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ink/ink1.xml" ContentType="application/inkml+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2.xml" ContentType="application/inkml+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ink/ink3.xml" ContentType="application/inkml+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ink/ink4.xml" ContentType="application/inkml+xml"/>
  <Override PartName="/ppt/ink/ink5.xml" ContentType="application/inkml+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ink/ink6.xml" ContentType="application/inkml+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ink/ink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2"/>
  </p:notesMasterIdLst>
  <p:sldIdLst>
    <p:sldId id="256" r:id="rId2"/>
    <p:sldId id="303" r:id="rId3"/>
    <p:sldId id="350" r:id="rId4"/>
    <p:sldId id="267" r:id="rId5"/>
    <p:sldId id="280" r:id="rId6"/>
    <p:sldId id="283" r:id="rId7"/>
    <p:sldId id="348" r:id="rId8"/>
    <p:sldId id="347" r:id="rId9"/>
    <p:sldId id="346" r:id="rId10"/>
    <p:sldId id="349" r:id="rId11"/>
    <p:sldId id="345" r:id="rId12"/>
    <p:sldId id="343" r:id="rId13"/>
    <p:sldId id="352" r:id="rId14"/>
    <p:sldId id="353" r:id="rId15"/>
    <p:sldId id="261" r:id="rId16"/>
    <p:sldId id="351" r:id="rId17"/>
    <p:sldId id="354" r:id="rId18"/>
    <p:sldId id="258" r:id="rId19"/>
    <p:sldId id="344" r:id="rId20"/>
    <p:sldId id="268" r:id="rId21"/>
    <p:sldId id="264" r:id="rId22"/>
    <p:sldId id="265" r:id="rId23"/>
    <p:sldId id="266" r:id="rId24"/>
    <p:sldId id="262" r:id="rId25"/>
    <p:sldId id="271" r:id="rId26"/>
    <p:sldId id="270" r:id="rId27"/>
    <p:sldId id="272" r:id="rId28"/>
    <p:sldId id="273" r:id="rId29"/>
    <p:sldId id="274" r:id="rId30"/>
    <p:sldId id="275" r:id="rId3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492" y="96"/>
      </p:cViewPr>
      <p:guideLst/>
    </p:cSldViewPr>
  </p:slideViewPr>
  <p:notesTextViewPr>
    <p:cViewPr>
      <p:scale>
        <a:sx n="1" d="1"/>
        <a:sy n="1" d="1"/>
      </p:scale>
      <p:origin x="0" y="0"/>
    </p:cViewPr>
  </p:notesTextViewPr>
  <p:sorterViewPr>
    <p:cViewPr varScale="1">
      <p:scale>
        <a:sx n="100" d="100"/>
        <a:sy n="100" d="100"/>
      </p:scale>
      <p:origin x="0" y="-352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_rels/data12.xml.rels><?xml version="1.0" encoding="UTF-8" standalone="yes"?>
<Relationships xmlns="http://schemas.openxmlformats.org/package/2006/relationships"><Relationship Id="rId1" Type="http://schemas.openxmlformats.org/officeDocument/2006/relationships/hyperlink" Target="https://eur-lex.europa.eu/legal-content/FI/TXT/?uri=OJ:L:2014:173:TOC" TargetMode="External"/></Relationships>
</file>

<file path=ppt/diagrams/_rels/data8.xml.rels><?xml version="1.0" encoding="UTF-8" standalone="yes"?>
<Relationships xmlns="http://schemas.openxmlformats.org/package/2006/relationships"><Relationship Id="rId3" Type="http://schemas.openxmlformats.org/officeDocument/2006/relationships/hyperlink" Target="https://eur-lex.europa.eu/legal-content/EN/TXT/?uri=uriserv%3AOJ.C_.2019.209.01.0001.01.ENG&amp;toc=OJ%3AC%3A2019%3A209%3AFULL" TargetMode="External"/><Relationship Id="rId2" Type="http://schemas.openxmlformats.org/officeDocument/2006/relationships/hyperlink" Target="https://eur-lex.europa.eu/legal-content/EN/TXT/?uri=CELEX%3A52017XC0705%2801%29" TargetMode="External"/><Relationship Id="rId1" Type="http://schemas.openxmlformats.org/officeDocument/2006/relationships/hyperlink" Target="https://eur-lex.europa.eu/legal-content/EN/TXT/?uri=CELEX%3A32014L0095" TargetMode="External"/><Relationship Id="rId6" Type="http://schemas.openxmlformats.org/officeDocument/2006/relationships/hyperlink" Target="https://ec.europa.eu/clima/policies/ets_en" TargetMode="External"/><Relationship Id="rId5" Type="http://schemas.openxmlformats.org/officeDocument/2006/relationships/hyperlink" Target="https://eur-lex.europa.eu/legal-content/FI/TXT/?uri=CELEX:32019R2089" TargetMode="External"/><Relationship Id="rId4" Type="http://schemas.openxmlformats.org/officeDocument/2006/relationships/hyperlink" Target="https://eur-lex.europa.eu/legal-content/EN/TXT/?uri=CELEX%3A32016R1011" TargetMode="External"/></Relationships>
</file>

<file path=ppt/diagrams/_rels/drawing12.xml.rels><?xml version="1.0" encoding="UTF-8" standalone="yes"?>
<Relationships xmlns="http://schemas.openxmlformats.org/package/2006/relationships"><Relationship Id="rId1" Type="http://schemas.openxmlformats.org/officeDocument/2006/relationships/hyperlink" Target="https://eur-lex.europa.eu/legal-content/FI/TXT/?uri=OJ:L:2014:173:TOC" TargetMode="External"/></Relationships>
</file>

<file path=ppt/diagrams/_rels/drawing8.xml.rels><?xml version="1.0" encoding="UTF-8" standalone="yes"?>
<Relationships xmlns="http://schemas.openxmlformats.org/package/2006/relationships"><Relationship Id="rId3" Type="http://schemas.openxmlformats.org/officeDocument/2006/relationships/hyperlink" Target="https://eur-lex.europa.eu/legal-content/EN/TXT/?uri=uriserv%3AOJ.C_.2019.209.01.0001.01.ENG&amp;toc=OJ%3AC%3A2019%3A209%3AFULL" TargetMode="External"/><Relationship Id="rId2" Type="http://schemas.openxmlformats.org/officeDocument/2006/relationships/hyperlink" Target="https://eur-lex.europa.eu/legal-content/EN/TXT/?uri=CELEX%3A52017XC0705%2801%29" TargetMode="External"/><Relationship Id="rId1" Type="http://schemas.openxmlformats.org/officeDocument/2006/relationships/hyperlink" Target="https://eur-lex.europa.eu/legal-content/EN/TXT/?uri=CELEX%3A32014L0095" TargetMode="External"/><Relationship Id="rId6" Type="http://schemas.openxmlformats.org/officeDocument/2006/relationships/hyperlink" Target="https://ec.europa.eu/clima/policies/ets_en" TargetMode="External"/><Relationship Id="rId5" Type="http://schemas.openxmlformats.org/officeDocument/2006/relationships/hyperlink" Target="https://eur-lex.europa.eu/legal-content/FI/TXT/?uri=CELEX:32019R2089" TargetMode="External"/><Relationship Id="rId4" Type="http://schemas.openxmlformats.org/officeDocument/2006/relationships/hyperlink" Target="https://eur-lex.europa.eu/legal-content/EN/TXT/?uri=CELEX%3A32016R1011" TargetMode="Externa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2B723A-F16F-4AC6-8F17-58D4C7F739F4}" type="doc">
      <dgm:prSet loTypeId="urn:microsoft.com/office/officeart/2005/8/layout/cycle8" loCatId="cycle" qsTypeId="urn:microsoft.com/office/officeart/2005/8/quickstyle/simple1" qsCatId="simple" csTypeId="urn:microsoft.com/office/officeart/2005/8/colors/accent1_1" csCatId="accent1" phldr="1"/>
      <dgm:spPr/>
      <dgm:t>
        <a:bodyPr/>
        <a:lstStyle/>
        <a:p>
          <a:endParaRPr lang="fi-FI"/>
        </a:p>
      </dgm:t>
    </dgm:pt>
    <dgm:pt modelId="{A713C7EC-D8B0-4186-ACFB-052AF895A6EB}">
      <dgm:prSet/>
      <dgm:spPr/>
      <dgm:t>
        <a:bodyPr/>
        <a:lstStyle/>
        <a:p>
          <a:r>
            <a:rPr lang="fi-FI" dirty="0" err="1"/>
            <a:t>Sustainability</a:t>
          </a:r>
          <a:endParaRPr lang="fi-FI" dirty="0"/>
        </a:p>
      </dgm:t>
    </dgm:pt>
    <dgm:pt modelId="{D6BE7897-1E49-4A71-9AF1-71D146FC0124}" type="parTrans" cxnId="{77B9B314-A9F5-4B2B-AC95-1F254240A51E}">
      <dgm:prSet/>
      <dgm:spPr/>
      <dgm:t>
        <a:bodyPr/>
        <a:lstStyle/>
        <a:p>
          <a:endParaRPr lang="fi-FI"/>
        </a:p>
      </dgm:t>
    </dgm:pt>
    <dgm:pt modelId="{D2FFC05C-B8B0-4B40-92C9-43AF5C0FDE5F}" type="sibTrans" cxnId="{77B9B314-A9F5-4B2B-AC95-1F254240A51E}">
      <dgm:prSet/>
      <dgm:spPr/>
      <dgm:t>
        <a:bodyPr/>
        <a:lstStyle/>
        <a:p>
          <a:endParaRPr lang="fi-FI"/>
        </a:p>
      </dgm:t>
    </dgm:pt>
    <dgm:pt modelId="{4AD93006-03EB-4371-869F-3E913CD17176}">
      <dgm:prSet/>
      <dgm:spPr/>
      <dgm:t>
        <a:bodyPr/>
        <a:lstStyle/>
        <a:p>
          <a:r>
            <a:rPr lang="fi-FI" dirty="0" err="1"/>
            <a:t>Limits</a:t>
          </a:r>
          <a:r>
            <a:rPr lang="fi-FI" dirty="0"/>
            <a:t> of </a:t>
          </a:r>
          <a:r>
            <a:rPr lang="fi-FI" dirty="0" err="1"/>
            <a:t>growth</a:t>
          </a:r>
          <a:endParaRPr lang="fi-FI" dirty="0"/>
        </a:p>
      </dgm:t>
    </dgm:pt>
    <dgm:pt modelId="{CA75EC07-FC5E-4DEB-9733-09ADCC32941A}" type="parTrans" cxnId="{73DFE038-7BF5-4953-9140-E11EE72F3D80}">
      <dgm:prSet/>
      <dgm:spPr/>
      <dgm:t>
        <a:bodyPr/>
        <a:lstStyle/>
        <a:p>
          <a:endParaRPr lang="fi-FI"/>
        </a:p>
      </dgm:t>
    </dgm:pt>
    <dgm:pt modelId="{21428390-B8F9-4262-A5C5-DBFBCC823686}" type="sibTrans" cxnId="{73DFE038-7BF5-4953-9140-E11EE72F3D80}">
      <dgm:prSet/>
      <dgm:spPr/>
      <dgm:t>
        <a:bodyPr/>
        <a:lstStyle/>
        <a:p>
          <a:endParaRPr lang="fi-FI"/>
        </a:p>
      </dgm:t>
    </dgm:pt>
    <dgm:pt modelId="{C486BFB7-2F8B-4241-9B79-0B26E9D18CE7}">
      <dgm:prSet/>
      <dgm:spPr/>
      <dgm:t>
        <a:bodyPr/>
        <a:lstStyle/>
        <a:p>
          <a:r>
            <a:rPr lang="fi-FI" dirty="0" err="1"/>
            <a:t>Sustainablity</a:t>
          </a:r>
          <a:r>
            <a:rPr lang="fi-FI" dirty="0"/>
            <a:t> </a:t>
          </a:r>
          <a:r>
            <a:rPr lang="fi-FI" dirty="0" err="1"/>
            <a:t>by</a:t>
          </a:r>
          <a:r>
            <a:rPr lang="fi-FI" dirty="0"/>
            <a:t> </a:t>
          </a:r>
          <a:r>
            <a:rPr lang="fi-FI" dirty="0" err="1"/>
            <a:t>technology</a:t>
          </a:r>
          <a:r>
            <a:rPr lang="fi-FI" dirty="0"/>
            <a:t> - </a:t>
          </a:r>
          <a:r>
            <a:rPr lang="fi-FI" dirty="0" err="1"/>
            <a:t>or</a:t>
          </a:r>
          <a:r>
            <a:rPr lang="fi-FI" dirty="0"/>
            <a:t>  </a:t>
          </a:r>
          <a:r>
            <a:rPr lang="fi-FI" dirty="0" err="1"/>
            <a:t>by</a:t>
          </a:r>
          <a:r>
            <a:rPr lang="fi-FI" dirty="0"/>
            <a:t> </a:t>
          </a:r>
          <a:r>
            <a:rPr lang="fi-FI" dirty="0" err="1"/>
            <a:t>abandoning</a:t>
          </a:r>
          <a:r>
            <a:rPr lang="fi-FI" dirty="0"/>
            <a:t> </a:t>
          </a:r>
          <a:r>
            <a:rPr lang="fi-FI" dirty="0" err="1"/>
            <a:t>growth</a:t>
          </a:r>
          <a:r>
            <a:rPr lang="fi-FI" dirty="0"/>
            <a:t> (</a:t>
          </a:r>
          <a:r>
            <a:rPr lang="fi-FI" dirty="0" err="1"/>
            <a:t>e.g</a:t>
          </a:r>
          <a:r>
            <a:rPr lang="fi-FI" dirty="0"/>
            <a:t>. in  </a:t>
          </a:r>
          <a:r>
            <a:rPr lang="fi-FI" dirty="0" err="1"/>
            <a:t>local</a:t>
          </a:r>
          <a:r>
            <a:rPr lang="fi-FI" dirty="0"/>
            <a:t> </a:t>
          </a:r>
          <a:r>
            <a:rPr lang="fi-FI" dirty="0" err="1"/>
            <a:t>subsistence</a:t>
          </a:r>
          <a:r>
            <a:rPr lang="fi-FI" dirty="0"/>
            <a:t> </a:t>
          </a:r>
          <a:r>
            <a:rPr lang="fi-FI" dirty="0" err="1"/>
            <a:t>communities</a:t>
          </a:r>
          <a:r>
            <a:rPr lang="fi-FI" dirty="0"/>
            <a:t>) </a:t>
          </a:r>
        </a:p>
      </dgm:t>
    </dgm:pt>
    <dgm:pt modelId="{1F57A96F-017A-4233-A373-51272690BC67}" type="parTrans" cxnId="{77960297-AD74-462F-9142-A1270C6C40E8}">
      <dgm:prSet/>
      <dgm:spPr/>
      <dgm:t>
        <a:bodyPr/>
        <a:lstStyle/>
        <a:p>
          <a:endParaRPr lang="fi-FI"/>
        </a:p>
      </dgm:t>
    </dgm:pt>
    <dgm:pt modelId="{662ED01D-BBFB-4B1F-B8E7-B9C54D95BBFA}" type="sibTrans" cxnId="{77960297-AD74-462F-9142-A1270C6C40E8}">
      <dgm:prSet/>
      <dgm:spPr/>
      <dgm:t>
        <a:bodyPr/>
        <a:lstStyle/>
        <a:p>
          <a:endParaRPr lang="fi-FI"/>
        </a:p>
      </dgm:t>
    </dgm:pt>
    <dgm:pt modelId="{8EC5F6CF-26DA-4759-AEAA-C940CC0BDFBD}">
      <dgm:prSet/>
      <dgm:spPr/>
      <dgm:t>
        <a:bodyPr/>
        <a:lstStyle/>
        <a:p>
          <a:r>
            <a:rPr lang="fi-FI" dirty="0" err="1"/>
            <a:t>Efficiency</a:t>
          </a:r>
          <a:r>
            <a:rPr lang="fi-FI" dirty="0"/>
            <a:t> </a:t>
          </a:r>
        </a:p>
      </dgm:t>
    </dgm:pt>
    <dgm:pt modelId="{509895CA-DBAF-48D6-8A1D-1A0BD6C24754}" type="parTrans" cxnId="{DB453ADB-5E12-417C-BB5C-792C9927FA02}">
      <dgm:prSet/>
      <dgm:spPr/>
      <dgm:t>
        <a:bodyPr/>
        <a:lstStyle/>
        <a:p>
          <a:endParaRPr lang="fi-FI"/>
        </a:p>
      </dgm:t>
    </dgm:pt>
    <dgm:pt modelId="{B353F0E5-9F15-44B2-8B1C-CB465A531769}" type="sibTrans" cxnId="{DB453ADB-5E12-417C-BB5C-792C9927FA02}">
      <dgm:prSet/>
      <dgm:spPr/>
      <dgm:t>
        <a:bodyPr/>
        <a:lstStyle/>
        <a:p>
          <a:endParaRPr lang="fi-FI"/>
        </a:p>
      </dgm:t>
    </dgm:pt>
    <dgm:pt modelId="{D57F9004-75E9-48B9-A700-C2D648AF117F}">
      <dgm:prSet/>
      <dgm:spPr/>
      <dgm:t>
        <a:bodyPr/>
        <a:lstStyle/>
        <a:p>
          <a:r>
            <a:rPr lang="fi-FI" dirty="0" err="1"/>
            <a:t>Growth</a:t>
          </a:r>
          <a:r>
            <a:rPr lang="fi-FI" dirty="0"/>
            <a:t>: loan </a:t>
          </a:r>
          <a:r>
            <a:rPr lang="fi-FI" dirty="0" err="1"/>
            <a:t>funding</a:t>
          </a:r>
          <a:endParaRPr lang="fi-FI" dirty="0"/>
        </a:p>
      </dgm:t>
    </dgm:pt>
    <dgm:pt modelId="{C720DD24-07C6-4EB2-AE5E-172D7F2FB232}" type="parTrans" cxnId="{66B6580A-2486-49C4-B545-B3DF08E219AE}">
      <dgm:prSet/>
      <dgm:spPr/>
      <dgm:t>
        <a:bodyPr/>
        <a:lstStyle/>
        <a:p>
          <a:endParaRPr lang="fi-FI"/>
        </a:p>
      </dgm:t>
    </dgm:pt>
    <dgm:pt modelId="{AFF89BBF-F581-4377-84ED-DB4212976818}" type="sibTrans" cxnId="{66B6580A-2486-49C4-B545-B3DF08E219AE}">
      <dgm:prSet/>
      <dgm:spPr/>
      <dgm:t>
        <a:bodyPr/>
        <a:lstStyle/>
        <a:p>
          <a:endParaRPr lang="fi-FI"/>
        </a:p>
      </dgm:t>
    </dgm:pt>
    <dgm:pt modelId="{53EB0EBC-4A1E-4A85-ADAD-84FCE6D1860A}">
      <dgm:prSet/>
      <dgm:spPr/>
      <dgm:t>
        <a:bodyPr/>
        <a:lstStyle/>
        <a:p>
          <a:r>
            <a:rPr lang="fi-FI" dirty="0" err="1"/>
            <a:t>The</a:t>
          </a:r>
          <a:r>
            <a:rPr lang="fi-FI" dirty="0"/>
            <a:t> </a:t>
          </a:r>
          <a:r>
            <a:rPr lang="fi-FI" dirty="0" err="1"/>
            <a:t>meaning</a:t>
          </a:r>
          <a:r>
            <a:rPr lang="fi-FI" dirty="0"/>
            <a:t> and </a:t>
          </a:r>
          <a:r>
            <a:rPr lang="fi-FI" dirty="0" err="1"/>
            <a:t>role</a:t>
          </a:r>
          <a:r>
            <a:rPr lang="fi-FI" dirty="0"/>
            <a:t> of </a:t>
          </a:r>
          <a:r>
            <a:rPr lang="fi-FI" dirty="0" err="1"/>
            <a:t>growth</a:t>
          </a:r>
          <a:r>
            <a:rPr lang="fi-FI" dirty="0"/>
            <a:t> in </a:t>
          </a:r>
          <a:r>
            <a:rPr lang="fi-FI" dirty="0" err="1"/>
            <a:t>capitalism</a:t>
          </a:r>
          <a:r>
            <a:rPr lang="fi-FI" dirty="0"/>
            <a:t> </a:t>
          </a:r>
        </a:p>
      </dgm:t>
    </dgm:pt>
    <dgm:pt modelId="{41D26B19-5909-42C7-A947-62B8E0845645}" type="parTrans" cxnId="{909CEF49-6D50-4488-8FFB-19693241EA84}">
      <dgm:prSet/>
      <dgm:spPr/>
      <dgm:t>
        <a:bodyPr/>
        <a:lstStyle/>
        <a:p>
          <a:endParaRPr lang="fi-FI"/>
        </a:p>
      </dgm:t>
    </dgm:pt>
    <dgm:pt modelId="{D40C520F-4C47-4271-A540-BAFC7820CC32}" type="sibTrans" cxnId="{909CEF49-6D50-4488-8FFB-19693241EA84}">
      <dgm:prSet/>
      <dgm:spPr/>
      <dgm:t>
        <a:bodyPr/>
        <a:lstStyle/>
        <a:p>
          <a:endParaRPr lang="fi-FI"/>
        </a:p>
      </dgm:t>
    </dgm:pt>
    <dgm:pt modelId="{AC32D0CC-81D2-4C14-974F-BAC48C27335F}">
      <dgm:prSet/>
      <dgm:spPr/>
      <dgm:t>
        <a:bodyPr/>
        <a:lstStyle/>
        <a:p>
          <a:r>
            <a:rPr lang="fi-FI" dirty="0" err="1"/>
            <a:t>Investor</a:t>
          </a:r>
          <a:r>
            <a:rPr lang="fi-FI" dirty="0"/>
            <a:t> </a:t>
          </a:r>
          <a:r>
            <a:rPr lang="fi-FI" dirty="0" err="1"/>
            <a:t>protection</a:t>
          </a:r>
          <a:endParaRPr lang="fi-FI" dirty="0"/>
        </a:p>
      </dgm:t>
    </dgm:pt>
    <dgm:pt modelId="{A4CDF5FD-1A38-4FFE-BA91-20E2F90038D5}" type="parTrans" cxnId="{61845598-1824-462E-A3B8-190BEB3D1AF8}">
      <dgm:prSet/>
      <dgm:spPr/>
      <dgm:t>
        <a:bodyPr/>
        <a:lstStyle/>
        <a:p>
          <a:endParaRPr lang="fi-FI"/>
        </a:p>
      </dgm:t>
    </dgm:pt>
    <dgm:pt modelId="{5A4C379E-75C2-4921-A826-A73F08C7292F}" type="sibTrans" cxnId="{61845598-1824-462E-A3B8-190BEB3D1AF8}">
      <dgm:prSet/>
      <dgm:spPr/>
      <dgm:t>
        <a:bodyPr/>
        <a:lstStyle/>
        <a:p>
          <a:endParaRPr lang="fi-FI"/>
        </a:p>
      </dgm:t>
    </dgm:pt>
    <dgm:pt modelId="{EFFFF165-B1C2-4824-96FA-392BEF7EA277}" type="pres">
      <dgm:prSet presAssocID="{C32B723A-F16F-4AC6-8F17-58D4C7F739F4}" presName="compositeShape" presStyleCnt="0">
        <dgm:presLayoutVars>
          <dgm:chMax val="7"/>
          <dgm:dir/>
          <dgm:resizeHandles val="exact"/>
        </dgm:presLayoutVars>
      </dgm:prSet>
      <dgm:spPr/>
    </dgm:pt>
    <dgm:pt modelId="{FF09D9FA-C3CB-404A-BDD4-AC79F3282BE9}" type="pres">
      <dgm:prSet presAssocID="{C32B723A-F16F-4AC6-8F17-58D4C7F739F4}" presName="wedge1" presStyleLbl="node1" presStyleIdx="0" presStyleCnt="3"/>
      <dgm:spPr/>
    </dgm:pt>
    <dgm:pt modelId="{2C95988B-991E-4F3B-A60B-4C595F4ADE54}" type="pres">
      <dgm:prSet presAssocID="{C32B723A-F16F-4AC6-8F17-58D4C7F739F4}" presName="dummy1a" presStyleCnt="0"/>
      <dgm:spPr/>
    </dgm:pt>
    <dgm:pt modelId="{B46DF987-16B2-4446-92F6-E6E8B7BAF99C}" type="pres">
      <dgm:prSet presAssocID="{C32B723A-F16F-4AC6-8F17-58D4C7F739F4}" presName="dummy1b" presStyleCnt="0"/>
      <dgm:spPr/>
    </dgm:pt>
    <dgm:pt modelId="{C323B361-19AA-45D1-9C22-575FCCAD509A}" type="pres">
      <dgm:prSet presAssocID="{C32B723A-F16F-4AC6-8F17-58D4C7F739F4}" presName="wedge1Tx" presStyleLbl="node1" presStyleIdx="0" presStyleCnt="3">
        <dgm:presLayoutVars>
          <dgm:chMax val="0"/>
          <dgm:chPref val="0"/>
          <dgm:bulletEnabled val="1"/>
        </dgm:presLayoutVars>
      </dgm:prSet>
      <dgm:spPr/>
    </dgm:pt>
    <dgm:pt modelId="{B3E8A033-4215-47AB-8F1D-B0E649325FB5}" type="pres">
      <dgm:prSet presAssocID="{C32B723A-F16F-4AC6-8F17-58D4C7F739F4}" presName="wedge2" presStyleLbl="node1" presStyleIdx="1" presStyleCnt="3"/>
      <dgm:spPr/>
    </dgm:pt>
    <dgm:pt modelId="{F738CF42-C86E-402B-8056-4B19F7554AEE}" type="pres">
      <dgm:prSet presAssocID="{C32B723A-F16F-4AC6-8F17-58D4C7F739F4}" presName="dummy2a" presStyleCnt="0"/>
      <dgm:spPr/>
    </dgm:pt>
    <dgm:pt modelId="{6C340212-42A4-4CBD-855C-DA88367FCB9B}" type="pres">
      <dgm:prSet presAssocID="{C32B723A-F16F-4AC6-8F17-58D4C7F739F4}" presName="dummy2b" presStyleCnt="0"/>
      <dgm:spPr/>
    </dgm:pt>
    <dgm:pt modelId="{D5411B91-F163-4F0B-A06A-817E10DA73F1}" type="pres">
      <dgm:prSet presAssocID="{C32B723A-F16F-4AC6-8F17-58D4C7F739F4}" presName="wedge2Tx" presStyleLbl="node1" presStyleIdx="1" presStyleCnt="3">
        <dgm:presLayoutVars>
          <dgm:chMax val="0"/>
          <dgm:chPref val="0"/>
          <dgm:bulletEnabled val="1"/>
        </dgm:presLayoutVars>
      </dgm:prSet>
      <dgm:spPr/>
    </dgm:pt>
    <dgm:pt modelId="{69916143-0A07-4A8C-9555-4B07715232E9}" type="pres">
      <dgm:prSet presAssocID="{C32B723A-F16F-4AC6-8F17-58D4C7F739F4}" presName="wedge3" presStyleLbl="node1" presStyleIdx="2" presStyleCnt="3"/>
      <dgm:spPr/>
    </dgm:pt>
    <dgm:pt modelId="{535C45C6-1BA1-4890-9228-663EA51ABAB9}" type="pres">
      <dgm:prSet presAssocID="{C32B723A-F16F-4AC6-8F17-58D4C7F739F4}" presName="dummy3a" presStyleCnt="0"/>
      <dgm:spPr/>
    </dgm:pt>
    <dgm:pt modelId="{710F53A5-8ACF-4524-9C37-3078EB87F247}" type="pres">
      <dgm:prSet presAssocID="{C32B723A-F16F-4AC6-8F17-58D4C7F739F4}" presName="dummy3b" presStyleCnt="0"/>
      <dgm:spPr/>
    </dgm:pt>
    <dgm:pt modelId="{4A64F638-8142-4C89-AC47-872D4F116735}" type="pres">
      <dgm:prSet presAssocID="{C32B723A-F16F-4AC6-8F17-58D4C7F739F4}" presName="wedge3Tx" presStyleLbl="node1" presStyleIdx="2" presStyleCnt="3">
        <dgm:presLayoutVars>
          <dgm:chMax val="0"/>
          <dgm:chPref val="0"/>
          <dgm:bulletEnabled val="1"/>
        </dgm:presLayoutVars>
      </dgm:prSet>
      <dgm:spPr/>
    </dgm:pt>
    <dgm:pt modelId="{F40A6217-9A09-4499-90E4-7D859344CFFC}" type="pres">
      <dgm:prSet presAssocID="{D2FFC05C-B8B0-4B40-92C9-43AF5C0FDE5F}" presName="arrowWedge1" presStyleLbl="fgSibTrans2D1" presStyleIdx="0" presStyleCnt="3" custLinFactNeighborX="1556" custLinFactNeighborY="-693"/>
      <dgm:spPr/>
    </dgm:pt>
    <dgm:pt modelId="{085BA228-FC6D-411A-A0A5-2B0887BE2C94}" type="pres">
      <dgm:prSet presAssocID="{B353F0E5-9F15-44B2-8B1C-CB465A531769}" presName="arrowWedge2" presStyleLbl="fgSibTrans2D1" presStyleIdx="1" presStyleCnt="3"/>
      <dgm:spPr/>
    </dgm:pt>
    <dgm:pt modelId="{574B0788-57B7-4F84-8438-6EEA6D570183}" type="pres">
      <dgm:prSet presAssocID="{5A4C379E-75C2-4921-A826-A73F08C7292F}" presName="arrowWedge3" presStyleLbl="fgSibTrans2D1" presStyleIdx="2" presStyleCnt="3"/>
      <dgm:spPr/>
    </dgm:pt>
  </dgm:ptLst>
  <dgm:cxnLst>
    <dgm:cxn modelId="{BB100209-13F1-49F7-8E62-EF57772DE3B1}" type="presOf" srcId="{AC32D0CC-81D2-4C14-974F-BAC48C27335F}" destId="{69916143-0A07-4A8C-9555-4B07715232E9}" srcOrd="0" destOrd="0" presId="urn:microsoft.com/office/officeart/2005/8/layout/cycle8"/>
    <dgm:cxn modelId="{66B6580A-2486-49C4-B545-B3DF08E219AE}" srcId="{8EC5F6CF-26DA-4759-AEAA-C940CC0BDFBD}" destId="{D57F9004-75E9-48B9-A700-C2D648AF117F}" srcOrd="0" destOrd="0" parTransId="{C720DD24-07C6-4EB2-AE5E-172D7F2FB232}" sibTransId="{AFF89BBF-F581-4377-84ED-DB4212976818}"/>
    <dgm:cxn modelId="{D654580B-0BC5-47FC-8546-8C4F54D54ADB}" type="presOf" srcId="{8EC5F6CF-26DA-4759-AEAA-C940CC0BDFBD}" destId="{B3E8A033-4215-47AB-8F1D-B0E649325FB5}" srcOrd="0" destOrd="0" presId="urn:microsoft.com/office/officeart/2005/8/layout/cycle8"/>
    <dgm:cxn modelId="{77B9B314-A9F5-4B2B-AC95-1F254240A51E}" srcId="{C32B723A-F16F-4AC6-8F17-58D4C7F739F4}" destId="{A713C7EC-D8B0-4186-ACFB-052AF895A6EB}" srcOrd="0" destOrd="0" parTransId="{D6BE7897-1E49-4A71-9AF1-71D146FC0124}" sibTransId="{D2FFC05C-B8B0-4B40-92C9-43AF5C0FDE5F}"/>
    <dgm:cxn modelId="{73DFE038-7BF5-4953-9140-E11EE72F3D80}" srcId="{A713C7EC-D8B0-4186-ACFB-052AF895A6EB}" destId="{4AD93006-03EB-4371-869F-3E913CD17176}" srcOrd="0" destOrd="0" parTransId="{CA75EC07-FC5E-4DEB-9733-09ADCC32941A}" sibTransId="{21428390-B8F9-4262-A5C5-DBFBCC823686}"/>
    <dgm:cxn modelId="{43AC623B-BB55-40AC-82F5-02FBD6EC058E}" type="presOf" srcId="{53EB0EBC-4A1E-4A85-ADAD-84FCE6D1860A}" destId="{D5411B91-F163-4F0B-A06A-817E10DA73F1}" srcOrd="1" destOrd="2" presId="urn:microsoft.com/office/officeart/2005/8/layout/cycle8"/>
    <dgm:cxn modelId="{491EE43F-3901-417B-860C-D1A168CD6A3E}" type="presOf" srcId="{C32B723A-F16F-4AC6-8F17-58D4C7F739F4}" destId="{EFFFF165-B1C2-4824-96FA-392BEF7EA277}" srcOrd="0" destOrd="0" presId="urn:microsoft.com/office/officeart/2005/8/layout/cycle8"/>
    <dgm:cxn modelId="{C9736D69-3DF6-4959-BF0C-76F97BC6EE71}" type="presOf" srcId="{C486BFB7-2F8B-4241-9B79-0B26E9D18CE7}" destId="{C323B361-19AA-45D1-9C22-575FCCAD509A}" srcOrd="1" destOrd="2" presId="urn:microsoft.com/office/officeart/2005/8/layout/cycle8"/>
    <dgm:cxn modelId="{909CEF49-6D50-4488-8FFB-19693241EA84}" srcId="{8EC5F6CF-26DA-4759-AEAA-C940CC0BDFBD}" destId="{53EB0EBC-4A1E-4A85-ADAD-84FCE6D1860A}" srcOrd="1" destOrd="0" parTransId="{41D26B19-5909-42C7-A947-62B8E0845645}" sibTransId="{D40C520F-4C47-4271-A540-BAFC7820CC32}"/>
    <dgm:cxn modelId="{A702BC6D-4DA5-4EC9-9800-D0D09A4E70D3}" type="presOf" srcId="{D57F9004-75E9-48B9-A700-C2D648AF117F}" destId="{B3E8A033-4215-47AB-8F1D-B0E649325FB5}" srcOrd="0" destOrd="1" presId="urn:microsoft.com/office/officeart/2005/8/layout/cycle8"/>
    <dgm:cxn modelId="{4C34327F-2235-41FD-A236-327B55AF99F8}" type="presOf" srcId="{D57F9004-75E9-48B9-A700-C2D648AF117F}" destId="{D5411B91-F163-4F0B-A06A-817E10DA73F1}" srcOrd="1" destOrd="1" presId="urn:microsoft.com/office/officeart/2005/8/layout/cycle8"/>
    <dgm:cxn modelId="{77960297-AD74-462F-9142-A1270C6C40E8}" srcId="{A713C7EC-D8B0-4186-ACFB-052AF895A6EB}" destId="{C486BFB7-2F8B-4241-9B79-0B26E9D18CE7}" srcOrd="1" destOrd="0" parTransId="{1F57A96F-017A-4233-A373-51272690BC67}" sibTransId="{662ED01D-BBFB-4B1F-B8E7-B9C54D95BBFA}"/>
    <dgm:cxn modelId="{61845598-1824-462E-A3B8-190BEB3D1AF8}" srcId="{C32B723A-F16F-4AC6-8F17-58D4C7F739F4}" destId="{AC32D0CC-81D2-4C14-974F-BAC48C27335F}" srcOrd="2" destOrd="0" parTransId="{A4CDF5FD-1A38-4FFE-BA91-20E2F90038D5}" sibTransId="{5A4C379E-75C2-4921-A826-A73F08C7292F}"/>
    <dgm:cxn modelId="{F0ACEA98-44A3-4AEA-BC10-E663C8086FE1}" type="presOf" srcId="{4AD93006-03EB-4371-869F-3E913CD17176}" destId="{FF09D9FA-C3CB-404A-BDD4-AC79F3282BE9}" srcOrd="0" destOrd="1" presId="urn:microsoft.com/office/officeart/2005/8/layout/cycle8"/>
    <dgm:cxn modelId="{F66072A3-64E2-44C4-8896-D76268D886BB}" type="presOf" srcId="{8EC5F6CF-26DA-4759-AEAA-C940CC0BDFBD}" destId="{D5411B91-F163-4F0B-A06A-817E10DA73F1}" srcOrd="1" destOrd="0" presId="urn:microsoft.com/office/officeart/2005/8/layout/cycle8"/>
    <dgm:cxn modelId="{3D7441A9-E410-410F-9145-99B9B98278E8}" type="presOf" srcId="{C486BFB7-2F8B-4241-9B79-0B26E9D18CE7}" destId="{FF09D9FA-C3CB-404A-BDD4-AC79F3282BE9}" srcOrd="0" destOrd="2" presId="urn:microsoft.com/office/officeart/2005/8/layout/cycle8"/>
    <dgm:cxn modelId="{BC099FA9-6250-4ECE-8745-C06A26CCAF7E}" type="presOf" srcId="{4AD93006-03EB-4371-869F-3E913CD17176}" destId="{C323B361-19AA-45D1-9C22-575FCCAD509A}" srcOrd="1" destOrd="1" presId="urn:microsoft.com/office/officeart/2005/8/layout/cycle8"/>
    <dgm:cxn modelId="{272F15D7-5D5C-4D3C-A859-DC3235016E67}" type="presOf" srcId="{A713C7EC-D8B0-4186-ACFB-052AF895A6EB}" destId="{FF09D9FA-C3CB-404A-BDD4-AC79F3282BE9}" srcOrd="0" destOrd="0" presId="urn:microsoft.com/office/officeart/2005/8/layout/cycle8"/>
    <dgm:cxn modelId="{DB453ADB-5E12-417C-BB5C-792C9927FA02}" srcId="{C32B723A-F16F-4AC6-8F17-58D4C7F739F4}" destId="{8EC5F6CF-26DA-4759-AEAA-C940CC0BDFBD}" srcOrd="1" destOrd="0" parTransId="{509895CA-DBAF-48D6-8A1D-1A0BD6C24754}" sibTransId="{B353F0E5-9F15-44B2-8B1C-CB465A531769}"/>
    <dgm:cxn modelId="{42F0DCDD-8EF0-4065-94BA-49C33F8246EE}" type="presOf" srcId="{AC32D0CC-81D2-4C14-974F-BAC48C27335F}" destId="{4A64F638-8142-4C89-AC47-872D4F116735}" srcOrd="1" destOrd="0" presId="urn:microsoft.com/office/officeart/2005/8/layout/cycle8"/>
    <dgm:cxn modelId="{0E9F6CDF-649B-4695-B669-3997A7538622}" type="presOf" srcId="{53EB0EBC-4A1E-4A85-ADAD-84FCE6D1860A}" destId="{B3E8A033-4215-47AB-8F1D-B0E649325FB5}" srcOrd="0" destOrd="2" presId="urn:microsoft.com/office/officeart/2005/8/layout/cycle8"/>
    <dgm:cxn modelId="{EB5C5DF7-59C8-4B5C-B79F-5AF1D331E6E3}" type="presOf" srcId="{A713C7EC-D8B0-4186-ACFB-052AF895A6EB}" destId="{C323B361-19AA-45D1-9C22-575FCCAD509A}" srcOrd="1" destOrd="0" presId="urn:microsoft.com/office/officeart/2005/8/layout/cycle8"/>
    <dgm:cxn modelId="{A881FAA5-8260-4D76-A281-8B71C38CB0C3}" type="presParOf" srcId="{EFFFF165-B1C2-4824-96FA-392BEF7EA277}" destId="{FF09D9FA-C3CB-404A-BDD4-AC79F3282BE9}" srcOrd="0" destOrd="0" presId="urn:microsoft.com/office/officeart/2005/8/layout/cycle8"/>
    <dgm:cxn modelId="{6F981AB8-7378-4B8B-8644-390EFE1F7BDB}" type="presParOf" srcId="{EFFFF165-B1C2-4824-96FA-392BEF7EA277}" destId="{2C95988B-991E-4F3B-A60B-4C595F4ADE54}" srcOrd="1" destOrd="0" presId="urn:microsoft.com/office/officeart/2005/8/layout/cycle8"/>
    <dgm:cxn modelId="{528EA642-9111-4546-89F2-CEF2D10F7E4D}" type="presParOf" srcId="{EFFFF165-B1C2-4824-96FA-392BEF7EA277}" destId="{B46DF987-16B2-4446-92F6-E6E8B7BAF99C}" srcOrd="2" destOrd="0" presId="urn:microsoft.com/office/officeart/2005/8/layout/cycle8"/>
    <dgm:cxn modelId="{894059D9-8689-40F4-93B3-726842654FA1}" type="presParOf" srcId="{EFFFF165-B1C2-4824-96FA-392BEF7EA277}" destId="{C323B361-19AA-45D1-9C22-575FCCAD509A}" srcOrd="3" destOrd="0" presId="urn:microsoft.com/office/officeart/2005/8/layout/cycle8"/>
    <dgm:cxn modelId="{97A33A08-2F12-4D24-8234-77A6357B4356}" type="presParOf" srcId="{EFFFF165-B1C2-4824-96FA-392BEF7EA277}" destId="{B3E8A033-4215-47AB-8F1D-B0E649325FB5}" srcOrd="4" destOrd="0" presId="urn:microsoft.com/office/officeart/2005/8/layout/cycle8"/>
    <dgm:cxn modelId="{76687789-9A2F-4CE8-AC0E-7403A57AA552}" type="presParOf" srcId="{EFFFF165-B1C2-4824-96FA-392BEF7EA277}" destId="{F738CF42-C86E-402B-8056-4B19F7554AEE}" srcOrd="5" destOrd="0" presId="urn:microsoft.com/office/officeart/2005/8/layout/cycle8"/>
    <dgm:cxn modelId="{771EFB3E-60AF-469C-A207-77977AF679D7}" type="presParOf" srcId="{EFFFF165-B1C2-4824-96FA-392BEF7EA277}" destId="{6C340212-42A4-4CBD-855C-DA88367FCB9B}" srcOrd="6" destOrd="0" presId="urn:microsoft.com/office/officeart/2005/8/layout/cycle8"/>
    <dgm:cxn modelId="{7E925540-65F4-4BFA-A377-9495A997D7CF}" type="presParOf" srcId="{EFFFF165-B1C2-4824-96FA-392BEF7EA277}" destId="{D5411B91-F163-4F0B-A06A-817E10DA73F1}" srcOrd="7" destOrd="0" presId="urn:microsoft.com/office/officeart/2005/8/layout/cycle8"/>
    <dgm:cxn modelId="{3EA59FB8-C666-4A4D-89DC-1183ACA54D8D}" type="presParOf" srcId="{EFFFF165-B1C2-4824-96FA-392BEF7EA277}" destId="{69916143-0A07-4A8C-9555-4B07715232E9}" srcOrd="8" destOrd="0" presId="urn:microsoft.com/office/officeart/2005/8/layout/cycle8"/>
    <dgm:cxn modelId="{B3C8A0E8-5370-4987-9211-80DB4099C0A8}" type="presParOf" srcId="{EFFFF165-B1C2-4824-96FA-392BEF7EA277}" destId="{535C45C6-1BA1-4890-9228-663EA51ABAB9}" srcOrd="9" destOrd="0" presId="urn:microsoft.com/office/officeart/2005/8/layout/cycle8"/>
    <dgm:cxn modelId="{CC9D0C26-A05A-4614-AC30-CF5F596E3FA6}" type="presParOf" srcId="{EFFFF165-B1C2-4824-96FA-392BEF7EA277}" destId="{710F53A5-8ACF-4524-9C37-3078EB87F247}" srcOrd="10" destOrd="0" presId="urn:microsoft.com/office/officeart/2005/8/layout/cycle8"/>
    <dgm:cxn modelId="{F76D4571-433A-4A7B-B226-7C8B4A91116F}" type="presParOf" srcId="{EFFFF165-B1C2-4824-96FA-392BEF7EA277}" destId="{4A64F638-8142-4C89-AC47-872D4F116735}" srcOrd="11" destOrd="0" presId="urn:microsoft.com/office/officeart/2005/8/layout/cycle8"/>
    <dgm:cxn modelId="{64DA7B08-D958-4B18-8C66-72424142DD2C}" type="presParOf" srcId="{EFFFF165-B1C2-4824-96FA-392BEF7EA277}" destId="{F40A6217-9A09-4499-90E4-7D859344CFFC}" srcOrd="12" destOrd="0" presId="urn:microsoft.com/office/officeart/2005/8/layout/cycle8"/>
    <dgm:cxn modelId="{43FDFFC1-C70F-4889-8A65-CB8B062559F9}" type="presParOf" srcId="{EFFFF165-B1C2-4824-96FA-392BEF7EA277}" destId="{085BA228-FC6D-411A-A0A5-2B0887BE2C94}" srcOrd="13" destOrd="0" presId="urn:microsoft.com/office/officeart/2005/8/layout/cycle8"/>
    <dgm:cxn modelId="{ABE0CA62-8E44-445F-B7D8-6504A12276A3}" type="presParOf" srcId="{EFFFF165-B1C2-4824-96FA-392BEF7EA277}" destId="{574B0788-57B7-4F84-8438-6EEA6D570183}"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4119A48-3CA6-4825-8535-A86954FF8088}" type="doc">
      <dgm:prSet loTypeId="urn:microsoft.com/office/officeart/2005/8/layout/vProcess5" loCatId="process" qsTypeId="urn:microsoft.com/office/officeart/2005/8/quickstyle/simple1" qsCatId="simple" csTypeId="urn:microsoft.com/office/officeart/2005/8/colors/accent2_1" csCatId="accent2" phldr="1"/>
      <dgm:spPr/>
      <dgm:t>
        <a:bodyPr/>
        <a:lstStyle/>
        <a:p>
          <a:endParaRPr lang="fi-FI"/>
        </a:p>
      </dgm:t>
    </dgm:pt>
    <dgm:pt modelId="{29D76553-6DCF-4EBA-994F-326A27FAE92F}">
      <dgm:prSet/>
      <dgm:spPr/>
      <dgm:t>
        <a:bodyPr/>
        <a:lstStyle/>
        <a:p>
          <a:r>
            <a:rPr lang="en-US" b="1" baseline="0"/>
            <a:t>Investment service providers play a key role in implementing the principles of sustainable financing</a:t>
          </a:r>
          <a:endParaRPr lang="fi-FI"/>
        </a:p>
      </dgm:t>
    </dgm:pt>
    <dgm:pt modelId="{19224656-CB98-451B-B3AF-B4F234FC478A}" type="parTrans" cxnId="{73AD577F-96F5-4945-B53E-5F441F1FD1C6}">
      <dgm:prSet/>
      <dgm:spPr/>
      <dgm:t>
        <a:bodyPr/>
        <a:lstStyle/>
        <a:p>
          <a:endParaRPr lang="fi-FI"/>
        </a:p>
      </dgm:t>
    </dgm:pt>
    <dgm:pt modelId="{57FCEBDA-CDD1-4C0F-AFBF-A0179900E238}" type="sibTrans" cxnId="{73AD577F-96F5-4945-B53E-5F441F1FD1C6}">
      <dgm:prSet/>
      <dgm:spPr/>
      <dgm:t>
        <a:bodyPr/>
        <a:lstStyle/>
        <a:p>
          <a:endParaRPr lang="fi-FI"/>
        </a:p>
      </dgm:t>
    </dgm:pt>
    <dgm:pt modelId="{A1BB3B4F-9A92-4669-8271-5B1EBCD2BAED}">
      <dgm:prSet/>
      <dgm:spPr/>
      <dgm:t>
        <a:bodyPr/>
        <a:lstStyle/>
        <a:p>
          <a:r>
            <a:rPr lang="en-US" b="1" baseline="0" dirty="0">
              <a:solidFill>
                <a:srgbClr val="FF0000"/>
              </a:solidFill>
            </a:rPr>
            <a:t>Customer sustainability preferences implemented as part of the investment product suitability assessment</a:t>
          </a:r>
          <a:endParaRPr lang="fi-FI" dirty="0">
            <a:solidFill>
              <a:srgbClr val="FF0000"/>
            </a:solidFill>
          </a:endParaRPr>
        </a:p>
      </dgm:t>
    </dgm:pt>
    <dgm:pt modelId="{1826DAED-B621-4D3A-9642-FC40CB24EB76}" type="parTrans" cxnId="{FEB78386-D58E-482A-8291-00662E5B8F5F}">
      <dgm:prSet/>
      <dgm:spPr/>
      <dgm:t>
        <a:bodyPr/>
        <a:lstStyle/>
        <a:p>
          <a:endParaRPr lang="fi-FI"/>
        </a:p>
      </dgm:t>
    </dgm:pt>
    <dgm:pt modelId="{F7D8974A-E8B4-448B-8FD8-66C81D02CE70}" type="sibTrans" cxnId="{FEB78386-D58E-482A-8291-00662E5B8F5F}">
      <dgm:prSet/>
      <dgm:spPr/>
      <dgm:t>
        <a:bodyPr/>
        <a:lstStyle/>
        <a:p>
          <a:endParaRPr lang="fi-FI"/>
        </a:p>
      </dgm:t>
    </dgm:pt>
    <dgm:pt modelId="{B1FB75B0-2829-4ED5-AF56-58C12FD8F093}">
      <dgm:prSet/>
      <dgm:spPr/>
      <dgm:t>
        <a:bodyPr/>
        <a:lstStyle/>
        <a:p>
          <a:r>
            <a:rPr lang="en-US" b="1" baseline="0" dirty="0"/>
            <a:t>Only products that comply with the Taxonomy Regulation can be recommended for sustainability preferences</a:t>
          </a:r>
          <a:endParaRPr lang="fi-FI" dirty="0"/>
        </a:p>
      </dgm:t>
    </dgm:pt>
    <dgm:pt modelId="{62AE489B-F582-4A86-8E80-B63CF0B43396}" type="parTrans" cxnId="{5C74A661-4547-4272-9148-18DA98402F7A}">
      <dgm:prSet/>
      <dgm:spPr/>
      <dgm:t>
        <a:bodyPr/>
        <a:lstStyle/>
        <a:p>
          <a:endParaRPr lang="fi-FI"/>
        </a:p>
      </dgm:t>
    </dgm:pt>
    <dgm:pt modelId="{82171D89-FC60-4463-8176-3EEB0DB4EEDB}" type="sibTrans" cxnId="{5C74A661-4547-4272-9148-18DA98402F7A}">
      <dgm:prSet/>
      <dgm:spPr/>
      <dgm:t>
        <a:bodyPr/>
        <a:lstStyle/>
        <a:p>
          <a:endParaRPr lang="fi-FI"/>
        </a:p>
      </dgm:t>
    </dgm:pt>
    <dgm:pt modelId="{58595D2C-22BF-470D-8F2C-1F27687B4333}">
      <dgm:prSet/>
      <dgm:spPr/>
      <dgm:t>
        <a:bodyPr/>
        <a:lstStyle/>
        <a:p>
          <a:r>
            <a:rPr lang="en-US" b="1" baseline="0"/>
            <a:t>Reform mainly technical: compliance obligations of the service provider</a:t>
          </a:r>
          <a:endParaRPr lang="fi-FI"/>
        </a:p>
      </dgm:t>
    </dgm:pt>
    <dgm:pt modelId="{86F7D039-6B6C-4AF8-9952-75F97A1B4A29}" type="parTrans" cxnId="{75B4CBE1-1DA6-40B2-BA39-C88B3ED5C9BE}">
      <dgm:prSet/>
      <dgm:spPr/>
      <dgm:t>
        <a:bodyPr/>
        <a:lstStyle/>
        <a:p>
          <a:endParaRPr lang="fi-FI"/>
        </a:p>
      </dgm:t>
    </dgm:pt>
    <dgm:pt modelId="{1F8A8901-0828-417E-96C0-AD858E11900B}" type="sibTrans" cxnId="{75B4CBE1-1DA6-40B2-BA39-C88B3ED5C9BE}">
      <dgm:prSet/>
      <dgm:spPr/>
      <dgm:t>
        <a:bodyPr/>
        <a:lstStyle/>
        <a:p>
          <a:endParaRPr lang="fi-FI"/>
        </a:p>
      </dgm:t>
    </dgm:pt>
    <dgm:pt modelId="{47F1FDEF-630D-426D-B2A5-90D021923637}">
      <dgm:prSet/>
      <dgm:spPr/>
      <dgm:t>
        <a:bodyPr/>
        <a:lstStyle/>
        <a:p>
          <a:r>
            <a:rPr lang="en-US" b="1" baseline="0" dirty="0"/>
            <a:t>The challenge: a </a:t>
          </a:r>
          <a:r>
            <a:rPr lang="en-US" b="1" baseline="0" dirty="0">
              <a:solidFill>
                <a:srgbClr val="FF0000"/>
              </a:solidFill>
            </a:rPr>
            <a:t>balance between investor protection and sustainability preferences</a:t>
          </a:r>
          <a:endParaRPr lang="fi-FI" dirty="0">
            <a:solidFill>
              <a:srgbClr val="FF0000"/>
            </a:solidFill>
          </a:endParaRPr>
        </a:p>
      </dgm:t>
    </dgm:pt>
    <dgm:pt modelId="{554AD6FC-BD4B-4FE9-978E-B30E5B0BAC50}" type="parTrans" cxnId="{F2198930-45A6-43D8-ADB5-728AA6A103D2}">
      <dgm:prSet/>
      <dgm:spPr/>
      <dgm:t>
        <a:bodyPr/>
        <a:lstStyle/>
        <a:p>
          <a:endParaRPr lang="fi-FI"/>
        </a:p>
      </dgm:t>
    </dgm:pt>
    <dgm:pt modelId="{41E23018-C159-4FEC-B6BE-44600CCB5FB7}" type="sibTrans" cxnId="{F2198930-45A6-43D8-ADB5-728AA6A103D2}">
      <dgm:prSet/>
      <dgm:spPr/>
      <dgm:t>
        <a:bodyPr/>
        <a:lstStyle/>
        <a:p>
          <a:endParaRPr lang="fi-FI"/>
        </a:p>
      </dgm:t>
    </dgm:pt>
    <dgm:pt modelId="{F748908F-6751-45F1-9DDE-9BBB6565BF92}" type="pres">
      <dgm:prSet presAssocID="{44119A48-3CA6-4825-8535-A86954FF8088}" presName="outerComposite" presStyleCnt="0">
        <dgm:presLayoutVars>
          <dgm:chMax val="5"/>
          <dgm:dir/>
          <dgm:resizeHandles val="exact"/>
        </dgm:presLayoutVars>
      </dgm:prSet>
      <dgm:spPr/>
    </dgm:pt>
    <dgm:pt modelId="{85B8F8E7-A909-49AA-BAD3-F1F8F3981124}" type="pres">
      <dgm:prSet presAssocID="{44119A48-3CA6-4825-8535-A86954FF8088}" presName="dummyMaxCanvas" presStyleCnt="0">
        <dgm:presLayoutVars/>
      </dgm:prSet>
      <dgm:spPr/>
    </dgm:pt>
    <dgm:pt modelId="{BFC54054-C1ED-47BA-ACBB-A670E9678BD3}" type="pres">
      <dgm:prSet presAssocID="{44119A48-3CA6-4825-8535-A86954FF8088}" presName="FiveNodes_1" presStyleLbl="node1" presStyleIdx="0" presStyleCnt="5">
        <dgm:presLayoutVars>
          <dgm:bulletEnabled val="1"/>
        </dgm:presLayoutVars>
      </dgm:prSet>
      <dgm:spPr/>
    </dgm:pt>
    <dgm:pt modelId="{6158944A-4C1E-4812-8DE1-15939A00A912}" type="pres">
      <dgm:prSet presAssocID="{44119A48-3CA6-4825-8535-A86954FF8088}" presName="FiveNodes_2" presStyleLbl="node1" presStyleIdx="1" presStyleCnt="5">
        <dgm:presLayoutVars>
          <dgm:bulletEnabled val="1"/>
        </dgm:presLayoutVars>
      </dgm:prSet>
      <dgm:spPr/>
    </dgm:pt>
    <dgm:pt modelId="{1A2227B1-4919-4359-BD31-54B9D26F9EE9}" type="pres">
      <dgm:prSet presAssocID="{44119A48-3CA6-4825-8535-A86954FF8088}" presName="FiveNodes_3" presStyleLbl="node1" presStyleIdx="2" presStyleCnt="5">
        <dgm:presLayoutVars>
          <dgm:bulletEnabled val="1"/>
        </dgm:presLayoutVars>
      </dgm:prSet>
      <dgm:spPr/>
    </dgm:pt>
    <dgm:pt modelId="{078D3222-5ADE-49C5-872A-96E79D6F5720}" type="pres">
      <dgm:prSet presAssocID="{44119A48-3CA6-4825-8535-A86954FF8088}" presName="FiveNodes_4" presStyleLbl="node1" presStyleIdx="3" presStyleCnt="5">
        <dgm:presLayoutVars>
          <dgm:bulletEnabled val="1"/>
        </dgm:presLayoutVars>
      </dgm:prSet>
      <dgm:spPr/>
    </dgm:pt>
    <dgm:pt modelId="{15635296-7C14-480D-8893-A92C616FAD40}" type="pres">
      <dgm:prSet presAssocID="{44119A48-3CA6-4825-8535-A86954FF8088}" presName="FiveNodes_5" presStyleLbl="node1" presStyleIdx="4" presStyleCnt="5">
        <dgm:presLayoutVars>
          <dgm:bulletEnabled val="1"/>
        </dgm:presLayoutVars>
      </dgm:prSet>
      <dgm:spPr/>
    </dgm:pt>
    <dgm:pt modelId="{2A936090-A4AE-4FA4-A5FA-32499CC3934B}" type="pres">
      <dgm:prSet presAssocID="{44119A48-3CA6-4825-8535-A86954FF8088}" presName="FiveConn_1-2" presStyleLbl="fgAccFollowNode1" presStyleIdx="0" presStyleCnt="4">
        <dgm:presLayoutVars>
          <dgm:bulletEnabled val="1"/>
        </dgm:presLayoutVars>
      </dgm:prSet>
      <dgm:spPr/>
    </dgm:pt>
    <dgm:pt modelId="{8DB94936-E8B4-4A3C-A7FF-CAC1A03D8EF3}" type="pres">
      <dgm:prSet presAssocID="{44119A48-3CA6-4825-8535-A86954FF8088}" presName="FiveConn_2-3" presStyleLbl="fgAccFollowNode1" presStyleIdx="1" presStyleCnt="4">
        <dgm:presLayoutVars>
          <dgm:bulletEnabled val="1"/>
        </dgm:presLayoutVars>
      </dgm:prSet>
      <dgm:spPr/>
    </dgm:pt>
    <dgm:pt modelId="{A2E3161C-BB6B-49A0-8957-18F77BE60F1B}" type="pres">
      <dgm:prSet presAssocID="{44119A48-3CA6-4825-8535-A86954FF8088}" presName="FiveConn_3-4" presStyleLbl="fgAccFollowNode1" presStyleIdx="2" presStyleCnt="4">
        <dgm:presLayoutVars>
          <dgm:bulletEnabled val="1"/>
        </dgm:presLayoutVars>
      </dgm:prSet>
      <dgm:spPr/>
    </dgm:pt>
    <dgm:pt modelId="{6C072AB7-DFFE-49D1-AD35-F9E433D92B99}" type="pres">
      <dgm:prSet presAssocID="{44119A48-3CA6-4825-8535-A86954FF8088}" presName="FiveConn_4-5" presStyleLbl="fgAccFollowNode1" presStyleIdx="3" presStyleCnt="4">
        <dgm:presLayoutVars>
          <dgm:bulletEnabled val="1"/>
        </dgm:presLayoutVars>
      </dgm:prSet>
      <dgm:spPr/>
    </dgm:pt>
    <dgm:pt modelId="{2CF96AEC-C75E-492E-A4C1-E48925F31E2D}" type="pres">
      <dgm:prSet presAssocID="{44119A48-3CA6-4825-8535-A86954FF8088}" presName="FiveNodes_1_text" presStyleLbl="node1" presStyleIdx="4" presStyleCnt="5">
        <dgm:presLayoutVars>
          <dgm:bulletEnabled val="1"/>
        </dgm:presLayoutVars>
      </dgm:prSet>
      <dgm:spPr/>
    </dgm:pt>
    <dgm:pt modelId="{25DD5B1D-7E1F-493D-8A51-FD138AA9B6BE}" type="pres">
      <dgm:prSet presAssocID="{44119A48-3CA6-4825-8535-A86954FF8088}" presName="FiveNodes_2_text" presStyleLbl="node1" presStyleIdx="4" presStyleCnt="5">
        <dgm:presLayoutVars>
          <dgm:bulletEnabled val="1"/>
        </dgm:presLayoutVars>
      </dgm:prSet>
      <dgm:spPr/>
    </dgm:pt>
    <dgm:pt modelId="{67135993-E8D7-4E1E-A47F-04C245A5EA66}" type="pres">
      <dgm:prSet presAssocID="{44119A48-3CA6-4825-8535-A86954FF8088}" presName="FiveNodes_3_text" presStyleLbl="node1" presStyleIdx="4" presStyleCnt="5">
        <dgm:presLayoutVars>
          <dgm:bulletEnabled val="1"/>
        </dgm:presLayoutVars>
      </dgm:prSet>
      <dgm:spPr/>
    </dgm:pt>
    <dgm:pt modelId="{0C10D96F-D5FA-4C52-8317-D22F443ACAFA}" type="pres">
      <dgm:prSet presAssocID="{44119A48-3CA6-4825-8535-A86954FF8088}" presName="FiveNodes_4_text" presStyleLbl="node1" presStyleIdx="4" presStyleCnt="5">
        <dgm:presLayoutVars>
          <dgm:bulletEnabled val="1"/>
        </dgm:presLayoutVars>
      </dgm:prSet>
      <dgm:spPr/>
    </dgm:pt>
    <dgm:pt modelId="{7D139449-F657-40F4-8B4F-ACEBCD75D7B1}" type="pres">
      <dgm:prSet presAssocID="{44119A48-3CA6-4825-8535-A86954FF8088}" presName="FiveNodes_5_text" presStyleLbl="node1" presStyleIdx="4" presStyleCnt="5">
        <dgm:presLayoutVars>
          <dgm:bulletEnabled val="1"/>
        </dgm:presLayoutVars>
      </dgm:prSet>
      <dgm:spPr/>
    </dgm:pt>
  </dgm:ptLst>
  <dgm:cxnLst>
    <dgm:cxn modelId="{F2198930-45A6-43D8-ADB5-728AA6A103D2}" srcId="{44119A48-3CA6-4825-8535-A86954FF8088}" destId="{47F1FDEF-630D-426D-B2A5-90D021923637}" srcOrd="4" destOrd="0" parTransId="{554AD6FC-BD4B-4FE9-978E-B30E5B0BAC50}" sibTransId="{41E23018-C159-4FEC-B6BE-44600CCB5FB7}"/>
    <dgm:cxn modelId="{15A5B038-32DB-4688-BB43-1F5DA50F23E0}" type="presOf" srcId="{A1BB3B4F-9A92-4669-8271-5B1EBCD2BAED}" destId="{25DD5B1D-7E1F-493D-8A51-FD138AA9B6BE}" srcOrd="1" destOrd="0" presId="urn:microsoft.com/office/officeart/2005/8/layout/vProcess5"/>
    <dgm:cxn modelId="{BD53333D-0199-41D5-B612-03CF8D990729}" type="presOf" srcId="{29D76553-6DCF-4EBA-994F-326A27FAE92F}" destId="{2CF96AEC-C75E-492E-A4C1-E48925F31E2D}" srcOrd="1" destOrd="0" presId="urn:microsoft.com/office/officeart/2005/8/layout/vProcess5"/>
    <dgm:cxn modelId="{CB6D515C-2C51-4FDB-ABD7-091C07AA5117}" type="presOf" srcId="{58595D2C-22BF-470D-8F2C-1F27687B4333}" destId="{078D3222-5ADE-49C5-872A-96E79D6F5720}" srcOrd="0" destOrd="0" presId="urn:microsoft.com/office/officeart/2005/8/layout/vProcess5"/>
    <dgm:cxn modelId="{5C74A661-4547-4272-9148-18DA98402F7A}" srcId="{44119A48-3CA6-4825-8535-A86954FF8088}" destId="{B1FB75B0-2829-4ED5-AF56-58C12FD8F093}" srcOrd="2" destOrd="0" parTransId="{62AE489B-F582-4A86-8E80-B63CF0B43396}" sibTransId="{82171D89-FC60-4463-8176-3EEB0DB4EEDB}"/>
    <dgm:cxn modelId="{E66A2663-72CB-438C-931C-AB252DCB0D20}" type="presOf" srcId="{A1BB3B4F-9A92-4669-8271-5B1EBCD2BAED}" destId="{6158944A-4C1E-4812-8DE1-15939A00A912}" srcOrd="0" destOrd="0" presId="urn:microsoft.com/office/officeart/2005/8/layout/vProcess5"/>
    <dgm:cxn modelId="{89FB2C63-1EAD-4BDA-BE01-1ABB32D8259B}" type="presOf" srcId="{57FCEBDA-CDD1-4C0F-AFBF-A0179900E238}" destId="{2A936090-A4AE-4FA4-A5FA-32499CC3934B}" srcOrd="0" destOrd="0" presId="urn:microsoft.com/office/officeart/2005/8/layout/vProcess5"/>
    <dgm:cxn modelId="{C176146B-AE55-471B-AE8A-C19560A65105}" type="presOf" srcId="{B1FB75B0-2829-4ED5-AF56-58C12FD8F093}" destId="{67135993-E8D7-4E1E-A47F-04C245A5EA66}" srcOrd="1" destOrd="0" presId="urn:microsoft.com/office/officeart/2005/8/layout/vProcess5"/>
    <dgm:cxn modelId="{3773B55A-E6FC-4422-BE06-79D87D640303}" type="presOf" srcId="{47F1FDEF-630D-426D-B2A5-90D021923637}" destId="{7D139449-F657-40F4-8B4F-ACEBCD75D7B1}" srcOrd="1" destOrd="0" presId="urn:microsoft.com/office/officeart/2005/8/layout/vProcess5"/>
    <dgm:cxn modelId="{73AD577F-96F5-4945-B53E-5F441F1FD1C6}" srcId="{44119A48-3CA6-4825-8535-A86954FF8088}" destId="{29D76553-6DCF-4EBA-994F-326A27FAE92F}" srcOrd="0" destOrd="0" parTransId="{19224656-CB98-451B-B3AF-B4F234FC478A}" sibTransId="{57FCEBDA-CDD1-4C0F-AFBF-A0179900E238}"/>
    <dgm:cxn modelId="{DBD87185-BC97-4148-B415-499C3D5A3A4E}" type="presOf" srcId="{58595D2C-22BF-470D-8F2C-1F27687B4333}" destId="{0C10D96F-D5FA-4C52-8317-D22F443ACAFA}" srcOrd="1" destOrd="0" presId="urn:microsoft.com/office/officeart/2005/8/layout/vProcess5"/>
    <dgm:cxn modelId="{C7C6E385-C675-4824-985E-EF2408C15259}" type="presOf" srcId="{F7D8974A-E8B4-448B-8FD8-66C81D02CE70}" destId="{8DB94936-E8B4-4A3C-A7FF-CAC1A03D8EF3}" srcOrd="0" destOrd="0" presId="urn:microsoft.com/office/officeart/2005/8/layout/vProcess5"/>
    <dgm:cxn modelId="{FEB78386-D58E-482A-8291-00662E5B8F5F}" srcId="{44119A48-3CA6-4825-8535-A86954FF8088}" destId="{A1BB3B4F-9A92-4669-8271-5B1EBCD2BAED}" srcOrd="1" destOrd="0" parTransId="{1826DAED-B621-4D3A-9642-FC40CB24EB76}" sibTransId="{F7D8974A-E8B4-448B-8FD8-66C81D02CE70}"/>
    <dgm:cxn modelId="{F78E468E-0682-4AF8-A868-D35316F7DF21}" type="presOf" srcId="{82171D89-FC60-4463-8176-3EEB0DB4EEDB}" destId="{A2E3161C-BB6B-49A0-8957-18F77BE60F1B}" srcOrd="0" destOrd="0" presId="urn:microsoft.com/office/officeart/2005/8/layout/vProcess5"/>
    <dgm:cxn modelId="{CB3D48CA-3618-411B-AB55-EFA7952B0513}" type="presOf" srcId="{1F8A8901-0828-417E-96C0-AD858E11900B}" destId="{6C072AB7-DFFE-49D1-AD35-F9E433D92B99}" srcOrd="0" destOrd="0" presId="urn:microsoft.com/office/officeart/2005/8/layout/vProcess5"/>
    <dgm:cxn modelId="{EB2FB9DD-3451-424D-8577-295E3852937F}" type="presOf" srcId="{44119A48-3CA6-4825-8535-A86954FF8088}" destId="{F748908F-6751-45F1-9DDE-9BBB6565BF92}" srcOrd="0" destOrd="0" presId="urn:microsoft.com/office/officeart/2005/8/layout/vProcess5"/>
    <dgm:cxn modelId="{8FD9C3E1-7E78-4380-9B8A-7BDFB1A8A024}" type="presOf" srcId="{B1FB75B0-2829-4ED5-AF56-58C12FD8F093}" destId="{1A2227B1-4919-4359-BD31-54B9D26F9EE9}" srcOrd="0" destOrd="0" presId="urn:microsoft.com/office/officeart/2005/8/layout/vProcess5"/>
    <dgm:cxn modelId="{75B4CBE1-1DA6-40B2-BA39-C88B3ED5C9BE}" srcId="{44119A48-3CA6-4825-8535-A86954FF8088}" destId="{58595D2C-22BF-470D-8F2C-1F27687B4333}" srcOrd="3" destOrd="0" parTransId="{86F7D039-6B6C-4AF8-9952-75F97A1B4A29}" sibTransId="{1F8A8901-0828-417E-96C0-AD858E11900B}"/>
    <dgm:cxn modelId="{CCFB76E2-747F-43F7-91CA-1553DBA625E8}" type="presOf" srcId="{47F1FDEF-630D-426D-B2A5-90D021923637}" destId="{15635296-7C14-480D-8893-A92C616FAD40}" srcOrd="0" destOrd="0" presId="urn:microsoft.com/office/officeart/2005/8/layout/vProcess5"/>
    <dgm:cxn modelId="{AFDF54FA-ABDB-4A4C-BB2D-4762BE18D488}" type="presOf" srcId="{29D76553-6DCF-4EBA-994F-326A27FAE92F}" destId="{BFC54054-C1ED-47BA-ACBB-A670E9678BD3}" srcOrd="0" destOrd="0" presId="urn:microsoft.com/office/officeart/2005/8/layout/vProcess5"/>
    <dgm:cxn modelId="{E9EB300F-9437-452B-A73C-8B0224F83496}" type="presParOf" srcId="{F748908F-6751-45F1-9DDE-9BBB6565BF92}" destId="{85B8F8E7-A909-49AA-BAD3-F1F8F3981124}" srcOrd="0" destOrd="0" presId="urn:microsoft.com/office/officeart/2005/8/layout/vProcess5"/>
    <dgm:cxn modelId="{13F5A845-201D-4402-AC2E-AF10B35A9F84}" type="presParOf" srcId="{F748908F-6751-45F1-9DDE-9BBB6565BF92}" destId="{BFC54054-C1ED-47BA-ACBB-A670E9678BD3}" srcOrd="1" destOrd="0" presId="urn:microsoft.com/office/officeart/2005/8/layout/vProcess5"/>
    <dgm:cxn modelId="{B8DE8CCB-D5C1-49DA-B814-0CEF05DC2263}" type="presParOf" srcId="{F748908F-6751-45F1-9DDE-9BBB6565BF92}" destId="{6158944A-4C1E-4812-8DE1-15939A00A912}" srcOrd="2" destOrd="0" presId="urn:microsoft.com/office/officeart/2005/8/layout/vProcess5"/>
    <dgm:cxn modelId="{F8A95E7E-B32C-43B7-9AD6-75E58FED71BC}" type="presParOf" srcId="{F748908F-6751-45F1-9DDE-9BBB6565BF92}" destId="{1A2227B1-4919-4359-BD31-54B9D26F9EE9}" srcOrd="3" destOrd="0" presId="urn:microsoft.com/office/officeart/2005/8/layout/vProcess5"/>
    <dgm:cxn modelId="{410863D1-1963-4254-916C-995CE3F4E427}" type="presParOf" srcId="{F748908F-6751-45F1-9DDE-9BBB6565BF92}" destId="{078D3222-5ADE-49C5-872A-96E79D6F5720}" srcOrd="4" destOrd="0" presId="urn:microsoft.com/office/officeart/2005/8/layout/vProcess5"/>
    <dgm:cxn modelId="{C6CC0E2D-387D-48F7-B852-7F2FC72A57FC}" type="presParOf" srcId="{F748908F-6751-45F1-9DDE-9BBB6565BF92}" destId="{15635296-7C14-480D-8893-A92C616FAD40}" srcOrd="5" destOrd="0" presId="urn:microsoft.com/office/officeart/2005/8/layout/vProcess5"/>
    <dgm:cxn modelId="{A9E126BE-3B29-45F2-B73D-2E725EA26AD4}" type="presParOf" srcId="{F748908F-6751-45F1-9DDE-9BBB6565BF92}" destId="{2A936090-A4AE-4FA4-A5FA-32499CC3934B}" srcOrd="6" destOrd="0" presId="urn:microsoft.com/office/officeart/2005/8/layout/vProcess5"/>
    <dgm:cxn modelId="{CA2F291C-C6A7-4F4A-944B-90E69D19322E}" type="presParOf" srcId="{F748908F-6751-45F1-9DDE-9BBB6565BF92}" destId="{8DB94936-E8B4-4A3C-A7FF-CAC1A03D8EF3}" srcOrd="7" destOrd="0" presId="urn:microsoft.com/office/officeart/2005/8/layout/vProcess5"/>
    <dgm:cxn modelId="{AFF2DD25-EB5B-4450-B999-536E9601536C}" type="presParOf" srcId="{F748908F-6751-45F1-9DDE-9BBB6565BF92}" destId="{A2E3161C-BB6B-49A0-8957-18F77BE60F1B}" srcOrd="8" destOrd="0" presId="urn:microsoft.com/office/officeart/2005/8/layout/vProcess5"/>
    <dgm:cxn modelId="{79D8E698-D7C5-4375-B6C8-997F5AD97C24}" type="presParOf" srcId="{F748908F-6751-45F1-9DDE-9BBB6565BF92}" destId="{6C072AB7-DFFE-49D1-AD35-F9E433D92B99}" srcOrd="9" destOrd="0" presId="urn:microsoft.com/office/officeart/2005/8/layout/vProcess5"/>
    <dgm:cxn modelId="{201910F9-F038-4033-96E1-086DBE1792E3}" type="presParOf" srcId="{F748908F-6751-45F1-9DDE-9BBB6565BF92}" destId="{2CF96AEC-C75E-492E-A4C1-E48925F31E2D}" srcOrd="10" destOrd="0" presId="urn:microsoft.com/office/officeart/2005/8/layout/vProcess5"/>
    <dgm:cxn modelId="{54CEFDE4-71CA-4DD5-9CCC-B5241158C11B}" type="presParOf" srcId="{F748908F-6751-45F1-9DDE-9BBB6565BF92}" destId="{25DD5B1D-7E1F-493D-8A51-FD138AA9B6BE}" srcOrd="11" destOrd="0" presId="urn:microsoft.com/office/officeart/2005/8/layout/vProcess5"/>
    <dgm:cxn modelId="{CC234EF6-B7D4-49A2-88FC-2BF9DFE8DBDD}" type="presParOf" srcId="{F748908F-6751-45F1-9DDE-9BBB6565BF92}" destId="{67135993-E8D7-4E1E-A47F-04C245A5EA66}" srcOrd="12" destOrd="0" presId="urn:microsoft.com/office/officeart/2005/8/layout/vProcess5"/>
    <dgm:cxn modelId="{9894483C-AB94-4EBC-847A-EE11F2DD9B43}" type="presParOf" srcId="{F748908F-6751-45F1-9DDE-9BBB6565BF92}" destId="{0C10D96F-D5FA-4C52-8317-D22F443ACAFA}" srcOrd="13" destOrd="0" presId="urn:microsoft.com/office/officeart/2005/8/layout/vProcess5"/>
    <dgm:cxn modelId="{06578FE4-C319-492D-91CD-9E464935A2F3}" type="presParOf" srcId="{F748908F-6751-45F1-9DDE-9BBB6565BF92}" destId="{7D139449-F657-40F4-8B4F-ACEBCD75D7B1}" srcOrd="14" destOrd="0" presId="urn:microsoft.com/office/officeart/2005/8/layout/v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1C53F0F-69C8-47E0-BF6E-6B53D4C2AB40}"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CD09B874-E08A-4A26-9A01-E2BF98AAE05A}">
      <dgm:prSet/>
      <dgm:spPr/>
      <dgm:t>
        <a:bodyPr/>
        <a:lstStyle/>
        <a:p>
          <a:r>
            <a:rPr lang="en-US" dirty="0"/>
            <a:t>Consideration of sustainability comes alongside traditional criteria, partially displacing them</a:t>
          </a:r>
        </a:p>
      </dgm:t>
    </dgm:pt>
    <dgm:pt modelId="{4C3DE56C-C5FA-422F-9C23-2D976AF65ECE}" type="parTrans" cxnId="{9F088A8F-A272-4D52-9A6A-F5C0E2C90719}">
      <dgm:prSet/>
      <dgm:spPr/>
      <dgm:t>
        <a:bodyPr/>
        <a:lstStyle/>
        <a:p>
          <a:endParaRPr lang="en-US"/>
        </a:p>
      </dgm:t>
    </dgm:pt>
    <dgm:pt modelId="{0E23D3AB-900A-4807-92AC-FCEC80462F38}" type="sibTrans" cxnId="{9F088A8F-A272-4D52-9A6A-F5C0E2C90719}">
      <dgm:prSet/>
      <dgm:spPr/>
      <dgm:t>
        <a:bodyPr/>
        <a:lstStyle/>
        <a:p>
          <a:endParaRPr lang="en-US"/>
        </a:p>
      </dgm:t>
    </dgm:pt>
    <dgm:pt modelId="{295399C3-35C9-43AD-8E4F-D78A628E7A8A}">
      <dgm:prSet/>
      <dgm:spPr/>
      <dgm:t>
        <a:bodyPr/>
        <a:lstStyle/>
        <a:p>
          <a:r>
            <a:rPr lang="fi-FI" dirty="0" err="1"/>
            <a:t>The</a:t>
          </a:r>
          <a:r>
            <a:rPr lang="fi-FI" dirty="0"/>
            <a:t> </a:t>
          </a:r>
          <a:r>
            <a:rPr lang="fi-FI" dirty="0" err="1"/>
            <a:t>effects</a:t>
          </a:r>
          <a:r>
            <a:rPr lang="fi-FI" dirty="0"/>
            <a:t> </a:t>
          </a:r>
          <a:r>
            <a:rPr lang="fi-FI" dirty="0" err="1"/>
            <a:t>appear</a:t>
          </a:r>
          <a:r>
            <a:rPr lang="fi-FI"/>
            <a:t>: </a:t>
          </a:r>
          <a:endParaRPr lang="en-US" dirty="0"/>
        </a:p>
      </dgm:t>
    </dgm:pt>
    <dgm:pt modelId="{99604B45-EFAD-4481-A18E-75B3F9714326}" type="parTrans" cxnId="{8E8144AF-21EE-402C-925C-D57FABD6DF26}">
      <dgm:prSet/>
      <dgm:spPr/>
      <dgm:t>
        <a:bodyPr/>
        <a:lstStyle/>
        <a:p>
          <a:endParaRPr lang="en-US"/>
        </a:p>
      </dgm:t>
    </dgm:pt>
    <dgm:pt modelId="{C1D945F4-3ABA-4A1F-9332-DDA6FD1F55D7}" type="sibTrans" cxnId="{8E8144AF-21EE-402C-925C-D57FABD6DF26}">
      <dgm:prSet/>
      <dgm:spPr/>
      <dgm:t>
        <a:bodyPr/>
        <a:lstStyle/>
        <a:p>
          <a:endParaRPr lang="en-US"/>
        </a:p>
      </dgm:t>
    </dgm:pt>
    <dgm:pt modelId="{11ED21BA-D18D-4DA3-9202-71F6F836CAE2}">
      <dgm:prSet/>
      <dgm:spPr/>
      <dgm:t>
        <a:bodyPr/>
        <a:lstStyle/>
        <a:p>
          <a:r>
            <a:rPr lang="fi-FI" dirty="0"/>
            <a:t>In </a:t>
          </a:r>
          <a:r>
            <a:rPr lang="fi-FI" dirty="0" err="1"/>
            <a:t>directing</a:t>
          </a:r>
          <a:r>
            <a:rPr lang="fi-FI" dirty="0"/>
            <a:t> </a:t>
          </a:r>
          <a:r>
            <a:rPr lang="fi-FI" dirty="0" err="1"/>
            <a:t>the</a:t>
          </a:r>
          <a:r>
            <a:rPr lang="fi-FI" dirty="0"/>
            <a:t> business of </a:t>
          </a:r>
          <a:r>
            <a:rPr lang="fi-FI" dirty="0" err="1"/>
            <a:t>companies</a:t>
          </a:r>
          <a:endParaRPr lang="en-US" dirty="0"/>
        </a:p>
      </dgm:t>
    </dgm:pt>
    <dgm:pt modelId="{FA15B3F3-BAC0-46D2-BB5E-B2530E348215}" type="parTrans" cxnId="{3DE5028F-99D3-4089-AD28-1D2DCBFB9FAA}">
      <dgm:prSet/>
      <dgm:spPr/>
      <dgm:t>
        <a:bodyPr/>
        <a:lstStyle/>
        <a:p>
          <a:endParaRPr lang="en-US"/>
        </a:p>
      </dgm:t>
    </dgm:pt>
    <dgm:pt modelId="{ACA4F139-2358-4B6B-9182-4D94DBAB699C}" type="sibTrans" cxnId="{3DE5028F-99D3-4089-AD28-1D2DCBFB9FAA}">
      <dgm:prSet/>
      <dgm:spPr/>
      <dgm:t>
        <a:bodyPr/>
        <a:lstStyle/>
        <a:p>
          <a:endParaRPr lang="en-US"/>
        </a:p>
      </dgm:t>
    </dgm:pt>
    <dgm:pt modelId="{E91A0529-E14C-4C65-A3EA-98B586DCF2DF}">
      <dgm:prSet/>
      <dgm:spPr/>
      <dgm:t>
        <a:bodyPr/>
        <a:lstStyle/>
        <a:p>
          <a:r>
            <a:rPr lang="fi-FI" dirty="0"/>
            <a:t>In  </a:t>
          </a:r>
          <a:r>
            <a:rPr lang="fi-FI" dirty="0" err="1"/>
            <a:t>investment</a:t>
          </a:r>
          <a:r>
            <a:rPr lang="fi-FI" dirty="0"/>
            <a:t> </a:t>
          </a:r>
          <a:r>
            <a:rPr lang="fi-FI" dirty="0" err="1"/>
            <a:t>decisions</a:t>
          </a:r>
          <a:r>
            <a:rPr lang="fi-FI" dirty="0"/>
            <a:t> of </a:t>
          </a:r>
          <a:r>
            <a:rPr lang="fi-FI" dirty="0" err="1"/>
            <a:t>companies</a:t>
          </a:r>
          <a:endParaRPr lang="en-US" dirty="0"/>
        </a:p>
      </dgm:t>
    </dgm:pt>
    <dgm:pt modelId="{67E9B831-6DF9-47BE-9070-8A3F26DD7217}" type="parTrans" cxnId="{F3D4D670-4119-4919-979E-ABDB08E76D8D}">
      <dgm:prSet/>
      <dgm:spPr/>
      <dgm:t>
        <a:bodyPr/>
        <a:lstStyle/>
        <a:p>
          <a:endParaRPr lang="en-US"/>
        </a:p>
      </dgm:t>
    </dgm:pt>
    <dgm:pt modelId="{F212BD23-D59A-4A67-9C80-86C21D70AB72}" type="sibTrans" cxnId="{F3D4D670-4119-4919-979E-ABDB08E76D8D}">
      <dgm:prSet/>
      <dgm:spPr/>
      <dgm:t>
        <a:bodyPr/>
        <a:lstStyle/>
        <a:p>
          <a:endParaRPr lang="en-US"/>
        </a:p>
      </dgm:t>
    </dgm:pt>
    <dgm:pt modelId="{4D46FFF0-44F3-4719-B850-BFE4B61ED70C}">
      <dgm:prSet/>
      <dgm:spPr/>
      <dgm:t>
        <a:bodyPr/>
        <a:lstStyle/>
        <a:p>
          <a:r>
            <a:rPr lang="fi-FI" dirty="0"/>
            <a:t>In </a:t>
          </a:r>
          <a:r>
            <a:rPr lang="fi-FI" dirty="0" err="1"/>
            <a:t>corporate</a:t>
          </a:r>
          <a:r>
            <a:rPr lang="fi-FI" dirty="0"/>
            <a:t> </a:t>
          </a:r>
          <a:r>
            <a:rPr lang="fi-FI" dirty="0" err="1"/>
            <a:t>communication</a:t>
          </a:r>
          <a:r>
            <a:rPr lang="fi-FI" dirty="0"/>
            <a:t> and </a:t>
          </a:r>
          <a:r>
            <a:rPr lang="fi-FI" dirty="0" err="1"/>
            <a:t>disclosures</a:t>
          </a:r>
          <a:endParaRPr lang="en-US" dirty="0"/>
        </a:p>
      </dgm:t>
    </dgm:pt>
    <dgm:pt modelId="{4293F8BF-4A04-4725-9944-A607FD789C2A}" type="parTrans" cxnId="{229191C2-07BB-4500-BA12-BABDB0E593D3}">
      <dgm:prSet/>
      <dgm:spPr/>
      <dgm:t>
        <a:bodyPr/>
        <a:lstStyle/>
        <a:p>
          <a:endParaRPr lang="en-US"/>
        </a:p>
      </dgm:t>
    </dgm:pt>
    <dgm:pt modelId="{39693FE8-1EB2-4194-B4B7-24534D2944AC}" type="sibTrans" cxnId="{229191C2-07BB-4500-BA12-BABDB0E593D3}">
      <dgm:prSet/>
      <dgm:spPr/>
      <dgm:t>
        <a:bodyPr/>
        <a:lstStyle/>
        <a:p>
          <a:endParaRPr lang="en-US"/>
        </a:p>
      </dgm:t>
    </dgm:pt>
    <dgm:pt modelId="{1AAC84C5-3BCE-429B-AFBD-6DB2BAACB17F}">
      <dgm:prSet/>
      <dgm:spPr/>
      <dgm:t>
        <a:bodyPr/>
        <a:lstStyle/>
        <a:p>
          <a:r>
            <a:rPr lang="fi-FI" dirty="0"/>
            <a:t>In </a:t>
          </a:r>
          <a:r>
            <a:rPr lang="fi-FI" dirty="0" err="1"/>
            <a:t>the</a:t>
          </a:r>
          <a:r>
            <a:rPr lang="fi-FI" dirty="0"/>
            <a:t> </a:t>
          </a:r>
          <a:r>
            <a:rPr lang="fi-FI" dirty="0" err="1"/>
            <a:t>operation</a:t>
          </a:r>
          <a:r>
            <a:rPr lang="fi-FI" dirty="0"/>
            <a:t> of </a:t>
          </a:r>
          <a:r>
            <a:rPr lang="fi-FI" dirty="0" err="1"/>
            <a:t>investment</a:t>
          </a:r>
          <a:r>
            <a:rPr lang="fi-FI" dirty="0"/>
            <a:t> </a:t>
          </a:r>
          <a:r>
            <a:rPr lang="fi-FI" dirty="0" err="1"/>
            <a:t>companies</a:t>
          </a:r>
          <a:r>
            <a:rPr lang="fi-FI" dirty="0"/>
            <a:t>: </a:t>
          </a:r>
          <a:r>
            <a:rPr lang="fi-FI" dirty="0" err="1"/>
            <a:t>investment</a:t>
          </a:r>
          <a:r>
            <a:rPr lang="fi-FI" dirty="0"/>
            <a:t> </a:t>
          </a:r>
          <a:r>
            <a:rPr lang="fi-FI" dirty="0" err="1"/>
            <a:t>advice</a:t>
          </a:r>
          <a:r>
            <a:rPr lang="fi-FI" dirty="0"/>
            <a:t>, portfolio </a:t>
          </a:r>
          <a:r>
            <a:rPr lang="fi-FI" dirty="0" err="1"/>
            <a:t>mangement</a:t>
          </a:r>
          <a:r>
            <a:rPr lang="fi-FI" dirty="0"/>
            <a:t> and </a:t>
          </a:r>
          <a:r>
            <a:rPr lang="fi-FI" dirty="0" err="1"/>
            <a:t>other</a:t>
          </a:r>
          <a:r>
            <a:rPr lang="fi-FI" dirty="0"/>
            <a:t> </a:t>
          </a:r>
          <a:r>
            <a:rPr lang="fi-FI" dirty="0" err="1"/>
            <a:t>services</a:t>
          </a:r>
          <a:endParaRPr lang="en-US" dirty="0"/>
        </a:p>
      </dgm:t>
    </dgm:pt>
    <dgm:pt modelId="{5728FE47-523A-49BF-A714-CF86745DF74F}" type="parTrans" cxnId="{D2A178D8-D9B0-467A-AFFB-B1BB71138B5D}">
      <dgm:prSet/>
      <dgm:spPr/>
      <dgm:t>
        <a:bodyPr/>
        <a:lstStyle/>
        <a:p>
          <a:endParaRPr lang="en-US"/>
        </a:p>
      </dgm:t>
    </dgm:pt>
    <dgm:pt modelId="{353AACC0-50DF-425C-A9CE-7F7EB52252A2}" type="sibTrans" cxnId="{D2A178D8-D9B0-467A-AFFB-B1BB71138B5D}">
      <dgm:prSet/>
      <dgm:spPr/>
      <dgm:t>
        <a:bodyPr/>
        <a:lstStyle/>
        <a:p>
          <a:endParaRPr lang="en-US"/>
        </a:p>
      </dgm:t>
    </dgm:pt>
    <dgm:pt modelId="{49C79FCE-FEA3-48F8-B324-F1AE0BFCF04D}" type="pres">
      <dgm:prSet presAssocID="{61C53F0F-69C8-47E0-BF6E-6B53D4C2AB40}" presName="Name0" presStyleCnt="0">
        <dgm:presLayoutVars>
          <dgm:dir/>
          <dgm:animLvl val="lvl"/>
          <dgm:resizeHandles val="exact"/>
        </dgm:presLayoutVars>
      </dgm:prSet>
      <dgm:spPr/>
    </dgm:pt>
    <dgm:pt modelId="{81481D9E-189F-4374-BD78-C780F49CCBF7}" type="pres">
      <dgm:prSet presAssocID="{295399C3-35C9-43AD-8E4F-D78A628E7A8A}" presName="boxAndChildren" presStyleCnt="0"/>
      <dgm:spPr/>
    </dgm:pt>
    <dgm:pt modelId="{FDC9E7ED-F9E0-40B9-9F88-65F9F2259613}" type="pres">
      <dgm:prSet presAssocID="{295399C3-35C9-43AD-8E4F-D78A628E7A8A}" presName="parentTextBox" presStyleLbl="node1" presStyleIdx="0" presStyleCnt="2"/>
      <dgm:spPr/>
    </dgm:pt>
    <dgm:pt modelId="{115218B1-CA27-4E26-B8B0-A87FA0D93403}" type="pres">
      <dgm:prSet presAssocID="{295399C3-35C9-43AD-8E4F-D78A628E7A8A}" presName="entireBox" presStyleLbl="node1" presStyleIdx="0" presStyleCnt="2" custLinFactNeighborX="653" custLinFactNeighborY="-820"/>
      <dgm:spPr/>
    </dgm:pt>
    <dgm:pt modelId="{CCEF8FE0-0D9B-4380-A9B1-BA7C652A0F79}" type="pres">
      <dgm:prSet presAssocID="{295399C3-35C9-43AD-8E4F-D78A628E7A8A}" presName="descendantBox" presStyleCnt="0"/>
      <dgm:spPr/>
    </dgm:pt>
    <dgm:pt modelId="{FA8C5425-D873-4488-845F-F81229ED4D90}" type="pres">
      <dgm:prSet presAssocID="{11ED21BA-D18D-4DA3-9202-71F6F836CAE2}" presName="childTextBox" presStyleLbl="fgAccFollowNode1" presStyleIdx="0" presStyleCnt="4">
        <dgm:presLayoutVars>
          <dgm:bulletEnabled val="1"/>
        </dgm:presLayoutVars>
      </dgm:prSet>
      <dgm:spPr/>
    </dgm:pt>
    <dgm:pt modelId="{B15C61AB-754C-466D-8A03-8F0B3B63B2BE}" type="pres">
      <dgm:prSet presAssocID="{E91A0529-E14C-4C65-A3EA-98B586DCF2DF}" presName="childTextBox" presStyleLbl="fgAccFollowNode1" presStyleIdx="1" presStyleCnt="4">
        <dgm:presLayoutVars>
          <dgm:bulletEnabled val="1"/>
        </dgm:presLayoutVars>
      </dgm:prSet>
      <dgm:spPr/>
    </dgm:pt>
    <dgm:pt modelId="{C0FF0BF4-B1CA-423C-B403-59C9B01D057F}" type="pres">
      <dgm:prSet presAssocID="{4D46FFF0-44F3-4719-B850-BFE4B61ED70C}" presName="childTextBox" presStyleLbl="fgAccFollowNode1" presStyleIdx="2" presStyleCnt="4">
        <dgm:presLayoutVars>
          <dgm:bulletEnabled val="1"/>
        </dgm:presLayoutVars>
      </dgm:prSet>
      <dgm:spPr/>
    </dgm:pt>
    <dgm:pt modelId="{14A7D49D-7924-4584-9F42-F55C6DA6373C}" type="pres">
      <dgm:prSet presAssocID="{1AAC84C5-3BCE-429B-AFBD-6DB2BAACB17F}" presName="childTextBox" presStyleLbl="fgAccFollowNode1" presStyleIdx="3" presStyleCnt="4">
        <dgm:presLayoutVars>
          <dgm:bulletEnabled val="1"/>
        </dgm:presLayoutVars>
      </dgm:prSet>
      <dgm:spPr/>
    </dgm:pt>
    <dgm:pt modelId="{A8BF99E9-DD17-4C8F-9515-57323DC0E30B}" type="pres">
      <dgm:prSet presAssocID="{0E23D3AB-900A-4807-92AC-FCEC80462F38}" presName="sp" presStyleCnt="0"/>
      <dgm:spPr/>
    </dgm:pt>
    <dgm:pt modelId="{E3C6AAD7-953B-4DAB-9239-68E23284EA05}" type="pres">
      <dgm:prSet presAssocID="{CD09B874-E08A-4A26-9A01-E2BF98AAE05A}" presName="arrowAndChildren" presStyleCnt="0"/>
      <dgm:spPr/>
    </dgm:pt>
    <dgm:pt modelId="{3FBB77E9-FCE3-4A9C-BB53-6175D0993F2F}" type="pres">
      <dgm:prSet presAssocID="{CD09B874-E08A-4A26-9A01-E2BF98AAE05A}" presName="parentTextArrow" presStyleLbl="node1" presStyleIdx="1" presStyleCnt="2"/>
      <dgm:spPr/>
    </dgm:pt>
  </dgm:ptLst>
  <dgm:cxnLst>
    <dgm:cxn modelId="{52B8990E-0223-4CE3-9A5B-A86A6B8D9D98}" type="presOf" srcId="{295399C3-35C9-43AD-8E4F-D78A628E7A8A}" destId="{FDC9E7ED-F9E0-40B9-9F88-65F9F2259613}" srcOrd="0" destOrd="0" presId="urn:microsoft.com/office/officeart/2005/8/layout/process4"/>
    <dgm:cxn modelId="{FAE56311-50E8-47AB-842E-7FF814330F55}" type="presOf" srcId="{295399C3-35C9-43AD-8E4F-D78A628E7A8A}" destId="{115218B1-CA27-4E26-B8B0-A87FA0D93403}" srcOrd="1" destOrd="0" presId="urn:microsoft.com/office/officeart/2005/8/layout/process4"/>
    <dgm:cxn modelId="{75DEDA20-AD8D-4C2D-A82D-0687028776FD}" type="presOf" srcId="{61C53F0F-69C8-47E0-BF6E-6B53D4C2AB40}" destId="{49C79FCE-FEA3-48F8-B324-F1AE0BFCF04D}" srcOrd="0" destOrd="0" presId="urn:microsoft.com/office/officeart/2005/8/layout/process4"/>
    <dgm:cxn modelId="{F3D4D670-4119-4919-979E-ABDB08E76D8D}" srcId="{295399C3-35C9-43AD-8E4F-D78A628E7A8A}" destId="{E91A0529-E14C-4C65-A3EA-98B586DCF2DF}" srcOrd="1" destOrd="0" parTransId="{67E9B831-6DF9-47BE-9070-8A3F26DD7217}" sibTransId="{F212BD23-D59A-4A67-9C80-86C21D70AB72}"/>
    <dgm:cxn modelId="{3DE5028F-99D3-4089-AD28-1D2DCBFB9FAA}" srcId="{295399C3-35C9-43AD-8E4F-D78A628E7A8A}" destId="{11ED21BA-D18D-4DA3-9202-71F6F836CAE2}" srcOrd="0" destOrd="0" parTransId="{FA15B3F3-BAC0-46D2-BB5E-B2530E348215}" sibTransId="{ACA4F139-2358-4B6B-9182-4D94DBAB699C}"/>
    <dgm:cxn modelId="{9F088A8F-A272-4D52-9A6A-F5C0E2C90719}" srcId="{61C53F0F-69C8-47E0-BF6E-6B53D4C2AB40}" destId="{CD09B874-E08A-4A26-9A01-E2BF98AAE05A}" srcOrd="0" destOrd="0" parTransId="{4C3DE56C-C5FA-422F-9C23-2D976AF65ECE}" sibTransId="{0E23D3AB-900A-4807-92AC-FCEC80462F38}"/>
    <dgm:cxn modelId="{8E8144AF-21EE-402C-925C-D57FABD6DF26}" srcId="{61C53F0F-69C8-47E0-BF6E-6B53D4C2AB40}" destId="{295399C3-35C9-43AD-8E4F-D78A628E7A8A}" srcOrd="1" destOrd="0" parTransId="{99604B45-EFAD-4481-A18E-75B3F9714326}" sibTransId="{C1D945F4-3ABA-4A1F-9332-DDA6FD1F55D7}"/>
    <dgm:cxn modelId="{8EBD70C2-2D05-4331-9985-3380FF471C1B}" type="presOf" srcId="{CD09B874-E08A-4A26-9A01-E2BF98AAE05A}" destId="{3FBB77E9-FCE3-4A9C-BB53-6175D0993F2F}" srcOrd="0" destOrd="0" presId="urn:microsoft.com/office/officeart/2005/8/layout/process4"/>
    <dgm:cxn modelId="{229191C2-07BB-4500-BA12-BABDB0E593D3}" srcId="{295399C3-35C9-43AD-8E4F-D78A628E7A8A}" destId="{4D46FFF0-44F3-4719-B850-BFE4B61ED70C}" srcOrd="2" destOrd="0" parTransId="{4293F8BF-4A04-4725-9944-A607FD789C2A}" sibTransId="{39693FE8-1EB2-4194-B4B7-24534D2944AC}"/>
    <dgm:cxn modelId="{72E154CB-6B63-41C7-B718-D859EFFC4F4C}" type="presOf" srcId="{E91A0529-E14C-4C65-A3EA-98B586DCF2DF}" destId="{B15C61AB-754C-466D-8A03-8F0B3B63B2BE}" srcOrd="0" destOrd="0" presId="urn:microsoft.com/office/officeart/2005/8/layout/process4"/>
    <dgm:cxn modelId="{ED3586D1-4A4D-4861-945D-2ADB82A2F439}" type="presOf" srcId="{11ED21BA-D18D-4DA3-9202-71F6F836CAE2}" destId="{FA8C5425-D873-4488-845F-F81229ED4D90}" srcOrd="0" destOrd="0" presId="urn:microsoft.com/office/officeart/2005/8/layout/process4"/>
    <dgm:cxn modelId="{BB323BD3-EBB5-4D0F-92F9-0FB3C03302F4}" type="presOf" srcId="{1AAC84C5-3BCE-429B-AFBD-6DB2BAACB17F}" destId="{14A7D49D-7924-4584-9F42-F55C6DA6373C}" srcOrd="0" destOrd="0" presId="urn:microsoft.com/office/officeart/2005/8/layout/process4"/>
    <dgm:cxn modelId="{D2A178D8-D9B0-467A-AFFB-B1BB71138B5D}" srcId="{295399C3-35C9-43AD-8E4F-D78A628E7A8A}" destId="{1AAC84C5-3BCE-429B-AFBD-6DB2BAACB17F}" srcOrd="3" destOrd="0" parTransId="{5728FE47-523A-49BF-A714-CF86745DF74F}" sibTransId="{353AACC0-50DF-425C-A9CE-7F7EB52252A2}"/>
    <dgm:cxn modelId="{70FEA9EF-B528-4E18-B8B4-4258ADA6F37E}" type="presOf" srcId="{4D46FFF0-44F3-4719-B850-BFE4B61ED70C}" destId="{C0FF0BF4-B1CA-423C-B403-59C9B01D057F}" srcOrd="0" destOrd="0" presId="urn:microsoft.com/office/officeart/2005/8/layout/process4"/>
    <dgm:cxn modelId="{FC2513DD-C3B6-4347-9A4B-853773B75C3D}" type="presParOf" srcId="{49C79FCE-FEA3-48F8-B324-F1AE0BFCF04D}" destId="{81481D9E-189F-4374-BD78-C780F49CCBF7}" srcOrd="0" destOrd="0" presId="urn:microsoft.com/office/officeart/2005/8/layout/process4"/>
    <dgm:cxn modelId="{E5348575-0470-4233-8107-D7B9882B8078}" type="presParOf" srcId="{81481D9E-189F-4374-BD78-C780F49CCBF7}" destId="{FDC9E7ED-F9E0-40B9-9F88-65F9F2259613}" srcOrd="0" destOrd="0" presId="urn:microsoft.com/office/officeart/2005/8/layout/process4"/>
    <dgm:cxn modelId="{A646DCAC-A86F-46E1-8710-F0E01625C4CB}" type="presParOf" srcId="{81481D9E-189F-4374-BD78-C780F49CCBF7}" destId="{115218B1-CA27-4E26-B8B0-A87FA0D93403}" srcOrd="1" destOrd="0" presId="urn:microsoft.com/office/officeart/2005/8/layout/process4"/>
    <dgm:cxn modelId="{FB310A3C-4C0E-4BE6-A5EE-BAAB6514D50A}" type="presParOf" srcId="{81481D9E-189F-4374-BD78-C780F49CCBF7}" destId="{CCEF8FE0-0D9B-4380-A9B1-BA7C652A0F79}" srcOrd="2" destOrd="0" presId="urn:microsoft.com/office/officeart/2005/8/layout/process4"/>
    <dgm:cxn modelId="{3CCBBB68-C837-4D82-8CA9-2FA4EE59223F}" type="presParOf" srcId="{CCEF8FE0-0D9B-4380-A9B1-BA7C652A0F79}" destId="{FA8C5425-D873-4488-845F-F81229ED4D90}" srcOrd="0" destOrd="0" presId="urn:microsoft.com/office/officeart/2005/8/layout/process4"/>
    <dgm:cxn modelId="{529B2E45-8910-46C7-89A2-FFE148B410A5}" type="presParOf" srcId="{CCEF8FE0-0D9B-4380-A9B1-BA7C652A0F79}" destId="{B15C61AB-754C-466D-8A03-8F0B3B63B2BE}" srcOrd="1" destOrd="0" presId="urn:microsoft.com/office/officeart/2005/8/layout/process4"/>
    <dgm:cxn modelId="{EE5FF434-3A50-40DA-A3AD-5E0FDE738AB3}" type="presParOf" srcId="{CCEF8FE0-0D9B-4380-A9B1-BA7C652A0F79}" destId="{C0FF0BF4-B1CA-423C-B403-59C9B01D057F}" srcOrd="2" destOrd="0" presId="urn:microsoft.com/office/officeart/2005/8/layout/process4"/>
    <dgm:cxn modelId="{9E7DD46D-5828-4E0A-9A5F-186F77FBAFF6}" type="presParOf" srcId="{CCEF8FE0-0D9B-4380-A9B1-BA7C652A0F79}" destId="{14A7D49D-7924-4584-9F42-F55C6DA6373C}" srcOrd="3" destOrd="0" presId="urn:microsoft.com/office/officeart/2005/8/layout/process4"/>
    <dgm:cxn modelId="{F1501CFF-C7D0-427C-B3F2-A49A2612E29F}" type="presParOf" srcId="{49C79FCE-FEA3-48F8-B324-F1AE0BFCF04D}" destId="{A8BF99E9-DD17-4C8F-9515-57323DC0E30B}" srcOrd="1" destOrd="0" presId="urn:microsoft.com/office/officeart/2005/8/layout/process4"/>
    <dgm:cxn modelId="{BCAA7BE7-4388-4DE9-979B-8906E750F00B}" type="presParOf" srcId="{49C79FCE-FEA3-48F8-B324-F1AE0BFCF04D}" destId="{E3C6AAD7-953B-4DAB-9239-68E23284EA05}" srcOrd="2" destOrd="0" presId="urn:microsoft.com/office/officeart/2005/8/layout/process4"/>
    <dgm:cxn modelId="{820F4003-D0FA-4A3C-B5FB-A551F5682841}" type="presParOf" srcId="{E3C6AAD7-953B-4DAB-9239-68E23284EA05}" destId="{3FBB77E9-FCE3-4A9C-BB53-6175D0993F2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51D5E96-B723-4D8B-9CA1-22D6028E2F67}"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fi-FI"/>
        </a:p>
      </dgm:t>
    </dgm:pt>
    <dgm:pt modelId="{974E9221-CB4D-4414-8FBF-E7B19200F9A6}">
      <dgm:prSet/>
      <dgm:spPr/>
      <dgm:t>
        <a:bodyPr/>
        <a:lstStyle/>
        <a:p>
          <a:r>
            <a:rPr lang="fi-FI" b="1" i="0" baseline="0"/>
            <a:t>ESG: (environment</a:t>
          </a:r>
          <a:r>
            <a:rPr lang="fi-FI" b="1" baseline="0"/>
            <a:t>al, societal, governance): CSR permeates general financial markets law. Examples: </a:t>
          </a:r>
          <a:endParaRPr lang="fi-FI"/>
        </a:p>
      </dgm:t>
    </dgm:pt>
    <dgm:pt modelId="{4AA080DC-7C77-40E3-A2DB-2B95E40BD91C}" type="parTrans" cxnId="{FB230506-8684-4562-87D1-E1E7349BFC82}">
      <dgm:prSet/>
      <dgm:spPr/>
      <dgm:t>
        <a:bodyPr/>
        <a:lstStyle/>
        <a:p>
          <a:endParaRPr lang="fi-FI"/>
        </a:p>
      </dgm:t>
    </dgm:pt>
    <dgm:pt modelId="{3702D36B-EB8A-43E0-B1E1-A23A6A212B5E}" type="sibTrans" cxnId="{FB230506-8684-4562-87D1-E1E7349BFC82}">
      <dgm:prSet/>
      <dgm:spPr/>
      <dgm:t>
        <a:bodyPr/>
        <a:lstStyle/>
        <a:p>
          <a:endParaRPr lang="fi-FI"/>
        </a:p>
      </dgm:t>
    </dgm:pt>
    <dgm:pt modelId="{C3921B83-148B-4E81-A8C9-80D3B4ECB8D9}">
      <dgm:prSet/>
      <dgm:spPr/>
      <dgm:t>
        <a:bodyPr/>
        <a:lstStyle/>
        <a:p>
          <a:r>
            <a:rPr lang="fi-FI" baseline="0"/>
            <a:t>MAR </a:t>
          </a:r>
          <a:r>
            <a:rPr lang="fi-FI" baseline="0">
              <a:hlinkClick xmlns:r="http://schemas.openxmlformats.org/officeDocument/2006/relationships" r:id="rId1"/>
            </a:rPr>
            <a:t>https://eur-lex.europa.eu/legal-content/FI/TXT/?uri=OJ:L:2014:173:TOC</a:t>
          </a:r>
          <a:r>
            <a:rPr lang="fi-FI" baseline="0"/>
            <a:t>; </a:t>
          </a:r>
          <a:endParaRPr lang="fi-FI"/>
        </a:p>
      </dgm:t>
    </dgm:pt>
    <dgm:pt modelId="{727FEBF9-C38D-499E-8AF0-B323E65499EC}" type="parTrans" cxnId="{104F0871-6CF9-4A27-921A-73A51676AAC3}">
      <dgm:prSet/>
      <dgm:spPr/>
      <dgm:t>
        <a:bodyPr/>
        <a:lstStyle/>
        <a:p>
          <a:endParaRPr lang="fi-FI"/>
        </a:p>
      </dgm:t>
    </dgm:pt>
    <dgm:pt modelId="{1A38C0EA-5ED7-4BAA-B16D-77B9F8618617}" type="sibTrans" cxnId="{104F0871-6CF9-4A27-921A-73A51676AAC3}">
      <dgm:prSet/>
      <dgm:spPr/>
      <dgm:t>
        <a:bodyPr/>
        <a:lstStyle/>
        <a:p>
          <a:endParaRPr lang="fi-FI"/>
        </a:p>
      </dgm:t>
    </dgm:pt>
    <dgm:pt modelId="{434C9815-E8D1-4D8D-920B-56E9E86F1B4B}">
      <dgm:prSet/>
      <dgm:spPr/>
      <dgm:t>
        <a:bodyPr/>
        <a:lstStyle/>
        <a:p>
          <a:r>
            <a:rPr lang="fi-FI" b="1" i="0" baseline="0" dirty="0"/>
            <a:t>7 art. 1c</a:t>
          </a:r>
          <a:r>
            <a:rPr lang="fi-FI" b="1" i="0" baseline="0" dirty="0">
              <a:solidFill>
                <a:srgbClr val="FF0000"/>
              </a:solidFill>
            </a:rPr>
            <a:t>: inside </a:t>
          </a:r>
          <a:r>
            <a:rPr lang="fi-FI" b="1" i="0" baseline="0" dirty="0" err="1">
              <a:solidFill>
                <a:srgbClr val="FF0000"/>
              </a:solidFill>
            </a:rPr>
            <a:t>information</a:t>
          </a:r>
          <a:r>
            <a:rPr lang="fi-FI" b="1" i="0" baseline="0" dirty="0">
              <a:solidFill>
                <a:srgbClr val="FF0000"/>
              </a:solidFill>
            </a:rPr>
            <a:t> </a:t>
          </a:r>
          <a:r>
            <a:rPr lang="fi-FI" b="1" i="0" baseline="0" dirty="0" err="1">
              <a:solidFill>
                <a:srgbClr val="FF0000"/>
              </a:solidFill>
            </a:rPr>
            <a:t>comprises</a:t>
          </a:r>
          <a:r>
            <a:rPr lang="fi-FI" b="1" i="0" baseline="0" dirty="0">
              <a:solidFill>
                <a:srgbClr val="FF0000"/>
              </a:solidFill>
            </a:rPr>
            <a:t>, </a:t>
          </a:r>
          <a:r>
            <a:rPr lang="en-US" b="1" i="0" baseline="0" dirty="0">
              <a:solidFill>
                <a:srgbClr val="FF0000"/>
              </a:solidFill>
            </a:rPr>
            <a:t>in relation to emission allowances </a:t>
          </a:r>
          <a:r>
            <a:rPr lang="en-US" b="1" i="0" baseline="0" dirty="0"/>
            <a:t>or auctioned products based thereon, information of a precise nature, which has not been made public, relating, directly or indirectly, to one or more such instruments, and which, if it were made public, would be likely to have a significant effect on the prices of such instruments or on the prices of related derivative financial instruments;</a:t>
          </a:r>
          <a:endParaRPr lang="fi-FI" dirty="0"/>
        </a:p>
      </dgm:t>
    </dgm:pt>
    <dgm:pt modelId="{6A6AB929-E216-4B32-B1A8-B0683502DA4B}" type="parTrans" cxnId="{54F0FA84-FC5C-4944-94F7-814D6A35A1EE}">
      <dgm:prSet/>
      <dgm:spPr/>
      <dgm:t>
        <a:bodyPr/>
        <a:lstStyle/>
        <a:p>
          <a:endParaRPr lang="fi-FI"/>
        </a:p>
      </dgm:t>
    </dgm:pt>
    <dgm:pt modelId="{8044F8D5-F3DD-4ED0-B339-3F8B9D020BB6}" type="sibTrans" cxnId="{54F0FA84-FC5C-4944-94F7-814D6A35A1EE}">
      <dgm:prSet/>
      <dgm:spPr/>
      <dgm:t>
        <a:bodyPr/>
        <a:lstStyle/>
        <a:p>
          <a:endParaRPr lang="fi-FI"/>
        </a:p>
      </dgm:t>
    </dgm:pt>
    <dgm:pt modelId="{A7A27066-9D2D-4E48-B2B8-B199350E63DE}">
      <dgm:prSet/>
      <dgm:spPr/>
      <dgm:t>
        <a:bodyPr/>
        <a:lstStyle/>
        <a:p>
          <a:r>
            <a:rPr lang="fi-FI" i="1" baseline="0" dirty="0"/>
            <a:t>17 art.: (</a:t>
          </a:r>
          <a:r>
            <a:rPr lang="en-US" i="1" baseline="0" dirty="0"/>
            <a:t>Public disclosure of inside information)</a:t>
          </a:r>
          <a:r>
            <a:rPr lang="fi-FI" i="1" baseline="0" dirty="0"/>
            <a:t>: </a:t>
          </a:r>
          <a:r>
            <a:rPr lang="en-US" i="1" baseline="0" dirty="0"/>
            <a:t>2. An emission allowance market participant shall publicly, effectively and in a timely manner disclose inside information -  - With regard to </a:t>
          </a:r>
          <a:r>
            <a:rPr lang="en-US" i="1" baseline="0" dirty="0">
              <a:solidFill>
                <a:srgbClr val="FF0000"/>
              </a:solidFill>
            </a:rPr>
            <a:t>installations, </a:t>
          </a:r>
          <a:r>
            <a:rPr lang="en-US" i="1" baseline="0" dirty="0"/>
            <a:t>such disclosure shall include information relevant to the capacity and </a:t>
          </a:r>
          <a:r>
            <a:rPr lang="en-US" i="1" baseline="0" dirty="0" err="1"/>
            <a:t>utilisation</a:t>
          </a:r>
          <a:r>
            <a:rPr lang="en-US" i="1" baseline="0" dirty="0"/>
            <a:t> of installations, including planned or unplanned unavailability of such installations.</a:t>
          </a:r>
          <a:endParaRPr lang="fi-FI" dirty="0"/>
        </a:p>
      </dgm:t>
    </dgm:pt>
    <dgm:pt modelId="{4CE9D841-1DC6-4534-8565-CB140B1F6887}" type="parTrans" cxnId="{F837D930-9634-42F2-9649-BEB32423472D}">
      <dgm:prSet/>
      <dgm:spPr/>
      <dgm:t>
        <a:bodyPr/>
        <a:lstStyle/>
        <a:p>
          <a:endParaRPr lang="fi-FI"/>
        </a:p>
      </dgm:t>
    </dgm:pt>
    <dgm:pt modelId="{CC21390E-236C-4DDA-A4CC-E95B5CF5CDA0}" type="sibTrans" cxnId="{F837D930-9634-42F2-9649-BEB32423472D}">
      <dgm:prSet/>
      <dgm:spPr/>
      <dgm:t>
        <a:bodyPr/>
        <a:lstStyle/>
        <a:p>
          <a:endParaRPr lang="fi-FI"/>
        </a:p>
      </dgm:t>
    </dgm:pt>
    <dgm:pt modelId="{725BFAC8-2024-4BF8-AA7A-5CEEE7B74017}">
      <dgm:prSet/>
      <dgm:spPr/>
      <dgm:t>
        <a:bodyPr/>
        <a:lstStyle/>
        <a:p>
          <a:r>
            <a:rPr lang="en-US" baseline="0"/>
            <a:t>The first subparagraph shall not apply to a participant in the emission allowance market where the installations or aviation activities that it owns, controls or is responsible for, in the preceding year have had emissions not exceeding a minimum threshold of carbon dioxide equivalent and, where they carry out combustion activities, have had a rated thermal input not exceeding a minimum threshold.</a:t>
          </a:r>
          <a:endParaRPr lang="fi-FI"/>
        </a:p>
      </dgm:t>
    </dgm:pt>
    <dgm:pt modelId="{A8C9A04D-D8CF-488E-92DB-8400330B5E88}" type="parTrans" cxnId="{04137AA5-8562-40FC-9BE5-6DB37D8A5484}">
      <dgm:prSet/>
      <dgm:spPr/>
      <dgm:t>
        <a:bodyPr/>
        <a:lstStyle/>
        <a:p>
          <a:endParaRPr lang="fi-FI"/>
        </a:p>
      </dgm:t>
    </dgm:pt>
    <dgm:pt modelId="{C7DBDEB3-918D-4CCE-9227-C1DA66A92215}" type="sibTrans" cxnId="{04137AA5-8562-40FC-9BE5-6DB37D8A5484}">
      <dgm:prSet/>
      <dgm:spPr/>
      <dgm:t>
        <a:bodyPr/>
        <a:lstStyle/>
        <a:p>
          <a:endParaRPr lang="fi-FI"/>
        </a:p>
      </dgm:t>
    </dgm:pt>
    <dgm:pt modelId="{4121C810-2AA4-465E-8CE9-65F86AF509E3}">
      <dgm:prSet/>
      <dgm:spPr/>
      <dgm:t>
        <a:bodyPr/>
        <a:lstStyle/>
        <a:p>
          <a:r>
            <a:rPr lang="fi-FI" baseline="0" dirty="0" err="1"/>
            <a:t>MiFID</a:t>
          </a:r>
          <a:r>
            <a:rPr lang="fi-FI" baseline="0" dirty="0"/>
            <a:t> II art. 4 (23) ’</a:t>
          </a:r>
          <a:r>
            <a:rPr lang="en-US" baseline="0" dirty="0" err="1">
              <a:solidFill>
                <a:srgbClr val="FF0000"/>
              </a:solidFill>
            </a:rPr>
            <a:t>organised</a:t>
          </a:r>
          <a:r>
            <a:rPr lang="en-US" baseline="0" dirty="0">
              <a:solidFill>
                <a:srgbClr val="FF0000"/>
              </a:solidFill>
            </a:rPr>
            <a:t> trading facility</a:t>
          </a:r>
          <a:r>
            <a:rPr lang="en-US" baseline="0" dirty="0"/>
            <a:t>’ or ‘OTF’ means a multilateral system which is not a regulated market or an MTF and in which multiple third-party buying and selling interests in bonds, structured finance products, </a:t>
          </a:r>
          <a:r>
            <a:rPr lang="en-US" baseline="0" dirty="0">
              <a:solidFill>
                <a:srgbClr val="FF0000"/>
              </a:solidFill>
            </a:rPr>
            <a:t>emission allowances </a:t>
          </a:r>
          <a:r>
            <a:rPr lang="en-US" baseline="0" dirty="0"/>
            <a:t>or derivatives are able to interact in the system in a way that results in a contract in accordance with Title II of this Directive;</a:t>
          </a:r>
          <a:endParaRPr lang="fi-FI" dirty="0"/>
        </a:p>
      </dgm:t>
    </dgm:pt>
    <dgm:pt modelId="{B5CC78FA-BDD6-4BDB-9816-2AAFD0066428}" type="parTrans" cxnId="{EC08875B-B464-41CC-BA95-CF7881B72938}">
      <dgm:prSet/>
      <dgm:spPr/>
      <dgm:t>
        <a:bodyPr/>
        <a:lstStyle/>
        <a:p>
          <a:endParaRPr lang="fi-FI"/>
        </a:p>
      </dgm:t>
    </dgm:pt>
    <dgm:pt modelId="{850F5DCA-BEA1-4191-834D-675B4525C3BC}" type="sibTrans" cxnId="{EC08875B-B464-41CC-BA95-CF7881B72938}">
      <dgm:prSet/>
      <dgm:spPr/>
      <dgm:t>
        <a:bodyPr/>
        <a:lstStyle/>
        <a:p>
          <a:endParaRPr lang="fi-FI"/>
        </a:p>
      </dgm:t>
    </dgm:pt>
    <dgm:pt modelId="{31D10B58-9BE3-49F3-8193-155981EE857B}">
      <dgm:prSet custT="1"/>
      <dgm:spPr/>
      <dgm:t>
        <a:bodyPr/>
        <a:lstStyle/>
        <a:p>
          <a:r>
            <a:rPr lang="en-US" sz="1600" baseline="0" dirty="0"/>
            <a:t>National legislation, e.g. Investment Services Act Sect 15 p. 10</a:t>
          </a:r>
          <a:endParaRPr lang="fi-FI" sz="1600" dirty="0"/>
        </a:p>
      </dgm:t>
    </dgm:pt>
    <dgm:pt modelId="{873D4B73-5F16-477E-800D-C059E51B30E2}" type="parTrans" cxnId="{E5427E70-25CD-4D4A-90E8-C146C92E8605}">
      <dgm:prSet/>
      <dgm:spPr/>
      <dgm:t>
        <a:bodyPr/>
        <a:lstStyle/>
        <a:p>
          <a:endParaRPr lang="fi-FI"/>
        </a:p>
      </dgm:t>
    </dgm:pt>
    <dgm:pt modelId="{AD104A67-4BF3-43FB-9AF3-904C159478AF}" type="sibTrans" cxnId="{E5427E70-25CD-4D4A-90E8-C146C92E8605}">
      <dgm:prSet/>
      <dgm:spPr/>
      <dgm:t>
        <a:bodyPr/>
        <a:lstStyle/>
        <a:p>
          <a:endParaRPr lang="fi-FI"/>
        </a:p>
      </dgm:t>
    </dgm:pt>
    <dgm:pt modelId="{65A6930B-CC66-4CE2-BBCC-F4FC3F0F1CC7}">
      <dgm:prSet custT="1"/>
      <dgm:spPr/>
      <dgm:t>
        <a:bodyPr/>
        <a:lstStyle/>
        <a:p>
          <a:r>
            <a:rPr lang="en-US" sz="1400" i="1" baseline="0" dirty="0"/>
            <a:t>“financial instruments” include emission allowances </a:t>
          </a:r>
          <a:endParaRPr lang="fi-FI" sz="1400" dirty="0"/>
        </a:p>
      </dgm:t>
    </dgm:pt>
    <dgm:pt modelId="{A8B178D3-4B10-4FD8-873C-33091D35B64E}" type="parTrans" cxnId="{DA97ABEC-68E7-4AED-B0F0-4AF29FAE39EE}">
      <dgm:prSet/>
      <dgm:spPr/>
      <dgm:t>
        <a:bodyPr/>
        <a:lstStyle/>
        <a:p>
          <a:endParaRPr lang="fi-FI"/>
        </a:p>
      </dgm:t>
    </dgm:pt>
    <dgm:pt modelId="{34FAACC1-514B-4A13-AA3F-763D45E52B6E}" type="sibTrans" cxnId="{DA97ABEC-68E7-4AED-B0F0-4AF29FAE39EE}">
      <dgm:prSet/>
      <dgm:spPr/>
      <dgm:t>
        <a:bodyPr/>
        <a:lstStyle/>
        <a:p>
          <a:endParaRPr lang="fi-FI"/>
        </a:p>
      </dgm:t>
    </dgm:pt>
    <dgm:pt modelId="{C7EE673B-76A4-444A-9EAE-1C874D635319}" type="pres">
      <dgm:prSet presAssocID="{551D5E96-B723-4D8B-9CA1-22D6028E2F67}" presName="vert0" presStyleCnt="0">
        <dgm:presLayoutVars>
          <dgm:dir/>
          <dgm:animOne val="branch"/>
          <dgm:animLvl val="lvl"/>
        </dgm:presLayoutVars>
      </dgm:prSet>
      <dgm:spPr/>
    </dgm:pt>
    <dgm:pt modelId="{6033DE86-5A6B-4C73-8D4F-CA5475813F0B}" type="pres">
      <dgm:prSet presAssocID="{974E9221-CB4D-4414-8FBF-E7B19200F9A6}" presName="thickLine" presStyleLbl="alignNode1" presStyleIdx="0" presStyleCnt="1"/>
      <dgm:spPr/>
    </dgm:pt>
    <dgm:pt modelId="{C16B84ED-8F57-4438-9D1E-4D717D94C5A7}" type="pres">
      <dgm:prSet presAssocID="{974E9221-CB4D-4414-8FBF-E7B19200F9A6}" presName="horz1" presStyleCnt="0"/>
      <dgm:spPr/>
    </dgm:pt>
    <dgm:pt modelId="{FBF286E8-EBD1-4E6F-B875-A0933B3675F5}" type="pres">
      <dgm:prSet presAssocID="{974E9221-CB4D-4414-8FBF-E7B19200F9A6}" presName="tx1" presStyleLbl="revTx" presStyleIdx="0" presStyleCnt="8"/>
      <dgm:spPr/>
    </dgm:pt>
    <dgm:pt modelId="{DF138117-D68D-4780-AF85-8F45AC7A8563}" type="pres">
      <dgm:prSet presAssocID="{974E9221-CB4D-4414-8FBF-E7B19200F9A6}" presName="vert1" presStyleCnt="0"/>
      <dgm:spPr/>
    </dgm:pt>
    <dgm:pt modelId="{A45E5390-3C60-489B-9DD9-F07EEED82CD3}" type="pres">
      <dgm:prSet presAssocID="{C3921B83-148B-4E81-A8C9-80D3B4ECB8D9}" presName="vertSpace2a" presStyleCnt="0"/>
      <dgm:spPr/>
    </dgm:pt>
    <dgm:pt modelId="{353B8332-6414-4010-A6B0-6B78249DDAC8}" type="pres">
      <dgm:prSet presAssocID="{C3921B83-148B-4E81-A8C9-80D3B4ECB8D9}" presName="horz2" presStyleCnt="0"/>
      <dgm:spPr/>
    </dgm:pt>
    <dgm:pt modelId="{05F08157-99EF-43AF-9DEB-F32A33683D3B}" type="pres">
      <dgm:prSet presAssocID="{C3921B83-148B-4E81-A8C9-80D3B4ECB8D9}" presName="horzSpace2" presStyleCnt="0"/>
      <dgm:spPr/>
    </dgm:pt>
    <dgm:pt modelId="{AC566496-5564-4BEF-825F-F413D5966B0F}" type="pres">
      <dgm:prSet presAssocID="{C3921B83-148B-4E81-A8C9-80D3B4ECB8D9}" presName="tx2" presStyleLbl="revTx" presStyleIdx="1" presStyleCnt="8"/>
      <dgm:spPr/>
    </dgm:pt>
    <dgm:pt modelId="{563ED309-77F0-4A4E-A4DB-762ACAB51770}" type="pres">
      <dgm:prSet presAssocID="{C3921B83-148B-4E81-A8C9-80D3B4ECB8D9}" presName="vert2" presStyleCnt="0"/>
      <dgm:spPr/>
    </dgm:pt>
    <dgm:pt modelId="{7DF75E10-ABBC-40B7-A318-C49E97CCD8EA}" type="pres">
      <dgm:prSet presAssocID="{434C9815-E8D1-4D8D-920B-56E9E86F1B4B}" presName="horz3" presStyleCnt="0"/>
      <dgm:spPr/>
    </dgm:pt>
    <dgm:pt modelId="{6B9B2F6E-F556-47A7-99F9-60EDFB71E88D}" type="pres">
      <dgm:prSet presAssocID="{434C9815-E8D1-4D8D-920B-56E9E86F1B4B}" presName="horzSpace3" presStyleCnt="0"/>
      <dgm:spPr/>
    </dgm:pt>
    <dgm:pt modelId="{B9F39F96-06BD-41A0-AABF-E545983E23AB}" type="pres">
      <dgm:prSet presAssocID="{434C9815-E8D1-4D8D-920B-56E9E86F1B4B}" presName="tx3" presStyleLbl="revTx" presStyleIdx="2" presStyleCnt="8"/>
      <dgm:spPr/>
    </dgm:pt>
    <dgm:pt modelId="{B736880E-ABC1-4C17-A975-FB4E2A42B11D}" type="pres">
      <dgm:prSet presAssocID="{434C9815-E8D1-4D8D-920B-56E9E86F1B4B}" presName="vert3" presStyleCnt="0"/>
      <dgm:spPr/>
    </dgm:pt>
    <dgm:pt modelId="{8BF3F50B-EE20-4A27-A020-8C8E33875B9C}" type="pres">
      <dgm:prSet presAssocID="{8044F8D5-F3DD-4ED0-B339-3F8B9D020BB6}" presName="thinLine3" presStyleLbl="callout" presStyleIdx="0" presStyleCnt="4"/>
      <dgm:spPr/>
    </dgm:pt>
    <dgm:pt modelId="{E840AAF4-2AFC-4B02-8CF4-A2A29BF21A42}" type="pres">
      <dgm:prSet presAssocID="{A7A27066-9D2D-4E48-B2B8-B199350E63DE}" presName="horz3" presStyleCnt="0"/>
      <dgm:spPr/>
    </dgm:pt>
    <dgm:pt modelId="{96326437-CF96-422C-9697-1801942276C8}" type="pres">
      <dgm:prSet presAssocID="{A7A27066-9D2D-4E48-B2B8-B199350E63DE}" presName="horzSpace3" presStyleCnt="0"/>
      <dgm:spPr/>
    </dgm:pt>
    <dgm:pt modelId="{A7CC9963-4BC1-4868-A93C-B9B778E89767}" type="pres">
      <dgm:prSet presAssocID="{A7A27066-9D2D-4E48-B2B8-B199350E63DE}" presName="tx3" presStyleLbl="revTx" presStyleIdx="3" presStyleCnt="8"/>
      <dgm:spPr/>
    </dgm:pt>
    <dgm:pt modelId="{7C472B8A-70AF-4E44-A04A-53886E60C924}" type="pres">
      <dgm:prSet presAssocID="{A7A27066-9D2D-4E48-B2B8-B199350E63DE}" presName="vert3" presStyleCnt="0"/>
      <dgm:spPr/>
    </dgm:pt>
    <dgm:pt modelId="{AE95695C-AA69-4378-95AD-DCF0579CF8D9}" type="pres">
      <dgm:prSet presAssocID="{725BFAC8-2024-4BF8-AA7A-5CEEE7B74017}" presName="horz4" presStyleCnt="0"/>
      <dgm:spPr/>
    </dgm:pt>
    <dgm:pt modelId="{32728D2F-BF4A-44E1-95AE-06E73F475B5E}" type="pres">
      <dgm:prSet presAssocID="{725BFAC8-2024-4BF8-AA7A-5CEEE7B74017}" presName="horzSpace4" presStyleCnt="0"/>
      <dgm:spPr/>
    </dgm:pt>
    <dgm:pt modelId="{684CC0D9-32AE-42B4-834B-5C2A3E9B07C9}" type="pres">
      <dgm:prSet presAssocID="{725BFAC8-2024-4BF8-AA7A-5CEEE7B74017}" presName="tx4" presStyleLbl="revTx" presStyleIdx="4" presStyleCnt="8">
        <dgm:presLayoutVars>
          <dgm:bulletEnabled val="1"/>
        </dgm:presLayoutVars>
      </dgm:prSet>
      <dgm:spPr/>
    </dgm:pt>
    <dgm:pt modelId="{169F307E-37B5-4E1D-B5A1-39A138DCECDD}" type="pres">
      <dgm:prSet presAssocID="{C3921B83-148B-4E81-A8C9-80D3B4ECB8D9}" presName="thinLine2b" presStyleLbl="callout" presStyleIdx="1" presStyleCnt="4"/>
      <dgm:spPr/>
    </dgm:pt>
    <dgm:pt modelId="{476B5A2B-6AC6-4D92-8604-903351B40E4D}" type="pres">
      <dgm:prSet presAssocID="{C3921B83-148B-4E81-A8C9-80D3B4ECB8D9}" presName="vertSpace2b" presStyleCnt="0"/>
      <dgm:spPr/>
    </dgm:pt>
    <dgm:pt modelId="{EE60BF23-D1F4-4BB6-82BD-D627B11CB8B0}" type="pres">
      <dgm:prSet presAssocID="{4121C810-2AA4-465E-8CE9-65F86AF509E3}" presName="horz2" presStyleCnt="0"/>
      <dgm:spPr/>
    </dgm:pt>
    <dgm:pt modelId="{8A6AD38E-09A8-4AEA-95DB-BC4FEE66A447}" type="pres">
      <dgm:prSet presAssocID="{4121C810-2AA4-465E-8CE9-65F86AF509E3}" presName="horzSpace2" presStyleCnt="0"/>
      <dgm:spPr/>
    </dgm:pt>
    <dgm:pt modelId="{5BDE0402-68C0-423B-8102-EFF04DE0D56F}" type="pres">
      <dgm:prSet presAssocID="{4121C810-2AA4-465E-8CE9-65F86AF509E3}" presName="tx2" presStyleLbl="revTx" presStyleIdx="5" presStyleCnt="8"/>
      <dgm:spPr/>
    </dgm:pt>
    <dgm:pt modelId="{8EC62CA3-1255-4AF7-B026-FBE12BF3E3F7}" type="pres">
      <dgm:prSet presAssocID="{4121C810-2AA4-465E-8CE9-65F86AF509E3}" presName="vert2" presStyleCnt="0"/>
      <dgm:spPr/>
    </dgm:pt>
    <dgm:pt modelId="{CC38B6C9-3F0E-46CE-AB4C-0D0495A64F3C}" type="pres">
      <dgm:prSet presAssocID="{4121C810-2AA4-465E-8CE9-65F86AF509E3}" presName="thinLine2b" presStyleLbl="callout" presStyleIdx="2" presStyleCnt="4"/>
      <dgm:spPr/>
    </dgm:pt>
    <dgm:pt modelId="{9D189BD3-CB62-4DD1-A223-08C1D3F86F83}" type="pres">
      <dgm:prSet presAssocID="{4121C810-2AA4-465E-8CE9-65F86AF509E3}" presName="vertSpace2b" presStyleCnt="0"/>
      <dgm:spPr/>
    </dgm:pt>
    <dgm:pt modelId="{4F89C907-7A85-4FCE-86F0-3694CF14190B}" type="pres">
      <dgm:prSet presAssocID="{31D10B58-9BE3-49F3-8193-155981EE857B}" presName="horz2" presStyleCnt="0"/>
      <dgm:spPr/>
    </dgm:pt>
    <dgm:pt modelId="{106D5BA4-B5AE-4D75-9AE6-5D677ED80617}" type="pres">
      <dgm:prSet presAssocID="{31D10B58-9BE3-49F3-8193-155981EE857B}" presName="horzSpace2" presStyleCnt="0"/>
      <dgm:spPr/>
    </dgm:pt>
    <dgm:pt modelId="{DB9E9021-E501-4F8A-9098-BFF4F42542C3}" type="pres">
      <dgm:prSet presAssocID="{31D10B58-9BE3-49F3-8193-155981EE857B}" presName="tx2" presStyleLbl="revTx" presStyleIdx="6" presStyleCnt="8"/>
      <dgm:spPr/>
    </dgm:pt>
    <dgm:pt modelId="{E7C9D545-ABCF-4668-8F17-236BAA017B4D}" type="pres">
      <dgm:prSet presAssocID="{31D10B58-9BE3-49F3-8193-155981EE857B}" presName="vert2" presStyleCnt="0"/>
      <dgm:spPr/>
    </dgm:pt>
    <dgm:pt modelId="{AF3A9EA7-DD09-49DA-BF84-23095F393A00}" type="pres">
      <dgm:prSet presAssocID="{65A6930B-CC66-4CE2-BBCC-F4FC3F0F1CC7}" presName="horz3" presStyleCnt="0"/>
      <dgm:spPr/>
    </dgm:pt>
    <dgm:pt modelId="{ED169085-2522-48E6-B867-E2F4CE8A3485}" type="pres">
      <dgm:prSet presAssocID="{65A6930B-CC66-4CE2-BBCC-F4FC3F0F1CC7}" presName="horzSpace3" presStyleCnt="0"/>
      <dgm:spPr/>
    </dgm:pt>
    <dgm:pt modelId="{708BEB23-CAD9-4640-AD96-32F3E21BD334}" type="pres">
      <dgm:prSet presAssocID="{65A6930B-CC66-4CE2-BBCC-F4FC3F0F1CC7}" presName="tx3" presStyleLbl="revTx" presStyleIdx="7" presStyleCnt="8"/>
      <dgm:spPr/>
    </dgm:pt>
    <dgm:pt modelId="{CB12D901-EAA7-4D5F-B84D-6A429AF88B54}" type="pres">
      <dgm:prSet presAssocID="{65A6930B-CC66-4CE2-BBCC-F4FC3F0F1CC7}" presName="vert3" presStyleCnt="0"/>
      <dgm:spPr/>
    </dgm:pt>
    <dgm:pt modelId="{D12CD889-7F66-4444-92E4-939D2B64925E}" type="pres">
      <dgm:prSet presAssocID="{31D10B58-9BE3-49F3-8193-155981EE857B}" presName="thinLine2b" presStyleLbl="callout" presStyleIdx="3" presStyleCnt="4"/>
      <dgm:spPr/>
    </dgm:pt>
    <dgm:pt modelId="{F988FA14-DE2B-45FF-8636-44A35D24FC9C}" type="pres">
      <dgm:prSet presAssocID="{31D10B58-9BE3-49F3-8193-155981EE857B}" presName="vertSpace2b" presStyleCnt="0"/>
      <dgm:spPr/>
    </dgm:pt>
  </dgm:ptLst>
  <dgm:cxnLst>
    <dgm:cxn modelId="{FB230506-8684-4562-87D1-E1E7349BFC82}" srcId="{551D5E96-B723-4D8B-9CA1-22D6028E2F67}" destId="{974E9221-CB4D-4414-8FBF-E7B19200F9A6}" srcOrd="0" destOrd="0" parTransId="{4AA080DC-7C77-40E3-A2DB-2B95E40BD91C}" sibTransId="{3702D36B-EB8A-43E0-B1E1-A23A6A212B5E}"/>
    <dgm:cxn modelId="{0F653B10-FE10-44B3-8826-3575A7E66F04}" type="presOf" srcId="{434C9815-E8D1-4D8D-920B-56E9E86F1B4B}" destId="{B9F39F96-06BD-41A0-AABF-E545983E23AB}" srcOrd="0" destOrd="0" presId="urn:microsoft.com/office/officeart/2008/layout/LinedList"/>
    <dgm:cxn modelId="{9327AA12-6B24-4142-B856-F709B648EC14}" type="presOf" srcId="{65A6930B-CC66-4CE2-BBCC-F4FC3F0F1CC7}" destId="{708BEB23-CAD9-4640-AD96-32F3E21BD334}" srcOrd="0" destOrd="0" presId="urn:microsoft.com/office/officeart/2008/layout/LinedList"/>
    <dgm:cxn modelId="{5C44D013-25C0-40CC-8138-BF58FD1698C9}" type="presOf" srcId="{C3921B83-148B-4E81-A8C9-80D3B4ECB8D9}" destId="{AC566496-5564-4BEF-825F-F413D5966B0F}" srcOrd="0" destOrd="0" presId="urn:microsoft.com/office/officeart/2008/layout/LinedList"/>
    <dgm:cxn modelId="{1A6A4715-316C-4B38-AEDC-8B96A635FE9D}" type="presOf" srcId="{725BFAC8-2024-4BF8-AA7A-5CEEE7B74017}" destId="{684CC0D9-32AE-42B4-834B-5C2A3E9B07C9}" srcOrd="0" destOrd="0" presId="urn:microsoft.com/office/officeart/2008/layout/LinedList"/>
    <dgm:cxn modelId="{F4D8DC28-9CF4-47D0-BED0-AFA113505135}" type="presOf" srcId="{551D5E96-B723-4D8B-9CA1-22D6028E2F67}" destId="{C7EE673B-76A4-444A-9EAE-1C874D635319}" srcOrd="0" destOrd="0" presId="urn:microsoft.com/office/officeart/2008/layout/LinedList"/>
    <dgm:cxn modelId="{F837D930-9634-42F2-9649-BEB32423472D}" srcId="{C3921B83-148B-4E81-A8C9-80D3B4ECB8D9}" destId="{A7A27066-9D2D-4E48-B2B8-B199350E63DE}" srcOrd="1" destOrd="0" parTransId="{4CE9D841-1DC6-4534-8565-CB140B1F6887}" sibTransId="{CC21390E-236C-4DDA-A4CC-E95B5CF5CDA0}"/>
    <dgm:cxn modelId="{75730E5B-06C6-4545-953C-4120FA789E01}" type="presOf" srcId="{974E9221-CB4D-4414-8FBF-E7B19200F9A6}" destId="{FBF286E8-EBD1-4E6F-B875-A0933B3675F5}" srcOrd="0" destOrd="0" presId="urn:microsoft.com/office/officeart/2008/layout/LinedList"/>
    <dgm:cxn modelId="{EC08875B-B464-41CC-BA95-CF7881B72938}" srcId="{974E9221-CB4D-4414-8FBF-E7B19200F9A6}" destId="{4121C810-2AA4-465E-8CE9-65F86AF509E3}" srcOrd="1" destOrd="0" parTransId="{B5CC78FA-BDD6-4BDB-9816-2AAFD0066428}" sibTransId="{850F5DCA-BEA1-4191-834D-675B4525C3BC}"/>
    <dgm:cxn modelId="{C20E065D-7438-4963-A5C8-77ADB6BCA7BB}" type="presOf" srcId="{A7A27066-9D2D-4E48-B2B8-B199350E63DE}" destId="{A7CC9963-4BC1-4868-A93C-B9B778E89767}" srcOrd="0" destOrd="0" presId="urn:microsoft.com/office/officeart/2008/layout/LinedList"/>
    <dgm:cxn modelId="{FB69ED6A-25D0-4366-9C40-0C3D942A88B3}" type="presOf" srcId="{31D10B58-9BE3-49F3-8193-155981EE857B}" destId="{DB9E9021-E501-4F8A-9098-BFF4F42542C3}" srcOrd="0" destOrd="0" presId="urn:microsoft.com/office/officeart/2008/layout/LinedList"/>
    <dgm:cxn modelId="{E5427E70-25CD-4D4A-90E8-C146C92E8605}" srcId="{974E9221-CB4D-4414-8FBF-E7B19200F9A6}" destId="{31D10B58-9BE3-49F3-8193-155981EE857B}" srcOrd="2" destOrd="0" parTransId="{873D4B73-5F16-477E-800D-C059E51B30E2}" sibTransId="{AD104A67-4BF3-43FB-9AF3-904C159478AF}"/>
    <dgm:cxn modelId="{104F0871-6CF9-4A27-921A-73A51676AAC3}" srcId="{974E9221-CB4D-4414-8FBF-E7B19200F9A6}" destId="{C3921B83-148B-4E81-A8C9-80D3B4ECB8D9}" srcOrd="0" destOrd="0" parTransId="{727FEBF9-C38D-499E-8AF0-B323E65499EC}" sibTransId="{1A38C0EA-5ED7-4BAA-B16D-77B9F8618617}"/>
    <dgm:cxn modelId="{54F0FA84-FC5C-4944-94F7-814D6A35A1EE}" srcId="{C3921B83-148B-4E81-A8C9-80D3B4ECB8D9}" destId="{434C9815-E8D1-4D8D-920B-56E9E86F1B4B}" srcOrd="0" destOrd="0" parTransId="{6A6AB929-E216-4B32-B1A8-B0683502DA4B}" sibTransId="{8044F8D5-F3DD-4ED0-B339-3F8B9D020BB6}"/>
    <dgm:cxn modelId="{04137AA5-8562-40FC-9BE5-6DB37D8A5484}" srcId="{A7A27066-9D2D-4E48-B2B8-B199350E63DE}" destId="{725BFAC8-2024-4BF8-AA7A-5CEEE7B74017}" srcOrd="0" destOrd="0" parTransId="{A8C9A04D-D8CF-488E-92DB-8400330B5E88}" sibTransId="{C7DBDEB3-918D-4CCE-9227-C1DA66A92215}"/>
    <dgm:cxn modelId="{08FAE4AB-5549-4879-A21F-8DB5AB7A3683}" type="presOf" srcId="{4121C810-2AA4-465E-8CE9-65F86AF509E3}" destId="{5BDE0402-68C0-423B-8102-EFF04DE0D56F}" srcOrd="0" destOrd="0" presId="urn:microsoft.com/office/officeart/2008/layout/LinedList"/>
    <dgm:cxn modelId="{DA97ABEC-68E7-4AED-B0F0-4AF29FAE39EE}" srcId="{31D10B58-9BE3-49F3-8193-155981EE857B}" destId="{65A6930B-CC66-4CE2-BBCC-F4FC3F0F1CC7}" srcOrd="0" destOrd="0" parTransId="{A8B178D3-4B10-4FD8-873C-33091D35B64E}" sibTransId="{34FAACC1-514B-4A13-AA3F-763D45E52B6E}"/>
    <dgm:cxn modelId="{73C717DF-AA60-47BA-88EB-F82B06DE4A71}" type="presParOf" srcId="{C7EE673B-76A4-444A-9EAE-1C874D635319}" destId="{6033DE86-5A6B-4C73-8D4F-CA5475813F0B}" srcOrd="0" destOrd="0" presId="urn:microsoft.com/office/officeart/2008/layout/LinedList"/>
    <dgm:cxn modelId="{2549AC9B-83A6-4F2E-B9E5-9DE3427DA931}" type="presParOf" srcId="{C7EE673B-76A4-444A-9EAE-1C874D635319}" destId="{C16B84ED-8F57-4438-9D1E-4D717D94C5A7}" srcOrd="1" destOrd="0" presId="urn:microsoft.com/office/officeart/2008/layout/LinedList"/>
    <dgm:cxn modelId="{F7B8DBE9-8697-4DCB-BD57-976902141FA6}" type="presParOf" srcId="{C16B84ED-8F57-4438-9D1E-4D717D94C5A7}" destId="{FBF286E8-EBD1-4E6F-B875-A0933B3675F5}" srcOrd="0" destOrd="0" presId="urn:microsoft.com/office/officeart/2008/layout/LinedList"/>
    <dgm:cxn modelId="{33F96689-5606-4121-9D79-A249C65A1045}" type="presParOf" srcId="{C16B84ED-8F57-4438-9D1E-4D717D94C5A7}" destId="{DF138117-D68D-4780-AF85-8F45AC7A8563}" srcOrd="1" destOrd="0" presId="urn:microsoft.com/office/officeart/2008/layout/LinedList"/>
    <dgm:cxn modelId="{A5484E6B-6179-44F5-A1D6-32BA8A193076}" type="presParOf" srcId="{DF138117-D68D-4780-AF85-8F45AC7A8563}" destId="{A45E5390-3C60-489B-9DD9-F07EEED82CD3}" srcOrd="0" destOrd="0" presId="urn:microsoft.com/office/officeart/2008/layout/LinedList"/>
    <dgm:cxn modelId="{D419E189-7EF2-47E2-8B04-5B2035990B8B}" type="presParOf" srcId="{DF138117-D68D-4780-AF85-8F45AC7A8563}" destId="{353B8332-6414-4010-A6B0-6B78249DDAC8}" srcOrd="1" destOrd="0" presId="urn:microsoft.com/office/officeart/2008/layout/LinedList"/>
    <dgm:cxn modelId="{64B57138-DCB9-4054-B52D-B59B1607EA53}" type="presParOf" srcId="{353B8332-6414-4010-A6B0-6B78249DDAC8}" destId="{05F08157-99EF-43AF-9DEB-F32A33683D3B}" srcOrd="0" destOrd="0" presId="urn:microsoft.com/office/officeart/2008/layout/LinedList"/>
    <dgm:cxn modelId="{69E0E1AD-D01C-48BD-AB69-687199111FC7}" type="presParOf" srcId="{353B8332-6414-4010-A6B0-6B78249DDAC8}" destId="{AC566496-5564-4BEF-825F-F413D5966B0F}" srcOrd="1" destOrd="0" presId="urn:microsoft.com/office/officeart/2008/layout/LinedList"/>
    <dgm:cxn modelId="{F857F1C6-B401-42B8-84EE-06B838B9BB10}" type="presParOf" srcId="{353B8332-6414-4010-A6B0-6B78249DDAC8}" destId="{563ED309-77F0-4A4E-A4DB-762ACAB51770}" srcOrd="2" destOrd="0" presId="urn:microsoft.com/office/officeart/2008/layout/LinedList"/>
    <dgm:cxn modelId="{4EC1DDC4-292A-4E60-BA51-D24BE348FAED}" type="presParOf" srcId="{563ED309-77F0-4A4E-A4DB-762ACAB51770}" destId="{7DF75E10-ABBC-40B7-A318-C49E97CCD8EA}" srcOrd="0" destOrd="0" presId="urn:microsoft.com/office/officeart/2008/layout/LinedList"/>
    <dgm:cxn modelId="{829E5207-C561-4EDE-B433-C9D2FD87F369}" type="presParOf" srcId="{7DF75E10-ABBC-40B7-A318-C49E97CCD8EA}" destId="{6B9B2F6E-F556-47A7-99F9-60EDFB71E88D}" srcOrd="0" destOrd="0" presId="urn:microsoft.com/office/officeart/2008/layout/LinedList"/>
    <dgm:cxn modelId="{47815EF3-4665-4CDB-A6A7-1AB2D50A2642}" type="presParOf" srcId="{7DF75E10-ABBC-40B7-A318-C49E97CCD8EA}" destId="{B9F39F96-06BD-41A0-AABF-E545983E23AB}" srcOrd="1" destOrd="0" presId="urn:microsoft.com/office/officeart/2008/layout/LinedList"/>
    <dgm:cxn modelId="{141678FF-E3F9-45FF-B714-DC975933503B}" type="presParOf" srcId="{7DF75E10-ABBC-40B7-A318-C49E97CCD8EA}" destId="{B736880E-ABC1-4C17-A975-FB4E2A42B11D}" srcOrd="2" destOrd="0" presId="urn:microsoft.com/office/officeart/2008/layout/LinedList"/>
    <dgm:cxn modelId="{9136CED2-7998-4B31-8641-6FE3B6F826F1}" type="presParOf" srcId="{563ED309-77F0-4A4E-A4DB-762ACAB51770}" destId="{8BF3F50B-EE20-4A27-A020-8C8E33875B9C}" srcOrd="1" destOrd="0" presId="urn:microsoft.com/office/officeart/2008/layout/LinedList"/>
    <dgm:cxn modelId="{E31B4A04-5330-4036-9191-C1892D2AD8D0}" type="presParOf" srcId="{563ED309-77F0-4A4E-A4DB-762ACAB51770}" destId="{E840AAF4-2AFC-4B02-8CF4-A2A29BF21A42}" srcOrd="2" destOrd="0" presId="urn:microsoft.com/office/officeart/2008/layout/LinedList"/>
    <dgm:cxn modelId="{C66F18E4-69EE-45E7-898E-73390207EC77}" type="presParOf" srcId="{E840AAF4-2AFC-4B02-8CF4-A2A29BF21A42}" destId="{96326437-CF96-422C-9697-1801942276C8}" srcOrd="0" destOrd="0" presId="urn:microsoft.com/office/officeart/2008/layout/LinedList"/>
    <dgm:cxn modelId="{4C04FABD-E48A-4B69-A86A-F49556B0B407}" type="presParOf" srcId="{E840AAF4-2AFC-4B02-8CF4-A2A29BF21A42}" destId="{A7CC9963-4BC1-4868-A93C-B9B778E89767}" srcOrd="1" destOrd="0" presId="urn:microsoft.com/office/officeart/2008/layout/LinedList"/>
    <dgm:cxn modelId="{A99E9B3E-26A6-4935-8284-18BE04EEFB16}" type="presParOf" srcId="{E840AAF4-2AFC-4B02-8CF4-A2A29BF21A42}" destId="{7C472B8A-70AF-4E44-A04A-53886E60C924}" srcOrd="2" destOrd="0" presId="urn:microsoft.com/office/officeart/2008/layout/LinedList"/>
    <dgm:cxn modelId="{DFF12A20-B84B-42BC-960B-A7DA410FEBBF}" type="presParOf" srcId="{7C472B8A-70AF-4E44-A04A-53886E60C924}" destId="{AE95695C-AA69-4378-95AD-DCF0579CF8D9}" srcOrd="0" destOrd="0" presId="urn:microsoft.com/office/officeart/2008/layout/LinedList"/>
    <dgm:cxn modelId="{31110C4E-EAF9-42EB-ADF8-2CAA274449F4}" type="presParOf" srcId="{AE95695C-AA69-4378-95AD-DCF0579CF8D9}" destId="{32728D2F-BF4A-44E1-95AE-06E73F475B5E}" srcOrd="0" destOrd="0" presId="urn:microsoft.com/office/officeart/2008/layout/LinedList"/>
    <dgm:cxn modelId="{ACC076DA-3F4C-4980-8C0E-DBFCB151BD85}" type="presParOf" srcId="{AE95695C-AA69-4378-95AD-DCF0579CF8D9}" destId="{684CC0D9-32AE-42B4-834B-5C2A3E9B07C9}" srcOrd="1" destOrd="0" presId="urn:microsoft.com/office/officeart/2008/layout/LinedList"/>
    <dgm:cxn modelId="{1D28EDB4-B925-4A66-AF1D-B55F438C500D}" type="presParOf" srcId="{DF138117-D68D-4780-AF85-8F45AC7A8563}" destId="{169F307E-37B5-4E1D-B5A1-39A138DCECDD}" srcOrd="2" destOrd="0" presId="urn:microsoft.com/office/officeart/2008/layout/LinedList"/>
    <dgm:cxn modelId="{765B59B9-9820-4B1B-BEF0-035CD110ACA8}" type="presParOf" srcId="{DF138117-D68D-4780-AF85-8F45AC7A8563}" destId="{476B5A2B-6AC6-4D92-8604-903351B40E4D}" srcOrd="3" destOrd="0" presId="urn:microsoft.com/office/officeart/2008/layout/LinedList"/>
    <dgm:cxn modelId="{0EE7F980-CA65-4EA0-9D2E-038ED0860781}" type="presParOf" srcId="{DF138117-D68D-4780-AF85-8F45AC7A8563}" destId="{EE60BF23-D1F4-4BB6-82BD-D627B11CB8B0}" srcOrd="4" destOrd="0" presId="urn:microsoft.com/office/officeart/2008/layout/LinedList"/>
    <dgm:cxn modelId="{605AE68D-A5E6-44E9-BF9F-5364797D1C4D}" type="presParOf" srcId="{EE60BF23-D1F4-4BB6-82BD-D627B11CB8B0}" destId="{8A6AD38E-09A8-4AEA-95DB-BC4FEE66A447}" srcOrd="0" destOrd="0" presId="urn:microsoft.com/office/officeart/2008/layout/LinedList"/>
    <dgm:cxn modelId="{C8A69633-C413-4BA1-8824-3722C2FD48B3}" type="presParOf" srcId="{EE60BF23-D1F4-4BB6-82BD-D627B11CB8B0}" destId="{5BDE0402-68C0-423B-8102-EFF04DE0D56F}" srcOrd="1" destOrd="0" presId="urn:microsoft.com/office/officeart/2008/layout/LinedList"/>
    <dgm:cxn modelId="{87ACF557-733F-4256-93A4-A67BF3806A92}" type="presParOf" srcId="{EE60BF23-D1F4-4BB6-82BD-D627B11CB8B0}" destId="{8EC62CA3-1255-4AF7-B026-FBE12BF3E3F7}" srcOrd="2" destOrd="0" presId="urn:microsoft.com/office/officeart/2008/layout/LinedList"/>
    <dgm:cxn modelId="{395A714C-0414-46C4-AA1A-9DD5CCEB17ED}" type="presParOf" srcId="{DF138117-D68D-4780-AF85-8F45AC7A8563}" destId="{CC38B6C9-3F0E-46CE-AB4C-0D0495A64F3C}" srcOrd="5" destOrd="0" presId="urn:microsoft.com/office/officeart/2008/layout/LinedList"/>
    <dgm:cxn modelId="{C0956535-08BF-4994-B879-7ABCDA00E73B}" type="presParOf" srcId="{DF138117-D68D-4780-AF85-8F45AC7A8563}" destId="{9D189BD3-CB62-4DD1-A223-08C1D3F86F83}" srcOrd="6" destOrd="0" presId="urn:microsoft.com/office/officeart/2008/layout/LinedList"/>
    <dgm:cxn modelId="{C88D2E65-20C9-4193-A01C-6785BD1255BA}" type="presParOf" srcId="{DF138117-D68D-4780-AF85-8F45AC7A8563}" destId="{4F89C907-7A85-4FCE-86F0-3694CF14190B}" srcOrd="7" destOrd="0" presId="urn:microsoft.com/office/officeart/2008/layout/LinedList"/>
    <dgm:cxn modelId="{1C90782A-A7AF-4B36-A66B-D727150C72E4}" type="presParOf" srcId="{4F89C907-7A85-4FCE-86F0-3694CF14190B}" destId="{106D5BA4-B5AE-4D75-9AE6-5D677ED80617}" srcOrd="0" destOrd="0" presId="urn:microsoft.com/office/officeart/2008/layout/LinedList"/>
    <dgm:cxn modelId="{73189BCA-A842-45F1-9621-387008466C98}" type="presParOf" srcId="{4F89C907-7A85-4FCE-86F0-3694CF14190B}" destId="{DB9E9021-E501-4F8A-9098-BFF4F42542C3}" srcOrd="1" destOrd="0" presId="urn:microsoft.com/office/officeart/2008/layout/LinedList"/>
    <dgm:cxn modelId="{F42758B0-8625-4F20-B376-8D128824CA2D}" type="presParOf" srcId="{4F89C907-7A85-4FCE-86F0-3694CF14190B}" destId="{E7C9D545-ABCF-4668-8F17-236BAA017B4D}" srcOrd="2" destOrd="0" presId="urn:microsoft.com/office/officeart/2008/layout/LinedList"/>
    <dgm:cxn modelId="{9617CA72-9524-4D4B-8E6E-EDE1B2F24ECC}" type="presParOf" srcId="{E7C9D545-ABCF-4668-8F17-236BAA017B4D}" destId="{AF3A9EA7-DD09-49DA-BF84-23095F393A00}" srcOrd="0" destOrd="0" presId="urn:microsoft.com/office/officeart/2008/layout/LinedList"/>
    <dgm:cxn modelId="{C41D7F88-6C24-403A-868A-177228E2B262}" type="presParOf" srcId="{AF3A9EA7-DD09-49DA-BF84-23095F393A00}" destId="{ED169085-2522-48E6-B867-E2F4CE8A3485}" srcOrd="0" destOrd="0" presId="urn:microsoft.com/office/officeart/2008/layout/LinedList"/>
    <dgm:cxn modelId="{CE603853-2B66-4B5A-A188-A4576351BC77}" type="presParOf" srcId="{AF3A9EA7-DD09-49DA-BF84-23095F393A00}" destId="{708BEB23-CAD9-4640-AD96-32F3E21BD334}" srcOrd="1" destOrd="0" presId="urn:microsoft.com/office/officeart/2008/layout/LinedList"/>
    <dgm:cxn modelId="{946E5F82-760F-4272-B294-76087BFE8B1F}" type="presParOf" srcId="{AF3A9EA7-DD09-49DA-BF84-23095F393A00}" destId="{CB12D901-EAA7-4D5F-B84D-6A429AF88B54}" srcOrd="2" destOrd="0" presId="urn:microsoft.com/office/officeart/2008/layout/LinedList"/>
    <dgm:cxn modelId="{941E347C-5DDA-486C-84F0-BA998BA75816}" type="presParOf" srcId="{DF138117-D68D-4780-AF85-8F45AC7A8563}" destId="{D12CD889-7F66-4444-92E4-939D2B64925E}" srcOrd="8" destOrd="0" presId="urn:microsoft.com/office/officeart/2008/layout/LinedList"/>
    <dgm:cxn modelId="{6B31877A-720F-452B-A6EA-4800E45FCCD5}" type="presParOf" srcId="{DF138117-D68D-4780-AF85-8F45AC7A8563}" destId="{F988FA14-DE2B-45FF-8636-44A35D24FC9C}"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284D273-DE1B-4B79-839D-45DCC7C5341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fi-FI"/>
        </a:p>
      </dgm:t>
    </dgm:pt>
    <dgm:pt modelId="{069A5B1B-30DB-4169-93EC-F31F240CEE61}">
      <dgm:prSet/>
      <dgm:spPr/>
      <dgm:t>
        <a:bodyPr/>
        <a:lstStyle/>
        <a:p>
          <a:r>
            <a:rPr lang="en-US" baseline="0" dirty="0"/>
            <a:t>MAR does not apply to </a:t>
          </a:r>
          <a:endParaRPr lang="fi-FI" dirty="0"/>
        </a:p>
      </dgm:t>
    </dgm:pt>
    <dgm:pt modelId="{40E90AF1-655E-445A-8C5B-BC1AA1D765A6}" type="parTrans" cxnId="{8FA9029C-3FA9-4D97-BB57-6371847CF37A}">
      <dgm:prSet/>
      <dgm:spPr/>
      <dgm:t>
        <a:bodyPr/>
        <a:lstStyle/>
        <a:p>
          <a:endParaRPr lang="fi-FI"/>
        </a:p>
      </dgm:t>
    </dgm:pt>
    <dgm:pt modelId="{1599A5B6-43B4-497A-82AC-B31093A6F9AD}" type="sibTrans" cxnId="{8FA9029C-3FA9-4D97-BB57-6371847CF37A}">
      <dgm:prSet/>
      <dgm:spPr/>
      <dgm:t>
        <a:bodyPr/>
        <a:lstStyle/>
        <a:p>
          <a:endParaRPr lang="fi-FI"/>
        </a:p>
      </dgm:t>
    </dgm:pt>
    <dgm:pt modelId="{9DF1C378-AD3B-4AB6-95FA-7C558868F86E}">
      <dgm:prSet/>
      <dgm:spPr/>
      <dgm:t>
        <a:bodyPr/>
        <a:lstStyle/>
        <a:p>
          <a:r>
            <a:rPr lang="en-US" baseline="0"/>
            <a:t>transactions, orders or behaviour, in pursuit of monetary, exchange rate or public debt management policy by:</a:t>
          </a:r>
          <a:endParaRPr lang="fi-FI"/>
        </a:p>
      </dgm:t>
    </dgm:pt>
    <dgm:pt modelId="{10A94125-3B32-421C-98D2-F78716DC20E5}" type="parTrans" cxnId="{0A285C75-63FF-4CBC-93F2-ECDA398A0D96}">
      <dgm:prSet/>
      <dgm:spPr/>
      <dgm:t>
        <a:bodyPr/>
        <a:lstStyle/>
        <a:p>
          <a:endParaRPr lang="fi-FI"/>
        </a:p>
      </dgm:t>
    </dgm:pt>
    <dgm:pt modelId="{CC226767-7010-4DDA-B4D5-D91AD51C9848}" type="sibTrans" cxnId="{0A285C75-63FF-4CBC-93F2-ECDA398A0D96}">
      <dgm:prSet/>
      <dgm:spPr/>
      <dgm:t>
        <a:bodyPr/>
        <a:lstStyle/>
        <a:p>
          <a:endParaRPr lang="fi-FI"/>
        </a:p>
      </dgm:t>
    </dgm:pt>
    <dgm:pt modelId="{6E2FD1A4-3552-4643-AE4F-73A5CDB731C0}">
      <dgm:prSet/>
      <dgm:spPr/>
      <dgm:t>
        <a:bodyPr/>
        <a:lstStyle/>
        <a:p>
          <a:r>
            <a:rPr lang="en-US" baseline="0"/>
            <a:t>(a) a Member State;</a:t>
          </a:r>
          <a:endParaRPr lang="fi-FI"/>
        </a:p>
      </dgm:t>
    </dgm:pt>
    <dgm:pt modelId="{F46E8A83-E1CF-418F-B810-031904BE9924}" type="parTrans" cxnId="{A85DCCED-4904-4741-B8EC-D65F049E026A}">
      <dgm:prSet/>
      <dgm:spPr/>
      <dgm:t>
        <a:bodyPr/>
        <a:lstStyle/>
        <a:p>
          <a:endParaRPr lang="fi-FI"/>
        </a:p>
      </dgm:t>
    </dgm:pt>
    <dgm:pt modelId="{4E00BBB5-BA59-4667-8A31-4DA66A9A696D}" type="sibTrans" cxnId="{A85DCCED-4904-4741-B8EC-D65F049E026A}">
      <dgm:prSet/>
      <dgm:spPr/>
      <dgm:t>
        <a:bodyPr/>
        <a:lstStyle/>
        <a:p>
          <a:endParaRPr lang="fi-FI"/>
        </a:p>
      </dgm:t>
    </dgm:pt>
    <dgm:pt modelId="{684E57B0-6B94-42CE-B98B-E5DFD1D1188B}">
      <dgm:prSet/>
      <dgm:spPr/>
      <dgm:t>
        <a:bodyPr/>
        <a:lstStyle/>
        <a:p>
          <a:r>
            <a:rPr lang="en-US" baseline="0"/>
            <a:t>(b) the members of the ESCB;</a:t>
          </a:r>
          <a:endParaRPr lang="fi-FI"/>
        </a:p>
      </dgm:t>
    </dgm:pt>
    <dgm:pt modelId="{C4AB8F6D-5664-4D21-BB3E-C080F5843001}" type="parTrans" cxnId="{04DC2D9B-6BB2-4FCD-9A24-CB399D712295}">
      <dgm:prSet/>
      <dgm:spPr/>
      <dgm:t>
        <a:bodyPr/>
        <a:lstStyle/>
        <a:p>
          <a:endParaRPr lang="fi-FI"/>
        </a:p>
      </dgm:t>
    </dgm:pt>
    <dgm:pt modelId="{8F94AD02-0A52-48C7-A76C-5C453F459843}" type="sibTrans" cxnId="{04DC2D9B-6BB2-4FCD-9A24-CB399D712295}">
      <dgm:prSet/>
      <dgm:spPr/>
      <dgm:t>
        <a:bodyPr/>
        <a:lstStyle/>
        <a:p>
          <a:endParaRPr lang="fi-FI"/>
        </a:p>
      </dgm:t>
    </dgm:pt>
    <dgm:pt modelId="{A1334837-D962-49F2-839F-CD8FB4F8F3CF}">
      <dgm:prSet/>
      <dgm:spPr/>
      <dgm:t>
        <a:bodyPr/>
        <a:lstStyle/>
        <a:p>
          <a:r>
            <a:rPr lang="en-US" baseline="0"/>
            <a:t>(c) a ministry, agency or special purpose vehicle of one or several Member States, or by a person acting on its behalf;</a:t>
          </a:r>
          <a:endParaRPr lang="fi-FI"/>
        </a:p>
      </dgm:t>
    </dgm:pt>
    <dgm:pt modelId="{33A48555-633F-4E1E-997B-76EB8BE38A06}" type="parTrans" cxnId="{9D77774F-45C0-4A16-A097-8EA1551191A3}">
      <dgm:prSet/>
      <dgm:spPr/>
      <dgm:t>
        <a:bodyPr/>
        <a:lstStyle/>
        <a:p>
          <a:endParaRPr lang="fi-FI"/>
        </a:p>
      </dgm:t>
    </dgm:pt>
    <dgm:pt modelId="{22BA7255-84A0-4852-8E06-E926C29D2A73}" type="sibTrans" cxnId="{9D77774F-45C0-4A16-A097-8EA1551191A3}">
      <dgm:prSet/>
      <dgm:spPr/>
      <dgm:t>
        <a:bodyPr/>
        <a:lstStyle/>
        <a:p>
          <a:endParaRPr lang="fi-FI"/>
        </a:p>
      </dgm:t>
    </dgm:pt>
    <dgm:pt modelId="{9A37EB58-C2A1-488D-BDA9-FCA5C91770B8}">
      <dgm:prSet/>
      <dgm:spPr/>
      <dgm:t>
        <a:bodyPr/>
        <a:lstStyle/>
        <a:p>
          <a:r>
            <a:rPr lang="en-US" baseline="0"/>
            <a:t>(d) in the case of a Member State that is a federal state, a member making up the federation.</a:t>
          </a:r>
          <a:endParaRPr lang="fi-FI"/>
        </a:p>
      </dgm:t>
    </dgm:pt>
    <dgm:pt modelId="{BDC50F83-88BE-4214-8F33-142CB850D094}" type="parTrans" cxnId="{A7CAC4C2-8D5D-41EF-A580-646FA48161B8}">
      <dgm:prSet/>
      <dgm:spPr/>
      <dgm:t>
        <a:bodyPr/>
        <a:lstStyle/>
        <a:p>
          <a:endParaRPr lang="fi-FI"/>
        </a:p>
      </dgm:t>
    </dgm:pt>
    <dgm:pt modelId="{EDC1E173-2AF3-46D7-A3CA-DB22400A690F}" type="sibTrans" cxnId="{A7CAC4C2-8D5D-41EF-A580-646FA48161B8}">
      <dgm:prSet/>
      <dgm:spPr/>
      <dgm:t>
        <a:bodyPr/>
        <a:lstStyle/>
        <a:p>
          <a:endParaRPr lang="fi-FI"/>
        </a:p>
      </dgm:t>
    </dgm:pt>
    <dgm:pt modelId="{4273523C-AD8D-4150-8C34-564110AA5793}">
      <dgm:prSet/>
      <dgm:spPr/>
      <dgm:t>
        <a:bodyPr/>
        <a:lstStyle/>
        <a:p>
          <a:r>
            <a:rPr lang="en-US" baseline="0"/>
            <a:t>transactions, orders or behaviour carried out by the Commission or any other officially designated body or by any person acting on its behalf, in pursuit of public debt management policy. </a:t>
          </a:r>
          <a:endParaRPr lang="fi-FI"/>
        </a:p>
      </dgm:t>
    </dgm:pt>
    <dgm:pt modelId="{B35568AF-62F7-45D2-83B9-AA90473C2166}" type="parTrans" cxnId="{00211A80-9324-41C7-A414-45AA044AE040}">
      <dgm:prSet/>
      <dgm:spPr/>
      <dgm:t>
        <a:bodyPr/>
        <a:lstStyle/>
        <a:p>
          <a:endParaRPr lang="fi-FI"/>
        </a:p>
      </dgm:t>
    </dgm:pt>
    <dgm:pt modelId="{2EEEA4BF-9F67-4037-A532-35E42A73E264}" type="sibTrans" cxnId="{00211A80-9324-41C7-A414-45AA044AE040}">
      <dgm:prSet/>
      <dgm:spPr/>
      <dgm:t>
        <a:bodyPr/>
        <a:lstStyle/>
        <a:p>
          <a:endParaRPr lang="fi-FI"/>
        </a:p>
      </dgm:t>
    </dgm:pt>
    <dgm:pt modelId="{11647343-1B80-4554-A747-AC0B5B9BF4C9}">
      <dgm:prSet/>
      <dgm:spPr/>
      <dgm:t>
        <a:bodyPr/>
        <a:lstStyle/>
        <a:p>
          <a:r>
            <a:rPr lang="en-US" baseline="0" dirty="0"/>
            <a:t>the activity of a Member State, the Commission or any other officially designated body, or of any person acting on their behalf, which concerns </a:t>
          </a:r>
          <a:r>
            <a:rPr lang="en-US" baseline="0" dirty="0">
              <a:solidFill>
                <a:srgbClr val="FF0000"/>
              </a:solidFill>
            </a:rPr>
            <a:t>emission allowances </a:t>
          </a:r>
          <a:r>
            <a:rPr lang="en-US" baseline="0" dirty="0"/>
            <a:t>and which is undertaken in pursuit of the Union’s climate policy in accordance with Directive 2003/87/EC.</a:t>
          </a:r>
          <a:endParaRPr lang="fi-FI" dirty="0"/>
        </a:p>
      </dgm:t>
    </dgm:pt>
    <dgm:pt modelId="{ECB92390-FD77-484D-82AE-224450CE39A5}" type="parTrans" cxnId="{061DC29F-41AD-425F-BA3E-EF1D50D7747C}">
      <dgm:prSet/>
      <dgm:spPr/>
      <dgm:t>
        <a:bodyPr/>
        <a:lstStyle/>
        <a:p>
          <a:endParaRPr lang="fi-FI"/>
        </a:p>
      </dgm:t>
    </dgm:pt>
    <dgm:pt modelId="{B22B9891-CFA3-4438-9D48-F3AEFF7365CB}" type="sibTrans" cxnId="{061DC29F-41AD-425F-BA3E-EF1D50D7747C}">
      <dgm:prSet/>
      <dgm:spPr/>
      <dgm:t>
        <a:bodyPr/>
        <a:lstStyle/>
        <a:p>
          <a:endParaRPr lang="fi-FI"/>
        </a:p>
      </dgm:t>
    </dgm:pt>
    <dgm:pt modelId="{ED16AFD2-5397-4757-9704-6EB53BA135A8}" type="pres">
      <dgm:prSet presAssocID="{B284D273-DE1B-4B79-839D-45DCC7C53411}" presName="vert0" presStyleCnt="0">
        <dgm:presLayoutVars>
          <dgm:dir/>
          <dgm:animOne val="branch"/>
          <dgm:animLvl val="lvl"/>
        </dgm:presLayoutVars>
      </dgm:prSet>
      <dgm:spPr/>
    </dgm:pt>
    <dgm:pt modelId="{41371A05-830E-4D40-8318-AFBA6D5583F0}" type="pres">
      <dgm:prSet presAssocID="{069A5B1B-30DB-4169-93EC-F31F240CEE61}" presName="thickLine" presStyleLbl="alignNode1" presStyleIdx="0" presStyleCnt="1"/>
      <dgm:spPr/>
    </dgm:pt>
    <dgm:pt modelId="{0CDCB80C-572C-42E4-AA17-77C047BA4240}" type="pres">
      <dgm:prSet presAssocID="{069A5B1B-30DB-4169-93EC-F31F240CEE61}" presName="horz1" presStyleCnt="0"/>
      <dgm:spPr/>
    </dgm:pt>
    <dgm:pt modelId="{1D3F5558-486B-4493-8E2E-D4EC6599FB2D}" type="pres">
      <dgm:prSet presAssocID="{069A5B1B-30DB-4169-93EC-F31F240CEE61}" presName="tx1" presStyleLbl="revTx" presStyleIdx="0" presStyleCnt="8"/>
      <dgm:spPr/>
    </dgm:pt>
    <dgm:pt modelId="{51465FCA-2445-4147-B003-D5C800497630}" type="pres">
      <dgm:prSet presAssocID="{069A5B1B-30DB-4169-93EC-F31F240CEE61}" presName="vert1" presStyleCnt="0"/>
      <dgm:spPr/>
    </dgm:pt>
    <dgm:pt modelId="{831AA739-16C1-458B-AD55-C7D9F591CD35}" type="pres">
      <dgm:prSet presAssocID="{9DF1C378-AD3B-4AB6-95FA-7C558868F86E}" presName="vertSpace2a" presStyleCnt="0"/>
      <dgm:spPr/>
    </dgm:pt>
    <dgm:pt modelId="{A1C4A896-DCDE-4DD1-AD3E-06524226304A}" type="pres">
      <dgm:prSet presAssocID="{9DF1C378-AD3B-4AB6-95FA-7C558868F86E}" presName="horz2" presStyleCnt="0"/>
      <dgm:spPr/>
    </dgm:pt>
    <dgm:pt modelId="{61DCAD2C-6282-4090-86CA-1C4271C37C30}" type="pres">
      <dgm:prSet presAssocID="{9DF1C378-AD3B-4AB6-95FA-7C558868F86E}" presName="horzSpace2" presStyleCnt="0"/>
      <dgm:spPr/>
    </dgm:pt>
    <dgm:pt modelId="{1DFD1023-419F-4260-8BDA-79AFE8F1F9D7}" type="pres">
      <dgm:prSet presAssocID="{9DF1C378-AD3B-4AB6-95FA-7C558868F86E}" presName="tx2" presStyleLbl="revTx" presStyleIdx="1" presStyleCnt="8"/>
      <dgm:spPr/>
    </dgm:pt>
    <dgm:pt modelId="{FFB62C2B-FD3C-4FAC-9DE1-E3BF8695C4C1}" type="pres">
      <dgm:prSet presAssocID="{9DF1C378-AD3B-4AB6-95FA-7C558868F86E}" presName="vert2" presStyleCnt="0"/>
      <dgm:spPr/>
    </dgm:pt>
    <dgm:pt modelId="{DE97ABA0-C4F2-44A1-9917-3049AB13C19F}" type="pres">
      <dgm:prSet presAssocID="{6E2FD1A4-3552-4643-AE4F-73A5CDB731C0}" presName="horz3" presStyleCnt="0"/>
      <dgm:spPr/>
    </dgm:pt>
    <dgm:pt modelId="{1FE7640E-17C6-44CE-80B1-4856F547923F}" type="pres">
      <dgm:prSet presAssocID="{6E2FD1A4-3552-4643-AE4F-73A5CDB731C0}" presName="horzSpace3" presStyleCnt="0"/>
      <dgm:spPr/>
    </dgm:pt>
    <dgm:pt modelId="{83F77ADE-98C5-48BE-BEE9-412890BB65E6}" type="pres">
      <dgm:prSet presAssocID="{6E2FD1A4-3552-4643-AE4F-73A5CDB731C0}" presName="tx3" presStyleLbl="revTx" presStyleIdx="2" presStyleCnt="8"/>
      <dgm:spPr/>
    </dgm:pt>
    <dgm:pt modelId="{B6D32B11-D5C9-41C6-B857-9A6301F6F685}" type="pres">
      <dgm:prSet presAssocID="{6E2FD1A4-3552-4643-AE4F-73A5CDB731C0}" presName="vert3" presStyleCnt="0"/>
      <dgm:spPr/>
    </dgm:pt>
    <dgm:pt modelId="{857E520B-7E40-4F89-A1D2-410B70D999FE}" type="pres">
      <dgm:prSet presAssocID="{4E00BBB5-BA59-4667-8A31-4DA66A9A696D}" presName="thinLine3" presStyleLbl="callout" presStyleIdx="0" presStyleCnt="6"/>
      <dgm:spPr/>
    </dgm:pt>
    <dgm:pt modelId="{D73DBEF6-5053-465E-9738-10B899CE5578}" type="pres">
      <dgm:prSet presAssocID="{684E57B0-6B94-42CE-B98B-E5DFD1D1188B}" presName="horz3" presStyleCnt="0"/>
      <dgm:spPr/>
    </dgm:pt>
    <dgm:pt modelId="{FABB2597-C21C-4BD6-B394-C24B6364EA9B}" type="pres">
      <dgm:prSet presAssocID="{684E57B0-6B94-42CE-B98B-E5DFD1D1188B}" presName="horzSpace3" presStyleCnt="0"/>
      <dgm:spPr/>
    </dgm:pt>
    <dgm:pt modelId="{C68DC956-F08B-4D49-8852-6DB201E9C023}" type="pres">
      <dgm:prSet presAssocID="{684E57B0-6B94-42CE-B98B-E5DFD1D1188B}" presName="tx3" presStyleLbl="revTx" presStyleIdx="3" presStyleCnt="8"/>
      <dgm:spPr/>
    </dgm:pt>
    <dgm:pt modelId="{DF390155-F708-44B2-82E3-C58C781EDEEA}" type="pres">
      <dgm:prSet presAssocID="{684E57B0-6B94-42CE-B98B-E5DFD1D1188B}" presName="vert3" presStyleCnt="0"/>
      <dgm:spPr/>
    </dgm:pt>
    <dgm:pt modelId="{87CFB427-0841-477B-A713-FA2F6FADAD82}" type="pres">
      <dgm:prSet presAssocID="{8F94AD02-0A52-48C7-A76C-5C453F459843}" presName="thinLine3" presStyleLbl="callout" presStyleIdx="1" presStyleCnt="6"/>
      <dgm:spPr/>
    </dgm:pt>
    <dgm:pt modelId="{C2F02366-2F68-4BCD-A452-7FD4603E9BF7}" type="pres">
      <dgm:prSet presAssocID="{A1334837-D962-49F2-839F-CD8FB4F8F3CF}" presName="horz3" presStyleCnt="0"/>
      <dgm:spPr/>
    </dgm:pt>
    <dgm:pt modelId="{52EEDF4D-A53C-4032-8646-B947D6E03109}" type="pres">
      <dgm:prSet presAssocID="{A1334837-D962-49F2-839F-CD8FB4F8F3CF}" presName="horzSpace3" presStyleCnt="0"/>
      <dgm:spPr/>
    </dgm:pt>
    <dgm:pt modelId="{ED6E3BC0-C7FC-4E1F-A743-C900F3915D6D}" type="pres">
      <dgm:prSet presAssocID="{A1334837-D962-49F2-839F-CD8FB4F8F3CF}" presName="tx3" presStyleLbl="revTx" presStyleIdx="4" presStyleCnt="8"/>
      <dgm:spPr/>
    </dgm:pt>
    <dgm:pt modelId="{DF4D7521-4C4F-4B61-8B42-B890D305A81D}" type="pres">
      <dgm:prSet presAssocID="{A1334837-D962-49F2-839F-CD8FB4F8F3CF}" presName="vert3" presStyleCnt="0"/>
      <dgm:spPr/>
    </dgm:pt>
    <dgm:pt modelId="{F291FDA4-66D3-41B4-9908-1A3696CC4DCD}" type="pres">
      <dgm:prSet presAssocID="{22BA7255-84A0-4852-8E06-E926C29D2A73}" presName="thinLine3" presStyleLbl="callout" presStyleIdx="2" presStyleCnt="6"/>
      <dgm:spPr/>
    </dgm:pt>
    <dgm:pt modelId="{475CC9B0-021A-44E5-ADFE-9F9905E096AE}" type="pres">
      <dgm:prSet presAssocID="{9A37EB58-C2A1-488D-BDA9-FCA5C91770B8}" presName="horz3" presStyleCnt="0"/>
      <dgm:spPr/>
    </dgm:pt>
    <dgm:pt modelId="{BB238D70-6B57-44CB-A928-6FF815EEFADF}" type="pres">
      <dgm:prSet presAssocID="{9A37EB58-C2A1-488D-BDA9-FCA5C91770B8}" presName="horzSpace3" presStyleCnt="0"/>
      <dgm:spPr/>
    </dgm:pt>
    <dgm:pt modelId="{5A2828E6-BBA4-4FD7-9BFC-917424184A2C}" type="pres">
      <dgm:prSet presAssocID="{9A37EB58-C2A1-488D-BDA9-FCA5C91770B8}" presName="tx3" presStyleLbl="revTx" presStyleIdx="5" presStyleCnt="8"/>
      <dgm:spPr/>
    </dgm:pt>
    <dgm:pt modelId="{4758B5EC-B1AB-41F5-B970-BBCB235E61AF}" type="pres">
      <dgm:prSet presAssocID="{9A37EB58-C2A1-488D-BDA9-FCA5C91770B8}" presName="vert3" presStyleCnt="0"/>
      <dgm:spPr/>
    </dgm:pt>
    <dgm:pt modelId="{B68DB4B0-4AF7-43C1-99D6-C64EE9123053}" type="pres">
      <dgm:prSet presAssocID="{9DF1C378-AD3B-4AB6-95FA-7C558868F86E}" presName="thinLine2b" presStyleLbl="callout" presStyleIdx="3" presStyleCnt="6"/>
      <dgm:spPr/>
    </dgm:pt>
    <dgm:pt modelId="{0B1CCC80-F186-4D43-A76D-42E3EAB2288D}" type="pres">
      <dgm:prSet presAssocID="{9DF1C378-AD3B-4AB6-95FA-7C558868F86E}" presName="vertSpace2b" presStyleCnt="0"/>
      <dgm:spPr/>
    </dgm:pt>
    <dgm:pt modelId="{53128B4B-AFBD-45BA-9EC2-A6316B0E0D82}" type="pres">
      <dgm:prSet presAssocID="{4273523C-AD8D-4150-8C34-564110AA5793}" presName="horz2" presStyleCnt="0"/>
      <dgm:spPr/>
    </dgm:pt>
    <dgm:pt modelId="{F0F30EE0-3E12-442A-B4D9-C8CAEC0F4412}" type="pres">
      <dgm:prSet presAssocID="{4273523C-AD8D-4150-8C34-564110AA5793}" presName="horzSpace2" presStyleCnt="0"/>
      <dgm:spPr/>
    </dgm:pt>
    <dgm:pt modelId="{3FD2BF92-86D1-4D6E-829C-8E1CC10ED759}" type="pres">
      <dgm:prSet presAssocID="{4273523C-AD8D-4150-8C34-564110AA5793}" presName="tx2" presStyleLbl="revTx" presStyleIdx="6" presStyleCnt="8"/>
      <dgm:spPr/>
    </dgm:pt>
    <dgm:pt modelId="{6E92C1ED-7FF6-47DC-B670-B803BD6999EB}" type="pres">
      <dgm:prSet presAssocID="{4273523C-AD8D-4150-8C34-564110AA5793}" presName="vert2" presStyleCnt="0"/>
      <dgm:spPr/>
    </dgm:pt>
    <dgm:pt modelId="{B26BE045-9560-478E-8510-A189A48F4709}" type="pres">
      <dgm:prSet presAssocID="{4273523C-AD8D-4150-8C34-564110AA5793}" presName="thinLine2b" presStyleLbl="callout" presStyleIdx="4" presStyleCnt="6"/>
      <dgm:spPr/>
    </dgm:pt>
    <dgm:pt modelId="{4E01A2B9-BA35-4093-BFC3-A8107B0B0542}" type="pres">
      <dgm:prSet presAssocID="{4273523C-AD8D-4150-8C34-564110AA5793}" presName="vertSpace2b" presStyleCnt="0"/>
      <dgm:spPr/>
    </dgm:pt>
    <dgm:pt modelId="{936A7564-2B27-4962-A722-2BB5F890DF89}" type="pres">
      <dgm:prSet presAssocID="{11647343-1B80-4554-A747-AC0B5B9BF4C9}" presName="horz2" presStyleCnt="0"/>
      <dgm:spPr/>
    </dgm:pt>
    <dgm:pt modelId="{E4CBA61E-477E-4A3E-94F2-1786B3C17C99}" type="pres">
      <dgm:prSet presAssocID="{11647343-1B80-4554-A747-AC0B5B9BF4C9}" presName="horzSpace2" presStyleCnt="0"/>
      <dgm:spPr/>
    </dgm:pt>
    <dgm:pt modelId="{197655CC-01B1-47B8-B1C6-38B04DC4D30D}" type="pres">
      <dgm:prSet presAssocID="{11647343-1B80-4554-A747-AC0B5B9BF4C9}" presName="tx2" presStyleLbl="revTx" presStyleIdx="7" presStyleCnt="8"/>
      <dgm:spPr/>
    </dgm:pt>
    <dgm:pt modelId="{BB0E9F31-26DD-4DD0-82F8-3036855C3D7C}" type="pres">
      <dgm:prSet presAssocID="{11647343-1B80-4554-A747-AC0B5B9BF4C9}" presName="vert2" presStyleCnt="0"/>
      <dgm:spPr/>
    </dgm:pt>
    <dgm:pt modelId="{A2B13270-3DAC-49FD-9382-0FC71110DE7F}" type="pres">
      <dgm:prSet presAssocID="{11647343-1B80-4554-A747-AC0B5B9BF4C9}" presName="thinLine2b" presStyleLbl="callout" presStyleIdx="5" presStyleCnt="6"/>
      <dgm:spPr/>
    </dgm:pt>
    <dgm:pt modelId="{F5765B0C-8E91-4EBF-A867-85ACD955EEB6}" type="pres">
      <dgm:prSet presAssocID="{11647343-1B80-4554-A747-AC0B5B9BF4C9}" presName="vertSpace2b" presStyleCnt="0"/>
      <dgm:spPr/>
    </dgm:pt>
  </dgm:ptLst>
  <dgm:cxnLst>
    <dgm:cxn modelId="{FA91B60E-927D-489F-B629-3F41D78B6B91}" type="presOf" srcId="{9DF1C378-AD3B-4AB6-95FA-7C558868F86E}" destId="{1DFD1023-419F-4260-8BDA-79AFE8F1F9D7}" srcOrd="0" destOrd="0" presId="urn:microsoft.com/office/officeart/2008/layout/LinedList"/>
    <dgm:cxn modelId="{4D66CB35-93A6-44AF-A179-66D6058DF70C}" type="presOf" srcId="{A1334837-D962-49F2-839F-CD8FB4F8F3CF}" destId="{ED6E3BC0-C7FC-4E1F-A743-C900F3915D6D}" srcOrd="0" destOrd="0" presId="urn:microsoft.com/office/officeart/2008/layout/LinedList"/>
    <dgm:cxn modelId="{DCB7B661-9954-422C-9724-6A341DCBFBAA}" type="presOf" srcId="{684E57B0-6B94-42CE-B98B-E5DFD1D1188B}" destId="{C68DC956-F08B-4D49-8852-6DB201E9C023}" srcOrd="0" destOrd="0" presId="urn:microsoft.com/office/officeart/2008/layout/LinedList"/>
    <dgm:cxn modelId="{5013534D-CD54-4D15-ABF7-ADCE13520C6A}" type="presOf" srcId="{11647343-1B80-4554-A747-AC0B5B9BF4C9}" destId="{197655CC-01B1-47B8-B1C6-38B04DC4D30D}" srcOrd="0" destOrd="0" presId="urn:microsoft.com/office/officeart/2008/layout/LinedList"/>
    <dgm:cxn modelId="{9BC71D6F-F16E-42B2-AB30-E96ECDC83971}" type="presOf" srcId="{069A5B1B-30DB-4169-93EC-F31F240CEE61}" destId="{1D3F5558-486B-4493-8E2E-D4EC6599FB2D}" srcOrd="0" destOrd="0" presId="urn:microsoft.com/office/officeart/2008/layout/LinedList"/>
    <dgm:cxn modelId="{9D77774F-45C0-4A16-A097-8EA1551191A3}" srcId="{9DF1C378-AD3B-4AB6-95FA-7C558868F86E}" destId="{A1334837-D962-49F2-839F-CD8FB4F8F3CF}" srcOrd="2" destOrd="0" parTransId="{33A48555-633F-4E1E-997B-76EB8BE38A06}" sibTransId="{22BA7255-84A0-4852-8E06-E926C29D2A73}"/>
    <dgm:cxn modelId="{0A285C75-63FF-4CBC-93F2-ECDA398A0D96}" srcId="{069A5B1B-30DB-4169-93EC-F31F240CEE61}" destId="{9DF1C378-AD3B-4AB6-95FA-7C558868F86E}" srcOrd="0" destOrd="0" parTransId="{10A94125-3B32-421C-98D2-F78716DC20E5}" sibTransId="{CC226767-7010-4DDA-B4D5-D91AD51C9848}"/>
    <dgm:cxn modelId="{00211A80-9324-41C7-A414-45AA044AE040}" srcId="{069A5B1B-30DB-4169-93EC-F31F240CEE61}" destId="{4273523C-AD8D-4150-8C34-564110AA5793}" srcOrd="1" destOrd="0" parTransId="{B35568AF-62F7-45D2-83B9-AA90473C2166}" sibTransId="{2EEEA4BF-9F67-4037-A532-35E42A73E264}"/>
    <dgm:cxn modelId="{04DC2D9B-6BB2-4FCD-9A24-CB399D712295}" srcId="{9DF1C378-AD3B-4AB6-95FA-7C558868F86E}" destId="{684E57B0-6B94-42CE-B98B-E5DFD1D1188B}" srcOrd="1" destOrd="0" parTransId="{C4AB8F6D-5664-4D21-BB3E-C080F5843001}" sibTransId="{8F94AD02-0A52-48C7-A76C-5C453F459843}"/>
    <dgm:cxn modelId="{8FA9029C-3FA9-4D97-BB57-6371847CF37A}" srcId="{B284D273-DE1B-4B79-839D-45DCC7C53411}" destId="{069A5B1B-30DB-4169-93EC-F31F240CEE61}" srcOrd="0" destOrd="0" parTransId="{40E90AF1-655E-445A-8C5B-BC1AA1D765A6}" sibTransId="{1599A5B6-43B4-497A-82AC-B31093A6F9AD}"/>
    <dgm:cxn modelId="{061DC29F-41AD-425F-BA3E-EF1D50D7747C}" srcId="{069A5B1B-30DB-4169-93EC-F31F240CEE61}" destId="{11647343-1B80-4554-A747-AC0B5B9BF4C9}" srcOrd="2" destOrd="0" parTransId="{ECB92390-FD77-484D-82AE-224450CE39A5}" sibTransId="{B22B9891-CFA3-4438-9D48-F3AEFF7365CB}"/>
    <dgm:cxn modelId="{1395F0B5-229B-4828-8623-02A37B5E76A5}" type="presOf" srcId="{6E2FD1A4-3552-4643-AE4F-73A5CDB731C0}" destId="{83F77ADE-98C5-48BE-BEE9-412890BB65E6}" srcOrd="0" destOrd="0" presId="urn:microsoft.com/office/officeart/2008/layout/LinedList"/>
    <dgm:cxn modelId="{C35510BD-0F51-4AAB-9D99-87FE2D2C185A}" type="presOf" srcId="{B284D273-DE1B-4B79-839D-45DCC7C53411}" destId="{ED16AFD2-5397-4757-9704-6EB53BA135A8}" srcOrd="0" destOrd="0" presId="urn:microsoft.com/office/officeart/2008/layout/LinedList"/>
    <dgm:cxn modelId="{A7CAC4C2-8D5D-41EF-A580-646FA48161B8}" srcId="{9DF1C378-AD3B-4AB6-95FA-7C558868F86E}" destId="{9A37EB58-C2A1-488D-BDA9-FCA5C91770B8}" srcOrd="3" destOrd="0" parTransId="{BDC50F83-88BE-4214-8F33-142CB850D094}" sibTransId="{EDC1E173-2AF3-46D7-A3CA-DB22400A690F}"/>
    <dgm:cxn modelId="{A63B36C8-49E2-422E-858A-D2F4A9480D99}" type="presOf" srcId="{4273523C-AD8D-4150-8C34-564110AA5793}" destId="{3FD2BF92-86D1-4D6E-829C-8E1CC10ED759}" srcOrd="0" destOrd="0" presId="urn:microsoft.com/office/officeart/2008/layout/LinedList"/>
    <dgm:cxn modelId="{A85DCCED-4904-4741-B8EC-D65F049E026A}" srcId="{9DF1C378-AD3B-4AB6-95FA-7C558868F86E}" destId="{6E2FD1A4-3552-4643-AE4F-73A5CDB731C0}" srcOrd="0" destOrd="0" parTransId="{F46E8A83-E1CF-418F-B810-031904BE9924}" sibTransId="{4E00BBB5-BA59-4667-8A31-4DA66A9A696D}"/>
    <dgm:cxn modelId="{05093FF0-F716-48BA-AF1B-B8D55564952D}" type="presOf" srcId="{9A37EB58-C2A1-488D-BDA9-FCA5C91770B8}" destId="{5A2828E6-BBA4-4FD7-9BFC-917424184A2C}" srcOrd="0" destOrd="0" presId="urn:microsoft.com/office/officeart/2008/layout/LinedList"/>
    <dgm:cxn modelId="{317FA0E8-317D-4FB8-9C5F-1F655A86A0DD}" type="presParOf" srcId="{ED16AFD2-5397-4757-9704-6EB53BA135A8}" destId="{41371A05-830E-4D40-8318-AFBA6D5583F0}" srcOrd="0" destOrd="0" presId="urn:microsoft.com/office/officeart/2008/layout/LinedList"/>
    <dgm:cxn modelId="{DD5E7B01-BC0A-49FF-8E12-B560FAD282A9}" type="presParOf" srcId="{ED16AFD2-5397-4757-9704-6EB53BA135A8}" destId="{0CDCB80C-572C-42E4-AA17-77C047BA4240}" srcOrd="1" destOrd="0" presId="urn:microsoft.com/office/officeart/2008/layout/LinedList"/>
    <dgm:cxn modelId="{DC85FAF2-FF86-4074-A654-0BDE78C574B8}" type="presParOf" srcId="{0CDCB80C-572C-42E4-AA17-77C047BA4240}" destId="{1D3F5558-486B-4493-8E2E-D4EC6599FB2D}" srcOrd="0" destOrd="0" presId="urn:microsoft.com/office/officeart/2008/layout/LinedList"/>
    <dgm:cxn modelId="{81BB2DB7-B500-45D3-A76D-132AFE70E0D3}" type="presParOf" srcId="{0CDCB80C-572C-42E4-AA17-77C047BA4240}" destId="{51465FCA-2445-4147-B003-D5C800497630}" srcOrd="1" destOrd="0" presId="urn:microsoft.com/office/officeart/2008/layout/LinedList"/>
    <dgm:cxn modelId="{AC4AAE84-4F31-42FE-9C77-7273B7F35DA1}" type="presParOf" srcId="{51465FCA-2445-4147-B003-D5C800497630}" destId="{831AA739-16C1-458B-AD55-C7D9F591CD35}" srcOrd="0" destOrd="0" presId="urn:microsoft.com/office/officeart/2008/layout/LinedList"/>
    <dgm:cxn modelId="{12D3D79E-F376-45ED-921C-A5073CFB5821}" type="presParOf" srcId="{51465FCA-2445-4147-B003-D5C800497630}" destId="{A1C4A896-DCDE-4DD1-AD3E-06524226304A}" srcOrd="1" destOrd="0" presId="urn:microsoft.com/office/officeart/2008/layout/LinedList"/>
    <dgm:cxn modelId="{58456CAF-D2CE-445A-9F0D-1A43B6C01F84}" type="presParOf" srcId="{A1C4A896-DCDE-4DD1-AD3E-06524226304A}" destId="{61DCAD2C-6282-4090-86CA-1C4271C37C30}" srcOrd="0" destOrd="0" presId="urn:microsoft.com/office/officeart/2008/layout/LinedList"/>
    <dgm:cxn modelId="{865EDACE-CEC8-4080-9FF8-E1E342B7B6AF}" type="presParOf" srcId="{A1C4A896-DCDE-4DD1-AD3E-06524226304A}" destId="{1DFD1023-419F-4260-8BDA-79AFE8F1F9D7}" srcOrd="1" destOrd="0" presId="urn:microsoft.com/office/officeart/2008/layout/LinedList"/>
    <dgm:cxn modelId="{28EFBA5D-8F65-4E90-BAFC-1E536CC5A00F}" type="presParOf" srcId="{A1C4A896-DCDE-4DD1-AD3E-06524226304A}" destId="{FFB62C2B-FD3C-4FAC-9DE1-E3BF8695C4C1}" srcOrd="2" destOrd="0" presId="urn:microsoft.com/office/officeart/2008/layout/LinedList"/>
    <dgm:cxn modelId="{1B208C72-F714-4533-875D-01B08FC9816C}" type="presParOf" srcId="{FFB62C2B-FD3C-4FAC-9DE1-E3BF8695C4C1}" destId="{DE97ABA0-C4F2-44A1-9917-3049AB13C19F}" srcOrd="0" destOrd="0" presId="urn:microsoft.com/office/officeart/2008/layout/LinedList"/>
    <dgm:cxn modelId="{5C3FF69B-2AB6-40B0-A971-85654B36C845}" type="presParOf" srcId="{DE97ABA0-C4F2-44A1-9917-3049AB13C19F}" destId="{1FE7640E-17C6-44CE-80B1-4856F547923F}" srcOrd="0" destOrd="0" presId="urn:microsoft.com/office/officeart/2008/layout/LinedList"/>
    <dgm:cxn modelId="{791F7653-5D27-46DD-94C1-CD8EE3CC8C45}" type="presParOf" srcId="{DE97ABA0-C4F2-44A1-9917-3049AB13C19F}" destId="{83F77ADE-98C5-48BE-BEE9-412890BB65E6}" srcOrd="1" destOrd="0" presId="urn:microsoft.com/office/officeart/2008/layout/LinedList"/>
    <dgm:cxn modelId="{06747CEC-F49C-44FC-B3EF-0C7BC15D8C54}" type="presParOf" srcId="{DE97ABA0-C4F2-44A1-9917-3049AB13C19F}" destId="{B6D32B11-D5C9-41C6-B857-9A6301F6F685}" srcOrd="2" destOrd="0" presId="urn:microsoft.com/office/officeart/2008/layout/LinedList"/>
    <dgm:cxn modelId="{3C896933-C9FE-4130-BD02-59E3AABC9866}" type="presParOf" srcId="{FFB62C2B-FD3C-4FAC-9DE1-E3BF8695C4C1}" destId="{857E520B-7E40-4F89-A1D2-410B70D999FE}" srcOrd="1" destOrd="0" presId="urn:microsoft.com/office/officeart/2008/layout/LinedList"/>
    <dgm:cxn modelId="{F117230F-D56D-4AE9-891F-18A3404F1864}" type="presParOf" srcId="{FFB62C2B-FD3C-4FAC-9DE1-E3BF8695C4C1}" destId="{D73DBEF6-5053-465E-9738-10B899CE5578}" srcOrd="2" destOrd="0" presId="urn:microsoft.com/office/officeart/2008/layout/LinedList"/>
    <dgm:cxn modelId="{29AEA413-6C27-4D94-BF4A-87A7550237DA}" type="presParOf" srcId="{D73DBEF6-5053-465E-9738-10B899CE5578}" destId="{FABB2597-C21C-4BD6-B394-C24B6364EA9B}" srcOrd="0" destOrd="0" presId="urn:microsoft.com/office/officeart/2008/layout/LinedList"/>
    <dgm:cxn modelId="{B7ED5347-1D43-4EB6-B309-EA549B9BF229}" type="presParOf" srcId="{D73DBEF6-5053-465E-9738-10B899CE5578}" destId="{C68DC956-F08B-4D49-8852-6DB201E9C023}" srcOrd="1" destOrd="0" presId="urn:microsoft.com/office/officeart/2008/layout/LinedList"/>
    <dgm:cxn modelId="{04FDFA2B-4284-4272-9BCF-267418920B0D}" type="presParOf" srcId="{D73DBEF6-5053-465E-9738-10B899CE5578}" destId="{DF390155-F708-44B2-82E3-C58C781EDEEA}" srcOrd="2" destOrd="0" presId="urn:microsoft.com/office/officeart/2008/layout/LinedList"/>
    <dgm:cxn modelId="{3AF5C76D-CABA-421E-8C72-D1AB01429BAF}" type="presParOf" srcId="{FFB62C2B-FD3C-4FAC-9DE1-E3BF8695C4C1}" destId="{87CFB427-0841-477B-A713-FA2F6FADAD82}" srcOrd="3" destOrd="0" presId="urn:microsoft.com/office/officeart/2008/layout/LinedList"/>
    <dgm:cxn modelId="{A49C25CB-6AF0-48FF-A62F-D4DAE79C360F}" type="presParOf" srcId="{FFB62C2B-FD3C-4FAC-9DE1-E3BF8695C4C1}" destId="{C2F02366-2F68-4BCD-A452-7FD4603E9BF7}" srcOrd="4" destOrd="0" presId="urn:microsoft.com/office/officeart/2008/layout/LinedList"/>
    <dgm:cxn modelId="{DCE0AEE5-64F3-4923-89EA-EF8DAB665EC7}" type="presParOf" srcId="{C2F02366-2F68-4BCD-A452-7FD4603E9BF7}" destId="{52EEDF4D-A53C-4032-8646-B947D6E03109}" srcOrd="0" destOrd="0" presId="urn:microsoft.com/office/officeart/2008/layout/LinedList"/>
    <dgm:cxn modelId="{FC5D5789-8ACF-4F85-A1E1-8B29B62CFECD}" type="presParOf" srcId="{C2F02366-2F68-4BCD-A452-7FD4603E9BF7}" destId="{ED6E3BC0-C7FC-4E1F-A743-C900F3915D6D}" srcOrd="1" destOrd="0" presId="urn:microsoft.com/office/officeart/2008/layout/LinedList"/>
    <dgm:cxn modelId="{2AE3DA2F-1FBA-4C8B-92E4-4D1E1C8DC6CB}" type="presParOf" srcId="{C2F02366-2F68-4BCD-A452-7FD4603E9BF7}" destId="{DF4D7521-4C4F-4B61-8B42-B890D305A81D}" srcOrd="2" destOrd="0" presId="urn:microsoft.com/office/officeart/2008/layout/LinedList"/>
    <dgm:cxn modelId="{70701DFB-FAED-4344-861B-D28C21A70B7D}" type="presParOf" srcId="{FFB62C2B-FD3C-4FAC-9DE1-E3BF8695C4C1}" destId="{F291FDA4-66D3-41B4-9908-1A3696CC4DCD}" srcOrd="5" destOrd="0" presId="urn:microsoft.com/office/officeart/2008/layout/LinedList"/>
    <dgm:cxn modelId="{1C283178-97A4-4D34-892D-3D72B7EB7C51}" type="presParOf" srcId="{FFB62C2B-FD3C-4FAC-9DE1-E3BF8695C4C1}" destId="{475CC9B0-021A-44E5-ADFE-9F9905E096AE}" srcOrd="6" destOrd="0" presId="urn:microsoft.com/office/officeart/2008/layout/LinedList"/>
    <dgm:cxn modelId="{A742212F-B01B-41D5-9221-DB96F4EA2837}" type="presParOf" srcId="{475CC9B0-021A-44E5-ADFE-9F9905E096AE}" destId="{BB238D70-6B57-44CB-A928-6FF815EEFADF}" srcOrd="0" destOrd="0" presId="urn:microsoft.com/office/officeart/2008/layout/LinedList"/>
    <dgm:cxn modelId="{34A539E5-2066-4132-92D0-2D2FD2C8E6AF}" type="presParOf" srcId="{475CC9B0-021A-44E5-ADFE-9F9905E096AE}" destId="{5A2828E6-BBA4-4FD7-9BFC-917424184A2C}" srcOrd="1" destOrd="0" presId="urn:microsoft.com/office/officeart/2008/layout/LinedList"/>
    <dgm:cxn modelId="{45539711-A579-444E-9AE0-1008D67F3084}" type="presParOf" srcId="{475CC9B0-021A-44E5-ADFE-9F9905E096AE}" destId="{4758B5EC-B1AB-41F5-B970-BBCB235E61AF}" srcOrd="2" destOrd="0" presId="urn:microsoft.com/office/officeart/2008/layout/LinedList"/>
    <dgm:cxn modelId="{96AE9AB1-157C-45C8-85C7-AA28E834F99F}" type="presParOf" srcId="{51465FCA-2445-4147-B003-D5C800497630}" destId="{B68DB4B0-4AF7-43C1-99D6-C64EE9123053}" srcOrd="2" destOrd="0" presId="urn:microsoft.com/office/officeart/2008/layout/LinedList"/>
    <dgm:cxn modelId="{4E7E214D-385D-4D23-9BEA-6B7449D52058}" type="presParOf" srcId="{51465FCA-2445-4147-B003-D5C800497630}" destId="{0B1CCC80-F186-4D43-A76D-42E3EAB2288D}" srcOrd="3" destOrd="0" presId="urn:microsoft.com/office/officeart/2008/layout/LinedList"/>
    <dgm:cxn modelId="{EE393760-187C-45A1-8EE9-B1E2F5372B1F}" type="presParOf" srcId="{51465FCA-2445-4147-B003-D5C800497630}" destId="{53128B4B-AFBD-45BA-9EC2-A6316B0E0D82}" srcOrd="4" destOrd="0" presId="urn:microsoft.com/office/officeart/2008/layout/LinedList"/>
    <dgm:cxn modelId="{6E868D7C-BB22-4186-849F-F114B1A2854F}" type="presParOf" srcId="{53128B4B-AFBD-45BA-9EC2-A6316B0E0D82}" destId="{F0F30EE0-3E12-442A-B4D9-C8CAEC0F4412}" srcOrd="0" destOrd="0" presId="urn:microsoft.com/office/officeart/2008/layout/LinedList"/>
    <dgm:cxn modelId="{26FB5410-2D65-4157-B3E9-446A1330A034}" type="presParOf" srcId="{53128B4B-AFBD-45BA-9EC2-A6316B0E0D82}" destId="{3FD2BF92-86D1-4D6E-829C-8E1CC10ED759}" srcOrd="1" destOrd="0" presId="urn:microsoft.com/office/officeart/2008/layout/LinedList"/>
    <dgm:cxn modelId="{1A421C51-7343-4031-AFC6-4C6CE84D312F}" type="presParOf" srcId="{53128B4B-AFBD-45BA-9EC2-A6316B0E0D82}" destId="{6E92C1ED-7FF6-47DC-B670-B803BD6999EB}" srcOrd="2" destOrd="0" presId="urn:microsoft.com/office/officeart/2008/layout/LinedList"/>
    <dgm:cxn modelId="{68B81B13-866D-43C4-B429-514C833C512A}" type="presParOf" srcId="{51465FCA-2445-4147-B003-D5C800497630}" destId="{B26BE045-9560-478E-8510-A189A48F4709}" srcOrd="5" destOrd="0" presId="urn:microsoft.com/office/officeart/2008/layout/LinedList"/>
    <dgm:cxn modelId="{762431E2-CC8C-403C-8385-7903BF3AD463}" type="presParOf" srcId="{51465FCA-2445-4147-B003-D5C800497630}" destId="{4E01A2B9-BA35-4093-BFC3-A8107B0B0542}" srcOrd="6" destOrd="0" presId="urn:microsoft.com/office/officeart/2008/layout/LinedList"/>
    <dgm:cxn modelId="{8F7B4A82-38CD-48E2-9EDE-B3EFCFCED898}" type="presParOf" srcId="{51465FCA-2445-4147-B003-D5C800497630}" destId="{936A7564-2B27-4962-A722-2BB5F890DF89}" srcOrd="7" destOrd="0" presId="urn:microsoft.com/office/officeart/2008/layout/LinedList"/>
    <dgm:cxn modelId="{7E950C57-40D7-4C86-A049-7B86012667D2}" type="presParOf" srcId="{936A7564-2B27-4962-A722-2BB5F890DF89}" destId="{E4CBA61E-477E-4A3E-94F2-1786B3C17C99}" srcOrd="0" destOrd="0" presId="urn:microsoft.com/office/officeart/2008/layout/LinedList"/>
    <dgm:cxn modelId="{BC17175D-E208-4B7D-8EB8-01FEEB532C2D}" type="presParOf" srcId="{936A7564-2B27-4962-A722-2BB5F890DF89}" destId="{197655CC-01B1-47B8-B1C6-38B04DC4D30D}" srcOrd="1" destOrd="0" presId="urn:microsoft.com/office/officeart/2008/layout/LinedList"/>
    <dgm:cxn modelId="{093EEC6D-855A-4A57-9B6B-0D0FBCC73674}" type="presParOf" srcId="{936A7564-2B27-4962-A722-2BB5F890DF89}" destId="{BB0E9F31-26DD-4DD0-82F8-3036855C3D7C}" srcOrd="2" destOrd="0" presId="urn:microsoft.com/office/officeart/2008/layout/LinedList"/>
    <dgm:cxn modelId="{FF4AAE40-636D-44B5-AB06-1163D834A0CE}" type="presParOf" srcId="{51465FCA-2445-4147-B003-D5C800497630}" destId="{A2B13270-3DAC-49FD-9382-0FC71110DE7F}" srcOrd="8" destOrd="0" presId="urn:microsoft.com/office/officeart/2008/layout/LinedList"/>
    <dgm:cxn modelId="{61421F32-6AAC-4955-B8FF-154F48DDC343}" type="presParOf" srcId="{51465FCA-2445-4147-B003-D5C800497630}" destId="{F5765B0C-8E91-4EBF-A867-85ACD955EEB6}"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B746D33-BE0A-4C5D-AEC4-938A5DC20442}" type="doc">
      <dgm:prSet loTypeId="urn:microsoft.com/office/officeart/2005/8/layout/vProcess5" loCatId="process" qsTypeId="urn:microsoft.com/office/officeart/2005/8/quickstyle/simple3" qsCatId="simple" csTypeId="urn:microsoft.com/office/officeart/2005/8/colors/accent0_1" csCatId="mainScheme"/>
      <dgm:spPr/>
      <dgm:t>
        <a:bodyPr/>
        <a:lstStyle/>
        <a:p>
          <a:endParaRPr lang="fi-FI"/>
        </a:p>
      </dgm:t>
    </dgm:pt>
    <dgm:pt modelId="{A8B8B8F7-9E88-4619-A7FF-A2E69F7A2E66}">
      <dgm:prSet/>
      <dgm:spPr/>
      <dgm:t>
        <a:bodyPr/>
        <a:lstStyle/>
        <a:p>
          <a:r>
            <a:rPr lang="en-US" b="1" baseline="0"/>
            <a:t>‘Sustainable investment’ means </a:t>
          </a:r>
          <a:endParaRPr lang="fi-FI"/>
        </a:p>
      </dgm:t>
    </dgm:pt>
    <dgm:pt modelId="{EA680EA3-F3CC-4CCD-B8C9-F1853B663911}" type="parTrans" cxnId="{C90D800F-89EC-4A12-BC23-91051F979444}">
      <dgm:prSet/>
      <dgm:spPr/>
      <dgm:t>
        <a:bodyPr/>
        <a:lstStyle/>
        <a:p>
          <a:endParaRPr lang="fi-FI"/>
        </a:p>
      </dgm:t>
    </dgm:pt>
    <dgm:pt modelId="{091E1E70-6E50-4CFD-B833-9DBCCDB03D4B}" type="sibTrans" cxnId="{C90D800F-89EC-4A12-BC23-91051F979444}">
      <dgm:prSet/>
      <dgm:spPr/>
      <dgm:t>
        <a:bodyPr/>
        <a:lstStyle/>
        <a:p>
          <a:endParaRPr lang="fi-FI"/>
        </a:p>
      </dgm:t>
    </dgm:pt>
    <dgm:pt modelId="{4CBC2CC8-41E8-4F47-81C7-D6450D82941F}">
      <dgm:prSet/>
      <dgm:spPr/>
      <dgm:t>
        <a:bodyPr/>
        <a:lstStyle/>
        <a:p>
          <a:r>
            <a:rPr lang="en-US" b="1" baseline="0"/>
            <a:t>an investment in an economic activity that contributes to an environmental objective, as measured, for example, by key resource efficiency indicators on the use of energy, renewable energy, raw materials, water and land, on the production of waste, and greenhouse gas emissions, or on its impact on biodiversity and the circular economy, or </a:t>
          </a:r>
          <a:endParaRPr lang="fi-FI"/>
        </a:p>
      </dgm:t>
    </dgm:pt>
    <dgm:pt modelId="{71BEB415-4474-44B8-B5D3-9FE637A7FDD7}" type="parTrans" cxnId="{E1CC141D-F9B7-4D83-A31F-E8C894F23827}">
      <dgm:prSet/>
      <dgm:spPr/>
      <dgm:t>
        <a:bodyPr/>
        <a:lstStyle/>
        <a:p>
          <a:endParaRPr lang="fi-FI"/>
        </a:p>
      </dgm:t>
    </dgm:pt>
    <dgm:pt modelId="{E1A7C609-EB98-4A3F-91E3-A9FAC96824CB}" type="sibTrans" cxnId="{E1CC141D-F9B7-4D83-A31F-E8C894F23827}">
      <dgm:prSet/>
      <dgm:spPr/>
      <dgm:t>
        <a:bodyPr/>
        <a:lstStyle/>
        <a:p>
          <a:endParaRPr lang="fi-FI"/>
        </a:p>
      </dgm:t>
    </dgm:pt>
    <dgm:pt modelId="{A3108DE0-8216-4F63-80A1-7B853433D255}">
      <dgm:prSet/>
      <dgm:spPr/>
      <dgm:t>
        <a:bodyPr/>
        <a:lstStyle/>
        <a:p>
          <a:r>
            <a:rPr lang="en-US" b="1" baseline="0"/>
            <a:t>an investment in an economic activity that contributes to a social objective, in particular an investment that contributes to tackling inequality or that fosters social cohesion, social integration and labour relations, or an investment in human capital or economically or socially disadvantaged communities, </a:t>
          </a:r>
          <a:endParaRPr lang="fi-FI"/>
        </a:p>
      </dgm:t>
    </dgm:pt>
    <dgm:pt modelId="{CB32F89A-0CC1-4D65-9318-A21131E6461C}" type="parTrans" cxnId="{0CA41131-9FC6-4E4F-8B65-C0132A8A0733}">
      <dgm:prSet/>
      <dgm:spPr/>
      <dgm:t>
        <a:bodyPr/>
        <a:lstStyle/>
        <a:p>
          <a:endParaRPr lang="fi-FI"/>
        </a:p>
      </dgm:t>
    </dgm:pt>
    <dgm:pt modelId="{351CA432-9D56-4C53-B39B-CB7A4657DF60}" type="sibTrans" cxnId="{0CA41131-9FC6-4E4F-8B65-C0132A8A0733}">
      <dgm:prSet/>
      <dgm:spPr/>
      <dgm:t>
        <a:bodyPr/>
        <a:lstStyle/>
        <a:p>
          <a:endParaRPr lang="fi-FI"/>
        </a:p>
      </dgm:t>
    </dgm:pt>
    <dgm:pt modelId="{C0161EBD-27AE-47B7-BE64-122B01622D87}">
      <dgm:prSet/>
      <dgm:spPr/>
      <dgm:t>
        <a:bodyPr/>
        <a:lstStyle/>
        <a:p>
          <a:r>
            <a:rPr lang="en-US" b="1" baseline="0" dirty="0"/>
            <a:t>provided that such investments do not significantly harm any of those objectives and that the </a:t>
          </a:r>
          <a:r>
            <a:rPr lang="en-US" b="1" baseline="0" dirty="0">
              <a:solidFill>
                <a:srgbClr val="FF0000"/>
              </a:solidFill>
            </a:rPr>
            <a:t>investee companies follow good governance practices, in particular with respect to sound management structures, employee relations, remuneration of staff and tax compliance; </a:t>
          </a:r>
          <a:endParaRPr lang="fi-FI" dirty="0">
            <a:solidFill>
              <a:srgbClr val="FF0000"/>
            </a:solidFill>
          </a:endParaRPr>
        </a:p>
      </dgm:t>
    </dgm:pt>
    <dgm:pt modelId="{4F751598-58DF-4E7C-93F7-6DEFC963D52D}" type="parTrans" cxnId="{98DEA71C-31B8-46CA-9947-3F35801FCDC6}">
      <dgm:prSet/>
      <dgm:spPr/>
      <dgm:t>
        <a:bodyPr/>
        <a:lstStyle/>
        <a:p>
          <a:endParaRPr lang="fi-FI"/>
        </a:p>
      </dgm:t>
    </dgm:pt>
    <dgm:pt modelId="{8363970F-C10F-4B02-95F2-10BCC2700522}" type="sibTrans" cxnId="{98DEA71C-31B8-46CA-9947-3F35801FCDC6}">
      <dgm:prSet/>
      <dgm:spPr/>
      <dgm:t>
        <a:bodyPr/>
        <a:lstStyle/>
        <a:p>
          <a:endParaRPr lang="fi-FI"/>
        </a:p>
      </dgm:t>
    </dgm:pt>
    <dgm:pt modelId="{46FD8AD8-0898-48CD-ADED-579D94AF41B2}" type="pres">
      <dgm:prSet presAssocID="{BB746D33-BE0A-4C5D-AEC4-938A5DC20442}" presName="outerComposite" presStyleCnt="0">
        <dgm:presLayoutVars>
          <dgm:chMax val="5"/>
          <dgm:dir/>
          <dgm:resizeHandles val="exact"/>
        </dgm:presLayoutVars>
      </dgm:prSet>
      <dgm:spPr/>
    </dgm:pt>
    <dgm:pt modelId="{7D723CB3-1891-4B7B-88A7-0428DC6D64C8}" type="pres">
      <dgm:prSet presAssocID="{BB746D33-BE0A-4C5D-AEC4-938A5DC20442}" presName="dummyMaxCanvas" presStyleCnt="0">
        <dgm:presLayoutVars/>
      </dgm:prSet>
      <dgm:spPr/>
    </dgm:pt>
    <dgm:pt modelId="{873E3198-B8F1-480E-B891-27D1E41418F3}" type="pres">
      <dgm:prSet presAssocID="{BB746D33-BE0A-4C5D-AEC4-938A5DC20442}" presName="FourNodes_1" presStyleLbl="node1" presStyleIdx="0" presStyleCnt="4">
        <dgm:presLayoutVars>
          <dgm:bulletEnabled val="1"/>
        </dgm:presLayoutVars>
      </dgm:prSet>
      <dgm:spPr/>
    </dgm:pt>
    <dgm:pt modelId="{3DB0F6F6-76A2-447A-81A3-C18664D522DD}" type="pres">
      <dgm:prSet presAssocID="{BB746D33-BE0A-4C5D-AEC4-938A5DC20442}" presName="FourNodes_2" presStyleLbl="node1" presStyleIdx="1" presStyleCnt="4">
        <dgm:presLayoutVars>
          <dgm:bulletEnabled val="1"/>
        </dgm:presLayoutVars>
      </dgm:prSet>
      <dgm:spPr/>
    </dgm:pt>
    <dgm:pt modelId="{0DF37459-3ADC-4536-B965-0EA808D26453}" type="pres">
      <dgm:prSet presAssocID="{BB746D33-BE0A-4C5D-AEC4-938A5DC20442}" presName="FourNodes_3" presStyleLbl="node1" presStyleIdx="2" presStyleCnt="4">
        <dgm:presLayoutVars>
          <dgm:bulletEnabled val="1"/>
        </dgm:presLayoutVars>
      </dgm:prSet>
      <dgm:spPr/>
    </dgm:pt>
    <dgm:pt modelId="{EB495810-6885-4544-BF47-A59D4CF21CB0}" type="pres">
      <dgm:prSet presAssocID="{BB746D33-BE0A-4C5D-AEC4-938A5DC20442}" presName="FourNodes_4" presStyleLbl="node1" presStyleIdx="3" presStyleCnt="4">
        <dgm:presLayoutVars>
          <dgm:bulletEnabled val="1"/>
        </dgm:presLayoutVars>
      </dgm:prSet>
      <dgm:spPr/>
    </dgm:pt>
    <dgm:pt modelId="{B0A46273-0213-4187-B506-2576D63D08B1}" type="pres">
      <dgm:prSet presAssocID="{BB746D33-BE0A-4C5D-AEC4-938A5DC20442}" presName="FourConn_1-2" presStyleLbl="fgAccFollowNode1" presStyleIdx="0" presStyleCnt="3">
        <dgm:presLayoutVars>
          <dgm:bulletEnabled val="1"/>
        </dgm:presLayoutVars>
      </dgm:prSet>
      <dgm:spPr/>
    </dgm:pt>
    <dgm:pt modelId="{FADCD75D-ED73-4107-8CFF-159EE4B9134A}" type="pres">
      <dgm:prSet presAssocID="{BB746D33-BE0A-4C5D-AEC4-938A5DC20442}" presName="FourConn_2-3" presStyleLbl="fgAccFollowNode1" presStyleIdx="1" presStyleCnt="3">
        <dgm:presLayoutVars>
          <dgm:bulletEnabled val="1"/>
        </dgm:presLayoutVars>
      </dgm:prSet>
      <dgm:spPr/>
    </dgm:pt>
    <dgm:pt modelId="{19415610-FF84-4F5E-B370-86982D5F4E2F}" type="pres">
      <dgm:prSet presAssocID="{BB746D33-BE0A-4C5D-AEC4-938A5DC20442}" presName="FourConn_3-4" presStyleLbl="fgAccFollowNode1" presStyleIdx="2" presStyleCnt="3">
        <dgm:presLayoutVars>
          <dgm:bulletEnabled val="1"/>
        </dgm:presLayoutVars>
      </dgm:prSet>
      <dgm:spPr/>
    </dgm:pt>
    <dgm:pt modelId="{362A5FD8-3EA3-4B73-AFDA-3C298EC1419B}" type="pres">
      <dgm:prSet presAssocID="{BB746D33-BE0A-4C5D-AEC4-938A5DC20442}" presName="FourNodes_1_text" presStyleLbl="node1" presStyleIdx="3" presStyleCnt="4">
        <dgm:presLayoutVars>
          <dgm:bulletEnabled val="1"/>
        </dgm:presLayoutVars>
      </dgm:prSet>
      <dgm:spPr/>
    </dgm:pt>
    <dgm:pt modelId="{A7BD8B6F-4AD5-4591-A15C-E8104AC8650B}" type="pres">
      <dgm:prSet presAssocID="{BB746D33-BE0A-4C5D-AEC4-938A5DC20442}" presName="FourNodes_2_text" presStyleLbl="node1" presStyleIdx="3" presStyleCnt="4">
        <dgm:presLayoutVars>
          <dgm:bulletEnabled val="1"/>
        </dgm:presLayoutVars>
      </dgm:prSet>
      <dgm:spPr/>
    </dgm:pt>
    <dgm:pt modelId="{9AEB55C7-90B1-452A-B0C7-3399253496A2}" type="pres">
      <dgm:prSet presAssocID="{BB746D33-BE0A-4C5D-AEC4-938A5DC20442}" presName="FourNodes_3_text" presStyleLbl="node1" presStyleIdx="3" presStyleCnt="4">
        <dgm:presLayoutVars>
          <dgm:bulletEnabled val="1"/>
        </dgm:presLayoutVars>
      </dgm:prSet>
      <dgm:spPr/>
    </dgm:pt>
    <dgm:pt modelId="{21B42FEE-213F-4572-B12F-26E7BAF110D2}" type="pres">
      <dgm:prSet presAssocID="{BB746D33-BE0A-4C5D-AEC4-938A5DC20442}" presName="FourNodes_4_text" presStyleLbl="node1" presStyleIdx="3" presStyleCnt="4">
        <dgm:presLayoutVars>
          <dgm:bulletEnabled val="1"/>
        </dgm:presLayoutVars>
      </dgm:prSet>
      <dgm:spPr/>
    </dgm:pt>
  </dgm:ptLst>
  <dgm:cxnLst>
    <dgm:cxn modelId="{C90D800F-89EC-4A12-BC23-91051F979444}" srcId="{BB746D33-BE0A-4C5D-AEC4-938A5DC20442}" destId="{A8B8B8F7-9E88-4619-A7FF-A2E69F7A2E66}" srcOrd="0" destOrd="0" parTransId="{EA680EA3-F3CC-4CCD-B8C9-F1853B663911}" sibTransId="{091E1E70-6E50-4CFD-B833-9DBCCDB03D4B}"/>
    <dgm:cxn modelId="{E86B0814-7B19-4D3B-AEFB-BE46DB041C5C}" type="presOf" srcId="{E1A7C609-EB98-4A3F-91E3-A9FAC96824CB}" destId="{FADCD75D-ED73-4107-8CFF-159EE4B9134A}" srcOrd="0" destOrd="0" presId="urn:microsoft.com/office/officeart/2005/8/layout/vProcess5"/>
    <dgm:cxn modelId="{98DEA71C-31B8-46CA-9947-3F35801FCDC6}" srcId="{BB746D33-BE0A-4C5D-AEC4-938A5DC20442}" destId="{C0161EBD-27AE-47B7-BE64-122B01622D87}" srcOrd="3" destOrd="0" parTransId="{4F751598-58DF-4E7C-93F7-6DEFC963D52D}" sibTransId="{8363970F-C10F-4B02-95F2-10BCC2700522}"/>
    <dgm:cxn modelId="{E1CC141D-F9B7-4D83-A31F-E8C894F23827}" srcId="{BB746D33-BE0A-4C5D-AEC4-938A5DC20442}" destId="{4CBC2CC8-41E8-4F47-81C7-D6450D82941F}" srcOrd="1" destOrd="0" parTransId="{71BEB415-4474-44B8-B5D3-9FE637A7FDD7}" sibTransId="{E1A7C609-EB98-4A3F-91E3-A9FAC96824CB}"/>
    <dgm:cxn modelId="{07F5772C-5D1F-4E04-98A9-0CC63F2F68FB}" type="presOf" srcId="{4CBC2CC8-41E8-4F47-81C7-D6450D82941F}" destId="{3DB0F6F6-76A2-447A-81A3-C18664D522DD}" srcOrd="0" destOrd="0" presId="urn:microsoft.com/office/officeart/2005/8/layout/vProcess5"/>
    <dgm:cxn modelId="{0CA41131-9FC6-4E4F-8B65-C0132A8A0733}" srcId="{BB746D33-BE0A-4C5D-AEC4-938A5DC20442}" destId="{A3108DE0-8216-4F63-80A1-7B853433D255}" srcOrd="2" destOrd="0" parTransId="{CB32F89A-0CC1-4D65-9318-A21131E6461C}" sibTransId="{351CA432-9D56-4C53-B39B-CB7A4657DF60}"/>
    <dgm:cxn modelId="{E5AEF761-4A0E-4868-83E5-C67751C081BD}" type="presOf" srcId="{351CA432-9D56-4C53-B39B-CB7A4657DF60}" destId="{19415610-FF84-4F5E-B370-86982D5F4E2F}" srcOrd="0" destOrd="0" presId="urn:microsoft.com/office/officeart/2005/8/layout/vProcess5"/>
    <dgm:cxn modelId="{188C3567-57A3-4280-A604-660F0E9186C0}" type="presOf" srcId="{A3108DE0-8216-4F63-80A1-7B853433D255}" destId="{9AEB55C7-90B1-452A-B0C7-3399253496A2}" srcOrd="1" destOrd="0" presId="urn:microsoft.com/office/officeart/2005/8/layout/vProcess5"/>
    <dgm:cxn modelId="{47065756-3568-403D-8D9B-C17471421D44}" type="presOf" srcId="{BB746D33-BE0A-4C5D-AEC4-938A5DC20442}" destId="{46FD8AD8-0898-48CD-ADED-579D94AF41B2}" srcOrd="0" destOrd="0" presId="urn:microsoft.com/office/officeart/2005/8/layout/vProcess5"/>
    <dgm:cxn modelId="{7C3E7498-FE99-4573-A191-347B855CAB83}" type="presOf" srcId="{C0161EBD-27AE-47B7-BE64-122B01622D87}" destId="{EB495810-6885-4544-BF47-A59D4CF21CB0}" srcOrd="0" destOrd="0" presId="urn:microsoft.com/office/officeart/2005/8/layout/vProcess5"/>
    <dgm:cxn modelId="{99B3F19C-3675-4651-A53D-7C3C0F80ED05}" type="presOf" srcId="{091E1E70-6E50-4CFD-B833-9DBCCDB03D4B}" destId="{B0A46273-0213-4187-B506-2576D63D08B1}" srcOrd="0" destOrd="0" presId="urn:microsoft.com/office/officeart/2005/8/layout/vProcess5"/>
    <dgm:cxn modelId="{DAF766B3-E414-4310-B2E7-433D1318BC3F}" type="presOf" srcId="{C0161EBD-27AE-47B7-BE64-122B01622D87}" destId="{21B42FEE-213F-4572-B12F-26E7BAF110D2}" srcOrd="1" destOrd="0" presId="urn:microsoft.com/office/officeart/2005/8/layout/vProcess5"/>
    <dgm:cxn modelId="{59910DBE-8133-4044-83A1-F89D514999CC}" type="presOf" srcId="{A8B8B8F7-9E88-4619-A7FF-A2E69F7A2E66}" destId="{362A5FD8-3EA3-4B73-AFDA-3C298EC1419B}" srcOrd="1" destOrd="0" presId="urn:microsoft.com/office/officeart/2005/8/layout/vProcess5"/>
    <dgm:cxn modelId="{517E95C7-9FFF-447A-B626-3260242B9B00}" type="presOf" srcId="{A8B8B8F7-9E88-4619-A7FF-A2E69F7A2E66}" destId="{873E3198-B8F1-480E-B891-27D1E41418F3}" srcOrd="0" destOrd="0" presId="urn:microsoft.com/office/officeart/2005/8/layout/vProcess5"/>
    <dgm:cxn modelId="{27551DDC-2DA7-4647-B4AA-F22E0B8CB28D}" type="presOf" srcId="{A3108DE0-8216-4F63-80A1-7B853433D255}" destId="{0DF37459-3ADC-4536-B965-0EA808D26453}" srcOrd="0" destOrd="0" presId="urn:microsoft.com/office/officeart/2005/8/layout/vProcess5"/>
    <dgm:cxn modelId="{8D175EF0-4080-405A-899F-23271AEAB7E6}" type="presOf" srcId="{4CBC2CC8-41E8-4F47-81C7-D6450D82941F}" destId="{A7BD8B6F-4AD5-4591-A15C-E8104AC8650B}" srcOrd="1" destOrd="0" presId="urn:microsoft.com/office/officeart/2005/8/layout/vProcess5"/>
    <dgm:cxn modelId="{7B373B84-CFC4-4092-A769-CB78C0DF902A}" type="presParOf" srcId="{46FD8AD8-0898-48CD-ADED-579D94AF41B2}" destId="{7D723CB3-1891-4B7B-88A7-0428DC6D64C8}" srcOrd="0" destOrd="0" presId="urn:microsoft.com/office/officeart/2005/8/layout/vProcess5"/>
    <dgm:cxn modelId="{A51A7970-2132-4F50-91AE-B8E172259CEF}" type="presParOf" srcId="{46FD8AD8-0898-48CD-ADED-579D94AF41B2}" destId="{873E3198-B8F1-480E-B891-27D1E41418F3}" srcOrd="1" destOrd="0" presId="urn:microsoft.com/office/officeart/2005/8/layout/vProcess5"/>
    <dgm:cxn modelId="{47E89C85-1E9C-4D3E-9651-D9AD0D309541}" type="presParOf" srcId="{46FD8AD8-0898-48CD-ADED-579D94AF41B2}" destId="{3DB0F6F6-76A2-447A-81A3-C18664D522DD}" srcOrd="2" destOrd="0" presId="urn:microsoft.com/office/officeart/2005/8/layout/vProcess5"/>
    <dgm:cxn modelId="{EC8F5A69-1008-4B13-99AF-06BE92CACF95}" type="presParOf" srcId="{46FD8AD8-0898-48CD-ADED-579D94AF41B2}" destId="{0DF37459-3ADC-4536-B965-0EA808D26453}" srcOrd="3" destOrd="0" presId="urn:microsoft.com/office/officeart/2005/8/layout/vProcess5"/>
    <dgm:cxn modelId="{D61A5201-0C2D-40B2-AD09-0F19578F841C}" type="presParOf" srcId="{46FD8AD8-0898-48CD-ADED-579D94AF41B2}" destId="{EB495810-6885-4544-BF47-A59D4CF21CB0}" srcOrd="4" destOrd="0" presId="urn:microsoft.com/office/officeart/2005/8/layout/vProcess5"/>
    <dgm:cxn modelId="{6937256E-D287-421B-9EBB-411C65ED0238}" type="presParOf" srcId="{46FD8AD8-0898-48CD-ADED-579D94AF41B2}" destId="{B0A46273-0213-4187-B506-2576D63D08B1}" srcOrd="5" destOrd="0" presId="urn:microsoft.com/office/officeart/2005/8/layout/vProcess5"/>
    <dgm:cxn modelId="{BF290F2C-01E1-49D1-9356-2E510924425D}" type="presParOf" srcId="{46FD8AD8-0898-48CD-ADED-579D94AF41B2}" destId="{FADCD75D-ED73-4107-8CFF-159EE4B9134A}" srcOrd="6" destOrd="0" presId="urn:microsoft.com/office/officeart/2005/8/layout/vProcess5"/>
    <dgm:cxn modelId="{3076DEEC-7BEA-4F7A-ADA3-0485AFA59EE2}" type="presParOf" srcId="{46FD8AD8-0898-48CD-ADED-579D94AF41B2}" destId="{19415610-FF84-4F5E-B370-86982D5F4E2F}" srcOrd="7" destOrd="0" presId="urn:microsoft.com/office/officeart/2005/8/layout/vProcess5"/>
    <dgm:cxn modelId="{5922D9B3-C588-4F01-A7DC-D3382A17BE08}" type="presParOf" srcId="{46FD8AD8-0898-48CD-ADED-579D94AF41B2}" destId="{362A5FD8-3EA3-4B73-AFDA-3C298EC1419B}" srcOrd="8" destOrd="0" presId="urn:microsoft.com/office/officeart/2005/8/layout/vProcess5"/>
    <dgm:cxn modelId="{0A4497A1-B0A9-409A-8A5A-E961C96987C7}" type="presParOf" srcId="{46FD8AD8-0898-48CD-ADED-579D94AF41B2}" destId="{A7BD8B6F-4AD5-4591-A15C-E8104AC8650B}" srcOrd="9" destOrd="0" presId="urn:microsoft.com/office/officeart/2005/8/layout/vProcess5"/>
    <dgm:cxn modelId="{F30F2FE2-2D12-4CFB-8139-7D3BE8A65774}" type="presParOf" srcId="{46FD8AD8-0898-48CD-ADED-579D94AF41B2}" destId="{9AEB55C7-90B1-452A-B0C7-3399253496A2}" srcOrd="10" destOrd="0" presId="urn:microsoft.com/office/officeart/2005/8/layout/vProcess5"/>
    <dgm:cxn modelId="{FA8E3E16-7A12-4091-969E-0CA81243CB97}" type="presParOf" srcId="{46FD8AD8-0898-48CD-ADED-579D94AF41B2}" destId="{21B42FEE-213F-4572-B12F-26E7BAF110D2}"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03D714A-A1D1-465F-B669-920898593FCA}" type="doc">
      <dgm:prSet loTypeId="urn:microsoft.com/office/officeart/2005/8/layout/hierarchy1" loCatId="hierarchy" qsTypeId="urn:microsoft.com/office/officeart/2005/8/quickstyle/simple1" qsCatId="simple" csTypeId="urn:microsoft.com/office/officeart/2005/8/colors/colorful1" csCatId="colorful"/>
      <dgm:spPr/>
      <dgm:t>
        <a:bodyPr/>
        <a:lstStyle/>
        <a:p>
          <a:endParaRPr lang="en-US"/>
        </a:p>
      </dgm:t>
    </dgm:pt>
    <dgm:pt modelId="{6B850791-6011-445F-B2F4-A0390AF1CA53}">
      <dgm:prSet/>
      <dgm:spPr/>
      <dgm:t>
        <a:bodyPr/>
        <a:lstStyle/>
        <a:p>
          <a:r>
            <a:rPr lang="en-US" b="1" baseline="0" dirty="0"/>
            <a:t>Financial market participants and financial advisers shall include in their </a:t>
          </a:r>
          <a:r>
            <a:rPr lang="en-US" b="1" baseline="0" dirty="0">
              <a:solidFill>
                <a:srgbClr val="FF0000"/>
              </a:solidFill>
            </a:rPr>
            <a:t>remuneration policies </a:t>
          </a:r>
          <a:r>
            <a:rPr lang="en-US" b="1" baseline="0" dirty="0"/>
            <a:t>information on how those policies are consistent with the integration of sustainability risks, and shall publish that information on their websites. </a:t>
          </a:r>
          <a:endParaRPr lang="en-US" dirty="0"/>
        </a:p>
      </dgm:t>
    </dgm:pt>
    <dgm:pt modelId="{2112BD4E-AC15-4739-ADD3-0A6D9A4867B3}" type="parTrans" cxnId="{08A5919B-84DC-4E5F-B292-90563F78D433}">
      <dgm:prSet/>
      <dgm:spPr/>
      <dgm:t>
        <a:bodyPr/>
        <a:lstStyle/>
        <a:p>
          <a:endParaRPr lang="en-US"/>
        </a:p>
      </dgm:t>
    </dgm:pt>
    <dgm:pt modelId="{B1A7A0DE-8735-4A8B-B887-F40A29E1F5A0}" type="sibTrans" cxnId="{08A5919B-84DC-4E5F-B292-90563F78D433}">
      <dgm:prSet/>
      <dgm:spPr/>
      <dgm:t>
        <a:bodyPr/>
        <a:lstStyle/>
        <a:p>
          <a:endParaRPr lang="en-US"/>
        </a:p>
      </dgm:t>
    </dgm:pt>
    <dgm:pt modelId="{4D07C1BE-85A2-4C0B-94D4-07B752174D6E}">
      <dgm:prSet/>
      <dgm:spPr/>
      <dgm:t>
        <a:bodyPr/>
        <a:lstStyle/>
        <a:p>
          <a:r>
            <a:rPr lang="en-US" b="1" baseline="0" dirty="0"/>
            <a:t>Financial market participants and financial advisers shall include descriptions of the following in </a:t>
          </a:r>
          <a:r>
            <a:rPr lang="en-US" b="1" baseline="0" dirty="0">
              <a:solidFill>
                <a:srgbClr val="FF0000"/>
              </a:solidFill>
            </a:rPr>
            <a:t>pre‐contractual disclosures</a:t>
          </a:r>
          <a:r>
            <a:rPr lang="en-US" b="1" baseline="0" dirty="0"/>
            <a:t>:</a:t>
          </a:r>
          <a:endParaRPr lang="en-US" dirty="0"/>
        </a:p>
      </dgm:t>
    </dgm:pt>
    <dgm:pt modelId="{D8B4FE0D-5389-4F52-BCDA-800364A17B74}" type="parTrans" cxnId="{255035F0-219A-4090-8CBD-71165697B0D5}">
      <dgm:prSet/>
      <dgm:spPr/>
      <dgm:t>
        <a:bodyPr/>
        <a:lstStyle/>
        <a:p>
          <a:endParaRPr lang="en-US"/>
        </a:p>
      </dgm:t>
    </dgm:pt>
    <dgm:pt modelId="{E22D7F90-6ECE-43BE-8B97-1A1DA26A80E8}" type="sibTrans" cxnId="{255035F0-219A-4090-8CBD-71165697B0D5}">
      <dgm:prSet/>
      <dgm:spPr/>
      <dgm:t>
        <a:bodyPr/>
        <a:lstStyle/>
        <a:p>
          <a:endParaRPr lang="en-US"/>
        </a:p>
      </dgm:t>
    </dgm:pt>
    <dgm:pt modelId="{81E50081-1B7D-4F07-BB6E-193B53A21121}">
      <dgm:prSet/>
      <dgm:spPr/>
      <dgm:t>
        <a:bodyPr/>
        <a:lstStyle/>
        <a:p>
          <a:r>
            <a:rPr lang="en-US" b="1" baseline="0" dirty="0"/>
            <a:t>(a) </a:t>
          </a:r>
          <a:r>
            <a:rPr lang="en-US" b="1" baseline="0" dirty="0">
              <a:solidFill>
                <a:srgbClr val="FF0000"/>
              </a:solidFill>
            </a:rPr>
            <a:t>the manner in which sustainability risks are integrated </a:t>
          </a:r>
          <a:r>
            <a:rPr lang="en-US" b="1" baseline="0" dirty="0"/>
            <a:t>into their investment decisions; and</a:t>
          </a:r>
          <a:endParaRPr lang="en-US" dirty="0"/>
        </a:p>
      </dgm:t>
    </dgm:pt>
    <dgm:pt modelId="{D7668505-131D-4E6A-B4AF-FA5BD573B881}" type="parTrans" cxnId="{8AFDDA1B-C51C-4AA9-A5DA-B7658C1187F4}">
      <dgm:prSet/>
      <dgm:spPr/>
      <dgm:t>
        <a:bodyPr/>
        <a:lstStyle/>
        <a:p>
          <a:endParaRPr lang="en-US"/>
        </a:p>
      </dgm:t>
    </dgm:pt>
    <dgm:pt modelId="{EBE18A60-9F17-482E-8E60-0D8133635E02}" type="sibTrans" cxnId="{8AFDDA1B-C51C-4AA9-A5DA-B7658C1187F4}">
      <dgm:prSet/>
      <dgm:spPr/>
      <dgm:t>
        <a:bodyPr/>
        <a:lstStyle/>
        <a:p>
          <a:endParaRPr lang="en-US"/>
        </a:p>
      </dgm:t>
    </dgm:pt>
    <dgm:pt modelId="{0880E6D4-C0E1-4BA2-80A1-13581CDE134A}">
      <dgm:prSet/>
      <dgm:spPr/>
      <dgm:t>
        <a:bodyPr/>
        <a:lstStyle/>
        <a:p>
          <a:r>
            <a:rPr lang="en-US" b="1" baseline="0" dirty="0"/>
            <a:t>(b) the results of the assessment of the </a:t>
          </a:r>
          <a:r>
            <a:rPr lang="en-US" b="1" baseline="0" dirty="0">
              <a:solidFill>
                <a:srgbClr val="FF0000"/>
              </a:solidFill>
            </a:rPr>
            <a:t>likely impacts of sustainability risks on the returns </a:t>
          </a:r>
          <a:r>
            <a:rPr lang="en-US" b="1" baseline="0" dirty="0"/>
            <a:t>of the financial products they make available. </a:t>
          </a:r>
          <a:endParaRPr lang="en-US" dirty="0"/>
        </a:p>
      </dgm:t>
    </dgm:pt>
    <dgm:pt modelId="{946D3128-A0F0-4F09-B03C-2A67A49E9451}" type="parTrans" cxnId="{90AB0095-8CE9-45C7-A9BF-1258B425C4CE}">
      <dgm:prSet/>
      <dgm:spPr/>
      <dgm:t>
        <a:bodyPr/>
        <a:lstStyle/>
        <a:p>
          <a:endParaRPr lang="en-US"/>
        </a:p>
      </dgm:t>
    </dgm:pt>
    <dgm:pt modelId="{EFD59A46-C000-4702-B294-9E1E3FD5769D}" type="sibTrans" cxnId="{90AB0095-8CE9-45C7-A9BF-1258B425C4CE}">
      <dgm:prSet/>
      <dgm:spPr/>
      <dgm:t>
        <a:bodyPr/>
        <a:lstStyle/>
        <a:p>
          <a:endParaRPr lang="en-US"/>
        </a:p>
      </dgm:t>
    </dgm:pt>
    <dgm:pt modelId="{DA885454-918C-4CC4-9ABA-BF7CDA9D870C}">
      <dgm:prSet/>
      <dgm:spPr/>
      <dgm:t>
        <a:bodyPr/>
        <a:lstStyle/>
        <a:p>
          <a:r>
            <a:rPr lang="en-US" baseline="0" dirty="0"/>
            <a:t>The disclosure shall include a clear and reasoned explanation of whether, and, if so</a:t>
          </a:r>
          <a:r>
            <a:rPr lang="en-US" baseline="0" dirty="0">
              <a:solidFill>
                <a:srgbClr val="FF0000"/>
              </a:solidFill>
            </a:rPr>
            <a:t>, how a financial product considers principal adverse impacts on sustainability factors</a:t>
          </a:r>
          <a:r>
            <a:rPr lang="en-US" baseline="0" dirty="0"/>
            <a:t>; </a:t>
          </a:r>
          <a:endParaRPr lang="en-US" dirty="0"/>
        </a:p>
      </dgm:t>
    </dgm:pt>
    <dgm:pt modelId="{E3BCA6A5-66B8-46E6-89AB-6AF6C234866E}" type="parTrans" cxnId="{7C2E2281-F268-44BA-AF3C-4BAA47847BA0}">
      <dgm:prSet/>
      <dgm:spPr/>
      <dgm:t>
        <a:bodyPr/>
        <a:lstStyle/>
        <a:p>
          <a:endParaRPr lang="en-US"/>
        </a:p>
      </dgm:t>
    </dgm:pt>
    <dgm:pt modelId="{7AFA1934-5D21-40AA-8E6C-988F076460C0}" type="sibTrans" cxnId="{7C2E2281-F268-44BA-AF3C-4BAA47847BA0}">
      <dgm:prSet/>
      <dgm:spPr/>
      <dgm:t>
        <a:bodyPr/>
        <a:lstStyle/>
        <a:p>
          <a:endParaRPr lang="en-US"/>
        </a:p>
      </dgm:t>
    </dgm:pt>
    <dgm:pt modelId="{3340CED8-266C-4486-93C3-4180B645B527}">
      <dgm:prSet/>
      <dgm:spPr/>
      <dgm:t>
        <a:bodyPr/>
        <a:lstStyle/>
        <a:p>
          <a:r>
            <a:rPr lang="en-US" baseline="0" dirty="0"/>
            <a:t>Where financial advisers deem sustainability risks not to be relevant, the descriptions referred to in the first subparagraph shall include a </a:t>
          </a:r>
          <a:r>
            <a:rPr lang="en-US" baseline="0" dirty="0">
              <a:solidFill>
                <a:srgbClr val="FF0000"/>
              </a:solidFill>
            </a:rPr>
            <a:t>clear and concise explanation of the reasons therefor. </a:t>
          </a:r>
          <a:endParaRPr lang="en-US" dirty="0">
            <a:solidFill>
              <a:srgbClr val="FF0000"/>
            </a:solidFill>
          </a:endParaRPr>
        </a:p>
      </dgm:t>
    </dgm:pt>
    <dgm:pt modelId="{9F279F96-DCF6-48DA-BF46-8D778148D725}" type="parTrans" cxnId="{FF93581E-7761-4044-973F-FED0F79D7475}">
      <dgm:prSet/>
      <dgm:spPr/>
      <dgm:t>
        <a:bodyPr/>
        <a:lstStyle/>
        <a:p>
          <a:endParaRPr lang="en-US"/>
        </a:p>
      </dgm:t>
    </dgm:pt>
    <dgm:pt modelId="{C71B37E8-7DB4-4369-A544-2A0F809A9E70}" type="sibTrans" cxnId="{FF93581E-7761-4044-973F-FED0F79D7475}">
      <dgm:prSet/>
      <dgm:spPr/>
      <dgm:t>
        <a:bodyPr/>
        <a:lstStyle/>
        <a:p>
          <a:endParaRPr lang="en-US"/>
        </a:p>
      </dgm:t>
    </dgm:pt>
    <dgm:pt modelId="{C6BD99FB-0410-4E68-8B2F-52B6F45028BF}" type="pres">
      <dgm:prSet presAssocID="{903D714A-A1D1-465F-B669-920898593FCA}" presName="hierChild1" presStyleCnt="0">
        <dgm:presLayoutVars>
          <dgm:chPref val="1"/>
          <dgm:dir/>
          <dgm:animOne val="branch"/>
          <dgm:animLvl val="lvl"/>
          <dgm:resizeHandles/>
        </dgm:presLayoutVars>
      </dgm:prSet>
      <dgm:spPr/>
    </dgm:pt>
    <dgm:pt modelId="{69512155-AA07-4596-92E7-00885FC7D18D}" type="pres">
      <dgm:prSet presAssocID="{6B850791-6011-445F-B2F4-A0390AF1CA53}" presName="hierRoot1" presStyleCnt="0"/>
      <dgm:spPr/>
    </dgm:pt>
    <dgm:pt modelId="{16797540-2B0A-4959-8FB7-341068BFDA52}" type="pres">
      <dgm:prSet presAssocID="{6B850791-6011-445F-B2F4-A0390AF1CA53}" presName="composite" presStyleCnt="0"/>
      <dgm:spPr/>
    </dgm:pt>
    <dgm:pt modelId="{CF8A1D28-265E-4CBB-B623-D2F27943B1C4}" type="pres">
      <dgm:prSet presAssocID="{6B850791-6011-445F-B2F4-A0390AF1CA53}" presName="background" presStyleLbl="node0" presStyleIdx="0" presStyleCnt="2"/>
      <dgm:spPr/>
    </dgm:pt>
    <dgm:pt modelId="{8E9BAB7E-E01D-42A0-89AF-DC877724BE65}" type="pres">
      <dgm:prSet presAssocID="{6B850791-6011-445F-B2F4-A0390AF1CA53}" presName="text" presStyleLbl="fgAcc0" presStyleIdx="0" presStyleCnt="2">
        <dgm:presLayoutVars>
          <dgm:chPref val="3"/>
        </dgm:presLayoutVars>
      </dgm:prSet>
      <dgm:spPr/>
    </dgm:pt>
    <dgm:pt modelId="{4656CDAE-4C4B-49CD-876E-EA523CEB33D1}" type="pres">
      <dgm:prSet presAssocID="{6B850791-6011-445F-B2F4-A0390AF1CA53}" presName="hierChild2" presStyleCnt="0"/>
      <dgm:spPr/>
    </dgm:pt>
    <dgm:pt modelId="{F1A017C8-8DC4-495D-AA52-F468E80EB1FD}" type="pres">
      <dgm:prSet presAssocID="{4D07C1BE-85A2-4C0B-94D4-07B752174D6E}" presName="hierRoot1" presStyleCnt="0"/>
      <dgm:spPr/>
    </dgm:pt>
    <dgm:pt modelId="{DF1881E7-3BF5-4CD7-B141-D7963516B474}" type="pres">
      <dgm:prSet presAssocID="{4D07C1BE-85A2-4C0B-94D4-07B752174D6E}" presName="composite" presStyleCnt="0"/>
      <dgm:spPr/>
    </dgm:pt>
    <dgm:pt modelId="{560B1483-C09C-4884-944E-03F7E6FAA42A}" type="pres">
      <dgm:prSet presAssocID="{4D07C1BE-85A2-4C0B-94D4-07B752174D6E}" presName="background" presStyleLbl="node0" presStyleIdx="1" presStyleCnt="2"/>
      <dgm:spPr/>
    </dgm:pt>
    <dgm:pt modelId="{14136B9F-DFB4-4083-B6A2-429DC8DCEE71}" type="pres">
      <dgm:prSet presAssocID="{4D07C1BE-85A2-4C0B-94D4-07B752174D6E}" presName="text" presStyleLbl="fgAcc0" presStyleIdx="1" presStyleCnt="2">
        <dgm:presLayoutVars>
          <dgm:chPref val="3"/>
        </dgm:presLayoutVars>
      </dgm:prSet>
      <dgm:spPr/>
    </dgm:pt>
    <dgm:pt modelId="{7353235D-71B2-42D1-B82F-3ED4E89F24E8}" type="pres">
      <dgm:prSet presAssocID="{4D07C1BE-85A2-4C0B-94D4-07B752174D6E}" presName="hierChild2" presStyleCnt="0"/>
      <dgm:spPr/>
    </dgm:pt>
    <dgm:pt modelId="{BFAA4AD8-D664-4A89-B355-D0CCEB6F0645}" type="pres">
      <dgm:prSet presAssocID="{D7668505-131D-4E6A-B4AF-FA5BD573B881}" presName="Name10" presStyleLbl="parChTrans1D2" presStyleIdx="0" presStyleCnt="4"/>
      <dgm:spPr/>
    </dgm:pt>
    <dgm:pt modelId="{28DD6723-7881-433F-B83E-9DA09889437A}" type="pres">
      <dgm:prSet presAssocID="{81E50081-1B7D-4F07-BB6E-193B53A21121}" presName="hierRoot2" presStyleCnt="0"/>
      <dgm:spPr/>
    </dgm:pt>
    <dgm:pt modelId="{899193FD-4E87-48FA-987C-195487E33E85}" type="pres">
      <dgm:prSet presAssocID="{81E50081-1B7D-4F07-BB6E-193B53A21121}" presName="composite2" presStyleCnt="0"/>
      <dgm:spPr/>
    </dgm:pt>
    <dgm:pt modelId="{6EEE2644-77F1-4183-8845-1188C09AEAD9}" type="pres">
      <dgm:prSet presAssocID="{81E50081-1B7D-4F07-BB6E-193B53A21121}" presName="background2" presStyleLbl="node2" presStyleIdx="0" presStyleCnt="4"/>
      <dgm:spPr/>
    </dgm:pt>
    <dgm:pt modelId="{55D447F0-99E8-4FAE-925B-617D833C78E2}" type="pres">
      <dgm:prSet presAssocID="{81E50081-1B7D-4F07-BB6E-193B53A21121}" presName="text2" presStyleLbl="fgAcc2" presStyleIdx="0" presStyleCnt="4">
        <dgm:presLayoutVars>
          <dgm:chPref val="3"/>
        </dgm:presLayoutVars>
      </dgm:prSet>
      <dgm:spPr/>
    </dgm:pt>
    <dgm:pt modelId="{564C9D05-A9A5-484A-B741-E333B37A082C}" type="pres">
      <dgm:prSet presAssocID="{81E50081-1B7D-4F07-BB6E-193B53A21121}" presName="hierChild3" presStyleCnt="0"/>
      <dgm:spPr/>
    </dgm:pt>
    <dgm:pt modelId="{E53B78CA-E607-426F-BABF-AFE151CEF1CD}" type="pres">
      <dgm:prSet presAssocID="{946D3128-A0F0-4F09-B03C-2A67A49E9451}" presName="Name10" presStyleLbl="parChTrans1D2" presStyleIdx="1" presStyleCnt="4"/>
      <dgm:spPr/>
    </dgm:pt>
    <dgm:pt modelId="{846A48DE-B1A1-4083-8730-E8F37484434A}" type="pres">
      <dgm:prSet presAssocID="{0880E6D4-C0E1-4BA2-80A1-13581CDE134A}" presName="hierRoot2" presStyleCnt="0"/>
      <dgm:spPr/>
    </dgm:pt>
    <dgm:pt modelId="{1C449004-D593-4543-9E89-13DC9813380B}" type="pres">
      <dgm:prSet presAssocID="{0880E6D4-C0E1-4BA2-80A1-13581CDE134A}" presName="composite2" presStyleCnt="0"/>
      <dgm:spPr/>
    </dgm:pt>
    <dgm:pt modelId="{3904ECA1-E134-4FD5-ADC9-3C2B65C67B94}" type="pres">
      <dgm:prSet presAssocID="{0880E6D4-C0E1-4BA2-80A1-13581CDE134A}" presName="background2" presStyleLbl="node2" presStyleIdx="1" presStyleCnt="4"/>
      <dgm:spPr/>
    </dgm:pt>
    <dgm:pt modelId="{82EEE263-2E87-4FEA-B50B-52B963FBA874}" type="pres">
      <dgm:prSet presAssocID="{0880E6D4-C0E1-4BA2-80A1-13581CDE134A}" presName="text2" presStyleLbl="fgAcc2" presStyleIdx="1" presStyleCnt="4">
        <dgm:presLayoutVars>
          <dgm:chPref val="3"/>
        </dgm:presLayoutVars>
      </dgm:prSet>
      <dgm:spPr/>
    </dgm:pt>
    <dgm:pt modelId="{8CD7E9D5-88B7-4CBE-9F39-A80E991A7E84}" type="pres">
      <dgm:prSet presAssocID="{0880E6D4-C0E1-4BA2-80A1-13581CDE134A}" presName="hierChild3" presStyleCnt="0"/>
      <dgm:spPr/>
    </dgm:pt>
    <dgm:pt modelId="{1E82C91C-DD4D-4C41-B7FC-61C4C1FCE410}" type="pres">
      <dgm:prSet presAssocID="{E3BCA6A5-66B8-46E6-89AB-6AF6C234866E}" presName="Name10" presStyleLbl="parChTrans1D2" presStyleIdx="2" presStyleCnt="4"/>
      <dgm:spPr/>
    </dgm:pt>
    <dgm:pt modelId="{9103E435-54AB-4338-86E5-6E8CF486ED44}" type="pres">
      <dgm:prSet presAssocID="{DA885454-918C-4CC4-9ABA-BF7CDA9D870C}" presName="hierRoot2" presStyleCnt="0"/>
      <dgm:spPr/>
    </dgm:pt>
    <dgm:pt modelId="{A3281E7E-B6EB-426E-ABDC-6F9217FD615B}" type="pres">
      <dgm:prSet presAssocID="{DA885454-918C-4CC4-9ABA-BF7CDA9D870C}" presName="composite2" presStyleCnt="0"/>
      <dgm:spPr/>
    </dgm:pt>
    <dgm:pt modelId="{F7290AC4-4C3B-4763-AF72-F2A49E0D2D2D}" type="pres">
      <dgm:prSet presAssocID="{DA885454-918C-4CC4-9ABA-BF7CDA9D870C}" presName="background2" presStyleLbl="node2" presStyleIdx="2" presStyleCnt="4"/>
      <dgm:spPr/>
    </dgm:pt>
    <dgm:pt modelId="{891A324C-625F-4F0B-8163-AC5E88DFCB1B}" type="pres">
      <dgm:prSet presAssocID="{DA885454-918C-4CC4-9ABA-BF7CDA9D870C}" presName="text2" presStyleLbl="fgAcc2" presStyleIdx="2" presStyleCnt="4">
        <dgm:presLayoutVars>
          <dgm:chPref val="3"/>
        </dgm:presLayoutVars>
      </dgm:prSet>
      <dgm:spPr/>
    </dgm:pt>
    <dgm:pt modelId="{B47DB752-04E3-4051-B69F-1F076EDCD316}" type="pres">
      <dgm:prSet presAssocID="{DA885454-918C-4CC4-9ABA-BF7CDA9D870C}" presName="hierChild3" presStyleCnt="0"/>
      <dgm:spPr/>
    </dgm:pt>
    <dgm:pt modelId="{6F33674D-8E8D-47CA-BB64-AB15545EECBF}" type="pres">
      <dgm:prSet presAssocID="{9F279F96-DCF6-48DA-BF46-8D778148D725}" presName="Name10" presStyleLbl="parChTrans1D2" presStyleIdx="3" presStyleCnt="4"/>
      <dgm:spPr/>
    </dgm:pt>
    <dgm:pt modelId="{6520B582-38C1-4119-8D85-6140637B9FBA}" type="pres">
      <dgm:prSet presAssocID="{3340CED8-266C-4486-93C3-4180B645B527}" presName="hierRoot2" presStyleCnt="0"/>
      <dgm:spPr/>
    </dgm:pt>
    <dgm:pt modelId="{4C265198-5561-4308-9361-14B1F71CE582}" type="pres">
      <dgm:prSet presAssocID="{3340CED8-266C-4486-93C3-4180B645B527}" presName="composite2" presStyleCnt="0"/>
      <dgm:spPr/>
    </dgm:pt>
    <dgm:pt modelId="{6880323D-60DA-4B80-8BBF-08DA0024AA45}" type="pres">
      <dgm:prSet presAssocID="{3340CED8-266C-4486-93C3-4180B645B527}" presName="background2" presStyleLbl="node2" presStyleIdx="3" presStyleCnt="4"/>
      <dgm:spPr/>
    </dgm:pt>
    <dgm:pt modelId="{C4EDCC46-50C1-4CD9-85AD-7A91BC7D3B26}" type="pres">
      <dgm:prSet presAssocID="{3340CED8-266C-4486-93C3-4180B645B527}" presName="text2" presStyleLbl="fgAcc2" presStyleIdx="3" presStyleCnt="4">
        <dgm:presLayoutVars>
          <dgm:chPref val="3"/>
        </dgm:presLayoutVars>
      </dgm:prSet>
      <dgm:spPr/>
    </dgm:pt>
    <dgm:pt modelId="{D49FB56F-5DC8-41DC-89E4-E597503BBB45}" type="pres">
      <dgm:prSet presAssocID="{3340CED8-266C-4486-93C3-4180B645B527}" presName="hierChild3" presStyleCnt="0"/>
      <dgm:spPr/>
    </dgm:pt>
  </dgm:ptLst>
  <dgm:cxnLst>
    <dgm:cxn modelId="{87E42203-1BFB-4687-86A8-15D53B41ECA0}" type="presOf" srcId="{E3BCA6A5-66B8-46E6-89AB-6AF6C234866E}" destId="{1E82C91C-DD4D-4C41-B7FC-61C4C1FCE410}" srcOrd="0" destOrd="0" presId="urn:microsoft.com/office/officeart/2005/8/layout/hierarchy1"/>
    <dgm:cxn modelId="{A5D7DC12-F1ED-4D32-886E-9C1AB10AB9F1}" type="presOf" srcId="{81E50081-1B7D-4F07-BB6E-193B53A21121}" destId="{55D447F0-99E8-4FAE-925B-617D833C78E2}" srcOrd="0" destOrd="0" presId="urn:microsoft.com/office/officeart/2005/8/layout/hierarchy1"/>
    <dgm:cxn modelId="{36801C15-003E-4FD5-924A-9F1202F253E5}" type="presOf" srcId="{0880E6D4-C0E1-4BA2-80A1-13581CDE134A}" destId="{82EEE263-2E87-4FEA-B50B-52B963FBA874}" srcOrd="0" destOrd="0" presId="urn:microsoft.com/office/officeart/2005/8/layout/hierarchy1"/>
    <dgm:cxn modelId="{8AFDDA1B-C51C-4AA9-A5DA-B7658C1187F4}" srcId="{4D07C1BE-85A2-4C0B-94D4-07B752174D6E}" destId="{81E50081-1B7D-4F07-BB6E-193B53A21121}" srcOrd="0" destOrd="0" parTransId="{D7668505-131D-4E6A-B4AF-FA5BD573B881}" sibTransId="{EBE18A60-9F17-482E-8E60-0D8133635E02}"/>
    <dgm:cxn modelId="{9FABCC1C-D9F5-4B4C-B6CF-7012A0E12FC3}" type="presOf" srcId="{3340CED8-266C-4486-93C3-4180B645B527}" destId="{C4EDCC46-50C1-4CD9-85AD-7A91BC7D3B26}" srcOrd="0" destOrd="0" presId="urn:microsoft.com/office/officeart/2005/8/layout/hierarchy1"/>
    <dgm:cxn modelId="{FF93581E-7761-4044-973F-FED0F79D7475}" srcId="{4D07C1BE-85A2-4C0B-94D4-07B752174D6E}" destId="{3340CED8-266C-4486-93C3-4180B645B527}" srcOrd="3" destOrd="0" parTransId="{9F279F96-DCF6-48DA-BF46-8D778148D725}" sibTransId="{C71B37E8-7DB4-4369-A544-2A0F809A9E70}"/>
    <dgm:cxn modelId="{DFB1702D-21B7-4999-83B9-7A56A48352AD}" type="presOf" srcId="{DA885454-918C-4CC4-9ABA-BF7CDA9D870C}" destId="{891A324C-625F-4F0B-8163-AC5E88DFCB1B}" srcOrd="0" destOrd="0" presId="urn:microsoft.com/office/officeart/2005/8/layout/hierarchy1"/>
    <dgm:cxn modelId="{FDF4982E-82C8-41DC-9456-03DA903526DC}" type="presOf" srcId="{D7668505-131D-4E6A-B4AF-FA5BD573B881}" destId="{BFAA4AD8-D664-4A89-B355-D0CCEB6F0645}" srcOrd="0" destOrd="0" presId="urn:microsoft.com/office/officeart/2005/8/layout/hierarchy1"/>
    <dgm:cxn modelId="{6E94835C-E685-4F37-B5B8-E4BC2C0A4AE2}" type="presOf" srcId="{4D07C1BE-85A2-4C0B-94D4-07B752174D6E}" destId="{14136B9F-DFB4-4083-B6A2-429DC8DCEE71}" srcOrd="0" destOrd="0" presId="urn:microsoft.com/office/officeart/2005/8/layout/hierarchy1"/>
    <dgm:cxn modelId="{5CAB3D54-9B9C-407E-B981-4B2783A85A58}" type="presOf" srcId="{903D714A-A1D1-465F-B669-920898593FCA}" destId="{C6BD99FB-0410-4E68-8B2F-52B6F45028BF}" srcOrd="0" destOrd="0" presId="urn:microsoft.com/office/officeart/2005/8/layout/hierarchy1"/>
    <dgm:cxn modelId="{9E18CF57-92D0-4125-85A3-7E8A1B899EBD}" type="presOf" srcId="{9F279F96-DCF6-48DA-BF46-8D778148D725}" destId="{6F33674D-8E8D-47CA-BB64-AB15545EECBF}" srcOrd="0" destOrd="0" presId="urn:microsoft.com/office/officeart/2005/8/layout/hierarchy1"/>
    <dgm:cxn modelId="{7C2E2281-F268-44BA-AF3C-4BAA47847BA0}" srcId="{4D07C1BE-85A2-4C0B-94D4-07B752174D6E}" destId="{DA885454-918C-4CC4-9ABA-BF7CDA9D870C}" srcOrd="2" destOrd="0" parTransId="{E3BCA6A5-66B8-46E6-89AB-6AF6C234866E}" sibTransId="{7AFA1934-5D21-40AA-8E6C-988F076460C0}"/>
    <dgm:cxn modelId="{41E7B591-D169-4629-B253-8BB245D48D45}" type="presOf" srcId="{946D3128-A0F0-4F09-B03C-2A67A49E9451}" destId="{E53B78CA-E607-426F-BABF-AFE151CEF1CD}" srcOrd="0" destOrd="0" presId="urn:microsoft.com/office/officeart/2005/8/layout/hierarchy1"/>
    <dgm:cxn modelId="{90AB0095-8CE9-45C7-A9BF-1258B425C4CE}" srcId="{4D07C1BE-85A2-4C0B-94D4-07B752174D6E}" destId="{0880E6D4-C0E1-4BA2-80A1-13581CDE134A}" srcOrd="1" destOrd="0" parTransId="{946D3128-A0F0-4F09-B03C-2A67A49E9451}" sibTransId="{EFD59A46-C000-4702-B294-9E1E3FD5769D}"/>
    <dgm:cxn modelId="{08A5919B-84DC-4E5F-B292-90563F78D433}" srcId="{903D714A-A1D1-465F-B669-920898593FCA}" destId="{6B850791-6011-445F-B2F4-A0390AF1CA53}" srcOrd="0" destOrd="0" parTransId="{2112BD4E-AC15-4739-ADD3-0A6D9A4867B3}" sibTransId="{B1A7A0DE-8735-4A8B-B887-F40A29E1F5A0}"/>
    <dgm:cxn modelId="{CC24D7EE-6E99-4F25-9B5D-CA5FBF340586}" type="presOf" srcId="{6B850791-6011-445F-B2F4-A0390AF1CA53}" destId="{8E9BAB7E-E01D-42A0-89AF-DC877724BE65}" srcOrd="0" destOrd="0" presId="urn:microsoft.com/office/officeart/2005/8/layout/hierarchy1"/>
    <dgm:cxn modelId="{255035F0-219A-4090-8CBD-71165697B0D5}" srcId="{903D714A-A1D1-465F-B669-920898593FCA}" destId="{4D07C1BE-85A2-4C0B-94D4-07B752174D6E}" srcOrd="1" destOrd="0" parTransId="{D8B4FE0D-5389-4F52-BCDA-800364A17B74}" sibTransId="{E22D7F90-6ECE-43BE-8B97-1A1DA26A80E8}"/>
    <dgm:cxn modelId="{F43AA77A-F35E-48BD-A2E9-24C88C92A93A}" type="presParOf" srcId="{C6BD99FB-0410-4E68-8B2F-52B6F45028BF}" destId="{69512155-AA07-4596-92E7-00885FC7D18D}" srcOrd="0" destOrd="0" presId="urn:microsoft.com/office/officeart/2005/8/layout/hierarchy1"/>
    <dgm:cxn modelId="{4B8590F2-FEF3-478B-95C8-3E2409C0230C}" type="presParOf" srcId="{69512155-AA07-4596-92E7-00885FC7D18D}" destId="{16797540-2B0A-4959-8FB7-341068BFDA52}" srcOrd="0" destOrd="0" presId="urn:microsoft.com/office/officeart/2005/8/layout/hierarchy1"/>
    <dgm:cxn modelId="{E13ABD48-6891-4497-9DBE-14A1FCB7F0F6}" type="presParOf" srcId="{16797540-2B0A-4959-8FB7-341068BFDA52}" destId="{CF8A1D28-265E-4CBB-B623-D2F27943B1C4}" srcOrd="0" destOrd="0" presId="urn:microsoft.com/office/officeart/2005/8/layout/hierarchy1"/>
    <dgm:cxn modelId="{87B9715F-12FF-4E77-AEDA-09FB351FB864}" type="presParOf" srcId="{16797540-2B0A-4959-8FB7-341068BFDA52}" destId="{8E9BAB7E-E01D-42A0-89AF-DC877724BE65}" srcOrd="1" destOrd="0" presId="urn:microsoft.com/office/officeart/2005/8/layout/hierarchy1"/>
    <dgm:cxn modelId="{FBD76531-F3AB-4CB6-99C7-381FF26E9A72}" type="presParOf" srcId="{69512155-AA07-4596-92E7-00885FC7D18D}" destId="{4656CDAE-4C4B-49CD-876E-EA523CEB33D1}" srcOrd="1" destOrd="0" presId="urn:microsoft.com/office/officeart/2005/8/layout/hierarchy1"/>
    <dgm:cxn modelId="{5C599DB3-7F15-4290-8568-396401AC1BA8}" type="presParOf" srcId="{C6BD99FB-0410-4E68-8B2F-52B6F45028BF}" destId="{F1A017C8-8DC4-495D-AA52-F468E80EB1FD}" srcOrd="1" destOrd="0" presId="urn:microsoft.com/office/officeart/2005/8/layout/hierarchy1"/>
    <dgm:cxn modelId="{A008C263-4D99-4D4A-B41E-E23E320FFCCC}" type="presParOf" srcId="{F1A017C8-8DC4-495D-AA52-F468E80EB1FD}" destId="{DF1881E7-3BF5-4CD7-B141-D7963516B474}" srcOrd="0" destOrd="0" presId="urn:microsoft.com/office/officeart/2005/8/layout/hierarchy1"/>
    <dgm:cxn modelId="{7BEE632D-2F59-4BFA-AC8D-D8642566C34E}" type="presParOf" srcId="{DF1881E7-3BF5-4CD7-B141-D7963516B474}" destId="{560B1483-C09C-4884-944E-03F7E6FAA42A}" srcOrd="0" destOrd="0" presId="urn:microsoft.com/office/officeart/2005/8/layout/hierarchy1"/>
    <dgm:cxn modelId="{86A40A85-DF15-4CF1-A4EB-B0DDE8720315}" type="presParOf" srcId="{DF1881E7-3BF5-4CD7-B141-D7963516B474}" destId="{14136B9F-DFB4-4083-B6A2-429DC8DCEE71}" srcOrd="1" destOrd="0" presId="urn:microsoft.com/office/officeart/2005/8/layout/hierarchy1"/>
    <dgm:cxn modelId="{87A40737-94D0-4456-ACDD-D813A8E5C8C1}" type="presParOf" srcId="{F1A017C8-8DC4-495D-AA52-F468E80EB1FD}" destId="{7353235D-71B2-42D1-B82F-3ED4E89F24E8}" srcOrd="1" destOrd="0" presId="urn:microsoft.com/office/officeart/2005/8/layout/hierarchy1"/>
    <dgm:cxn modelId="{48E62C0E-0DF9-46AA-A0E0-0D6A0688214D}" type="presParOf" srcId="{7353235D-71B2-42D1-B82F-3ED4E89F24E8}" destId="{BFAA4AD8-D664-4A89-B355-D0CCEB6F0645}" srcOrd="0" destOrd="0" presId="urn:microsoft.com/office/officeart/2005/8/layout/hierarchy1"/>
    <dgm:cxn modelId="{2F0D8B55-96DF-4FDC-9FAB-F0817AE51133}" type="presParOf" srcId="{7353235D-71B2-42D1-B82F-3ED4E89F24E8}" destId="{28DD6723-7881-433F-B83E-9DA09889437A}" srcOrd="1" destOrd="0" presId="urn:microsoft.com/office/officeart/2005/8/layout/hierarchy1"/>
    <dgm:cxn modelId="{56340EA7-A068-4205-B22C-C9FC0CC102DC}" type="presParOf" srcId="{28DD6723-7881-433F-B83E-9DA09889437A}" destId="{899193FD-4E87-48FA-987C-195487E33E85}" srcOrd="0" destOrd="0" presId="urn:microsoft.com/office/officeart/2005/8/layout/hierarchy1"/>
    <dgm:cxn modelId="{D8A3C229-86EB-45A8-ACE1-E480B1411BE4}" type="presParOf" srcId="{899193FD-4E87-48FA-987C-195487E33E85}" destId="{6EEE2644-77F1-4183-8845-1188C09AEAD9}" srcOrd="0" destOrd="0" presId="urn:microsoft.com/office/officeart/2005/8/layout/hierarchy1"/>
    <dgm:cxn modelId="{3DF88A7D-8269-4555-9E7B-A68C826D9569}" type="presParOf" srcId="{899193FD-4E87-48FA-987C-195487E33E85}" destId="{55D447F0-99E8-4FAE-925B-617D833C78E2}" srcOrd="1" destOrd="0" presId="urn:microsoft.com/office/officeart/2005/8/layout/hierarchy1"/>
    <dgm:cxn modelId="{D15C4A6A-DA1F-431B-B441-736B102807F2}" type="presParOf" srcId="{28DD6723-7881-433F-B83E-9DA09889437A}" destId="{564C9D05-A9A5-484A-B741-E333B37A082C}" srcOrd="1" destOrd="0" presId="urn:microsoft.com/office/officeart/2005/8/layout/hierarchy1"/>
    <dgm:cxn modelId="{7421B01D-897A-437F-95F3-5D3666333DEA}" type="presParOf" srcId="{7353235D-71B2-42D1-B82F-3ED4E89F24E8}" destId="{E53B78CA-E607-426F-BABF-AFE151CEF1CD}" srcOrd="2" destOrd="0" presId="urn:microsoft.com/office/officeart/2005/8/layout/hierarchy1"/>
    <dgm:cxn modelId="{651536F9-7925-4A58-A0B3-E6444AEACACD}" type="presParOf" srcId="{7353235D-71B2-42D1-B82F-3ED4E89F24E8}" destId="{846A48DE-B1A1-4083-8730-E8F37484434A}" srcOrd="3" destOrd="0" presId="urn:microsoft.com/office/officeart/2005/8/layout/hierarchy1"/>
    <dgm:cxn modelId="{CA02FF28-D70D-4CE7-BE24-2CB94010BF54}" type="presParOf" srcId="{846A48DE-B1A1-4083-8730-E8F37484434A}" destId="{1C449004-D593-4543-9E89-13DC9813380B}" srcOrd="0" destOrd="0" presId="urn:microsoft.com/office/officeart/2005/8/layout/hierarchy1"/>
    <dgm:cxn modelId="{A63791DA-D6CC-459E-99A9-1DEC11B03E30}" type="presParOf" srcId="{1C449004-D593-4543-9E89-13DC9813380B}" destId="{3904ECA1-E134-4FD5-ADC9-3C2B65C67B94}" srcOrd="0" destOrd="0" presId="urn:microsoft.com/office/officeart/2005/8/layout/hierarchy1"/>
    <dgm:cxn modelId="{4EE841FB-2C43-4C31-8743-AB2E87605414}" type="presParOf" srcId="{1C449004-D593-4543-9E89-13DC9813380B}" destId="{82EEE263-2E87-4FEA-B50B-52B963FBA874}" srcOrd="1" destOrd="0" presId="urn:microsoft.com/office/officeart/2005/8/layout/hierarchy1"/>
    <dgm:cxn modelId="{8D1DB66C-5B19-4DFB-B885-13C9F811C7C9}" type="presParOf" srcId="{846A48DE-B1A1-4083-8730-E8F37484434A}" destId="{8CD7E9D5-88B7-4CBE-9F39-A80E991A7E84}" srcOrd="1" destOrd="0" presId="urn:microsoft.com/office/officeart/2005/8/layout/hierarchy1"/>
    <dgm:cxn modelId="{FB235D9E-8E6D-467F-91AE-3B8FA5DE9ED5}" type="presParOf" srcId="{7353235D-71B2-42D1-B82F-3ED4E89F24E8}" destId="{1E82C91C-DD4D-4C41-B7FC-61C4C1FCE410}" srcOrd="4" destOrd="0" presId="urn:microsoft.com/office/officeart/2005/8/layout/hierarchy1"/>
    <dgm:cxn modelId="{4D1C8C75-EF7A-4F06-A979-F1B5955E8329}" type="presParOf" srcId="{7353235D-71B2-42D1-B82F-3ED4E89F24E8}" destId="{9103E435-54AB-4338-86E5-6E8CF486ED44}" srcOrd="5" destOrd="0" presId="urn:microsoft.com/office/officeart/2005/8/layout/hierarchy1"/>
    <dgm:cxn modelId="{C21460D0-A8E5-4C07-9948-3A60FC31BDE7}" type="presParOf" srcId="{9103E435-54AB-4338-86E5-6E8CF486ED44}" destId="{A3281E7E-B6EB-426E-ABDC-6F9217FD615B}" srcOrd="0" destOrd="0" presId="urn:microsoft.com/office/officeart/2005/8/layout/hierarchy1"/>
    <dgm:cxn modelId="{2DCE7BAA-6996-4064-9463-71C137CD6CAB}" type="presParOf" srcId="{A3281E7E-B6EB-426E-ABDC-6F9217FD615B}" destId="{F7290AC4-4C3B-4763-AF72-F2A49E0D2D2D}" srcOrd="0" destOrd="0" presId="urn:microsoft.com/office/officeart/2005/8/layout/hierarchy1"/>
    <dgm:cxn modelId="{F60AA66F-617C-4C30-A0FB-652EAB69FEBE}" type="presParOf" srcId="{A3281E7E-B6EB-426E-ABDC-6F9217FD615B}" destId="{891A324C-625F-4F0B-8163-AC5E88DFCB1B}" srcOrd="1" destOrd="0" presId="urn:microsoft.com/office/officeart/2005/8/layout/hierarchy1"/>
    <dgm:cxn modelId="{14158446-FDDF-432F-A875-0EBE8F885700}" type="presParOf" srcId="{9103E435-54AB-4338-86E5-6E8CF486ED44}" destId="{B47DB752-04E3-4051-B69F-1F076EDCD316}" srcOrd="1" destOrd="0" presId="urn:microsoft.com/office/officeart/2005/8/layout/hierarchy1"/>
    <dgm:cxn modelId="{619D56FB-069F-41FB-B367-4912523348DE}" type="presParOf" srcId="{7353235D-71B2-42D1-B82F-3ED4E89F24E8}" destId="{6F33674D-8E8D-47CA-BB64-AB15545EECBF}" srcOrd="6" destOrd="0" presId="urn:microsoft.com/office/officeart/2005/8/layout/hierarchy1"/>
    <dgm:cxn modelId="{FC6EC5C9-DB01-4B93-8412-A8264436E062}" type="presParOf" srcId="{7353235D-71B2-42D1-B82F-3ED4E89F24E8}" destId="{6520B582-38C1-4119-8D85-6140637B9FBA}" srcOrd="7" destOrd="0" presId="urn:microsoft.com/office/officeart/2005/8/layout/hierarchy1"/>
    <dgm:cxn modelId="{EF704552-BB8A-4234-969B-762B9492F8A1}" type="presParOf" srcId="{6520B582-38C1-4119-8D85-6140637B9FBA}" destId="{4C265198-5561-4308-9361-14B1F71CE582}" srcOrd="0" destOrd="0" presId="urn:microsoft.com/office/officeart/2005/8/layout/hierarchy1"/>
    <dgm:cxn modelId="{D49B8D29-BB55-4645-9DC8-8364D585623F}" type="presParOf" srcId="{4C265198-5561-4308-9361-14B1F71CE582}" destId="{6880323D-60DA-4B80-8BBF-08DA0024AA45}" srcOrd="0" destOrd="0" presId="urn:microsoft.com/office/officeart/2005/8/layout/hierarchy1"/>
    <dgm:cxn modelId="{AB8DE270-BE9C-45AC-8952-DEDDDA83E20D}" type="presParOf" srcId="{4C265198-5561-4308-9361-14B1F71CE582}" destId="{C4EDCC46-50C1-4CD9-85AD-7A91BC7D3B26}" srcOrd="1" destOrd="0" presId="urn:microsoft.com/office/officeart/2005/8/layout/hierarchy1"/>
    <dgm:cxn modelId="{CD3667DC-51C2-4537-8D47-D1B7248D88C2}" type="presParOf" srcId="{6520B582-38C1-4119-8D85-6140637B9FBA}" destId="{D49FB56F-5DC8-41DC-89E4-E597503BBB45}"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DABAED3-74CA-4179-9492-C1668317B525}" type="doc">
      <dgm:prSet loTypeId="urn:microsoft.com/office/officeart/2005/8/layout/hierarchy4" loCatId="list" qsTypeId="urn:microsoft.com/office/officeart/2005/8/quickstyle/3d4" qsCatId="3D" csTypeId="urn:microsoft.com/office/officeart/2005/8/colors/accent2_1" csCatId="accent2"/>
      <dgm:spPr/>
      <dgm:t>
        <a:bodyPr/>
        <a:lstStyle/>
        <a:p>
          <a:endParaRPr lang="fi-FI"/>
        </a:p>
      </dgm:t>
    </dgm:pt>
    <dgm:pt modelId="{CB4E52C2-35EE-43A9-A7CA-FE09A90B7B6A}">
      <dgm:prSet/>
      <dgm:spPr/>
      <dgm:t>
        <a:bodyPr/>
        <a:lstStyle/>
        <a:p>
          <a:r>
            <a:rPr lang="en-US" b="1" baseline="0" dirty="0"/>
            <a:t>Financial market participants shall publish and maintain on their </a:t>
          </a:r>
          <a:r>
            <a:rPr lang="en-US" b="1" baseline="0" dirty="0">
              <a:solidFill>
                <a:srgbClr val="FF0000"/>
              </a:solidFill>
            </a:rPr>
            <a:t>websites</a:t>
          </a:r>
          <a:r>
            <a:rPr lang="en-US" b="1" baseline="0" dirty="0"/>
            <a:t> the following information for each financial product referred to in Article 8(1) and Article 9(1), (2) and (3):</a:t>
          </a:r>
          <a:endParaRPr lang="fi-FI" dirty="0"/>
        </a:p>
      </dgm:t>
    </dgm:pt>
    <dgm:pt modelId="{A029D20C-C9E0-46C5-AC1F-7E6F7D28E161}" type="parTrans" cxnId="{E51ACCA2-5170-45B8-86D1-E1FBE57F79FF}">
      <dgm:prSet/>
      <dgm:spPr/>
      <dgm:t>
        <a:bodyPr/>
        <a:lstStyle/>
        <a:p>
          <a:endParaRPr lang="fi-FI"/>
        </a:p>
      </dgm:t>
    </dgm:pt>
    <dgm:pt modelId="{0E7E6261-95EB-4F28-9895-C217750306BC}" type="sibTrans" cxnId="{E51ACCA2-5170-45B8-86D1-E1FBE57F79FF}">
      <dgm:prSet/>
      <dgm:spPr/>
      <dgm:t>
        <a:bodyPr/>
        <a:lstStyle/>
        <a:p>
          <a:endParaRPr lang="fi-FI"/>
        </a:p>
      </dgm:t>
    </dgm:pt>
    <dgm:pt modelId="{5E659A11-9831-4E7C-BC23-B75FCF529328}">
      <dgm:prSet/>
      <dgm:spPr/>
      <dgm:t>
        <a:bodyPr/>
        <a:lstStyle/>
        <a:p>
          <a:r>
            <a:rPr lang="en-US" b="1" baseline="0" dirty="0"/>
            <a:t>(a) a description of the environmental or social characteristics or the </a:t>
          </a:r>
          <a:r>
            <a:rPr lang="en-US" b="1" baseline="0" dirty="0">
              <a:solidFill>
                <a:srgbClr val="FF0000"/>
              </a:solidFill>
            </a:rPr>
            <a:t>sustainable investment objective</a:t>
          </a:r>
          <a:r>
            <a:rPr lang="en-US" b="1" baseline="0" dirty="0"/>
            <a:t>;</a:t>
          </a:r>
          <a:endParaRPr lang="fi-FI" dirty="0"/>
        </a:p>
      </dgm:t>
    </dgm:pt>
    <dgm:pt modelId="{77D70EAD-68D3-4A91-9045-D35C34FD5B2C}" type="parTrans" cxnId="{59B7D805-8D8D-456A-913F-DD24023E67E0}">
      <dgm:prSet/>
      <dgm:spPr/>
      <dgm:t>
        <a:bodyPr/>
        <a:lstStyle/>
        <a:p>
          <a:endParaRPr lang="fi-FI"/>
        </a:p>
      </dgm:t>
    </dgm:pt>
    <dgm:pt modelId="{C8AC2972-7FAF-43B6-9832-53551557D5D7}" type="sibTrans" cxnId="{59B7D805-8D8D-456A-913F-DD24023E67E0}">
      <dgm:prSet/>
      <dgm:spPr/>
      <dgm:t>
        <a:bodyPr/>
        <a:lstStyle/>
        <a:p>
          <a:endParaRPr lang="fi-FI"/>
        </a:p>
      </dgm:t>
    </dgm:pt>
    <dgm:pt modelId="{D7DF7CD6-42B5-43F9-A965-EF2D59E29E13}">
      <dgm:prSet/>
      <dgm:spPr/>
      <dgm:t>
        <a:bodyPr/>
        <a:lstStyle/>
        <a:p>
          <a:r>
            <a:rPr lang="en-US" b="1" baseline="0" dirty="0"/>
            <a:t>(b) information on the </a:t>
          </a:r>
          <a:r>
            <a:rPr lang="en-US" b="1" baseline="0" dirty="0">
              <a:solidFill>
                <a:srgbClr val="FF0000"/>
              </a:solidFill>
            </a:rPr>
            <a:t>methodologies</a:t>
          </a:r>
          <a:r>
            <a:rPr lang="en-US" b="1" baseline="0" dirty="0"/>
            <a:t> used to assess, measure and monitor the environmental or social characteristics or the impact of the sustainable investments selected for the financial product, including its </a:t>
          </a:r>
          <a:r>
            <a:rPr lang="en-US" b="1" baseline="0" dirty="0">
              <a:solidFill>
                <a:srgbClr val="FF0000"/>
              </a:solidFill>
            </a:rPr>
            <a:t>data sources</a:t>
          </a:r>
          <a:r>
            <a:rPr lang="en-US" b="1" baseline="0" dirty="0"/>
            <a:t>, </a:t>
          </a:r>
          <a:r>
            <a:rPr lang="en-US" b="1" baseline="0" dirty="0">
              <a:solidFill>
                <a:srgbClr val="FF0000"/>
              </a:solidFill>
            </a:rPr>
            <a:t>screening criteria </a:t>
          </a:r>
          <a:r>
            <a:rPr lang="en-US" b="1" baseline="0" dirty="0"/>
            <a:t>for the underlying assets and the relevant </a:t>
          </a:r>
          <a:r>
            <a:rPr lang="en-US" b="1" baseline="0" dirty="0">
              <a:solidFill>
                <a:srgbClr val="FF0000"/>
              </a:solidFill>
            </a:rPr>
            <a:t>sustainability indicators </a:t>
          </a:r>
          <a:r>
            <a:rPr lang="en-US" b="1" baseline="0" dirty="0"/>
            <a:t>used to measure the environmental or social characteristics or the overall sustainable impact of the financial product; </a:t>
          </a:r>
          <a:endParaRPr lang="fi-FI" dirty="0"/>
        </a:p>
      </dgm:t>
    </dgm:pt>
    <dgm:pt modelId="{54BE0DEC-C521-4CF6-8D42-8BB5D497EBED}" type="parTrans" cxnId="{9A8E1958-11E0-4F67-A60E-44A0F84E360A}">
      <dgm:prSet/>
      <dgm:spPr/>
      <dgm:t>
        <a:bodyPr/>
        <a:lstStyle/>
        <a:p>
          <a:endParaRPr lang="fi-FI"/>
        </a:p>
      </dgm:t>
    </dgm:pt>
    <dgm:pt modelId="{B1B5AC65-F1EB-4010-A781-56011C13D5C9}" type="sibTrans" cxnId="{9A8E1958-11E0-4F67-A60E-44A0F84E360A}">
      <dgm:prSet/>
      <dgm:spPr/>
      <dgm:t>
        <a:bodyPr/>
        <a:lstStyle/>
        <a:p>
          <a:endParaRPr lang="fi-FI"/>
        </a:p>
      </dgm:t>
    </dgm:pt>
    <dgm:pt modelId="{669156FD-B1DC-4C74-A502-BC8F9128A972}">
      <dgm:prSet/>
      <dgm:spPr/>
      <dgm:t>
        <a:bodyPr/>
        <a:lstStyle/>
        <a:p>
          <a:r>
            <a:rPr lang="en-US" b="1" baseline="0" dirty="0"/>
            <a:t>Where financial market participants make available a </a:t>
          </a:r>
          <a:r>
            <a:rPr lang="en-US" b="1" baseline="0" dirty="0">
              <a:solidFill>
                <a:srgbClr val="FF0000"/>
              </a:solidFill>
            </a:rPr>
            <a:t>financial product </a:t>
          </a:r>
          <a:r>
            <a:rPr lang="en-US" b="1" baseline="0" dirty="0"/>
            <a:t>as referred to in Article 8(1) or in Article 9(1), (2) or (3), they shall include a description of the following in </a:t>
          </a:r>
          <a:r>
            <a:rPr lang="en-US" b="1" baseline="0" dirty="0">
              <a:solidFill>
                <a:srgbClr val="FF0000"/>
              </a:solidFill>
            </a:rPr>
            <a:t>periodic reports</a:t>
          </a:r>
          <a:r>
            <a:rPr lang="en-US" b="1" baseline="0" dirty="0"/>
            <a:t>:</a:t>
          </a:r>
          <a:endParaRPr lang="fi-FI" dirty="0"/>
        </a:p>
      </dgm:t>
    </dgm:pt>
    <dgm:pt modelId="{AA7975DC-3491-455C-A038-5AB10012584D}" type="parTrans" cxnId="{20345EFC-43DF-49AB-9086-28F69B705D14}">
      <dgm:prSet/>
      <dgm:spPr/>
      <dgm:t>
        <a:bodyPr/>
        <a:lstStyle/>
        <a:p>
          <a:endParaRPr lang="fi-FI"/>
        </a:p>
      </dgm:t>
    </dgm:pt>
    <dgm:pt modelId="{303A556C-B783-429E-B893-1C0579C60906}" type="sibTrans" cxnId="{20345EFC-43DF-49AB-9086-28F69B705D14}">
      <dgm:prSet/>
      <dgm:spPr/>
      <dgm:t>
        <a:bodyPr/>
        <a:lstStyle/>
        <a:p>
          <a:endParaRPr lang="fi-FI"/>
        </a:p>
      </dgm:t>
    </dgm:pt>
    <dgm:pt modelId="{6676EA51-D3EC-4EFE-8592-DFA056CB24DA}">
      <dgm:prSet/>
      <dgm:spPr/>
      <dgm:t>
        <a:bodyPr/>
        <a:lstStyle/>
        <a:p>
          <a:r>
            <a:rPr lang="en-US" b="1" baseline="0" dirty="0"/>
            <a:t>(a) for a financial product as referred to in Article 8(1), </a:t>
          </a:r>
          <a:r>
            <a:rPr lang="en-US" b="1" baseline="0" dirty="0">
              <a:solidFill>
                <a:srgbClr val="FF0000"/>
              </a:solidFill>
            </a:rPr>
            <a:t>the extent to which environmental or social characteristics are met</a:t>
          </a:r>
          <a:r>
            <a:rPr lang="en-US" b="1" baseline="0" dirty="0"/>
            <a:t>;</a:t>
          </a:r>
          <a:endParaRPr lang="fi-FI" dirty="0"/>
        </a:p>
      </dgm:t>
    </dgm:pt>
    <dgm:pt modelId="{DC39DECE-94F6-48A8-91E4-3C240354CA83}" type="parTrans" cxnId="{0A694448-9885-4A2E-97A8-A481015CB4B3}">
      <dgm:prSet/>
      <dgm:spPr/>
      <dgm:t>
        <a:bodyPr/>
        <a:lstStyle/>
        <a:p>
          <a:endParaRPr lang="fi-FI"/>
        </a:p>
      </dgm:t>
    </dgm:pt>
    <dgm:pt modelId="{2433B928-2CBC-477F-9492-220199BD119B}" type="sibTrans" cxnId="{0A694448-9885-4A2E-97A8-A481015CB4B3}">
      <dgm:prSet/>
      <dgm:spPr/>
      <dgm:t>
        <a:bodyPr/>
        <a:lstStyle/>
        <a:p>
          <a:endParaRPr lang="fi-FI"/>
        </a:p>
      </dgm:t>
    </dgm:pt>
    <dgm:pt modelId="{FC5E2C62-A1BA-4C59-BDDD-A1D71545D32B}">
      <dgm:prSet/>
      <dgm:spPr/>
      <dgm:t>
        <a:bodyPr/>
        <a:lstStyle/>
        <a:p>
          <a:r>
            <a:rPr lang="en-US" b="1" baseline="0"/>
            <a:t>(b) for a financial product as referred to in Article 9(1), (2) or (3):</a:t>
          </a:r>
          <a:endParaRPr lang="fi-FI"/>
        </a:p>
      </dgm:t>
    </dgm:pt>
    <dgm:pt modelId="{FAE33A6B-0889-4DB8-B39D-780233BBDF21}" type="parTrans" cxnId="{6F8F9CA4-F23B-4EF1-B6B7-836D7885155F}">
      <dgm:prSet/>
      <dgm:spPr/>
      <dgm:t>
        <a:bodyPr/>
        <a:lstStyle/>
        <a:p>
          <a:endParaRPr lang="fi-FI"/>
        </a:p>
      </dgm:t>
    </dgm:pt>
    <dgm:pt modelId="{6BF2AB79-5138-4391-885B-51F44167B7F1}" type="sibTrans" cxnId="{6F8F9CA4-F23B-4EF1-B6B7-836D7885155F}">
      <dgm:prSet/>
      <dgm:spPr/>
      <dgm:t>
        <a:bodyPr/>
        <a:lstStyle/>
        <a:p>
          <a:endParaRPr lang="fi-FI"/>
        </a:p>
      </dgm:t>
    </dgm:pt>
    <dgm:pt modelId="{10982534-EED6-4F73-BD49-5887D24CCF71}">
      <dgm:prSet/>
      <dgm:spPr/>
      <dgm:t>
        <a:bodyPr/>
        <a:lstStyle/>
        <a:p>
          <a:r>
            <a:rPr lang="en-US" b="1" i="1" baseline="0" dirty="0"/>
            <a:t>(i) the </a:t>
          </a:r>
          <a:r>
            <a:rPr lang="en-US" b="1" i="1" baseline="0" dirty="0">
              <a:solidFill>
                <a:srgbClr val="FF0000"/>
              </a:solidFill>
            </a:rPr>
            <a:t>overall sustainability‐related impact </a:t>
          </a:r>
          <a:r>
            <a:rPr lang="en-US" b="1" i="1" baseline="0" dirty="0"/>
            <a:t>of the financial product by means of relevant sustainability indicators; or</a:t>
          </a:r>
          <a:endParaRPr lang="fi-FI" dirty="0"/>
        </a:p>
      </dgm:t>
    </dgm:pt>
    <dgm:pt modelId="{549A5958-3B26-4286-9F12-EBE6B9A41AF0}" type="parTrans" cxnId="{63B9E906-3D0A-435C-95CF-61DBA9129C00}">
      <dgm:prSet/>
      <dgm:spPr/>
      <dgm:t>
        <a:bodyPr/>
        <a:lstStyle/>
        <a:p>
          <a:endParaRPr lang="fi-FI"/>
        </a:p>
      </dgm:t>
    </dgm:pt>
    <dgm:pt modelId="{089C0E5A-E457-4C88-A99C-AEEDFAC61548}" type="sibTrans" cxnId="{63B9E906-3D0A-435C-95CF-61DBA9129C00}">
      <dgm:prSet/>
      <dgm:spPr/>
      <dgm:t>
        <a:bodyPr/>
        <a:lstStyle/>
        <a:p>
          <a:endParaRPr lang="fi-FI"/>
        </a:p>
      </dgm:t>
    </dgm:pt>
    <dgm:pt modelId="{F47DCD03-9E81-4E0A-9E52-8C8277895C15}">
      <dgm:prSet/>
      <dgm:spPr/>
      <dgm:t>
        <a:bodyPr/>
        <a:lstStyle/>
        <a:p>
          <a:r>
            <a:rPr lang="en-US" b="1" i="1" baseline="0"/>
            <a:t>(ii) where an index has been designated as a reference benchmark, a comparison between the overall sustainability‐related impact of the financial product with the impacts of the designated index and of a broad market index through sustainability indicators.</a:t>
          </a:r>
          <a:endParaRPr lang="fi-FI"/>
        </a:p>
      </dgm:t>
    </dgm:pt>
    <dgm:pt modelId="{E9C6B184-3702-44CF-961D-ECF4D91165F5}" type="parTrans" cxnId="{ADCAD4D0-5139-4728-AE33-75E4306CCE2C}">
      <dgm:prSet/>
      <dgm:spPr/>
      <dgm:t>
        <a:bodyPr/>
        <a:lstStyle/>
        <a:p>
          <a:endParaRPr lang="fi-FI"/>
        </a:p>
      </dgm:t>
    </dgm:pt>
    <dgm:pt modelId="{3E8B03BC-2551-4D1C-81F0-8C3E3AC5B853}" type="sibTrans" cxnId="{ADCAD4D0-5139-4728-AE33-75E4306CCE2C}">
      <dgm:prSet/>
      <dgm:spPr/>
      <dgm:t>
        <a:bodyPr/>
        <a:lstStyle/>
        <a:p>
          <a:endParaRPr lang="fi-FI"/>
        </a:p>
      </dgm:t>
    </dgm:pt>
    <dgm:pt modelId="{811E8138-4345-4772-BC9A-2B65B1D6ACCF}" type="pres">
      <dgm:prSet presAssocID="{7DABAED3-74CA-4179-9492-C1668317B525}" presName="Name0" presStyleCnt="0">
        <dgm:presLayoutVars>
          <dgm:chPref val="1"/>
          <dgm:dir/>
          <dgm:animOne val="branch"/>
          <dgm:animLvl val="lvl"/>
          <dgm:resizeHandles/>
        </dgm:presLayoutVars>
      </dgm:prSet>
      <dgm:spPr/>
    </dgm:pt>
    <dgm:pt modelId="{9B966B0A-AE68-4D07-B633-A78503D0F1A5}" type="pres">
      <dgm:prSet presAssocID="{CB4E52C2-35EE-43A9-A7CA-FE09A90B7B6A}" presName="vertOne" presStyleCnt="0"/>
      <dgm:spPr/>
    </dgm:pt>
    <dgm:pt modelId="{A34D96A8-8B74-4E08-854C-54EF2328285F}" type="pres">
      <dgm:prSet presAssocID="{CB4E52C2-35EE-43A9-A7CA-FE09A90B7B6A}" presName="txOne" presStyleLbl="node0" presStyleIdx="0" presStyleCnt="2">
        <dgm:presLayoutVars>
          <dgm:chPref val="3"/>
        </dgm:presLayoutVars>
      </dgm:prSet>
      <dgm:spPr/>
    </dgm:pt>
    <dgm:pt modelId="{1D3F7A4E-0D15-4BAC-8005-BC4191170259}" type="pres">
      <dgm:prSet presAssocID="{CB4E52C2-35EE-43A9-A7CA-FE09A90B7B6A}" presName="parTransOne" presStyleCnt="0"/>
      <dgm:spPr/>
    </dgm:pt>
    <dgm:pt modelId="{1B0BE582-1B5D-46F4-83FF-B15212777BA5}" type="pres">
      <dgm:prSet presAssocID="{CB4E52C2-35EE-43A9-A7CA-FE09A90B7B6A}" presName="horzOne" presStyleCnt="0"/>
      <dgm:spPr/>
    </dgm:pt>
    <dgm:pt modelId="{DE39F5C6-476A-46DC-AECF-1CB5A7F486F8}" type="pres">
      <dgm:prSet presAssocID="{5E659A11-9831-4E7C-BC23-B75FCF529328}" presName="vertTwo" presStyleCnt="0"/>
      <dgm:spPr/>
    </dgm:pt>
    <dgm:pt modelId="{352B912A-336A-4353-9997-2817A48C34AD}" type="pres">
      <dgm:prSet presAssocID="{5E659A11-9831-4E7C-BC23-B75FCF529328}" presName="txTwo" presStyleLbl="node2" presStyleIdx="0" presStyleCnt="4">
        <dgm:presLayoutVars>
          <dgm:chPref val="3"/>
        </dgm:presLayoutVars>
      </dgm:prSet>
      <dgm:spPr/>
    </dgm:pt>
    <dgm:pt modelId="{79539AF7-C23E-4FBB-B7F1-F730AEE7AD8E}" type="pres">
      <dgm:prSet presAssocID="{5E659A11-9831-4E7C-BC23-B75FCF529328}" presName="horzTwo" presStyleCnt="0"/>
      <dgm:spPr/>
    </dgm:pt>
    <dgm:pt modelId="{16CF9C72-5E83-496B-B87D-B6F8B4649A56}" type="pres">
      <dgm:prSet presAssocID="{C8AC2972-7FAF-43B6-9832-53551557D5D7}" presName="sibSpaceTwo" presStyleCnt="0"/>
      <dgm:spPr/>
    </dgm:pt>
    <dgm:pt modelId="{53F87456-3EBF-495A-871F-1A95A3687D3A}" type="pres">
      <dgm:prSet presAssocID="{D7DF7CD6-42B5-43F9-A965-EF2D59E29E13}" presName="vertTwo" presStyleCnt="0"/>
      <dgm:spPr/>
    </dgm:pt>
    <dgm:pt modelId="{6AE2AF4B-C3EB-46DE-ACFF-E64B9E54E4ED}" type="pres">
      <dgm:prSet presAssocID="{D7DF7CD6-42B5-43F9-A965-EF2D59E29E13}" presName="txTwo" presStyleLbl="node2" presStyleIdx="1" presStyleCnt="4">
        <dgm:presLayoutVars>
          <dgm:chPref val="3"/>
        </dgm:presLayoutVars>
      </dgm:prSet>
      <dgm:spPr/>
    </dgm:pt>
    <dgm:pt modelId="{177CDD01-DABD-4A0E-9607-2662CE64EBFD}" type="pres">
      <dgm:prSet presAssocID="{D7DF7CD6-42B5-43F9-A965-EF2D59E29E13}" presName="horzTwo" presStyleCnt="0"/>
      <dgm:spPr/>
    </dgm:pt>
    <dgm:pt modelId="{9BA86D42-FDC6-4CEB-9870-6DCE11A556F2}" type="pres">
      <dgm:prSet presAssocID="{0E7E6261-95EB-4F28-9895-C217750306BC}" presName="sibSpaceOne" presStyleCnt="0"/>
      <dgm:spPr/>
    </dgm:pt>
    <dgm:pt modelId="{E1E0DEFF-9FEF-48C0-9CDA-81A7BE2C3FFD}" type="pres">
      <dgm:prSet presAssocID="{669156FD-B1DC-4C74-A502-BC8F9128A972}" presName="vertOne" presStyleCnt="0"/>
      <dgm:spPr/>
    </dgm:pt>
    <dgm:pt modelId="{460C2120-4BC9-40A9-9BD3-49EC86EDE0CE}" type="pres">
      <dgm:prSet presAssocID="{669156FD-B1DC-4C74-A502-BC8F9128A972}" presName="txOne" presStyleLbl="node0" presStyleIdx="1" presStyleCnt="2">
        <dgm:presLayoutVars>
          <dgm:chPref val="3"/>
        </dgm:presLayoutVars>
      </dgm:prSet>
      <dgm:spPr/>
    </dgm:pt>
    <dgm:pt modelId="{4B87B66B-D8A2-4F72-914A-EA2FF22DC3AA}" type="pres">
      <dgm:prSet presAssocID="{669156FD-B1DC-4C74-A502-BC8F9128A972}" presName="parTransOne" presStyleCnt="0"/>
      <dgm:spPr/>
    </dgm:pt>
    <dgm:pt modelId="{766D15AD-B641-4147-9E47-763FFEDC46CD}" type="pres">
      <dgm:prSet presAssocID="{669156FD-B1DC-4C74-A502-BC8F9128A972}" presName="horzOne" presStyleCnt="0"/>
      <dgm:spPr/>
    </dgm:pt>
    <dgm:pt modelId="{857CEEF8-AEC5-416A-AA40-AE4974ADF25D}" type="pres">
      <dgm:prSet presAssocID="{6676EA51-D3EC-4EFE-8592-DFA056CB24DA}" presName="vertTwo" presStyleCnt="0"/>
      <dgm:spPr/>
    </dgm:pt>
    <dgm:pt modelId="{C57272C8-8797-44E9-AD73-F4BB4B5E5F3B}" type="pres">
      <dgm:prSet presAssocID="{6676EA51-D3EC-4EFE-8592-DFA056CB24DA}" presName="txTwo" presStyleLbl="node2" presStyleIdx="2" presStyleCnt="4">
        <dgm:presLayoutVars>
          <dgm:chPref val="3"/>
        </dgm:presLayoutVars>
      </dgm:prSet>
      <dgm:spPr/>
    </dgm:pt>
    <dgm:pt modelId="{EA166AF5-0FB0-4ACC-AD13-942DDF24CB7A}" type="pres">
      <dgm:prSet presAssocID="{6676EA51-D3EC-4EFE-8592-DFA056CB24DA}" presName="horzTwo" presStyleCnt="0"/>
      <dgm:spPr/>
    </dgm:pt>
    <dgm:pt modelId="{8A7708F0-2893-4172-835A-FAFB53EBF6AF}" type="pres">
      <dgm:prSet presAssocID="{2433B928-2CBC-477F-9492-220199BD119B}" presName="sibSpaceTwo" presStyleCnt="0"/>
      <dgm:spPr/>
    </dgm:pt>
    <dgm:pt modelId="{E8236386-95EF-4486-AD64-1B0858CF5950}" type="pres">
      <dgm:prSet presAssocID="{FC5E2C62-A1BA-4C59-BDDD-A1D71545D32B}" presName="vertTwo" presStyleCnt="0"/>
      <dgm:spPr/>
    </dgm:pt>
    <dgm:pt modelId="{C288442C-A279-47C6-8C51-9A0BF8813413}" type="pres">
      <dgm:prSet presAssocID="{FC5E2C62-A1BA-4C59-BDDD-A1D71545D32B}" presName="txTwo" presStyleLbl="node2" presStyleIdx="3" presStyleCnt="4">
        <dgm:presLayoutVars>
          <dgm:chPref val="3"/>
        </dgm:presLayoutVars>
      </dgm:prSet>
      <dgm:spPr/>
    </dgm:pt>
    <dgm:pt modelId="{9884FA34-7602-46D5-AEDE-0CFDB1B50B4C}" type="pres">
      <dgm:prSet presAssocID="{FC5E2C62-A1BA-4C59-BDDD-A1D71545D32B}" presName="parTransTwo" presStyleCnt="0"/>
      <dgm:spPr/>
    </dgm:pt>
    <dgm:pt modelId="{D62BDFB6-D8DE-4B09-8837-39F7E35FDDFB}" type="pres">
      <dgm:prSet presAssocID="{FC5E2C62-A1BA-4C59-BDDD-A1D71545D32B}" presName="horzTwo" presStyleCnt="0"/>
      <dgm:spPr/>
    </dgm:pt>
    <dgm:pt modelId="{6328C0A0-7559-4BF7-81A0-4409A7988DF3}" type="pres">
      <dgm:prSet presAssocID="{10982534-EED6-4F73-BD49-5887D24CCF71}" presName="vertThree" presStyleCnt="0"/>
      <dgm:spPr/>
    </dgm:pt>
    <dgm:pt modelId="{B9DB2725-055F-4A3E-8586-11874604D1D8}" type="pres">
      <dgm:prSet presAssocID="{10982534-EED6-4F73-BD49-5887D24CCF71}" presName="txThree" presStyleLbl="node3" presStyleIdx="0" presStyleCnt="2">
        <dgm:presLayoutVars>
          <dgm:chPref val="3"/>
        </dgm:presLayoutVars>
      </dgm:prSet>
      <dgm:spPr/>
    </dgm:pt>
    <dgm:pt modelId="{4C9B55C8-957E-422C-9BC2-C61A2C46F6B0}" type="pres">
      <dgm:prSet presAssocID="{10982534-EED6-4F73-BD49-5887D24CCF71}" presName="horzThree" presStyleCnt="0"/>
      <dgm:spPr/>
    </dgm:pt>
    <dgm:pt modelId="{6B332A85-8CF7-4C65-851F-510FEE32AEBF}" type="pres">
      <dgm:prSet presAssocID="{089C0E5A-E457-4C88-A99C-AEEDFAC61548}" presName="sibSpaceThree" presStyleCnt="0"/>
      <dgm:spPr/>
    </dgm:pt>
    <dgm:pt modelId="{C0D45B93-579E-42BE-8624-2205F4DC2CE2}" type="pres">
      <dgm:prSet presAssocID="{F47DCD03-9E81-4E0A-9E52-8C8277895C15}" presName="vertThree" presStyleCnt="0"/>
      <dgm:spPr/>
    </dgm:pt>
    <dgm:pt modelId="{15489342-F40D-422E-9CB5-9D779CC5680B}" type="pres">
      <dgm:prSet presAssocID="{F47DCD03-9E81-4E0A-9E52-8C8277895C15}" presName="txThree" presStyleLbl="node3" presStyleIdx="1" presStyleCnt="2">
        <dgm:presLayoutVars>
          <dgm:chPref val="3"/>
        </dgm:presLayoutVars>
      </dgm:prSet>
      <dgm:spPr/>
    </dgm:pt>
    <dgm:pt modelId="{0C1D8808-16D0-4FD9-9A67-8326DA7B881A}" type="pres">
      <dgm:prSet presAssocID="{F47DCD03-9E81-4E0A-9E52-8C8277895C15}" presName="horzThree" presStyleCnt="0"/>
      <dgm:spPr/>
    </dgm:pt>
  </dgm:ptLst>
  <dgm:cxnLst>
    <dgm:cxn modelId="{59B7D805-8D8D-456A-913F-DD24023E67E0}" srcId="{CB4E52C2-35EE-43A9-A7CA-FE09A90B7B6A}" destId="{5E659A11-9831-4E7C-BC23-B75FCF529328}" srcOrd="0" destOrd="0" parTransId="{77D70EAD-68D3-4A91-9045-D35C34FD5B2C}" sibTransId="{C8AC2972-7FAF-43B6-9832-53551557D5D7}"/>
    <dgm:cxn modelId="{63B9E906-3D0A-435C-95CF-61DBA9129C00}" srcId="{FC5E2C62-A1BA-4C59-BDDD-A1D71545D32B}" destId="{10982534-EED6-4F73-BD49-5887D24CCF71}" srcOrd="0" destOrd="0" parTransId="{549A5958-3B26-4286-9F12-EBE6B9A41AF0}" sibTransId="{089C0E5A-E457-4C88-A99C-AEEDFAC61548}"/>
    <dgm:cxn modelId="{173F0E11-C789-4090-AD77-DFC8AB0F1750}" type="presOf" srcId="{10982534-EED6-4F73-BD49-5887D24CCF71}" destId="{B9DB2725-055F-4A3E-8586-11874604D1D8}" srcOrd="0" destOrd="0" presId="urn:microsoft.com/office/officeart/2005/8/layout/hierarchy4"/>
    <dgm:cxn modelId="{027F5917-6331-4172-A97A-C5BB381F8DC0}" type="presOf" srcId="{FC5E2C62-A1BA-4C59-BDDD-A1D71545D32B}" destId="{C288442C-A279-47C6-8C51-9A0BF8813413}" srcOrd="0" destOrd="0" presId="urn:microsoft.com/office/officeart/2005/8/layout/hierarchy4"/>
    <dgm:cxn modelId="{4914E11A-CA5A-4D5D-A512-7E2DD2B5504D}" type="presOf" srcId="{669156FD-B1DC-4C74-A502-BC8F9128A972}" destId="{460C2120-4BC9-40A9-9BD3-49EC86EDE0CE}" srcOrd="0" destOrd="0" presId="urn:microsoft.com/office/officeart/2005/8/layout/hierarchy4"/>
    <dgm:cxn modelId="{E4AC071F-F331-4AEA-84FA-DF6D9F40488A}" type="presOf" srcId="{F47DCD03-9E81-4E0A-9E52-8C8277895C15}" destId="{15489342-F40D-422E-9CB5-9D779CC5680B}" srcOrd="0" destOrd="0" presId="urn:microsoft.com/office/officeart/2005/8/layout/hierarchy4"/>
    <dgm:cxn modelId="{DB10B32A-B705-4D5E-80E2-B2FB9106A5EC}" type="presOf" srcId="{5E659A11-9831-4E7C-BC23-B75FCF529328}" destId="{352B912A-336A-4353-9997-2817A48C34AD}" srcOrd="0" destOrd="0" presId="urn:microsoft.com/office/officeart/2005/8/layout/hierarchy4"/>
    <dgm:cxn modelId="{3C5BE33A-6A08-47B6-9AAC-17835FD73C3F}" type="presOf" srcId="{CB4E52C2-35EE-43A9-A7CA-FE09A90B7B6A}" destId="{A34D96A8-8B74-4E08-854C-54EF2328285F}" srcOrd="0" destOrd="0" presId="urn:microsoft.com/office/officeart/2005/8/layout/hierarchy4"/>
    <dgm:cxn modelId="{0A694448-9885-4A2E-97A8-A481015CB4B3}" srcId="{669156FD-B1DC-4C74-A502-BC8F9128A972}" destId="{6676EA51-D3EC-4EFE-8592-DFA056CB24DA}" srcOrd="0" destOrd="0" parTransId="{DC39DECE-94F6-48A8-91E4-3C240354CA83}" sibTransId="{2433B928-2CBC-477F-9492-220199BD119B}"/>
    <dgm:cxn modelId="{915C1769-C42E-4748-9ECB-3B39100426D4}" type="presOf" srcId="{D7DF7CD6-42B5-43F9-A965-EF2D59E29E13}" destId="{6AE2AF4B-C3EB-46DE-ACFF-E64B9E54E4ED}" srcOrd="0" destOrd="0" presId="urn:microsoft.com/office/officeart/2005/8/layout/hierarchy4"/>
    <dgm:cxn modelId="{9A8E1958-11E0-4F67-A60E-44A0F84E360A}" srcId="{CB4E52C2-35EE-43A9-A7CA-FE09A90B7B6A}" destId="{D7DF7CD6-42B5-43F9-A965-EF2D59E29E13}" srcOrd="1" destOrd="0" parTransId="{54BE0DEC-C521-4CF6-8D42-8BB5D497EBED}" sibTransId="{B1B5AC65-F1EB-4010-A781-56011C13D5C9}"/>
    <dgm:cxn modelId="{A9D4D482-30E8-4083-9711-9F66D9F15D38}" type="presOf" srcId="{7DABAED3-74CA-4179-9492-C1668317B525}" destId="{811E8138-4345-4772-BC9A-2B65B1D6ACCF}" srcOrd="0" destOrd="0" presId="urn:microsoft.com/office/officeart/2005/8/layout/hierarchy4"/>
    <dgm:cxn modelId="{E51ACCA2-5170-45B8-86D1-E1FBE57F79FF}" srcId="{7DABAED3-74CA-4179-9492-C1668317B525}" destId="{CB4E52C2-35EE-43A9-A7CA-FE09A90B7B6A}" srcOrd="0" destOrd="0" parTransId="{A029D20C-C9E0-46C5-AC1F-7E6F7D28E161}" sibTransId="{0E7E6261-95EB-4F28-9895-C217750306BC}"/>
    <dgm:cxn modelId="{6F8F9CA4-F23B-4EF1-B6B7-836D7885155F}" srcId="{669156FD-B1DC-4C74-A502-BC8F9128A972}" destId="{FC5E2C62-A1BA-4C59-BDDD-A1D71545D32B}" srcOrd="1" destOrd="0" parTransId="{FAE33A6B-0889-4DB8-B39D-780233BBDF21}" sibTransId="{6BF2AB79-5138-4391-885B-51F44167B7F1}"/>
    <dgm:cxn modelId="{ADCAD4D0-5139-4728-AE33-75E4306CCE2C}" srcId="{FC5E2C62-A1BA-4C59-BDDD-A1D71545D32B}" destId="{F47DCD03-9E81-4E0A-9E52-8C8277895C15}" srcOrd="1" destOrd="0" parTransId="{E9C6B184-3702-44CF-961D-ECF4D91165F5}" sibTransId="{3E8B03BC-2551-4D1C-81F0-8C3E3AC5B853}"/>
    <dgm:cxn modelId="{FC338AD3-785C-49CD-8677-7DE30B958940}" type="presOf" srcId="{6676EA51-D3EC-4EFE-8592-DFA056CB24DA}" destId="{C57272C8-8797-44E9-AD73-F4BB4B5E5F3B}" srcOrd="0" destOrd="0" presId="urn:microsoft.com/office/officeart/2005/8/layout/hierarchy4"/>
    <dgm:cxn modelId="{20345EFC-43DF-49AB-9086-28F69B705D14}" srcId="{7DABAED3-74CA-4179-9492-C1668317B525}" destId="{669156FD-B1DC-4C74-A502-BC8F9128A972}" srcOrd="1" destOrd="0" parTransId="{AA7975DC-3491-455C-A038-5AB10012584D}" sibTransId="{303A556C-B783-429E-B893-1C0579C60906}"/>
    <dgm:cxn modelId="{271F3B5A-75C5-401D-9D74-B3F96102BA96}" type="presParOf" srcId="{811E8138-4345-4772-BC9A-2B65B1D6ACCF}" destId="{9B966B0A-AE68-4D07-B633-A78503D0F1A5}" srcOrd="0" destOrd="0" presId="urn:microsoft.com/office/officeart/2005/8/layout/hierarchy4"/>
    <dgm:cxn modelId="{21ADC3CC-24FA-4C71-8302-6EB0422F2287}" type="presParOf" srcId="{9B966B0A-AE68-4D07-B633-A78503D0F1A5}" destId="{A34D96A8-8B74-4E08-854C-54EF2328285F}" srcOrd="0" destOrd="0" presId="urn:microsoft.com/office/officeart/2005/8/layout/hierarchy4"/>
    <dgm:cxn modelId="{1D65816F-6193-43F3-BA25-A93B651DC3D2}" type="presParOf" srcId="{9B966B0A-AE68-4D07-B633-A78503D0F1A5}" destId="{1D3F7A4E-0D15-4BAC-8005-BC4191170259}" srcOrd="1" destOrd="0" presId="urn:microsoft.com/office/officeart/2005/8/layout/hierarchy4"/>
    <dgm:cxn modelId="{6E628547-B15E-44F9-AC8D-972759C4803B}" type="presParOf" srcId="{9B966B0A-AE68-4D07-B633-A78503D0F1A5}" destId="{1B0BE582-1B5D-46F4-83FF-B15212777BA5}" srcOrd="2" destOrd="0" presId="urn:microsoft.com/office/officeart/2005/8/layout/hierarchy4"/>
    <dgm:cxn modelId="{03E8D4C4-60B9-4E3E-A7F3-F28AB7F690C4}" type="presParOf" srcId="{1B0BE582-1B5D-46F4-83FF-B15212777BA5}" destId="{DE39F5C6-476A-46DC-AECF-1CB5A7F486F8}" srcOrd="0" destOrd="0" presId="urn:microsoft.com/office/officeart/2005/8/layout/hierarchy4"/>
    <dgm:cxn modelId="{C9D41064-2515-46CD-850C-B8B61DAA5AB5}" type="presParOf" srcId="{DE39F5C6-476A-46DC-AECF-1CB5A7F486F8}" destId="{352B912A-336A-4353-9997-2817A48C34AD}" srcOrd="0" destOrd="0" presId="urn:microsoft.com/office/officeart/2005/8/layout/hierarchy4"/>
    <dgm:cxn modelId="{8EF7AC71-6DF4-4FED-9118-B456C488144C}" type="presParOf" srcId="{DE39F5C6-476A-46DC-AECF-1CB5A7F486F8}" destId="{79539AF7-C23E-4FBB-B7F1-F730AEE7AD8E}" srcOrd="1" destOrd="0" presId="urn:microsoft.com/office/officeart/2005/8/layout/hierarchy4"/>
    <dgm:cxn modelId="{040149EC-3F68-4368-B198-FEC8F798AB68}" type="presParOf" srcId="{1B0BE582-1B5D-46F4-83FF-B15212777BA5}" destId="{16CF9C72-5E83-496B-B87D-B6F8B4649A56}" srcOrd="1" destOrd="0" presId="urn:microsoft.com/office/officeart/2005/8/layout/hierarchy4"/>
    <dgm:cxn modelId="{81836D3A-B845-4FB9-90BE-EC2A7428BA3B}" type="presParOf" srcId="{1B0BE582-1B5D-46F4-83FF-B15212777BA5}" destId="{53F87456-3EBF-495A-871F-1A95A3687D3A}" srcOrd="2" destOrd="0" presId="urn:microsoft.com/office/officeart/2005/8/layout/hierarchy4"/>
    <dgm:cxn modelId="{2FC82137-EE41-45F2-989C-0D2CE4FDF489}" type="presParOf" srcId="{53F87456-3EBF-495A-871F-1A95A3687D3A}" destId="{6AE2AF4B-C3EB-46DE-ACFF-E64B9E54E4ED}" srcOrd="0" destOrd="0" presId="urn:microsoft.com/office/officeart/2005/8/layout/hierarchy4"/>
    <dgm:cxn modelId="{611CCB0D-7492-4B7A-ADE5-49AD5FFE7DBF}" type="presParOf" srcId="{53F87456-3EBF-495A-871F-1A95A3687D3A}" destId="{177CDD01-DABD-4A0E-9607-2662CE64EBFD}" srcOrd="1" destOrd="0" presId="urn:microsoft.com/office/officeart/2005/8/layout/hierarchy4"/>
    <dgm:cxn modelId="{42601A7B-468E-42A2-9CC7-5F402EFCD315}" type="presParOf" srcId="{811E8138-4345-4772-BC9A-2B65B1D6ACCF}" destId="{9BA86D42-FDC6-4CEB-9870-6DCE11A556F2}" srcOrd="1" destOrd="0" presId="urn:microsoft.com/office/officeart/2005/8/layout/hierarchy4"/>
    <dgm:cxn modelId="{CA4B96CB-4BE4-4B75-9889-36DA3702AE73}" type="presParOf" srcId="{811E8138-4345-4772-BC9A-2B65B1D6ACCF}" destId="{E1E0DEFF-9FEF-48C0-9CDA-81A7BE2C3FFD}" srcOrd="2" destOrd="0" presId="urn:microsoft.com/office/officeart/2005/8/layout/hierarchy4"/>
    <dgm:cxn modelId="{50A6D372-2DE5-4983-9B9F-2D1CCA7D017A}" type="presParOf" srcId="{E1E0DEFF-9FEF-48C0-9CDA-81A7BE2C3FFD}" destId="{460C2120-4BC9-40A9-9BD3-49EC86EDE0CE}" srcOrd="0" destOrd="0" presId="urn:microsoft.com/office/officeart/2005/8/layout/hierarchy4"/>
    <dgm:cxn modelId="{64966890-8E8C-41CC-B461-DBF85DDD919A}" type="presParOf" srcId="{E1E0DEFF-9FEF-48C0-9CDA-81A7BE2C3FFD}" destId="{4B87B66B-D8A2-4F72-914A-EA2FF22DC3AA}" srcOrd="1" destOrd="0" presId="urn:microsoft.com/office/officeart/2005/8/layout/hierarchy4"/>
    <dgm:cxn modelId="{9159CB96-4B71-4BBE-84C5-9BAE589C7F0E}" type="presParOf" srcId="{E1E0DEFF-9FEF-48C0-9CDA-81A7BE2C3FFD}" destId="{766D15AD-B641-4147-9E47-763FFEDC46CD}" srcOrd="2" destOrd="0" presId="urn:microsoft.com/office/officeart/2005/8/layout/hierarchy4"/>
    <dgm:cxn modelId="{08D57C82-1AD1-440C-8414-C9049AA425AA}" type="presParOf" srcId="{766D15AD-B641-4147-9E47-763FFEDC46CD}" destId="{857CEEF8-AEC5-416A-AA40-AE4974ADF25D}" srcOrd="0" destOrd="0" presId="urn:microsoft.com/office/officeart/2005/8/layout/hierarchy4"/>
    <dgm:cxn modelId="{1D0D7E13-AF9E-44D1-93F1-73C1317C3CD0}" type="presParOf" srcId="{857CEEF8-AEC5-416A-AA40-AE4974ADF25D}" destId="{C57272C8-8797-44E9-AD73-F4BB4B5E5F3B}" srcOrd="0" destOrd="0" presId="urn:microsoft.com/office/officeart/2005/8/layout/hierarchy4"/>
    <dgm:cxn modelId="{5230FC9D-0512-46E7-9F47-FE9AF5FD49DD}" type="presParOf" srcId="{857CEEF8-AEC5-416A-AA40-AE4974ADF25D}" destId="{EA166AF5-0FB0-4ACC-AD13-942DDF24CB7A}" srcOrd="1" destOrd="0" presId="urn:microsoft.com/office/officeart/2005/8/layout/hierarchy4"/>
    <dgm:cxn modelId="{7616CBE0-6203-48B3-9AAC-9BE27C92B61B}" type="presParOf" srcId="{766D15AD-B641-4147-9E47-763FFEDC46CD}" destId="{8A7708F0-2893-4172-835A-FAFB53EBF6AF}" srcOrd="1" destOrd="0" presId="urn:microsoft.com/office/officeart/2005/8/layout/hierarchy4"/>
    <dgm:cxn modelId="{25647D28-DBDC-4BBA-8FB2-673BA6A0CE9B}" type="presParOf" srcId="{766D15AD-B641-4147-9E47-763FFEDC46CD}" destId="{E8236386-95EF-4486-AD64-1B0858CF5950}" srcOrd="2" destOrd="0" presId="urn:microsoft.com/office/officeart/2005/8/layout/hierarchy4"/>
    <dgm:cxn modelId="{60D94C93-9A71-4472-892C-D0E742A66F79}" type="presParOf" srcId="{E8236386-95EF-4486-AD64-1B0858CF5950}" destId="{C288442C-A279-47C6-8C51-9A0BF8813413}" srcOrd="0" destOrd="0" presId="urn:microsoft.com/office/officeart/2005/8/layout/hierarchy4"/>
    <dgm:cxn modelId="{EAC7D6DA-EAB8-4738-9167-4BF5D24429DD}" type="presParOf" srcId="{E8236386-95EF-4486-AD64-1B0858CF5950}" destId="{9884FA34-7602-46D5-AEDE-0CFDB1B50B4C}" srcOrd="1" destOrd="0" presId="urn:microsoft.com/office/officeart/2005/8/layout/hierarchy4"/>
    <dgm:cxn modelId="{CFA60029-EB85-46E1-BD4C-D0BB2A40CAE7}" type="presParOf" srcId="{E8236386-95EF-4486-AD64-1B0858CF5950}" destId="{D62BDFB6-D8DE-4B09-8837-39F7E35FDDFB}" srcOrd="2" destOrd="0" presId="urn:microsoft.com/office/officeart/2005/8/layout/hierarchy4"/>
    <dgm:cxn modelId="{BE76B8B3-E147-4614-A47C-8AED74A78661}" type="presParOf" srcId="{D62BDFB6-D8DE-4B09-8837-39F7E35FDDFB}" destId="{6328C0A0-7559-4BF7-81A0-4409A7988DF3}" srcOrd="0" destOrd="0" presId="urn:microsoft.com/office/officeart/2005/8/layout/hierarchy4"/>
    <dgm:cxn modelId="{EF3CE665-352C-4D0F-B7E2-FBAF26604713}" type="presParOf" srcId="{6328C0A0-7559-4BF7-81A0-4409A7988DF3}" destId="{B9DB2725-055F-4A3E-8586-11874604D1D8}" srcOrd="0" destOrd="0" presId="urn:microsoft.com/office/officeart/2005/8/layout/hierarchy4"/>
    <dgm:cxn modelId="{7981BA12-D204-469E-B866-702A9A0E186D}" type="presParOf" srcId="{6328C0A0-7559-4BF7-81A0-4409A7988DF3}" destId="{4C9B55C8-957E-422C-9BC2-C61A2C46F6B0}" srcOrd="1" destOrd="0" presId="urn:microsoft.com/office/officeart/2005/8/layout/hierarchy4"/>
    <dgm:cxn modelId="{3F8D382E-C89B-4074-92E3-A0B70720B770}" type="presParOf" srcId="{D62BDFB6-D8DE-4B09-8837-39F7E35FDDFB}" destId="{6B332A85-8CF7-4C65-851F-510FEE32AEBF}" srcOrd="1" destOrd="0" presId="urn:microsoft.com/office/officeart/2005/8/layout/hierarchy4"/>
    <dgm:cxn modelId="{C166A509-CC41-4CA9-B592-D7290192B94A}" type="presParOf" srcId="{D62BDFB6-D8DE-4B09-8837-39F7E35FDDFB}" destId="{C0D45B93-579E-42BE-8624-2205F4DC2CE2}" srcOrd="2" destOrd="0" presId="urn:microsoft.com/office/officeart/2005/8/layout/hierarchy4"/>
    <dgm:cxn modelId="{054747B1-F8E0-4A08-8EE8-EA70F9982A9B}" type="presParOf" srcId="{C0D45B93-579E-42BE-8624-2205F4DC2CE2}" destId="{15489342-F40D-422E-9CB5-9D779CC5680B}" srcOrd="0" destOrd="0" presId="urn:microsoft.com/office/officeart/2005/8/layout/hierarchy4"/>
    <dgm:cxn modelId="{FF396053-A32F-4C85-B04D-87048BF7977D}" type="presParOf" srcId="{C0D45B93-579E-42BE-8624-2205F4DC2CE2}" destId="{0C1D8808-16D0-4FD9-9A67-8326DA7B881A}"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84774A1-A618-4D07-9EE2-6AD6F9DD9075}" type="doc">
      <dgm:prSet loTypeId="urn:microsoft.com/office/officeart/2005/8/layout/hierarchy4" loCatId="hierarchy" qsTypeId="urn:microsoft.com/office/officeart/2005/8/quickstyle/simple1" qsCatId="simple" csTypeId="urn:microsoft.com/office/officeart/2005/8/colors/accent0_1" csCatId="mainScheme" phldr="1"/>
      <dgm:spPr/>
      <dgm:t>
        <a:bodyPr/>
        <a:lstStyle/>
        <a:p>
          <a:endParaRPr lang="fi-FI"/>
        </a:p>
      </dgm:t>
    </dgm:pt>
    <dgm:pt modelId="{A09A9BA2-E745-45BF-ABDE-78AD596D3018}">
      <dgm:prSet/>
      <dgm:spPr/>
      <dgm:t>
        <a:bodyPr/>
        <a:lstStyle/>
        <a:p>
          <a:r>
            <a:rPr lang="en-US" b="1" baseline="0" dirty="0"/>
            <a:t>This Regulation establishes the </a:t>
          </a:r>
          <a:r>
            <a:rPr lang="en-US" b="1" baseline="0" dirty="0">
              <a:solidFill>
                <a:srgbClr val="FF0000"/>
              </a:solidFill>
            </a:rPr>
            <a:t>criteria</a:t>
          </a:r>
          <a:r>
            <a:rPr lang="en-US" b="1" baseline="0" dirty="0"/>
            <a:t> for determining whether an </a:t>
          </a:r>
          <a:r>
            <a:rPr lang="en-US" b="1" baseline="0" dirty="0">
              <a:solidFill>
                <a:srgbClr val="FF0000"/>
              </a:solidFill>
            </a:rPr>
            <a:t>economic activity </a:t>
          </a:r>
          <a:r>
            <a:rPr lang="en-US" b="1" baseline="0" dirty="0"/>
            <a:t>qualifies as environmentally sustainable for the purposes of establishing the degree to which an investment is environmentally sustainable.  </a:t>
          </a:r>
          <a:endParaRPr lang="fi-FI" dirty="0"/>
        </a:p>
      </dgm:t>
    </dgm:pt>
    <dgm:pt modelId="{9CD7784B-8D37-4FF0-9591-02DE6B6840C2}" type="parTrans" cxnId="{637526C5-4CA2-4EB2-BB7C-9BA4C1C78CF1}">
      <dgm:prSet/>
      <dgm:spPr/>
      <dgm:t>
        <a:bodyPr/>
        <a:lstStyle/>
        <a:p>
          <a:endParaRPr lang="fi-FI"/>
        </a:p>
      </dgm:t>
    </dgm:pt>
    <dgm:pt modelId="{D9E0B76D-565F-4DEF-916A-0D5000B6EF3E}" type="sibTrans" cxnId="{637526C5-4CA2-4EB2-BB7C-9BA4C1C78CF1}">
      <dgm:prSet/>
      <dgm:spPr/>
      <dgm:t>
        <a:bodyPr/>
        <a:lstStyle/>
        <a:p>
          <a:endParaRPr lang="fi-FI"/>
        </a:p>
      </dgm:t>
    </dgm:pt>
    <dgm:pt modelId="{0162FE6A-B890-4F2D-A21B-FEA0337BB903}">
      <dgm:prSet custT="1"/>
      <dgm:spPr/>
      <dgm:t>
        <a:bodyPr/>
        <a:lstStyle/>
        <a:p>
          <a:r>
            <a:rPr lang="en-US" sz="1400" b="1" i="0" baseline="0" dirty="0"/>
            <a:t>The Regulation acknowledges and sets criteria to the following environmental objectives:</a:t>
          </a:r>
          <a:endParaRPr lang="fi-FI" sz="1400" dirty="0"/>
        </a:p>
      </dgm:t>
    </dgm:pt>
    <dgm:pt modelId="{A5B5DC57-904E-4F31-860A-C2DE85EEAF66}" type="parTrans" cxnId="{660132C8-2572-451F-BF2F-76F0291411EF}">
      <dgm:prSet/>
      <dgm:spPr/>
      <dgm:t>
        <a:bodyPr/>
        <a:lstStyle/>
        <a:p>
          <a:endParaRPr lang="fi-FI"/>
        </a:p>
      </dgm:t>
    </dgm:pt>
    <dgm:pt modelId="{97DD7671-BFDA-43D1-9ACA-F79DD92D498A}" type="sibTrans" cxnId="{660132C8-2572-451F-BF2F-76F0291411EF}">
      <dgm:prSet/>
      <dgm:spPr/>
      <dgm:t>
        <a:bodyPr/>
        <a:lstStyle/>
        <a:p>
          <a:endParaRPr lang="fi-FI"/>
        </a:p>
      </dgm:t>
    </dgm:pt>
    <dgm:pt modelId="{FAAFCB36-A9BA-4EE9-ABA2-A0BBC6494CAE}">
      <dgm:prSet custT="1"/>
      <dgm:spPr/>
      <dgm:t>
        <a:bodyPr/>
        <a:lstStyle/>
        <a:p>
          <a:r>
            <a:rPr lang="en-US" sz="1200" b="1" i="0" baseline="0" dirty="0"/>
            <a:t>(a) climate change mitigation; (b) climate change adaptation</a:t>
          </a:r>
          <a:r>
            <a:rPr lang="en-US" sz="600" b="1" i="0" baseline="0" dirty="0"/>
            <a:t>;</a:t>
          </a:r>
          <a:endParaRPr lang="fi-FI" sz="600" dirty="0"/>
        </a:p>
      </dgm:t>
    </dgm:pt>
    <dgm:pt modelId="{FA826EFE-EA51-4EE8-A609-58349B004300}" type="parTrans" cxnId="{CF39C614-7F92-48F0-A460-BE47BA7513DD}">
      <dgm:prSet/>
      <dgm:spPr/>
      <dgm:t>
        <a:bodyPr/>
        <a:lstStyle/>
        <a:p>
          <a:endParaRPr lang="fi-FI"/>
        </a:p>
      </dgm:t>
    </dgm:pt>
    <dgm:pt modelId="{1A9A2924-BF1F-4F9D-A194-05D8624DA549}" type="sibTrans" cxnId="{CF39C614-7F92-48F0-A460-BE47BA7513DD}">
      <dgm:prSet/>
      <dgm:spPr/>
      <dgm:t>
        <a:bodyPr/>
        <a:lstStyle/>
        <a:p>
          <a:endParaRPr lang="fi-FI"/>
        </a:p>
      </dgm:t>
    </dgm:pt>
    <dgm:pt modelId="{7BE91EFE-1CD4-47DB-BC9E-036A371636F4}">
      <dgm:prSet custT="1"/>
      <dgm:spPr/>
      <dgm:t>
        <a:bodyPr/>
        <a:lstStyle/>
        <a:p>
          <a:r>
            <a:rPr lang="en-US" sz="1200" b="1" i="0" baseline="0" dirty="0"/>
            <a:t>(c) the sustainable use and protection of water and marine resources</a:t>
          </a:r>
          <a:r>
            <a:rPr lang="en-US" sz="600" b="1" i="0" baseline="0" dirty="0"/>
            <a:t>;</a:t>
          </a:r>
          <a:endParaRPr lang="fi-FI" sz="600" dirty="0"/>
        </a:p>
      </dgm:t>
    </dgm:pt>
    <dgm:pt modelId="{71B15EAA-268C-4DB1-8556-5B909DA11DBD}" type="parTrans" cxnId="{2A1E7F87-F4BB-4915-A8E0-0ABDB7B7382F}">
      <dgm:prSet/>
      <dgm:spPr/>
      <dgm:t>
        <a:bodyPr/>
        <a:lstStyle/>
        <a:p>
          <a:endParaRPr lang="fi-FI"/>
        </a:p>
      </dgm:t>
    </dgm:pt>
    <dgm:pt modelId="{FCA95B84-7AD4-4E55-B09C-733EA96A28E1}" type="sibTrans" cxnId="{2A1E7F87-F4BB-4915-A8E0-0ABDB7B7382F}">
      <dgm:prSet/>
      <dgm:spPr/>
      <dgm:t>
        <a:bodyPr/>
        <a:lstStyle/>
        <a:p>
          <a:endParaRPr lang="fi-FI"/>
        </a:p>
      </dgm:t>
    </dgm:pt>
    <dgm:pt modelId="{661EE080-1450-44DD-B4F1-FC1EF0EAF006}">
      <dgm:prSet custT="1"/>
      <dgm:spPr/>
      <dgm:t>
        <a:bodyPr/>
        <a:lstStyle/>
        <a:p>
          <a:r>
            <a:rPr lang="en-US" sz="600" b="1" i="0" baseline="0" dirty="0"/>
            <a:t>(</a:t>
          </a:r>
          <a:r>
            <a:rPr lang="en-US" sz="1200" b="1" i="0" baseline="0" dirty="0"/>
            <a:t>d) the transition to a circular economy; (e) pollution prevention and control;</a:t>
          </a:r>
          <a:endParaRPr lang="fi-FI" sz="1200" dirty="0"/>
        </a:p>
      </dgm:t>
    </dgm:pt>
    <dgm:pt modelId="{30B62D30-3A69-422E-ABF6-770D3B54923E}" type="parTrans" cxnId="{1F1C1AC6-1D11-4944-905F-97266CD991CE}">
      <dgm:prSet/>
      <dgm:spPr/>
      <dgm:t>
        <a:bodyPr/>
        <a:lstStyle/>
        <a:p>
          <a:endParaRPr lang="fi-FI"/>
        </a:p>
      </dgm:t>
    </dgm:pt>
    <dgm:pt modelId="{7DB46209-D1F2-477B-98FD-E09BB766E013}" type="sibTrans" cxnId="{1F1C1AC6-1D11-4944-905F-97266CD991CE}">
      <dgm:prSet/>
      <dgm:spPr/>
      <dgm:t>
        <a:bodyPr/>
        <a:lstStyle/>
        <a:p>
          <a:endParaRPr lang="fi-FI"/>
        </a:p>
      </dgm:t>
    </dgm:pt>
    <dgm:pt modelId="{B37B31D0-54D5-44FE-B90C-2285301E74C5}">
      <dgm:prSet custT="1"/>
      <dgm:spPr/>
      <dgm:t>
        <a:bodyPr/>
        <a:lstStyle/>
        <a:p>
          <a:r>
            <a:rPr lang="en-US" sz="1200" b="1" i="0" baseline="0" dirty="0"/>
            <a:t>(f) the protection and restoration of </a:t>
          </a:r>
          <a:r>
            <a:rPr lang="en-US" sz="1200" b="1" i="0" baseline="0" dirty="0" err="1"/>
            <a:t>biodiversi</a:t>
          </a:r>
          <a:r>
            <a:rPr lang="en-US" sz="1200" b="1" i="0" baseline="0" dirty="0"/>
            <a:t>-ty and ecosystems</a:t>
          </a:r>
          <a:endParaRPr lang="fi-FI" sz="1200" dirty="0"/>
        </a:p>
      </dgm:t>
    </dgm:pt>
    <dgm:pt modelId="{FD2B2777-459A-4567-AEE7-3CAD53B4FF5A}" type="parTrans" cxnId="{87AF82FE-85CF-42BE-9467-9ABF7EF91715}">
      <dgm:prSet/>
      <dgm:spPr/>
      <dgm:t>
        <a:bodyPr/>
        <a:lstStyle/>
        <a:p>
          <a:endParaRPr lang="fi-FI"/>
        </a:p>
      </dgm:t>
    </dgm:pt>
    <dgm:pt modelId="{6BBEEC37-B923-40A2-A889-FD36CC9E024F}" type="sibTrans" cxnId="{87AF82FE-85CF-42BE-9467-9ABF7EF91715}">
      <dgm:prSet/>
      <dgm:spPr/>
      <dgm:t>
        <a:bodyPr/>
        <a:lstStyle/>
        <a:p>
          <a:endParaRPr lang="fi-FI"/>
        </a:p>
      </dgm:t>
    </dgm:pt>
    <dgm:pt modelId="{6139FAF2-E5EC-4B97-AB21-645A08946D34}">
      <dgm:prSet custT="1"/>
      <dgm:spPr/>
      <dgm:t>
        <a:bodyPr/>
        <a:lstStyle/>
        <a:p>
          <a:r>
            <a:rPr lang="en-US" sz="1200" b="1" baseline="0" dirty="0"/>
            <a:t>Or prevention of significant harm to environ-mental objectives</a:t>
          </a:r>
          <a:endParaRPr lang="fi-FI" sz="1200" dirty="0"/>
        </a:p>
      </dgm:t>
    </dgm:pt>
    <dgm:pt modelId="{0290E41E-E062-4E49-BBE0-F84D9CDD0921}" type="parTrans" cxnId="{BA37469A-19B7-462D-A186-629511BFF845}">
      <dgm:prSet/>
      <dgm:spPr/>
      <dgm:t>
        <a:bodyPr/>
        <a:lstStyle/>
        <a:p>
          <a:endParaRPr lang="fi-FI"/>
        </a:p>
      </dgm:t>
    </dgm:pt>
    <dgm:pt modelId="{65A852CF-BB63-4FB3-B71F-90F15C1B639D}" type="sibTrans" cxnId="{BA37469A-19B7-462D-A186-629511BFF845}">
      <dgm:prSet/>
      <dgm:spPr/>
      <dgm:t>
        <a:bodyPr/>
        <a:lstStyle/>
        <a:p>
          <a:endParaRPr lang="fi-FI"/>
        </a:p>
      </dgm:t>
    </dgm:pt>
    <dgm:pt modelId="{ED8021EA-D8FF-4C04-8F0C-7A76D6C8C76C}">
      <dgm:prSet/>
      <dgm:spPr/>
      <dgm:t>
        <a:bodyPr/>
        <a:lstStyle/>
        <a:p>
          <a:r>
            <a:rPr lang="en-US" b="1" baseline="0" dirty="0"/>
            <a:t>‘</a:t>
          </a:r>
          <a:r>
            <a:rPr lang="en-US" b="1" baseline="0" dirty="0">
              <a:solidFill>
                <a:srgbClr val="FF0000"/>
              </a:solidFill>
            </a:rPr>
            <a:t>Climate change mitigation</a:t>
          </a:r>
          <a:r>
            <a:rPr lang="en-US" b="1" baseline="0" dirty="0"/>
            <a:t>’ means the process of holding the increase in the global average temperature to well below 2 °C and pursuing efforts to limit it to 1,5 °C above pre-industrial levels, as laid down in the Paris Agreement;</a:t>
          </a:r>
          <a:endParaRPr lang="fi-FI" dirty="0"/>
        </a:p>
      </dgm:t>
    </dgm:pt>
    <dgm:pt modelId="{8493F1B9-AE6B-4B97-8DE3-FBC399302E38}" type="parTrans" cxnId="{E373C398-0FD2-48DE-832A-4A471EE58205}">
      <dgm:prSet/>
      <dgm:spPr/>
      <dgm:t>
        <a:bodyPr/>
        <a:lstStyle/>
        <a:p>
          <a:endParaRPr lang="fi-FI"/>
        </a:p>
      </dgm:t>
    </dgm:pt>
    <dgm:pt modelId="{7E0AF972-0D5B-45C6-B0E9-706443BE24DD}" type="sibTrans" cxnId="{E373C398-0FD2-48DE-832A-4A471EE58205}">
      <dgm:prSet/>
      <dgm:spPr/>
      <dgm:t>
        <a:bodyPr/>
        <a:lstStyle/>
        <a:p>
          <a:endParaRPr lang="fi-FI"/>
        </a:p>
      </dgm:t>
    </dgm:pt>
    <dgm:pt modelId="{2029B2BD-C73E-4671-8F86-E1851CED9DB9}">
      <dgm:prSet custT="1"/>
      <dgm:spPr/>
      <dgm:t>
        <a:bodyPr/>
        <a:lstStyle/>
        <a:p>
          <a:r>
            <a:rPr lang="en-US" sz="1000" b="1" baseline="0" dirty="0"/>
            <a:t>The </a:t>
          </a:r>
          <a:r>
            <a:rPr lang="en-US" sz="1000" b="1" baseline="0" dirty="0">
              <a:solidFill>
                <a:srgbClr val="FF0000"/>
              </a:solidFill>
            </a:rPr>
            <a:t>pre-contractual</a:t>
          </a:r>
          <a:r>
            <a:rPr lang="en-US" sz="1000" b="1" baseline="0" dirty="0"/>
            <a:t> and </a:t>
          </a:r>
          <a:r>
            <a:rPr lang="en-US" sz="1000" b="1" baseline="0" dirty="0">
              <a:solidFill>
                <a:srgbClr val="FF0000"/>
              </a:solidFill>
            </a:rPr>
            <a:t>periodic report </a:t>
          </a:r>
          <a:r>
            <a:rPr lang="en-US" sz="1000" b="1" baseline="0" dirty="0"/>
            <a:t>information to be disclosed in accordance with Articles 6(3) and 11(2) of that Regulation shall include the following:</a:t>
          </a:r>
          <a:endParaRPr lang="fi-FI" sz="1000" dirty="0"/>
        </a:p>
      </dgm:t>
    </dgm:pt>
    <dgm:pt modelId="{6787BEEB-5801-48C9-BAED-1E09358E5158}" type="parTrans" cxnId="{5B0D48D6-E84D-4FD0-9FC4-1FD06E6E3387}">
      <dgm:prSet/>
      <dgm:spPr/>
      <dgm:t>
        <a:bodyPr/>
        <a:lstStyle/>
        <a:p>
          <a:endParaRPr lang="fi-FI"/>
        </a:p>
      </dgm:t>
    </dgm:pt>
    <dgm:pt modelId="{33BF976E-C3D9-4993-BBA5-50BD4608F643}" type="sibTrans" cxnId="{5B0D48D6-E84D-4FD0-9FC4-1FD06E6E3387}">
      <dgm:prSet/>
      <dgm:spPr/>
      <dgm:t>
        <a:bodyPr/>
        <a:lstStyle/>
        <a:p>
          <a:endParaRPr lang="fi-FI"/>
        </a:p>
      </dgm:t>
    </dgm:pt>
    <dgm:pt modelId="{F24E6B56-5E07-4689-B76F-A33037021B94}">
      <dgm:prSet custT="1"/>
      <dgm:spPr/>
      <dgm:t>
        <a:bodyPr/>
        <a:lstStyle/>
        <a:p>
          <a:r>
            <a:rPr lang="en-US" sz="900" b="1" baseline="0" dirty="0"/>
            <a:t>(a) the information on the environmental objective or </a:t>
          </a:r>
          <a:r>
            <a:rPr lang="en-US" sz="900" b="1" baseline="0" dirty="0">
              <a:solidFill>
                <a:srgbClr val="FF0000"/>
              </a:solidFill>
            </a:rPr>
            <a:t>environmental objectives </a:t>
          </a:r>
          <a:r>
            <a:rPr lang="en-US" sz="900" b="1" baseline="0" dirty="0"/>
            <a:t>set out in Article 9 of this Regulation to which the investment underlying the financial product contributes; and</a:t>
          </a:r>
          <a:endParaRPr lang="fi-FI" sz="900" dirty="0"/>
        </a:p>
      </dgm:t>
    </dgm:pt>
    <dgm:pt modelId="{4AE0A504-49B3-4D93-A707-9A3804E36AE1}" type="parTrans" cxnId="{7153EB72-F99F-4B97-B58C-C64AF547669B}">
      <dgm:prSet/>
      <dgm:spPr/>
      <dgm:t>
        <a:bodyPr/>
        <a:lstStyle/>
        <a:p>
          <a:endParaRPr lang="fi-FI"/>
        </a:p>
      </dgm:t>
    </dgm:pt>
    <dgm:pt modelId="{4F631D4F-9B5A-4C78-9266-CEE388A88526}" type="sibTrans" cxnId="{7153EB72-F99F-4B97-B58C-C64AF547669B}">
      <dgm:prSet/>
      <dgm:spPr/>
      <dgm:t>
        <a:bodyPr/>
        <a:lstStyle/>
        <a:p>
          <a:endParaRPr lang="fi-FI"/>
        </a:p>
      </dgm:t>
    </dgm:pt>
    <dgm:pt modelId="{B9A9D04E-1F80-4A19-88D9-730461BA642F}">
      <dgm:prSet custT="1"/>
      <dgm:spPr/>
      <dgm:t>
        <a:bodyPr/>
        <a:lstStyle/>
        <a:p>
          <a:r>
            <a:rPr lang="en-US" sz="900" b="1" baseline="0" dirty="0"/>
            <a:t>(b) a description of how and to what extent the </a:t>
          </a:r>
          <a:r>
            <a:rPr lang="en-US" sz="900" b="1" baseline="0" dirty="0">
              <a:solidFill>
                <a:srgbClr val="FF0000"/>
              </a:solidFill>
            </a:rPr>
            <a:t>investments underlying the financial product are in economic activities that qualify </a:t>
          </a:r>
          <a:r>
            <a:rPr lang="en-US" sz="900" b="1" baseline="0">
              <a:solidFill>
                <a:srgbClr val="FF0000"/>
              </a:solidFill>
            </a:rPr>
            <a:t>as environment-ally </a:t>
          </a:r>
          <a:r>
            <a:rPr lang="en-US" sz="900" b="1" baseline="0" dirty="0">
              <a:solidFill>
                <a:srgbClr val="FF0000"/>
              </a:solidFill>
            </a:rPr>
            <a:t>sustainable </a:t>
          </a:r>
          <a:r>
            <a:rPr lang="en-US" sz="900" b="1" baseline="0" dirty="0"/>
            <a:t>under Article 3 of this Regulation. </a:t>
          </a:r>
          <a:endParaRPr lang="fi-FI" sz="900" dirty="0"/>
        </a:p>
      </dgm:t>
    </dgm:pt>
    <dgm:pt modelId="{9E64707C-CB74-4B11-8E88-88FD258FBFF2}" type="parTrans" cxnId="{12DBCDF5-2B33-448A-B59B-0F5B5B0A555F}">
      <dgm:prSet/>
      <dgm:spPr/>
      <dgm:t>
        <a:bodyPr/>
        <a:lstStyle/>
        <a:p>
          <a:endParaRPr lang="fi-FI"/>
        </a:p>
      </dgm:t>
    </dgm:pt>
    <dgm:pt modelId="{3D9D7EA9-A3B8-473A-B48D-39B56F4EF6E0}" type="sibTrans" cxnId="{12DBCDF5-2B33-448A-B59B-0F5B5B0A555F}">
      <dgm:prSet/>
      <dgm:spPr/>
      <dgm:t>
        <a:bodyPr/>
        <a:lstStyle/>
        <a:p>
          <a:endParaRPr lang="fi-FI"/>
        </a:p>
      </dgm:t>
    </dgm:pt>
    <dgm:pt modelId="{2EBA2180-4CA2-4F24-93B3-57E3FCE5F304}">
      <dgm:prSet/>
      <dgm:spPr/>
      <dgm:t>
        <a:bodyPr/>
        <a:lstStyle/>
        <a:p>
          <a:r>
            <a:rPr lang="en-US" b="1" baseline="0"/>
            <a:t>The information to be disclosed in accordance with Articles 6(3) and 11(2) of Regulation (EU) 2019/2088 shall be accompanied by the following statement:</a:t>
          </a:r>
          <a:endParaRPr lang="fi-FI"/>
        </a:p>
      </dgm:t>
    </dgm:pt>
    <dgm:pt modelId="{E4972405-70A7-4380-8034-196A140B6D92}" type="parTrans" cxnId="{6B5B50BF-1DDB-4EA7-AEBC-C65B1F588FAA}">
      <dgm:prSet/>
      <dgm:spPr/>
      <dgm:t>
        <a:bodyPr/>
        <a:lstStyle/>
        <a:p>
          <a:endParaRPr lang="fi-FI"/>
        </a:p>
      </dgm:t>
    </dgm:pt>
    <dgm:pt modelId="{1BAF3BAA-EE3E-4670-ABCF-F14CA56F7843}" type="sibTrans" cxnId="{6B5B50BF-1DDB-4EA7-AEBC-C65B1F588FAA}">
      <dgm:prSet/>
      <dgm:spPr/>
      <dgm:t>
        <a:bodyPr/>
        <a:lstStyle/>
        <a:p>
          <a:endParaRPr lang="fi-FI"/>
        </a:p>
      </dgm:t>
    </dgm:pt>
    <dgm:pt modelId="{A0B1A214-5A1C-4F2A-9274-B79F67FE4F3A}">
      <dgm:prSet/>
      <dgm:spPr/>
      <dgm:t>
        <a:bodyPr/>
        <a:lstStyle/>
        <a:p>
          <a:r>
            <a:rPr lang="en-US" b="1" baseline="0"/>
            <a:t>‘The “do no significant harm” principle applies only to those investments underlying the financial product that take into account the EU criteria for environmentally sustainable economic activities. The investments underlying the remaining portion of this financial product do not take into account the EU criteria for environmentally sustainable economic activities.’. </a:t>
          </a:r>
          <a:endParaRPr lang="fi-FI"/>
        </a:p>
      </dgm:t>
    </dgm:pt>
    <dgm:pt modelId="{FA08F4C1-D873-452E-83F2-11F151ADDAC6}" type="parTrans" cxnId="{1F379D43-DDEE-4822-BE38-94C81974414F}">
      <dgm:prSet/>
      <dgm:spPr/>
      <dgm:t>
        <a:bodyPr/>
        <a:lstStyle/>
        <a:p>
          <a:endParaRPr lang="fi-FI"/>
        </a:p>
      </dgm:t>
    </dgm:pt>
    <dgm:pt modelId="{03E37C04-253C-4EF0-AE82-45C66A0843BC}" type="sibTrans" cxnId="{1F379D43-DDEE-4822-BE38-94C81974414F}">
      <dgm:prSet/>
      <dgm:spPr/>
      <dgm:t>
        <a:bodyPr/>
        <a:lstStyle/>
        <a:p>
          <a:endParaRPr lang="fi-FI"/>
        </a:p>
      </dgm:t>
    </dgm:pt>
    <dgm:pt modelId="{8F1EF11A-1FF6-4539-BC66-9EBEA4BADA60}">
      <dgm:prSet custT="1"/>
      <dgm:spPr/>
      <dgm:t>
        <a:bodyPr/>
        <a:lstStyle/>
        <a:p>
          <a:r>
            <a:rPr lang="en-US" sz="1200" b="1" baseline="0" dirty="0">
              <a:solidFill>
                <a:srgbClr val="FF0000"/>
              </a:solidFill>
            </a:rPr>
            <a:t>Non-financial undertakings </a:t>
          </a:r>
          <a:r>
            <a:rPr lang="en-US" sz="1200" b="1" baseline="0" dirty="0"/>
            <a:t>shall disclose the following: </a:t>
          </a:r>
          <a:endParaRPr lang="fi-FI" sz="1200" dirty="0"/>
        </a:p>
      </dgm:t>
    </dgm:pt>
    <dgm:pt modelId="{9739A7E8-EF45-48EF-8057-696F92BEFB42}" type="parTrans" cxnId="{A2026D4F-8F72-456B-B8CB-832D888D2036}">
      <dgm:prSet/>
      <dgm:spPr/>
      <dgm:t>
        <a:bodyPr/>
        <a:lstStyle/>
        <a:p>
          <a:endParaRPr lang="fi-FI"/>
        </a:p>
      </dgm:t>
    </dgm:pt>
    <dgm:pt modelId="{BC85C746-527A-405F-A137-A3AE4DD974EB}" type="sibTrans" cxnId="{A2026D4F-8F72-456B-B8CB-832D888D2036}">
      <dgm:prSet/>
      <dgm:spPr/>
      <dgm:t>
        <a:bodyPr/>
        <a:lstStyle/>
        <a:p>
          <a:endParaRPr lang="fi-FI"/>
        </a:p>
      </dgm:t>
    </dgm:pt>
    <dgm:pt modelId="{162577F2-E0B5-4B1D-B6E8-978585B33769}">
      <dgm:prSet custT="1"/>
      <dgm:spPr/>
      <dgm:t>
        <a:bodyPr/>
        <a:lstStyle/>
        <a:p>
          <a:r>
            <a:rPr lang="en-US" sz="800" b="1" baseline="0" dirty="0"/>
            <a:t>(a) the proportion of their </a:t>
          </a:r>
          <a:r>
            <a:rPr lang="en-US" sz="800" b="1" baseline="0" dirty="0">
              <a:solidFill>
                <a:srgbClr val="FF0000"/>
              </a:solidFill>
            </a:rPr>
            <a:t>turnover</a:t>
          </a:r>
          <a:r>
            <a:rPr lang="en-US" sz="800" b="1" baseline="0" dirty="0"/>
            <a:t> derived from products or services associated with economic activities that qualify as environmentally sustainable under Articles 3 and 9; and</a:t>
          </a:r>
          <a:endParaRPr lang="fi-FI" sz="800" dirty="0"/>
        </a:p>
      </dgm:t>
    </dgm:pt>
    <dgm:pt modelId="{2A845B6A-BBE2-47E4-AE91-7C37D14B3BB5}" type="parTrans" cxnId="{22F8702A-832F-4574-A1A1-18EE25E3AE71}">
      <dgm:prSet/>
      <dgm:spPr/>
      <dgm:t>
        <a:bodyPr/>
        <a:lstStyle/>
        <a:p>
          <a:endParaRPr lang="fi-FI"/>
        </a:p>
      </dgm:t>
    </dgm:pt>
    <dgm:pt modelId="{C7694F05-F076-4A35-89DA-999AC8DE6984}" type="sibTrans" cxnId="{22F8702A-832F-4574-A1A1-18EE25E3AE71}">
      <dgm:prSet/>
      <dgm:spPr/>
      <dgm:t>
        <a:bodyPr/>
        <a:lstStyle/>
        <a:p>
          <a:endParaRPr lang="fi-FI"/>
        </a:p>
      </dgm:t>
    </dgm:pt>
    <dgm:pt modelId="{DE4A1BA2-6807-474F-AF4D-C4C651868053}">
      <dgm:prSet custT="1"/>
      <dgm:spPr/>
      <dgm:t>
        <a:bodyPr/>
        <a:lstStyle/>
        <a:p>
          <a:r>
            <a:rPr lang="en-US" sz="800" b="1" baseline="0" dirty="0"/>
            <a:t>(b) the </a:t>
          </a:r>
          <a:r>
            <a:rPr lang="en-US" sz="800" b="1" baseline="0" dirty="0">
              <a:solidFill>
                <a:srgbClr val="FF0000"/>
              </a:solidFill>
            </a:rPr>
            <a:t>proportion of their capital expenditure and the proportion of their operating expenditure </a:t>
          </a:r>
          <a:r>
            <a:rPr lang="en-US" sz="800" b="1" baseline="0" dirty="0"/>
            <a:t>related to assets or processes associated with economic activities that qualify as environmentally sustainable under Articles 3 and 9. </a:t>
          </a:r>
          <a:endParaRPr lang="fi-FI" sz="800" dirty="0"/>
        </a:p>
      </dgm:t>
    </dgm:pt>
    <dgm:pt modelId="{B42E0B59-D75E-4143-9036-E3FB3ED37EC7}" type="parTrans" cxnId="{CF414C51-B93A-493A-A266-C32760DE3EDA}">
      <dgm:prSet/>
      <dgm:spPr/>
      <dgm:t>
        <a:bodyPr/>
        <a:lstStyle/>
        <a:p>
          <a:endParaRPr lang="fi-FI"/>
        </a:p>
      </dgm:t>
    </dgm:pt>
    <dgm:pt modelId="{7A7A1346-74D3-48AB-ADBB-17A505F13E83}" type="sibTrans" cxnId="{CF414C51-B93A-493A-A266-C32760DE3EDA}">
      <dgm:prSet/>
      <dgm:spPr/>
      <dgm:t>
        <a:bodyPr/>
        <a:lstStyle/>
        <a:p>
          <a:endParaRPr lang="fi-FI"/>
        </a:p>
      </dgm:t>
    </dgm:pt>
    <dgm:pt modelId="{F938AB03-9DDA-4114-B653-BD4732C129F3}" type="pres">
      <dgm:prSet presAssocID="{284774A1-A618-4D07-9EE2-6AD6F9DD9075}" presName="Name0" presStyleCnt="0">
        <dgm:presLayoutVars>
          <dgm:chPref val="1"/>
          <dgm:dir/>
          <dgm:animOne val="branch"/>
          <dgm:animLvl val="lvl"/>
          <dgm:resizeHandles/>
        </dgm:presLayoutVars>
      </dgm:prSet>
      <dgm:spPr/>
    </dgm:pt>
    <dgm:pt modelId="{3D4325D8-9EB5-4C44-9B88-759A194654F3}" type="pres">
      <dgm:prSet presAssocID="{A09A9BA2-E745-45BF-ABDE-78AD596D3018}" presName="vertOne" presStyleCnt="0"/>
      <dgm:spPr/>
    </dgm:pt>
    <dgm:pt modelId="{925E6E29-9031-4178-AE95-374A8A1930C5}" type="pres">
      <dgm:prSet presAssocID="{A09A9BA2-E745-45BF-ABDE-78AD596D3018}" presName="txOne" presStyleLbl="node0" presStyleIdx="0" presStyleCnt="6">
        <dgm:presLayoutVars>
          <dgm:chPref val="3"/>
        </dgm:presLayoutVars>
      </dgm:prSet>
      <dgm:spPr/>
    </dgm:pt>
    <dgm:pt modelId="{EA501EF4-89CD-456A-9634-C4D71E5380DE}" type="pres">
      <dgm:prSet presAssocID="{A09A9BA2-E745-45BF-ABDE-78AD596D3018}" presName="horzOne" presStyleCnt="0"/>
      <dgm:spPr/>
    </dgm:pt>
    <dgm:pt modelId="{094BB292-BC4B-4F14-B69A-FD9414A6A8AE}" type="pres">
      <dgm:prSet presAssocID="{D9E0B76D-565F-4DEF-916A-0D5000B6EF3E}" presName="sibSpaceOne" presStyleCnt="0"/>
      <dgm:spPr/>
    </dgm:pt>
    <dgm:pt modelId="{B921A2A7-6228-4A02-9476-D7BC1AD03C8A}" type="pres">
      <dgm:prSet presAssocID="{0162FE6A-B890-4F2D-A21B-FEA0337BB903}" presName="vertOne" presStyleCnt="0"/>
      <dgm:spPr/>
    </dgm:pt>
    <dgm:pt modelId="{568B5D01-E9DC-4CE0-8FAB-EB5330722B2F}" type="pres">
      <dgm:prSet presAssocID="{0162FE6A-B890-4F2D-A21B-FEA0337BB903}" presName="txOne" presStyleLbl="node0" presStyleIdx="1" presStyleCnt="6">
        <dgm:presLayoutVars>
          <dgm:chPref val="3"/>
        </dgm:presLayoutVars>
      </dgm:prSet>
      <dgm:spPr/>
    </dgm:pt>
    <dgm:pt modelId="{3CFD2213-4FA4-490A-A68A-945E887C8AD2}" type="pres">
      <dgm:prSet presAssocID="{0162FE6A-B890-4F2D-A21B-FEA0337BB903}" presName="parTransOne" presStyleCnt="0"/>
      <dgm:spPr/>
    </dgm:pt>
    <dgm:pt modelId="{813F6695-3552-46BF-A165-2C1F3BF974F3}" type="pres">
      <dgm:prSet presAssocID="{0162FE6A-B890-4F2D-A21B-FEA0337BB903}" presName="horzOne" presStyleCnt="0"/>
      <dgm:spPr/>
    </dgm:pt>
    <dgm:pt modelId="{30D97801-FBC6-4F93-9400-F0F79C24875B}" type="pres">
      <dgm:prSet presAssocID="{FAAFCB36-A9BA-4EE9-ABA2-A0BBC6494CAE}" presName="vertTwo" presStyleCnt="0"/>
      <dgm:spPr/>
    </dgm:pt>
    <dgm:pt modelId="{3FFE289E-0519-479A-A0C7-9455B7F63A56}" type="pres">
      <dgm:prSet presAssocID="{FAAFCB36-A9BA-4EE9-ABA2-A0BBC6494CAE}" presName="txTwo" presStyleLbl="node2" presStyleIdx="0" presStyleCnt="10">
        <dgm:presLayoutVars>
          <dgm:chPref val="3"/>
        </dgm:presLayoutVars>
      </dgm:prSet>
      <dgm:spPr/>
    </dgm:pt>
    <dgm:pt modelId="{C3C2F8AE-3C98-455F-B82D-3E034C42D4B2}" type="pres">
      <dgm:prSet presAssocID="{FAAFCB36-A9BA-4EE9-ABA2-A0BBC6494CAE}" presName="horzTwo" presStyleCnt="0"/>
      <dgm:spPr/>
    </dgm:pt>
    <dgm:pt modelId="{D0E4BFA0-21F6-4C5B-AC84-6FD5782D997B}" type="pres">
      <dgm:prSet presAssocID="{1A9A2924-BF1F-4F9D-A194-05D8624DA549}" presName="sibSpaceTwo" presStyleCnt="0"/>
      <dgm:spPr/>
    </dgm:pt>
    <dgm:pt modelId="{9832E8F0-CD79-488C-90C0-65D948C90871}" type="pres">
      <dgm:prSet presAssocID="{7BE91EFE-1CD4-47DB-BC9E-036A371636F4}" presName="vertTwo" presStyleCnt="0"/>
      <dgm:spPr/>
    </dgm:pt>
    <dgm:pt modelId="{5D6FCDBF-75DE-4FBB-9EBC-AD22BD40A533}" type="pres">
      <dgm:prSet presAssocID="{7BE91EFE-1CD4-47DB-BC9E-036A371636F4}" presName="txTwo" presStyleLbl="node2" presStyleIdx="1" presStyleCnt="10">
        <dgm:presLayoutVars>
          <dgm:chPref val="3"/>
        </dgm:presLayoutVars>
      </dgm:prSet>
      <dgm:spPr/>
    </dgm:pt>
    <dgm:pt modelId="{136A5A43-0AA7-4A45-A8BA-3F4DDEE74C9E}" type="pres">
      <dgm:prSet presAssocID="{7BE91EFE-1CD4-47DB-BC9E-036A371636F4}" presName="horzTwo" presStyleCnt="0"/>
      <dgm:spPr/>
    </dgm:pt>
    <dgm:pt modelId="{0CF3B2BA-92DE-4D7D-9E8D-B1B8D6B90766}" type="pres">
      <dgm:prSet presAssocID="{FCA95B84-7AD4-4E55-B09C-733EA96A28E1}" presName="sibSpaceTwo" presStyleCnt="0"/>
      <dgm:spPr/>
    </dgm:pt>
    <dgm:pt modelId="{A44C8C32-CF15-444D-BED3-B8805EB48C1D}" type="pres">
      <dgm:prSet presAssocID="{661EE080-1450-44DD-B4F1-FC1EF0EAF006}" presName="vertTwo" presStyleCnt="0"/>
      <dgm:spPr/>
    </dgm:pt>
    <dgm:pt modelId="{A738E087-8542-44CC-B47F-E306C19BF0DD}" type="pres">
      <dgm:prSet presAssocID="{661EE080-1450-44DD-B4F1-FC1EF0EAF006}" presName="txTwo" presStyleLbl="node2" presStyleIdx="2" presStyleCnt="10">
        <dgm:presLayoutVars>
          <dgm:chPref val="3"/>
        </dgm:presLayoutVars>
      </dgm:prSet>
      <dgm:spPr/>
    </dgm:pt>
    <dgm:pt modelId="{1BE318DA-7EF4-4367-87B4-5EB209AF1802}" type="pres">
      <dgm:prSet presAssocID="{661EE080-1450-44DD-B4F1-FC1EF0EAF006}" presName="horzTwo" presStyleCnt="0"/>
      <dgm:spPr/>
    </dgm:pt>
    <dgm:pt modelId="{E06E5599-A6A2-444C-AB60-94ED2295F630}" type="pres">
      <dgm:prSet presAssocID="{7DB46209-D1F2-477B-98FD-E09BB766E013}" presName="sibSpaceTwo" presStyleCnt="0"/>
      <dgm:spPr/>
    </dgm:pt>
    <dgm:pt modelId="{741D981A-96EA-498D-B7E0-1AD5CD71FD49}" type="pres">
      <dgm:prSet presAssocID="{B37B31D0-54D5-44FE-B90C-2285301E74C5}" presName="vertTwo" presStyleCnt="0"/>
      <dgm:spPr/>
    </dgm:pt>
    <dgm:pt modelId="{99B9C14C-E35E-42A4-9A1D-2152A421F1C0}" type="pres">
      <dgm:prSet presAssocID="{B37B31D0-54D5-44FE-B90C-2285301E74C5}" presName="txTwo" presStyleLbl="node2" presStyleIdx="3" presStyleCnt="10">
        <dgm:presLayoutVars>
          <dgm:chPref val="3"/>
        </dgm:presLayoutVars>
      </dgm:prSet>
      <dgm:spPr/>
    </dgm:pt>
    <dgm:pt modelId="{ECD08A39-13FC-4A77-8EF2-4E4662731E50}" type="pres">
      <dgm:prSet presAssocID="{B37B31D0-54D5-44FE-B90C-2285301E74C5}" presName="horzTwo" presStyleCnt="0"/>
      <dgm:spPr/>
    </dgm:pt>
    <dgm:pt modelId="{B017833B-00FF-4B49-900A-B236C8020F3C}" type="pres">
      <dgm:prSet presAssocID="{6BBEEC37-B923-40A2-A889-FD36CC9E024F}" presName="sibSpaceTwo" presStyleCnt="0"/>
      <dgm:spPr/>
    </dgm:pt>
    <dgm:pt modelId="{29A3A8D9-DC26-45F3-BF16-5205D4CCE8D0}" type="pres">
      <dgm:prSet presAssocID="{6139FAF2-E5EC-4B97-AB21-645A08946D34}" presName="vertTwo" presStyleCnt="0"/>
      <dgm:spPr/>
    </dgm:pt>
    <dgm:pt modelId="{2A185EBA-F14E-4EEF-A8F4-32E52675EAA4}" type="pres">
      <dgm:prSet presAssocID="{6139FAF2-E5EC-4B97-AB21-645A08946D34}" presName="txTwo" presStyleLbl="node2" presStyleIdx="4" presStyleCnt="10">
        <dgm:presLayoutVars>
          <dgm:chPref val="3"/>
        </dgm:presLayoutVars>
      </dgm:prSet>
      <dgm:spPr/>
    </dgm:pt>
    <dgm:pt modelId="{A82EBB9E-628C-41F3-92C4-DBA9615A9286}" type="pres">
      <dgm:prSet presAssocID="{6139FAF2-E5EC-4B97-AB21-645A08946D34}" presName="horzTwo" presStyleCnt="0"/>
      <dgm:spPr/>
    </dgm:pt>
    <dgm:pt modelId="{109BE043-A040-4153-8FBF-ADE815005C5E}" type="pres">
      <dgm:prSet presAssocID="{97DD7671-BFDA-43D1-9ACA-F79DD92D498A}" presName="sibSpaceOne" presStyleCnt="0"/>
      <dgm:spPr/>
    </dgm:pt>
    <dgm:pt modelId="{99302A29-B9A4-4C5A-B371-5C42B9188468}" type="pres">
      <dgm:prSet presAssocID="{ED8021EA-D8FF-4C04-8F0C-7A76D6C8C76C}" presName="vertOne" presStyleCnt="0"/>
      <dgm:spPr/>
    </dgm:pt>
    <dgm:pt modelId="{AB56F583-780E-4DB9-840A-E9EA820CE7B0}" type="pres">
      <dgm:prSet presAssocID="{ED8021EA-D8FF-4C04-8F0C-7A76D6C8C76C}" presName="txOne" presStyleLbl="node0" presStyleIdx="2" presStyleCnt="6">
        <dgm:presLayoutVars>
          <dgm:chPref val="3"/>
        </dgm:presLayoutVars>
      </dgm:prSet>
      <dgm:spPr/>
    </dgm:pt>
    <dgm:pt modelId="{04A299A9-A21C-47B3-A1FA-1B0DC18ECE0A}" type="pres">
      <dgm:prSet presAssocID="{ED8021EA-D8FF-4C04-8F0C-7A76D6C8C76C}" presName="horzOne" presStyleCnt="0"/>
      <dgm:spPr/>
    </dgm:pt>
    <dgm:pt modelId="{54982BE3-5DC5-42F9-9A43-F56336681556}" type="pres">
      <dgm:prSet presAssocID="{7E0AF972-0D5B-45C6-B0E9-706443BE24DD}" presName="sibSpaceOne" presStyleCnt="0"/>
      <dgm:spPr/>
    </dgm:pt>
    <dgm:pt modelId="{1B1E47A8-D6C9-4B5B-AB82-7C24D6B4E8FA}" type="pres">
      <dgm:prSet presAssocID="{2029B2BD-C73E-4671-8F86-E1851CED9DB9}" presName="vertOne" presStyleCnt="0"/>
      <dgm:spPr/>
    </dgm:pt>
    <dgm:pt modelId="{8C1A7F91-963B-4CAA-B13B-2C8F4DA95D0F}" type="pres">
      <dgm:prSet presAssocID="{2029B2BD-C73E-4671-8F86-E1851CED9DB9}" presName="txOne" presStyleLbl="node0" presStyleIdx="3" presStyleCnt="6">
        <dgm:presLayoutVars>
          <dgm:chPref val="3"/>
        </dgm:presLayoutVars>
      </dgm:prSet>
      <dgm:spPr/>
    </dgm:pt>
    <dgm:pt modelId="{5A4E26B8-EC67-491D-A339-7CFF13547D54}" type="pres">
      <dgm:prSet presAssocID="{2029B2BD-C73E-4671-8F86-E1851CED9DB9}" presName="parTransOne" presStyleCnt="0"/>
      <dgm:spPr/>
    </dgm:pt>
    <dgm:pt modelId="{C8DAC41A-B92E-4893-B668-1173AC2F671D}" type="pres">
      <dgm:prSet presAssocID="{2029B2BD-C73E-4671-8F86-E1851CED9DB9}" presName="horzOne" presStyleCnt="0"/>
      <dgm:spPr/>
    </dgm:pt>
    <dgm:pt modelId="{B8053FDD-3C02-4E53-A152-75892A846894}" type="pres">
      <dgm:prSet presAssocID="{F24E6B56-5E07-4689-B76F-A33037021B94}" presName="vertTwo" presStyleCnt="0"/>
      <dgm:spPr/>
    </dgm:pt>
    <dgm:pt modelId="{290B3EE6-F29A-4760-890A-AFBC284BC48B}" type="pres">
      <dgm:prSet presAssocID="{F24E6B56-5E07-4689-B76F-A33037021B94}" presName="txTwo" presStyleLbl="node2" presStyleIdx="5" presStyleCnt="10">
        <dgm:presLayoutVars>
          <dgm:chPref val="3"/>
        </dgm:presLayoutVars>
      </dgm:prSet>
      <dgm:spPr/>
    </dgm:pt>
    <dgm:pt modelId="{4E29868D-64B2-4CD0-A8CB-7EC7D9B56315}" type="pres">
      <dgm:prSet presAssocID="{F24E6B56-5E07-4689-B76F-A33037021B94}" presName="horzTwo" presStyleCnt="0"/>
      <dgm:spPr/>
    </dgm:pt>
    <dgm:pt modelId="{AFBBFF48-76D4-4E90-A564-7DA31F41C212}" type="pres">
      <dgm:prSet presAssocID="{4F631D4F-9B5A-4C78-9266-CEE388A88526}" presName="sibSpaceTwo" presStyleCnt="0"/>
      <dgm:spPr/>
    </dgm:pt>
    <dgm:pt modelId="{EE5DF9F5-EE8E-401A-87CE-D9750BD1C505}" type="pres">
      <dgm:prSet presAssocID="{B9A9D04E-1F80-4A19-88D9-730461BA642F}" presName="vertTwo" presStyleCnt="0"/>
      <dgm:spPr/>
    </dgm:pt>
    <dgm:pt modelId="{9E2BBB58-A121-41A1-96D6-584DE5983C76}" type="pres">
      <dgm:prSet presAssocID="{B9A9D04E-1F80-4A19-88D9-730461BA642F}" presName="txTwo" presStyleLbl="node2" presStyleIdx="6" presStyleCnt="10">
        <dgm:presLayoutVars>
          <dgm:chPref val="3"/>
        </dgm:presLayoutVars>
      </dgm:prSet>
      <dgm:spPr/>
    </dgm:pt>
    <dgm:pt modelId="{7F0A0232-896D-4783-9FFA-DF3BC80D494C}" type="pres">
      <dgm:prSet presAssocID="{B9A9D04E-1F80-4A19-88D9-730461BA642F}" presName="horzTwo" presStyleCnt="0"/>
      <dgm:spPr/>
    </dgm:pt>
    <dgm:pt modelId="{AEDC9209-88D4-4366-81BD-14454449B631}" type="pres">
      <dgm:prSet presAssocID="{33BF976E-C3D9-4993-BBA5-50BD4608F643}" presName="sibSpaceOne" presStyleCnt="0"/>
      <dgm:spPr/>
    </dgm:pt>
    <dgm:pt modelId="{B832060F-7A7D-40FB-A223-1F5DED273E00}" type="pres">
      <dgm:prSet presAssocID="{2EBA2180-4CA2-4F24-93B3-57E3FCE5F304}" presName="vertOne" presStyleCnt="0"/>
      <dgm:spPr/>
    </dgm:pt>
    <dgm:pt modelId="{50181B6A-461C-4ECD-950E-3C1596D3B4C9}" type="pres">
      <dgm:prSet presAssocID="{2EBA2180-4CA2-4F24-93B3-57E3FCE5F304}" presName="txOne" presStyleLbl="node0" presStyleIdx="4" presStyleCnt="6">
        <dgm:presLayoutVars>
          <dgm:chPref val="3"/>
        </dgm:presLayoutVars>
      </dgm:prSet>
      <dgm:spPr/>
    </dgm:pt>
    <dgm:pt modelId="{9643F03A-24CB-416E-8B2E-ADAD4469EE82}" type="pres">
      <dgm:prSet presAssocID="{2EBA2180-4CA2-4F24-93B3-57E3FCE5F304}" presName="parTransOne" presStyleCnt="0"/>
      <dgm:spPr/>
    </dgm:pt>
    <dgm:pt modelId="{4CD70512-B05B-45BB-B08B-D2F5FD5454C0}" type="pres">
      <dgm:prSet presAssocID="{2EBA2180-4CA2-4F24-93B3-57E3FCE5F304}" presName="horzOne" presStyleCnt="0"/>
      <dgm:spPr/>
    </dgm:pt>
    <dgm:pt modelId="{82CB762D-E659-4B65-9A6F-2F61751E835D}" type="pres">
      <dgm:prSet presAssocID="{A0B1A214-5A1C-4F2A-9274-B79F67FE4F3A}" presName="vertTwo" presStyleCnt="0"/>
      <dgm:spPr/>
    </dgm:pt>
    <dgm:pt modelId="{72103532-532A-40D1-B776-70C0732DA622}" type="pres">
      <dgm:prSet presAssocID="{A0B1A214-5A1C-4F2A-9274-B79F67FE4F3A}" presName="txTwo" presStyleLbl="node2" presStyleIdx="7" presStyleCnt="10">
        <dgm:presLayoutVars>
          <dgm:chPref val="3"/>
        </dgm:presLayoutVars>
      </dgm:prSet>
      <dgm:spPr/>
    </dgm:pt>
    <dgm:pt modelId="{1BE964E8-E06F-41A5-BC1E-14CB8217DB5B}" type="pres">
      <dgm:prSet presAssocID="{A0B1A214-5A1C-4F2A-9274-B79F67FE4F3A}" presName="horzTwo" presStyleCnt="0"/>
      <dgm:spPr/>
    </dgm:pt>
    <dgm:pt modelId="{975187F8-A242-43FB-996B-83A566020A67}" type="pres">
      <dgm:prSet presAssocID="{1BAF3BAA-EE3E-4670-ABCF-F14CA56F7843}" presName="sibSpaceOne" presStyleCnt="0"/>
      <dgm:spPr/>
    </dgm:pt>
    <dgm:pt modelId="{2FAEBEE2-E1DE-460E-8B4E-3C90535B1A90}" type="pres">
      <dgm:prSet presAssocID="{8F1EF11A-1FF6-4539-BC66-9EBEA4BADA60}" presName="vertOne" presStyleCnt="0"/>
      <dgm:spPr/>
    </dgm:pt>
    <dgm:pt modelId="{CE34B0FE-D168-48BC-B9CC-0AE817DF243B}" type="pres">
      <dgm:prSet presAssocID="{8F1EF11A-1FF6-4539-BC66-9EBEA4BADA60}" presName="txOne" presStyleLbl="node0" presStyleIdx="5" presStyleCnt="6" custLinFactNeighborY="-11646">
        <dgm:presLayoutVars>
          <dgm:chPref val="3"/>
        </dgm:presLayoutVars>
      </dgm:prSet>
      <dgm:spPr/>
    </dgm:pt>
    <dgm:pt modelId="{0B68D0BF-A9F5-486D-AC62-ED4C53703A94}" type="pres">
      <dgm:prSet presAssocID="{8F1EF11A-1FF6-4539-BC66-9EBEA4BADA60}" presName="parTransOne" presStyleCnt="0"/>
      <dgm:spPr/>
    </dgm:pt>
    <dgm:pt modelId="{0E1913AA-DB35-48C3-BE07-90EA9CF55F2A}" type="pres">
      <dgm:prSet presAssocID="{8F1EF11A-1FF6-4539-BC66-9EBEA4BADA60}" presName="horzOne" presStyleCnt="0"/>
      <dgm:spPr/>
    </dgm:pt>
    <dgm:pt modelId="{B378DDDC-75E1-4F1D-8D7E-8B657B7C10AA}" type="pres">
      <dgm:prSet presAssocID="{162577F2-E0B5-4B1D-B6E8-978585B33769}" presName="vertTwo" presStyleCnt="0"/>
      <dgm:spPr/>
    </dgm:pt>
    <dgm:pt modelId="{160D57BE-64B8-48BB-B722-A6F5C9FADA0A}" type="pres">
      <dgm:prSet presAssocID="{162577F2-E0B5-4B1D-B6E8-978585B33769}" presName="txTwo" presStyleLbl="node2" presStyleIdx="8" presStyleCnt="10">
        <dgm:presLayoutVars>
          <dgm:chPref val="3"/>
        </dgm:presLayoutVars>
      </dgm:prSet>
      <dgm:spPr/>
    </dgm:pt>
    <dgm:pt modelId="{146C604C-28E3-435D-8ED0-5B4CEE5C7B81}" type="pres">
      <dgm:prSet presAssocID="{162577F2-E0B5-4B1D-B6E8-978585B33769}" presName="horzTwo" presStyleCnt="0"/>
      <dgm:spPr/>
    </dgm:pt>
    <dgm:pt modelId="{6D8805D8-846E-4645-B07F-43129B6A1AEE}" type="pres">
      <dgm:prSet presAssocID="{C7694F05-F076-4A35-89DA-999AC8DE6984}" presName="sibSpaceTwo" presStyleCnt="0"/>
      <dgm:spPr/>
    </dgm:pt>
    <dgm:pt modelId="{8E6F160A-4807-4378-B326-A7B6F672FF46}" type="pres">
      <dgm:prSet presAssocID="{DE4A1BA2-6807-474F-AF4D-C4C651868053}" presName="vertTwo" presStyleCnt="0"/>
      <dgm:spPr/>
    </dgm:pt>
    <dgm:pt modelId="{03018D17-5629-4557-94F5-BBAD35318ECF}" type="pres">
      <dgm:prSet presAssocID="{DE4A1BA2-6807-474F-AF4D-C4C651868053}" presName="txTwo" presStyleLbl="node2" presStyleIdx="9" presStyleCnt="10">
        <dgm:presLayoutVars>
          <dgm:chPref val="3"/>
        </dgm:presLayoutVars>
      </dgm:prSet>
      <dgm:spPr/>
    </dgm:pt>
    <dgm:pt modelId="{FAA41A36-3719-449F-B1F5-69E0E5865396}" type="pres">
      <dgm:prSet presAssocID="{DE4A1BA2-6807-474F-AF4D-C4C651868053}" presName="horzTwo" presStyleCnt="0"/>
      <dgm:spPr/>
    </dgm:pt>
  </dgm:ptLst>
  <dgm:cxnLst>
    <dgm:cxn modelId="{CF39C614-7F92-48F0-A460-BE47BA7513DD}" srcId="{0162FE6A-B890-4F2D-A21B-FEA0337BB903}" destId="{FAAFCB36-A9BA-4EE9-ABA2-A0BBC6494CAE}" srcOrd="0" destOrd="0" parTransId="{FA826EFE-EA51-4EE8-A609-58349B004300}" sibTransId="{1A9A2924-BF1F-4F9D-A194-05D8624DA549}"/>
    <dgm:cxn modelId="{73F93321-8CDA-4891-9A82-CDF3212E1AF2}" type="presOf" srcId="{FAAFCB36-A9BA-4EE9-ABA2-A0BBC6494CAE}" destId="{3FFE289E-0519-479A-A0C7-9455B7F63A56}" srcOrd="0" destOrd="0" presId="urn:microsoft.com/office/officeart/2005/8/layout/hierarchy4"/>
    <dgm:cxn modelId="{D0139627-72F1-4D14-AFFA-27100361216D}" type="presOf" srcId="{ED8021EA-D8FF-4C04-8F0C-7A76D6C8C76C}" destId="{AB56F583-780E-4DB9-840A-E9EA820CE7B0}" srcOrd="0" destOrd="0" presId="urn:microsoft.com/office/officeart/2005/8/layout/hierarchy4"/>
    <dgm:cxn modelId="{22F8702A-832F-4574-A1A1-18EE25E3AE71}" srcId="{8F1EF11A-1FF6-4539-BC66-9EBEA4BADA60}" destId="{162577F2-E0B5-4B1D-B6E8-978585B33769}" srcOrd="0" destOrd="0" parTransId="{2A845B6A-BBE2-47E4-AE91-7C37D14B3BB5}" sibTransId="{C7694F05-F076-4A35-89DA-999AC8DE6984}"/>
    <dgm:cxn modelId="{9DB3DF2B-81B9-445D-BEE2-0B7FA6BC3CFF}" type="presOf" srcId="{0162FE6A-B890-4F2D-A21B-FEA0337BB903}" destId="{568B5D01-E9DC-4CE0-8FAB-EB5330722B2F}" srcOrd="0" destOrd="0" presId="urn:microsoft.com/office/officeart/2005/8/layout/hierarchy4"/>
    <dgm:cxn modelId="{7C080931-DF49-4F26-A5E6-B9F9C51357ED}" type="presOf" srcId="{2029B2BD-C73E-4671-8F86-E1851CED9DB9}" destId="{8C1A7F91-963B-4CAA-B13B-2C8F4DA95D0F}" srcOrd="0" destOrd="0" presId="urn:microsoft.com/office/officeart/2005/8/layout/hierarchy4"/>
    <dgm:cxn modelId="{9A6A9235-A982-473E-9FB7-3D616C36F1A9}" type="presOf" srcId="{A09A9BA2-E745-45BF-ABDE-78AD596D3018}" destId="{925E6E29-9031-4178-AE95-374A8A1930C5}" srcOrd="0" destOrd="0" presId="urn:microsoft.com/office/officeart/2005/8/layout/hierarchy4"/>
    <dgm:cxn modelId="{205C7F43-5782-4742-AFEE-6573E43BEF6C}" type="presOf" srcId="{B37B31D0-54D5-44FE-B90C-2285301E74C5}" destId="{99B9C14C-E35E-42A4-9A1D-2152A421F1C0}" srcOrd="0" destOrd="0" presId="urn:microsoft.com/office/officeart/2005/8/layout/hierarchy4"/>
    <dgm:cxn modelId="{1F379D43-DDEE-4822-BE38-94C81974414F}" srcId="{2EBA2180-4CA2-4F24-93B3-57E3FCE5F304}" destId="{A0B1A214-5A1C-4F2A-9274-B79F67FE4F3A}" srcOrd="0" destOrd="0" parTransId="{FA08F4C1-D873-452E-83F2-11F151ADDAC6}" sibTransId="{03E37C04-253C-4EF0-AE82-45C66A0843BC}"/>
    <dgm:cxn modelId="{EE04EF6A-3D1C-4AE0-B013-DADE3CF7DBFB}" type="presOf" srcId="{6139FAF2-E5EC-4B97-AB21-645A08946D34}" destId="{2A185EBA-F14E-4EEF-A8F4-32E52675EAA4}" srcOrd="0" destOrd="0" presId="urn:microsoft.com/office/officeart/2005/8/layout/hierarchy4"/>
    <dgm:cxn modelId="{66898A6D-E178-442A-87F8-71480EF138D9}" type="presOf" srcId="{B9A9D04E-1F80-4A19-88D9-730461BA642F}" destId="{9E2BBB58-A121-41A1-96D6-584DE5983C76}" srcOrd="0" destOrd="0" presId="urn:microsoft.com/office/officeart/2005/8/layout/hierarchy4"/>
    <dgm:cxn modelId="{A2026D4F-8F72-456B-B8CB-832D888D2036}" srcId="{284774A1-A618-4D07-9EE2-6AD6F9DD9075}" destId="{8F1EF11A-1FF6-4539-BC66-9EBEA4BADA60}" srcOrd="5" destOrd="0" parTransId="{9739A7E8-EF45-48EF-8057-696F92BEFB42}" sibTransId="{BC85C746-527A-405F-A137-A3AE4DD974EB}"/>
    <dgm:cxn modelId="{CF414C51-B93A-493A-A266-C32760DE3EDA}" srcId="{8F1EF11A-1FF6-4539-BC66-9EBEA4BADA60}" destId="{DE4A1BA2-6807-474F-AF4D-C4C651868053}" srcOrd="1" destOrd="0" parTransId="{B42E0B59-D75E-4143-9036-E3FB3ED37EC7}" sibTransId="{7A7A1346-74D3-48AB-ADBB-17A505F13E83}"/>
    <dgm:cxn modelId="{7153EB72-F99F-4B97-B58C-C64AF547669B}" srcId="{2029B2BD-C73E-4671-8F86-E1851CED9DB9}" destId="{F24E6B56-5E07-4689-B76F-A33037021B94}" srcOrd="0" destOrd="0" parTransId="{4AE0A504-49B3-4D93-A707-9A3804E36AE1}" sibTransId="{4F631D4F-9B5A-4C78-9266-CEE388A88526}"/>
    <dgm:cxn modelId="{8FAF6476-847F-430A-A6BD-FF334958C70E}" type="presOf" srcId="{7BE91EFE-1CD4-47DB-BC9E-036A371636F4}" destId="{5D6FCDBF-75DE-4FBB-9EBC-AD22BD40A533}" srcOrd="0" destOrd="0" presId="urn:microsoft.com/office/officeart/2005/8/layout/hierarchy4"/>
    <dgm:cxn modelId="{E0396058-2DCC-4495-AD7E-C66D5CD0AF3E}" type="presOf" srcId="{284774A1-A618-4D07-9EE2-6AD6F9DD9075}" destId="{F938AB03-9DDA-4114-B653-BD4732C129F3}" srcOrd="0" destOrd="0" presId="urn:microsoft.com/office/officeart/2005/8/layout/hierarchy4"/>
    <dgm:cxn modelId="{2A1E7F87-F4BB-4915-A8E0-0ABDB7B7382F}" srcId="{0162FE6A-B890-4F2D-A21B-FEA0337BB903}" destId="{7BE91EFE-1CD4-47DB-BC9E-036A371636F4}" srcOrd="1" destOrd="0" parTransId="{71B15EAA-268C-4DB1-8556-5B909DA11DBD}" sibTransId="{FCA95B84-7AD4-4E55-B09C-733EA96A28E1}"/>
    <dgm:cxn modelId="{E373C398-0FD2-48DE-832A-4A471EE58205}" srcId="{284774A1-A618-4D07-9EE2-6AD6F9DD9075}" destId="{ED8021EA-D8FF-4C04-8F0C-7A76D6C8C76C}" srcOrd="2" destOrd="0" parTransId="{8493F1B9-AE6B-4B97-8DE3-FBC399302E38}" sibTransId="{7E0AF972-0D5B-45C6-B0E9-706443BE24DD}"/>
    <dgm:cxn modelId="{BA37469A-19B7-462D-A186-629511BFF845}" srcId="{0162FE6A-B890-4F2D-A21B-FEA0337BB903}" destId="{6139FAF2-E5EC-4B97-AB21-645A08946D34}" srcOrd="4" destOrd="0" parTransId="{0290E41E-E062-4E49-BBE0-F84D9CDD0921}" sibTransId="{65A852CF-BB63-4FB3-B71F-90F15C1B639D}"/>
    <dgm:cxn modelId="{A69B2E9E-5F99-423F-900F-B8F4DD126369}" type="presOf" srcId="{661EE080-1450-44DD-B4F1-FC1EF0EAF006}" destId="{A738E087-8542-44CC-B47F-E306C19BF0DD}" srcOrd="0" destOrd="0" presId="urn:microsoft.com/office/officeart/2005/8/layout/hierarchy4"/>
    <dgm:cxn modelId="{0397BDAD-2F52-45B5-84E7-9C27B85F4F93}" type="presOf" srcId="{2EBA2180-4CA2-4F24-93B3-57E3FCE5F304}" destId="{50181B6A-461C-4ECD-950E-3C1596D3B4C9}" srcOrd="0" destOrd="0" presId="urn:microsoft.com/office/officeart/2005/8/layout/hierarchy4"/>
    <dgm:cxn modelId="{6B5B50BF-1DDB-4EA7-AEBC-C65B1F588FAA}" srcId="{284774A1-A618-4D07-9EE2-6AD6F9DD9075}" destId="{2EBA2180-4CA2-4F24-93B3-57E3FCE5F304}" srcOrd="4" destOrd="0" parTransId="{E4972405-70A7-4380-8034-196A140B6D92}" sibTransId="{1BAF3BAA-EE3E-4670-ABCF-F14CA56F7843}"/>
    <dgm:cxn modelId="{637526C5-4CA2-4EB2-BB7C-9BA4C1C78CF1}" srcId="{284774A1-A618-4D07-9EE2-6AD6F9DD9075}" destId="{A09A9BA2-E745-45BF-ABDE-78AD596D3018}" srcOrd="0" destOrd="0" parTransId="{9CD7784B-8D37-4FF0-9591-02DE6B6840C2}" sibTransId="{D9E0B76D-565F-4DEF-916A-0D5000B6EF3E}"/>
    <dgm:cxn modelId="{1F1C1AC6-1D11-4944-905F-97266CD991CE}" srcId="{0162FE6A-B890-4F2D-A21B-FEA0337BB903}" destId="{661EE080-1450-44DD-B4F1-FC1EF0EAF006}" srcOrd="2" destOrd="0" parTransId="{30B62D30-3A69-422E-ABF6-770D3B54923E}" sibTransId="{7DB46209-D1F2-477B-98FD-E09BB766E013}"/>
    <dgm:cxn modelId="{660132C8-2572-451F-BF2F-76F0291411EF}" srcId="{284774A1-A618-4D07-9EE2-6AD6F9DD9075}" destId="{0162FE6A-B890-4F2D-A21B-FEA0337BB903}" srcOrd="1" destOrd="0" parTransId="{A5B5DC57-904E-4F31-860A-C2DE85EEAF66}" sibTransId="{97DD7671-BFDA-43D1-9ACA-F79DD92D498A}"/>
    <dgm:cxn modelId="{4363DCCA-1395-44A4-AFAA-9717D7F20C22}" type="presOf" srcId="{DE4A1BA2-6807-474F-AF4D-C4C651868053}" destId="{03018D17-5629-4557-94F5-BBAD35318ECF}" srcOrd="0" destOrd="0" presId="urn:microsoft.com/office/officeart/2005/8/layout/hierarchy4"/>
    <dgm:cxn modelId="{5B0D48D6-E84D-4FD0-9FC4-1FD06E6E3387}" srcId="{284774A1-A618-4D07-9EE2-6AD6F9DD9075}" destId="{2029B2BD-C73E-4671-8F86-E1851CED9DB9}" srcOrd="3" destOrd="0" parTransId="{6787BEEB-5801-48C9-BAED-1E09358E5158}" sibTransId="{33BF976E-C3D9-4993-BBA5-50BD4608F643}"/>
    <dgm:cxn modelId="{31BC70DA-1C55-4C4B-93BD-C075B28F7833}" type="presOf" srcId="{A0B1A214-5A1C-4F2A-9274-B79F67FE4F3A}" destId="{72103532-532A-40D1-B776-70C0732DA622}" srcOrd="0" destOrd="0" presId="urn:microsoft.com/office/officeart/2005/8/layout/hierarchy4"/>
    <dgm:cxn modelId="{A737FBEF-1DBB-401E-913C-FDFB154A0283}" type="presOf" srcId="{8F1EF11A-1FF6-4539-BC66-9EBEA4BADA60}" destId="{CE34B0FE-D168-48BC-B9CC-0AE817DF243B}" srcOrd="0" destOrd="0" presId="urn:microsoft.com/office/officeart/2005/8/layout/hierarchy4"/>
    <dgm:cxn modelId="{12DBCDF5-2B33-448A-B59B-0F5B5B0A555F}" srcId="{2029B2BD-C73E-4671-8F86-E1851CED9DB9}" destId="{B9A9D04E-1F80-4A19-88D9-730461BA642F}" srcOrd="1" destOrd="0" parTransId="{9E64707C-CB74-4B11-8E88-88FD258FBFF2}" sibTransId="{3D9D7EA9-A3B8-473A-B48D-39B56F4EF6E0}"/>
    <dgm:cxn modelId="{4A473DF6-975D-451B-BBE4-B6CA93AF1295}" type="presOf" srcId="{162577F2-E0B5-4B1D-B6E8-978585B33769}" destId="{160D57BE-64B8-48BB-B722-A6F5C9FADA0A}" srcOrd="0" destOrd="0" presId="urn:microsoft.com/office/officeart/2005/8/layout/hierarchy4"/>
    <dgm:cxn modelId="{87AF82FE-85CF-42BE-9467-9ABF7EF91715}" srcId="{0162FE6A-B890-4F2D-A21B-FEA0337BB903}" destId="{B37B31D0-54D5-44FE-B90C-2285301E74C5}" srcOrd="3" destOrd="0" parTransId="{FD2B2777-459A-4567-AEE7-3CAD53B4FF5A}" sibTransId="{6BBEEC37-B923-40A2-A889-FD36CC9E024F}"/>
    <dgm:cxn modelId="{91C1B0FE-9C34-49EE-AB40-FD19E8F98211}" type="presOf" srcId="{F24E6B56-5E07-4689-B76F-A33037021B94}" destId="{290B3EE6-F29A-4760-890A-AFBC284BC48B}" srcOrd="0" destOrd="0" presId="urn:microsoft.com/office/officeart/2005/8/layout/hierarchy4"/>
    <dgm:cxn modelId="{37FFE1B5-8E31-421A-8B40-37D6BE6289F1}" type="presParOf" srcId="{F938AB03-9DDA-4114-B653-BD4732C129F3}" destId="{3D4325D8-9EB5-4C44-9B88-759A194654F3}" srcOrd="0" destOrd="0" presId="urn:microsoft.com/office/officeart/2005/8/layout/hierarchy4"/>
    <dgm:cxn modelId="{25070D15-D18B-4B16-BFE2-A9FF2E4E825E}" type="presParOf" srcId="{3D4325D8-9EB5-4C44-9B88-759A194654F3}" destId="{925E6E29-9031-4178-AE95-374A8A1930C5}" srcOrd="0" destOrd="0" presId="urn:microsoft.com/office/officeart/2005/8/layout/hierarchy4"/>
    <dgm:cxn modelId="{3B909477-72A4-4B86-960F-156C7BA299D0}" type="presParOf" srcId="{3D4325D8-9EB5-4C44-9B88-759A194654F3}" destId="{EA501EF4-89CD-456A-9634-C4D71E5380DE}" srcOrd="1" destOrd="0" presId="urn:microsoft.com/office/officeart/2005/8/layout/hierarchy4"/>
    <dgm:cxn modelId="{E2225164-7F10-49FB-B131-19CD40E75B49}" type="presParOf" srcId="{F938AB03-9DDA-4114-B653-BD4732C129F3}" destId="{094BB292-BC4B-4F14-B69A-FD9414A6A8AE}" srcOrd="1" destOrd="0" presId="urn:microsoft.com/office/officeart/2005/8/layout/hierarchy4"/>
    <dgm:cxn modelId="{21C964F7-5DDD-4F86-BD8B-30176E55D992}" type="presParOf" srcId="{F938AB03-9DDA-4114-B653-BD4732C129F3}" destId="{B921A2A7-6228-4A02-9476-D7BC1AD03C8A}" srcOrd="2" destOrd="0" presId="urn:microsoft.com/office/officeart/2005/8/layout/hierarchy4"/>
    <dgm:cxn modelId="{AD0B8465-8C0F-4D2F-A616-ECBE9FB0EA45}" type="presParOf" srcId="{B921A2A7-6228-4A02-9476-D7BC1AD03C8A}" destId="{568B5D01-E9DC-4CE0-8FAB-EB5330722B2F}" srcOrd="0" destOrd="0" presId="urn:microsoft.com/office/officeart/2005/8/layout/hierarchy4"/>
    <dgm:cxn modelId="{D625DA0F-5191-4DC2-B149-F32F373004FA}" type="presParOf" srcId="{B921A2A7-6228-4A02-9476-D7BC1AD03C8A}" destId="{3CFD2213-4FA4-490A-A68A-945E887C8AD2}" srcOrd="1" destOrd="0" presId="urn:microsoft.com/office/officeart/2005/8/layout/hierarchy4"/>
    <dgm:cxn modelId="{93361888-7837-48B3-B0C1-C2553899DBCD}" type="presParOf" srcId="{B921A2A7-6228-4A02-9476-D7BC1AD03C8A}" destId="{813F6695-3552-46BF-A165-2C1F3BF974F3}" srcOrd="2" destOrd="0" presId="urn:microsoft.com/office/officeart/2005/8/layout/hierarchy4"/>
    <dgm:cxn modelId="{B3123239-7A42-4E50-82BD-352E287902BA}" type="presParOf" srcId="{813F6695-3552-46BF-A165-2C1F3BF974F3}" destId="{30D97801-FBC6-4F93-9400-F0F79C24875B}" srcOrd="0" destOrd="0" presId="urn:microsoft.com/office/officeart/2005/8/layout/hierarchy4"/>
    <dgm:cxn modelId="{78AEA0E7-D643-48D6-BEF8-EDCCC04DECBF}" type="presParOf" srcId="{30D97801-FBC6-4F93-9400-F0F79C24875B}" destId="{3FFE289E-0519-479A-A0C7-9455B7F63A56}" srcOrd="0" destOrd="0" presId="urn:microsoft.com/office/officeart/2005/8/layout/hierarchy4"/>
    <dgm:cxn modelId="{7450728E-7731-4999-BBA2-ADF66821552E}" type="presParOf" srcId="{30D97801-FBC6-4F93-9400-F0F79C24875B}" destId="{C3C2F8AE-3C98-455F-B82D-3E034C42D4B2}" srcOrd="1" destOrd="0" presId="urn:microsoft.com/office/officeart/2005/8/layout/hierarchy4"/>
    <dgm:cxn modelId="{6199DBC9-A7A9-43C7-BFA1-AE8271AE8E0F}" type="presParOf" srcId="{813F6695-3552-46BF-A165-2C1F3BF974F3}" destId="{D0E4BFA0-21F6-4C5B-AC84-6FD5782D997B}" srcOrd="1" destOrd="0" presId="urn:microsoft.com/office/officeart/2005/8/layout/hierarchy4"/>
    <dgm:cxn modelId="{FC76659C-3FB7-4E38-9B0F-157B11842684}" type="presParOf" srcId="{813F6695-3552-46BF-A165-2C1F3BF974F3}" destId="{9832E8F0-CD79-488C-90C0-65D948C90871}" srcOrd="2" destOrd="0" presId="urn:microsoft.com/office/officeart/2005/8/layout/hierarchy4"/>
    <dgm:cxn modelId="{38C531CF-C79D-4D7A-BC88-62C39F9D1817}" type="presParOf" srcId="{9832E8F0-CD79-488C-90C0-65D948C90871}" destId="{5D6FCDBF-75DE-4FBB-9EBC-AD22BD40A533}" srcOrd="0" destOrd="0" presId="urn:microsoft.com/office/officeart/2005/8/layout/hierarchy4"/>
    <dgm:cxn modelId="{1F5CBE06-C6A7-4A9E-A885-3EE1B7034805}" type="presParOf" srcId="{9832E8F0-CD79-488C-90C0-65D948C90871}" destId="{136A5A43-0AA7-4A45-A8BA-3F4DDEE74C9E}" srcOrd="1" destOrd="0" presId="urn:microsoft.com/office/officeart/2005/8/layout/hierarchy4"/>
    <dgm:cxn modelId="{ABE08CF7-7869-4497-9FB3-1DAA1ED0460E}" type="presParOf" srcId="{813F6695-3552-46BF-A165-2C1F3BF974F3}" destId="{0CF3B2BA-92DE-4D7D-9E8D-B1B8D6B90766}" srcOrd="3" destOrd="0" presId="urn:microsoft.com/office/officeart/2005/8/layout/hierarchy4"/>
    <dgm:cxn modelId="{B1F76F2B-A24B-447B-A5F8-C8E54C8D054A}" type="presParOf" srcId="{813F6695-3552-46BF-A165-2C1F3BF974F3}" destId="{A44C8C32-CF15-444D-BED3-B8805EB48C1D}" srcOrd="4" destOrd="0" presId="urn:microsoft.com/office/officeart/2005/8/layout/hierarchy4"/>
    <dgm:cxn modelId="{77343552-F2CC-478C-BBFE-88DC5779613F}" type="presParOf" srcId="{A44C8C32-CF15-444D-BED3-B8805EB48C1D}" destId="{A738E087-8542-44CC-B47F-E306C19BF0DD}" srcOrd="0" destOrd="0" presId="urn:microsoft.com/office/officeart/2005/8/layout/hierarchy4"/>
    <dgm:cxn modelId="{FCD42368-992D-458D-AD43-D47F0F78BF4F}" type="presParOf" srcId="{A44C8C32-CF15-444D-BED3-B8805EB48C1D}" destId="{1BE318DA-7EF4-4367-87B4-5EB209AF1802}" srcOrd="1" destOrd="0" presId="urn:microsoft.com/office/officeart/2005/8/layout/hierarchy4"/>
    <dgm:cxn modelId="{1B5285FF-829E-4979-A3B4-95E89642D84B}" type="presParOf" srcId="{813F6695-3552-46BF-A165-2C1F3BF974F3}" destId="{E06E5599-A6A2-444C-AB60-94ED2295F630}" srcOrd="5" destOrd="0" presId="urn:microsoft.com/office/officeart/2005/8/layout/hierarchy4"/>
    <dgm:cxn modelId="{E1F56AA6-5F07-43D3-B17E-70E8E73F5398}" type="presParOf" srcId="{813F6695-3552-46BF-A165-2C1F3BF974F3}" destId="{741D981A-96EA-498D-B7E0-1AD5CD71FD49}" srcOrd="6" destOrd="0" presId="urn:microsoft.com/office/officeart/2005/8/layout/hierarchy4"/>
    <dgm:cxn modelId="{44D9A45E-66BE-4B2B-AE23-8A8D6008949E}" type="presParOf" srcId="{741D981A-96EA-498D-B7E0-1AD5CD71FD49}" destId="{99B9C14C-E35E-42A4-9A1D-2152A421F1C0}" srcOrd="0" destOrd="0" presId="urn:microsoft.com/office/officeart/2005/8/layout/hierarchy4"/>
    <dgm:cxn modelId="{D0D669B1-1BE0-4469-BCE9-4041D2698036}" type="presParOf" srcId="{741D981A-96EA-498D-B7E0-1AD5CD71FD49}" destId="{ECD08A39-13FC-4A77-8EF2-4E4662731E50}" srcOrd="1" destOrd="0" presId="urn:microsoft.com/office/officeart/2005/8/layout/hierarchy4"/>
    <dgm:cxn modelId="{8E837E6B-1AE8-4B07-ABAC-92DBD453E5ED}" type="presParOf" srcId="{813F6695-3552-46BF-A165-2C1F3BF974F3}" destId="{B017833B-00FF-4B49-900A-B236C8020F3C}" srcOrd="7" destOrd="0" presId="urn:microsoft.com/office/officeart/2005/8/layout/hierarchy4"/>
    <dgm:cxn modelId="{85DA3553-13A0-47DE-B66F-1B097CA88FC2}" type="presParOf" srcId="{813F6695-3552-46BF-A165-2C1F3BF974F3}" destId="{29A3A8D9-DC26-45F3-BF16-5205D4CCE8D0}" srcOrd="8" destOrd="0" presId="urn:microsoft.com/office/officeart/2005/8/layout/hierarchy4"/>
    <dgm:cxn modelId="{357D1E53-8DF9-46FD-BF72-CCF6A9EBC338}" type="presParOf" srcId="{29A3A8D9-DC26-45F3-BF16-5205D4CCE8D0}" destId="{2A185EBA-F14E-4EEF-A8F4-32E52675EAA4}" srcOrd="0" destOrd="0" presId="urn:microsoft.com/office/officeart/2005/8/layout/hierarchy4"/>
    <dgm:cxn modelId="{60104FEB-6807-4F69-940D-67C321AF36D3}" type="presParOf" srcId="{29A3A8D9-DC26-45F3-BF16-5205D4CCE8D0}" destId="{A82EBB9E-628C-41F3-92C4-DBA9615A9286}" srcOrd="1" destOrd="0" presId="urn:microsoft.com/office/officeart/2005/8/layout/hierarchy4"/>
    <dgm:cxn modelId="{3053E030-6A2F-4CC5-8C80-D5A566D82C5A}" type="presParOf" srcId="{F938AB03-9DDA-4114-B653-BD4732C129F3}" destId="{109BE043-A040-4153-8FBF-ADE815005C5E}" srcOrd="3" destOrd="0" presId="urn:microsoft.com/office/officeart/2005/8/layout/hierarchy4"/>
    <dgm:cxn modelId="{5AD1DF7A-3321-4F50-8565-B49F6A197F5B}" type="presParOf" srcId="{F938AB03-9DDA-4114-B653-BD4732C129F3}" destId="{99302A29-B9A4-4C5A-B371-5C42B9188468}" srcOrd="4" destOrd="0" presId="urn:microsoft.com/office/officeart/2005/8/layout/hierarchy4"/>
    <dgm:cxn modelId="{DCC39BA0-51C9-4B39-8961-A4605C4CD9C3}" type="presParOf" srcId="{99302A29-B9A4-4C5A-B371-5C42B9188468}" destId="{AB56F583-780E-4DB9-840A-E9EA820CE7B0}" srcOrd="0" destOrd="0" presId="urn:microsoft.com/office/officeart/2005/8/layout/hierarchy4"/>
    <dgm:cxn modelId="{17206C9E-4B05-40DF-9295-C62C6F854FF4}" type="presParOf" srcId="{99302A29-B9A4-4C5A-B371-5C42B9188468}" destId="{04A299A9-A21C-47B3-A1FA-1B0DC18ECE0A}" srcOrd="1" destOrd="0" presId="urn:microsoft.com/office/officeart/2005/8/layout/hierarchy4"/>
    <dgm:cxn modelId="{9B511124-1AD8-428B-9CF1-0E9553C5CDAD}" type="presParOf" srcId="{F938AB03-9DDA-4114-B653-BD4732C129F3}" destId="{54982BE3-5DC5-42F9-9A43-F56336681556}" srcOrd="5" destOrd="0" presId="urn:microsoft.com/office/officeart/2005/8/layout/hierarchy4"/>
    <dgm:cxn modelId="{9452CED1-2EAF-4E23-9A46-0E661DC88A01}" type="presParOf" srcId="{F938AB03-9DDA-4114-B653-BD4732C129F3}" destId="{1B1E47A8-D6C9-4B5B-AB82-7C24D6B4E8FA}" srcOrd="6" destOrd="0" presId="urn:microsoft.com/office/officeart/2005/8/layout/hierarchy4"/>
    <dgm:cxn modelId="{0D31CAEF-C2AC-492C-B817-F597F82FB4C0}" type="presParOf" srcId="{1B1E47A8-D6C9-4B5B-AB82-7C24D6B4E8FA}" destId="{8C1A7F91-963B-4CAA-B13B-2C8F4DA95D0F}" srcOrd="0" destOrd="0" presId="urn:microsoft.com/office/officeart/2005/8/layout/hierarchy4"/>
    <dgm:cxn modelId="{5FF1B340-65F0-448D-92C9-1D5EB9C2ED29}" type="presParOf" srcId="{1B1E47A8-D6C9-4B5B-AB82-7C24D6B4E8FA}" destId="{5A4E26B8-EC67-491D-A339-7CFF13547D54}" srcOrd="1" destOrd="0" presId="urn:microsoft.com/office/officeart/2005/8/layout/hierarchy4"/>
    <dgm:cxn modelId="{A0F898A3-CB09-4708-A596-C24576E83F5A}" type="presParOf" srcId="{1B1E47A8-D6C9-4B5B-AB82-7C24D6B4E8FA}" destId="{C8DAC41A-B92E-4893-B668-1173AC2F671D}" srcOrd="2" destOrd="0" presId="urn:microsoft.com/office/officeart/2005/8/layout/hierarchy4"/>
    <dgm:cxn modelId="{AB251762-8896-45B4-8C32-5972BE550CF9}" type="presParOf" srcId="{C8DAC41A-B92E-4893-B668-1173AC2F671D}" destId="{B8053FDD-3C02-4E53-A152-75892A846894}" srcOrd="0" destOrd="0" presId="urn:microsoft.com/office/officeart/2005/8/layout/hierarchy4"/>
    <dgm:cxn modelId="{0D265E84-B88B-447D-A9E2-10A9ED055810}" type="presParOf" srcId="{B8053FDD-3C02-4E53-A152-75892A846894}" destId="{290B3EE6-F29A-4760-890A-AFBC284BC48B}" srcOrd="0" destOrd="0" presId="urn:microsoft.com/office/officeart/2005/8/layout/hierarchy4"/>
    <dgm:cxn modelId="{AA6D481F-8A3A-4154-A2FD-77C07FB48B8F}" type="presParOf" srcId="{B8053FDD-3C02-4E53-A152-75892A846894}" destId="{4E29868D-64B2-4CD0-A8CB-7EC7D9B56315}" srcOrd="1" destOrd="0" presId="urn:microsoft.com/office/officeart/2005/8/layout/hierarchy4"/>
    <dgm:cxn modelId="{BB74DEC7-9BE8-4890-B8D9-8D92B5433A8E}" type="presParOf" srcId="{C8DAC41A-B92E-4893-B668-1173AC2F671D}" destId="{AFBBFF48-76D4-4E90-A564-7DA31F41C212}" srcOrd="1" destOrd="0" presId="urn:microsoft.com/office/officeart/2005/8/layout/hierarchy4"/>
    <dgm:cxn modelId="{674E8F2E-2EE7-40E6-9279-3DD106B39074}" type="presParOf" srcId="{C8DAC41A-B92E-4893-B668-1173AC2F671D}" destId="{EE5DF9F5-EE8E-401A-87CE-D9750BD1C505}" srcOrd="2" destOrd="0" presId="urn:microsoft.com/office/officeart/2005/8/layout/hierarchy4"/>
    <dgm:cxn modelId="{F2A08674-BF22-41EB-B502-2FAE4111268B}" type="presParOf" srcId="{EE5DF9F5-EE8E-401A-87CE-D9750BD1C505}" destId="{9E2BBB58-A121-41A1-96D6-584DE5983C76}" srcOrd="0" destOrd="0" presId="urn:microsoft.com/office/officeart/2005/8/layout/hierarchy4"/>
    <dgm:cxn modelId="{590510EA-6290-4B2E-8908-03649C4EC7C7}" type="presParOf" srcId="{EE5DF9F5-EE8E-401A-87CE-D9750BD1C505}" destId="{7F0A0232-896D-4783-9FFA-DF3BC80D494C}" srcOrd="1" destOrd="0" presId="urn:microsoft.com/office/officeart/2005/8/layout/hierarchy4"/>
    <dgm:cxn modelId="{CFC51B63-0389-4D34-B81C-6B70F81A4AF0}" type="presParOf" srcId="{F938AB03-9DDA-4114-B653-BD4732C129F3}" destId="{AEDC9209-88D4-4366-81BD-14454449B631}" srcOrd="7" destOrd="0" presId="urn:microsoft.com/office/officeart/2005/8/layout/hierarchy4"/>
    <dgm:cxn modelId="{3DD70D56-5075-4278-8E30-335A84982C4A}" type="presParOf" srcId="{F938AB03-9DDA-4114-B653-BD4732C129F3}" destId="{B832060F-7A7D-40FB-A223-1F5DED273E00}" srcOrd="8" destOrd="0" presId="urn:microsoft.com/office/officeart/2005/8/layout/hierarchy4"/>
    <dgm:cxn modelId="{4891CA04-9A8F-410C-B1C2-F3EDE7B3CF08}" type="presParOf" srcId="{B832060F-7A7D-40FB-A223-1F5DED273E00}" destId="{50181B6A-461C-4ECD-950E-3C1596D3B4C9}" srcOrd="0" destOrd="0" presId="urn:microsoft.com/office/officeart/2005/8/layout/hierarchy4"/>
    <dgm:cxn modelId="{66EF60F9-33CF-4D2A-8E0B-1EB11137E91F}" type="presParOf" srcId="{B832060F-7A7D-40FB-A223-1F5DED273E00}" destId="{9643F03A-24CB-416E-8B2E-ADAD4469EE82}" srcOrd="1" destOrd="0" presId="urn:microsoft.com/office/officeart/2005/8/layout/hierarchy4"/>
    <dgm:cxn modelId="{D4E8EE1B-E52B-49A3-8267-C2487BDC7F0F}" type="presParOf" srcId="{B832060F-7A7D-40FB-A223-1F5DED273E00}" destId="{4CD70512-B05B-45BB-B08B-D2F5FD5454C0}" srcOrd="2" destOrd="0" presId="urn:microsoft.com/office/officeart/2005/8/layout/hierarchy4"/>
    <dgm:cxn modelId="{A4DE4DE0-BDAE-4374-B526-65502F68B914}" type="presParOf" srcId="{4CD70512-B05B-45BB-B08B-D2F5FD5454C0}" destId="{82CB762D-E659-4B65-9A6F-2F61751E835D}" srcOrd="0" destOrd="0" presId="urn:microsoft.com/office/officeart/2005/8/layout/hierarchy4"/>
    <dgm:cxn modelId="{8EFAC6FD-29D9-4BA1-BAE4-ABD06EF5E728}" type="presParOf" srcId="{82CB762D-E659-4B65-9A6F-2F61751E835D}" destId="{72103532-532A-40D1-B776-70C0732DA622}" srcOrd="0" destOrd="0" presId="urn:microsoft.com/office/officeart/2005/8/layout/hierarchy4"/>
    <dgm:cxn modelId="{13B42909-A7D4-4D92-90C2-9008743B07A3}" type="presParOf" srcId="{82CB762D-E659-4B65-9A6F-2F61751E835D}" destId="{1BE964E8-E06F-41A5-BC1E-14CB8217DB5B}" srcOrd="1" destOrd="0" presId="urn:microsoft.com/office/officeart/2005/8/layout/hierarchy4"/>
    <dgm:cxn modelId="{CE8F8B91-19A1-4FC9-AAF6-09BB4160750F}" type="presParOf" srcId="{F938AB03-9DDA-4114-B653-BD4732C129F3}" destId="{975187F8-A242-43FB-996B-83A566020A67}" srcOrd="9" destOrd="0" presId="urn:microsoft.com/office/officeart/2005/8/layout/hierarchy4"/>
    <dgm:cxn modelId="{8F9F0D02-8C02-498B-8F8A-8C00751A0C54}" type="presParOf" srcId="{F938AB03-9DDA-4114-B653-BD4732C129F3}" destId="{2FAEBEE2-E1DE-460E-8B4E-3C90535B1A90}" srcOrd="10" destOrd="0" presId="urn:microsoft.com/office/officeart/2005/8/layout/hierarchy4"/>
    <dgm:cxn modelId="{38F5D204-71FD-4C71-BACE-CB2B504B270A}" type="presParOf" srcId="{2FAEBEE2-E1DE-460E-8B4E-3C90535B1A90}" destId="{CE34B0FE-D168-48BC-B9CC-0AE817DF243B}" srcOrd="0" destOrd="0" presId="urn:microsoft.com/office/officeart/2005/8/layout/hierarchy4"/>
    <dgm:cxn modelId="{806634EC-1427-4474-B7AC-4E55738790A5}" type="presParOf" srcId="{2FAEBEE2-E1DE-460E-8B4E-3C90535B1A90}" destId="{0B68D0BF-A9F5-486D-AC62-ED4C53703A94}" srcOrd="1" destOrd="0" presId="urn:microsoft.com/office/officeart/2005/8/layout/hierarchy4"/>
    <dgm:cxn modelId="{4900F03B-EBD6-4AC7-90A1-5BE2AB6D29EB}" type="presParOf" srcId="{2FAEBEE2-E1DE-460E-8B4E-3C90535B1A90}" destId="{0E1913AA-DB35-48C3-BE07-90EA9CF55F2A}" srcOrd="2" destOrd="0" presId="urn:microsoft.com/office/officeart/2005/8/layout/hierarchy4"/>
    <dgm:cxn modelId="{2DEE3D5C-1824-45AC-8332-25A3FE0FC74B}" type="presParOf" srcId="{0E1913AA-DB35-48C3-BE07-90EA9CF55F2A}" destId="{B378DDDC-75E1-4F1D-8D7E-8B657B7C10AA}" srcOrd="0" destOrd="0" presId="urn:microsoft.com/office/officeart/2005/8/layout/hierarchy4"/>
    <dgm:cxn modelId="{00CB5C2E-55FF-4CEB-9682-5FAF9C52C1CD}" type="presParOf" srcId="{B378DDDC-75E1-4F1D-8D7E-8B657B7C10AA}" destId="{160D57BE-64B8-48BB-B722-A6F5C9FADA0A}" srcOrd="0" destOrd="0" presId="urn:microsoft.com/office/officeart/2005/8/layout/hierarchy4"/>
    <dgm:cxn modelId="{E00225C9-172C-44B0-B9FB-CDE34AD12411}" type="presParOf" srcId="{B378DDDC-75E1-4F1D-8D7E-8B657B7C10AA}" destId="{146C604C-28E3-435D-8ED0-5B4CEE5C7B81}" srcOrd="1" destOrd="0" presId="urn:microsoft.com/office/officeart/2005/8/layout/hierarchy4"/>
    <dgm:cxn modelId="{5EAD84F0-8B13-468C-80A8-E469D863B095}" type="presParOf" srcId="{0E1913AA-DB35-48C3-BE07-90EA9CF55F2A}" destId="{6D8805D8-846E-4645-B07F-43129B6A1AEE}" srcOrd="1" destOrd="0" presId="urn:microsoft.com/office/officeart/2005/8/layout/hierarchy4"/>
    <dgm:cxn modelId="{95F5B7FA-F09F-430C-9981-6496CA044F77}" type="presParOf" srcId="{0E1913AA-DB35-48C3-BE07-90EA9CF55F2A}" destId="{8E6F160A-4807-4378-B326-A7B6F672FF46}" srcOrd="2" destOrd="0" presId="urn:microsoft.com/office/officeart/2005/8/layout/hierarchy4"/>
    <dgm:cxn modelId="{3EE3EF9C-BDC0-4811-9C46-1BD4B14900DB}" type="presParOf" srcId="{8E6F160A-4807-4378-B326-A7B6F672FF46}" destId="{03018D17-5629-4557-94F5-BBAD35318ECF}" srcOrd="0" destOrd="0" presId="urn:microsoft.com/office/officeart/2005/8/layout/hierarchy4"/>
    <dgm:cxn modelId="{41B4A218-E85A-4F86-A8FA-1EF2835630A2}" type="presParOf" srcId="{8E6F160A-4807-4378-B326-A7B6F672FF46}" destId="{FAA41A36-3719-449F-B1F5-69E0E5865396}" srcOrd="1" destOrd="0" presId="urn:microsoft.com/office/officeart/2005/8/layout/hierarchy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6E25A6-B4C7-4210-89C4-865D2D3E9FC5}" type="doc">
      <dgm:prSet loTypeId="urn:microsoft.com/office/officeart/2005/8/layout/balance1" loCatId="relationship" qsTypeId="urn:microsoft.com/office/officeart/2005/8/quickstyle/3d2" qsCatId="3D" csTypeId="urn:microsoft.com/office/officeart/2005/8/colors/colorful3" csCatId="colorful" phldr="1"/>
      <dgm:spPr/>
      <dgm:t>
        <a:bodyPr/>
        <a:lstStyle/>
        <a:p>
          <a:endParaRPr lang="fi-FI"/>
        </a:p>
      </dgm:t>
    </dgm:pt>
    <dgm:pt modelId="{68FF1345-41A7-410E-83EC-542AE5F3B49E}">
      <dgm:prSet/>
      <dgm:spPr/>
      <dgm:t>
        <a:bodyPr/>
        <a:lstStyle/>
        <a:p>
          <a:r>
            <a:rPr lang="fi-FI" dirty="0" err="1"/>
            <a:t>Sustainability</a:t>
          </a:r>
          <a:endParaRPr lang="fi-FI" dirty="0"/>
        </a:p>
      </dgm:t>
    </dgm:pt>
    <dgm:pt modelId="{205CC70E-E393-4E0A-85E9-CDA801D5EE32}" type="parTrans" cxnId="{5E1E0318-6060-4588-AAE5-577A71BD9FD4}">
      <dgm:prSet/>
      <dgm:spPr/>
      <dgm:t>
        <a:bodyPr/>
        <a:lstStyle/>
        <a:p>
          <a:endParaRPr lang="fi-FI"/>
        </a:p>
      </dgm:t>
    </dgm:pt>
    <dgm:pt modelId="{376285EE-94A6-4B79-A858-66782ABBD68B}" type="sibTrans" cxnId="{5E1E0318-6060-4588-AAE5-577A71BD9FD4}">
      <dgm:prSet/>
      <dgm:spPr/>
      <dgm:t>
        <a:bodyPr/>
        <a:lstStyle/>
        <a:p>
          <a:endParaRPr lang="fi-FI"/>
        </a:p>
      </dgm:t>
    </dgm:pt>
    <dgm:pt modelId="{D626E987-DAD2-4BED-97FC-D12BC3078529}">
      <dgm:prSet/>
      <dgm:spPr/>
      <dgm:t>
        <a:bodyPr/>
        <a:lstStyle/>
        <a:p>
          <a:r>
            <a:rPr lang="fi-FI" dirty="0" err="1"/>
            <a:t>Implications</a:t>
          </a:r>
          <a:r>
            <a:rPr lang="fi-FI" dirty="0"/>
            <a:t> for </a:t>
          </a:r>
          <a:r>
            <a:rPr lang="fi-FI" dirty="0" err="1"/>
            <a:t>the</a:t>
          </a:r>
          <a:r>
            <a:rPr lang="fi-FI" dirty="0"/>
            <a:t> </a:t>
          </a:r>
          <a:r>
            <a:rPr lang="fi-FI" dirty="0" err="1"/>
            <a:t>biosphere</a:t>
          </a:r>
          <a:r>
            <a:rPr lang="fi-FI" dirty="0"/>
            <a:t> and </a:t>
          </a:r>
          <a:r>
            <a:rPr lang="fi-FI" dirty="0" err="1"/>
            <a:t>geosphere</a:t>
          </a:r>
          <a:endParaRPr lang="fi-FI" dirty="0"/>
        </a:p>
      </dgm:t>
    </dgm:pt>
    <dgm:pt modelId="{0AC921E0-5C21-4BD7-A977-2110D0F704EC}" type="parTrans" cxnId="{F70755A9-355C-45ED-BDC1-480667AB4905}">
      <dgm:prSet/>
      <dgm:spPr/>
      <dgm:t>
        <a:bodyPr/>
        <a:lstStyle/>
        <a:p>
          <a:endParaRPr lang="fi-FI"/>
        </a:p>
      </dgm:t>
    </dgm:pt>
    <dgm:pt modelId="{9D687667-A4AD-4C88-BA2B-630D0927823B}" type="sibTrans" cxnId="{F70755A9-355C-45ED-BDC1-480667AB4905}">
      <dgm:prSet/>
      <dgm:spPr/>
      <dgm:t>
        <a:bodyPr/>
        <a:lstStyle/>
        <a:p>
          <a:endParaRPr lang="fi-FI"/>
        </a:p>
      </dgm:t>
    </dgm:pt>
    <dgm:pt modelId="{E5C8D5B1-1848-4112-AEB6-DDF7DE1FEAF3}">
      <dgm:prSet/>
      <dgm:spPr/>
      <dgm:t>
        <a:bodyPr/>
        <a:lstStyle/>
        <a:p>
          <a:r>
            <a:rPr lang="fi-FI" dirty="0" err="1"/>
            <a:t>Economic</a:t>
          </a:r>
          <a:r>
            <a:rPr lang="fi-FI" dirty="0"/>
            <a:t> </a:t>
          </a:r>
          <a:r>
            <a:rPr lang="fi-FI" dirty="0" err="1"/>
            <a:t>implications</a:t>
          </a:r>
          <a:endParaRPr lang="fi-FI" dirty="0"/>
        </a:p>
      </dgm:t>
    </dgm:pt>
    <dgm:pt modelId="{190B5BF5-723E-488B-8414-907EC3492CF6}" type="parTrans" cxnId="{96E22790-5E39-41E4-96A7-93C5F003DBC7}">
      <dgm:prSet/>
      <dgm:spPr/>
      <dgm:t>
        <a:bodyPr/>
        <a:lstStyle/>
        <a:p>
          <a:endParaRPr lang="fi-FI"/>
        </a:p>
      </dgm:t>
    </dgm:pt>
    <dgm:pt modelId="{B656EE02-84D1-4C83-9BF1-603B1C13192F}" type="sibTrans" cxnId="{96E22790-5E39-41E4-96A7-93C5F003DBC7}">
      <dgm:prSet/>
      <dgm:spPr/>
      <dgm:t>
        <a:bodyPr/>
        <a:lstStyle/>
        <a:p>
          <a:endParaRPr lang="fi-FI"/>
        </a:p>
      </dgm:t>
    </dgm:pt>
    <dgm:pt modelId="{462CD55D-A7D7-403B-A952-B3A222E02134}">
      <dgm:prSet/>
      <dgm:spPr/>
      <dgm:t>
        <a:bodyPr/>
        <a:lstStyle/>
        <a:p>
          <a:r>
            <a:rPr lang="fi-FI" dirty="0" err="1"/>
            <a:t>Societal</a:t>
          </a:r>
          <a:r>
            <a:rPr lang="fi-FI" dirty="0"/>
            <a:t> </a:t>
          </a:r>
          <a:r>
            <a:rPr lang="fi-FI" dirty="0" err="1"/>
            <a:t>implications</a:t>
          </a:r>
          <a:endParaRPr lang="fi-FI" dirty="0"/>
        </a:p>
      </dgm:t>
    </dgm:pt>
    <dgm:pt modelId="{2041D45D-45E3-4298-BF63-6547FBD0FD1C}" type="parTrans" cxnId="{A4ADAFFD-43F2-4372-906F-FD996EF90E23}">
      <dgm:prSet/>
      <dgm:spPr/>
      <dgm:t>
        <a:bodyPr/>
        <a:lstStyle/>
        <a:p>
          <a:endParaRPr lang="fi-FI"/>
        </a:p>
      </dgm:t>
    </dgm:pt>
    <dgm:pt modelId="{630D46BB-F737-462D-B7D0-5F9D3F7E47EC}" type="sibTrans" cxnId="{A4ADAFFD-43F2-4372-906F-FD996EF90E23}">
      <dgm:prSet/>
      <dgm:spPr/>
      <dgm:t>
        <a:bodyPr/>
        <a:lstStyle/>
        <a:p>
          <a:endParaRPr lang="fi-FI"/>
        </a:p>
      </dgm:t>
    </dgm:pt>
    <dgm:pt modelId="{CCBE7624-8EA5-49ED-BD6E-DDF68667BED8}">
      <dgm:prSet/>
      <dgm:spPr/>
      <dgm:t>
        <a:bodyPr/>
        <a:lstStyle/>
        <a:p>
          <a:r>
            <a:rPr lang="fi-FI" dirty="0" err="1"/>
            <a:t>Efficiency</a:t>
          </a:r>
          <a:r>
            <a:rPr lang="fi-FI" dirty="0"/>
            <a:t> and </a:t>
          </a:r>
          <a:r>
            <a:rPr lang="fi-FI" dirty="0" err="1"/>
            <a:t>investor</a:t>
          </a:r>
          <a:r>
            <a:rPr lang="fi-FI" dirty="0"/>
            <a:t> </a:t>
          </a:r>
          <a:r>
            <a:rPr lang="fi-FI" dirty="0" err="1"/>
            <a:t>protection</a:t>
          </a:r>
          <a:endParaRPr lang="fi-FI" dirty="0"/>
        </a:p>
      </dgm:t>
    </dgm:pt>
    <dgm:pt modelId="{DC56A5B8-2C16-41FC-8DF3-8273122144EC}" type="parTrans" cxnId="{DF0A1DC0-998E-4202-A176-C7F5E37BCD7F}">
      <dgm:prSet/>
      <dgm:spPr/>
      <dgm:t>
        <a:bodyPr/>
        <a:lstStyle/>
        <a:p>
          <a:endParaRPr lang="fi-FI"/>
        </a:p>
      </dgm:t>
    </dgm:pt>
    <dgm:pt modelId="{F8A1721B-B9CB-4F8D-8442-C6A272F7A05C}" type="sibTrans" cxnId="{DF0A1DC0-998E-4202-A176-C7F5E37BCD7F}">
      <dgm:prSet/>
      <dgm:spPr/>
      <dgm:t>
        <a:bodyPr/>
        <a:lstStyle/>
        <a:p>
          <a:endParaRPr lang="fi-FI"/>
        </a:p>
      </dgm:t>
    </dgm:pt>
    <dgm:pt modelId="{647042B3-F9F4-41D4-B060-53256FEEBA60}">
      <dgm:prSet/>
      <dgm:spPr/>
      <dgm:t>
        <a:bodyPr/>
        <a:lstStyle/>
        <a:p>
          <a:r>
            <a:rPr lang="fi-FI" dirty="0"/>
            <a:t>i</a:t>
          </a:r>
          <a:r>
            <a:rPr lang="en-US" dirty="0"/>
            <a:t>Implications for the biosphere and geosphere </a:t>
          </a:r>
          <a:endParaRPr lang="fi-FI" dirty="0"/>
        </a:p>
      </dgm:t>
    </dgm:pt>
    <dgm:pt modelId="{2D5D6FEC-7F3A-4267-9868-C7234DA0C520}" type="parTrans" cxnId="{A3851F3C-EF7F-43B7-B726-9F875C8EF49E}">
      <dgm:prSet/>
      <dgm:spPr/>
      <dgm:t>
        <a:bodyPr/>
        <a:lstStyle/>
        <a:p>
          <a:endParaRPr lang="fi-FI"/>
        </a:p>
      </dgm:t>
    </dgm:pt>
    <dgm:pt modelId="{2710CE6D-AB38-44A4-B228-45EA9F1035C3}" type="sibTrans" cxnId="{A3851F3C-EF7F-43B7-B726-9F875C8EF49E}">
      <dgm:prSet/>
      <dgm:spPr/>
      <dgm:t>
        <a:bodyPr/>
        <a:lstStyle/>
        <a:p>
          <a:endParaRPr lang="fi-FI"/>
        </a:p>
      </dgm:t>
    </dgm:pt>
    <dgm:pt modelId="{BC3F2CD1-E10D-4162-B762-78DC99B84B1C}">
      <dgm:prSet/>
      <dgm:spPr/>
      <dgm:t>
        <a:bodyPr/>
        <a:lstStyle/>
        <a:p>
          <a:r>
            <a:rPr lang="fi-FI" dirty="0" err="1"/>
            <a:t>Economic</a:t>
          </a:r>
          <a:r>
            <a:rPr lang="fi-FI" dirty="0"/>
            <a:t> </a:t>
          </a:r>
          <a:r>
            <a:rPr lang="fi-FI" dirty="0" err="1"/>
            <a:t>implications</a:t>
          </a:r>
          <a:r>
            <a:rPr lang="fi-FI" dirty="0"/>
            <a:t> </a:t>
          </a:r>
        </a:p>
      </dgm:t>
    </dgm:pt>
    <dgm:pt modelId="{930AB840-351C-4863-8CCE-44C25A4CD5D5}" type="parTrans" cxnId="{44CBB391-9A0B-4C9B-8EC4-8DD068A5C0B1}">
      <dgm:prSet/>
      <dgm:spPr/>
      <dgm:t>
        <a:bodyPr/>
        <a:lstStyle/>
        <a:p>
          <a:endParaRPr lang="fi-FI"/>
        </a:p>
      </dgm:t>
    </dgm:pt>
    <dgm:pt modelId="{B18DF95D-E9BC-409A-A728-4F3C1B42C9D6}" type="sibTrans" cxnId="{44CBB391-9A0B-4C9B-8EC4-8DD068A5C0B1}">
      <dgm:prSet/>
      <dgm:spPr/>
      <dgm:t>
        <a:bodyPr/>
        <a:lstStyle/>
        <a:p>
          <a:endParaRPr lang="fi-FI"/>
        </a:p>
      </dgm:t>
    </dgm:pt>
    <dgm:pt modelId="{94E766E5-ED22-4F15-869A-CDFE9645D447}">
      <dgm:prSet/>
      <dgm:spPr/>
      <dgm:t>
        <a:bodyPr/>
        <a:lstStyle/>
        <a:p>
          <a:r>
            <a:rPr lang="fi-FI" dirty="0" err="1"/>
            <a:t>Societal</a:t>
          </a:r>
          <a:r>
            <a:rPr lang="fi-FI" dirty="0"/>
            <a:t> </a:t>
          </a:r>
          <a:r>
            <a:rPr lang="fi-FI" dirty="0" err="1"/>
            <a:t>implications</a:t>
          </a:r>
          <a:endParaRPr lang="fi-FI" dirty="0"/>
        </a:p>
        <a:p>
          <a:endParaRPr lang="fi-FI" dirty="0"/>
        </a:p>
      </dgm:t>
    </dgm:pt>
    <dgm:pt modelId="{63CCFD76-B029-4936-AF98-55C3D380F2FB}" type="parTrans" cxnId="{79DAABD2-FB08-4110-9884-FFCF2BFFD62F}">
      <dgm:prSet/>
      <dgm:spPr/>
      <dgm:t>
        <a:bodyPr/>
        <a:lstStyle/>
        <a:p>
          <a:endParaRPr lang="fi-FI"/>
        </a:p>
      </dgm:t>
    </dgm:pt>
    <dgm:pt modelId="{940BFC99-D67A-435E-8A9F-EBE0AF804EDF}" type="sibTrans" cxnId="{79DAABD2-FB08-4110-9884-FFCF2BFFD62F}">
      <dgm:prSet/>
      <dgm:spPr/>
      <dgm:t>
        <a:bodyPr/>
        <a:lstStyle/>
        <a:p>
          <a:endParaRPr lang="fi-FI"/>
        </a:p>
      </dgm:t>
    </dgm:pt>
    <dgm:pt modelId="{F2526075-8EDE-4523-88F3-2AB32DA97AB1}" type="pres">
      <dgm:prSet presAssocID="{4C6E25A6-B4C7-4210-89C4-865D2D3E9FC5}" presName="outerComposite" presStyleCnt="0">
        <dgm:presLayoutVars>
          <dgm:chMax val="2"/>
          <dgm:animLvl val="lvl"/>
          <dgm:resizeHandles val="exact"/>
        </dgm:presLayoutVars>
      </dgm:prSet>
      <dgm:spPr/>
    </dgm:pt>
    <dgm:pt modelId="{B063A3C9-924A-4E92-B2A6-38EBD8833113}" type="pres">
      <dgm:prSet presAssocID="{4C6E25A6-B4C7-4210-89C4-865D2D3E9FC5}" presName="dummyMaxCanvas" presStyleCnt="0"/>
      <dgm:spPr/>
    </dgm:pt>
    <dgm:pt modelId="{65F99BDA-5983-4666-A679-7F3937D449FC}" type="pres">
      <dgm:prSet presAssocID="{4C6E25A6-B4C7-4210-89C4-865D2D3E9FC5}" presName="parentComposite" presStyleCnt="0"/>
      <dgm:spPr/>
    </dgm:pt>
    <dgm:pt modelId="{5CA8432D-52E8-481D-B433-600F25095CA1}" type="pres">
      <dgm:prSet presAssocID="{4C6E25A6-B4C7-4210-89C4-865D2D3E9FC5}" presName="parent1" presStyleLbl="alignAccFollowNode1" presStyleIdx="0" presStyleCnt="4">
        <dgm:presLayoutVars>
          <dgm:chMax val="4"/>
        </dgm:presLayoutVars>
      </dgm:prSet>
      <dgm:spPr/>
    </dgm:pt>
    <dgm:pt modelId="{74E401F8-E567-49DD-9E8B-3DA8EAFA4D29}" type="pres">
      <dgm:prSet presAssocID="{4C6E25A6-B4C7-4210-89C4-865D2D3E9FC5}" presName="parent2" presStyleLbl="alignAccFollowNode1" presStyleIdx="1" presStyleCnt="4">
        <dgm:presLayoutVars>
          <dgm:chMax val="4"/>
        </dgm:presLayoutVars>
      </dgm:prSet>
      <dgm:spPr/>
    </dgm:pt>
    <dgm:pt modelId="{D3B9886E-0D27-4788-BBBC-CA5D319FC6FF}" type="pres">
      <dgm:prSet presAssocID="{4C6E25A6-B4C7-4210-89C4-865D2D3E9FC5}" presName="childrenComposite" presStyleCnt="0"/>
      <dgm:spPr/>
    </dgm:pt>
    <dgm:pt modelId="{031A6135-E5CD-407D-9B99-A0907D818D97}" type="pres">
      <dgm:prSet presAssocID="{4C6E25A6-B4C7-4210-89C4-865D2D3E9FC5}" presName="dummyMaxCanvas_ChildArea" presStyleCnt="0"/>
      <dgm:spPr/>
    </dgm:pt>
    <dgm:pt modelId="{228C0ADD-3140-482C-86FA-3250A88A5EF0}" type="pres">
      <dgm:prSet presAssocID="{4C6E25A6-B4C7-4210-89C4-865D2D3E9FC5}" presName="fulcrum" presStyleLbl="alignAccFollowNode1" presStyleIdx="2" presStyleCnt="4"/>
      <dgm:spPr/>
    </dgm:pt>
    <dgm:pt modelId="{9D8AED17-BB40-4868-87E1-9E3A864703CF}" type="pres">
      <dgm:prSet presAssocID="{4C6E25A6-B4C7-4210-89C4-865D2D3E9FC5}" presName="balance_33" presStyleLbl="alignAccFollowNode1" presStyleIdx="3" presStyleCnt="4">
        <dgm:presLayoutVars>
          <dgm:bulletEnabled val="1"/>
        </dgm:presLayoutVars>
      </dgm:prSet>
      <dgm:spPr/>
    </dgm:pt>
    <dgm:pt modelId="{CCF91CD0-F58E-4587-AADC-691679C3727A}" type="pres">
      <dgm:prSet presAssocID="{4C6E25A6-B4C7-4210-89C4-865D2D3E9FC5}" presName="right_33_1" presStyleLbl="node1" presStyleIdx="0" presStyleCnt="6">
        <dgm:presLayoutVars>
          <dgm:bulletEnabled val="1"/>
        </dgm:presLayoutVars>
      </dgm:prSet>
      <dgm:spPr/>
    </dgm:pt>
    <dgm:pt modelId="{97526EFC-8C08-4DCC-98E3-3CBEEBFB92F2}" type="pres">
      <dgm:prSet presAssocID="{4C6E25A6-B4C7-4210-89C4-865D2D3E9FC5}" presName="right_33_2" presStyleLbl="node1" presStyleIdx="1" presStyleCnt="6">
        <dgm:presLayoutVars>
          <dgm:bulletEnabled val="1"/>
        </dgm:presLayoutVars>
      </dgm:prSet>
      <dgm:spPr/>
    </dgm:pt>
    <dgm:pt modelId="{DE61F87F-1FAC-432B-A775-E06884236FC1}" type="pres">
      <dgm:prSet presAssocID="{4C6E25A6-B4C7-4210-89C4-865D2D3E9FC5}" presName="right_33_3" presStyleLbl="node1" presStyleIdx="2" presStyleCnt="6">
        <dgm:presLayoutVars>
          <dgm:bulletEnabled val="1"/>
        </dgm:presLayoutVars>
      </dgm:prSet>
      <dgm:spPr/>
    </dgm:pt>
    <dgm:pt modelId="{BE0C4F1D-935F-4184-8249-D048A001E43E}" type="pres">
      <dgm:prSet presAssocID="{4C6E25A6-B4C7-4210-89C4-865D2D3E9FC5}" presName="left_33_1" presStyleLbl="node1" presStyleIdx="3" presStyleCnt="6">
        <dgm:presLayoutVars>
          <dgm:bulletEnabled val="1"/>
        </dgm:presLayoutVars>
      </dgm:prSet>
      <dgm:spPr/>
    </dgm:pt>
    <dgm:pt modelId="{B2346E7A-D37A-471A-8B37-84BF071032BB}" type="pres">
      <dgm:prSet presAssocID="{4C6E25A6-B4C7-4210-89C4-865D2D3E9FC5}" presName="left_33_2" presStyleLbl="node1" presStyleIdx="4" presStyleCnt="6">
        <dgm:presLayoutVars>
          <dgm:bulletEnabled val="1"/>
        </dgm:presLayoutVars>
      </dgm:prSet>
      <dgm:spPr/>
    </dgm:pt>
    <dgm:pt modelId="{652D882E-F209-4F73-9A07-B3F23AFF9DEF}" type="pres">
      <dgm:prSet presAssocID="{4C6E25A6-B4C7-4210-89C4-865D2D3E9FC5}" presName="left_33_3" presStyleLbl="node1" presStyleIdx="5" presStyleCnt="6">
        <dgm:presLayoutVars>
          <dgm:bulletEnabled val="1"/>
        </dgm:presLayoutVars>
      </dgm:prSet>
      <dgm:spPr/>
    </dgm:pt>
  </dgm:ptLst>
  <dgm:cxnLst>
    <dgm:cxn modelId="{BD75FE07-E5A3-4C95-9B64-CFE890832453}" type="presOf" srcId="{4C6E25A6-B4C7-4210-89C4-865D2D3E9FC5}" destId="{F2526075-8EDE-4523-88F3-2AB32DA97AB1}" srcOrd="0" destOrd="0" presId="urn:microsoft.com/office/officeart/2005/8/layout/balance1"/>
    <dgm:cxn modelId="{ABE63B13-4929-4657-B97C-DE94A842FFAD}" type="presOf" srcId="{94E766E5-ED22-4F15-869A-CDFE9645D447}" destId="{DE61F87F-1FAC-432B-A775-E06884236FC1}" srcOrd="0" destOrd="0" presId="urn:microsoft.com/office/officeart/2005/8/layout/balance1"/>
    <dgm:cxn modelId="{5E1E0318-6060-4588-AAE5-577A71BD9FD4}" srcId="{4C6E25A6-B4C7-4210-89C4-865D2D3E9FC5}" destId="{68FF1345-41A7-410E-83EC-542AE5F3B49E}" srcOrd="0" destOrd="0" parTransId="{205CC70E-E393-4E0A-85E9-CDA801D5EE32}" sibTransId="{376285EE-94A6-4B79-A858-66782ABBD68B}"/>
    <dgm:cxn modelId="{1EC0C524-3852-423B-B392-EE8889026CA8}" type="presOf" srcId="{647042B3-F9F4-41D4-B060-53256FEEBA60}" destId="{CCF91CD0-F58E-4587-AADC-691679C3727A}" srcOrd="0" destOrd="0" presId="urn:microsoft.com/office/officeart/2005/8/layout/balance1"/>
    <dgm:cxn modelId="{A3851F3C-EF7F-43B7-B726-9F875C8EF49E}" srcId="{CCBE7624-8EA5-49ED-BD6E-DDF68667BED8}" destId="{647042B3-F9F4-41D4-B060-53256FEEBA60}" srcOrd="0" destOrd="0" parTransId="{2D5D6FEC-7F3A-4267-9868-C7234DA0C520}" sibTransId="{2710CE6D-AB38-44A4-B228-45EA9F1035C3}"/>
    <dgm:cxn modelId="{2C66973D-00D3-40A7-B4D4-D25A2277B26B}" type="presOf" srcId="{E5C8D5B1-1848-4112-AEB6-DDF7DE1FEAF3}" destId="{B2346E7A-D37A-471A-8B37-84BF071032BB}" srcOrd="0" destOrd="0" presId="urn:microsoft.com/office/officeart/2005/8/layout/balance1"/>
    <dgm:cxn modelId="{29148070-E4BD-4861-AA35-692F3DAB0D54}" type="presOf" srcId="{D626E987-DAD2-4BED-97FC-D12BC3078529}" destId="{BE0C4F1D-935F-4184-8249-D048A001E43E}" srcOrd="0" destOrd="0" presId="urn:microsoft.com/office/officeart/2005/8/layout/balance1"/>
    <dgm:cxn modelId="{96E22790-5E39-41E4-96A7-93C5F003DBC7}" srcId="{68FF1345-41A7-410E-83EC-542AE5F3B49E}" destId="{E5C8D5B1-1848-4112-AEB6-DDF7DE1FEAF3}" srcOrd="1" destOrd="0" parTransId="{190B5BF5-723E-488B-8414-907EC3492CF6}" sibTransId="{B656EE02-84D1-4C83-9BF1-603B1C13192F}"/>
    <dgm:cxn modelId="{44CBB391-9A0B-4C9B-8EC4-8DD068A5C0B1}" srcId="{CCBE7624-8EA5-49ED-BD6E-DDF68667BED8}" destId="{BC3F2CD1-E10D-4162-B762-78DC99B84B1C}" srcOrd="1" destOrd="0" parTransId="{930AB840-351C-4863-8CCE-44C25A4CD5D5}" sibTransId="{B18DF95D-E9BC-409A-A728-4F3C1B42C9D6}"/>
    <dgm:cxn modelId="{679EF895-F22A-425F-A32A-D38DD0DD8857}" type="presOf" srcId="{462CD55D-A7D7-403B-A952-B3A222E02134}" destId="{652D882E-F209-4F73-9A07-B3F23AFF9DEF}" srcOrd="0" destOrd="0" presId="urn:microsoft.com/office/officeart/2005/8/layout/balance1"/>
    <dgm:cxn modelId="{F70755A9-355C-45ED-BDC1-480667AB4905}" srcId="{68FF1345-41A7-410E-83EC-542AE5F3B49E}" destId="{D626E987-DAD2-4BED-97FC-D12BC3078529}" srcOrd="0" destOrd="0" parTransId="{0AC921E0-5C21-4BD7-A977-2110D0F704EC}" sibTransId="{9D687667-A4AD-4C88-BA2B-630D0927823B}"/>
    <dgm:cxn modelId="{DF0A1DC0-998E-4202-A176-C7F5E37BCD7F}" srcId="{4C6E25A6-B4C7-4210-89C4-865D2D3E9FC5}" destId="{CCBE7624-8EA5-49ED-BD6E-DDF68667BED8}" srcOrd="1" destOrd="0" parTransId="{DC56A5B8-2C16-41FC-8DF3-8273122144EC}" sibTransId="{F8A1721B-B9CB-4F8D-8442-C6A272F7A05C}"/>
    <dgm:cxn modelId="{27A9D7CF-52BE-48F3-A108-4A7CBC58D1E7}" type="presOf" srcId="{CCBE7624-8EA5-49ED-BD6E-DDF68667BED8}" destId="{74E401F8-E567-49DD-9E8B-3DA8EAFA4D29}" srcOrd="0" destOrd="0" presId="urn:microsoft.com/office/officeart/2005/8/layout/balance1"/>
    <dgm:cxn modelId="{BE6FE0D1-C0BA-4CFB-8A34-DF58AFC2D441}" type="presOf" srcId="{BC3F2CD1-E10D-4162-B762-78DC99B84B1C}" destId="{97526EFC-8C08-4DCC-98E3-3CBEEBFB92F2}" srcOrd="0" destOrd="0" presId="urn:microsoft.com/office/officeart/2005/8/layout/balance1"/>
    <dgm:cxn modelId="{79DAABD2-FB08-4110-9884-FFCF2BFFD62F}" srcId="{CCBE7624-8EA5-49ED-BD6E-DDF68667BED8}" destId="{94E766E5-ED22-4F15-869A-CDFE9645D447}" srcOrd="2" destOrd="0" parTransId="{63CCFD76-B029-4936-AF98-55C3D380F2FB}" sibTransId="{940BFC99-D67A-435E-8A9F-EBE0AF804EDF}"/>
    <dgm:cxn modelId="{BF30C6DD-A960-4096-B703-7511410BDB27}" type="presOf" srcId="{68FF1345-41A7-410E-83EC-542AE5F3B49E}" destId="{5CA8432D-52E8-481D-B433-600F25095CA1}" srcOrd="0" destOrd="0" presId="urn:microsoft.com/office/officeart/2005/8/layout/balance1"/>
    <dgm:cxn modelId="{A4ADAFFD-43F2-4372-906F-FD996EF90E23}" srcId="{68FF1345-41A7-410E-83EC-542AE5F3B49E}" destId="{462CD55D-A7D7-403B-A952-B3A222E02134}" srcOrd="2" destOrd="0" parTransId="{2041D45D-45E3-4298-BF63-6547FBD0FD1C}" sibTransId="{630D46BB-F737-462D-B7D0-5F9D3F7E47EC}"/>
    <dgm:cxn modelId="{7B1DE486-15B8-46CC-9D7A-C588DA1484BD}" type="presParOf" srcId="{F2526075-8EDE-4523-88F3-2AB32DA97AB1}" destId="{B063A3C9-924A-4E92-B2A6-38EBD8833113}" srcOrd="0" destOrd="0" presId="urn:microsoft.com/office/officeart/2005/8/layout/balance1"/>
    <dgm:cxn modelId="{75560633-5E7C-4E84-8FE4-0BAAA1A74DAF}" type="presParOf" srcId="{F2526075-8EDE-4523-88F3-2AB32DA97AB1}" destId="{65F99BDA-5983-4666-A679-7F3937D449FC}" srcOrd="1" destOrd="0" presId="urn:microsoft.com/office/officeart/2005/8/layout/balance1"/>
    <dgm:cxn modelId="{9CF3AA82-6935-4D58-A813-A48829511127}" type="presParOf" srcId="{65F99BDA-5983-4666-A679-7F3937D449FC}" destId="{5CA8432D-52E8-481D-B433-600F25095CA1}" srcOrd="0" destOrd="0" presId="urn:microsoft.com/office/officeart/2005/8/layout/balance1"/>
    <dgm:cxn modelId="{75CEAE1C-3513-4642-9FF6-BA9AE8406A93}" type="presParOf" srcId="{65F99BDA-5983-4666-A679-7F3937D449FC}" destId="{74E401F8-E567-49DD-9E8B-3DA8EAFA4D29}" srcOrd="1" destOrd="0" presId="urn:microsoft.com/office/officeart/2005/8/layout/balance1"/>
    <dgm:cxn modelId="{8CE216BB-AAB6-4FDC-9074-C031932E7274}" type="presParOf" srcId="{F2526075-8EDE-4523-88F3-2AB32DA97AB1}" destId="{D3B9886E-0D27-4788-BBBC-CA5D319FC6FF}" srcOrd="2" destOrd="0" presId="urn:microsoft.com/office/officeart/2005/8/layout/balance1"/>
    <dgm:cxn modelId="{34BE38AA-92D2-477A-BDB6-8CCC48F2BE5F}" type="presParOf" srcId="{D3B9886E-0D27-4788-BBBC-CA5D319FC6FF}" destId="{031A6135-E5CD-407D-9B99-A0907D818D97}" srcOrd="0" destOrd="0" presId="urn:microsoft.com/office/officeart/2005/8/layout/balance1"/>
    <dgm:cxn modelId="{8CF6D901-AA1D-4754-A90F-599A809750F8}" type="presParOf" srcId="{D3B9886E-0D27-4788-BBBC-CA5D319FC6FF}" destId="{228C0ADD-3140-482C-86FA-3250A88A5EF0}" srcOrd="1" destOrd="0" presId="urn:microsoft.com/office/officeart/2005/8/layout/balance1"/>
    <dgm:cxn modelId="{C53835B2-6C16-4BD9-B18D-BA6F84D034F7}" type="presParOf" srcId="{D3B9886E-0D27-4788-BBBC-CA5D319FC6FF}" destId="{9D8AED17-BB40-4868-87E1-9E3A864703CF}" srcOrd="2" destOrd="0" presId="urn:microsoft.com/office/officeart/2005/8/layout/balance1"/>
    <dgm:cxn modelId="{22A4B42C-DA8E-43D3-B42A-78280D56D0B2}" type="presParOf" srcId="{D3B9886E-0D27-4788-BBBC-CA5D319FC6FF}" destId="{CCF91CD0-F58E-4587-AADC-691679C3727A}" srcOrd="3" destOrd="0" presId="urn:microsoft.com/office/officeart/2005/8/layout/balance1"/>
    <dgm:cxn modelId="{2B8015A5-A2F6-405C-A4D4-BF5073C69D6F}" type="presParOf" srcId="{D3B9886E-0D27-4788-BBBC-CA5D319FC6FF}" destId="{97526EFC-8C08-4DCC-98E3-3CBEEBFB92F2}" srcOrd="4" destOrd="0" presId="urn:microsoft.com/office/officeart/2005/8/layout/balance1"/>
    <dgm:cxn modelId="{7A1433B8-2FC6-4E62-8D3E-EC87570D0F39}" type="presParOf" srcId="{D3B9886E-0D27-4788-BBBC-CA5D319FC6FF}" destId="{DE61F87F-1FAC-432B-A775-E06884236FC1}" srcOrd="5" destOrd="0" presId="urn:microsoft.com/office/officeart/2005/8/layout/balance1"/>
    <dgm:cxn modelId="{77F23B56-DB60-49DC-8052-76397C444D87}" type="presParOf" srcId="{D3B9886E-0D27-4788-BBBC-CA5D319FC6FF}" destId="{BE0C4F1D-935F-4184-8249-D048A001E43E}" srcOrd="6" destOrd="0" presId="urn:microsoft.com/office/officeart/2005/8/layout/balance1"/>
    <dgm:cxn modelId="{0E65D60E-B09F-4CF8-A765-4C38E6EFC9A3}" type="presParOf" srcId="{D3B9886E-0D27-4788-BBBC-CA5D319FC6FF}" destId="{B2346E7A-D37A-471A-8B37-84BF071032BB}" srcOrd="7" destOrd="0" presId="urn:microsoft.com/office/officeart/2005/8/layout/balance1"/>
    <dgm:cxn modelId="{7A4AC5F1-7337-4C0A-94CA-5B92895D296F}" type="presParOf" srcId="{D3B9886E-0D27-4788-BBBC-CA5D319FC6FF}" destId="{652D882E-F209-4F73-9A07-B3F23AFF9DEF}" srcOrd="8" destOrd="0" presId="urn:microsoft.com/office/officeart/2005/8/layout/balance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C53F0F-69C8-47E0-BF6E-6B53D4C2AB40}"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CD09B874-E08A-4A26-9A01-E2BF98AAE05A}">
      <dgm:prSet/>
      <dgm:spPr/>
      <dgm:t>
        <a:bodyPr/>
        <a:lstStyle/>
        <a:p>
          <a:r>
            <a:rPr lang="en-US" dirty="0"/>
            <a:t>Sustainability consideration goes hand in hand with traditional criteria, partially displacing them</a:t>
          </a:r>
        </a:p>
      </dgm:t>
    </dgm:pt>
    <dgm:pt modelId="{4C3DE56C-C5FA-422F-9C23-2D976AF65ECE}" type="parTrans" cxnId="{9F088A8F-A272-4D52-9A6A-F5C0E2C90719}">
      <dgm:prSet/>
      <dgm:spPr/>
      <dgm:t>
        <a:bodyPr/>
        <a:lstStyle/>
        <a:p>
          <a:endParaRPr lang="en-US"/>
        </a:p>
      </dgm:t>
    </dgm:pt>
    <dgm:pt modelId="{0E23D3AB-900A-4807-92AC-FCEC80462F38}" type="sibTrans" cxnId="{9F088A8F-A272-4D52-9A6A-F5C0E2C90719}">
      <dgm:prSet/>
      <dgm:spPr/>
      <dgm:t>
        <a:bodyPr/>
        <a:lstStyle/>
        <a:p>
          <a:endParaRPr lang="en-US"/>
        </a:p>
      </dgm:t>
    </dgm:pt>
    <dgm:pt modelId="{295399C3-35C9-43AD-8E4F-D78A628E7A8A}">
      <dgm:prSet/>
      <dgm:spPr/>
      <dgm:t>
        <a:bodyPr/>
        <a:lstStyle/>
        <a:p>
          <a:r>
            <a:rPr lang="fi-FI" dirty="0" err="1"/>
            <a:t>The</a:t>
          </a:r>
          <a:r>
            <a:rPr lang="fi-FI" dirty="0"/>
            <a:t> </a:t>
          </a:r>
          <a:r>
            <a:rPr lang="fi-FI" dirty="0" err="1"/>
            <a:t>effects</a:t>
          </a:r>
          <a:r>
            <a:rPr lang="fi-FI" dirty="0"/>
            <a:t> </a:t>
          </a:r>
          <a:r>
            <a:rPr lang="fi-FI" dirty="0" err="1"/>
            <a:t>appear</a:t>
          </a:r>
          <a:r>
            <a:rPr lang="fi-FI" dirty="0"/>
            <a:t> in</a:t>
          </a:r>
          <a:endParaRPr lang="en-US" dirty="0"/>
        </a:p>
      </dgm:t>
    </dgm:pt>
    <dgm:pt modelId="{99604B45-EFAD-4481-A18E-75B3F9714326}" type="parTrans" cxnId="{8E8144AF-21EE-402C-925C-D57FABD6DF26}">
      <dgm:prSet/>
      <dgm:spPr/>
      <dgm:t>
        <a:bodyPr/>
        <a:lstStyle/>
        <a:p>
          <a:endParaRPr lang="en-US"/>
        </a:p>
      </dgm:t>
    </dgm:pt>
    <dgm:pt modelId="{C1D945F4-3ABA-4A1F-9332-DDA6FD1F55D7}" type="sibTrans" cxnId="{8E8144AF-21EE-402C-925C-D57FABD6DF26}">
      <dgm:prSet/>
      <dgm:spPr/>
      <dgm:t>
        <a:bodyPr/>
        <a:lstStyle/>
        <a:p>
          <a:endParaRPr lang="en-US"/>
        </a:p>
      </dgm:t>
    </dgm:pt>
    <dgm:pt modelId="{11ED21BA-D18D-4DA3-9202-71F6F836CAE2}">
      <dgm:prSet/>
      <dgm:spPr/>
      <dgm:t>
        <a:bodyPr/>
        <a:lstStyle/>
        <a:p>
          <a:r>
            <a:rPr lang="fi-FI" dirty="0" err="1"/>
            <a:t>The</a:t>
          </a:r>
          <a:r>
            <a:rPr lang="fi-FI" dirty="0"/>
            <a:t> </a:t>
          </a:r>
          <a:r>
            <a:rPr lang="fi-FI" dirty="0" err="1"/>
            <a:t>focuses</a:t>
          </a:r>
          <a:r>
            <a:rPr lang="fi-FI" dirty="0"/>
            <a:t> of business</a:t>
          </a:r>
          <a:endParaRPr lang="en-US" dirty="0"/>
        </a:p>
      </dgm:t>
    </dgm:pt>
    <dgm:pt modelId="{FA15B3F3-BAC0-46D2-BB5E-B2530E348215}" type="parTrans" cxnId="{3DE5028F-99D3-4089-AD28-1D2DCBFB9FAA}">
      <dgm:prSet/>
      <dgm:spPr/>
      <dgm:t>
        <a:bodyPr/>
        <a:lstStyle/>
        <a:p>
          <a:endParaRPr lang="en-US"/>
        </a:p>
      </dgm:t>
    </dgm:pt>
    <dgm:pt modelId="{ACA4F139-2358-4B6B-9182-4D94DBAB699C}" type="sibTrans" cxnId="{3DE5028F-99D3-4089-AD28-1D2DCBFB9FAA}">
      <dgm:prSet/>
      <dgm:spPr/>
      <dgm:t>
        <a:bodyPr/>
        <a:lstStyle/>
        <a:p>
          <a:endParaRPr lang="en-US"/>
        </a:p>
      </dgm:t>
    </dgm:pt>
    <dgm:pt modelId="{E91A0529-E14C-4C65-A3EA-98B586DCF2DF}">
      <dgm:prSet/>
      <dgm:spPr/>
      <dgm:t>
        <a:bodyPr/>
        <a:lstStyle/>
        <a:p>
          <a:r>
            <a:rPr lang="fi-FI" dirty="0" err="1"/>
            <a:t>Investment</a:t>
          </a:r>
          <a:r>
            <a:rPr lang="fi-FI" dirty="0"/>
            <a:t> </a:t>
          </a:r>
          <a:r>
            <a:rPr lang="fi-FI" dirty="0" err="1"/>
            <a:t>decisions</a:t>
          </a:r>
          <a:r>
            <a:rPr lang="fi-FI" dirty="0"/>
            <a:t> of </a:t>
          </a:r>
          <a:r>
            <a:rPr lang="fi-FI" dirty="0" err="1"/>
            <a:t>companies</a:t>
          </a:r>
          <a:r>
            <a:rPr lang="fi-FI" dirty="0"/>
            <a:t> </a:t>
          </a:r>
          <a:endParaRPr lang="en-US" dirty="0"/>
        </a:p>
      </dgm:t>
    </dgm:pt>
    <dgm:pt modelId="{67E9B831-6DF9-47BE-9070-8A3F26DD7217}" type="parTrans" cxnId="{F3D4D670-4119-4919-979E-ABDB08E76D8D}">
      <dgm:prSet/>
      <dgm:spPr/>
      <dgm:t>
        <a:bodyPr/>
        <a:lstStyle/>
        <a:p>
          <a:endParaRPr lang="en-US"/>
        </a:p>
      </dgm:t>
    </dgm:pt>
    <dgm:pt modelId="{F212BD23-D59A-4A67-9C80-86C21D70AB72}" type="sibTrans" cxnId="{F3D4D670-4119-4919-979E-ABDB08E76D8D}">
      <dgm:prSet/>
      <dgm:spPr/>
      <dgm:t>
        <a:bodyPr/>
        <a:lstStyle/>
        <a:p>
          <a:endParaRPr lang="en-US"/>
        </a:p>
      </dgm:t>
    </dgm:pt>
    <dgm:pt modelId="{4D46FFF0-44F3-4719-B850-BFE4B61ED70C}">
      <dgm:prSet/>
      <dgm:spPr/>
      <dgm:t>
        <a:bodyPr/>
        <a:lstStyle/>
        <a:p>
          <a:r>
            <a:rPr lang="en-US" dirty="0"/>
            <a:t>Corporate communication </a:t>
          </a:r>
        </a:p>
      </dgm:t>
    </dgm:pt>
    <dgm:pt modelId="{4293F8BF-4A04-4725-9944-A607FD789C2A}" type="parTrans" cxnId="{229191C2-07BB-4500-BA12-BABDB0E593D3}">
      <dgm:prSet/>
      <dgm:spPr/>
      <dgm:t>
        <a:bodyPr/>
        <a:lstStyle/>
        <a:p>
          <a:endParaRPr lang="en-US"/>
        </a:p>
      </dgm:t>
    </dgm:pt>
    <dgm:pt modelId="{39693FE8-1EB2-4194-B4B7-24534D2944AC}" type="sibTrans" cxnId="{229191C2-07BB-4500-BA12-BABDB0E593D3}">
      <dgm:prSet/>
      <dgm:spPr/>
      <dgm:t>
        <a:bodyPr/>
        <a:lstStyle/>
        <a:p>
          <a:endParaRPr lang="en-US"/>
        </a:p>
      </dgm:t>
    </dgm:pt>
    <dgm:pt modelId="{1AAC84C5-3BCE-429B-AFBD-6DB2BAACB17F}">
      <dgm:prSet/>
      <dgm:spPr/>
      <dgm:t>
        <a:bodyPr/>
        <a:lstStyle/>
        <a:p>
          <a:r>
            <a:rPr lang="fi-FI" dirty="0" err="1"/>
            <a:t>Investment</a:t>
          </a:r>
          <a:r>
            <a:rPr lang="fi-FI" dirty="0"/>
            <a:t> </a:t>
          </a:r>
          <a:r>
            <a:rPr lang="fi-FI" dirty="0" err="1"/>
            <a:t>services</a:t>
          </a:r>
          <a:r>
            <a:rPr lang="fi-FI" dirty="0"/>
            <a:t>: </a:t>
          </a:r>
          <a:r>
            <a:rPr lang="fi-FI" dirty="0" err="1"/>
            <a:t>investment</a:t>
          </a:r>
          <a:r>
            <a:rPr lang="fi-FI" dirty="0"/>
            <a:t> </a:t>
          </a:r>
          <a:r>
            <a:rPr lang="fi-FI" dirty="0" err="1"/>
            <a:t>advice</a:t>
          </a:r>
          <a:r>
            <a:rPr lang="fi-FI" dirty="0"/>
            <a:t>, portfolio management and </a:t>
          </a:r>
          <a:r>
            <a:rPr lang="fi-FI" dirty="0" err="1"/>
            <a:t>other</a:t>
          </a:r>
          <a:r>
            <a:rPr lang="fi-FI" dirty="0"/>
            <a:t> </a:t>
          </a:r>
          <a:r>
            <a:rPr lang="fi-FI" dirty="0" err="1"/>
            <a:t>services</a:t>
          </a:r>
          <a:r>
            <a:rPr lang="fi-FI" dirty="0"/>
            <a:t> </a:t>
          </a:r>
          <a:endParaRPr lang="en-US" dirty="0"/>
        </a:p>
      </dgm:t>
    </dgm:pt>
    <dgm:pt modelId="{5728FE47-523A-49BF-A714-CF86745DF74F}" type="parTrans" cxnId="{D2A178D8-D9B0-467A-AFFB-B1BB71138B5D}">
      <dgm:prSet/>
      <dgm:spPr/>
      <dgm:t>
        <a:bodyPr/>
        <a:lstStyle/>
        <a:p>
          <a:endParaRPr lang="en-US"/>
        </a:p>
      </dgm:t>
    </dgm:pt>
    <dgm:pt modelId="{353AACC0-50DF-425C-A9CE-7F7EB52252A2}" type="sibTrans" cxnId="{D2A178D8-D9B0-467A-AFFB-B1BB71138B5D}">
      <dgm:prSet/>
      <dgm:spPr/>
      <dgm:t>
        <a:bodyPr/>
        <a:lstStyle/>
        <a:p>
          <a:endParaRPr lang="en-US"/>
        </a:p>
      </dgm:t>
    </dgm:pt>
    <dgm:pt modelId="{49C79FCE-FEA3-48F8-B324-F1AE0BFCF04D}" type="pres">
      <dgm:prSet presAssocID="{61C53F0F-69C8-47E0-BF6E-6B53D4C2AB40}" presName="Name0" presStyleCnt="0">
        <dgm:presLayoutVars>
          <dgm:dir/>
          <dgm:animLvl val="lvl"/>
          <dgm:resizeHandles val="exact"/>
        </dgm:presLayoutVars>
      </dgm:prSet>
      <dgm:spPr/>
    </dgm:pt>
    <dgm:pt modelId="{81481D9E-189F-4374-BD78-C780F49CCBF7}" type="pres">
      <dgm:prSet presAssocID="{295399C3-35C9-43AD-8E4F-D78A628E7A8A}" presName="boxAndChildren" presStyleCnt="0"/>
      <dgm:spPr/>
    </dgm:pt>
    <dgm:pt modelId="{FDC9E7ED-F9E0-40B9-9F88-65F9F2259613}" type="pres">
      <dgm:prSet presAssocID="{295399C3-35C9-43AD-8E4F-D78A628E7A8A}" presName="parentTextBox" presStyleLbl="node1" presStyleIdx="0" presStyleCnt="2"/>
      <dgm:spPr/>
    </dgm:pt>
    <dgm:pt modelId="{115218B1-CA27-4E26-B8B0-A87FA0D93403}" type="pres">
      <dgm:prSet presAssocID="{295399C3-35C9-43AD-8E4F-D78A628E7A8A}" presName="entireBox" presStyleLbl="node1" presStyleIdx="0" presStyleCnt="2" custLinFactNeighborX="-392" custLinFactNeighborY="410"/>
      <dgm:spPr/>
    </dgm:pt>
    <dgm:pt modelId="{CCEF8FE0-0D9B-4380-A9B1-BA7C652A0F79}" type="pres">
      <dgm:prSet presAssocID="{295399C3-35C9-43AD-8E4F-D78A628E7A8A}" presName="descendantBox" presStyleCnt="0"/>
      <dgm:spPr/>
    </dgm:pt>
    <dgm:pt modelId="{FA8C5425-D873-4488-845F-F81229ED4D90}" type="pres">
      <dgm:prSet presAssocID="{11ED21BA-D18D-4DA3-9202-71F6F836CAE2}" presName="childTextBox" presStyleLbl="fgAccFollowNode1" presStyleIdx="0" presStyleCnt="4">
        <dgm:presLayoutVars>
          <dgm:bulletEnabled val="1"/>
        </dgm:presLayoutVars>
      </dgm:prSet>
      <dgm:spPr/>
    </dgm:pt>
    <dgm:pt modelId="{B15C61AB-754C-466D-8A03-8F0B3B63B2BE}" type="pres">
      <dgm:prSet presAssocID="{E91A0529-E14C-4C65-A3EA-98B586DCF2DF}" presName="childTextBox" presStyleLbl="fgAccFollowNode1" presStyleIdx="1" presStyleCnt="4">
        <dgm:presLayoutVars>
          <dgm:bulletEnabled val="1"/>
        </dgm:presLayoutVars>
      </dgm:prSet>
      <dgm:spPr/>
    </dgm:pt>
    <dgm:pt modelId="{C0FF0BF4-B1CA-423C-B403-59C9B01D057F}" type="pres">
      <dgm:prSet presAssocID="{4D46FFF0-44F3-4719-B850-BFE4B61ED70C}" presName="childTextBox" presStyleLbl="fgAccFollowNode1" presStyleIdx="2" presStyleCnt="4">
        <dgm:presLayoutVars>
          <dgm:bulletEnabled val="1"/>
        </dgm:presLayoutVars>
      </dgm:prSet>
      <dgm:spPr/>
    </dgm:pt>
    <dgm:pt modelId="{14A7D49D-7924-4584-9F42-F55C6DA6373C}" type="pres">
      <dgm:prSet presAssocID="{1AAC84C5-3BCE-429B-AFBD-6DB2BAACB17F}" presName="childTextBox" presStyleLbl="fgAccFollowNode1" presStyleIdx="3" presStyleCnt="4">
        <dgm:presLayoutVars>
          <dgm:bulletEnabled val="1"/>
        </dgm:presLayoutVars>
      </dgm:prSet>
      <dgm:spPr/>
    </dgm:pt>
    <dgm:pt modelId="{A8BF99E9-DD17-4C8F-9515-57323DC0E30B}" type="pres">
      <dgm:prSet presAssocID="{0E23D3AB-900A-4807-92AC-FCEC80462F38}" presName="sp" presStyleCnt="0"/>
      <dgm:spPr/>
    </dgm:pt>
    <dgm:pt modelId="{E3C6AAD7-953B-4DAB-9239-68E23284EA05}" type="pres">
      <dgm:prSet presAssocID="{CD09B874-E08A-4A26-9A01-E2BF98AAE05A}" presName="arrowAndChildren" presStyleCnt="0"/>
      <dgm:spPr/>
    </dgm:pt>
    <dgm:pt modelId="{3FBB77E9-FCE3-4A9C-BB53-6175D0993F2F}" type="pres">
      <dgm:prSet presAssocID="{CD09B874-E08A-4A26-9A01-E2BF98AAE05A}" presName="parentTextArrow" presStyleLbl="node1" presStyleIdx="1" presStyleCnt="2"/>
      <dgm:spPr/>
    </dgm:pt>
  </dgm:ptLst>
  <dgm:cxnLst>
    <dgm:cxn modelId="{52B8990E-0223-4CE3-9A5B-A86A6B8D9D98}" type="presOf" srcId="{295399C3-35C9-43AD-8E4F-D78A628E7A8A}" destId="{FDC9E7ED-F9E0-40B9-9F88-65F9F2259613}" srcOrd="0" destOrd="0" presId="urn:microsoft.com/office/officeart/2005/8/layout/process4"/>
    <dgm:cxn modelId="{FAE56311-50E8-47AB-842E-7FF814330F55}" type="presOf" srcId="{295399C3-35C9-43AD-8E4F-D78A628E7A8A}" destId="{115218B1-CA27-4E26-B8B0-A87FA0D93403}" srcOrd="1" destOrd="0" presId="urn:microsoft.com/office/officeart/2005/8/layout/process4"/>
    <dgm:cxn modelId="{75DEDA20-AD8D-4C2D-A82D-0687028776FD}" type="presOf" srcId="{61C53F0F-69C8-47E0-BF6E-6B53D4C2AB40}" destId="{49C79FCE-FEA3-48F8-B324-F1AE0BFCF04D}" srcOrd="0" destOrd="0" presId="urn:microsoft.com/office/officeart/2005/8/layout/process4"/>
    <dgm:cxn modelId="{F3D4D670-4119-4919-979E-ABDB08E76D8D}" srcId="{295399C3-35C9-43AD-8E4F-D78A628E7A8A}" destId="{E91A0529-E14C-4C65-A3EA-98B586DCF2DF}" srcOrd="1" destOrd="0" parTransId="{67E9B831-6DF9-47BE-9070-8A3F26DD7217}" sibTransId="{F212BD23-D59A-4A67-9C80-86C21D70AB72}"/>
    <dgm:cxn modelId="{3DE5028F-99D3-4089-AD28-1D2DCBFB9FAA}" srcId="{295399C3-35C9-43AD-8E4F-D78A628E7A8A}" destId="{11ED21BA-D18D-4DA3-9202-71F6F836CAE2}" srcOrd="0" destOrd="0" parTransId="{FA15B3F3-BAC0-46D2-BB5E-B2530E348215}" sibTransId="{ACA4F139-2358-4B6B-9182-4D94DBAB699C}"/>
    <dgm:cxn modelId="{9F088A8F-A272-4D52-9A6A-F5C0E2C90719}" srcId="{61C53F0F-69C8-47E0-BF6E-6B53D4C2AB40}" destId="{CD09B874-E08A-4A26-9A01-E2BF98AAE05A}" srcOrd="0" destOrd="0" parTransId="{4C3DE56C-C5FA-422F-9C23-2D976AF65ECE}" sibTransId="{0E23D3AB-900A-4807-92AC-FCEC80462F38}"/>
    <dgm:cxn modelId="{8E8144AF-21EE-402C-925C-D57FABD6DF26}" srcId="{61C53F0F-69C8-47E0-BF6E-6B53D4C2AB40}" destId="{295399C3-35C9-43AD-8E4F-D78A628E7A8A}" srcOrd="1" destOrd="0" parTransId="{99604B45-EFAD-4481-A18E-75B3F9714326}" sibTransId="{C1D945F4-3ABA-4A1F-9332-DDA6FD1F55D7}"/>
    <dgm:cxn modelId="{8EBD70C2-2D05-4331-9985-3380FF471C1B}" type="presOf" srcId="{CD09B874-E08A-4A26-9A01-E2BF98AAE05A}" destId="{3FBB77E9-FCE3-4A9C-BB53-6175D0993F2F}" srcOrd="0" destOrd="0" presId="urn:microsoft.com/office/officeart/2005/8/layout/process4"/>
    <dgm:cxn modelId="{229191C2-07BB-4500-BA12-BABDB0E593D3}" srcId="{295399C3-35C9-43AD-8E4F-D78A628E7A8A}" destId="{4D46FFF0-44F3-4719-B850-BFE4B61ED70C}" srcOrd="2" destOrd="0" parTransId="{4293F8BF-4A04-4725-9944-A607FD789C2A}" sibTransId="{39693FE8-1EB2-4194-B4B7-24534D2944AC}"/>
    <dgm:cxn modelId="{72E154CB-6B63-41C7-B718-D859EFFC4F4C}" type="presOf" srcId="{E91A0529-E14C-4C65-A3EA-98B586DCF2DF}" destId="{B15C61AB-754C-466D-8A03-8F0B3B63B2BE}" srcOrd="0" destOrd="0" presId="urn:microsoft.com/office/officeart/2005/8/layout/process4"/>
    <dgm:cxn modelId="{ED3586D1-4A4D-4861-945D-2ADB82A2F439}" type="presOf" srcId="{11ED21BA-D18D-4DA3-9202-71F6F836CAE2}" destId="{FA8C5425-D873-4488-845F-F81229ED4D90}" srcOrd="0" destOrd="0" presId="urn:microsoft.com/office/officeart/2005/8/layout/process4"/>
    <dgm:cxn modelId="{BB323BD3-EBB5-4D0F-92F9-0FB3C03302F4}" type="presOf" srcId="{1AAC84C5-3BCE-429B-AFBD-6DB2BAACB17F}" destId="{14A7D49D-7924-4584-9F42-F55C6DA6373C}" srcOrd="0" destOrd="0" presId="urn:microsoft.com/office/officeart/2005/8/layout/process4"/>
    <dgm:cxn modelId="{D2A178D8-D9B0-467A-AFFB-B1BB71138B5D}" srcId="{295399C3-35C9-43AD-8E4F-D78A628E7A8A}" destId="{1AAC84C5-3BCE-429B-AFBD-6DB2BAACB17F}" srcOrd="3" destOrd="0" parTransId="{5728FE47-523A-49BF-A714-CF86745DF74F}" sibTransId="{353AACC0-50DF-425C-A9CE-7F7EB52252A2}"/>
    <dgm:cxn modelId="{70FEA9EF-B528-4E18-B8B4-4258ADA6F37E}" type="presOf" srcId="{4D46FFF0-44F3-4719-B850-BFE4B61ED70C}" destId="{C0FF0BF4-B1CA-423C-B403-59C9B01D057F}" srcOrd="0" destOrd="0" presId="urn:microsoft.com/office/officeart/2005/8/layout/process4"/>
    <dgm:cxn modelId="{FC2513DD-C3B6-4347-9A4B-853773B75C3D}" type="presParOf" srcId="{49C79FCE-FEA3-48F8-B324-F1AE0BFCF04D}" destId="{81481D9E-189F-4374-BD78-C780F49CCBF7}" srcOrd="0" destOrd="0" presId="urn:microsoft.com/office/officeart/2005/8/layout/process4"/>
    <dgm:cxn modelId="{E5348575-0470-4233-8107-D7B9882B8078}" type="presParOf" srcId="{81481D9E-189F-4374-BD78-C780F49CCBF7}" destId="{FDC9E7ED-F9E0-40B9-9F88-65F9F2259613}" srcOrd="0" destOrd="0" presId="urn:microsoft.com/office/officeart/2005/8/layout/process4"/>
    <dgm:cxn modelId="{A646DCAC-A86F-46E1-8710-F0E01625C4CB}" type="presParOf" srcId="{81481D9E-189F-4374-BD78-C780F49CCBF7}" destId="{115218B1-CA27-4E26-B8B0-A87FA0D93403}" srcOrd="1" destOrd="0" presId="urn:microsoft.com/office/officeart/2005/8/layout/process4"/>
    <dgm:cxn modelId="{FB310A3C-4C0E-4BE6-A5EE-BAAB6514D50A}" type="presParOf" srcId="{81481D9E-189F-4374-BD78-C780F49CCBF7}" destId="{CCEF8FE0-0D9B-4380-A9B1-BA7C652A0F79}" srcOrd="2" destOrd="0" presId="urn:microsoft.com/office/officeart/2005/8/layout/process4"/>
    <dgm:cxn modelId="{3CCBBB68-C837-4D82-8CA9-2FA4EE59223F}" type="presParOf" srcId="{CCEF8FE0-0D9B-4380-A9B1-BA7C652A0F79}" destId="{FA8C5425-D873-4488-845F-F81229ED4D90}" srcOrd="0" destOrd="0" presId="urn:microsoft.com/office/officeart/2005/8/layout/process4"/>
    <dgm:cxn modelId="{529B2E45-8910-46C7-89A2-FFE148B410A5}" type="presParOf" srcId="{CCEF8FE0-0D9B-4380-A9B1-BA7C652A0F79}" destId="{B15C61AB-754C-466D-8A03-8F0B3B63B2BE}" srcOrd="1" destOrd="0" presId="urn:microsoft.com/office/officeart/2005/8/layout/process4"/>
    <dgm:cxn modelId="{EE5FF434-3A50-40DA-A3AD-5E0FDE738AB3}" type="presParOf" srcId="{CCEF8FE0-0D9B-4380-A9B1-BA7C652A0F79}" destId="{C0FF0BF4-B1CA-423C-B403-59C9B01D057F}" srcOrd="2" destOrd="0" presId="urn:microsoft.com/office/officeart/2005/8/layout/process4"/>
    <dgm:cxn modelId="{9E7DD46D-5828-4E0A-9A5F-186F77FBAFF6}" type="presParOf" srcId="{CCEF8FE0-0D9B-4380-A9B1-BA7C652A0F79}" destId="{14A7D49D-7924-4584-9F42-F55C6DA6373C}" srcOrd="3" destOrd="0" presId="urn:microsoft.com/office/officeart/2005/8/layout/process4"/>
    <dgm:cxn modelId="{F1501CFF-C7D0-427C-B3F2-A49A2612E29F}" type="presParOf" srcId="{49C79FCE-FEA3-48F8-B324-F1AE0BFCF04D}" destId="{A8BF99E9-DD17-4C8F-9515-57323DC0E30B}" srcOrd="1" destOrd="0" presId="urn:microsoft.com/office/officeart/2005/8/layout/process4"/>
    <dgm:cxn modelId="{BCAA7BE7-4388-4DE9-979B-8906E750F00B}" type="presParOf" srcId="{49C79FCE-FEA3-48F8-B324-F1AE0BFCF04D}" destId="{E3C6AAD7-953B-4DAB-9239-68E23284EA05}" srcOrd="2" destOrd="0" presId="urn:microsoft.com/office/officeart/2005/8/layout/process4"/>
    <dgm:cxn modelId="{820F4003-D0FA-4A3C-B5FB-A551F5682841}" type="presParOf" srcId="{E3C6AAD7-953B-4DAB-9239-68E23284EA05}" destId="{3FBB77E9-FCE3-4A9C-BB53-6175D0993F2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EBD680-5E2E-499D-B698-D475290DF581}" type="doc">
      <dgm:prSet loTypeId="urn:microsoft.com/office/officeart/2005/8/layout/venn1" loCatId="relationship" qsTypeId="urn:microsoft.com/office/officeart/2005/8/quickstyle/simple1" qsCatId="simple" csTypeId="urn:microsoft.com/office/officeart/2005/8/colors/accent6_1" csCatId="accent6"/>
      <dgm:spPr/>
      <dgm:t>
        <a:bodyPr/>
        <a:lstStyle/>
        <a:p>
          <a:endParaRPr lang="fi-FI"/>
        </a:p>
      </dgm:t>
    </dgm:pt>
    <dgm:pt modelId="{982DF1E5-0F24-4C8F-BF1C-2A0BBAC995AC}">
      <dgm:prSet/>
      <dgm:spPr/>
      <dgm:t>
        <a:bodyPr/>
        <a:lstStyle/>
        <a:p>
          <a:r>
            <a:rPr lang="en-US" baseline="0"/>
            <a:t>ECOLOGICAL </a:t>
          </a:r>
          <a:endParaRPr lang="fi-FI"/>
        </a:p>
      </dgm:t>
    </dgm:pt>
    <dgm:pt modelId="{1FDF1975-42F6-41AD-BCA4-A5C591E7A38D}" type="parTrans" cxnId="{6E695050-EF7C-4A1B-9919-B31070583661}">
      <dgm:prSet/>
      <dgm:spPr/>
      <dgm:t>
        <a:bodyPr/>
        <a:lstStyle/>
        <a:p>
          <a:endParaRPr lang="fi-FI"/>
        </a:p>
      </dgm:t>
    </dgm:pt>
    <dgm:pt modelId="{3C0664B0-98F6-4AC7-A11D-0844C97439A1}" type="sibTrans" cxnId="{6E695050-EF7C-4A1B-9919-B31070583661}">
      <dgm:prSet/>
      <dgm:spPr/>
      <dgm:t>
        <a:bodyPr/>
        <a:lstStyle/>
        <a:p>
          <a:endParaRPr lang="fi-FI"/>
        </a:p>
      </dgm:t>
    </dgm:pt>
    <dgm:pt modelId="{CEE4282C-5BFF-464A-8774-C74A70110357}">
      <dgm:prSet/>
      <dgm:spPr/>
      <dgm:t>
        <a:bodyPr/>
        <a:lstStyle/>
        <a:p>
          <a:r>
            <a:rPr lang="en-US" baseline="0"/>
            <a:t>environmental education </a:t>
          </a:r>
          <a:endParaRPr lang="fi-FI"/>
        </a:p>
      </dgm:t>
    </dgm:pt>
    <dgm:pt modelId="{5991A13B-0E47-4006-9990-0E9408062984}" type="parTrans" cxnId="{523B7406-73A7-4845-80F4-3CEE5F8D3EB0}">
      <dgm:prSet/>
      <dgm:spPr/>
      <dgm:t>
        <a:bodyPr/>
        <a:lstStyle/>
        <a:p>
          <a:endParaRPr lang="fi-FI"/>
        </a:p>
      </dgm:t>
    </dgm:pt>
    <dgm:pt modelId="{3BB1C0F8-BD29-4D10-A01A-DE1D85657A79}" type="sibTrans" cxnId="{523B7406-73A7-4845-80F4-3CEE5F8D3EB0}">
      <dgm:prSet/>
      <dgm:spPr/>
      <dgm:t>
        <a:bodyPr/>
        <a:lstStyle/>
        <a:p>
          <a:endParaRPr lang="fi-FI"/>
        </a:p>
      </dgm:t>
    </dgm:pt>
    <dgm:pt modelId="{FE5A6E58-AD74-4B3B-83EB-A988B75F8CCE}">
      <dgm:prSet/>
      <dgm:spPr/>
      <dgm:t>
        <a:bodyPr/>
        <a:lstStyle/>
        <a:p>
          <a:r>
            <a:rPr lang="en-US" baseline="0"/>
            <a:t>protection of nature and the environment </a:t>
          </a:r>
          <a:endParaRPr lang="fi-FI"/>
        </a:p>
      </dgm:t>
    </dgm:pt>
    <dgm:pt modelId="{8020492F-678D-4B34-932B-6591FB290681}" type="parTrans" cxnId="{9088EC1D-9738-444F-8CB4-2E4F746124D4}">
      <dgm:prSet/>
      <dgm:spPr/>
      <dgm:t>
        <a:bodyPr/>
        <a:lstStyle/>
        <a:p>
          <a:endParaRPr lang="fi-FI"/>
        </a:p>
      </dgm:t>
    </dgm:pt>
    <dgm:pt modelId="{1D14EEB7-E6DE-407D-8063-1C0AADE2F1A4}" type="sibTrans" cxnId="{9088EC1D-9738-444F-8CB4-2E4F746124D4}">
      <dgm:prSet/>
      <dgm:spPr/>
      <dgm:t>
        <a:bodyPr/>
        <a:lstStyle/>
        <a:p>
          <a:endParaRPr lang="fi-FI"/>
        </a:p>
      </dgm:t>
    </dgm:pt>
    <dgm:pt modelId="{073B0998-3B31-4618-A96B-B2F681AC24FF}">
      <dgm:prSet/>
      <dgm:spPr/>
      <dgm:t>
        <a:bodyPr/>
        <a:lstStyle/>
        <a:p>
          <a:r>
            <a:rPr lang="en-US" baseline="0" dirty="0"/>
            <a:t>ecologically sustainable everyday practices</a:t>
          </a:r>
          <a:endParaRPr lang="fi-FI" dirty="0"/>
        </a:p>
      </dgm:t>
    </dgm:pt>
    <dgm:pt modelId="{896E61F8-5C8D-4D48-80E4-350E8426C768}" type="parTrans" cxnId="{16D57713-7B44-4AEA-8A81-14777904D973}">
      <dgm:prSet/>
      <dgm:spPr/>
      <dgm:t>
        <a:bodyPr/>
        <a:lstStyle/>
        <a:p>
          <a:endParaRPr lang="fi-FI"/>
        </a:p>
      </dgm:t>
    </dgm:pt>
    <dgm:pt modelId="{780FBD30-BA2D-4204-AD6A-CEBAB31DFF8F}" type="sibTrans" cxnId="{16D57713-7B44-4AEA-8A81-14777904D973}">
      <dgm:prSet/>
      <dgm:spPr/>
      <dgm:t>
        <a:bodyPr/>
        <a:lstStyle/>
        <a:p>
          <a:endParaRPr lang="fi-FI"/>
        </a:p>
      </dgm:t>
    </dgm:pt>
    <dgm:pt modelId="{2479894C-2685-4EC6-A76D-A58C857874B8}">
      <dgm:prSet/>
      <dgm:spPr/>
      <dgm:t>
        <a:bodyPr/>
        <a:lstStyle/>
        <a:p>
          <a:r>
            <a:rPr lang="en-US" baseline="0"/>
            <a:t>ECONOMIC </a:t>
          </a:r>
          <a:endParaRPr lang="fi-FI"/>
        </a:p>
      </dgm:t>
    </dgm:pt>
    <dgm:pt modelId="{B52CD950-EE8E-4352-9683-DA027C0BA7CA}" type="parTrans" cxnId="{6C069A48-EC00-4EFF-97D3-47D4C976BF3C}">
      <dgm:prSet/>
      <dgm:spPr/>
      <dgm:t>
        <a:bodyPr/>
        <a:lstStyle/>
        <a:p>
          <a:endParaRPr lang="fi-FI"/>
        </a:p>
      </dgm:t>
    </dgm:pt>
    <dgm:pt modelId="{FB919001-6F92-4BE8-A8C7-6B3D789E4571}" type="sibTrans" cxnId="{6C069A48-EC00-4EFF-97D3-47D4C976BF3C}">
      <dgm:prSet/>
      <dgm:spPr/>
      <dgm:t>
        <a:bodyPr/>
        <a:lstStyle/>
        <a:p>
          <a:endParaRPr lang="fi-FI"/>
        </a:p>
      </dgm:t>
    </dgm:pt>
    <dgm:pt modelId="{FBCAA76D-8641-4E34-A3F7-D244EEB37666}">
      <dgm:prSet/>
      <dgm:spPr/>
      <dgm:t>
        <a:bodyPr/>
        <a:lstStyle/>
        <a:p>
          <a:r>
            <a:rPr lang="en-US" baseline="0"/>
            <a:t>consumer education </a:t>
          </a:r>
          <a:endParaRPr lang="fi-FI"/>
        </a:p>
      </dgm:t>
    </dgm:pt>
    <dgm:pt modelId="{B33AF7C5-F296-4818-93B3-39F95350A562}" type="parTrans" cxnId="{4C2F2FCD-19F4-444C-9314-41C79C6E7578}">
      <dgm:prSet/>
      <dgm:spPr/>
      <dgm:t>
        <a:bodyPr/>
        <a:lstStyle/>
        <a:p>
          <a:endParaRPr lang="fi-FI"/>
        </a:p>
      </dgm:t>
    </dgm:pt>
    <dgm:pt modelId="{7BD1BE0A-88AE-4517-ABF3-601F7F7E667F}" type="sibTrans" cxnId="{4C2F2FCD-19F4-444C-9314-41C79C6E7578}">
      <dgm:prSet/>
      <dgm:spPr/>
      <dgm:t>
        <a:bodyPr/>
        <a:lstStyle/>
        <a:p>
          <a:endParaRPr lang="fi-FI"/>
        </a:p>
      </dgm:t>
    </dgm:pt>
    <dgm:pt modelId="{695784F2-FB7A-4524-BFEF-DBAD9773C087}">
      <dgm:prSet/>
      <dgm:spPr/>
      <dgm:t>
        <a:bodyPr/>
        <a:lstStyle/>
        <a:p>
          <a:r>
            <a:rPr lang="en-US" baseline="0"/>
            <a:t>global economy</a:t>
          </a:r>
          <a:endParaRPr lang="fi-FI"/>
        </a:p>
      </dgm:t>
    </dgm:pt>
    <dgm:pt modelId="{3D9B6EBE-D0E6-4E33-840C-8991DBDEEE57}" type="parTrans" cxnId="{A6485ACA-7DE8-4EF9-BBBB-5601B5A7417B}">
      <dgm:prSet/>
      <dgm:spPr/>
      <dgm:t>
        <a:bodyPr/>
        <a:lstStyle/>
        <a:p>
          <a:endParaRPr lang="fi-FI"/>
        </a:p>
      </dgm:t>
    </dgm:pt>
    <dgm:pt modelId="{116308B1-21B1-4568-87FE-066610D2A030}" type="sibTrans" cxnId="{A6485ACA-7DE8-4EF9-BBBB-5601B5A7417B}">
      <dgm:prSet/>
      <dgm:spPr/>
      <dgm:t>
        <a:bodyPr/>
        <a:lstStyle/>
        <a:p>
          <a:endParaRPr lang="fi-FI"/>
        </a:p>
      </dgm:t>
    </dgm:pt>
    <dgm:pt modelId="{73C550F4-1B65-4F06-8B91-EE711EC55FDA}">
      <dgm:prSet/>
      <dgm:spPr/>
      <dgm:t>
        <a:bodyPr/>
        <a:lstStyle/>
        <a:p>
          <a:r>
            <a:rPr lang="en-US" baseline="0"/>
            <a:t>SOCIAL AND CULTURAL </a:t>
          </a:r>
          <a:endParaRPr lang="fi-FI"/>
        </a:p>
      </dgm:t>
    </dgm:pt>
    <dgm:pt modelId="{7CAD5E3C-2C18-4140-9F24-9584B0748FEF}" type="parTrans" cxnId="{83E9B1F6-A708-4771-BEE4-26889771F935}">
      <dgm:prSet/>
      <dgm:spPr/>
      <dgm:t>
        <a:bodyPr/>
        <a:lstStyle/>
        <a:p>
          <a:endParaRPr lang="fi-FI"/>
        </a:p>
      </dgm:t>
    </dgm:pt>
    <dgm:pt modelId="{CD687992-DBC2-4BEA-95EC-C564DC017241}" type="sibTrans" cxnId="{83E9B1F6-A708-4771-BEE4-26889771F935}">
      <dgm:prSet/>
      <dgm:spPr/>
      <dgm:t>
        <a:bodyPr/>
        <a:lstStyle/>
        <a:p>
          <a:endParaRPr lang="fi-FI"/>
        </a:p>
      </dgm:t>
    </dgm:pt>
    <dgm:pt modelId="{7467034B-1563-45B7-8CCF-7C20A3EAB106}">
      <dgm:prSet/>
      <dgm:spPr/>
      <dgm:t>
        <a:bodyPr/>
        <a:lstStyle/>
        <a:p>
          <a:r>
            <a:rPr lang="en-US" baseline="0"/>
            <a:t>equality </a:t>
          </a:r>
          <a:endParaRPr lang="fi-FI"/>
        </a:p>
      </dgm:t>
    </dgm:pt>
    <dgm:pt modelId="{A9B365BA-08D3-4A58-AAB6-07CBBBC2D01F}" type="parTrans" cxnId="{676CC652-5DA9-4AE9-94B2-1D254AAD8F68}">
      <dgm:prSet/>
      <dgm:spPr/>
      <dgm:t>
        <a:bodyPr/>
        <a:lstStyle/>
        <a:p>
          <a:endParaRPr lang="fi-FI"/>
        </a:p>
      </dgm:t>
    </dgm:pt>
    <dgm:pt modelId="{886F9681-B0BC-4E37-BB57-E4D80BF8A83C}" type="sibTrans" cxnId="{676CC652-5DA9-4AE9-94B2-1D254AAD8F68}">
      <dgm:prSet/>
      <dgm:spPr/>
      <dgm:t>
        <a:bodyPr/>
        <a:lstStyle/>
        <a:p>
          <a:endParaRPr lang="fi-FI"/>
        </a:p>
      </dgm:t>
    </dgm:pt>
    <dgm:pt modelId="{C16F15E3-2385-42A1-8B6C-BECFD19E3D53}">
      <dgm:prSet/>
      <dgm:spPr/>
      <dgm:t>
        <a:bodyPr/>
        <a:lstStyle/>
        <a:p>
          <a:r>
            <a:rPr lang="en-US" baseline="0"/>
            <a:t>respect for others </a:t>
          </a:r>
          <a:endParaRPr lang="fi-FI"/>
        </a:p>
      </dgm:t>
    </dgm:pt>
    <dgm:pt modelId="{6648B842-E147-42EA-8D04-2C71B2F16607}" type="parTrans" cxnId="{8EFC64F9-8BCB-49EE-934D-FEDF016BC42D}">
      <dgm:prSet/>
      <dgm:spPr/>
      <dgm:t>
        <a:bodyPr/>
        <a:lstStyle/>
        <a:p>
          <a:endParaRPr lang="fi-FI"/>
        </a:p>
      </dgm:t>
    </dgm:pt>
    <dgm:pt modelId="{48EE4B86-5DBF-4ED1-AE76-F141596A7FA6}" type="sibTrans" cxnId="{8EFC64F9-8BCB-49EE-934D-FEDF016BC42D}">
      <dgm:prSet/>
      <dgm:spPr/>
      <dgm:t>
        <a:bodyPr/>
        <a:lstStyle/>
        <a:p>
          <a:endParaRPr lang="fi-FI"/>
        </a:p>
      </dgm:t>
    </dgm:pt>
    <dgm:pt modelId="{8EC88CC3-58A8-473A-96A0-1B47C8C3FD83}">
      <dgm:prSet/>
      <dgm:spPr/>
      <dgm:t>
        <a:bodyPr/>
        <a:lstStyle/>
        <a:p>
          <a:r>
            <a:rPr lang="en-US" baseline="0"/>
            <a:t>multiculturalism </a:t>
          </a:r>
          <a:endParaRPr lang="fi-FI"/>
        </a:p>
      </dgm:t>
    </dgm:pt>
    <dgm:pt modelId="{5A470436-4BFA-40F8-9BC1-71D494E8D292}" type="parTrans" cxnId="{DC60ACDA-9E6E-4CDF-8AD3-C78C6FC7DD48}">
      <dgm:prSet/>
      <dgm:spPr/>
      <dgm:t>
        <a:bodyPr/>
        <a:lstStyle/>
        <a:p>
          <a:endParaRPr lang="fi-FI"/>
        </a:p>
      </dgm:t>
    </dgm:pt>
    <dgm:pt modelId="{43B8B993-1A41-41D3-A5EB-B61E6C9C8F74}" type="sibTrans" cxnId="{DC60ACDA-9E6E-4CDF-8AD3-C78C6FC7DD48}">
      <dgm:prSet/>
      <dgm:spPr/>
      <dgm:t>
        <a:bodyPr/>
        <a:lstStyle/>
        <a:p>
          <a:endParaRPr lang="fi-FI"/>
        </a:p>
      </dgm:t>
    </dgm:pt>
    <dgm:pt modelId="{9166F369-4367-44A4-9BA7-71D0C069FE3E}">
      <dgm:prSet/>
      <dgm:spPr/>
      <dgm:t>
        <a:bodyPr/>
        <a:lstStyle/>
        <a:p>
          <a:r>
            <a:rPr lang="en-US" baseline="0"/>
            <a:t>prevention of bullying </a:t>
          </a:r>
          <a:endParaRPr lang="fi-FI"/>
        </a:p>
      </dgm:t>
    </dgm:pt>
    <dgm:pt modelId="{4C0967FA-CF50-4978-9833-DA9FF9012DA3}" type="parTrans" cxnId="{D9F0A90A-5D70-478F-AFC0-A673DDFF43E4}">
      <dgm:prSet/>
      <dgm:spPr/>
      <dgm:t>
        <a:bodyPr/>
        <a:lstStyle/>
        <a:p>
          <a:endParaRPr lang="fi-FI"/>
        </a:p>
      </dgm:t>
    </dgm:pt>
    <dgm:pt modelId="{8FD3A0C7-7960-4C43-A149-E00B47E5D72B}" type="sibTrans" cxnId="{D9F0A90A-5D70-478F-AFC0-A673DDFF43E4}">
      <dgm:prSet/>
      <dgm:spPr/>
      <dgm:t>
        <a:bodyPr/>
        <a:lstStyle/>
        <a:p>
          <a:endParaRPr lang="fi-FI"/>
        </a:p>
      </dgm:t>
    </dgm:pt>
    <dgm:pt modelId="{75519A3A-729D-4D9A-90D4-1ADD8848A508}">
      <dgm:prSet/>
      <dgm:spPr/>
      <dgm:t>
        <a:bodyPr/>
        <a:lstStyle/>
        <a:p>
          <a:r>
            <a:rPr lang="en-US" baseline="0"/>
            <a:t>comfort </a:t>
          </a:r>
          <a:endParaRPr lang="fi-FI"/>
        </a:p>
      </dgm:t>
    </dgm:pt>
    <dgm:pt modelId="{459BCB48-3605-4CFB-85E0-0DF45697E37E}" type="parTrans" cxnId="{E732CF00-E9FB-4708-B100-71111199010F}">
      <dgm:prSet/>
      <dgm:spPr/>
      <dgm:t>
        <a:bodyPr/>
        <a:lstStyle/>
        <a:p>
          <a:endParaRPr lang="fi-FI"/>
        </a:p>
      </dgm:t>
    </dgm:pt>
    <dgm:pt modelId="{1FACBC32-590F-4C09-8633-5AC048AC4BB1}" type="sibTrans" cxnId="{E732CF00-E9FB-4708-B100-71111199010F}">
      <dgm:prSet/>
      <dgm:spPr/>
      <dgm:t>
        <a:bodyPr/>
        <a:lstStyle/>
        <a:p>
          <a:endParaRPr lang="fi-FI"/>
        </a:p>
      </dgm:t>
    </dgm:pt>
    <dgm:pt modelId="{8456DE89-95CF-4417-AF6E-E72F98867F7D}">
      <dgm:prSet/>
      <dgm:spPr/>
      <dgm:t>
        <a:bodyPr/>
        <a:lstStyle/>
        <a:p>
          <a:r>
            <a:rPr lang="en-US" baseline="0"/>
            <a:t>interpersonal relationships </a:t>
          </a:r>
          <a:endParaRPr lang="fi-FI"/>
        </a:p>
      </dgm:t>
    </dgm:pt>
    <dgm:pt modelId="{D63DE236-5189-4683-861F-13F403DCA859}" type="parTrans" cxnId="{2BBAB762-D2FF-4142-B3CC-9E8FE431B595}">
      <dgm:prSet/>
      <dgm:spPr/>
      <dgm:t>
        <a:bodyPr/>
        <a:lstStyle/>
        <a:p>
          <a:endParaRPr lang="fi-FI"/>
        </a:p>
      </dgm:t>
    </dgm:pt>
    <dgm:pt modelId="{DFC27804-453B-4E6C-A614-2BF60D3CD5F3}" type="sibTrans" cxnId="{2BBAB762-D2FF-4142-B3CC-9E8FE431B595}">
      <dgm:prSet/>
      <dgm:spPr/>
      <dgm:t>
        <a:bodyPr/>
        <a:lstStyle/>
        <a:p>
          <a:endParaRPr lang="fi-FI"/>
        </a:p>
      </dgm:t>
    </dgm:pt>
    <dgm:pt modelId="{F401D258-A197-4819-B8BE-E2BB909FE91E}">
      <dgm:prSet/>
      <dgm:spPr/>
      <dgm:t>
        <a:bodyPr/>
        <a:lstStyle/>
        <a:p>
          <a:r>
            <a:rPr lang="en-US" baseline="0"/>
            <a:t>traditions</a:t>
          </a:r>
          <a:endParaRPr lang="fi-FI"/>
        </a:p>
      </dgm:t>
    </dgm:pt>
    <dgm:pt modelId="{03F8A9F6-797F-43B6-ADEF-9DFA1D3D68DE}" type="parTrans" cxnId="{A8E4A711-BA1D-4B97-A77D-9059D893B0BC}">
      <dgm:prSet/>
      <dgm:spPr/>
      <dgm:t>
        <a:bodyPr/>
        <a:lstStyle/>
        <a:p>
          <a:endParaRPr lang="fi-FI"/>
        </a:p>
      </dgm:t>
    </dgm:pt>
    <dgm:pt modelId="{07AD6EE8-B877-43D8-B599-E83FE0900874}" type="sibTrans" cxnId="{A8E4A711-BA1D-4B97-A77D-9059D893B0BC}">
      <dgm:prSet/>
      <dgm:spPr/>
      <dgm:t>
        <a:bodyPr/>
        <a:lstStyle/>
        <a:p>
          <a:endParaRPr lang="fi-FI"/>
        </a:p>
      </dgm:t>
    </dgm:pt>
    <dgm:pt modelId="{E4799213-BE5F-4DA4-BB01-F14339886511}" type="pres">
      <dgm:prSet presAssocID="{E1EBD680-5E2E-499D-B698-D475290DF581}" presName="compositeShape" presStyleCnt="0">
        <dgm:presLayoutVars>
          <dgm:chMax val="7"/>
          <dgm:dir/>
          <dgm:resizeHandles val="exact"/>
        </dgm:presLayoutVars>
      </dgm:prSet>
      <dgm:spPr/>
    </dgm:pt>
    <dgm:pt modelId="{E29C4439-6FB6-427F-A0CE-0980482D8D99}" type="pres">
      <dgm:prSet presAssocID="{982DF1E5-0F24-4C8F-BF1C-2A0BBAC995AC}" presName="circ1" presStyleLbl="vennNode1" presStyleIdx="0" presStyleCnt="3"/>
      <dgm:spPr/>
    </dgm:pt>
    <dgm:pt modelId="{7E773242-16DA-4494-B330-9D5876CF3439}" type="pres">
      <dgm:prSet presAssocID="{982DF1E5-0F24-4C8F-BF1C-2A0BBAC995AC}" presName="circ1Tx" presStyleLbl="revTx" presStyleIdx="0" presStyleCnt="0">
        <dgm:presLayoutVars>
          <dgm:chMax val="0"/>
          <dgm:chPref val="0"/>
          <dgm:bulletEnabled val="1"/>
        </dgm:presLayoutVars>
      </dgm:prSet>
      <dgm:spPr/>
    </dgm:pt>
    <dgm:pt modelId="{1A996672-834B-45F7-A617-D1121CF01178}" type="pres">
      <dgm:prSet presAssocID="{2479894C-2685-4EC6-A76D-A58C857874B8}" presName="circ2" presStyleLbl="vennNode1" presStyleIdx="1" presStyleCnt="3"/>
      <dgm:spPr/>
    </dgm:pt>
    <dgm:pt modelId="{D8AD64D7-2D42-4994-B3AC-431F30D98849}" type="pres">
      <dgm:prSet presAssocID="{2479894C-2685-4EC6-A76D-A58C857874B8}" presName="circ2Tx" presStyleLbl="revTx" presStyleIdx="0" presStyleCnt="0">
        <dgm:presLayoutVars>
          <dgm:chMax val="0"/>
          <dgm:chPref val="0"/>
          <dgm:bulletEnabled val="1"/>
        </dgm:presLayoutVars>
      </dgm:prSet>
      <dgm:spPr/>
    </dgm:pt>
    <dgm:pt modelId="{97C05F8E-3A43-4163-AF8A-B752AE49E076}" type="pres">
      <dgm:prSet presAssocID="{73C550F4-1B65-4F06-8B91-EE711EC55FDA}" presName="circ3" presStyleLbl="vennNode1" presStyleIdx="2" presStyleCnt="3"/>
      <dgm:spPr/>
    </dgm:pt>
    <dgm:pt modelId="{96AD00E1-972F-4F60-9032-3E29E54055EC}" type="pres">
      <dgm:prSet presAssocID="{73C550F4-1B65-4F06-8B91-EE711EC55FDA}" presName="circ3Tx" presStyleLbl="revTx" presStyleIdx="0" presStyleCnt="0">
        <dgm:presLayoutVars>
          <dgm:chMax val="0"/>
          <dgm:chPref val="0"/>
          <dgm:bulletEnabled val="1"/>
        </dgm:presLayoutVars>
      </dgm:prSet>
      <dgm:spPr/>
    </dgm:pt>
  </dgm:ptLst>
  <dgm:cxnLst>
    <dgm:cxn modelId="{E732CF00-E9FB-4708-B100-71111199010F}" srcId="{73C550F4-1B65-4F06-8B91-EE711EC55FDA}" destId="{75519A3A-729D-4D9A-90D4-1ADD8848A508}" srcOrd="4" destOrd="0" parTransId="{459BCB48-3605-4CFB-85E0-0DF45697E37E}" sibTransId="{1FACBC32-590F-4C09-8633-5AC048AC4BB1}"/>
    <dgm:cxn modelId="{523B7406-73A7-4845-80F4-3CEE5F8D3EB0}" srcId="{982DF1E5-0F24-4C8F-BF1C-2A0BBAC995AC}" destId="{CEE4282C-5BFF-464A-8774-C74A70110357}" srcOrd="0" destOrd="0" parTransId="{5991A13B-0E47-4006-9990-0E9408062984}" sibTransId="{3BB1C0F8-BD29-4D10-A01A-DE1D85657A79}"/>
    <dgm:cxn modelId="{842C3A0A-2689-4F17-8230-1A13ABD6BC77}" type="presOf" srcId="{F401D258-A197-4819-B8BE-E2BB909FE91E}" destId="{97C05F8E-3A43-4163-AF8A-B752AE49E076}" srcOrd="0" destOrd="7" presId="urn:microsoft.com/office/officeart/2005/8/layout/venn1"/>
    <dgm:cxn modelId="{D9F0A90A-5D70-478F-AFC0-A673DDFF43E4}" srcId="{73C550F4-1B65-4F06-8B91-EE711EC55FDA}" destId="{9166F369-4367-44A4-9BA7-71D0C069FE3E}" srcOrd="3" destOrd="0" parTransId="{4C0967FA-CF50-4978-9833-DA9FF9012DA3}" sibTransId="{8FD3A0C7-7960-4C43-A149-E00B47E5D72B}"/>
    <dgm:cxn modelId="{4433200B-5FE6-4D9C-BD18-783962BFE5FE}" type="presOf" srcId="{73C550F4-1B65-4F06-8B91-EE711EC55FDA}" destId="{96AD00E1-972F-4F60-9032-3E29E54055EC}" srcOrd="1" destOrd="0" presId="urn:microsoft.com/office/officeart/2005/8/layout/venn1"/>
    <dgm:cxn modelId="{6132B60E-28BF-4CC5-9D60-149AD790E617}" type="presOf" srcId="{8456DE89-95CF-4417-AF6E-E72F98867F7D}" destId="{97C05F8E-3A43-4163-AF8A-B752AE49E076}" srcOrd="0" destOrd="6" presId="urn:microsoft.com/office/officeart/2005/8/layout/venn1"/>
    <dgm:cxn modelId="{0005B80F-E2EA-4D23-A7E0-14BEB9C8F0F7}" type="presOf" srcId="{9166F369-4367-44A4-9BA7-71D0C069FE3E}" destId="{96AD00E1-972F-4F60-9032-3E29E54055EC}" srcOrd="1" destOrd="4" presId="urn:microsoft.com/office/officeart/2005/8/layout/venn1"/>
    <dgm:cxn modelId="{A8E4A711-BA1D-4B97-A77D-9059D893B0BC}" srcId="{73C550F4-1B65-4F06-8B91-EE711EC55FDA}" destId="{F401D258-A197-4819-B8BE-E2BB909FE91E}" srcOrd="6" destOrd="0" parTransId="{03F8A9F6-797F-43B6-ADEF-9DFA1D3D68DE}" sibTransId="{07AD6EE8-B877-43D8-B599-E83FE0900874}"/>
    <dgm:cxn modelId="{16D57713-7B44-4AEA-8A81-14777904D973}" srcId="{982DF1E5-0F24-4C8F-BF1C-2A0BBAC995AC}" destId="{073B0998-3B31-4618-A96B-B2F681AC24FF}" srcOrd="2" destOrd="0" parTransId="{896E61F8-5C8D-4D48-80E4-350E8426C768}" sibTransId="{780FBD30-BA2D-4204-AD6A-CEBAB31DFF8F}"/>
    <dgm:cxn modelId="{AC0B781D-1A01-4301-A624-8F08C8498C02}" type="presOf" srcId="{2479894C-2685-4EC6-A76D-A58C857874B8}" destId="{D8AD64D7-2D42-4994-B3AC-431F30D98849}" srcOrd="1" destOrd="0" presId="urn:microsoft.com/office/officeart/2005/8/layout/venn1"/>
    <dgm:cxn modelId="{9088EC1D-9738-444F-8CB4-2E4F746124D4}" srcId="{982DF1E5-0F24-4C8F-BF1C-2A0BBAC995AC}" destId="{FE5A6E58-AD74-4B3B-83EB-A988B75F8CCE}" srcOrd="1" destOrd="0" parTransId="{8020492F-678D-4B34-932B-6591FB290681}" sibTransId="{1D14EEB7-E6DE-407D-8063-1C0AADE2F1A4}"/>
    <dgm:cxn modelId="{79F88C26-6E68-4EF1-8550-8A6007E5ED5A}" type="presOf" srcId="{CEE4282C-5BFF-464A-8774-C74A70110357}" destId="{E29C4439-6FB6-427F-A0CE-0980482D8D99}" srcOrd="0" destOrd="1" presId="urn:microsoft.com/office/officeart/2005/8/layout/venn1"/>
    <dgm:cxn modelId="{0B3F4A35-3076-417E-ACC1-BF956CB53305}" type="presOf" srcId="{073B0998-3B31-4618-A96B-B2F681AC24FF}" destId="{7E773242-16DA-4494-B330-9D5876CF3439}" srcOrd="1" destOrd="3" presId="urn:microsoft.com/office/officeart/2005/8/layout/venn1"/>
    <dgm:cxn modelId="{5544F43F-109C-4418-B836-F5B4C3C19B0A}" type="presOf" srcId="{73C550F4-1B65-4F06-8B91-EE711EC55FDA}" destId="{97C05F8E-3A43-4163-AF8A-B752AE49E076}" srcOrd="0" destOrd="0" presId="urn:microsoft.com/office/officeart/2005/8/layout/venn1"/>
    <dgm:cxn modelId="{BFE7635B-3DEA-429C-B076-D6953FD87B86}" type="presOf" srcId="{695784F2-FB7A-4524-BFEF-DBAD9773C087}" destId="{D8AD64D7-2D42-4994-B3AC-431F30D98849}" srcOrd="1" destOrd="2" presId="urn:microsoft.com/office/officeart/2005/8/layout/venn1"/>
    <dgm:cxn modelId="{75951641-C174-4029-96F2-51E1519D7AFD}" type="presOf" srcId="{7467034B-1563-45B7-8CCF-7C20A3EAB106}" destId="{97C05F8E-3A43-4163-AF8A-B752AE49E076}" srcOrd="0" destOrd="1" presId="urn:microsoft.com/office/officeart/2005/8/layout/venn1"/>
    <dgm:cxn modelId="{2BBAB762-D2FF-4142-B3CC-9E8FE431B595}" srcId="{73C550F4-1B65-4F06-8B91-EE711EC55FDA}" destId="{8456DE89-95CF-4417-AF6E-E72F98867F7D}" srcOrd="5" destOrd="0" parTransId="{D63DE236-5189-4683-861F-13F403DCA859}" sibTransId="{DFC27804-453B-4E6C-A614-2BF60D3CD5F3}"/>
    <dgm:cxn modelId="{89255466-F648-41EB-88E6-E848E2175585}" type="presOf" srcId="{8EC88CC3-58A8-473A-96A0-1B47C8C3FD83}" destId="{97C05F8E-3A43-4163-AF8A-B752AE49E076}" srcOrd="0" destOrd="3" presId="urn:microsoft.com/office/officeart/2005/8/layout/venn1"/>
    <dgm:cxn modelId="{6C069A48-EC00-4EFF-97D3-47D4C976BF3C}" srcId="{E1EBD680-5E2E-499D-B698-D475290DF581}" destId="{2479894C-2685-4EC6-A76D-A58C857874B8}" srcOrd="1" destOrd="0" parTransId="{B52CD950-EE8E-4352-9683-DA027C0BA7CA}" sibTransId="{FB919001-6F92-4BE8-A8C7-6B3D789E4571}"/>
    <dgm:cxn modelId="{D3CC6949-7F44-4F20-B929-41706FFE9CAB}" type="presOf" srcId="{073B0998-3B31-4618-A96B-B2F681AC24FF}" destId="{E29C4439-6FB6-427F-A0CE-0980482D8D99}" srcOrd="0" destOrd="3" presId="urn:microsoft.com/office/officeart/2005/8/layout/venn1"/>
    <dgm:cxn modelId="{6E695050-EF7C-4A1B-9919-B31070583661}" srcId="{E1EBD680-5E2E-499D-B698-D475290DF581}" destId="{982DF1E5-0F24-4C8F-BF1C-2A0BBAC995AC}" srcOrd="0" destOrd="0" parTransId="{1FDF1975-42F6-41AD-BCA4-A5C591E7A38D}" sibTransId="{3C0664B0-98F6-4AC7-A11D-0844C97439A1}"/>
    <dgm:cxn modelId="{676CC652-5DA9-4AE9-94B2-1D254AAD8F68}" srcId="{73C550F4-1B65-4F06-8B91-EE711EC55FDA}" destId="{7467034B-1563-45B7-8CCF-7C20A3EAB106}" srcOrd="0" destOrd="0" parTransId="{A9B365BA-08D3-4A58-AAB6-07CBBBC2D01F}" sibTransId="{886F9681-B0BC-4E37-BB57-E4D80BF8A83C}"/>
    <dgm:cxn modelId="{389C1C74-B1E4-44F7-A05D-805DB0B16DDD}" type="presOf" srcId="{982DF1E5-0F24-4C8F-BF1C-2A0BBAC995AC}" destId="{7E773242-16DA-4494-B330-9D5876CF3439}" srcOrd="1" destOrd="0" presId="urn:microsoft.com/office/officeart/2005/8/layout/venn1"/>
    <dgm:cxn modelId="{98A1D558-1C5A-4BF2-99D7-25E44D605A45}" type="presOf" srcId="{2479894C-2685-4EC6-A76D-A58C857874B8}" destId="{1A996672-834B-45F7-A617-D1121CF01178}" srcOrd="0" destOrd="0" presId="urn:microsoft.com/office/officeart/2005/8/layout/venn1"/>
    <dgm:cxn modelId="{786F5395-4477-482D-B133-FF3B07C3C202}" type="presOf" srcId="{75519A3A-729D-4D9A-90D4-1ADD8848A508}" destId="{96AD00E1-972F-4F60-9032-3E29E54055EC}" srcOrd="1" destOrd="5" presId="urn:microsoft.com/office/officeart/2005/8/layout/venn1"/>
    <dgm:cxn modelId="{6BD54799-D5D6-48EF-98D7-D418B2862B25}" type="presOf" srcId="{C16F15E3-2385-42A1-8B6C-BECFD19E3D53}" destId="{97C05F8E-3A43-4163-AF8A-B752AE49E076}" srcOrd="0" destOrd="2" presId="urn:microsoft.com/office/officeart/2005/8/layout/venn1"/>
    <dgm:cxn modelId="{95AA5EA0-5DFF-4AF8-82E1-19B99572419B}" type="presOf" srcId="{FE5A6E58-AD74-4B3B-83EB-A988B75F8CCE}" destId="{7E773242-16DA-4494-B330-9D5876CF3439}" srcOrd="1" destOrd="2" presId="urn:microsoft.com/office/officeart/2005/8/layout/venn1"/>
    <dgm:cxn modelId="{F6EEC5AA-E2D5-43F7-A4FC-2DDE402632BE}" type="presOf" srcId="{FBCAA76D-8641-4E34-A3F7-D244EEB37666}" destId="{1A996672-834B-45F7-A617-D1121CF01178}" srcOrd="0" destOrd="1" presId="urn:microsoft.com/office/officeart/2005/8/layout/venn1"/>
    <dgm:cxn modelId="{B0E427AB-C59A-405C-BBF6-9D7BD93A6C07}" type="presOf" srcId="{75519A3A-729D-4D9A-90D4-1ADD8848A508}" destId="{97C05F8E-3A43-4163-AF8A-B752AE49E076}" srcOrd="0" destOrd="5" presId="urn:microsoft.com/office/officeart/2005/8/layout/venn1"/>
    <dgm:cxn modelId="{96ACA8B2-1AFC-4872-8234-F8FACA1967CB}" type="presOf" srcId="{695784F2-FB7A-4524-BFEF-DBAD9773C087}" destId="{1A996672-834B-45F7-A617-D1121CF01178}" srcOrd="0" destOrd="2" presId="urn:microsoft.com/office/officeart/2005/8/layout/venn1"/>
    <dgm:cxn modelId="{F02DD0BC-86F5-461E-8815-68E6F70E0312}" type="presOf" srcId="{E1EBD680-5E2E-499D-B698-D475290DF581}" destId="{E4799213-BE5F-4DA4-BB01-F14339886511}" srcOrd="0" destOrd="0" presId="urn:microsoft.com/office/officeart/2005/8/layout/venn1"/>
    <dgm:cxn modelId="{5F7189C4-2766-41CC-BBD4-E0ED2AB15BA7}" type="presOf" srcId="{9166F369-4367-44A4-9BA7-71D0C069FE3E}" destId="{97C05F8E-3A43-4163-AF8A-B752AE49E076}" srcOrd="0" destOrd="4" presId="urn:microsoft.com/office/officeart/2005/8/layout/venn1"/>
    <dgm:cxn modelId="{DF6EDAC9-6FFA-4B8B-B00C-51D63062DEC2}" type="presOf" srcId="{982DF1E5-0F24-4C8F-BF1C-2A0BBAC995AC}" destId="{E29C4439-6FB6-427F-A0CE-0980482D8D99}" srcOrd="0" destOrd="0" presId="urn:microsoft.com/office/officeart/2005/8/layout/venn1"/>
    <dgm:cxn modelId="{A6485ACA-7DE8-4EF9-BBBB-5601B5A7417B}" srcId="{2479894C-2685-4EC6-A76D-A58C857874B8}" destId="{695784F2-FB7A-4524-BFEF-DBAD9773C087}" srcOrd="1" destOrd="0" parTransId="{3D9B6EBE-D0E6-4E33-840C-8991DBDEEE57}" sibTransId="{116308B1-21B1-4568-87FE-066610D2A030}"/>
    <dgm:cxn modelId="{4C2F2FCD-19F4-444C-9314-41C79C6E7578}" srcId="{2479894C-2685-4EC6-A76D-A58C857874B8}" destId="{FBCAA76D-8641-4E34-A3F7-D244EEB37666}" srcOrd="0" destOrd="0" parTransId="{B33AF7C5-F296-4818-93B3-39F95350A562}" sibTransId="{7BD1BE0A-88AE-4517-ABF3-601F7F7E667F}"/>
    <dgm:cxn modelId="{820E53D3-CEF6-468D-9AC9-F62A7F1DAE9C}" type="presOf" srcId="{FE5A6E58-AD74-4B3B-83EB-A988B75F8CCE}" destId="{E29C4439-6FB6-427F-A0CE-0980482D8D99}" srcOrd="0" destOrd="2" presId="urn:microsoft.com/office/officeart/2005/8/layout/venn1"/>
    <dgm:cxn modelId="{552684D7-E769-4EB0-9DB5-A2B1FDD80349}" type="presOf" srcId="{C16F15E3-2385-42A1-8B6C-BECFD19E3D53}" destId="{96AD00E1-972F-4F60-9032-3E29E54055EC}" srcOrd="1" destOrd="2" presId="urn:microsoft.com/office/officeart/2005/8/layout/venn1"/>
    <dgm:cxn modelId="{70900ADA-AFE3-4FCC-986C-959E8D916CEF}" type="presOf" srcId="{7467034B-1563-45B7-8CCF-7C20A3EAB106}" destId="{96AD00E1-972F-4F60-9032-3E29E54055EC}" srcOrd="1" destOrd="1" presId="urn:microsoft.com/office/officeart/2005/8/layout/venn1"/>
    <dgm:cxn modelId="{DC60ACDA-9E6E-4CDF-8AD3-C78C6FC7DD48}" srcId="{73C550F4-1B65-4F06-8B91-EE711EC55FDA}" destId="{8EC88CC3-58A8-473A-96A0-1B47C8C3FD83}" srcOrd="2" destOrd="0" parTransId="{5A470436-4BFA-40F8-9BC1-71D494E8D292}" sibTransId="{43B8B993-1A41-41D3-A5EB-B61E6C9C8F74}"/>
    <dgm:cxn modelId="{9C9D2FDF-201D-44CB-8759-CE943E5F738B}" type="presOf" srcId="{8456DE89-95CF-4417-AF6E-E72F98867F7D}" destId="{96AD00E1-972F-4F60-9032-3E29E54055EC}" srcOrd="1" destOrd="6" presId="urn:microsoft.com/office/officeart/2005/8/layout/venn1"/>
    <dgm:cxn modelId="{1A05FCE4-CDC2-4ADA-8738-6FC1167B3864}" type="presOf" srcId="{8EC88CC3-58A8-473A-96A0-1B47C8C3FD83}" destId="{96AD00E1-972F-4F60-9032-3E29E54055EC}" srcOrd="1" destOrd="3" presId="urn:microsoft.com/office/officeart/2005/8/layout/venn1"/>
    <dgm:cxn modelId="{17BAF3F0-CBFA-4299-AF1C-48D899792665}" type="presOf" srcId="{CEE4282C-5BFF-464A-8774-C74A70110357}" destId="{7E773242-16DA-4494-B330-9D5876CF3439}" srcOrd="1" destOrd="1" presId="urn:microsoft.com/office/officeart/2005/8/layout/venn1"/>
    <dgm:cxn modelId="{83E9B1F6-A708-4771-BEE4-26889771F935}" srcId="{E1EBD680-5E2E-499D-B698-D475290DF581}" destId="{73C550F4-1B65-4F06-8B91-EE711EC55FDA}" srcOrd="2" destOrd="0" parTransId="{7CAD5E3C-2C18-4140-9F24-9584B0748FEF}" sibTransId="{CD687992-DBC2-4BEA-95EC-C564DC017241}"/>
    <dgm:cxn modelId="{62A085F7-5273-44D7-9B75-084B1C9132B9}" type="presOf" srcId="{FBCAA76D-8641-4E34-A3F7-D244EEB37666}" destId="{D8AD64D7-2D42-4994-B3AC-431F30D98849}" srcOrd="1" destOrd="1" presId="urn:microsoft.com/office/officeart/2005/8/layout/venn1"/>
    <dgm:cxn modelId="{CA9D02F8-9D76-475B-9979-9A3A427B96D2}" type="presOf" srcId="{F401D258-A197-4819-B8BE-E2BB909FE91E}" destId="{96AD00E1-972F-4F60-9032-3E29E54055EC}" srcOrd="1" destOrd="7" presId="urn:microsoft.com/office/officeart/2005/8/layout/venn1"/>
    <dgm:cxn modelId="{8EFC64F9-8BCB-49EE-934D-FEDF016BC42D}" srcId="{73C550F4-1B65-4F06-8B91-EE711EC55FDA}" destId="{C16F15E3-2385-42A1-8B6C-BECFD19E3D53}" srcOrd="1" destOrd="0" parTransId="{6648B842-E147-42EA-8D04-2C71B2F16607}" sibTransId="{48EE4B86-5DBF-4ED1-AE76-F141596A7FA6}"/>
    <dgm:cxn modelId="{5D620CF1-E868-4207-83B3-78E0200AFDEF}" type="presParOf" srcId="{E4799213-BE5F-4DA4-BB01-F14339886511}" destId="{E29C4439-6FB6-427F-A0CE-0980482D8D99}" srcOrd="0" destOrd="0" presId="urn:microsoft.com/office/officeart/2005/8/layout/venn1"/>
    <dgm:cxn modelId="{67AB8C85-2123-46C5-BA5C-21C9F25B197D}" type="presParOf" srcId="{E4799213-BE5F-4DA4-BB01-F14339886511}" destId="{7E773242-16DA-4494-B330-9D5876CF3439}" srcOrd="1" destOrd="0" presId="urn:microsoft.com/office/officeart/2005/8/layout/venn1"/>
    <dgm:cxn modelId="{CA3B172D-2629-4A85-A32F-FFFC11D1BCD7}" type="presParOf" srcId="{E4799213-BE5F-4DA4-BB01-F14339886511}" destId="{1A996672-834B-45F7-A617-D1121CF01178}" srcOrd="2" destOrd="0" presId="urn:microsoft.com/office/officeart/2005/8/layout/venn1"/>
    <dgm:cxn modelId="{6F3E4D9D-9F0E-45F4-8137-CB10C2CAEC89}" type="presParOf" srcId="{E4799213-BE5F-4DA4-BB01-F14339886511}" destId="{D8AD64D7-2D42-4994-B3AC-431F30D98849}" srcOrd="3" destOrd="0" presId="urn:microsoft.com/office/officeart/2005/8/layout/venn1"/>
    <dgm:cxn modelId="{50924E3E-3260-4770-B190-B9F28494CB19}" type="presParOf" srcId="{E4799213-BE5F-4DA4-BB01-F14339886511}" destId="{97C05F8E-3A43-4163-AF8A-B752AE49E076}" srcOrd="4" destOrd="0" presId="urn:microsoft.com/office/officeart/2005/8/layout/venn1"/>
    <dgm:cxn modelId="{42B0E117-9E38-41D9-A988-21146909495C}" type="presParOf" srcId="{E4799213-BE5F-4DA4-BB01-F14339886511}" destId="{96AD00E1-972F-4F60-9032-3E29E54055EC}"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37B30C0-FA80-46CD-B025-77AB175375A4}"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fi-FI"/>
        </a:p>
      </dgm:t>
    </dgm:pt>
    <dgm:pt modelId="{59421962-D032-4DF2-A353-258C3711D3CE}">
      <dgm:prSet/>
      <dgm:spPr/>
      <dgm:t>
        <a:bodyPr/>
        <a:lstStyle/>
        <a:p>
          <a:r>
            <a:rPr lang="fi-FI" baseline="0"/>
            <a:t>Ch.1 </a:t>
          </a:r>
          <a:r>
            <a:rPr lang="en-US" baseline="0"/>
            <a:t>Section 5 Purpose</a:t>
          </a:r>
          <a:endParaRPr lang="fi-FI"/>
        </a:p>
      </dgm:t>
    </dgm:pt>
    <dgm:pt modelId="{EE14EDA9-B12C-4A10-BE51-F48801FD04CD}" type="parTrans" cxnId="{DAE6540B-3682-45EC-8E11-B1B528938BD7}">
      <dgm:prSet/>
      <dgm:spPr/>
      <dgm:t>
        <a:bodyPr/>
        <a:lstStyle/>
        <a:p>
          <a:endParaRPr lang="fi-FI"/>
        </a:p>
      </dgm:t>
    </dgm:pt>
    <dgm:pt modelId="{1C6ABE46-2F3D-4FF6-AE3A-12BF82CE8BC0}" type="sibTrans" cxnId="{DAE6540B-3682-45EC-8E11-B1B528938BD7}">
      <dgm:prSet/>
      <dgm:spPr/>
      <dgm:t>
        <a:bodyPr/>
        <a:lstStyle/>
        <a:p>
          <a:endParaRPr lang="fi-FI"/>
        </a:p>
      </dgm:t>
    </dgm:pt>
    <dgm:pt modelId="{AEF672B7-2997-4F6C-94A3-EE545A1CAF62}">
      <dgm:prSet/>
      <dgm:spPr/>
      <dgm:t>
        <a:bodyPr/>
        <a:lstStyle/>
        <a:p>
          <a:r>
            <a:rPr lang="en-US" baseline="0"/>
            <a:t>The purpose of a company is to generate profits for the shareholders, unless otherwise provided in the Articles of Association. </a:t>
          </a:r>
          <a:endParaRPr lang="fi-FI"/>
        </a:p>
      </dgm:t>
    </dgm:pt>
    <dgm:pt modelId="{92817E1E-7C96-437A-BF00-D2CFC1B3A283}" type="parTrans" cxnId="{5D4ADD05-A954-4D78-A092-AACDD68340D5}">
      <dgm:prSet/>
      <dgm:spPr/>
      <dgm:t>
        <a:bodyPr/>
        <a:lstStyle/>
        <a:p>
          <a:endParaRPr lang="fi-FI"/>
        </a:p>
      </dgm:t>
    </dgm:pt>
    <dgm:pt modelId="{D1CD6D98-FDD7-494B-B400-7AB7DBB0FA06}" type="sibTrans" cxnId="{5D4ADD05-A954-4D78-A092-AACDD68340D5}">
      <dgm:prSet/>
      <dgm:spPr/>
      <dgm:t>
        <a:bodyPr/>
        <a:lstStyle/>
        <a:p>
          <a:endParaRPr lang="fi-FI"/>
        </a:p>
      </dgm:t>
    </dgm:pt>
    <dgm:pt modelId="{65C07D5F-5BE5-4CFB-BFA4-A47AA722C609}">
      <dgm:prSet/>
      <dgm:spPr/>
      <dgm:t>
        <a:bodyPr/>
        <a:lstStyle/>
        <a:p>
          <a:r>
            <a:rPr lang="en-US" baseline="0"/>
            <a:t>Section 8 Duty of the management</a:t>
          </a:r>
          <a:endParaRPr lang="fi-FI"/>
        </a:p>
      </dgm:t>
    </dgm:pt>
    <dgm:pt modelId="{50F89222-0B26-44D7-9C61-EC4B631FD645}" type="parTrans" cxnId="{D0468915-2516-4508-8005-48F70F68392D}">
      <dgm:prSet/>
      <dgm:spPr/>
      <dgm:t>
        <a:bodyPr/>
        <a:lstStyle/>
        <a:p>
          <a:endParaRPr lang="fi-FI"/>
        </a:p>
      </dgm:t>
    </dgm:pt>
    <dgm:pt modelId="{C3D5402C-D31D-4A69-8244-4E8D238F7C82}" type="sibTrans" cxnId="{D0468915-2516-4508-8005-48F70F68392D}">
      <dgm:prSet/>
      <dgm:spPr/>
      <dgm:t>
        <a:bodyPr/>
        <a:lstStyle/>
        <a:p>
          <a:endParaRPr lang="fi-FI"/>
        </a:p>
      </dgm:t>
    </dgm:pt>
    <dgm:pt modelId="{639C89C9-4B2A-47AC-9820-3F3574C58479}">
      <dgm:prSet/>
      <dgm:spPr/>
      <dgm:t>
        <a:bodyPr/>
        <a:lstStyle/>
        <a:p>
          <a:r>
            <a:rPr lang="en-US" baseline="0"/>
            <a:t>The management of the company shall act with due care and promote the interests of the company. </a:t>
          </a:r>
          <a:endParaRPr lang="fi-FI"/>
        </a:p>
      </dgm:t>
    </dgm:pt>
    <dgm:pt modelId="{5E438CEB-B83D-4624-A5DB-63286A8503DA}" type="parTrans" cxnId="{91DAD655-949F-4D6E-8DF6-4AF66FE1C7BB}">
      <dgm:prSet/>
      <dgm:spPr/>
      <dgm:t>
        <a:bodyPr/>
        <a:lstStyle/>
        <a:p>
          <a:endParaRPr lang="fi-FI"/>
        </a:p>
      </dgm:t>
    </dgm:pt>
    <dgm:pt modelId="{43A2F5E6-D45A-491A-B4B3-B0707E6A3D31}" type="sibTrans" cxnId="{91DAD655-949F-4D6E-8DF6-4AF66FE1C7BB}">
      <dgm:prSet/>
      <dgm:spPr/>
      <dgm:t>
        <a:bodyPr/>
        <a:lstStyle/>
        <a:p>
          <a:endParaRPr lang="fi-FI"/>
        </a:p>
      </dgm:t>
    </dgm:pt>
    <dgm:pt modelId="{270E26C3-75EC-4BCA-A74F-F8DA1D69DF1B}">
      <dgm:prSet/>
      <dgm:spPr/>
      <dgm:t>
        <a:bodyPr/>
        <a:lstStyle/>
        <a:p>
          <a:r>
            <a:rPr lang="en-US" baseline="0"/>
            <a:t>Ficuciary duties of the management: due diligence and loyalty obligations </a:t>
          </a:r>
          <a:endParaRPr lang="fi-FI"/>
        </a:p>
      </dgm:t>
    </dgm:pt>
    <dgm:pt modelId="{95D09ED9-811B-4318-9F94-7A472D275507}" type="parTrans" cxnId="{513E96F4-48E5-4A2D-ABD9-91239A339D54}">
      <dgm:prSet/>
      <dgm:spPr/>
      <dgm:t>
        <a:bodyPr/>
        <a:lstStyle/>
        <a:p>
          <a:endParaRPr lang="fi-FI"/>
        </a:p>
      </dgm:t>
    </dgm:pt>
    <dgm:pt modelId="{DC3EB2F8-9D29-42E9-835F-256AF7B82BC9}" type="sibTrans" cxnId="{513E96F4-48E5-4A2D-ABD9-91239A339D54}">
      <dgm:prSet/>
      <dgm:spPr/>
      <dgm:t>
        <a:bodyPr/>
        <a:lstStyle/>
        <a:p>
          <a:endParaRPr lang="fi-FI"/>
        </a:p>
      </dgm:t>
    </dgm:pt>
    <dgm:pt modelId="{AD76ECCA-23C8-4188-9101-C2A130B6E800}" type="pres">
      <dgm:prSet presAssocID="{237B30C0-FA80-46CD-B025-77AB175375A4}" presName="linear" presStyleCnt="0">
        <dgm:presLayoutVars>
          <dgm:animLvl val="lvl"/>
          <dgm:resizeHandles val="exact"/>
        </dgm:presLayoutVars>
      </dgm:prSet>
      <dgm:spPr/>
    </dgm:pt>
    <dgm:pt modelId="{497DDB2D-3516-4A95-8579-2C00D8CA5E20}" type="pres">
      <dgm:prSet presAssocID="{59421962-D032-4DF2-A353-258C3711D3CE}" presName="parentText" presStyleLbl="node1" presStyleIdx="0" presStyleCnt="3">
        <dgm:presLayoutVars>
          <dgm:chMax val="0"/>
          <dgm:bulletEnabled val="1"/>
        </dgm:presLayoutVars>
      </dgm:prSet>
      <dgm:spPr/>
    </dgm:pt>
    <dgm:pt modelId="{35041FFE-E4D2-44BC-B67B-71F2629470B1}" type="pres">
      <dgm:prSet presAssocID="{59421962-D032-4DF2-A353-258C3711D3CE}" presName="childText" presStyleLbl="revTx" presStyleIdx="0" presStyleCnt="2">
        <dgm:presLayoutVars>
          <dgm:bulletEnabled val="1"/>
        </dgm:presLayoutVars>
      </dgm:prSet>
      <dgm:spPr/>
    </dgm:pt>
    <dgm:pt modelId="{7116D903-CE17-48D4-902C-79A9EC991569}" type="pres">
      <dgm:prSet presAssocID="{65C07D5F-5BE5-4CFB-BFA4-A47AA722C609}" presName="parentText" presStyleLbl="node1" presStyleIdx="1" presStyleCnt="3">
        <dgm:presLayoutVars>
          <dgm:chMax val="0"/>
          <dgm:bulletEnabled val="1"/>
        </dgm:presLayoutVars>
      </dgm:prSet>
      <dgm:spPr/>
    </dgm:pt>
    <dgm:pt modelId="{6C8D9AF4-66CB-45A0-94BD-EF4BCD363905}" type="pres">
      <dgm:prSet presAssocID="{65C07D5F-5BE5-4CFB-BFA4-A47AA722C609}" presName="childText" presStyleLbl="revTx" presStyleIdx="1" presStyleCnt="2">
        <dgm:presLayoutVars>
          <dgm:bulletEnabled val="1"/>
        </dgm:presLayoutVars>
      </dgm:prSet>
      <dgm:spPr/>
    </dgm:pt>
    <dgm:pt modelId="{1894B7ED-7415-406B-9FBB-C5BB7F14E670}" type="pres">
      <dgm:prSet presAssocID="{270E26C3-75EC-4BCA-A74F-F8DA1D69DF1B}" presName="parentText" presStyleLbl="node1" presStyleIdx="2" presStyleCnt="3">
        <dgm:presLayoutVars>
          <dgm:chMax val="0"/>
          <dgm:bulletEnabled val="1"/>
        </dgm:presLayoutVars>
      </dgm:prSet>
      <dgm:spPr/>
    </dgm:pt>
  </dgm:ptLst>
  <dgm:cxnLst>
    <dgm:cxn modelId="{9AF93401-C1D3-4942-BE10-5440EC1A3C79}" type="presOf" srcId="{270E26C3-75EC-4BCA-A74F-F8DA1D69DF1B}" destId="{1894B7ED-7415-406B-9FBB-C5BB7F14E670}" srcOrd="0" destOrd="0" presId="urn:microsoft.com/office/officeart/2005/8/layout/vList2"/>
    <dgm:cxn modelId="{5D4ADD05-A954-4D78-A092-AACDD68340D5}" srcId="{59421962-D032-4DF2-A353-258C3711D3CE}" destId="{AEF672B7-2997-4F6C-94A3-EE545A1CAF62}" srcOrd="0" destOrd="0" parTransId="{92817E1E-7C96-437A-BF00-D2CFC1B3A283}" sibTransId="{D1CD6D98-FDD7-494B-B400-7AB7DBB0FA06}"/>
    <dgm:cxn modelId="{DAE6540B-3682-45EC-8E11-B1B528938BD7}" srcId="{237B30C0-FA80-46CD-B025-77AB175375A4}" destId="{59421962-D032-4DF2-A353-258C3711D3CE}" srcOrd="0" destOrd="0" parTransId="{EE14EDA9-B12C-4A10-BE51-F48801FD04CD}" sibTransId="{1C6ABE46-2F3D-4FF6-AE3A-12BF82CE8BC0}"/>
    <dgm:cxn modelId="{D0468915-2516-4508-8005-48F70F68392D}" srcId="{237B30C0-FA80-46CD-B025-77AB175375A4}" destId="{65C07D5F-5BE5-4CFB-BFA4-A47AA722C609}" srcOrd="1" destOrd="0" parTransId="{50F89222-0B26-44D7-9C61-EC4B631FD645}" sibTransId="{C3D5402C-D31D-4A69-8244-4E8D238F7C82}"/>
    <dgm:cxn modelId="{9D851743-EE63-458B-9BB5-45520FC3800A}" type="presOf" srcId="{65C07D5F-5BE5-4CFB-BFA4-A47AA722C609}" destId="{7116D903-CE17-48D4-902C-79A9EC991569}" srcOrd="0" destOrd="0" presId="urn:microsoft.com/office/officeart/2005/8/layout/vList2"/>
    <dgm:cxn modelId="{423C5743-7C5D-4A1E-85FC-245FC5207159}" type="presOf" srcId="{59421962-D032-4DF2-A353-258C3711D3CE}" destId="{497DDB2D-3516-4A95-8579-2C00D8CA5E20}" srcOrd="0" destOrd="0" presId="urn:microsoft.com/office/officeart/2005/8/layout/vList2"/>
    <dgm:cxn modelId="{C7604064-58F4-4C30-9B25-06A62A7B4E1D}" type="presOf" srcId="{237B30C0-FA80-46CD-B025-77AB175375A4}" destId="{AD76ECCA-23C8-4188-9101-C2A130B6E800}" srcOrd="0" destOrd="0" presId="urn:microsoft.com/office/officeart/2005/8/layout/vList2"/>
    <dgm:cxn modelId="{91DAD655-949F-4D6E-8DF6-4AF66FE1C7BB}" srcId="{65C07D5F-5BE5-4CFB-BFA4-A47AA722C609}" destId="{639C89C9-4B2A-47AC-9820-3F3574C58479}" srcOrd="0" destOrd="0" parTransId="{5E438CEB-B83D-4624-A5DB-63286A8503DA}" sibTransId="{43A2F5E6-D45A-491A-B4B3-B0707E6A3D31}"/>
    <dgm:cxn modelId="{1373EC57-A0BE-48BD-9DB9-ED3A0334F4CC}" type="presOf" srcId="{AEF672B7-2997-4F6C-94A3-EE545A1CAF62}" destId="{35041FFE-E4D2-44BC-B67B-71F2629470B1}" srcOrd="0" destOrd="0" presId="urn:microsoft.com/office/officeart/2005/8/layout/vList2"/>
    <dgm:cxn modelId="{1ED13FD0-F9AA-4254-8C76-360FD18EFD59}" type="presOf" srcId="{639C89C9-4B2A-47AC-9820-3F3574C58479}" destId="{6C8D9AF4-66CB-45A0-94BD-EF4BCD363905}" srcOrd="0" destOrd="0" presId="urn:microsoft.com/office/officeart/2005/8/layout/vList2"/>
    <dgm:cxn modelId="{513E96F4-48E5-4A2D-ABD9-91239A339D54}" srcId="{237B30C0-FA80-46CD-B025-77AB175375A4}" destId="{270E26C3-75EC-4BCA-A74F-F8DA1D69DF1B}" srcOrd="2" destOrd="0" parTransId="{95D09ED9-811B-4318-9F94-7A472D275507}" sibTransId="{DC3EB2F8-9D29-42E9-835F-256AF7B82BC9}"/>
    <dgm:cxn modelId="{8DB555A3-B96E-489C-9035-3A4F7B3C967D}" type="presParOf" srcId="{AD76ECCA-23C8-4188-9101-C2A130B6E800}" destId="{497DDB2D-3516-4A95-8579-2C00D8CA5E20}" srcOrd="0" destOrd="0" presId="urn:microsoft.com/office/officeart/2005/8/layout/vList2"/>
    <dgm:cxn modelId="{09631B2A-3509-4AB9-A469-7B4E01950DE9}" type="presParOf" srcId="{AD76ECCA-23C8-4188-9101-C2A130B6E800}" destId="{35041FFE-E4D2-44BC-B67B-71F2629470B1}" srcOrd="1" destOrd="0" presId="urn:microsoft.com/office/officeart/2005/8/layout/vList2"/>
    <dgm:cxn modelId="{D64E5A05-23AA-4F99-8CE1-68DC8187C950}" type="presParOf" srcId="{AD76ECCA-23C8-4188-9101-C2A130B6E800}" destId="{7116D903-CE17-48D4-902C-79A9EC991569}" srcOrd="2" destOrd="0" presId="urn:microsoft.com/office/officeart/2005/8/layout/vList2"/>
    <dgm:cxn modelId="{D30FFD91-D141-4D58-B56D-9347414CFF85}" type="presParOf" srcId="{AD76ECCA-23C8-4188-9101-C2A130B6E800}" destId="{6C8D9AF4-66CB-45A0-94BD-EF4BCD363905}" srcOrd="3" destOrd="0" presId="urn:microsoft.com/office/officeart/2005/8/layout/vList2"/>
    <dgm:cxn modelId="{D2F7E681-8CF8-45A3-82F0-862FE7A85CE8}" type="presParOf" srcId="{AD76ECCA-23C8-4188-9101-C2A130B6E800}" destId="{1894B7ED-7415-406B-9FBB-C5BB7F14E67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8007589-492F-483A-8067-F83E0C27F74F}"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fi-FI"/>
        </a:p>
      </dgm:t>
    </dgm:pt>
    <dgm:pt modelId="{8EFD3E56-B2BE-4E55-A0E6-F1B6ABA359E2}">
      <dgm:prSet/>
      <dgm:spPr/>
      <dgm:t>
        <a:bodyPr/>
        <a:lstStyle/>
        <a:p>
          <a:r>
            <a:rPr lang="en-US" baseline="0" dirty="0"/>
            <a:t>A report published by the PRI (with UNEP FI, UNEP Inquiry and the UN Global Compact) found that fiduciary duty is not an obstacle to asset owner action on ESG factors (Fiduciary duty in the 21st century). The report looked at fiduciary duty across eight markets (US, Canada, UK, Germany, Brazil, Australia, Japan and South Africa) through a series of events, interviews, case studies and a legal review.</a:t>
          </a:r>
          <a:endParaRPr lang="fi-FI" dirty="0"/>
        </a:p>
      </dgm:t>
    </dgm:pt>
    <dgm:pt modelId="{4F315BE9-93DD-4E85-8CC9-3A38171B19C7}" type="parTrans" cxnId="{EE9897E2-A98C-447F-8153-ED296606DE1E}">
      <dgm:prSet/>
      <dgm:spPr/>
      <dgm:t>
        <a:bodyPr/>
        <a:lstStyle/>
        <a:p>
          <a:endParaRPr lang="fi-FI"/>
        </a:p>
      </dgm:t>
    </dgm:pt>
    <dgm:pt modelId="{E4ADE25F-DE45-43A6-8D28-7F3BCD0D2E16}" type="sibTrans" cxnId="{EE9897E2-A98C-447F-8153-ED296606DE1E}">
      <dgm:prSet/>
      <dgm:spPr/>
      <dgm:t>
        <a:bodyPr/>
        <a:lstStyle/>
        <a:p>
          <a:endParaRPr lang="fi-FI"/>
        </a:p>
      </dgm:t>
    </dgm:pt>
    <dgm:pt modelId="{719A48E1-5DD5-4AB3-86A1-47C30ACB591B}">
      <dgm:prSet/>
      <dgm:spPr/>
      <dgm:t>
        <a:bodyPr/>
        <a:lstStyle/>
        <a:p>
          <a:r>
            <a:rPr lang="en-US" baseline="0"/>
            <a:t>Fiduciary duty has long been a contentious issue, especially in the US. Asset managers and advisers have often cited fiduciary duty as a reason for not incorporating ESG factors into the investment decision-making process, claiming that looking at non-financial indicators was not consistent with their fiduciary duty.</a:t>
          </a:r>
          <a:endParaRPr lang="fi-FI"/>
        </a:p>
      </dgm:t>
    </dgm:pt>
    <dgm:pt modelId="{E35DBAE7-0978-4E45-BD3A-7287CB8064D9}" type="parTrans" cxnId="{5C5A3CF4-2B0C-4F3A-A306-D2707F855D18}">
      <dgm:prSet/>
      <dgm:spPr/>
      <dgm:t>
        <a:bodyPr/>
        <a:lstStyle/>
        <a:p>
          <a:endParaRPr lang="fi-FI"/>
        </a:p>
      </dgm:t>
    </dgm:pt>
    <dgm:pt modelId="{9DA73A54-49A4-4CE2-91AC-08D0ABE67460}" type="sibTrans" cxnId="{5C5A3CF4-2B0C-4F3A-A306-D2707F855D18}">
      <dgm:prSet/>
      <dgm:spPr/>
      <dgm:t>
        <a:bodyPr/>
        <a:lstStyle/>
        <a:p>
          <a:endParaRPr lang="fi-FI"/>
        </a:p>
      </dgm:t>
    </dgm:pt>
    <dgm:pt modelId="{1BFDE6E3-F7A1-4A88-9CB1-6672FCA83739}">
      <dgm:prSet/>
      <dgm:spPr/>
      <dgm:t>
        <a:bodyPr/>
        <a:lstStyle/>
        <a:p>
          <a:r>
            <a:rPr lang="en-US" baseline="0"/>
            <a:t>The report found that many investors have yet to fully integrate ESG issues into their investment decision making processes. Some of the reasons for this include outdated perceptions about fiduciary duty and long-term responsible investment.</a:t>
          </a:r>
          <a:endParaRPr lang="fi-FI"/>
        </a:p>
      </dgm:t>
    </dgm:pt>
    <dgm:pt modelId="{B2B1685F-8A19-429F-ACDF-A5C64587C94F}" type="parTrans" cxnId="{462FDEE5-0EDA-457A-BFD9-63E61E018B12}">
      <dgm:prSet/>
      <dgm:spPr/>
      <dgm:t>
        <a:bodyPr/>
        <a:lstStyle/>
        <a:p>
          <a:endParaRPr lang="fi-FI"/>
        </a:p>
      </dgm:t>
    </dgm:pt>
    <dgm:pt modelId="{4CC80A33-BCD7-4C76-939A-40FDF9894628}" type="sibTrans" cxnId="{462FDEE5-0EDA-457A-BFD9-63E61E018B12}">
      <dgm:prSet/>
      <dgm:spPr/>
      <dgm:t>
        <a:bodyPr/>
        <a:lstStyle/>
        <a:p>
          <a:endParaRPr lang="fi-FI"/>
        </a:p>
      </dgm:t>
    </dgm:pt>
    <dgm:pt modelId="{BC3AF54E-AA25-4034-AFE7-8045117EB4BD}" type="pres">
      <dgm:prSet presAssocID="{E8007589-492F-483A-8067-F83E0C27F74F}" presName="linear" presStyleCnt="0">
        <dgm:presLayoutVars>
          <dgm:animLvl val="lvl"/>
          <dgm:resizeHandles val="exact"/>
        </dgm:presLayoutVars>
      </dgm:prSet>
      <dgm:spPr/>
    </dgm:pt>
    <dgm:pt modelId="{820B597C-CBD6-4D62-94B7-9836C270B946}" type="pres">
      <dgm:prSet presAssocID="{8EFD3E56-B2BE-4E55-A0E6-F1B6ABA359E2}" presName="parentText" presStyleLbl="node1" presStyleIdx="0" presStyleCnt="3">
        <dgm:presLayoutVars>
          <dgm:chMax val="0"/>
          <dgm:bulletEnabled val="1"/>
        </dgm:presLayoutVars>
      </dgm:prSet>
      <dgm:spPr/>
    </dgm:pt>
    <dgm:pt modelId="{625BFB55-B267-45BB-92EA-6FDB1ABEB307}" type="pres">
      <dgm:prSet presAssocID="{E4ADE25F-DE45-43A6-8D28-7F3BCD0D2E16}" presName="spacer" presStyleCnt="0"/>
      <dgm:spPr/>
    </dgm:pt>
    <dgm:pt modelId="{DDB240F0-17CA-41BD-B1B2-5FB3E305BBC0}" type="pres">
      <dgm:prSet presAssocID="{719A48E1-5DD5-4AB3-86A1-47C30ACB591B}" presName="parentText" presStyleLbl="node1" presStyleIdx="1" presStyleCnt="3">
        <dgm:presLayoutVars>
          <dgm:chMax val="0"/>
          <dgm:bulletEnabled val="1"/>
        </dgm:presLayoutVars>
      </dgm:prSet>
      <dgm:spPr/>
    </dgm:pt>
    <dgm:pt modelId="{1C03F327-1822-4D1A-B240-BD1850DACF17}" type="pres">
      <dgm:prSet presAssocID="{9DA73A54-49A4-4CE2-91AC-08D0ABE67460}" presName="spacer" presStyleCnt="0"/>
      <dgm:spPr/>
    </dgm:pt>
    <dgm:pt modelId="{4E5D71A2-5AA3-4A10-8F47-004A9660B590}" type="pres">
      <dgm:prSet presAssocID="{1BFDE6E3-F7A1-4A88-9CB1-6672FCA83739}" presName="parentText" presStyleLbl="node1" presStyleIdx="2" presStyleCnt="3">
        <dgm:presLayoutVars>
          <dgm:chMax val="0"/>
          <dgm:bulletEnabled val="1"/>
        </dgm:presLayoutVars>
      </dgm:prSet>
      <dgm:spPr/>
    </dgm:pt>
  </dgm:ptLst>
  <dgm:cxnLst>
    <dgm:cxn modelId="{9C71100C-29A5-4BDF-B9EC-E11F9CAF78CB}" type="presOf" srcId="{1BFDE6E3-F7A1-4A88-9CB1-6672FCA83739}" destId="{4E5D71A2-5AA3-4A10-8F47-004A9660B590}" srcOrd="0" destOrd="0" presId="urn:microsoft.com/office/officeart/2005/8/layout/vList2"/>
    <dgm:cxn modelId="{3F4B9F5B-8F95-4B99-B42C-9C693CB8011F}" type="presOf" srcId="{8EFD3E56-B2BE-4E55-A0E6-F1B6ABA359E2}" destId="{820B597C-CBD6-4D62-94B7-9836C270B946}" srcOrd="0" destOrd="0" presId="urn:microsoft.com/office/officeart/2005/8/layout/vList2"/>
    <dgm:cxn modelId="{D366C755-66DC-4C5E-B6D9-28B9E157B6E2}" type="presOf" srcId="{E8007589-492F-483A-8067-F83E0C27F74F}" destId="{BC3AF54E-AA25-4034-AFE7-8045117EB4BD}" srcOrd="0" destOrd="0" presId="urn:microsoft.com/office/officeart/2005/8/layout/vList2"/>
    <dgm:cxn modelId="{A4CE7884-EF4A-4CE2-AB35-C315FFD27BA6}" type="presOf" srcId="{719A48E1-5DD5-4AB3-86A1-47C30ACB591B}" destId="{DDB240F0-17CA-41BD-B1B2-5FB3E305BBC0}" srcOrd="0" destOrd="0" presId="urn:microsoft.com/office/officeart/2005/8/layout/vList2"/>
    <dgm:cxn modelId="{EE9897E2-A98C-447F-8153-ED296606DE1E}" srcId="{E8007589-492F-483A-8067-F83E0C27F74F}" destId="{8EFD3E56-B2BE-4E55-A0E6-F1B6ABA359E2}" srcOrd="0" destOrd="0" parTransId="{4F315BE9-93DD-4E85-8CC9-3A38171B19C7}" sibTransId="{E4ADE25F-DE45-43A6-8D28-7F3BCD0D2E16}"/>
    <dgm:cxn modelId="{462FDEE5-0EDA-457A-BFD9-63E61E018B12}" srcId="{E8007589-492F-483A-8067-F83E0C27F74F}" destId="{1BFDE6E3-F7A1-4A88-9CB1-6672FCA83739}" srcOrd="2" destOrd="0" parTransId="{B2B1685F-8A19-429F-ACDF-A5C64587C94F}" sibTransId="{4CC80A33-BCD7-4C76-939A-40FDF9894628}"/>
    <dgm:cxn modelId="{5C5A3CF4-2B0C-4F3A-A306-D2707F855D18}" srcId="{E8007589-492F-483A-8067-F83E0C27F74F}" destId="{719A48E1-5DD5-4AB3-86A1-47C30ACB591B}" srcOrd="1" destOrd="0" parTransId="{E35DBAE7-0978-4E45-BD3A-7287CB8064D9}" sibTransId="{9DA73A54-49A4-4CE2-91AC-08D0ABE67460}"/>
    <dgm:cxn modelId="{64253295-3B33-4835-BAED-DB393CD97CEA}" type="presParOf" srcId="{BC3AF54E-AA25-4034-AFE7-8045117EB4BD}" destId="{820B597C-CBD6-4D62-94B7-9836C270B946}" srcOrd="0" destOrd="0" presId="urn:microsoft.com/office/officeart/2005/8/layout/vList2"/>
    <dgm:cxn modelId="{6390FC2C-6CC3-4711-8E49-30A0B818B9C3}" type="presParOf" srcId="{BC3AF54E-AA25-4034-AFE7-8045117EB4BD}" destId="{625BFB55-B267-45BB-92EA-6FDB1ABEB307}" srcOrd="1" destOrd="0" presId="urn:microsoft.com/office/officeart/2005/8/layout/vList2"/>
    <dgm:cxn modelId="{8B06B8E5-E0B1-46E7-8B04-8584370490D0}" type="presParOf" srcId="{BC3AF54E-AA25-4034-AFE7-8045117EB4BD}" destId="{DDB240F0-17CA-41BD-B1B2-5FB3E305BBC0}" srcOrd="2" destOrd="0" presId="urn:microsoft.com/office/officeart/2005/8/layout/vList2"/>
    <dgm:cxn modelId="{EF705BDE-C28A-48E0-A76F-83EF852B722B}" type="presParOf" srcId="{BC3AF54E-AA25-4034-AFE7-8045117EB4BD}" destId="{1C03F327-1822-4D1A-B240-BD1850DACF17}" srcOrd="3" destOrd="0" presId="urn:microsoft.com/office/officeart/2005/8/layout/vList2"/>
    <dgm:cxn modelId="{B4A6CE38-3163-4129-9BEF-764DC9D4EEEA}" type="presParOf" srcId="{BC3AF54E-AA25-4034-AFE7-8045117EB4BD}" destId="{4E5D71A2-5AA3-4A10-8F47-004A9660B59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906EA85-FE7E-4EB0-8A62-FDA7E6C91E29}" type="doc">
      <dgm:prSet loTypeId="urn:microsoft.com/office/officeart/2005/8/layout/vList5" loCatId="list" qsTypeId="urn:microsoft.com/office/officeart/2005/8/quickstyle/simple1" qsCatId="simple" csTypeId="urn:microsoft.com/office/officeart/2005/8/colors/accent2_1" csCatId="accent2" phldr="1"/>
      <dgm:spPr/>
      <dgm:t>
        <a:bodyPr/>
        <a:lstStyle/>
        <a:p>
          <a:endParaRPr lang="fi-FI"/>
        </a:p>
      </dgm:t>
    </dgm:pt>
    <dgm:pt modelId="{8D67250D-BC9D-4D82-89B2-3D9CEC079392}">
      <dgm:prSet/>
      <dgm:spPr/>
      <dgm:t>
        <a:bodyPr/>
        <a:lstStyle/>
        <a:p>
          <a:pPr rtl="0"/>
          <a:r>
            <a:rPr lang="fi-FI" b="1" dirty="0"/>
            <a:t>Market </a:t>
          </a:r>
          <a:r>
            <a:rPr lang="fi-FI" b="1" dirty="0" err="1"/>
            <a:t>integration</a:t>
          </a:r>
          <a:r>
            <a:rPr lang="fi-FI" b="1" dirty="0"/>
            <a:t> (</a:t>
          </a:r>
          <a:r>
            <a:rPr lang="fi-FI" b="1" dirty="0" err="1"/>
            <a:t>privatization</a:t>
          </a:r>
          <a:r>
            <a:rPr lang="fi-FI" b="1" dirty="0"/>
            <a:t>)</a:t>
          </a:r>
        </a:p>
      </dgm:t>
    </dgm:pt>
    <dgm:pt modelId="{0BD769FA-508A-45D4-8B68-1BD6ABE90C08}" type="parTrans" cxnId="{7A58477C-32A1-4F94-B6F3-9EA6BFD02C77}">
      <dgm:prSet/>
      <dgm:spPr/>
      <dgm:t>
        <a:bodyPr/>
        <a:lstStyle/>
        <a:p>
          <a:endParaRPr lang="fi-FI"/>
        </a:p>
      </dgm:t>
    </dgm:pt>
    <dgm:pt modelId="{DF6E5DFE-3EFA-41F4-B58E-CE6F61B28947}" type="sibTrans" cxnId="{7A58477C-32A1-4F94-B6F3-9EA6BFD02C77}">
      <dgm:prSet/>
      <dgm:spPr/>
      <dgm:t>
        <a:bodyPr/>
        <a:lstStyle/>
        <a:p>
          <a:endParaRPr lang="fi-FI"/>
        </a:p>
      </dgm:t>
    </dgm:pt>
    <dgm:pt modelId="{A1F0049F-128E-4E01-B225-4E3C2C1A9070}">
      <dgm:prSet/>
      <dgm:spPr/>
      <dgm:t>
        <a:bodyPr/>
        <a:lstStyle/>
        <a:p>
          <a:r>
            <a:rPr lang="en-US" dirty="0"/>
            <a:t>Multinational companies are increasingly taking global operations from states, that is, gaining political power</a:t>
          </a:r>
          <a:endParaRPr lang="fi-FI" dirty="0"/>
        </a:p>
      </dgm:t>
    </dgm:pt>
    <dgm:pt modelId="{A999B70E-D633-4CB5-9DB3-B82947267226}" type="parTrans" cxnId="{F7FA0A54-B78C-4BB9-9060-15C6B0A109DA}">
      <dgm:prSet/>
      <dgm:spPr/>
      <dgm:t>
        <a:bodyPr/>
        <a:lstStyle/>
        <a:p>
          <a:endParaRPr lang="fi-FI"/>
        </a:p>
      </dgm:t>
    </dgm:pt>
    <dgm:pt modelId="{89575858-5EDF-4AE0-A096-11DE1514A75F}" type="sibTrans" cxnId="{F7FA0A54-B78C-4BB9-9060-15C6B0A109DA}">
      <dgm:prSet/>
      <dgm:spPr/>
      <dgm:t>
        <a:bodyPr/>
        <a:lstStyle/>
        <a:p>
          <a:endParaRPr lang="fi-FI"/>
        </a:p>
      </dgm:t>
    </dgm:pt>
    <dgm:pt modelId="{BD496AEB-7059-44CC-97F8-C10276C8FA38}">
      <dgm:prSet/>
      <dgm:spPr/>
      <dgm:t>
        <a:bodyPr/>
        <a:lstStyle/>
        <a:p>
          <a:r>
            <a:rPr lang="en-US" dirty="0"/>
            <a:t>Developments emphasize the content control of corporate decision-making, including morality</a:t>
          </a:r>
          <a:endParaRPr lang="fi-FI" dirty="0"/>
        </a:p>
      </dgm:t>
    </dgm:pt>
    <dgm:pt modelId="{02E4BEEE-748D-4F3E-B70A-8A7A76069A2E}" type="parTrans" cxnId="{0459CF1B-7E52-478D-98CC-8FA52A792A1E}">
      <dgm:prSet/>
      <dgm:spPr/>
      <dgm:t>
        <a:bodyPr/>
        <a:lstStyle/>
        <a:p>
          <a:endParaRPr lang="fi-FI"/>
        </a:p>
      </dgm:t>
    </dgm:pt>
    <dgm:pt modelId="{4057E51F-31CA-4C6F-B5F9-C948BF12DF40}" type="sibTrans" cxnId="{0459CF1B-7E52-478D-98CC-8FA52A792A1E}">
      <dgm:prSet/>
      <dgm:spPr/>
      <dgm:t>
        <a:bodyPr/>
        <a:lstStyle/>
        <a:p>
          <a:endParaRPr lang="fi-FI"/>
        </a:p>
      </dgm:t>
    </dgm:pt>
    <dgm:pt modelId="{03CDF7FC-13D3-4FD4-8D03-E364B4F3F3D1}">
      <dgm:prSet/>
      <dgm:spPr/>
      <dgm:t>
        <a:bodyPr/>
        <a:lstStyle/>
        <a:p>
          <a:pPr rtl="0"/>
          <a:r>
            <a:rPr lang="fi-FI" dirty="0"/>
            <a:t>ESG</a:t>
          </a:r>
        </a:p>
      </dgm:t>
    </dgm:pt>
    <dgm:pt modelId="{BE946D75-1C4D-449B-BBF6-9C1EBC6C200F}" type="parTrans" cxnId="{AF75D286-5E55-4A3B-86B5-71452331CB63}">
      <dgm:prSet/>
      <dgm:spPr/>
      <dgm:t>
        <a:bodyPr/>
        <a:lstStyle/>
        <a:p>
          <a:endParaRPr lang="fi-FI"/>
        </a:p>
      </dgm:t>
    </dgm:pt>
    <dgm:pt modelId="{79F6C8C4-F55D-42DC-9C89-51558CCA621D}" type="sibTrans" cxnId="{AF75D286-5E55-4A3B-86B5-71452331CB63}">
      <dgm:prSet/>
      <dgm:spPr/>
      <dgm:t>
        <a:bodyPr/>
        <a:lstStyle/>
        <a:p>
          <a:endParaRPr lang="fi-FI"/>
        </a:p>
      </dgm:t>
    </dgm:pt>
    <dgm:pt modelId="{D54F55B7-4F8F-4E5B-A65C-6428A15F52C9}">
      <dgm:prSet/>
      <dgm:spPr/>
      <dgm:t>
        <a:bodyPr/>
        <a:lstStyle/>
        <a:p>
          <a:pPr rtl="0"/>
          <a:r>
            <a:rPr lang="fi-FI" dirty="0" err="1"/>
            <a:t>The</a:t>
          </a:r>
          <a:r>
            <a:rPr lang="fi-FI" dirty="0"/>
            <a:t> </a:t>
          </a:r>
          <a:r>
            <a:rPr lang="fi-FI" dirty="0" err="1"/>
            <a:t>values</a:t>
          </a:r>
          <a:r>
            <a:rPr lang="fi-FI" dirty="0"/>
            <a:t> of </a:t>
          </a:r>
          <a:r>
            <a:rPr lang="fi-FI" dirty="0" err="1"/>
            <a:t>companies</a:t>
          </a:r>
          <a:r>
            <a:rPr lang="fi-FI" dirty="0"/>
            <a:t> </a:t>
          </a:r>
        </a:p>
      </dgm:t>
    </dgm:pt>
    <dgm:pt modelId="{C71F73B5-16BE-4078-AF5D-B5921E80BE87}" type="parTrans" cxnId="{92A98AD1-03F3-4FAB-80E1-9FEAD4CCB4D5}">
      <dgm:prSet/>
      <dgm:spPr/>
      <dgm:t>
        <a:bodyPr/>
        <a:lstStyle/>
        <a:p>
          <a:endParaRPr lang="fi-FI"/>
        </a:p>
      </dgm:t>
    </dgm:pt>
    <dgm:pt modelId="{0691E79A-08A6-45CE-A56B-83158A8AA6B9}" type="sibTrans" cxnId="{92A98AD1-03F3-4FAB-80E1-9FEAD4CCB4D5}">
      <dgm:prSet/>
      <dgm:spPr/>
      <dgm:t>
        <a:bodyPr/>
        <a:lstStyle/>
        <a:p>
          <a:endParaRPr lang="fi-FI"/>
        </a:p>
      </dgm:t>
    </dgm:pt>
    <dgm:pt modelId="{C86A51EF-590F-4873-8500-FF59F4E4E5DC}">
      <dgm:prSet/>
      <dgm:spPr/>
      <dgm:t>
        <a:bodyPr/>
        <a:lstStyle/>
        <a:p>
          <a:r>
            <a:rPr lang="en-US" dirty="0"/>
            <a:t>Equality, income distribution, working life values, human rights</a:t>
          </a:r>
          <a:endParaRPr lang="fi-FI" dirty="0"/>
        </a:p>
      </dgm:t>
    </dgm:pt>
    <dgm:pt modelId="{52E34025-2678-4D03-A05B-9B8E38B37582}" type="parTrans" cxnId="{749CDC38-50AD-4029-BB17-2BB7EB50781A}">
      <dgm:prSet/>
      <dgm:spPr/>
    </dgm:pt>
    <dgm:pt modelId="{1B44483F-CE69-4B71-8FE3-0B67F996868D}" type="sibTrans" cxnId="{749CDC38-50AD-4029-BB17-2BB7EB50781A}">
      <dgm:prSet/>
      <dgm:spPr/>
    </dgm:pt>
    <dgm:pt modelId="{8E5CF677-048F-47FE-AD98-496426A3F2F3}" type="pres">
      <dgm:prSet presAssocID="{4906EA85-FE7E-4EB0-8A62-FDA7E6C91E29}" presName="Name0" presStyleCnt="0">
        <dgm:presLayoutVars>
          <dgm:dir/>
          <dgm:animLvl val="lvl"/>
          <dgm:resizeHandles val="exact"/>
        </dgm:presLayoutVars>
      </dgm:prSet>
      <dgm:spPr/>
    </dgm:pt>
    <dgm:pt modelId="{AE59E2A3-7A69-4EA3-8661-B5080772C40F}" type="pres">
      <dgm:prSet presAssocID="{8D67250D-BC9D-4D82-89B2-3D9CEC079392}" presName="linNode" presStyleCnt="0"/>
      <dgm:spPr/>
    </dgm:pt>
    <dgm:pt modelId="{D256F477-DCE4-42C1-BE10-AAC291971635}" type="pres">
      <dgm:prSet presAssocID="{8D67250D-BC9D-4D82-89B2-3D9CEC079392}" presName="parentText" presStyleLbl="node1" presStyleIdx="0" presStyleCnt="4">
        <dgm:presLayoutVars>
          <dgm:chMax val="1"/>
          <dgm:bulletEnabled val="1"/>
        </dgm:presLayoutVars>
      </dgm:prSet>
      <dgm:spPr/>
    </dgm:pt>
    <dgm:pt modelId="{27B1467F-E1AB-4BD3-AD0A-7E8ABE5965F6}" type="pres">
      <dgm:prSet presAssocID="{DF6E5DFE-3EFA-41F4-B58E-CE6F61B28947}" presName="sp" presStyleCnt="0"/>
      <dgm:spPr/>
    </dgm:pt>
    <dgm:pt modelId="{611F0EF3-D006-40A6-862A-623091FB5752}" type="pres">
      <dgm:prSet presAssocID="{A1F0049F-128E-4E01-B225-4E3C2C1A9070}" presName="linNode" presStyleCnt="0"/>
      <dgm:spPr/>
    </dgm:pt>
    <dgm:pt modelId="{04F3A983-74C8-454B-9CEC-4F517446A83A}" type="pres">
      <dgm:prSet presAssocID="{A1F0049F-128E-4E01-B225-4E3C2C1A9070}" presName="parentText" presStyleLbl="node1" presStyleIdx="1" presStyleCnt="4">
        <dgm:presLayoutVars>
          <dgm:chMax val="1"/>
          <dgm:bulletEnabled val="1"/>
        </dgm:presLayoutVars>
      </dgm:prSet>
      <dgm:spPr/>
    </dgm:pt>
    <dgm:pt modelId="{978FCCC9-58DD-4A4D-B3C8-185608ED38A0}" type="pres">
      <dgm:prSet presAssocID="{89575858-5EDF-4AE0-A096-11DE1514A75F}" presName="sp" presStyleCnt="0"/>
      <dgm:spPr/>
    </dgm:pt>
    <dgm:pt modelId="{82E9E283-FB24-4E33-A8CA-830ADD2572D6}" type="pres">
      <dgm:prSet presAssocID="{BD496AEB-7059-44CC-97F8-C10276C8FA38}" presName="linNode" presStyleCnt="0"/>
      <dgm:spPr/>
    </dgm:pt>
    <dgm:pt modelId="{3F52C8DC-B9DB-41E5-A8EC-42F0394A7828}" type="pres">
      <dgm:prSet presAssocID="{BD496AEB-7059-44CC-97F8-C10276C8FA38}" presName="parentText" presStyleLbl="node1" presStyleIdx="2" presStyleCnt="4">
        <dgm:presLayoutVars>
          <dgm:chMax val="1"/>
          <dgm:bulletEnabled val="1"/>
        </dgm:presLayoutVars>
      </dgm:prSet>
      <dgm:spPr/>
    </dgm:pt>
    <dgm:pt modelId="{F4FE4085-5CA8-4575-ABE2-7B9CC818A9C2}" type="pres">
      <dgm:prSet presAssocID="{BD496AEB-7059-44CC-97F8-C10276C8FA38}" presName="descendantText" presStyleLbl="alignAccFollowNode1" presStyleIdx="0" presStyleCnt="1">
        <dgm:presLayoutVars>
          <dgm:bulletEnabled val="1"/>
        </dgm:presLayoutVars>
      </dgm:prSet>
      <dgm:spPr/>
    </dgm:pt>
    <dgm:pt modelId="{1A071876-59B6-4181-8788-C1D5DCA8982F}" type="pres">
      <dgm:prSet presAssocID="{4057E51F-31CA-4C6F-B5F9-C948BF12DF40}" presName="sp" presStyleCnt="0"/>
      <dgm:spPr/>
    </dgm:pt>
    <dgm:pt modelId="{C9A6F6ED-B511-408C-A0C3-4EF2F2565AC4}" type="pres">
      <dgm:prSet presAssocID="{D54F55B7-4F8F-4E5B-A65C-6428A15F52C9}" presName="linNode" presStyleCnt="0"/>
      <dgm:spPr/>
    </dgm:pt>
    <dgm:pt modelId="{24D8C467-4BF6-4435-8393-77F05B0B3BD2}" type="pres">
      <dgm:prSet presAssocID="{D54F55B7-4F8F-4E5B-A65C-6428A15F52C9}" presName="parentText" presStyleLbl="node1" presStyleIdx="3" presStyleCnt="4">
        <dgm:presLayoutVars>
          <dgm:chMax val="1"/>
          <dgm:bulletEnabled val="1"/>
        </dgm:presLayoutVars>
      </dgm:prSet>
      <dgm:spPr/>
    </dgm:pt>
  </dgm:ptLst>
  <dgm:cxnLst>
    <dgm:cxn modelId="{0459CF1B-7E52-478D-98CC-8FA52A792A1E}" srcId="{4906EA85-FE7E-4EB0-8A62-FDA7E6C91E29}" destId="{BD496AEB-7059-44CC-97F8-C10276C8FA38}" srcOrd="2" destOrd="0" parTransId="{02E4BEEE-748D-4F3E-B70A-8A7A76069A2E}" sibTransId="{4057E51F-31CA-4C6F-B5F9-C948BF12DF40}"/>
    <dgm:cxn modelId="{24F56528-B01C-40E7-BFB7-9F49F48130E6}" type="presOf" srcId="{D54F55B7-4F8F-4E5B-A65C-6428A15F52C9}" destId="{24D8C467-4BF6-4435-8393-77F05B0B3BD2}" srcOrd="0" destOrd="0" presId="urn:microsoft.com/office/officeart/2005/8/layout/vList5"/>
    <dgm:cxn modelId="{98BED233-6BF7-45BF-AC00-81707A274298}" type="presOf" srcId="{8D67250D-BC9D-4D82-89B2-3D9CEC079392}" destId="{D256F477-DCE4-42C1-BE10-AAC291971635}" srcOrd="0" destOrd="0" presId="urn:microsoft.com/office/officeart/2005/8/layout/vList5"/>
    <dgm:cxn modelId="{749CDC38-50AD-4029-BB17-2BB7EB50781A}" srcId="{BD496AEB-7059-44CC-97F8-C10276C8FA38}" destId="{C86A51EF-590F-4873-8500-FF59F4E4E5DC}" srcOrd="1" destOrd="0" parTransId="{52E34025-2678-4D03-A05B-9B8E38B37582}" sibTransId="{1B44483F-CE69-4B71-8FE3-0B67F996868D}"/>
    <dgm:cxn modelId="{F7FA0A54-B78C-4BB9-9060-15C6B0A109DA}" srcId="{4906EA85-FE7E-4EB0-8A62-FDA7E6C91E29}" destId="{A1F0049F-128E-4E01-B225-4E3C2C1A9070}" srcOrd="1" destOrd="0" parTransId="{A999B70E-D633-4CB5-9DB3-B82947267226}" sibTransId="{89575858-5EDF-4AE0-A096-11DE1514A75F}"/>
    <dgm:cxn modelId="{E59D1657-4E3D-4D84-9836-94DBA66504C7}" type="presOf" srcId="{BD496AEB-7059-44CC-97F8-C10276C8FA38}" destId="{3F52C8DC-B9DB-41E5-A8EC-42F0394A7828}" srcOrd="0" destOrd="0" presId="urn:microsoft.com/office/officeart/2005/8/layout/vList5"/>
    <dgm:cxn modelId="{7A58477C-32A1-4F94-B6F3-9EA6BFD02C77}" srcId="{4906EA85-FE7E-4EB0-8A62-FDA7E6C91E29}" destId="{8D67250D-BC9D-4D82-89B2-3D9CEC079392}" srcOrd="0" destOrd="0" parTransId="{0BD769FA-508A-45D4-8B68-1BD6ABE90C08}" sibTransId="{DF6E5DFE-3EFA-41F4-B58E-CE6F61B28947}"/>
    <dgm:cxn modelId="{2BF05584-99EC-47C4-800C-7F020D6D273F}" type="presOf" srcId="{03CDF7FC-13D3-4FD4-8D03-E364B4F3F3D1}" destId="{F4FE4085-5CA8-4575-ABE2-7B9CC818A9C2}" srcOrd="0" destOrd="0" presId="urn:microsoft.com/office/officeart/2005/8/layout/vList5"/>
    <dgm:cxn modelId="{AF75D286-5E55-4A3B-86B5-71452331CB63}" srcId="{BD496AEB-7059-44CC-97F8-C10276C8FA38}" destId="{03CDF7FC-13D3-4FD4-8D03-E364B4F3F3D1}" srcOrd="0" destOrd="0" parTransId="{BE946D75-1C4D-449B-BBF6-9C1EBC6C200F}" sibTransId="{79F6C8C4-F55D-42DC-9C89-51558CCA621D}"/>
    <dgm:cxn modelId="{D2BD11B8-1F53-4CF9-B3C8-103E73C071A8}" type="presOf" srcId="{A1F0049F-128E-4E01-B225-4E3C2C1A9070}" destId="{04F3A983-74C8-454B-9CEC-4F517446A83A}" srcOrd="0" destOrd="0" presId="urn:microsoft.com/office/officeart/2005/8/layout/vList5"/>
    <dgm:cxn modelId="{92A98AD1-03F3-4FAB-80E1-9FEAD4CCB4D5}" srcId="{4906EA85-FE7E-4EB0-8A62-FDA7E6C91E29}" destId="{D54F55B7-4F8F-4E5B-A65C-6428A15F52C9}" srcOrd="3" destOrd="0" parTransId="{C71F73B5-16BE-4078-AF5D-B5921E80BE87}" sibTransId="{0691E79A-08A6-45CE-A56B-83158A8AA6B9}"/>
    <dgm:cxn modelId="{1F3BD8D5-E31D-4C7E-AF94-837104165252}" type="presOf" srcId="{4906EA85-FE7E-4EB0-8A62-FDA7E6C91E29}" destId="{8E5CF677-048F-47FE-AD98-496426A3F2F3}" srcOrd="0" destOrd="0" presId="urn:microsoft.com/office/officeart/2005/8/layout/vList5"/>
    <dgm:cxn modelId="{79C678E9-EA1C-409B-9CB4-8C1A00D1D2BB}" type="presOf" srcId="{C86A51EF-590F-4873-8500-FF59F4E4E5DC}" destId="{F4FE4085-5CA8-4575-ABE2-7B9CC818A9C2}" srcOrd="0" destOrd="1" presId="urn:microsoft.com/office/officeart/2005/8/layout/vList5"/>
    <dgm:cxn modelId="{E72C8E53-A582-4602-B05D-1E16699C05F6}" type="presParOf" srcId="{8E5CF677-048F-47FE-AD98-496426A3F2F3}" destId="{AE59E2A3-7A69-4EA3-8661-B5080772C40F}" srcOrd="0" destOrd="0" presId="urn:microsoft.com/office/officeart/2005/8/layout/vList5"/>
    <dgm:cxn modelId="{B537E139-33BB-455A-87C5-BA9417A8DD6B}" type="presParOf" srcId="{AE59E2A3-7A69-4EA3-8661-B5080772C40F}" destId="{D256F477-DCE4-42C1-BE10-AAC291971635}" srcOrd="0" destOrd="0" presId="urn:microsoft.com/office/officeart/2005/8/layout/vList5"/>
    <dgm:cxn modelId="{7295B7AF-9C9C-472C-9E87-1248E61319C9}" type="presParOf" srcId="{8E5CF677-048F-47FE-AD98-496426A3F2F3}" destId="{27B1467F-E1AB-4BD3-AD0A-7E8ABE5965F6}" srcOrd="1" destOrd="0" presId="urn:microsoft.com/office/officeart/2005/8/layout/vList5"/>
    <dgm:cxn modelId="{5B8C221D-9ACB-448E-A60A-B23AC3B2586F}" type="presParOf" srcId="{8E5CF677-048F-47FE-AD98-496426A3F2F3}" destId="{611F0EF3-D006-40A6-862A-623091FB5752}" srcOrd="2" destOrd="0" presId="urn:microsoft.com/office/officeart/2005/8/layout/vList5"/>
    <dgm:cxn modelId="{05BA31EB-F778-4760-9EF8-30A3C4BAE1C8}" type="presParOf" srcId="{611F0EF3-D006-40A6-862A-623091FB5752}" destId="{04F3A983-74C8-454B-9CEC-4F517446A83A}" srcOrd="0" destOrd="0" presId="urn:microsoft.com/office/officeart/2005/8/layout/vList5"/>
    <dgm:cxn modelId="{CC5A8463-9EB5-4364-BF64-5285BBCFC1FA}" type="presParOf" srcId="{8E5CF677-048F-47FE-AD98-496426A3F2F3}" destId="{978FCCC9-58DD-4A4D-B3C8-185608ED38A0}" srcOrd="3" destOrd="0" presId="urn:microsoft.com/office/officeart/2005/8/layout/vList5"/>
    <dgm:cxn modelId="{07CF48AE-4C97-45F2-BE24-8B08B4795483}" type="presParOf" srcId="{8E5CF677-048F-47FE-AD98-496426A3F2F3}" destId="{82E9E283-FB24-4E33-A8CA-830ADD2572D6}" srcOrd="4" destOrd="0" presId="urn:microsoft.com/office/officeart/2005/8/layout/vList5"/>
    <dgm:cxn modelId="{CF06318B-5B53-4A31-ABDA-847D45B0AF84}" type="presParOf" srcId="{82E9E283-FB24-4E33-A8CA-830ADD2572D6}" destId="{3F52C8DC-B9DB-41E5-A8EC-42F0394A7828}" srcOrd="0" destOrd="0" presId="urn:microsoft.com/office/officeart/2005/8/layout/vList5"/>
    <dgm:cxn modelId="{9344A2E8-BBFD-44FF-BA59-DE3B9FE4FB38}" type="presParOf" srcId="{82E9E283-FB24-4E33-A8CA-830ADD2572D6}" destId="{F4FE4085-5CA8-4575-ABE2-7B9CC818A9C2}" srcOrd="1" destOrd="0" presId="urn:microsoft.com/office/officeart/2005/8/layout/vList5"/>
    <dgm:cxn modelId="{B81CE9A1-64D3-4BA5-9698-89AD20F0B943}" type="presParOf" srcId="{8E5CF677-048F-47FE-AD98-496426A3F2F3}" destId="{1A071876-59B6-4181-8788-C1D5DCA8982F}" srcOrd="5" destOrd="0" presId="urn:microsoft.com/office/officeart/2005/8/layout/vList5"/>
    <dgm:cxn modelId="{36F09B0B-8DDB-4469-AD53-D43DC34956E2}" type="presParOf" srcId="{8E5CF677-048F-47FE-AD98-496426A3F2F3}" destId="{C9A6F6ED-B511-408C-A0C3-4EF2F2565AC4}" srcOrd="6" destOrd="0" presId="urn:microsoft.com/office/officeart/2005/8/layout/vList5"/>
    <dgm:cxn modelId="{5783D6C2-B2E8-4D56-ADE1-ECA39F807E39}" type="presParOf" srcId="{C9A6F6ED-B511-408C-A0C3-4EF2F2565AC4}" destId="{24D8C467-4BF6-4435-8393-77F05B0B3BD2}"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EEFB1E7-223D-4860-9C5A-C97AC13CB5F3}"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fi-FI"/>
        </a:p>
      </dgm:t>
    </dgm:pt>
    <dgm:pt modelId="{5153C6D6-5485-4D51-809C-660F21602D28}">
      <dgm:prSet/>
      <dgm:spPr/>
      <dgm:t>
        <a:bodyPr/>
        <a:lstStyle/>
        <a:p>
          <a:r>
            <a:rPr lang="en-US" b="1" dirty="0"/>
            <a:t>REGULATION (EU) 2019/2088 OF THE EUROPEAN PARLIAMENT AND OF THE COUNCIL on sustainability‐related disclosures in the financial services sector </a:t>
          </a:r>
          <a:r>
            <a:rPr lang="fi-FI" b="1" dirty="0"/>
            <a:t>(</a:t>
          </a:r>
          <a:r>
            <a:rPr lang="fi-FI" b="1" dirty="0" err="1">
              <a:solidFill>
                <a:srgbClr val="FF0000"/>
              </a:solidFill>
            </a:rPr>
            <a:t>Disclosure</a:t>
          </a:r>
          <a:r>
            <a:rPr lang="fi-FI" b="1" dirty="0">
              <a:solidFill>
                <a:srgbClr val="FF0000"/>
              </a:solidFill>
            </a:rPr>
            <a:t> </a:t>
          </a:r>
          <a:r>
            <a:rPr lang="fi-FI" b="1" dirty="0" err="1">
              <a:solidFill>
                <a:srgbClr val="FF0000"/>
              </a:solidFill>
            </a:rPr>
            <a:t>Regulation</a:t>
          </a:r>
          <a:r>
            <a:rPr lang="fi-FI" b="1" dirty="0"/>
            <a:t>): https://eur-lex.europa.eu/legal-content/FI/TXT/?uri=OJ:L:2019:317:TOC </a:t>
          </a:r>
          <a:endParaRPr lang="fi-FI" dirty="0"/>
        </a:p>
      </dgm:t>
    </dgm:pt>
    <dgm:pt modelId="{4D37B2DF-AAE2-4535-8017-05DF3DBBB291}" type="parTrans" cxnId="{D70CD971-540E-4F49-B2C1-DC2174D20CC7}">
      <dgm:prSet/>
      <dgm:spPr/>
      <dgm:t>
        <a:bodyPr/>
        <a:lstStyle/>
        <a:p>
          <a:endParaRPr lang="fi-FI"/>
        </a:p>
      </dgm:t>
    </dgm:pt>
    <dgm:pt modelId="{8FC246DA-5C91-43BF-BC44-11003073CDEA}" type="sibTrans" cxnId="{D70CD971-540E-4F49-B2C1-DC2174D20CC7}">
      <dgm:prSet/>
      <dgm:spPr/>
      <dgm:t>
        <a:bodyPr/>
        <a:lstStyle/>
        <a:p>
          <a:endParaRPr lang="fi-FI"/>
        </a:p>
      </dgm:t>
    </dgm:pt>
    <dgm:pt modelId="{E78E68B4-F4E2-48EE-B71E-6D5AC4D4B8BF}">
      <dgm:prSet/>
      <dgm:spPr/>
      <dgm:t>
        <a:bodyPr/>
        <a:lstStyle/>
        <a:p>
          <a:r>
            <a:rPr lang="en-US" b="1" dirty="0"/>
            <a:t>REGULATION (EU) 2020/852 OF THE EUROPEAN PARLIAMENT AND OF THE COUNCIL on the establishment of a framework to facilitate sustainable investment </a:t>
          </a:r>
          <a:r>
            <a:rPr lang="fi-FI" b="1" dirty="0"/>
            <a:t>(</a:t>
          </a:r>
          <a:r>
            <a:rPr lang="fi-FI" b="1" dirty="0" err="1">
              <a:solidFill>
                <a:srgbClr val="FF0000"/>
              </a:solidFill>
            </a:rPr>
            <a:t>Taxonomy</a:t>
          </a:r>
          <a:r>
            <a:rPr lang="fi-FI" b="1" dirty="0">
              <a:solidFill>
                <a:srgbClr val="FF0000"/>
              </a:solidFill>
            </a:rPr>
            <a:t> </a:t>
          </a:r>
          <a:r>
            <a:rPr lang="fi-FI" b="1" dirty="0" err="1">
              <a:solidFill>
                <a:srgbClr val="FF0000"/>
              </a:solidFill>
            </a:rPr>
            <a:t>Regulation</a:t>
          </a:r>
          <a:r>
            <a:rPr lang="fi-FI" b="1" dirty="0"/>
            <a:t>): https://eur-lex.europa.eu/legal-content/FI/TXT/?uri=OJ:L:2020:198:TOC </a:t>
          </a:r>
          <a:endParaRPr lang="fi-FI" dirty="0"/>
        </a:p>
      </dgm:t>
    </dgm:pt>
    <dgm:pt modelId="{BC244E10-0291-40F7-93E7-2C70B30D4AB6}" type="parTrans" cxnId="{2AA13892-6F1A-4CCE-9D38-4E62A6A5588A}">
      <dgm:prSet/>
      <dgm:spPr/>
      <dgm:t>
        <a:bodyPr/>
        <a:lstStyle/>
        <a:p>
          <a:endParaRPr lang="fi-FI"/>
        </a:p>
      </dgm:t>
    </dgm:pt>
    <dgm:pt modelId="{F373B4F9-24FF-4143-B1C3-CFABE6AB4B56}" type="sibTrans" cxnId="{2AA13892-6F1A-4CCE-9D38-4E62A6A5588A}">
      <dgm:prSet/>
      <dgm:spPr/>
      <dgm:t>
        <a:bodyPr/>
        <a:lstStyle/>
        <a:p>
          <a:endParaRPr lang="fi-FI"/>
        </a:p>
      </dgm:t>
    </dgm:pt>
    <dgm:pt modelId="{5C8BF1AA-1840-4DC9-9827-473F9CFC957D}">
      <dgm:prSet/>
      <dgm:spPr/>
      <dgm:t>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DIRECTIVE 2014/95/EU OF THE EUROPEAN PARLIAMENT AND OF THE COUNCIL as regards </a:t>
          </a:r>
          <a:r>
            <a:rPr lang="en-US"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disclosure of non-financial and diversity information by certain large undertakings and groups </a:t>
          </a:r>
          <a:r>
            <a:rPr lang="fr-FR" dirty="0">
              <a:hlinkClick xmlns:r="http://schemas.openxmlformats.org/officeDocument/2006/relationships" r:id="rId1"/>
            </a:rPr>
            <a:t>EUR-Lex - 32014L0095 - EN - EUR-Lex (europa.eu)</a:t>
          </a:r>
          <a:r>
            <a:rPr lang="fr-FR" dirty="0"/>
            <a:t> </a:t>
          </a:r>
          <a:r>
            <a:rPr lang="en-US" dirty="0">
              <a:effectLst/>
              <a:latin typeface="Calibri" panose="020F0502020204030204" pitchFamily="34" charset="0"/>
              <a:ea typeface="Calibri" panose="020F0502020204030204" pitchFamily="34" charset="0"/>
              <a:cs typeface="Times New Roman" panose="02020603050405020304" pitchFamily="18" charset="0"/>
            </a:rPr>
            <a:t> and two communications from the Commission: Guidelines on non-financial reporting (methodology for reporting non-financial information) (2017/C 215/01) </a:t>
          </a:r>
          <a:r>
            <a:rPr lang="fr-FR" dirty="0">
              <a:hlinkClick xmlns:r="http://schemas.openxmlformats.org/officeDocument/2006/relationships" r:id="rId2"/>
            </a:rPr>
            <a:t>EUR-Lex - 52017XC0705(01) - EN - EUR-Lex (europa.eu)</a:t>
          </a:r>
          <a:r>
            <a:rPr lang="en-US" dirty="0">
              <a:effectLst/>
              <a:latin typeface="Calibri" panose="020F0502020204030204" pitchFamily="34" charset="0"/>
              <a:ea typeface="Calibri" panose="020F0502020204030204" pitchFamily="34" charset="0"/>
              <a:cs typeface="Times New Roman" panose="02020603050405020304" pitchFamily="18" charset="0"/>
            </a:rPr>
            <a:t> and </a:t>
          </a:r>
          <a:r>
            <a:rPr lang="en-US" dirty="0"/>
            <a:t>COMMUNICATION FROM THE COMMISSION Guidelines on non-financial reporting: Supplement on reporting climate-related information (2019/C 209/01)</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fr-FR" dirty="0">
              <a:hlinkClick xmlns:r="http://schemas.openxmlformats.org/officeDocument/2006/relationships" r:id="rId3"/>
            </a:rPr>
            <a:t>EUR-Lex - 52019XC0620(01) - EN - EUR-Lex (europa.eu)</a:t>
          </a:r>
          <a:endParaRPr lang="fi-FI" dirty="0"/>
        </a:p>
      </dgm:t>
    </dgm:pt>
    <dgm:pt modelId="{67510009-E5C7-46F0-873F-76C727578022}" type="parTrans" cxnId="{D1007032-1DE8-4F42-BD32-D20AA79B52AD}">
      <dgm:prSet/>
      <dgm:spPr/>
      <dgm:t>
        <a:bodyPr/>
        <a:lstStyle/>
        <a:p>
          <a:endParaRPr lang="fi-FI"/>
        </a:p>
      </dgm:t>
    </dgm:pt>
    <dgm:pt modelId="{6F12025A-C9DC-46DD-81AC-96D33215EC96}" type="sibTrans" cxnId="{D1007032-1DE8-4F42-BD32-D20AA79B52AD}">
      <dgm:prSet/>
      <dgm:spPr/>
      <dgm:t>
        <a:bodyPr/>
        <a:lstStyle/>
        <a:p>
          <a:endParaRPr lang="fi-FI"/>
        </a:p>
      </dgm:t>
    </dgm:pt>
    <dgm:pt modelId="{11D2C198-858C-4ACA-93D2-D333E7C92FFE}">
      <dgm:prSet/>
      <dgm:spPr/>
      <dgm:t>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REGULATION (EU) 2016/1011 OF THE EUROPEAN PARLIAMENT AND OF THE COUNCIL on indices used as benchmarks in financial instruments and financial contracts or to measure the performance of investment funds</a:t>
          </a:r>
          <a:r>
            <a:rPr lang="fi-FI" b="1" dirty="0"/>
            <a:t> </a:t>
          </a:r>
          <a:r>
            <a:rPr lang="fr-FR" dirty="0">
              <a:hlinkClick xmlns:r="http://schemas.openxmlformats.org/officeDocument/2006/relationships" r:id="rId4"/>
            </a:rPr>
            <a:t>EUR-Lex - 32016R1011 - EN - EUR-Lex (europa.eu)</a:t>
          </a:r>
          <a:endParaRPr lang="fi-FI" dirty="0"/>
        </a:p>
      </dgm:t>
    </dgm:pt>
    <dgm:pt modelId="{6BDCC706-E036-4748-B837-FC44CAFDFE1D}" type="parTrans" cxnId="{29369323-F9FB-4E98-9944-97DD32C23AB9}">
      <dgm:prSet/>
      <dgm:spPr/>
      <dgm:t>
        <a:bodyPr/>
        <a:lstStyle/>
        <a:p>
          <a:endParaRPr lang="fi-FI"/>
        </a:p>
      </dgm:t>
    </dgm:pt>
    <dgm:pt modelId="{F6849849-E05E-45E4-B1E6-4C2A7BFA2481}" type="sibTrans" cxnId="{29369323-F9FB-4E98-9944-97DD32C23AB9}">
      <dgm:prSet/>
      <dgm:spPr/>
      <dgm:t>
        <a:bodyPr/>
        <a:lstStyle/>
        <a:p>
          <a:endParaRPr lang="fi-FI"/>
        </a:p>
      </dgm:t>
    </dgm:pt>
    <dgm:pt modelId="{37713349-3626-41CE-ABF3-C0F41F1A18F8}">
      <dgm:prSet/>
      <dgm:spPr/>
      <dgm:t>
        <a:bodyPr/>
        <a:lstStyle/>
        <a:p>
          <a:r>
            <a:rPr lang="en-US" b="0" i="0" baseline="0" dirty="0"/>
            <a:t>REGULATION (EU) 2019/2089 OF THE EUROPEAN PARLIAMENT AND OF THE COUNCIL of 27 November 2019 amending Regulation (EU) 2016/1011 as regards EU Climate Transition Benchmarks, EU Paris-aligned Benchmarks and sustainability-related disclosures for benchmarks </a:t>
          </a:r>
          <a:r>
            <a:rPr lang="fi-FI" b="0" i="0" baseline="0" dirty="0">
              <a:hlinkClick xmlns:r="http://schemas.openxmlformats.org/officeDocument/2006/relationships" r:id="rId5"/>
            </a:rPr>
            <a:t>https://eur-lex.europa.eu/legal-content/FI/TXT/?uri=CELEX:32019R2089</a:t>
          </a:r>
          <a:r>
            <a:rPr lang="fi-FI" b="0" i="0" baseline="0" dirty="0"/>
            <a:t> </a:t>
          </a:r>
          <a:endParaRPr lang="fi-FI" dirty="0"/>
        </a:p>
      </dgm:t>
    </dgm:pt>
    <dgm:pt modelId="{A76D4B5B-6D65-4C2D-946A-34F3D5A989DE}" type="parTrans" cxnId="{98AC2CA9-7E91-4531-BF06-F418C4AC84E4}">
      <dgm:prSet/>
      <dgm:spPr/>
      <dgm:t>
        <a:bodyPr/>
        <a:lstStyle/>
        <a:p>
          <a:endParaRPr lang="fi-FI"/>
        </a:p>
      </dgm:t>
    </dgm:pt>
    <dgm:pt modelId="{0F8AC030-0FC4-48F3-A35F-5B7E62EF0945}" type="sibTrans" cxnId="{98AC2CA9-7E91-4531-BF06-F418C4AC84E4}">
      <dgm:prSet/>
      <dgm:spPr/>
      <dgm:t>
        <a:bodyPr/>
        <a:lstStyle/>
        <a:p>
          <a:endParaRPr lang="fi-FI"/>
        </a:p>
      </dgm:t>
    </dgm:pt>
    <dgm:pt modelId="{8F17CE6D-676D-41E1-A3BE-95450C9A2414}">
      <dgm:prSet/>
      <dgm:spPr/>
      <dgm:t>
        <a:bodyPr/>
        <a:lstStyle/>
        <a:p>
          <a:r>
            <a:rPr lang="fi-FI" b="0" i="0" dirty="0">
              <a:solidFill>
                <a:srgbClr val="FF0000"/>
              </a:solidFill>
            </a:rPr>
            <a:t>EU </a:t>
          </a:r>
          <a:r>
            <a:rPr lang="fi-FI" b="0" i="0" dirty="0" err="1">
              <a:solidFill>
                <a:srgbClr val="FF0000"/>
              </a:solidFill>
            </a:rPr>
            <a:t>Emissions</a:t>
          </a:r>
          <a:r>
            <a:rPr lang="fi-FI" b="0" i="0" dirty="0">
              <a:solidFill>
                <a:srgbClr val="FF0000"/>
              </a:solidFill>
            </a:rPr>
            <a:t> Trading System </a:t>
          </a:r>
          <a:r>
            <a:rPr lang="fi-FI" b="0" i="0" dirty="0"/>
            <a:t>(EU ETS): </a:t>
          </a:r>
          <a:r>
            <a:rPr lang="fr-FR" b="1" dirty="0">
              <a:hlinkClick xmlns:r="http://schemas.openxmlformats.org/officeDocument/2006/relationships" r:id="rId6"/>
            </a:rPr>
            <a:t>EU Emissions Trading System (EU ETS) | Climate Action (europa.eu)</a:t>
          </a:r>
          <a:endParaRPr lang="fi-FI" dirty="0"/>
        </a:p>
      </dgm:t>
    </dgm:pt>
    <dgm:pt modelId="{164891AF-C6F7-4D69-B108-E0BA1969C163}" type="parTrans" cxnId="{BF205565-DB10-46D6-A516-FE07F78217F3}">
      <dgm:prSet/>
      <dgm:spPr/>
      <dgm:t>
        <a:bodyPr/>
        <a:lstStyle/>
        <a:p>
          <a:endParaRPr lang="fi-FI"/>
        </a:p>
      </dgm:t>
    </dgm:pt>
    <dgm:pt modelId="{128F469F-3E06-4C2F-BEB7-4DB2E15BD41C}" type="sibTrans" cxnId="{BF205565-DB10-46D6-A516-FE07F78217F3}">
      <dgm:prSet/>
      <dgm:spPr/>
      <dgm:t>
        <a:bodyPr/>
        <a:lstStyle/>
        <a:p>
          <a:endParaRPr lang="fi-FI"/>
        </a:p>
      </dgm:t>
    </dgm:pt>
    <dgm:pt modelId="{B0DDE8BE-ACB3-411F-935F-0521CB12E5A1}" type="pres">
      <dgm:prSet presAssocID="{7EEFB1E7-223D-4860-9C5A-C97AC13CB5F3}" presName="linear" presStyleCnt="0">
        <dgm:presLayoutVars>
          <dgm:animLvl val="lvl"/>
          <dgm:resizeHandles val="exact"/>
        </dgm:presLayoutVars>
      </dgm:prSet>
      <dgm:spPr/>
    </dgm:pt>
    <dgm:pt modelId="{CE479A1C-FEF6-44BB-BE4C-4188DDA1E7E4}" type="pres">
      <dgm:prSet presAssocID="{5153C6D6-5485-4D51-809C-660F21602D28}" presName="parentText" presStyleLbl="node1" presStyleIdx="0" presStyleCnt="6">
        <dgm:presLayoutVars>
          <dgm:chMax val="0"/>
          <dgm:bulletEnabled val="1"/>
        </dgm:presLayoutVars>
      </dgm:prSet>
      <dgm:spPr/>
    </dgm:pt>
    <dgm:pt modelId="{D66AA3A7-C6C7-4AB8-98EE-124006FA895B}" type="pres">
      <dgm:prSet presAssocID="{8FC246DA-5C91-43BF-BC44-11003073CDEA}" presName="spacer" presStyleCnt="0"/>
      <dgm:spPr/>
    </dgm:pt>
    <dgm:pt modelId="{9700A16D-5D93-45B0-B827-F088E852742A}" type="pres">
      <dgm:prSet presAssocID="{E78E68B4-F4E2-48EE-B71E-6D5AC4D4B8BF}" presName="parentText" presStyleLbl="node1" presStyleIdx="1" presStyleCnt="6">
        <dgm:presLayoutVars>
          <dgm:chMax val="0"/>
          <dgm:bulletEnabled val="1"/>
        </dgm:presLayoutVars>
      </dgm:prSet>
      <dgm:spPr/>
    </dgm:pt>
    <dgm:pt modelId="{4DC271E9-A284-48C0-8B1D-6619039F39E9}" type="pres">
      <dgm:prSet presAssocID="{F373B4F9-24FF-4143-B1C3-CFABE6AB4B56}" presName="spacer" presStyleCnt="0"/>
      <dgm:spPr/>
    </dgm:pt>
    <dgm:pt modelId="{D8DA6448-4766-458E-A44F-D1ACE1D8D2ED}" type="pres">
      <dgm:prSet presAssocID="{5C8BF1AA-1840-4DC9-9827-473F9CFC957D}" presName="parentText" presStyleLbl="node1" presStyleIdx="2" presStyleCnt="6">
        <dgm:presLayoutVars>
          <dgm:chMax val="0"/>
          <dgm:bulletEnabled val="1"/>
        </dgm:presLayoutVars>
      </dgm:prSet>
      <dgm:spPr/>
    </dgm:pt>
    <dgm:pt modelId="{C44DC71C-516E-4C5B-A839-6CD553836ADE}" type="pres">
      <dgm:prSet presAssocID="{6F12025A-C9DC-46DD-81AC-96D33215EC96}" presName="spacer" presStyleCnt="0"/>
      <dgm:spPr/>
    </dgm:pt>
    <dgm:pt modelId="{E8D27A26-F289-4E08-902D-F7E52F5B14E7}" type="pres">
      <dgm:prSet presAssocID="{11D2C198-858C-4ACA-93D2-D333E7C92FFE}" presName="parentText" presStyleLbl="node1" presStyleIdx="3" presStyleCnt="6" custLinFactNeighborX="148" custLinFactNeighborY="36411">
        <dgm:presLayoutVars>
          <dgm:chMax val="0"/>
          <dgm:bulletEnabled val="1"/>
        </dgm:presLayoutVars>
      </dgm:prSet>
      <dgm:spPr/>
    </dgm:pt>
    <dgm:pt modelId="{647265A8-501A-40DB-B488-D764DCF23BB7}" type="pres">
      <dgm:prSet presAssocID="{F6849849-E05E-45E4-B1E6-4C2A7BFA2481}" presName="spacer" presStyleCnt="0"/>
      <dgm:spPr/>
    </dgm:pt>
    <dgm:pt modelId="{7E847327-550B-44A7-8031-217BB78146DD}" type="pres">
      <dgm:prSet presAssocID="{37713349-3626-41CE-ABF3-C0F41F1A18F8}" presName="parentText" presStyleLbl="node1" presStyleIdx="4" presStyleCnt="6">
        <dgm:presLayoutVars>
          <dgm:chMax val="0"/>
          <dgm:bulletEnabled val="1"/>
        </dgm:presLayoutVars>
      </dgm:prSet>
      <dgm:spPr/>
    </dgm:pt>
    <dgm:pt modelId="{1A95633B-0BCB-4062-805A-F4F45CC51F35}" type="pres">
      <dgm:prSet presAssocID="{0F8AC030-0FC4-48F3-A35F-5B7E62EF0945}" presName="spacer" presStyleCnt="0"/>
      <dgm:spPr/>
    </dgm:pt>
    <dgm:pt modelId="{E9D9D3AF-0BAC-4100-9033-FA6AD1F1D310}" type="pres">
      <dgm:prSet presAssocID="{8F17CE6D-676D-41E1-A3BE-95450C9A2414}" presName="parentText" presStyleLbl="node1" presStyleIdx="5" presStyleCnt="6">
        <dgm:presLayoutVars>
          <dgm:chMax val="0"/>
          <dgm:bulletEnabled val="1"/>
        </dgm:presLayoutVars>
      </dgm:prSet>
      <dgm:spPr/>
    </dgm:pt>
  </dgm:ptLst>
  <dgm:cxnLst>
    <dgm:cxn modelId="{49510301-DB0A-4E9A-BCD2-23827DC2BB2F}" type="presOf" srcId="{8F17CE6D-676D-41E1-A3BE-95450C9A2414}" destId="{E9D9D3AF-0BAC-4100-9033-FA6AD1F1D310}" srcOrd="0" destOrd="0" presId="urn:microsoft.com/office/officeart/2005/8/layout/vList2"/>
    <dgm:cxn modelId="{29369323-F9FB-4E98-9944-97DD32C23AB9}" srcId="{7EEFB1E7-223D-4860-9C5A-C97AC13CB5F3}" destId="{11D2C198-858C-4ACA-93D2-D333E7C92FFE}" srcOrd="3" destOrd="0" parTransId="{6BDCC706-E036-4748-B837-FC44CAFDFE1D}" sibTransId="{F6849849-E05E-45E4-B1E6-4C2A7BFA2481}"/>
    <dgm:cxn modelId="{105A6B28-CD8D-4F9A-898A-E02184BCA8D7}" type="presOf" srcId="{37713349-3626-41CE-ABF3-C0F41F1A18F8}" destId="{7E847327-550B-44A7-8031-217BB78146DD}" srcOrd="0" destOrd="0" presId="urn:microsoft.com/office/officeart/2005/8/layout/vList2"/>
    <dgm:cxn modelId="{BB5C8C31-05C9-46BC-951A-B4BB4B73404C}" type="presOf" srcId="{7EEFB1E7-223D-4860-9C5A-C97AC13CB5F3}" destId="{B0DDE8BE-ACB3-411F-935F-0521CB12E5A1}" srcOrd="0" destOrd="0" presId="urn:microsoft.com/office/officeart/2005/8/layout/vList2"/>
    <dgm:cxn modelId="{D1007032-1DE8-4F42-BD32-D20AA79B52AD}" srcId="{7EEFB1E7-223D-4860-9C5A-C97AC13CB5F3}" destId="{5C8BF1AA-1840-4DC9-9827-473F9CFC957D}" srcOrd="2" destOrd="0" parTransId="{67510009-E5C7-46F0-873F-76C727578022}" sibTransId="{6F12025A-C9DC-46DD-81AC-96D33215EC96}"/>
    <dgm:cxn modelId="{BF205565-DB10-46D6-A516-FE07F78217F3}" srcId="{7EEFB1E7-223D-4860-9C5A-C97AC13CB5F3}" destId="{8F17CE6D-676D-41E1-A3BE-95450C9A2414}" srcOrd="5" destOrd="0" parTransId="{164891AF-C6F7-4D69-B108-E0BA1969C163}" sibTransId="{128F469F-3E06-4C2F-BEB7-4DB2E15BD41C}"/>
    <dgm:cxn modelId="{D70CD971-540E-4F49-B2C1-DC2174D20CC7}" srcId="{7EEFB1E7-223D-4860-9C5A-C97AC13CB5F3}" destId="{5153C6D6-5485-4D51-809C-660F21602D28}" srcOrd="0" destOrd="0" parTransId="{4D37B2DF-AAE2-4535-8017-05DF3DBBB291}" sibTransId="{8FC246DA-5C91-43BF-BC44-11003073CDEA}"/>
    <dgm:cxn modelId="{2AA13892-6F1A-4CCE-9D38-4E62A6A5588A}" srcId="{7EEFB1E7-223D-4860-9C5A-C97AC13CB5F3}" destId="{E78E68B4-F4E2-48EE-B71E-6D5AC4D4B8BF}" srcOrd="1" destOrd="0" parTransId="{BC244E10-0291-40F7-93E7-2C70B30D4AB6}" sibTransId="{F373B4F9-24FF-4143-B1C3-CFABE6AB4B56}"/>
    <dgm:cxn modelId="{A788FEA6-6E85-4345-BBD6-1820515CEBCE}" type="presOf" srcId="{11D2C198-858C-4ACA-93D2-D333E7C92FFE}" destId="{E8D27A26-F289-4E08-902D-F7E52F5B14E7}" srcOrd="0" destOrd="0" presId="urn:microsoft.com/office/officeart/2005/8/layout/vList2"/>
    <dgm:cxn modelId="{98AC2CA9-7E91-4531-BF06-F418C4AC84E4}" srcId="{7EEFB1E7-223D-4860-9C5A-C97AC13CB5F3}" destId="{37713349-3626-41CE-ABF3-C0F41F1A18F8}" srcOrd="4" destOrd="0" parTransId="{A76D4B5B-6D65-4C2D-946A-34F3D5A989DE}" sibTransId="{0F8AC030-0FC4-48F3-A35F-5B7E62EF0945}"/>
    <dgm:cxn modelId="{829492B2-B83A-4940-ABD4-2996C5F508DD}" type="presOf" srcId="{E78E68B4-F4E2-48EE-B71E-6D5AC4D4B8BF}" destId="{9700A16D-5D93-45B0-B827-F088E852742A}" srcOrd="0" destOrd="0" presId="urn:microsoft.com/office/officeart/2005/8/layout/vList2"/>
    <dgm:cxn modelId="{48E0F9C5-7D4E-4F4D-A50B-AB5EC731EE43}" type="presOf" srcId="{5C8BF1AA-1840-4DC9-9827-473F9CFC957D}" destId="{D8DA6448-4766-458E-A44F-D1ACE1D8D2ED}" srcOrd="0" destOrd="0" presId="urn:microsoft.com/office/officeart/2005/8/layout/vList2"/>
    <dgm:cxn modelId="{7D7F10EB-B803-4343-B45D-25ECDD66C6E6}" type="presOf" srcId="{5153C6D6-5485-4D51-809C-660F21602D28}" destId="{CE479A1C-FEF6-44BB-BE4C-4188DDA1E7E4}" srcOrd="0" destOrd="0" presId="urn:microsoft.com/office/officeart/2005/8/layout/vList2"/>
    <dgm:cxn modelId="{27D501D8-D674-471D-9CC7-AC422053C281}" type="presParOf" srcId="{B0DDE8BE-ACB3-411F-935F-0521CB12E5A1}" destId="{CE479A1C-FEF6-44BB-BE4C-4188DDA1E7E4}" srcOrd="0" destOrd="0" presId="urn:microsoft.com/office/officeart/2005/8/layout/vList2"/>
    <dgm:cxn modelId="{6CC4AC06-D62D-4739-8E4C-87DF9035ACD1}" type="presParOf" srcId="{B0DDE8BE-ACB3-411F-935F-0521CB12E5A1}" destId="{D66AA3A7-C6C7-4AB8-98EE-124006FA895B}" srcOrd="1" destOrd="0" presId="urn:microsoft.com/office/officeart/2005/8/layout/vList2"/>
    <dgm:cxn modelId="{86A41FA8-A436-499E-98A9-74BB6F8BF727}" type="presParOf" srcId="{B0DDE8BE-ACB3-411F-935F-0521CB12E5A1}" destId="{9700A16D-5D93-45B0-B827-F088E852742A}" srcOrd="2" destOrd="0" presId="urn:microsoft.com/office/officeart/2005/8/layout/vList2"/>
    <dgm:cxn modelId="{1611A920-0191-4F1E-82CB-9B9AC8F11808}" type="presParOf" srcId="{B0DDE8BE-ACB3-411F-935F-0521CB12E5A1}" destId="{4DC271E9-A284-48C0-8B1D-6619039F39E9}" srcOrd="3" destOrd="0" presId="urn:microsoft.com/office/officeart/2005/8/layout/vList2"/>
    <dgm:cxn modelId="{336C1BC8-1D18-4E34-B443-3B9B36EF7FB4}" type="presParOf" srcId="{B0DDE8BE-ACB3-411F-935F-0521CB12E5A1}" destId="{D8DA6448-4766-458E-A44F-D1ACE1D8D2ED}" srcOrd="4" destOrd="0" presId="urn:microsoft.com/office/officeart/2005/8/layout/vList2"/>
    <dgm:cxn modelId="{F00F4F3B-C95B-4ABD-899B-084FFE8D0509}" type="presParOf" srcId="{B0DDE8BE-ACB3-411F-935F-0521CB12E5A1}" destId="{C44DC71C-516E-4C5B-A839-6CD553836ADE}" srcOrd="5" destOrd="0" presId="urn:microsoft.com/office/officeart/2005/8/layout/vList2"/>
    <dgm:cxn modelId="{CB996A3B-CE40-422E-965D-0038C160DB09}" type="presParOf" srcId="{B0DDE8BE-ACB3-411F-935F-0521CB12E5A1}" destId="{E8D27A26-F289-4E08-902D-F7E52F5B14E7}" srcOrd="6" destOrd="0" presId="urn:microsoft.com/office/officeart/2005/8/layout/vList2"/>
    <dgm:cxn modelId="{3BDB6CC4-E7EF-40E4-A69A-FEFE92B9833D}" type="presParOf" srcId="{B0DDE8BE-ACB3-411F-935F-0521CB12E5A1}" destId="{647265A8-501A-40DB-B488-D764DCF23BB7}" srcOrd="7" destOrd="0" presId="urn:microsoft.com/office/officeart/2005/8/layout/vList2"/>
    <dgm:cxn modelId="{1F6777FB-CC27-4951-A7A9-C517A8778160}" type="presParOf" srcId="{B0DDE8BE-ACB3-411F-935F-0521CB12E5A1}" destId="{7E847327-550B-44A7-8031-217BB78146DD}" srcOrd="8" destOrd="0" presId="urn:microsoft.com/office/officeart/2005/8/layout/vList2"/>
    <dgm:cxn modelId="{6E6AA2C5-0CA5-41FF-B5B7-228A5C472F05}" type="presParOf" srcId="{B0DDE8BE-ACB3-411F-935F-0521CB12E5A1}" destId="{1A95633B-0BCB-4062-805A-F4F45CC51F35}" srcOrd="9" destOrd="0" presId="urn:microsoft.com/office/officeart/2005/8/layout/vList2"/>
    <dgm:cxn modelId="{F2C7AAA7-3CCA-445E-B18F-1D93A28D8DD1}" type="presParOf" srcId="{B0DDE8BE-ACB3-411F-935F-0521CB12E5A1}" destId="{E9D9D3AF-0BAC-4100-9033-FA6AD1F1D310}"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FA86896-B692-4A5C-9B6A-93A279F20E62}"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fi-FI"/>
        </a:p>
      </dgm:t>
    </dgm:pt>
    <dgm:pt modelId="{5C294C99-3B3E-4527-8E8F-6DE5453F3D26}">
      <dgm:prSet/>
      <dgm:spPr/>
      <dgm:t>
        <a:bodyPr/>
        <a:lstStyle/>
        <a:p>
          <a:r>
            <a:rPr lang="en-US" b="0" i="0" dirty="0">
              <a:solidFill>
                <a:srgbClr val="000000"/>
              </a:solidFill>
              <a:effectLst/>
              <a:latin typeface="Arial" panose="020B0604020202020204" pitchFamily="34" charset="0"/>
            </a:rPr>
            <a:t>Commission Delegated Regulation (EU) 2017/565 of 25 April 2016 supplementing Directive 2014/65/EU (MiFID II) of the European Parliament and of the Council as regards </a:t>
          </a:r>
          <a:r>
            <a:rPr lang="en-US" b="0" i="0" dirty="0" err="1">
              <a:solidFill>
                <a:srgbClr val="000000"/>
              </a:solidFill>
              <a:effectLst/>
              <a:latin typeface="Arial" panose="020B0604020202020204" pitchFamily="34" charset="0"/>
            </a:rPr>
            <a:t>organisational</a:t>
          </a:r>
          <a:r>
            <a:rPr lang="en-US" b="0" i="0" dirty="0">
              <a:solidFill>
                <a:srgbClr val="000000"/>
              </a:solidFill>
              <a:effectLst/>
              <a:latin typeface="Arial" panose="020B0604020202020204" pitchFamily="34" charset="0"/>
            </a:rPr>
            <a:t> requirements and operating conditions for </a:t>
          </a:r>
          <a:r>
            <a:rPr lang="en-US" b="0" i="0" dirty="0">
              <a:solidFill>
                <a:srgbClr val="FF0000"/>
              </a:solidFill>
              <a:effectLst/>
              <a:latin typeface="Arial" panose="020B0604020202020204" pitchFamily="34" charset="0"/>
            </a:rPr>
            <a:t>investment firms </a:t>
          </a:r>
          <a:r>
            <a:rPr lang="en-US" b="0" i="0" dirty="0">
              <a:solidFill>
                <a:srgbClr val="000000"/>
              </a:solidFill>
              <a:effectLst/>
              <a:latin typeface="Arial" panose="020B0604020202020204" pitchFamily="34" charset="0"/>
            </a:rPr>
            <a:t>and defined terms for the purposes of that Directive (Text with EEA relevance)</a:t>
          </a:r>
          <a:endParaRPr lang="fi-FI" dirty="0"/>
        </a:p>
      </dgm:t>
    </dgm:pt>
    <dgm:pt modelId="{236D5263-BFEB-4335-A3DF-1CE92E77ECEE}" type="parTrans" cxnId="{90C78AB6-B121-4969-B593-E284A537EF67}">
      <dgm:prSet/>
      <dgm:spPr/>
      <dgm:t>
        <a:bodyPr/>
        <a:lstStyle/>
        <a:p>
          <a:endParaRPr lang="fi-FI"/>
        </a:p>
      </dgm:t>
    </dgm:pt>
    <dgm:pt modelId="{98A0B6B5-E408-4B23-A07F-507A78654137}" type="sibTrans" cxnId="{90C78AB6-B121-4969-B593-E284A537EF67}">
      <dgm:prSet/>
      <dgm:spPr/>
      <dgm:t>
        <a:bodyPr/>
        <a:lstStyle/>
        <a:p>
          <a:endParaRPr lang="fi-FI"/>
        </a:p>
      </dgm:t>
    </dgm:pt>
    <dgm:pt modelId="{18B5DF2B-D511-4AA9-A3D5-22D353DCB0C1}">
      <dgm:prSet/>
      <dgm:spPr/>
      <dgm:t>
        <a:bodyPr/>
        <a:lstStyle/>
        <a:p>
          <a:r>
            <a:rPr lang="en-US" b="0" i="0" dirty="0">
              <a:solidFill>
                <a:srgbClr val="444444"/>
              </a:solidFill>
              <a:effectLst/>
              <a:latin typeface="Roboto" panose="02000000000000000000" pitchFamily="2" charset="0"/>
            </a:rPr>
            <a:t>Commission Delegated Regulation (EU) 2021/1253 of 21 April 2021 amending Delegated Regulation (EU) 2017/565 as regards the integration of sustainability factors, risks and preferences into certain </a:t>
          </a:r>
          <a:r>
            <a:rPr lang="en-US" b="0" i="0" dirty="0" err="1">
              <a:solidFill>
                <a:srgbClr val="444444"/>
              </a:solidFill>
              <a:effectLst/>
              <a:latin typeface="Roboto" panose="02000000000000000000" pitchFamily="2" charset="0"/>
            </a:rPr>
            <a:t>organisational</a:t>
          </a:r>
          <a:r>
            <a:rPr lang="en-US" b="0" i="0" dirty="0">
              <a:solidFill>
                <a:srgbClr val="444444"/>
              </a:solidFill>
              <a:effectLst/>
              <a:latin typeface="Roboto" panose="02000000000000000000" pitchFamily="2" charset="0"/>
            </a:rPr>
            <a:t> requirements and operating conditions for </a:t>
          </a:r>
          <a:r>
            <a:rPr lang="en-US" b="0" i="0" dirty="0">
              <a:solidFill>
                <a:srgbClr val="FF0000"/>
              </a:solidFill>
              <a:effectLst/>
              <a:latin typeface="Roboto" panose="02000000000000000000" pitchFamily="2" charset="0"/>
            </a:rPr>
            <a:t>investment firms </a:t>
          </a:r>
          <a:r>
            <a:rPr lang="fi-FI" b="1" dirty="0"/>
            <a:t>(in </a:t>
          </a:r>
          <a:r>
            <a:rPr lang="fi-FI" b="1" dirty="0" err="1"/>
            <a:t>force</a:t>
          </a:r>
          <a:r>
            <a:rPr lang="fi-FI" b="1" dirty="0"/>
            <a:t> 8/2022) </a:t>
          </a:r>
          <a:endParaRPr lang="fi-FI" dirty="0"/>
        </a:p>
      </dgm:t>
    </dgm:pt>
    <dgm:pt modelId="{41822446-80E6-4DC1-8770-019D3CB5DD6F}" type="parTrans" cxnId="{ED0D7514-07E9-4AE3-87E9-39F0DF0161D2}">
      <dgm:prSet/>
      <dgm:spPr/>
      <dgm:t>
        <a:bodyPr/>
        <a:lstStyle/>
        <a:p>
          <a:endParaRPr lang="fi-FI"/>
        </a:p>
      </dgm:t>
    </dgm:pt>
    <dgm:pt modelId="{A647B796-45F6-4514-95CA-3334C9BBAE9D}" type="sibTrans" cxnId="{ED0D7514-07E9-4AE3-87E9-39F0DF0161D2}">
      <dgm:prSet/>
      <dgm:spPr/>
      <dgm:t>
        <a:bodyPr/>
        <a:lstStyle/>
        <a:p>
          <a:endParaRPr lang="fi-FI"/>
        </a:p>
      </dgm:t>
    </dgm:pt>
    <dgm:pt modelId="{A96185E9-FC6C-4EC5-8A9C-9D1F86C50373}" type="pres">
      <dgm:prSet presAssocID="{FFA86896-B692-4A5C-9B6A-93A279F20E62}" presName="linear" presStyleCnt="0">
        <dgm:presLayoutVars>
          <dgm:animLvl val="lvl"/>
          <dgm:resizeHandles val="exact"/>
        </dgm:presLayoutVars>
      </dgm:prSet>
      <dgm:spPr/>
    </dgm:pt>
    <dgm:pt modelId="{8FA55E3E-A7FF-4BD9-8214-C1E3D8F2321C}" type="pres">
      <dgm:prSet presAssocID="{5C294C99-3B3E-4527-8E8F-6DE5453F3D26}" presName="parentText" presStyleLbl="node1" presStyleIdx="0" presStyleCnt="2">
        <dgm:presLayoutVars>
          <dgm:chMax val="0"/>
          <dgm:bulletEnabled val="1"/>
        </dgm:presLayoutVars>
      </dgm:prSet>
      <dgm:spPr/>
    </dgm:pt>
    <dgm:pt modelId="{624E6734-B695-465C-823C-3D24137184DF}" type="pres">
      <dgm:prSet presAssocID="{98A0B6B5-E408-4B23-A07F-507A78654137}" presName="spacer" presStyleCnt="0"/>
      <dgm:spPr/>
    </dgm:pt>
    <dgm:pt modelId="{2727EC05-3E9D-4B54-AF5A-B8A821460AC6}" type="pres">
      <dgm:prSet presAssocID="{18B5DF2B-D511-4AA9-A3D5-22D353DCB0C1}" presName="parentText" presStyleLbl="node1" presStyleIdx="1" presStyleCnt="2">
        <dgm:presLayoutVars>
          <dgm:chMax val="0"/>
          <dgm:bulletEnabled val="1"/>
        </dgm:presLayoutVars>
      </dgm:prSet>
      <dgm:spPr/>
    </dgm:pt>
  </dgm:ptLst>
  <dgm:cxnLst>
    <dgm:cxn modelId="{ED0D7514-07E9-4AE3-87E9-39F0DF0161D2}" srcId="{FFA86896-B692-4A5C-9B6A-93A279F20E62}" destId="{18B5DF2B-D511-4AA9-A3D5-22D353DCB0C1}" srcOrd="1" destOrd="0" parTransId="{41822446-80E6-4DC1-8770-019D3CB5DD6F}" sibTransId="{A647B796-45F6-4514-95CA-3334C9BBAE9D}"/>
    <dgm:cxn modelId="{66991143-1310-4996-8B0B-95EF8DA22F42}" type="presOf" srcId="{18B5DF2B-D511-4AA9-A3D5-22D353DCB0C1}" destId="{2727EC05-3E9D-4B54-AF5A-B8A821460AC6}" srcOrd="0" destOrd="0" presId="urn:microsoft.com/office/officeart/2005/8/layout/vList2"/>
    <dgm:cxn modelId="{D43D8C64-FEF9-4FFF-8C34-E5DD9D45D07D}" type="presOf" srcId="{5C294C99-3B3E-4527-8E8F-6DE5453F3D26}" destId="{8FA55E3E-A7FF-4BD9-8214-C1E3D8F2321C}" srcOrd="0" destOrd="0" presId="urn:microsoft.com/office/officeart/2005/8/layout/vList2"/>
    <dgm:cxn modelId="{90C78AB6-B121-4969-B593-E284A537EF67}" srcId="{FFA86896-B692-4A5C-9B6A-93A279F20E62}" destId="{5C294C99-3B3E-4527-8E8F-6DE5453F3D26}" srcOrd="0" destOrd="0" parTransId="{236D5263-BFEB-4335-A3DF-1CE92E77ECEE}" sibTransId="{98A0B6B5-E408-4B23-A07F-507A78654137}"/>
    <dgm:cxn modelId="{C1552EF9-2297-4A09-8F4C-9FE61C44DAD2}" type="presOf" srcId="{FFA86896-B692-4A5C-9B6A-93A279F20E62}" destId="{A96185E9-FC6C-4EC5-8A9C-9D1F86C50373}" srcOrd="0" destOrd="0" presId="urn:microsoft.com/office/officeart/2005/8/layout/vList2"/>
    <dgm:cxn modelId="{B689831E-2B02-4875-AE11-ABC217D41E74}" type="presParOf" srcId="{A96185E9-FC6C-4EC5-8A9C-9D1F86C50373}" destId="{8FA55E3E-A7FF-4BD9-8214-C1E3D8F2321C}" srcOrd="0" destOrd="0" presId="urn:microsoft.com/office/officeart/2005/8/layout/vList2"/>
    <dgm:cxn modelId="{B6A7E56E-FFE5-475C-98C9-984E60F5C088}" type="presParOf" srcId="{A96185E9-FC6C-4EC5-8A9C-9D1F86C50373}" destId="{624E6734-B695-465C-823C-3D24137184DF}" srcOrd="1" destOrd="0" presId="urn:microsoft.com/office/officeart/2005/8/layout/vList2"/>
    <dgm:cxn modelId="{C2BEFB02-0B5F-4BE9-A418-C096A77E8F85}" type="presParOf" srcId="{A96185E9-FC6C-4EC5-8A9C-9D1F86C50373}" destId="{2727EC05-3E9D-4B54-AF5A-B8A821460AC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09D9FA-C3CB-404A-BDD4-AC79F3282BE9}">
      <dsp:nvSpPr>
        <dsp:cNvPr id="0" name=""/>
        <dsp:cNvSpPr/>
      </dsp:nvSpPr>
      <dsp:spPr>
        <a:xfrm>
          <a:off x="380656" y="358252"/>
          <a:ext cx="3286241" cy="3286241"/>
        </a:xfrm>
        <a:prstGeom prst="pie">
          <a:avLst>
            <a:gd name="adj1" fmla="val 16200000"/>
            <a:gd name="adj2" fmla="val 180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t" anchorCtr="0">
          <a:noAutofit/>
        </a:bodyPr>
        <a:lstStyle/>
        <a:p>
          <a:pPr marL="0" lvl="0" indent="0" algn="l" defTabSz="444500">
            <a:lnSpc>
              <a:spcPct val="90000"/>
            </a:lnSpc>
            <a:spcBef>
              <a:spcPct val="0"/>
            </a:spcBef>
            <a:spcAft>
              <a:spcPct val="35000"/>
            </a:spcAft>
            <a:buNone/>
          </a:pPr>
          <a:r>
            <a:rPr lang="fi-FI" sz="1000" kern="1200" dirty="0" err="1"/>
            <a:t>Sustainability</a:t>
          </a:r>
          <a:endParaRPr lang="fi-FI" sz="1000" kern="1200" dirty="0"/>
        </a:p>
        <a:p>
          <a:pPr marL="57150" lvl="1" indent="-57150" algn="l" defTabSz="355600">
            <a:lnSpc>
              <a:spcPct val="90000"/>
            </a:lnSpc>
            <a:spcBef>
              <a:spcPct val="0"/>
            </a:spcBef>
            <a:spcAft>
              <a:spcPct val="15000"/>
            </a:spcAft>
            <a:buChar char="•"/>
          </a:pPr>
          <a:r>
            <a:rPr lang="fi-FI" sz="800" kern="1200" dirty="0" err="1"/>
            <a:t>Limits</a:t>
          </a:r>
          <a:r>
            <a:rPr lang="fi-FI" sz="800" kern="1200" dirty="0"/>
            <a:t> of </a:t>
          </a:r>
          <a:r>
            <a:rPr lang="fi-FI" sz="800" kern="1200" dirty="0" err="1"/>
            <a:t>growth</a:t>
          </a:r>
          <a:endParaRPr lang="fi-FI" sz="800" kern="1200" dirty="0"/>
        </a:p>
        <a:p>
          <a:pPr marL="57150" lvl="1" indent="-57150" algn="l" defTabSz="355600">
            <a:lnSpc>
              <a:spcPct val="90000"/>
            </a:lnSpc>
            <a:spcBef>
              <a:spcPct val="0"/>
            </a:spcBef>
            <a:spcAft>
              <a:spcPct val="15000"/>
            </a:spcAft>
            <a:buChar char="•"/>
          </a:pPr>
          <a:r>
            <a:rPr lang="fi-FI" sz="800" kern="1200" dirty="0" err="1"/>
            <a:t>Sustainablity</a:t>
          </a:r>
          <a:r>
            <a:rPr lang="fi-FI" sz="800" kern="1200" dirty="0"/>
            <a:t> </a:t>
          </a:r>
          <a:r>
            <a:rPr lang="fi-FI" sz="800" kern="1200" dirty="0" err="1"/>
            <a:t>by</a:t>
          </a:r>
          <a:r>
            <a:rPr lang="fi-FI" sz="800" kern="1200" dirty="0"/>
            <a:t> </a:t>
          </a:r>
          <a:r>
            <a:rPr lang="fi-FI" sz="800" kern="1200" dirty="0" err="1"/>
            <a:t>technology</a:t>
          </a:r>
          <a:r>
            <a:rPr lang="fi-FI" sz="800" kern="1200" dirty="0"/>
            <a:t> - </a:t>
          </a:r>
          <a:r>
            <a:rPr lang="fi-FI" sz="800" kern="1200" dirty="0" err="1"/>
            <a:t>or</a:t>
          </a:r>
          <a:r>
            <a:rPr lang="fi-FI" sz="800" kern="1200" dirty="0"/>
            <a:t>  </a:t>
          </a:r>
          <a:r>
            <a:rPr lang="fi-FI" sz="800" kern="1200" dirty="0" err="1"/>
            <a:t>by</a:t>
          </a:r>
          <a:r>
            <a:rPr lang="fi-FI" sz="800" kern="1200" dirty="0"/>
            <a:t> </a:t>
          </a:r>
          <a:r>
            <a:rPr lang="fi-FI" sz="800" kern="1200" dirty="0" err="1"/>
            <a:t>abandoning</a:t>
          </a:r>
          <a:r>
            <a:rPr lang="fi-FI" sz="800" kern="1200" dirty="0"/>
            <a:t> </a:t>
          </a:r>
          <a:r>
            <a:rPr lang="fi-FI" sz="800" kern="1200" dirty="0" err="1"/>
            <a:t>growth</a:t>
          </a:r>
          <a:r>
            <a:rPr lang="fi-FI" sz="800" kern="1200" dirty="0"/>
            <a:t> (</a:t>
          </a:r>
          <a:r>
            <a:rPr lang="fi-FI" sz="800" kern="1200" dirty="0" err="1"/>
            <a:t>e.g</a:t>
          </a:r>
          <a:r>
            <a:rPr lang="fi-FI" sz="800" kern="1200" dirty="0"/>
            <a:t>. in  </a:t>
          </a:r>
          <a:r>
            <a:rPr lang="fi-FI" sz="800" kern="1200" dirty="0" err="1"/>
            <a:t>local</a:t>
          </a:r>
          <a:r>
            <a:rPr lang="fi-FI" sz="800" kern="1200" dirty="0"/>
            <a:t> </a:t>
          </a:r>
          <a:r>
            <a:rPr lang="fi-FI" sz="800" kern="1200" dirty="0" err="1"/>
            <a:t>subsistence</a:t>
          </a:r>
          <a:r>
            <a:rPr lang="fi-FI" sz="800" kern="1200" dirty="0"/>
            <a:t> </a:t>
          </a:r>
          <a:r>
            <a:rPr lang="fi-FI" sz="800" kern="1200" dirty="0" err="1"/>
            <a:t>communities</a:t>
          </a:r>
          <a:r>
            <a:rPr lang="fi-FI" sz="800" kern="1200" dirty="0"/>
            <a:t>) </a:t>
          </a:r>
        </a:p>
      </dsp:txBody>
      <dsp:txXfrm>
        <a:off x="2112583" y="1054622"/>
        <a:ext cx="1173657" cy="978048"/>
      </dsp:txXfrm>
    </dsp:sp>
    <dsp:sp modelId="{B3E8A033-4215-47AB-8F1D-B0E649325FB5}">
      <dsp:nvSpPr>
        <dsp:cNvPr id="0" name=""/>
        <dsp:cNvSpPr/>
      </dsp:nvSpPr>
      <dsp:spPr>
        <a:xfrm>
          <a:off x="312975" y="475618"/>
          <a:ext cx="3286241" cy="3286241"/>
        </a:xfrm>
        <a:prstGeom prst="pie">
          <a:avLst>
            <a:gd name="adj1" fmla="val 1800000"/>
            <a:gd name="adj2" fmla="val 900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t" anchorCtr="0">
          <a:noAutofit/>
        </a:bodyPr>
        <a:lstStyle/>
        <a:p>
          <a:pPr marL="0" lvl="0" indent="0" algn="l" defTabSz="444500">
            <a:lnSpc>
              <a:spcPct val="90000"/>
            </a:lnSpc>
            <a:spcBef>
              <a:spcPct val="0"/>
            </a:spcBef>
            <a:spcAft>
              <a:spcPct val="35000"/>
            </a:spcAft>
            <a:buNone/>
          </a:pPr>
          <a:r>
            <a:rPr lang="fi-FI" sz="1000" kern="1200" dirty="0" err="1"/>
            <a:t>Efficiency</a:t>
          </a:r>
          <a:r>
            <a:rPr lang="fi-FI" sz="1000" kern="1200" dirty="0"/>
            <a:t> </a:t>
          </a:r>
        </a:p>
        <a:p>
          <a:pPr marL="57150" lvl="1" indent="-57150" algn="l" defTabSz="355600">
            <a:lnSpc>
              <a:spcPct val="90000"/>
            </a:lnSpc>
            <a:spcBef>
              <a:spcPct val="0"/>
            </a:spcBef>
            <a:spcAft>
              <a:spcPct val="15000"/>
            </a:spcAft>
            <a:buChar char="•"/>
          </a:pPr>
          <a:r>
            <a:rPr lang="fi-FI" sz="800" kern="1200" dirty="0" err="1"/>
            <a:t>Growth</a:t>
          </a:r>
          <a:r>
            <a:rPr lang="fi-FI" sz="800" kern="1200" dirty="0"/>
            <a:t>: loan </a:t>
          </a:r>
          <a:r>
            <a:rPr lang="fi-FI" sz="800" kern="1200" dirty="0" err="1"/>
            <a:t>funding</a:t>
          </a:r>
          <a:endParaRPr lang="fi-FI" sz="800" kern="1200" dirty="0"/>
        </a:p>
        <a:p>
          <a:pPr marL="57150" lvl="1" indent="-57150" algn="l" defTabSz="355600">
            <a:lnSpc>
              <a:spcPct val="90000"/>
            </a:lnSpc>
            <a:spcBef>
              <a:spcPct val="0"/>
            </a:spcBef>
            <a:spcAft>
              <a:spcPct val="15000"/>
            </a:spcAft>
            <a:buChar char="•"/>
          </a:pPr>
          <a:r>
            <a:rPr lang="fi-FI" sz="800" kern="1200" dirty="0" err="1"/>
            <a:t>The</a:t>
          </a:r>
          <a:r>
            <a:rPr lang="fi-FI" sz="800" kern="1200" dirty="0"/>
            <a:t> </a:t>
          </a:r>
          <a:r>
            <a:rPr lang="fi-FI" sz="800" kern="1200" dirty="0" err="1"/>
            <a:t>meaning</a:t>
          </a:r>
          <a:r>
            <a:rPr lang="fi-FI" sz="800" kern="1200" dirty="0"/>
            <a:t> and </a:t>
          </a:r>
          <a:r>
            <a:rPr lang="fi-FI" sz="800" kern="1200" dirty="0" err="1"/>
            <a:t>role</a:t>
          </a:r>
          <a:r>
            <a:rPr lang="fi-FI" sz="800" kern="1200" dirty="0"/>
            <a:t> of </a:t>
          </a:r>
          <a:r>
            <a:rPr lang="fi-FI" sz="800" kern="1200" dirty="0" err="1"/>
            <a:t>growth</a:t>
          </a:r>
          <a:r>
            <a:rPr lang="fi-FI" sz="800" kern="1200" dirty="0"/>
            <a:t> in </a:t>
          </a:r>
          <a:r>
            <a:rPr lang="fi-FI" sz="800" kern="1200" dirty="0" err="1"/>
            <a:t>capitalism</a:t>
          </a:r>
          <a:r>
            <a:rPr lang="fi-FI" sz="800" kern="1200" dirty="0"/>
            <a:t> </a:t>
          </a:r>
        </a:p>
      </dsp:txBody>
      <dsp:txXfrm>
        <a:off x="1095413" y="2607762"/>
        <a:ext cx="1760486" cy="860682"/>
      </dsp:txXfrm>
    </dsp:sp>
    <dsp:sp modelId="{69916143-0A07-4A8C-9555-4B07715232E9}">
      <dsp:nvSpPr>
        <dsp:cNvPr id="0" name=""/>
        <dsp:cNvSpPr/>
      </dsp:nvSpPr>
      <dsp:spPr>
        <a:xfrm>
          <a:off x="245294" y="358252"/>
          <a:ext cx="3286241" cy="3286241"/>
        </a:xfrm>
        <a:prstGeom prst="pie">
          <a:avLst>
            <a:gd name="adj1" fmla="val 9000000"/>
            <a:gd name="adj2" fmla="val 1620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i-FI" sz="1000" kern="1200" dirty="0" err="1"/>
            <a:t>Investor</a:t>
          </a:r>
          <a:r>
            <a:rPr lang="fi-FI" sz="1000" kern="1200" dirty="0"/>
            <a:t> </a:t>
          </a:r>
          <a:r>
            <a:rPr lang="fi-FI" sz="1000" kern="1200" dirty="0" err="1"/>
            <a:t>protection</a:t>
          </a:r>
          <a:endParaRPr lang="fi-FI" sz="1000" kern="1200" dirty="0"/>
        </a:p>
      </dsp:txBody>
      <dsp:txXfrm>
        <a:off x="625950" y="1054622"/>
        <a:ext cx="1173657" cy="978048"/>
      </dsp:txXfrm>
    </dsp:sp>
    <dsp:sp modelId="{F40A6217-9A09-4499-90E4-7D859344CFFC}">
      <dsp:nvSpPr>
        <dsp:cNvPr id="0" name=""/>
        <dsp:cNvSpPr/>
      </dsp:nvSpPr>
      <dsp:spPr>
        <a:xfrm>
          <a:off x="234958" y="129225"/>
          <a:ext cx="3693109" cy="3693109"/>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5BA228-FC6D-411A-A0A5-2B0887BE2C94}">
      <dsp:nvSpPr>
        <dsp:cNvPr id="0" name=""/>
        <dsp:cNvSpPr/>
      </dsp:nvSpPr>
      <dsp:spPr>
        <a:xfrm>
          <a:off x="109541" y="271976"/>
          <a:ext cx="3693109" cy="3693109"/>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4B0788-57B7-4F84-8438-6EEA6D570183}">
      <dsp:nvSpPr>
        <dsp:cNvPr id="0" name=""/>
        <dsp:cNvSpPr/>
      </dsp:nvSpPr>
      <dsp:spPr>
        <a:xfrm>
          <a:off x="41589" y="154818"/>
          <a:ext cx="3693109" cy="3693109"/>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C54054-C1ED-47BA-ACBB-A670E9678BD3}">
      <dsp:nvSpPr>
        <dsp:cNvPr id="0" name=""/>
        <dsp:cNvSpPr/>
      </dsp:nvSpPr>
      <dsp:spPr>
        <a:xfrm>
          <a:off x="0" y="0"/>
          <a:ext cx="4094428" cy="689680"/>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baseline="0"/>
            <a:t>Investment service providers play a key role in implementing the principles of sustainable financing</a:t>
          </a:r>
          <a:endParaRPr lang="fi-FI" sz="1400" kern="1200"/>
        </a:p>
      </dsp:txBody>
      <dsp:txXfrm>
        <a:off x="20200" y="20200"/>
        <a:ext cx="3269516" cy="649280"/>
      </dsp:txXfrm>
    </dsp:sp>
    <dsp:sp modelId="{6158944A-4C1E-4812-8DE1-15939A00A912}">
      <dsp:nvSpPr>
        <dsp:cNvPr id="0" name=""/>
        <dsp:cNvSpPr/>
      </dsp:nvSpPr>
      <dsp:spPr>
        <a:xfrm>
          <a:off x="305752" y="785469"/>
          <a:ext cx="4094428" cy="689680"/>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baseline="0" dirty="0">
              <a:solidFill>
                <a:srgbClr val="FF0000"/>
              </a:solidFill>
            </a:rPr>
            <a:t>Customer sustainability preferences implemented as part of the investment product suitability assessment</a:t>
          </a:r>
          <a:endParaRPr lang="fi-FI" sz="1400" kern="1200" dirty="0">
            <a:solidFill>
              <a:srgbClr val="FF0000"/>
            </a:solidFill>
          </a:endParaRPr>
        </a:p>
      </dsp:txBody>
      <dsp:txXfrm>
        <a:off x="325952" y="805669"/>
        <a:ext cx="3299983" cy="649280"/>
      </dsp:txXfrm>
    </dsp:sp>
    <dsp:sp modelId="{1A2227B1-4919-4359-BD31-54B9D26F9EE9}">
      <dsp:nvSpPr>
        <dsp:cNvPr id="0" name=""/>
        <dsp:cNvSpPr/>
      </dsp:nvSpPr>
      <dsp:spPr>
        <a:xfrm>
          <a:off x="611505" y="1570938"/>
          <a:ext cx="4094428" cy="689680"/>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baseline="0" dirty="0"/>
            <a:t>Only products that comply with the Taxonomy Regulation can be recommended for sustainability preferences</a:t>
          </a:r>
          <a:endParaRPr lang="fi-FI" sz="1400" kern="1200" dirty="0"/>
        </a:p>
      </dsp:txBody>
      <dsp:txXfrm>
        <a:off x="631705" y="1591138"/>
        <a:ext cx="3299983" cy="649280"/>
      </dsp:txXfrm>
    </dsp:sp>
    <dsp:sp modelId="{078D3222-5ADE-49C5-872A-96E79D6F5720}">
      <dsp:nvSpPr>
        <dsp:cNvPr id="0" name=""/>
        <dsp:cNvSpPr/>
      </dsp:nvSpPr>
      <dsp:spPr>
        <a:xfrm>
          <a:off x="917258" y="2356407"/>
          <a:ext cx="4094428" cy="689680"/>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baseline="0"/>
            <a:t>Reform mainly technical: compliance obligations of the service provider</a:t>
          </a:r>
          <a:endParaRPr lang="fi-FI" sz="1400" kern="1200"/>
        </a:p>
      </dsp:txBody>
      <dsp:txXfrm>
        <a:off x="937458" y="2376607"/>
        <a:ext cx="3299983" cy="649280"/>
      </dsp:txXfrm>
    </dsp:sp>
    <dsp:sp modelId="{15635296-7C14-480D-8893-A92C616FAD40}">
      <dsp:nvSpPr>
        <dsp:cNvPr id="0" name=""/>
        <dsp:cNvSpPr/>
      </dsp:nvSpPr>
      <dsp:spPr>
        <a:xfrm>
          <a:off x="1223010" y="3141876"/>
          <a:ext cx="4094428" cy="689680"/>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baseline="0" dirty="0"/>
            <a:t>The challenge: a </a:t>
          </a:r>
          <a:r>
            <a:rPr lang="en-US" sz="1400" b="1" kern="1200" baseline="0" dirty="0">
              <a:solidFill>
                <a:srgbClr val="FF0000"/>
              </a:solidFill>
            </a:rPr>
            <a:t>balance between investor protection and sustainability preferences</a:t>
          </a:r>
          <a:endParaRPr lang="fi-FI" sz="1400" kern="1200" dirty="0">
            <a:solidFill>
              <a:srgbClr val="FF0000"/>
            </a:solidFill>
          </a:endParaRPr>
        </a:p>
      </dsp:txBody>
      <dsp:txXfrm>
        <a:off x="1243210" y="3162076"/>
        <a:ext cx="3299983" cy="649280"/>
      </dsp:txXfrm>
    </dsp:sp>
    <dsp:sp modelId="{2A936090-A4AE-4FA4-A5FA-32499CC3934B}">
      <dsp:nvSpPr>
        <dsp:cNvPr id="0" name=""/>
        <dsp:cNvSpPr/>
      </dsp:nvSpPr>
      <dsp:spPr>
        <a:xfrm>
          <a:off x="3646135" y="503849"/>
          <a:ext cx="448292" cy="448292"/>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fi-FI" sz="2100" kern="1200"/>
        </a:p>
      </dsp:txBody>
      <dsp:txXfrm>
        <a:off x="3747001" y="503849"/>
        <a:ext cx="246560" cy="337340"/>
      </dsp:txXfrm>
    </dsp:sp>
    <dsp:sp modelId="{8DB94936-E8B4-4A3C-A7FF-CAC1A03D8EF3}">
      <dsp:nvSpPr>
        <dsp:cNvPr id="0" name=""/>
        <dsp:cNvSpPr/>
      </dsp:nvSpPr>
      <dsp:spPr>
        <a:xfrm>
          <a:off x="3951888" y="1289318"/>
          <a:ext cx="448292" cy="448292"/>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fi-FI" sz="2100" kern="1200"/>
        </a:p>
      </dsp:txBody>
      <dsp:txXfrm>
        <a:off x="4052754" y="1289318"/>
        <a:ext cx="246560" cy="337340"/>
      </dsp:txXfrm>
    </dsp:sp>
    <dsp:sp modelId="{A2E3161C-BB6B-49A0-8957-18F77BE60F1B}">
      <dsp:nvSpPr>
        <dsp:cNvPr id="0" name=""/>
        <dsp:cNvSpPr/>
      </dsp:nvSpPr>
      <dsp:spPr>
        <a:xfrm>
          <a:off x="4257641" y="2063293"/>
          <a:ext cx="448292" cy="448292"/>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fi-FI" sz="2100" kern="1200"/>
        </a:p>
      </dsp:txBody>
      <dsp:txXfrm>
        <a:off x="4358507" y="2063293"/>
        <a:ext cx="246560" cy="337340"/>
      </dsp:txXfrm>
    </dsp:sp>
    <dsp:sp modelId="{6C072AB7-DFFE-49D1-AD35-F9E433D92B99}">
      <dsp:nvSpPr>
        <dsp:cNvPr id="0" name=""/>
        <dsp:cNvSpPr/>
      </dsp:nvSpPr>
      <dsp:spPr>
        <a:xfrm>
          <a:off x="4563394" y="2856425"/>
          <a:ext cx="448292" cy="448292"/>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fi-FI" sz="2100" kern="1200"/>
        </a:p>
      </dsp:txBody>
      <dsp:txXfrm>
        <a:off x="4664260" y="2856425"/>
        <a:ext cx="246560" cy="3373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5218B1-CA27-4E26-B8B0-A87FA0D93403}">
      <dsp:nvSpPr>
        <dsp:cNvPr id="0" name=""/>
        <dsp:cNvSpPr/>
      </dsp:nvSpPr>
      <dsp:spPr>
        <a:xfrm>
          <a:off x="0" y="3160811"/>
          <a:ext cx="6541475" cy="208505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fi-FI" sz="3600" kern="1200" dirty="0" err="1"/>
            <a:t>The</a:t>
          </a:r>
          <a:r>
            <a:rPr lang="fi-FI" sz="3600" kern="1200" dirty="0"/>
            <a:t> </a:t>
          </a:r>
          <a:r>
            <a:rPr lang="fi-FI" sz="3600" kern="1200" dirty="0" err="1"/>
            <a:t>effects</a:t>
          </a:r>
          <a:r>
            <a:rPr lang="fi-FI" sz="3600" kern="1200" dirty="0"/>
            <a:t> </a:t>
          </a:r>
          <a:r>
            <a:rPr lang="fi-FI" sz="3600" kern="1200" dirty="0" err="1"/>
            <a:t>appear</a:t>
          </a:r>
          <a:r>
            <a:rPr lang="fi-FI" sz="3600" kern="1200"/>
            <a:t>: </a:t>
          </a:r>
          <a:endParaRPr lang="en-US" sz="3600" kern="1200" dirty="0"/>
        </a:p>
      </dsp:txBody>
      <dsp:txXfrm>
        <a:off x="0" y="3160811"/>
        <a:ext cx="6541475" cy="1125928"/>
      </dsp:txXfrm>
    </dsp:sp>
    <dsp:sp modelId="{FA8C5425-D873-4488-845F-F81229ED4D90}">
      <dsp:nvSpPr>
        <dsp:cNvPr id="0" name=""/>
        <dsp:cNvSpPr/>
      </dsp:nvSpPr>
      <dsp:spPr>
        <a:xfrm>
          <a:off x="0" y="4262136"/>
          <a:ext cx="1635368" cy="959124"/>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fi-FI" sz="1200" kern="1200" dirty="0"/>
            <a:t>In </a:t>
          </a:r>
          <a:r>
            <a:rPr lang="fi-FI" sz="1200" kern="1200" dirty="0" err="1"/>
            <a:t>directing</a:t>
          </a:r>
          <a:r>
            <a:rPr lang="fi-FI" sz="1200" kern="1200" dirty="0"/>
            <a:t> </a:t>
          </a:r>
          <a:r>
            <a:rPr lang="fi-FI" sz="1200" kern="1200" dirty="0" err="1"/>
            <a:t>the</a:t>
          </a:r>
          <a:r>
            <a:rPr lang="fi-FI" sz="1200" kern="1200" dirty="0"/>
            <a:t> business of </a:t>
          </a:r>
          <a:r>
            <a:rPr lang="fi-FI" sz="1200" kern="1200" dirty="0" err="1"/>
            <a:t>companies</a:t>
          </a:r>
          <a:endParaRPr lang="en-US" sz="1200" kern="1200" dirty="0"/>
        </a:p>
      </dsp:txBody>
      <dsp:txXfrm>
        <a:off x="0" y="4262136"/>
        <a:ext cx="1635368" cy="959124"/>
      </dsp:txXfrm>
    </dsp:sp>
    <dsp:sp modelId="{B15C61AB-754C-466D-8A03-8F0B3B63B2BE}">
      <dsp:nvSpPr>
        <dsp:cNvPr id="0" name=""/>
        <dsp:cNvSpPr/>
      </dsp:nvSpPr>
      <dsp:spPr>
        <a:xfrm>
          <a:off x="1635368" y="4262136"/>
          <a:ext cx="1635368" cy="959124"/>
        </a:xfrm>
        <a:prstGeom prst="rect">
          <a:avLst/>
        </a:prstGeom>
        <a:solidFill>
          <a:schemeClr val="accent2">
            <a:tint val="40000"/>
            <a:alpha val="90000"/>
            <a:hueOff val="-687421"/>
            <a:satOff val="2775"/>
            <a:lumOff val="472"/>
            <a:alphaOff val="0"/>
          </a:schemeClr>
        </a:solidFill>
        <a:ln w="12700" cap="flat" cmpd="sng" algn="ctr">
          <a:solidFill>
            <a:schemeClr val="accent2">
              <a:tint val="40000"/>
              <a:alpha val="90000"/>
              <a:hueOff val="-687421"/>
              <a:satOff val="2775"/>
              <a:lumOff val="47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fi-FI" sz="1200" kern="1200" dirty="0"/>
            <a:t>In  </a:t>
          </a:r>
          <a:r>
            <a:rPr lang="fi-FI" sz="1200" kern="1200" dirty="0" err="1"/>
            <a:t>investment</a:t>
          </a:r>
          <a:r>
            <a:rPr lang="fi-FI" sz="1200" kern="1200" dirty="0"/>
            <a:t> </a:t>
          </a:r>
          <a:r>
            <a:rPr lang="fi-FI" sz="1200" kern="1200" dirty="0" err="1"/>
            <a:t>decisions</a:t>
          </a:r>
          <a:r>
            <a:rPr lang="fi-FI" sz="1200" kern="1200" dirty="0"/>
            <a:t> of </a:t>
          </a:r>
          <a:r>
            <a:rPr lang="fi-FI" sz="1200" kern="1200" dirty="0" err="1"/>
            <a:t>companies</a:t>
          </a:r>
          <a:endParaRPr lang="en-US" sz="1200" kern="1200" dirty="0"/>
        </a:p>
      </dsp:txBody>
      <dsp:txXfrm>
        <a:off x="1635368" y="4262136"/>
        <a:ext cx="1635368" cy="959124"/>
      </dsp:txXfrm>
    </dsp:sp>
    <dsp:sp modelId="{C0FF0BF4-B1CA-423C-B403-59C9B01D057F}">
      <dsp:nvSpPr>
        <dsp:cNvPr id="0" name=""/>
        <dsp:cNvSpPr/>
      </dsp:nvSpPr>
      <dsp:spPr>
        <a:xfrm>
          <a:off x="3270737" y="4262136"/>
          <a:ext cx="1635368" cy="959124"/>
        </a:xfrm>
        <a:prstGeom prst="rect">
          <a:avLst/>
        </a:prstGeom>
        <a:solidFill>
          <a:schemeClr val="accent2">
            <a:tint val="40000"/>
            <a:alpha val="90000"/>
            <a:hueOff val="-1374841"/>
            <a:satOff val="5550"/>
            <a:lumOff val="945"/>
            <a:alphaOff val="0"/>
          </a:schemeClr>
        </a:solidFill>
        <a:ln w="12700" cap="flat" cmpd="sng" algn="ctr">
          <a:solidFill>
            <a:schemeClr val="accent2">
              <a:tint val="40000"/>
              <a:alpha val="90000"/>
              <a:hueOff val="-1374841"/>
              <a:satOff val="5550"/>
              <a:lumOff val="94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fi-FI" sz="1200" kern="1200" dirty="0"/>
            <a:t>In </a:t>
          </a:r>
          <a:r>
            <a:rPr lang="fi-FI" sz="1200" kern="1200" dirty="0" err="1"/>
            <a:t>corporate</a:t>
          </a:r>
          <a:r>
            <a:rPr lang="fi-FI" sz="1200" kern="1200" dirty="0"/>
            <a:t> </a:t>
          </a:r>
          <a:r>
            <a:rPr lang="fi-FI" sz="1200" kern="1200" dirty="0" err="1"/>
            <a:t>communication</a:t>
          </a:r>
          <a:r>
            <a:rPr lang="fi-FI" sz="1200" kern="1200" dirty="0"/>
            <a:t> and </a:t>
          </a:r>
          <a:r>
            <a:rPr lang="fi-FI" sz="1200" kern="1200" dirty="0" err="1"/>
            <a:t>disclosures</a:t>
          </a:r>
          <a:endParaRPr lang="en-US" sz="1200" kern="1200" dirty="0"/>
        </a:p>
      </dsp:txBody>
      <dsp:txXfrm>
        <a:off x="3270737" y="4262136"/>
        <a:ext cx="1635368" cy="959124"/>
      </dsp:txXfrm>
    </dsp:sp>
    <dsp:sp modelId="{14A7D49D-7924-4584-9F42-F55C6DA6373C}">
      <dsp:nvSpPr>
        <dsp:cNvPr id="0" name=""/>
        <dsp:cNvSpPr/>
      </dsp:nvSpPr>
      <dsp:spPr>
        <a:xfrm>
          <a:off x="4906106" y="4262136"/>
          <a:ext cx="1635368" cy="959124"/>
        </a:xfrm>
        <a:prstGeom prst="rect">
          <a:avLst/>
        </a:prstGeom>
        <a:solidFill>
          <a:schemeClr val="accent2">
            <a:tint val="40000"/>
            <a:alpha val="90000"/>
            <a:hueOff val="-2062262"/>
            <a:satOff val="8325"/>
            <a:lumOff val="1417"/>
            <a:alphaOff val="0"/>
          </a:schemeClr>
        </a:solidFill>
        <a:ln w="12700" cap="flat" cmpd="sng" algn="ctr">
          <a:solidFill>
            <a:schemeClr val="accent2">
              <a:tint val="40000"/>
              <a:alpha val="90000"/>
              <a:hueOff val="-2062262"/>
              <a:satOff val="8325"/>
              <a:lumOff val="141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fi-FI" sz="1200" kern="1200" dirty="0"/>
            <a:t>In </a:t>
          </a:r>
          <a:r>
            <a:rPr lang="fi-FI" sz="1200" kern="1200" dirty="0" err="1"/>
            <a:t>the</a:t>
          </a:r>
          <a:r>
            <a:rPr lang="fi-FI" sz="1200" kern="1200" dirty="0"/>
            <a:t> </a:t>
          </a:r>
          <a:r>
            <a:rPr lang="fi-FI" sz="1200" kern="1200" dirty="0" err="1"/>
            <a:t>operation</a:t>
          </a:r>
          <a:r>
            <a:rPr lang="fi-FI" sz="1200" kern="1200" dirty="0"/>
            <a:t> of </a:t>
          </a:r>
          <a:r>
            <a:rPr lang="fi-FI" sz="1200" kern="1200" dirty="0" err="1"/>
            <a:t>investment</a:t>
          </a:r>
          <a:r>
            <a:rPr lang="fi-FI" sz="1200" kern="1200" dirty="0"/>
            <a:t> </a:t>
          </a:r>
          <a:r>
            <a:rPr lang="fi-FI" sz="1200" kern="1200" dirty="0" err="1"/>
            <a:t>companies</a:t>
          </a:r>
          <a:r>
            <a:rPr lang="fi-FI" sz="1200" kern="1200" dirty="0"/>
            <a:t>: </a:t>
          </a:r>
          <a:r>
            <a:rPr lang="fi-FI" sz="1200" kern="1200" dirty="0" err="1"/>
            <a:t>investment</a:t>
          </a:r>
          <a:r>
            <a:rPr lang="fi-FI" sz="1200" kern="1200" dirty="0"/>
            <a:t> </a:t>
          </a:r>
          <a:r>
            <a:rPr lang="fi-FI" sz="1200" kern="1200" dirty="0" err="1"/>
            <a:t>advice</a:t>
          </a:r>
          <a:r>
            <a:rPr lang="fi-FI" sz="1200" kern="1200" dirty="0"/>
            <a:t>, portfolio </a:t>
          </a:r>
          <a:r>
            <a:rPr lang="fi-FI" sz="1200" kern="1200" dirty="0" err="1"/>
            <a:t>mangement</a:t>
          </a:r>
          <a:r>
            <a:rPr lang="fi-FI" sz="1200" kern="1200" dirty="0"/>
            <a:t> and </a:t>
          </a:r>
          <a:r>
            <a:rPr lang="fi-FI" sz="1200" kern="1200" dirty="0" err="1"/>
            <a:t>other</a:t>
          </a:r>
          <a:r>
            <a:rPr lang="fi-FI" sz="1200" kern="1200" dirty="0"/>
            <a:t> </a:t>
          </a:r>
          <a:r>
            <a:rPr lang="fi-FI" sz="1200" kern="1200" dirty="0" err="1"/>
            <a:t>services</a:t>
          </a:r>
          <a:endParaRPr lang="en-US" sz="1200" kern="1200" dirty="0"/>
        </a:p>
      </dsp:txBody>
      <dsp:txXfrm>
        <a:off x="4906106" y="4262136"/>
        <a:ext cx="1635368" cy="959124"/>
      </dsp:txXfrm>
    </dsp:sp>
    <dsp:sp modelId="{3FBB77E9-FCE3-4A9C-BB53-6175D0993F2F}">
      <dsp:nvSpPr>
        <dsp:cNvPr id="0" name=""/>
        <dsp:cNvSpPr/>
      </dsp:nvSpPr>
      <dsp:spPr>
        <a:xfrm rot="10800000">
          <a:off x="0" y="2374"/>
          <a:ext cx="6541475" cy="3206810"/>
        </a:xfrm>
        <a:prstGeom prst="upArrowCallout">
          <a:avLst/>
        </a:prstGeom>
        <a:solidFill>
          <a:schemeClr val="accent2">
            <a:hueOff val="-1494891"/>
            <a:satOff val="-418"/>
            <a:lumOff val="70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t>Consideration of sustainability comes alongside traditional criteria, partially displacing them</a:t>
          </a:r>
        </a:p>
      </dsp:txBody>
      <dsp:txXfrm rot="10800000">
        <a:off x="0" y="2374"/>
        <a:ext cx="6541475" cy="208368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33DE86-5A6B-4C73-8D4F-CA5475813F0B}">
      <dsp:nvSpPr>
        <dsp:cNvPr id="0" name=""/>
        <dsp:cNvSpPr/>
      </dsp:nvSpPr>
      <dsp:spPr>
        <a:xfrm>
          <a:off x="0" y="0"/>
          <a:ext cx="107807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F286E8-EBD1-4E6F-B875-A0933B3675F5}">
      <dsp:nvSpPr>
        <dsp:cNvPr id="0" name=""/>
        <dsp:cNvSpPr/>
      </dsp:nvSpPr>
      <dsp:spPr>
        <a:xfrm>
          <a:off x="0" y="0"/>
          <a:ext cx="2156159" cy="3831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fi-FI" sz="2500" b="1" i="0" kern="1200" baseline="0"/>
            <a:t>ESG: (environment</a:t>
          </a:r>
          <a:r>
            <a:rPr lang="fi-FI" sz="2500" b="1" kern="1200" baseline="0"/>
            <a:t>al, societal, governance): CSR permeates general financial markets law. Examples: </a:t>
          </a:r>
          <a:endParaRPr lang="fi-FI" sz="2500" kern="1200"/>
        </a:p>
      </dsp:txBody>
      <dsp:txXfrm>
        <a:off x="0" y="0"/>
        <a:ext cx="2156159" cy="3831557"/>
      </dsp:txXfrm>
    </dsp:sp>
    <dsp:sp modelId="{AC566496-5564-4BEF-825F-F413D5966B0F}">
      <dsp:nvSpPr>
        <dsp:cNvPr id="0" name=""/>
        <dsp:cNvSpPr/>
      </dsp:nvSpPr>
      <dsp:spPr>
        <a:xfrm>
          <a:off x="2317871" y="59868"/>
          <a:ext cx="2712449" cy="1197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fi-FI" sz="1000" kern="1200" baseline="0"/>
            <a:t>MAR </a:t>
          </a:r>
          <a:r>
            <a:rPr lang="fi-FI" sz="1000" kern="1200" baseline="0">
              <a:hlinkClick xmlns:r="http://schemas.openxmlformats.org/officeDocument/2006/relationships" r:id="rId1"/>
            </a:rPr>
            <a:t>https://eur-lex.europa.eu/legal-content/FI/TXT/?uri=OJ:L:2014:173:TOC</a:t>
          </a:r>
          <a:r>
            <a:rPr lang="fi-FI" sz="1000" kern="1200" baseline="0"/>
            <a:t>; </a:t>
          </a:r>
          <a:endParaRPr lang="fi-FI" sz="1000" kern="1200"/>
        </a:p>
      </dsp:txBody>
      <dsp:txXfrm>
        <a:off x="2317871" y="59868"/>
        <a:ext cx="2712449" cy="1197361"/>
      </dsp:txXfrm>
    </dsp:sp>
    <dsp:sp modelId="{B9F39F96-06BD-41A0-AABF-E545983E23AB}">
      <dsp:nvSpPr>
        <dsp:cNvPr id="0" name=""/>
        <dsp:cNvSpPr/>
      </dsp:nvSpPr>
      <dsp:spPr>
        <a:xfrm>
          <a:off x="5192032" y="59868"/>
          <a:ext cx="2712449" cy="598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0" lvl="0" indent="0" algn="l" defTabSz="311150">
            <a:lnSpc>
              <a:spcPct val="90000"/>
            </a:lnSpc>
            <a:spcBef>
              <a:spcPct val="0"/>
            </a:spcBef>
            <a:spcAft>
              <a:spcPct val="35000"/>
            </a:spcAft>
            <a:buNone/>
          </a:pPr>
          <a:r>
            <a:rPr lang="fi-FI" sz="700" b="1" i="0" kern="1200" baseline="0" dirty="0"/>
            <a:t>7 art. 1c</a:t>
          </a:r>
          <a:r>
            <a:rPr lang="fi-FI" sz="700" b="1" i="0" kern="1200" baseline="0" dirty="0">
              <a:solidFill>
                <a:srgbClr val="FF0000"/>
              </a:solidFill>
            </a:rPr>
            <a:t>: inside </a:t>
          </a:r>
          <a:r>
            <a:rPr lang="fi-FI" sz="700" b="1" i="0" kern="1200" baseline="0" dirty="0" err="1">
              <a:solidFill>
                <a:srgbClr val="FF0000"/>
              </a:solidFill>
            </a:rPr>
            <a:t>information</a:t>
          </a:r>
          <a:r>
            <a:rPr lang="fi-FI" sz="700" b="1" i="0" kern="1200" baseline="0" dirty="0">
              <a:solidFill>
                <a:srgbClr val="FF0000"/>
              </a:solidFill>
            </a:rPr>
            <a:t> </a:t>
          </a:r>
          <a:r>
            <a:rPr lang="fi-FI" sz="700" b="1" i="0" kern="1200" baseline="0" dirty="0" err="1">
              <a:solidFill>
                <a:srgbClr val="FF0000"/>
              </a:solidFill>
            </a:rPr>
            <a:t>comprises</a:t>
          </a:r>
          <a:r>
            <a:rPr lang="fi-FI" sz="700" b="1" i="0" kern="1200" baseline="0" dirty="0">
              <a:solidFill>
                <a:srgbClr val="FF0000"/>
              </a:solidFill>
            </a:rPr>
            <a:t>, </a:t>
          </a:r>
          <a:r>
            <a:rPr lang="en-US" sz="700" b="1" i="0" kern="1200" baseline="0" dirty="0">
              <a:solidFill>
                <a:srgbClr val="FF0000"/>
              </a:solidFill>
            </a:rPr>
            <a:t>in relation to emission allowances </a:t>
          </a:r>
          <a:r>
            <a:rPr lang="en-US" sz="700" b="1" i="0" kern="1200" baseline="0" dirty="0"/>
            <a:t>or auctioned products based thereon, information of a precise nature, which has not been made public, relating, directly or indirectly, to one or more such instruments, and which, if it were made public, would be likely to have a significant effect on the prices of such instruments or on the prices of related derivative financial instruments;</a:t>
          </a:r>
          <a:endParaRPr lang="fi-FI" sz="700" kern="1200" dirty="0"/>
        </a:p>
      </dsp:txBody>
      <dsp:txXfrm>
        <a:off x="5192032" y="59868"/>
        <a:ext cx="2712449" cy="598680"/>
      </dsp:txXfrm>
    </dsp:sp>
    <dsp:sp modelId="{8BF3F50B-EE20-4A27-A020-8C8E33875B9C}">
      <dsp:nvSpPr>
        <dsp:cNvPr id="0" name=""/>
        <dsp:cNvSpPr/>
      </dsp:nvSpPr>
      <dsp:spPr>
        <a:xfrm>
          <a:off x="5030320" y="658548"/>
          <a:ext cx="574832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CC9963-4BC1-4868-A93C-B9B778E89767}">
      <dsp:nvSpPr>
        <dsp:cNvPr id="0" name=""/>
        <dsp:cNvSpPr/>
      </dsp:nvSpPr>
      <dsp:spPr>
        <a:xfrm>
          <a:off x="5192032" y="658548"/>
          <a:ext cx="2712449" cy="598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0" lvl="0" indent="0" algn="l" defTabSz="311150">
            <a:lnSpc>
              <a:spcPct val="90000"/>
            </a:lnSpc>
            <a:spcBef>
              <a:spcPct val="0"/>
            </a:spcBef>
            <a:spcAft>
              <a:spcPct val="35000"/>
            </a:spcAft>
            <a:buNone/>
          </a:pPr>
          <a:r>
            <a:rPr lang="fi-FI" sz="700" i="1" kern="1200" baseline="0" dirty="0"/>
            <a:t>17 art.: (</a:t>
          </a:r>
          <a:r>
            <a:rPr lang="en-US" sz="700" i="1" kern="1200" baseline="0" dirty="0"/>
            <a:t>Public disclosure of inside information)</a:t>
          </a:r>
          <a:r>
            <a:rPr lang="fi-FI" sz="700" i="1" kern="1200" baseline="0" dirty="0"/>
            <a:t>: </a:t>
          </a:r>
          <a:r>
            <a:rPr lang="en-US" sz="700" i="1" kern="1200" baseline="0" dirty="0"/>
            <a:t>2. An emission allowance market participant shall publicly, effectively and in a timely manner disclose inside information -  - With regard to </a:t>
          </a:r>
          <a:r>
            <a:rPr lang="en-US" sz="700" i="1" kern="1200" baseline="0" dirty="0">
              <a:solidFill>
                <a:srgbClr val="FF0000"/>
              </a:solidFill>
            </a:rPr>
            <a:t>installations, </a:t>
          </a:r>
          <a:r>
            <a:rPr lang="en-US" sz="700" i="1" kern="1200" baseline="0" dirty="0"/>
            <a:t>such disclosure shall include information relevant to the capacity and </a:t>
          </a:r>
          <a:r>
            <a:rPr lang="en-US" sz="700" i="1" kern="1200" baseline="0" dirty="0" err="1"/>
            <a:t>utilisation</a:t>
          </a:r>
          <a:r>
            <a:rPr lang="en-US" sz="700" i="1" kern="1200" baseline="0" dirty="0"/>
            <a:t> of installations, including planned or unplanned unavailability of such installations.</a:t>
          </a:r>
          <a:endParaRPr lang="fi-FI" sz="700" kern="1200" dirty="0"/>
        </a:p>
      </dsp:txBody>
      <dsp:txXfrm>
        <a:off x="5192032" y="658548"/>
        <a:ext cx="2712449" cy="598680"/>
      </dsp:txXfrm>
    </dsp:sp>
    <dsp:sp modelId="{684CC0D9-32AE-42B4-834B-5C2A3E9B07C9}">
      <dsp:nvSpPr>
        <dsp:cNvPr id="0" name=""/>
        <dsp:cNvSpPr/>
      </dsp:nvSpPr>
      <dsp:spPr>
        <a:xfrm>
          <a:off x="8066193" y="658548"/>
          <a:ext cx="2712449" cy="598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0" lvl="0" indent="0" algn="l" defTabSz="311150">
            <a:lnSpc>
              <a:spcPct val="90000"/>
            </a:lnSpc>
            <a:spcBef>
              <a:spcPct val="0"/>
            </a:spcBef>
            <a:spcAft>
              <a:spcPct val="35000"/>
            </a:spcAft>
            <a:buNone/>
          </a:pPr>
          <a:r>
            <a:rPr lang="en-US" sz="700" kern="1200" baseline="0"/>
            <a:t>The first subparagraph shall not apply to a participant in the emission allowance market where the installations or aviation activities that it owns, controls or is responsible for, in the preceding year have had emissions not exceeding a minimum threshold of carbon dioxide equivalent and, where they carry out combustion activities, have had a rated thermal input not exceeding a minimum threshold.</a:t>
          </a:r>
          <a:endParaRPr lang="fi-FI" sz="700" kern="1200"/>
        </a:p>
      </dsp:txBody>
      <dsp:txXfrm>
        <a:off x="8066193" y="658548"/>
        <a:ext cx="2712449" cy="598680"/>
      </dsp:txXfrm>
    </dsp:sp>
    <dsp:sp modelId="{169F307E-37B5-4E1D-B5A1-39A138DCECDD}">
      <dsp:nvSpPr>
        <dsp:cNvPr id="0" name=""/>
        <dsp:cNvSpPr/>
      </dsp:nvSpPr>
      <dsp:spPr>
        <a:xfrm>
          <a:off x="2156159" y="1257229"/>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DE0402-68C0-423B-8102-EFF04DE0D56F}">
      <dsp:nvSpPr>
        <dsp:cNvPr id="0" name=""/>
        <dsp:cNvSpPr/>
      </dsp:nvSpPr>
      <dsp:spPr>
        <a:xfrm>
          <a:off x="2317871" y="1317097"/>
          <a:ext cx="2712449" cy="1197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fi-FI" sz="1000" kern="1200" baseline="0" dirty="0" err="1"/>
            <a:t>MiFID</a:t>
          </a:r>
          <a:r>
            <a:rPr lang="fi-FI" sz="1000" kern="1200" baseline="0" dirty="0"/>
            <a:t> II art. 4 (23) ’</a:t>
          </a:r>
          <a:r>
            <a:rPr lang="en-US" sz="1000" kern="1200" baseline="0" dirty="0" err="1">
              <a:solidFill>
                <a:srgbClr val="FF0000"/>
              </a:solidFill>
            </a:rPr>
            <a:t>organised</a:t>
          </a:r>
          <a:r>
            <a:rPr lang="en-US" sz="1000" kern="1200" baseline="0" dirty="0">
              <a:solidFill>
                <a:srgbClr val="FF0000"/>
              </a:solidFill>
            </a:rPr>
            <a:t> trading facility</a:t>
          </a:r>
          <a:r>
            <a:rPr lang="en-US" sz="1000" kern="1200" baseline="0" dirty="0"/>
            <a:t>’ or ‘OTF’ means a multilateral system which is not a regulated market or an MTF and in which multiple third-party buying and selling interests in bonds, structured finance products, </a:t>
          </a:r>
          <a:r>
            <a:rPr lang="en-US" sz="1000" kern="1200" baseline="0" dirty="0">
              <a:solidFill>
                <a:srgbClr val="FF0000"/>
              </a:solidFill>
            </a:rPr>
            <a:t>emission allowances </a:t>
          </a:r>
          <a:r>
            <a:rPr lang="en-US" sz="1000" kern="1200" baseline="0" dirty="0"/>
            <a:t>or derivatives are able to interact in the system in a way that results in a contract in accordance with Title II of this Directive;</a:t>
          </a:r>
          <a:endParaRPr lang="fi-FI" sz="1000" kern="1200" dirty="0"/>
        </a:p>
      </dsp:txBody>
      <dsp:txXfrm>
        <a:off x="2317871" y="1317097"/>
        <a:ext cx="2712449" cy="1197361"/>
      </dsp:txXfrm>
    </dsp:sp>
    <dsp:sp modelId="{CC38B6C9-3F0E-46CE-AB4C-0D0495A64F3C}">
      <dsp:nvSpPr>
        <dsp:cNvPr id="0" name=""/>
        <dsp:cNvSpPr/>
      </dsp:nvSpPr>
      <dsp:spPr>
        <a:xfrm>
          <a:off x="2156159" y="2514459"/>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9E9021-E501-4F8A-9098-BFF4F42542C3}">
      <dsp:nvSpPr>
        <dsp:cNvPr id="0" name=""/>
        <dsp:cNvSpPr/>
      </dsp:nvSpPr>
      <dsp:spPr>
        <a:xfrm>
          <a:off x="2317871" y="2574327"/>
          <a:ext cx="2712449" cy="1197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baseline="0" dirty="0"/>
            <a:t>National legislation, e.g. Investment Services Act Sect 15 p. 10</a:t>
          </a:r>
          <a:endParaRPr lang="fi-FI" sz="1600" kern="1200" dirty="0"/>
        </a:p>
      </dsp:txBody>
      <dsp:txXfrm>
        <a:off x="2317871" y="2574327"/>
        <a:ext cx="2712449" cy="1197361"/>
      </dsp:txXfrm>
    </dsp:sp>
    <dsp:sp modelId="{708BEB23-CAD9-4640-AD96-32F3E21BD334}">
      <dsp:nvSpPr>
        <dsp:cNvPr id="0" name=""/>
        <dsp:cNvSpPr/>
      </dsp:nvSpPr>
      <dsp:spPr>
        <a:xfrm>
          <a:off x="5192032" y="2574327"/>
          <a:ext cx="2712449" cy="1197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i="1" kern="1200" baseline="0" dirty="0"/>
            <a:t>“financial instruments” include emission allowances </a:t>
          </a:r>
          <a:endParaRPr lang="fi-FI" sz="1400" kern="1200" dirty="0"/>
        </a:p>
      </dsp:txBody>
      <dsp:txXfrm>
        <a:off x="5192032" y="2574327"/>
        <a:ext cx="2712449" cy="1197361"/>
      </dsp:txXfrm>
    </dsp:sp>
    <dsp:sp modelId="{D12CD889-7F66-4444-92E4-939D2B64925E}">
      <dsp:nvSpPr>
        <dsp:cNvPr id="0" name=""/>
        <dsp:cNvSpPr/>
      </dsp:nvSpPr>
      <dsp:spPr>
        <a:xfrm>
          <a:off x="2156159" y="3771688"/>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371A05-830E-4D40-8318-AFBA6D5583F0}">
      <dsp:nvSpPr>
        <dsp:cNvPr id="0" name=""/>
        <dsp:cNvSpPr/>
      </dsp:nvSpPr>
      <dsp:spPr>
        <a:xfrm>
          <a:off x="0" y="0"/>
          <a:ext cx="981060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3F5558-486B-4493-8E2E-D4EC6599FB2D}">
      <dsp:nvSpPr>
        <dsp:cNvPr id="0" name=""/>
        <dsp:cNvSpPr/>
      </dsp:nvSpPr>
      <dsp:spPr>
        <a:xfrm>
          <a:off x="0" y="0"/>
          <a:ext cx="1962120" cy="4428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en-US" sz="5100" kern="1200" baseline="0" dirty="0"/>
            <a:t>MAR does not apply to </a:t>
          </a:r>
          <a:endParaRPr lang="fi-FI" sz="5100" kern="1200" dirty="0"/>
        </a:p>
      </dsp:txBody>
      <dsp:txXfrm>
        <a:off x="0" y="0"/>
        <a:ext cx="1962120" cy="4428753"/>
      </dsp:txXfrm>
    </dsp:sp>
    <dsp:sp modelId="{1DFD1023-419F-4260-8BDA-79AFE8F1F9D7}">
      <dsp:nvSpPr>
        <dsp:cNvPr id="0" name=""/>
        <dsp:cNvSpPr/>
      </dsp:nvSpPr>
      <dsp:spPr>
        <a:xfrm>
          <a:off x="2109279" y="69199"/>
          <a:ext cx="3777082" cy="1383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baseline="0"/>
            <a:t>transactions, orders or behaviour, in pursuit of monetary, exchange rate or public debt management policy by:</a:t>
          </a:r>
          <a:endParaRPr lang="fi-FI" sz="1500" kern="1200"/>
        </a:p>
      </dsp:txBody>
      <dsp:txXfrm>
        <a:off x="2109279" y="69199"/>
        <a:ext cx="3777082" cy="1383985"/>
      </dsp:txXfrm>
    </dsp:sp>
    <dsp:sp modelId="{83F77ADE-98C5-48BE-BEE9-412890BB65E6}">
      <dsp:nvSpPr>
        <dsp:cNvPr id="0" name=""/>
        <dsp:cNvSpPr/>
      </dsp:nvSpPr>
      <dsp:spPr>
        <a:xfrm>
          <a:off x="6033521" y="69199"/>
          <a:ext cx="3777082" cy="345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baseline="0"/>
            <a:t>(a) a Member State;</a:t>
          </a:r>
          <a:endParaRPr lang="fi-FI" sz="1000" kern="1200"/>
        </a:p>
      </dsp:txBody>
      <dsp:txXfrm>
        <a:off x="6033521" y="69199"/>
        <a:ext cx="3777082" cy="345996"/>
      </dsp:txXfrm>
    </dsp:sp>
    <dsp:sp modelId="{857E520B-7E40-4F89-A1D2-410B70D999FE}">
      <dsp:nvSpPr>
        <dsp:cNvPr id="0" name=""/>
        <dsp:cNvSpPr/>
      </dsp:nvSpPr>
      <dsp:spPr>
        <a:xfrm>
          <a:off x="5886362" y="415195"/>
          <a:ext cx="377708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8DC956-F08B-4D49-8852-6DB201E9C023}">
      <dsp:nvSpPr>
        <dsp:cNvPr id="0" name=""/>
        <dsp:cNvSpPr/>
      </dsp:nvSpPr>
      <dsp:spPr>
        <a:xfrm>
          <a:off x="6033521" y="415195"/>
          <a:ext cx="3777082" cy="345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baseline="0"/>
            <a:t>(b) the members of the ESCB;</a:t>
          </a:r>
          <a:endParaRPr lang="fi-FI" sz="1000" kern="1200"/>
        </a:p>
      </dsp:txBody>
      <dsp:txXfrm>
        <a:off x="6033521" y="415195"/>
        <a:ext cx="3777082" cy="345996"/>
      </dsp:txXfrm>
    </dsp:sp>
    <dsp:sp modelId="{87CFB427-0841-477B-A713-FA2F6FADAD82}">
      <dsp:nvSpPr>
        <dsp:cNvPr id="0" name=""/>
        <dsp:cNvSpPr/>
      </dsp:nvSpPr>
      <dsp:spPr>
        <a:xfrm>
          <a:off x="5886362" y="761191"/>
          <a:ext cx="377708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6E3BC0-C7FC-4E1F-A743-C900F3915D6D}">
      <dsp:nvSpPr>
        <dsp:cNvPr id="0" name=""/>
        <dsp:cNvSpPr/>
      </dsp:nvSpPr>
      <dsp:spPr>
        <a:xfrm>
          <a:off x="6033521" y="761191"/>
          <a:ext cx="3777082" cy="345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baseline="0"/>
            <a:t>(c) a ministry, agency or special purpose vehicle of one or several Member States, or by a person acting on its behalf;</a:t>
          </a:r>
          <a:endParaRPr lang="fi-FI" sz="1000" kern="1200"/>
        </a:p>
      </dsp:txBody>
      <dsp:txXfrm>
        <a:off x="6033521" y="761191"/>
        <a:ext cx="3777082" cy="345996"/>
      </dsp:txXfrm>
    </dsp:sp>
    <dsp:sp modelId="{F291FDA4-66D3-41B4-9908-1A3696CC4DCD}">
      <dsp:nvSpPr>
        <dsp:cNvPr id="0" name=""/>
        <dsp:cNvSpPr/>
      </dsp:nvSpPr>
      <dsp:spPr>
        <a:xfrm>
          <a:off x="5886362" y="1107188"/>
          <a:ext cx="377708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2828E6-BBA4-4FD7-9BFC-917424184A2C}">
      <dsp:nvSpPr>
        <dsp:cNvPr id="0" name=""/>
        <dsp:cNvSpPr/>
      </dsp:nvSpPr>
      <dsp:spPr>
        <a:xfrm>
          <a:off x="6033521" y="1107188"/>
          <a:ext cx="3777082" cy="345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baseline="0"/>
            <a:t>(d) in the case of a Member State that is a federal state, a member making up the federation.</a:t>
          </a:r>
          <a:endParaRPr lang="fi-FI" sz="1000" kern="1200"/>
        </a:p>
      </dsp:txBody>
      <dsp:txXfrm>
        <a:off x="6033521" y="1107188"/>
        <a:ext cx="3777082" cy="345996"/>
      </dsp:txXfrm>
    </dsp:sp>
    <dsp:sp modelId="{B68DB4B0-4AF7-43C1-99D6-C64EE9123053}">
      <dsp:nvSpPr>
        <dsp:cNvPr id="0" name=""/>
        <dsp:cNvSpPr/>
      </dsp:nvSpPr>
      <dsp:spPr>
        <a:xfrm>
          <a:off x="1962120" y="1453184"/>
          <a:ext cx="784848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D2BF92-86D1-4D6E-829C-8E1CC10ED759}">
      <dsp:nvSpPr>
        <dsp:cNvPr id="0" name=""/>
        <dsp:cNvSpPr/>
      </dsp:nvSpPr>
      <dsp:spPr>
        <a:xfrm>
          <a:off x="2109279" y="1522383"/>
          <a:ext cx="3777082" cy="1383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baseline="0"/>
            <a:t>transactions, orders or behaviour carried out by the Commission or any other officially designated body or by any person acting on its behalf, in pursuit of public debt management policy. </a:t>
          </a:r>
          <a:endParaRPr lang="fi-FI" sz="1500" kern="1200"/>
        </a:p>
      </dsp:txBody>
      <dsp:txXfrm>
        <a:off x="2109279" y="1522383"/>
        <a:ext cx="3777082" cy="1383985"/>
      </dsp:txXfrm>
    </dsp:sp>
    <dsp:sp modelId="{B26BE045-9560-478E-8510-A189A48F4709}">
      <dsp:nvSpPr>
        <dsp:cNvPr id="0" name=""/>
        <dsp:cNvSpPr/>
      </dsp:nvSpPr>
      <dsp:spPr>
        <a:xfrm>
          <a:off x="1962120" y="2906369"/>
          <a:ext cx="784848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7655CC-01B1-47B8-B1C6-38B04DC4D30D}">
      <dsp:nvSpPr>
        <dsp:cNvPr id="0" name=""/>
        <dsp:cNvSpPr/>
      </dsp:nvSpPr>
      <dsp:spPr>
        <a:xfrm>
          <a:off x="2109279" y="2975568"/>
          <a:ext cx="3777082" cy="1383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baseline="0" dirty="0"/>
            <a:t>the activity of a Member State, the Commission or any other officially designated body, or of any person acting on their behalf, which concerns </a:t>
          </a:r>
          <a:r>
            <a:rPr lang="en-US" sz="1500" kern="1200" baseline="0" dirty="0">
              <a:solidFill>
                <a:srgbClr val="FF0000"/>
              </a:solidFill>
            </a:rPr>
            <a:t>emission allowances </a:t>
          </a:r>
          <a:r>
            <a:rPr lang="en-US" sz="1500" kern="1200" baseline="0" dirty="0"/>
            <a:t>and which is undertaken in pursuit of the Union’s climate policy in accordance with Directive 2003/87/EC.</a:t>
          </a:r>
          <a:endParaRPr lang="fi-FI" sz="1500" kern="1200" dirty="0"/>
        </a:p>
      </dsp:txBody>
      <dsp:txXfrm>
        <a:off x="2109279" y="2975568"/>
        <a:ext cx="3777082" cy="1383985"/>
      </dsp:txXfrm>
    </dsp:sp>
    <dsp:sp modelId="{A2B13270-3DAC-49FD-9382-0FC71110DE7F}">
      <dsp:nvSpPr>
        <dsp:cNvPr id="0" name=""/>
        <dsp:cNvSpPr/>
      </dsp:nvSpPr>
      <dsp:spPr>
        <a:xfrm>
          <a:off x="1962120" y="4359553"/>
          <a:ext cx="784848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3E3198-B8F1-480E-B891-27D1E41418F3}">
      <dsp:nvSpPr>
        <dsp:cNvPr id="0" name=""/>
        <dsp:cNvSpPr/>
      </dsp:nvSpPr>
      <dsp:spPr>
        <a:xfrm>
          <a:off x="0" y="0"/>
          <a:ext cx="8595731" cy="815324"/>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baseline="0"/>
            <a:t>‘Sustainable investment’ means </a:t>
          </a:r>
          <a:endParaRPr lang="fi-FI" sz="1300" kern="1200"/>
        </a:p>
      </dsp:txBody>
      <dsp:txXfrm>
        <a:off x="23880" y="23880"/>
        <a:ext cx="7647037" cy="767564"/>
      </dsp:txXfrm>
    </dsp:sp>
    <dsp:sp modelId="{3DB0F6F6-76A2-447A-81A3-C18664D522DD}">
      <dsp:nvSpPr>
        <dsp:cNvPr id="0" name=""/>
        <dsp:cNvSpPr/>
      </dsp:nvSpPr>
      <dsp:spPr>
        <a:xfrm>
          <a:off x="719892" y="963565"/>
          <a:ext cx="8595731" cy="815324"/>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baseline="0"/>
            <a:t>an investment in an economic activity that contributes to an environmental objective, as measured, for example, by key resource efficiency indicators on the use of energy, renewable energy, raw materials, water and land, on the production of waste, and greenhouse gas emissions, or on its impact on biodiversity and the circular economy, or </a:t>
          </a:r>
          <a:endParaRPr lang="fi-FI" sz="1300" kern="1200"/>
        </a:p>
      </dsp:txBody>
      <dsp:txXfrm>
        <a:off x="743772" y="987445"/>
        <a:ext cx="7298117" cy="767564"/>
      </dsp:txXfrm>
    </dsp:sp>
    <dsp:sp modelId="{0DF37459-3ADC-4536-B965-0EA808D26453}">
      <dsp:nvSpPr>
        <dsp:cNvPr id="0" name=""/>
        <dsp:cNvSpPr/>
      </dsp:nvSpPr>
      <dsp:spPr>
        <a:xfrm>
          <a:off x="1429040" y="1927130"/>
          <a:ext cx="8595731" cy="815324"/>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baseline="0"/>
            <a:t>an investment in an economic activity that contributes to a social objective, in particular an investment that contributes to tackling inequality or that fosters social cohesion, social integration and labour relations, or an investment in human capital or economically or socially disadvantaged communities, </a:t>
          </a:r>
          <a:endParaRPr lang="fi-FI" sz="1300" kern="1200"/>
        </a:p>
      </dsp:txBody>
      <dsp:txXfrm>
        <a:off x="1452920" y="1951010"/>
        <a:ext cx="7308862" cy="767564"/>
      </dsp:txXfrm>
    </dsp:sp>
    <dsp:sp modelId="{EB495810-6885-4544-BF47-A59D4CF21CB0}">
      <dsp:nvSpPr>
        <dsp:cNvPr id="0" name=""/>
        <dsp:cNvSpPr/>
      </dsp:nvSpPr>
      <dsp:spPr>
        <a:xfrm>
          <a:off x="2148932" y="2890695"/>
          <a:ext cx="8595731" cy="815324"/>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baseline="0" dirty="0"/>
            <a:t>provided that such investments do not significantly harm any of those objectives and that the </a:t>
          </a:r>
          <a:r>
            <a:rPr lang="en-US" sz="1300" b="1" kern="1200" baseline="0" dirty="0">
              <a:solidFill>
                <a:srgbClr val="FF0000"/>
              </a:solidFill>
            </a:rPr>
            <a:t>investee companies follow good governance practices, in particular with respect to sound management structures, employee relations, remuneration of staff and tax compliance; </a:t>
          </a:r>
          <a:endParaRPr lang="fi-FI" sz="1300" kern="1200" dirty="0">
            <a:solidFill>
              <a:srgbClr val="FF0000"/>
            </a:solidFill>
          </a:endParaRPr>
        </a:p>
      </dsp:txBody>
      <dsp:txXfrm>
        <a:off x="2172812" y="2914575"/>
        <a:ext cx="7298117" cy="767564"/>
      </dsp:txXfrm>
    </dsp:sp>
    <dsp:sp modelId="{B0A46273-0213-4187-B506-2576D63D08B1}">
      <dsp:nvSpPr>
        <dsp:cNvPr id="0" name=""/>
        <dsp:cNvSpPr/>
      </dsp:nvSpPr>
      <dsp:spPr>
        <a:xfrm>
          <a:off x="8065770" y="624464"/>
          <a:ext cx="529960" cy="529960"/>
        </a:xfrm>
        <a:prstGeom prst="downArrow">
          <a:avLst>
            <a:gd name="adj1" fmla="val 55000"/>
            <a:gd name="adj2" fmla="val 45000"/>
          </a:avLst>
        </a:prstGeom>
        <a:solidFill>
          <a:schemeClr val="lt1">
            <a:alpha val="90000"/>
            <a:tint val="40000"/>
            <a:hueOff val="0"/>
            <a:satOff val="0"/>
            <a:lumOff val="0"/>
            <a:alphaOff val="0"/>
          </a:schemeClr>
        </a:solidFill>
        <a:ln w="6350" cap="flat" cmpd="sng" algn="ctr">
          <a:solidFill>
            <a:schemeClr val="dk1">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fi-FI" sz="2500" kern="1200"/>
        </a:p>
      </dsp:txBody>
      <dsp:txXfrm>
        <a:off x="8185011" y="624464"/>
        <a:ext cx="291478" cy="398795"/>
      </dsp:txXfrm>
    </dsp:sp>
    <dsp:sp modelId="{FADCD75D-ED73-4107-8CFF-159EE4B9134A}">
      <dsp:nvSpPr>
        <dsp:cNvPr id="0" name=""/>
        <dsp:cNvSpPr/>
      </dsp:nvSpPr>
      <dsp:spPr>
        <a:xfrm>
          <a:off x="8785662" y="1588029"/>
          <a:ext cx="529960" cy="529960"/>
        </a:xfrm>
        <a:prstGeom prst="downArrow">
          <a:avLst>
            <a:gd name="adj1" fmla="val 55000"/>
            <a:gd name="adj2" fmla="val 45000"/>
          </a:avLst>
        </a:prstGeom>
        <a:solidFill>
          <a:schemeClr val="lt1">
            <a:alpha val="90000"/>
            <a:tint val="40000"/>
            <a:hueOff val="0"/>
            <a:satOff val="0"/>
            <a:lumOff val="0"/>
            <a:alphaOff val="0"/>
          </a:schemeClr>
        </a:solidFill>
        <a:ln w="6350" cap="flat" cmpd="sng" algn="ctr">
          <a:solidFill>
            <a:schemeClr val="dk1">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fi-FI" sz="2500" kern="1200"/>
        </a:p>
      </dsp:txBody>
      <dsp:txXfrm>
        <a:off x="8904903" y="1588029"/>
        <a:ext cx="291478" cy="398795"/>
      </dsp:txXfrm>
    </dsp:sp>
    <dsp:sp modelId="{19415610-FF84-4F5E-B370-86982D5F4E2F}">
      <dsp:nvSpPr>
        <dsp:cNvPr id="0" name=""/>
        <dsp:cNvSpPr/>
      </dsp:nvSpPr>
      <dsp:spPr>
        <a:xfrm>
          <a:off x="9494810" y="2551594"/>
          <a:ext cx="529960" cy="529960"/>
        </a:xfrm>
        <a:prstGeom prst="downArrow">
          <a:avLst>
            <a:gd name="adj1" fmla="val 55000"/>
            <a:gd name="adj2" fmla="val 45000"/>
          </a:avLst>
        </a:prstGeom>
        <a:solidFill>
          <a:schemeClr val="lt1">
            <a:alpha val="90000"/>
            <a:tint val="40000"/>
            <a:hueOff val="0"/>
            <a:satOff val="0"/>
            <a:lumOff val="0"/>
            <a:alphaOff val="0"/>
          </a:schemeClr>
        </a:solidFill>
        <a:ln w="6350" cap="flat" cmpd="sng" algn="ctr">
          <a:solidFill>
            <a:schemeClr val="dk1">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fi-FI" sz="2500" kern="1200"/>
        </a:p>
      </dsp:txBody>
      <dsp:txXfrm>
        <a:off x="9614051" y="2551594"/>
        <a:ext cx="291478" cy="39879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33674D-8E8D-47CA-BB64-AB15545EECBF}">
      <dsp:nvSpPr>
        <dsp:cNvPr id="0" name=""/>
        <dsp:cNvSpPr/>
      </dsp:nvSpPr>
      <dsp:spPr>
        <a:xfrm>
          <a:off x="4915532" y="1413796"/>
          <a:ext cx="3859887" cy="612318"/>
        </a:xfrm>
        <a:custGeom>
          <a:avLst/>
          <a:gdLst/>
          <a:ahLst/>
          <a:cxnLst/>
          <a:rect l="0" t="0" r="0" b="0"/>
          <a:pathLst>
            <a:path>
              <a:moveTo>
                <a:pt x="0" y="0"/>
              </a:moveTo>
              <a:lnTo>
                <a:pt x="0" y="417277"/>
              </a:lnTo>
              <a:lnTo>
                <a:pt x="3859887" y="417277"/>
              </a:lnTo>
              <a:lnTo>
                <a:pt x="3859887" y="61231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E82C91C-DD4D-4C41-B7FC-61C4C1FCE410}">
      <dsp:nvSpPr>
        <dsp:cNvPr id="0" name=""/>
        <dsp:cNvSpPr/>
      </dsp:nvSpPr>
      <dsp:spPr>
        <a:xfrm>
          <a:off x="4915532" y="1413796"/>
          <a:ext cx="1286629" cy="612318"/>
        </a:xfrm>
        <a:custGeom>
          <a:avLst/>
          <a:gdLst/>
          <a:ahLst/>
          <a:cxnLst/>
          <a:rect l="0" t="0" r="0" b="0"/>
          <a:pathLst>
            <a:path>
              <a:moveTo>
                <a:pt x="0" y="0"/>
              </a:moveTo>
              <a:lnTo>
                <a:pt x="0" y="417277"/>
              </a:lnTo>
              <a:lnTo>
                <a:pt x="1286629" y="417277"/>
              </a:lnTo>
              <a:lnTo>
                <a:pt x="1286629" y="61231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3B78CA-E607-426F-BABF-AFE151CEF1CD}">
      <dsp:nvSpPr>
        <dsp:cNvPr id="0" name=""/>
        <dsp:cNvSpPr/>
      </dsp:nvSpPr>
      <dsp:spPr>
        <a:xfrm>
          <a:off x="3628903" y="1413796"/>
          <a:ext cx="1286629" cy="612318"/>
        </a:xfrm>
        <a:custGeom>
          <a:avLst/>
          <a:gdLst/>
          <a:ahLst/>
          <a:cxnLst/>
          <a:rect l="0" t="0" r="0" b="0"/>
          <a:pathLst>
            <a:path>
              <a:moveTo>
                <a:pt x="1286629" y="0"/>
              </a:moveTo>
              <a:lnTo>
                <a:pt x="1286629" y="417277"/>
              </a:lnTo>
              <a:lnTo>
                <a:pt x="0" y="417277"/>
              </a:lnTo>
              <a:lnTo>
                <a:pt x="0" y="61231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FAA4AD8-D664-4A89-B355-D0CCEB6F0645}">
      <dsp:nvSpPr>
        <dsp:cNvPr id="0" name=""/>
        <dsp:cNvSpPr/>
      </dsp:nvSpPr>
      <dsp:spPr>
        <a:xfrm>
          <a:off x="1055645" y="1413796"/>
          <a:ext cx="3859887" cy="612318"/>
        </a:xfrm>
        <a:custGeom>
          <a:avLst/>
          <a:gdLst/>
          <a:ahLst/>
          <a:cxnLst/>
          <a:rect l="0" t="0" r="0" b="0"/>
          <a:pathLst>
            <a:path>
              <a:moveTo>
                <a:pt x="3859887" y="0"/>
              </a:moveTo>
              <a:lnTo>
                <a:pt x="3859887" y="417277"/>
              </a:lnTo>
              <a:lnTo>
                <a:pt x="0" y="417277"/>
              </a:lnTo>
              <a:lnTo>
                <a:pt x="0" y="61231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8A1D28-265E-4CBB-B623-D2F27943B1C4}">
      <dsp:nvSpPr>
        <dsp:cNvPr id="0" name=""/>
        <dsp:cNvSpPr/>
      </dsp:nvSpPr>
      <dsp:spPr>
        <a:xfrm>
          <a:off x="1289577" y="76871"/>
          <a:ext cx="2105393" cy="13369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9BAB7E-E01D-42A0-89AF-DC877724BE65}">
      <dsp:nvSpPr>
        <dsp:cNvPr id="0" name=""/>
        <dsp:cNvSpPr/>
      </dsp:nvSpPr>
      <dsp:spPr>
        <a:xfrm>
          <a:off x="1523510" y="299107"/>
          <a:ext cx="2105393" cy="13369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baseline="0" dirty="0"/>
            <a:t>Financial market participants and financial advisers shall include in their </a:t>
          </a:r>
          <a:r>
            <a:rPr lang="en-US" sz="1100" b="1" kern="1200" baseline="0" dirty="0">
              <a:solidFill>
                <a:srgbClr val="FF0000"/>
              </a:solidFill>
            </a:rPr>
            <a:t>remuneration policies </a:t>
          </a:r>
          <a:r>
            <a:rPr lang="en-US" sz="1100" b="1" kern="1200" baseline="0" dirty="0"/>
            <a:t>information on how those policies are consistent with the integration of sustainability risks, and shall publish that information on their websites. </a:t>
          </a:r>
          <a:endParaRPr lang="en-US" sz="1100" kern="1200" dirty="0"/>
        </a:p>
      </dsp:txBody>
      <dsp:txXfrm>
        <a:off x="1562667" y="338264"/>
        <a:ext cx="2027079" cy="1258610"/>
      </dsp:txXfrm>
    </dsp:sp>
    <dsp:sp modelId="{560B1483-C09C-4884-944E-03F7E6FAA42A}">
      <dsp:nvSpPr>
        <dsp:cNvPr id="0" name=""/>
        <dsp:cNvSpPr/>
      </dsp:nvSpPr>
      <dsp:spPr>
        <a:xfrm>
          <a:off x="3862836" y="76871"/>
          <a:ext cx="2105393" cy="13369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136B9F-DFB4-4083-B6A2-429DC8DCEE71}">
      <dsp:nvSpPr>
        <dsp:cNvPr id="0" name=""/>
        <dsp:cNvSpPr/>
      </dsp:nvSpPr>
      <dsp:spPr>
        <a:xfrm>
          <a:off x="4096768" y="299107"/>
          <a:ext cx="2105393" cy="13369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baseline="0" dirty="0"/>
            <a:t>Financial market participants and financial advisers shall include descriptions of the following in </a:t>
          </a:r>
          <a:r>
            <a:rPr lang="en-US" sz="1100" b="1" kern="1200" baseline="0" dirty="0">
              <a:solidFill>
                <a:srgbClr val="FF0000"/>
              </a:solidFill>
            </a:rPr>
            <a:t>pre‐contractual disclosures</a:t>
          </a:r>
          <a:r>
            <a:rPr lang="en-US" sz="1100" b="1" kern="1200" baseline="0" dirty="0"/>
            <a:t>:</a:t>
          </a:r>
          <a:endParaRPr lang="en-US" sz="1100" kern="1200" dirty="0"/>
        </a:p>
      </dsp:txBody>
      <dsp:txXfrm>
        <a:off x="4135925" y="338264"/>
        <a:ext cx="2027079" cy="1258610"/>
      </dsp:txXfrm>
    </dsp:sp>
    <dsp:sp modelId="{6EEE2644-77F1-4183-8845-1188C09AEAD9}">
      <dsp:nvSpPr>
        <dsp:cNvPr id="0" name=""/>
        <dsp:cNvSpPr/>
      </dsp:nvSpPr>
      <dsp:spPr>
        <a:xfrm>
          <a:off x="2948" y="2026114"/>
          <a:ext cx="2105393" cy="133692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D447F0-99E8-4FAE-925B-617D833C78E2}">
      <dsp:nvSpPr>
        <dsp:cNvPr id="0" name=""/>
        <dsp:cNvSpPr/>
      </dsp:nvSpPr>
      <dsp:spPr>
        <a:xfrm>
          <a:off x="236881" y="2248350"/>
          <a:ext cx="2105393" cy="133692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baseline="0" dirty="0"/>
            <a:t>(a) </a:t>
          </a:r>
          <a:r>
            <a:rPr lang="en-US" sz="1100" b="1" kern="1200" baseline="0" dirty="0">
              <a:solidFill>
                <a:srgbClr val="FF0000"/>
              </a:solidFill>
            </a:rPr>
            <a:t>the manner in which sustainability risks are integrated </a:t>
          </a:r>
          <a:r>
            <a:rPr lang="en-US" sz="1100" b="1" kern="1200" baseline="0" dirty="0"/>
            <a:t>into their investment decisions; and</a:t>
          </a:r>
          <a:endParaRPr lang="en-US" sz="1100" kern="1200" dirty="0"/>
        </a:p>
      </dsp:txBody>
      <dsp:txXfrm>
        <a:off x="276038" y="2287507"/>
        <a:ext cx="2027079" cy="1258610"/>
      </dsp:txXfrm>
    </dsp:sp>
    <dsp:sp modelId="{3904ECA1-E134-4FD5-ADC9-3C2B65C67B94}">
      <dsp:nvSpPr>
        <dsp:cNvPr id="0" name=""/>
        <dsp:cNvSpPr/>
      </dsp:nvSpPr>
      <dsp:spPr>
        <a:xfrm>
          <a:off x="2576207" y="2026114"/>
          <a:ext cx="2105393" cy="133692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EEE263-2E87-4FEA-B50B-52B963FBA874}">
      <dsp:nvSpPr>
        <dsp:cNvPr id="0" name=""/>
        <dsp:cNvSpPr/>
      </dsp:nvSpPr>
      <dsp:spPr>
        <a:xfrm>
          <a:off x="2810139" y="2248350"/>
          <a:ext cx="2105393" cy="133692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baseline="0" dirty="0"/>
            <a:t>(b) the results of the assessment of the </a:t>
          </a:r>
          <a:r>
            <a:rPr lang="en-US" sz="1100" b="1" kern="1200" baseline="0" dirty="0">
              <a:solidFill>
                <a:srgbClr val="FF0000"/>
              </a:solidFill>
            </a:rPr>
            <a:t>likely impacts of sustainability risks on the returns </a:t>
          </a:r>
          <a:r>
            <a:rPr lang="en-US" sz="1100" b="1" kern="1200" baseline="0" dirty="0"/>
            <a:t>of the financial products they make available. </a:t>
          </a:r>
          <a:endParaRPr lang="en-US" sz="1100" kern="1200" dirty="0"/>
        </a:p>
      </dsp:txBody>
      <dsp:txXfrm>
        <a:off x="2849296" y="2287507"/>
        <a:ext cx="2027079" cy="1258610"/>
      </dsp:txXfrm>
    </dsp:sp>
    <dsp:sp modelId="{F7290AC4-4C3B-4763-AF72-F2A49E0D2D2D}">
      <dsp:nvSpPr>
        <dsp:cNvPr id="0" name=""/>
        <dsp:cNvSpPr/>
      </dsp:nvSpPr>
      <dsp:spPr>
        <a:xfrm>
          <a:off x="5149465" y="2026114"/>
          <a:ext cx="2105393" cy="133692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1A324C-625F-4F0B-8163-AC5E88DFCB1B}">
      <dsp:nvSpPr>
        <dsp:cNvPr id="0" name=""/>
        <dsp:cNvSpPr/>
      </dsp:nvSpPr>
      <dsp:spPr>
        <a:xfrm>
          <a:off x="5383397" y="2248350"/>
          <a:ext cx="2105393" cy="133692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baseline="0" dirty="0"/>
            <a:t>The disclosure shall include a clear and reasoned explanation of whether, and, if so</a:t>
          </a:r>
          <a:r>
            <a:rPr lang="en-US" sz="1100" kern="1200" baseline="0" dirty="0">
              <a:solidFill>
                <a:srgbClr val="FF0000"/>
              </a:solidFill>
            </a:rPr>
            <a:t>, how a financial product considers principal adverse impacts on sustainability factors</a:t>
          </a:r>
          <a:r>
            <a:rPr lang="en-US" sz="1100" kern="1200" baseline="0" dirty="0"/>
            <a:t>; </a:t>
          </a:r>
          <a:endParaRPr lang="en-US" sz="1100" kern="1200" dirty="0"/>
        </a:p>
      </dsp:txBody>
      <dsp:txXfrm>
        <a:off x="5422554" y="2287507"/>
        <a:ext cx="2027079" cy="1258610"/>
      </dsp:txXfrm>
    </dsp:sp>
    <dsp:sp modelId="{6880323D-60DA-4B80-8BBF-08DA0024AA45}">
      <dsp:nvSpPr>
        <dsp:cNvPr id="0" name=""/>
        <dsp:cNvSpPr/>
      </dsp:nvSpPr>
      <dsp:spPr>
        <a:xfrm>
          <a:off x="7722723" y="2026114"/>
          <a:ext cx="2105393" cy="133692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EDCC46-50C1-4CD9-85AD-7A91BC7D3B26}">
      <dsp:nvSpPr>
        <dsp:cNvPr id="0" name=""/>
        <dsp:cNvSpPr/>
      </dsp:nvSpPr>
      <dsp:spPr>
        <a:xfrm>
          <a:off x="7956656" y="2248350"/>
          <a:ext cx="2105393" cy="133692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baseline="0" dirty="0"/>
            <a:t>Where financial advisers deem sustainability risks not to be relevant, the descriptions referred to in the first subparagraph shall include a </a:t>
          </a:r>
          <a:r>
            <a:rPr lang="en-US" sz="1100" kern="1200" baseline="0" dirty="0">
              <a:solidFill>
                <a:srgbClr val="FF0000"/>
              </a:solidFill>
            </a:rPr>
            <a:t>clear and concise explanation of the reasons therefor. </a:t>
          </a:r>
          <a:endParaRPr lang="en-US" sz="1100" kern="1200" dirty="0">
            <a:solidFill>
              <a:srgbClr val="FF0000"/>
            </a:solidFill>
          </a:endParaRPr>
        </a:p>
      </dsp:txBody>
      <dsp:txXfrm>
        <a:off x="7995813" y="2287507"/>
        <a:ext cx="2027079" cy="125861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4D96A8-8B74-4E08-854C-54EF2328285F}">
      <dsp:nvSpPr>
        <dsp:cNvPr id="0" name=""/>
        <dsp:cNvSpPr/>
      </dsp:nvSpPr>
      <dsp:spPr>
        <a:xfrm>
          <a:off x="4398" y="1713"/>
          <a:ext cx="4174201" cy="1154744"/>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baseline="0" dirty="0"/>
            <a:t>Financial market participants shall publish and maintain on their </a:t>
          </a:r>
          <a:r>
            <a:rPr lang="en-US" sz="1700" b="1" kern="1200" baseline="0" dirty="0">
              <a:solidFill>
                <a:srgbClr val="FF0000"/>
              </a:solidFill>
            </a:rPr>
            <a:t>websites</a:t>
          </a:r>
          <a:r>
            <a:rPr lang="en-US" sz="1700" b="1" kern="1200" baseline="0" dirty="0"/>
            <a:t> the following information for each financial product referred to in Article 8(1) and Article 9(1), (2) and (3):</a:t>
          </a:r>
          <a:endParaRPr lang="fi-FI" sz="1700" kern="1200" dirty="0"/>
        </a:p>
      </dsp:txBody>
      <dsp:txXfrm>
        <a:off x="38219" y="35534"/>
        <a:ext cx="4106559" cy="1087102"/>
      </dsp:txXfrm>
    </dsp:sp>
    <dsp:sp modelId="{352B912A-336A-4353-9997-2817A48C34AD}">
      <dsp:nvSpPr>
        <dsp:cNvPr id="0" name=""/>
        <dsp:cNvSpPr/>
      </dsp:nvSpPr>
      <dsp:spPr>
        <a:xfrm>
          <a:off x="4398" y="1338406"/>
          <a:ext cx="2002975" cy="1154744"/>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baseline="0" dirty="0"/>
            <a:t>(a) a description of the environmental or social characteristics or the </a:t>
          </a:r>
          <a:r>
            <a:rPr lang="en-US" sz="800" b="1" kern="1200" baseline="0" dirty="0">
              <a:solidFill>
                <a:srgbClr val="FF0000"/>
              </a:solidFill>
            </a:rPr>
            <a:t>sustainable investment objective</a:t>
          </a:r>
          <a:r>
            <a:rPr lang="en-US" sz="800" b="1" kern="1200" baseline="0" dirty="0"/>
            <a:t>;</a:t>
          </a:r>
          <a:endParaRPr lang="fi-FI" sz="800" kern="1200" dirty="0"/>
        </a:p>
      </dsp:txBody>
      <dsp:txXfrm>
        <a:off x="38219" y="1372227"/>
        <a:ext cx="1935333" cy="1087102"/>
      </dsp:txXfrm>
    </dsp:sp>
    <dsp:sp modelId="{6AE2AF4B-C3EB-46DE-ACFF-E64B9E54E4ED}">
      <dsp:nvSpPr>
        <dsp:cNvPr id="0" name=""/>
        <dsp:cNvSpPr/>
      </dsp:nvSpPr>
      <dsp:spPr>
        <a:xfrm>
          <a:off x="2175623" y="1338406"/>
          <a:ext cx="2002975" cy="1154744"/>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baseline="0" dirty="0"/>
            <a:t>(b) information on the </a:t>
          </a:r>
          <a:r>
            <a:rPr lang="en-US" sz="800" b="1" kern="1200" baseline="0" dirty="0">
              <a:solidFill>
                <a:srgbClr val="FF0000"/>
              </a:solidFill>
            </a:rPr>
            <a:t>methodologies</a:t>
          </a:r>
          <a:r>
            <a:rPr lang="en-US" sz="800" b="1" kern="1200" baseline="0" dirty="0"/>
            <a:t> used to assess, measure and monitor the environmental or social characteristics or the impact of the sustainable investments selected for the financial product, including its </a:t>
          </a:r>
          <a:r>
            <a:rPr lang="en-US" sz="800" b="1" kern="1200" baseline="0" dirty="0">
              <a:solidFill>
                <a:srgbClr val="FF0000"/>
              </a:solidFill>
            </a:rPr>
            <a:t>data sources</a:t>
          </a:r>
          <a:r>
            <a:rPr lang="en-US" sz="800" b="1" kern="1200" baseline="0" dirty="0"/>
            <a:t>, </a:t>
          </a:r>
          <a:r>
            <a:rPr lang="en-US" sz="800" b="1" kern="1200" baseline="0" dirty="0">
              <a:solidFill>
                <a:srgbClr val="FF0000"/>
              </a:solidFill>
            </a:rPr>
            <a:t>screening criteria </a:t>
          </a:r>
          <a:r>
            <a:rPr lang="en-US" sz="800" b="1" kern="1200" baseline="0" dirty="0"/>
            <a:t>for the underlying assets and the relevant </a:t>
          </a:r>
          <a:r>
            <a:rPr lang="en-US" sz="800" b="1" kern="1200" baseline="0" dirty="0">
              <a:solidFill>
                <a:srgbClr val="FF0000"/>
              </a:solidFill>
            </a:rPr>
            <a:t>sustainability indicators </a:t>
          </a:r>
          <a:r>
            <a:rPr lang="en-US" sz="800" b="1" kern="1200" baseline="0" dirty="0"/>
            <a:t>used to measure the environmental or social characteristics or the overall sustainable impact of the financial product; </a:t>
          </a:r>
          <a:endParaRPr lang="fi-FI" sz="800" kern="1200" dirty="0"/>
        </a:p>
      </dsp:txBody>
      <dsp:txXfrm>
        <a:off x="2209444" y="1372227"/>
        <a:ext cx="1935333" cy="1087102"/>
      </dsp:txXfrm>
    </dsp:sp>
    <dsp:sp modelId="{460C2120-4BC9-40A9-9BD3-49EC86EDE0CE}">
      <dsp:nvSpPr>
        <dsp:cNvPr id="0" name=""/>
        <dsp:cNvSpPr/>
      </dsp:nvSpPr>
      <dsp:spPr>
        <a:xfrm>
          <a:off x="4515099" y="1713"/>
          <a:ext cx="6261301" cy="1154744"/>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baseline="0" dirty="0"/>
            <a:t>Where financial market participants make available a </a:t>
          </a:r>
          <a:r>
            <a:rPr lang="en-US" sz="1700" b="1" kern="1200" baseline="0" dirty="0">
              <a:solidFill>
                <a:srgbClr val="FF0000"/>
              </a:solidFill>
            </a:rPr>
            <a:t>financial product </a:t>
          </a:r>
          <a:r>
            <a:rPr lang="en-US" sz="1700" b="1" kern="1200" baseline="0" dirty="0"/>
            <a:t>as referred to in Article 8(1) or in Article 9(1), (2) or (3), they shall include a description of the following in </a:t>
          </a:r>
          <a:r>
            <a:rPr lang="en-US" sz="1700" b="1" kern="1200" baseline="0" dirty="0">
              <a:solidFill>
                <a:srgbClr val="FF0000"/>
              </a:solidFill>
            </a:rPr>
            <a:t>periodic reports</a:t>
          </a:r>
          <a:r>
            <a:rPr lang="en-US" sz="1700" b="1" kern="1200" baseline="0" dirty="0"/>
            <a:t>:</a:t>
          </a:r>
          <a:endParaRPr lang="fi-FI" sz="1700" kern="1200" dirty="0"/>
        </a:p>
      </dsp:txBody>
      <dsp:txXfrm>
        <a:off x="4548920" y="35534"/>
        <a:ext cx="6193659" cy="1087102"/>
      </dsp:txXfrm>
    </dsp:sp>
    <dsp:sp modelId="{C57272C8-8797-44E9-AD73-F4BB4B5E5F3B}">
      <dsp:nvSpPr>
        <dsp:cNvPr id="0" name=""/>
        <dsp:cNvSpPr/>
      </dsp:nvSpPr>
      <dsp:spPr>
        <a:xfrm>
          <a:off x="4515099" y="1338406"/>
          <a:ext cx="2002975" cy="1154744"/>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baseline="0" dirty="0"/>
            <a:t>(a) for a financial product as referred to in Article 8(1), </a:t>
          </a:r>
          <a:r>
            <a:rPr lang="en-US" sz="800" b="1" kern="1200" baseline="0" dirty="0">
              <a:solidFill>
                <a:srgbClr val="FF0000"/>
              </a:solidFill>
            </a:rPr>
            <a:t>the extent to which environmental or social characteristics are met</a:t>
          </a:r>
          <a:r>
            <a:rPr lang="en-US" sz="800" b="1" kern="1200" baseline="0" dirty="0"/>
            <a:t>;</a:t>
          </a:r>
          <a:endParaRPr lang="fi-FI" sz="800" kern="1200" dirty="0"/>
        </a:p>
      </dsp:txBody>
      <dsp:txXfrm>
        <a:off x="4548920" y="1372227"/>
        <a:ext cx="1935333" cy="1087102"/>
      </dsp:txXfrm>
    </dsp:sp>
    <dsp:sp modelId="{C288442C-A279-47C6-8C51-9A0BF8813413}">
      <dsp:nvSpPr>
        <dsp:cNvPr id="0" name=""/>
        <dsp:cNvSpPr/>
      </dsp:nvSpPr>
      <dsp:spPr>
        <a:xfrm>
          <a:off x="6686324" y="1338406"/>
          <a:ext cx="4090076" cy="1154744"/>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baseline="0"/>
            <a:t>(b) for a financial product as referred to in Article 9(1), (2) or (3):</a:t>
          </a:r>
          <a:endParaRPr lang="fi-FI" sz="800" kern="1200"/>
        </a:p>
      </dsp:txBody>
      <dsp:txXfrm>
        <a:off x="6720145" y="1372227"/>
        <a:ext cx="4022434" cy="1087102"/>
      </dsp:txXfrm>
    </dsp:sp>
    <dsp:sp modelId="{B9DB2725-055F-4A3E-8586-11874604D1D8}">
      <dsp:nvSpPr>
        <dsp:cNvPr id="0" name=""/>
        <dsp:cNvSpPr/>
      </dsp:nvSpPr>
      <dsp:spPr>
        <a:xfrm>
          <a:off x="6686324" y="2675099"/>
          <a:ext cx="2002975" cy="1154744"/>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i="1" kern="1200" baseline="0" dirty="0"/>
            <a:t>(i) the </a:t>
          </a:r>
          <a:r>
            <a:rPr lang="en-US" sz="800" b="1" i="1" kern="1200" baseline="0" dirty="0">
              <a:solidFill>
                <a:srgbClr val="FF0000"/>
              </a:solidFill>
            </a:rPr>
            <a:t>overall sustainability‐related impact </a:t>
          </a:r>
          <a:r>
            <a:rPr lang="en-US" sz="800" b="1" i="1" kern="1200" baseline="0" dirty="0"/>
            <a:t>of the financial product by means of relevant sustainability indicators; or</a:t>
          </a:r>
          <a:endParaRPr lang="fi-FI" sz="800" kern="1200" dirty="0"/>
        </a:p>
      </dsp:txBody>
      <dsp:txXfrm>
        <a:off x="6720145" y="2708920"/>
        <a:ext cx="1935333" cy="1087102"/>
      </dsp:txXfrm>
    </dsp:sp>
    <dsp:sp modelId="{15489342-F40D-422E-9CB5-9D779CC5680B}">
      <dsp:nvSpPr>
        <dsp:cNvPr id="0" name=""/>
        <dsp:cNvSpPr/>
      </dsp:nvSpPr>
      <dsp:spPr>
        <a:xfrm>
          <a:off x="8773425" y="2675099"/>
          <a:ext cx="2002975" cy="1154744"/>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i="1" kern="1200" baseline="0"/>
            <a:t>(ii) where an index has been designated as a reference benchmark, a comparison between the overall sustainability‐related impact of the financial product with the impacts of the designated index and of a broad market index through sustainability indicators.</a:t>
          </a:r>
          <a:endParaRPr lang="fi-FI" sz="800" kern="1200"/>
        </a:p>
      </dsp:txBody>
      <dsp:txXfrm>
        <a:off x="8807246" y="2708920"/>
        <a:ext cx="1935333" cy="108710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5E6E29-9031-4178-AE95-374A8A1930C5}">
      <dsp:nvSpPr>
        <dsp:cNvPr id="0" name=""/>
        <dsp:cNvSpPr/>
      </dsp:nvSpPr>
      <dsp:spPr>
        <a:xfrm>
          <a:off x="7980" y="439"/>
          <a:ext cx="806717" cy="177546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baseline="0" dirty="0"/>
            <a:t>This Regulation establishes the </a:t>
          </a:r>
          <a:r>
            <a:rPr lang="en-US" sz="800" b="1" kern="1200" baseline="0" dirty="0">
              <a:solidFill>
                <a:srgbClr val="FF0000"/>
              </a:solidFill>
            </a:rPr>
            <a:t>criteria</a:t>
          </a:r>
          <a:r>
            <a:rPr lang="en-US" sz="800" b="1" kern="1200" baseline="0" dirty="0"/>
            <a:t> for determining whether an </a:t>
          </a:r>
          <a:r>
            <a:rPr lang="en-US" sz="800" b="1" kern="1200" baseline="0" dirty="0">
              <a:solidFill>
                <a:srgbClr val="FF0000"/>
              </a:solidFill>
            </a:rPr>
            <a:t>economic activity </a:t>
          </a:r>
          <a:r>
            <a:rPr lang="en-US" sz="800" b="1" kern="1200" baseline="0" dirty="0"/>
            <a:t>qualifies as environmentally sustainable for the purposes of establishing the degree to which an investment is environmentally sustainable.  </a:t>
          </a:r>
          <a:endParaRPr lang="fi-FI" sz="800" kern="1200" dirty="0"/>
        </a:p>
      </dsp:txBody>
      <dsp:txXfrm>
        <a:off x="31608" y="24067"/>
        <a:ext cx="759461" cy="1728206"/>
      </dsp:txXfrm>
    </dsp:sp>
    <dsp:sp modelId="{568B5D01-E9DC-4CE0-8FAB-EB5330722B2F}">
      <dsp:nvSpPr>
        <dsp:cNvPr id="0" name=""/>
        <dsp:cNvSpPr/>
      </dsp:nvSpPr>
      <dsp:spPr>
        <a:xfrm>
          <a:off x="950226" y="439"/>
          <a:ext cx="4304644" cy="177546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baseline="0" dirty="0"/>
            <a:t>The Regulation acknowledges and sets criteria to the following environmental objectives:</a:t>
          </a:r>
          <a:endParaRPr lang="fi-FI" sz="1400" kern="1200" dirty="0"/>
        </a:p>
      </dsp:txBody>
      <dsp:txXfrm>
        <a:off x="1002228" y="52441"/>
        <a:ext cx="4200640" cy="1671458"/>
      </dsp:txXfrm>
    </dsp:sp>
    <dsp:sp modelId="{3FFE289E-0519-479A-A0C7-9455B7F63A56}">
      <dsp:nvSpPr>
        <dsp:cNvPr id="0" name=""/>
        <dsp:cNvSpPr/>
      </dsp:nvSpPr>
      <dsp:spPr>
        <a:xfrm>
          <a:off x="950226" y="2055655"/>
          <a:ext cx="806717" cy="177546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i="0" kern="1200" baseline="0" dirty="0"/>
            <a:t>(a) climate change mitigation; (b) climate change adaptation</a:t>
          </a:r>
          <a:r>
            <a:rPr lang="en-US" sz="600" b="1" i="0" kern="1200" baseline="0" dirty="0"/>
            <a:t>;</a:t>
          </a:r>
          <a:endParaRPr lang="fi-FI" sz="600" kern="1200" dirty="0"/>
        </a:p>
      </dsp:txBody>
      <dsp:txXfrm>
        <a:off x="973854" y="2079283"/>
        <a:ext cx="759461" cy="1728206"/>
      </dsp:txXfrm>
    </dsp:sp>
    <dsp:sp modelId="{5D6FCDBF-75DE-4FBB-9EBC-AD22BD40A533}">
      <dsp:nvSpPr>
        <dsp:cNvPr id="0" name=""/>
        <dsp:cNvSpPr/>
      </dsp:nvSpPr>
      <dsp:spPr>
        <a:xfrm>
          <a:off x="1824708" y="2055655"/>
          <a:ext cx="806717" cy="177546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i="0" kern="1200" baseline="0" dirty="0"/>
            <a:t>(c) the sustainable use and protection of water and marine resources</a:t>
          </a:r>
          <a:r>
            <a:rPr lang="en-US" sz="600" b="1" i="0" kern="1200" baseline="0" dirty="0"/>
            <a:t>;</a:t>
          </a:r>
          <a:endParaRPr lang="fi-FI" sz="600" kern="1200" dirty="0"/>
        </a:p>
      </dsp:txBody>
      <dsp:txXfrm>
        <a:off x="1848336" y="2079283"/>
        <a:ext cx="759461" cy="1728206"/>
      </dsp:txXfrm>
    </dsp:sp>
    <dsp:sp modelId="{A738E087-8542-44CC-B47F-E306C19BF0DD}">
      <dsp:nvSpPr>
        <dsp:cNvPr id="0" name=""/>
        <dsp:cNvSpPr/>
      </dsp:nvSpPr>
      <dsp:spPr>
        <a:xfrm>
          <a:off x="2699189" y="2055655"/>
          <a:ext cx="806717" cy="177546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b="1" i="0" kern="1200" baseline="0" dirty="0"/>
            <a:t>(</a:t>
          </a:r>
          <a:r>
            <a:rPr lang="en-US" sz="1200" b="1" i="0" kern="1200" baseline="0" dirty="0"/>
            <a:t>d) the transition to a circular economy; (e) pollution prevention and control;</a:t>
          </a:r>
          <a:endParaRPr lang="fi-FI" sz="1200" kern="1200" dirty="0"/>
        </a:p>
      </dsp:txBody>
      <dsp:txXfrm>
        <a:off x="2722817" y="2079283"/>
        <a:ext cx="759461" cy="1728206"/>
      </dsp:txXfrm>
    </dsp:sp>
    <dsp:sp modelId="{99B9C14C-E35E-42A4-9A1D-2152A421F1C0}">
      <dsp:nvSpPr>
        <dsp:cNvPr id="0" name=""/>
        <dsp:cNvSpPr/>
      </dsp:nvSpPr>
      <dsp:spPr>
        <a:xfrm>
          <a:off x="3573671" y="2055655"/>
          <a:ext cx="806717" cy="177546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i="0" kern="1200" baseline="0" dirty="0"/>
            <a:t>(f) the protection and restoration of </a:t>
          </a:r>
          <a:r>
            <a:rPr lang="en-US" sz="1200" b="1" i="0" kern="1200" baseline="0" dirty="0" err="1"/>
            <a:t>biodiversi</a:t>
          </a:r>
          <a:r>
            <a:rPr lang="en-US" sz="1200" b="1" i="0" kern="1200" baseline="0" dirty="0"/>
            <a:t>-ty and ecosystems</a:t>
          </a:r>
          <a:endParaRPr lang="fi-FI" sz="1200" kern="1200" dirty="0"/>
        </a:p>
      </dsp:txBody>
      <dsp:txXfrm>
        <a:off x="3597299" y="2079283"/>
        <a:ext cx="759461" cy="1728206"/>
      </dsp:txXfrm>
    </dsp:sp>
    <dsp:sp modelId="{2A185EBA-F14E-4EEF-A8F4-32E52675EAA4}">
      <dsp:nvSpPr>
        <dsp:cNvPr id="0" name=""/>
        <dsp:cNvSpPr/>
      </dsp:nvSpPr>
      <dsp:spPr>
        <a:xfrm>
          <a:off x="4448153" y="2055655"/>
          <a:ext cx="806717" cy="177546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baseline="0" dirty="0"/>
            <a:t>Or prevention of significant harm to environ-mental objectives</a:t>
          </a:r>
          <a:endParaRPr lang="fi-FI" sz="1200" kern="1200" dirty="0"/>
        </a:p>
      </dsp:txBody>
      <dsp:txXfrm>
        <a:off x="4471781" y="2079283"/>
        <a:ext cx="759461" cy="1728206"/>
      </dsp:txXfrm>
    </dsp:sp>
    <dsp:sp modelId="{AB56F583-780E-4DB9-840A-E9EA820CE7B0}">
      <dsp:nvSpPr>
        <dsp:cNvPr id="0" name=""/>
        <dsp:cNvSpPr/>
      </dsp:nvSpPr>
      <dsp:spPr>
        <a:xfrm>
          <a:off x="5390399" y="439"/>
          <a:ext cx="806717" cy="177546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baseline="0" dirty="0"/>
            <a:t>‘</a:t>
          </a:r>
          <a:r>
            <a:rPr lang="en-US" sz="800" b="1" kern="1200" baseline="0" dirty="0">
              <a:solidFill>
                <a:srgbClr val="FF0000"/>
              </a:solidFill>
            </a:rPr>
            <a:t>Climate change mitigation</a:t>
          </a:r>
          <a:r>
            <a:rPr lang="en-US" sz="800" b="1" kern="1200" baseline="0" dirty="0"/>
            <a:t>’ means the process of holding the increase in the global average temperature to well below 2 °C and pursuing efforts to limit it to 1,5 °C above pre-industrial levels, as laid down in the Paris Agreement;</a:t>
          </a:r>
          <a:endParaRPr lang="fi-FI" sz="800" kern="1200" dirty="0"/>
        </a:p>
      </dsp:txBody>
      <dsp:txXfrm>
        <a:off x="5414027" y="24067"/>
        <a:ext cx="759461" cy="1728206"/>
      </dsp:txXfrm>
    </dsp:sp>
    <dsp:sp modelId="{8C1A7F91-963B-4CAA-B13B-2C8F4DA95D0F}">
      <dsp:nvSpPr>
        <dsp:cNvPr id="0" name=""/>
        <dsp:cNvSpPr/>
      </dsp:nvSpPr>
      <dsp:spPr>
        <a:xfrm>
          <a:off x="6332645" y="439"/>
          <a:ext cx="1681199" cy="177546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baseline="0" dirty="0"/>
            <a:t>The </a:t>
          </a:r>
          <a:r>
            <a:rPr lang="en-US" sz="1000" b="1" kern="1200" baseline="0" dirty="0">
              <a:solidFill>
                <a:srgbClr val="FF0000"/>
              </a:solidFill>
            </a:rPr>
            <a:t>pre-contractual</a:t>
          </a:r>
          <a:r>
            <a:rPr lang="en-US" sz="1000" b="1" kern="1200" baseline="0" dirty="0"/>
            <a:t> and </a:t>
          </a:r>
          <a:r>
            <a:rPr lang="en-US" sz="1000" b="1" kern="1200" baseline="0" dirty="0">
              <a:solidFill>
                <a:srgbClr val="FF0000"/>
              </a:solidFill>
            </a:rPr>
            <a:t>periodic report </a:t>
          </a:r>
          <a:r>
            <a:rPr lang="en-US" sz="1000" b="1" kern="1200" baseline="0" dirty="0"/>
            <a:t>information to be disclosed in accordance with Articles 6(3) and 11(2) of that Regulation shall include the following:</a:t>
          </a:r>
          <a:endParaRPr lang="fi-FI" sz="1000" kern="1200" dirty="0"/>
        </a:p>
      </dsp:txBody>
      <dsp:txXfrm>
        <a:off x="6381886" y="49680"/>
        <a:ext cx="1582717" cy="1676980"/>
      </dsp:txXfrm>
    </dsp:sp>
    <dsp:sp modelId="{290B3EE6-F29A-4760-890A-AFBC284BC48B}">
      <dsp:nvSpPr>
        <dsp:cNvPr id="0" name=""/>
        <dsp:cNvSpPr/>
      </dsp:nvSpPr>
      <dsp:spPr>
        <a:xfrm>
          <a:off x="6332645" y="2055655"/>
          <a:ext cx="806717" cy="177546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baseline="0" dirty="0"/>
            <a:t>(a) the information on the environmental objective or </a:t>
          </a:r>
          <a:r>
            <a:rPr lang="en-US" sz="900" b="1" kern="1200" baseline="0" dirty="0">
              <a:solidFill>
                <a:srgbClr val="FF0000"/>
              </a:solidFill>
            </a:rPr>
            <a:t>environmental objectives </a:t>
          </a:r>
          <a:r>
            <a:rPr lang="en-US" sz="900" b="1" kern="1200" baseline="0" dirty="0"/>
            <a:t>set out in Article 9 of this Regulation to which the investment underlying the financial product contributes; and</a:t>
          </a:r>
          <a:endParaRPr lang="fi-FI" sz="900" kern="1200" dirty="0"/>
        </a:p>
      </dsp:txBody>
      <dsp:txXfrm>
        <a:off x="6356273" y="2079283"/>
        <a:ext cx="759461" cy="1728206"/>
      </dsp:txXfrm>
    </dsp:sp>
    <dsp:sp modelId="{9E2BBB58-A121-41A1-96D6-584DE5983C76}">
      <dsp:nvSpPr>
        <dsp:cNvPr id="0" name=""/>
        <dsp:cNvSpPr/>
      </dsp:nvSpPr>
      <dsp:spPr>
        <a:xfrm>
          <a:off x="7207127" y="2055655"/>
          <a:ext cx="806717" cy="177546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baseline="0" dirty="0"/>
            <a:t>(b) a description of how and to what extent the </a:t>
          </a:r>
          <a:r>
            <a:rPr lang="en-US" sz="900" b="1" kern="1200" baseline="0" dirty="0">
              <a:solidFill>
                <a:srgbClr val="FF0000"/>
              </a:solidFill>
            </a:rPr>
            <a:t>investments underlying the financial product are in economic activities that qualify </a:t>
          </a:r>
          <a:r>
            <a:rPr lang="en-US" sz="900" b="1" kern="1200" baseline="0">
              <a:solidFill>
                <a:srgbClr val="FF0000"/>
              </a:solidFill>
            </a:rPr>
            <a:t>as environment-ally </a:t>
          </a:r>
          <a:r>
            <a:rPr lang="en-US" sz="900" b="1" kern="1200" baseline="0" dirty="0">
              <a:solidFill>
                <a:srgbClr val="FF0000"/>
              </a:solidFill>
            </a:rPr>
            <a:t>sustainable </a:t>
          </a:r>
          <a:r>
            <a:rPr lang="en-US" sz="900" b="1" kern="1200" baseline="0" dirty="0"/>
            <a:t>under Article 3 of this Regulation. </a:t>
          </a:r>
          <a:endParaRPr lang="fi-FI" sz="900" kern="1200" dirty="0"/>
        </a:p>
      </dsp:txBody>
      <dsp:txXfrm>
        <a:off x="7230755" y="2079283"/>
        <a:ext cx="759461" cy="1728206"/>
      </dsp:txXfrm>
    </dsp:sp>
    <dsp:sp modelId="{50181B6A-461C-4ECD-950E-3C1596D3B4C9}">
      <dsp:nvSpPr>
        <dsp:cNvPr id="0" name=""/>
        <dsp:cNvSpPr/>
      </dsp:nvSpPr>
      <dsp:spPr>
        <a:xfrm>
          <a:off x="8149373" y="439"/>
          <a:ext cx="806717" cy="177546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baseline="0"/>
            <a:t>The information to be disclosed in accordance with Articles 6(3) and 11(2) of Regulation (EU) 2019/2088 shall be accompanied by the following statement:</a:t>
          </a:r>
          <a:endParaRPr lang="fi-FI" sz="800" kern="1200"/>
        </a:p>
      </dsp:txBody>
      <dsp:txXfrm>
        <a:off x="8173001" y="24067"/>
        <a:ext cx="759461" cy="1728206"/>
      </dsp:txXfrm>
    </dsp:sp>
    <dsp:sp modelId="{72103532-532A-40D1-B776-70C0732DA622}">
      <dsp:nvSpPr>
        <dsp:cNvPr id="0" name=""/>
        <dsp:cNvSpPr/>
      </dsp:nvSpPr>
      <dsp:spPr>
        <a:xfrm>
          <a:off x="8149373" y="2055655"/>
          <a:ext cx="806717" cy="177546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b="1" kern="1200" baseline="0"/>
            <a:t>‘The “do no significant harm” principle applies only to those investments underlying the financial product that take into account the EU criteria for environmentally sustainable economic activities. The investments underlying the remaining portion of this financial product do not take into account the EU criteria for environmentally sustainable economic activities.’. </a:t>
          </a:r>
          <a:endParaRPr lang="fi-FI" sz="600" kern="1200"/>
        </a:p>
      </dsp:txBody>
      <dsp:txXfrm>
        <a:off x="8173001" y="2079283"/>
        <a:ext cx="759461" cy="1728206"/>
      </dsp:txXfrm>
    </dsp:sp>
    <dsp:sp modelId="{CE34B0FE-D168-48BC-B9CC-0AE817DF243B}">
      <dsp:nvSpPr>
        <dsp:cNvPr id="0" name=""/>
        <dsp:cNvSpPr/>
      </dsp:nvSpPr>
      <dsp:spPr>
        <a:xfrm>
          <a:off x="9091619" y="0"/>
          <a:ext cx="1681199" cy="177546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baseline="0" dirty="0">
              <a:solidFill>
                <a:srgbClr val="FF0000"/>
              </a:solidFill>
            </a:rPr>
            <a:t>Non-financial undertakings </a:t>
          </a:r>
          <a:r>
            <a:rPr lang="en-US" sz="1200" b="1" kern="1200" baseline="0" dirty="0"/>
            <a:t>shall disclose the following: </a:t>
          </a:r>
          <a:endParaRPr lang="fi-FI" sz="1200" kern="1200" dirty="0"/>
        </a:p>
      </dsp:txBody>
      <dsp:txXfrm>
        <a:off x="9140860" y="49241"/>
        <a:ext cx="1582717" cy="1676980"/>
      </dsp:txXfrm>
    </dsp:sp>
    <dsp:sp modelId="{160D57BE-64B8-48BB-B722-A6F5C9FADA0A}">
      <dsp:nvSpPr>
        <dsp:cNvPr id="0" name=""/>
        <dsp:cNvSpPr/>
      </dsp:nvSpPr>
      <dsp:spPr>
        <a:xfrm>
          <a:off x="9091619" y="2055655"/>
          <a:ext cx="806717" cy="177546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baseline="0" dirty="0"/>
            <a:t>(a) the proportion of their </a:t>
          </a:r>
          <a:r>
            <a:rPr lang="en-US" sz="800" b="1" kern="1200" baseline="0" dirty="0">
              <a:solidFill>
                <a:srgbClr val="FF0000"/>
              </a:solidFill>
            </a:rPr>
            <a:t>turnover</a:t>
          </a:r>
          <a:r>
            <a:rPr lang="en-US" sz="800" b="1" kern="1200" baseline="0" dirty="0"/>
            <a:t> derived from products or services associated with economic activities that qualify as environmentally sustainable under Articles 3 and 9; and</a:t>
          </a:r>
          <a:endParaRPr lang="fi-FI" sz="800" kern="1200" dirty="0"/>
        </a:p>
      </dsp:txBody>
      <dsp:txXfrm>
        <a:off x="9115247" y="2079283"/>
        <a:ext cx="759461" cy="1728206"/>
      </dsp:txXfrm>
    </dsp:sp>
    <dsp:sp modelId="{03018D17-5629-4557-94F5-BBAD35318ECF}">
      <dsp:nvSpPr>
        <dsp:cNvPr id="0" name=""/>
        <dsp:cNvSpPr/>
      </dsp:nvSpPr>
      <dsp:spPr>
        <a:xfrm>
          <a:off x="9966101" y="2055655"/>
          <a:ext cx="806717" cy="177546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baseline="0" dirty="0"/>
            <a:t>(b) the </a:t>
          </a:r>
          <a:r>
            <a:rPr lang="en-US" sz="800" b="1" kern="1200" baseline="0" dirty="0">
              <a:solidFill>
                <a:srgbClr val="FF0000"/>
              </a:solidFill>
            </a:rPr>
            <a:t>proportion of their capital expenditure and the proportion of their operating expenditure </a:t>
          </a:r>
          <a:r>
            <a:rPr lang="en-US" sz="800" b="1" kern="1200" baseline="0" dirty="0"/>
            <a:t>related to assets or processes associated with economic activities that qualify as environmentally sustainable under Articles 3 and 9. </a:t>
          </a:r>
          <a:endParaRPr lang="fi-FI" sz="800" kern="1200" dirty="0"/>
        </a:p>
      </dsp:txBody>
      <dsp:txXfrm>
        <a:off x="9989729" y="2079283"/>
        <a:ext cx="759461" cy="1728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A8432D-52E8-481D-B433-600F25095CA1}">
      <dsp:nvSpPr>
        <dsp:cNvPr id="0" name=""/>
        <dsp:cNvSpPr/>
      </dsp:nvSpPr>
      <dsp:spPr>
        <a:xfrm>
          <a:off x="234981" y="109537"/>
          <a:ext cx="1409890" cy="783272"/>
        </a:xfrm>
        <a:prstGeom prst="roundRect">
          <a:avLst>
            <a:gd name="adj" fmla="val 10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i-FI" sz="1500" kern="1200" dirty="0" err="1"/>
            <a:t>Sustainability</a:t>
          </a:r>
          <a:endParaRPr lang="fi-FI" sz="1500" kern="1200" dirty="0"/>
        </a:p>
      </dsp:txBody>
      <dsp:txXfrm>
        <a:off x="257922" y="132478"/>
        <a:ext cx="1364008" cy="737390"/>
      </dsp:txXfrm>
    </dsp:sp>
    <dsp:sp modelId="{74E401F8-E567-49DD-9E8B-3DA8EAFA4D29}">
      <dsp:nvSpPr>
        <dsp:cNvPr id="0" name=""/>
        <dsp:cNvSpPr/>
      </dsp:nvSpPr>
      <dsp:spPr>
        <a:xfrm>
          <a:off x="2271489" y="109537"/>
          <a:ext cx="1409890" cy="783272"/>
        </a:xfrm>
        <a:prstGeom prst="roundRect">
          <a:avLst>
            <a:gd name="adj" fmla="val 10000"/>
          </a:avLst>
        </a:prstGeom>
        <a:solidFill>
          <a:schemeClr val="accent3">
            <a:tint val="40000"/>
            <a:alpha val="90000"/>
            <a:hueOff val="-525644"/>
            <a:satOff val="-2775"/>
            <a:lumOff val="-472"/>
            <a:alphaOff val="0"/>
          </a:schemeClr>
        </a:solidFill>
        <a:ln w="6350" cap="flat" cmpd="sng" algn="ctr">
          <a:solidFill>
            <a:schemeClr val="accent3">
              <a:tint val="40000"/>
              <a:alpha val="90000"/>
              <a:hueOff val="-525644"/>
              <a:satOff val="-2775"/>
              <a:lumOff val="-472"/>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i-FI" sz="1500" kern="1200" dirty="0" err="1"/>
            <a:t>Efficiency</a:t>
          </a:r>
          <a:r>
            <a:rPr lang="fi-FI" sz="1500" kern="1200" dirty="0"/>
            <a:t> and </a:t>
          </a:r>
          <a:r>
            <a:rPr lang="fi-FI" sz="1500" kern="1200" dirty="0" err="1"/>
            <a:t>investor</a:t>
          </a:r>
          <a:r>
            <a:rPr lang="fi-FI" sz="1500" kern="1200" dirty="0"/>
            <a:t> </a:t>
          </a:r>
          <a:r>
            <a:rPr lang="fi-FI" sz="1500" kern="1200" dirty="0" err="1"/>
            <a:t>protection</a:t>
          </a:r>
          <a:endParaRPr lang="fi-FI" sz="1500" kern="1200" dirty="0"/>
        </a:p>
      </dsp:txBody>
      <dsp:txXfrm>
        <a:off x="2294430" y="132478"/>
        <a:ext cx="1364008" cy="737390"/>
      </dsp:txXfrm>
    </dsp:sp>
    <dsp:sp modelId="{228C0ADD-3140-482C-86FA-3250A88A5EF0}">
      <dsp:nvSpPr>
        <dsp:cNvPr id="0" name=""/>
        <dsp:cNvSpPr/>
      </dsp:nvSpPr>
      <dsp:spPr>
        <a:xfrm>
          <a:off x="1664453" y="3438445"/>
          <a:ext cx="587454" cy="587454"/>
        </a:xfrm>
        <a:prstGeom prst="triangle">
          <a:avLst/>
        </a:prstGeom>
        <a:solidFill>
          <a:schemeClr val="accent3">
            <a:tint val="40000"/>
            <a:alpha val="90000"/>
            <a:hueOff val="-1051287"/>
            <a:satOff val="-5550"/>
            <a:lumOff val="-945"/>
            <a:alphaOff val="0"/>
          </a:schemeClr>
        </a:solidFill>
        <a:ln w="6350" cap="flat" cmpd="sng" algn="ctr">
          <a:solidFill>
            <a:schemeClr val="accent3">
              <a:tint val="40000"/>
              <a:alpha val="90000"/>
              <a:hueOff val="-1051287"/>
              <a:satOff val="-5550"/>
              <a:lumOff val="-945"/>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9D8AED17-BB40-4868-87E1-9E3A864703CF}">
      <dsp:nvSpPr>
        <dsp:cNvPr id="0" name=""/>
        <dsp:cNvSpPr/>
      </dsp:nvSpPr>
      <dsp:spPr>
        <a:xfrm>
          <a:off x="195818" y="3192497"/>
          <a:ext cx="3524725" cy="238114"/>
        </a:xfrm>
        <a:prstGeom prst="rect">
          <a:avLst/>
        </a:prstGeom>
        <a:solidFill>
          <a:schemeClr val="accent3">
            <a:tint val="40000"/>
            <a:alpha val="90000"/>
            <a:hueOff val="-1576931"/>
            <a:satOff val="-8325"/>
            <a:lumOff val="-1417"/>
            <a:alphaOff val="0"/>
          </a:schemeClr>
        </a:solidFill>
        <a:ln w="6350" cap="flat" cmpd="sng" algn="ctr">
          <a:solidFill>
            <a:schemeClr val="accent3">
              <a:tint val="40000"/>
              <a:alpha val="90000"/>
              <a:hueOff val="-1576931"/>
              <a:satOff val="-8325"/>
              <a:lumOff val="-1417"/>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CCF91CD0-F58E-4587-AADC-691679C3727A}">
      <dsp:nvSpPr>
        <dsp:cNvPr id="0" name=""/>
        <dsp:cNvSpPr/>
      </dsp:nvSpPr>
      <dsp:spPr>
        <a:xfrm>
          <a:off x="2271489" y="2506351"/>
          <a:ext cx="1409890" cy="657948"/>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kern="1200" dirty="0"/>
            <a:t>i</a:t>
          </a:r>
          <a:r>
            <a:rPr lang="en-US" sz="1200" kern="1200" dirty="0"/>
            <a:t>Implications for the biosphere and geosphere </a:t>
          </a:r>
          <a:endParaRPr lang="fi-FI" sz="1200" kern="1200" dirty="0"/>
        </a:p>
      </dsp:txBody>
      <dsp:txXfrm>
        <a:off x="2303607" y="2538469"/>
        <a:ext cx="1345654" cy="593712"/>
      </dsp:txXfrm>
    </dsp:sp>
    <dsp:sp modelId="{97526EFC-8C08-4DCC-98E3-3CBEEBFB92F2}">
      <dsp:nvSpPr>
        <dsp:cNvPr id="0" name=""/>
        <dsp:cNvSpPr/>
      </dsp:nvSpPr>
      <dsp:spPr>
        <a:xfrm>
          <a:off x="2271489" y="1801405"/>
          <a:ext cx="1409890" cy="657948"/>
        </a:xfrm>
        <a:prstGeom prst="roundRect">
          <a:avLst/>
        </a:prstGeom>
        <a:gradFill rotWithShape="0">
          <a:gsLst>
            <a:gs pos="0">
              <a:schemeClr val="accent3">
                <a:hueOff val="-298998"/>
                <a:satOff val="84"/>
                <a:lumOff val="-1412"/>
                <a:alphaOff val="0"/>
                <a:satMod val="103000"/>
                <a:lumMod val="102000"/>
                <a:tint val="94000"/>
              </a:schemeClr>
            </a:gs>
            <a:gs pos="50000">
              <a:schemeClr val="accent3">
                <a:hueOff val="-298998"/>
                <a:satOff val="84"/>
                <a:lumOff val="-1412"/>
                <a:alphaOff val="0"/>
                <a:satMod val="110000"/>
                <a:lumMod val="100000"/>
                <a:shade val="100000"/>
              </a:schemeClr>
            </a:gs>
            <a:gs pos="100000">
              <a:schemeClr val="accent3">
                <a:hueOff val="-298998"/>
                <a:satOff val="84"/>
                <a:lumOff val="-141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kern="1200" dirty="0" err="1"/>
            <a:t>Economic</a:t>
          </a:r>
          <a:r>
            <a:rPr lang="fi-FI" sz="1200" kern="1200" dirty="0"/>
            <a:t> </a:t>
          </a:r>
          <a:r>
            <a:rPr lang="fi-FI" sz="1200" kern="1200" dirty="0" err="1"/>
            <a:t>implications</a:t>
          </a:r>
          <a:r>
            <a:rPr lang="fi-FI" sz="1200" kern="1200" dirty="0"/>
            <a:t> </a:t>
          </a:r>
        </a:p>
      </dsp:txBody>
      <dsp:txXfrm>
        <a:off x="2303607" y="1833523"/>
        <a:ext cx="1345654" cy="593712"/>
      </dsp:txXfrm>
    </dsp:sp>
    <dsp:sp modelId="{DE61F87F-1FAC-432B-A775-E06884236FC1}">
      <dsp:nvSpPr>
        <dsp:cNvPr id="0" name=""/>
        <dsp:cNvSpPr/>
      </dsp:nvSpPr>
      <dsp:spPr>
        <a:xfrm>
          <a:off x="2271489" y="1096460"/>
          <a:ext cx="1409890" cy="657948"/>
        </a:xfrm>
        <a:prstGeom prst="roundRect">
          <a:avLst/>
        </a:prstGeom>
        <a:gradFill rotWithShape="0">
          <a:gsLst>
            <a:gs pos="0">
              <a:schemeClr val="accent3">
                <a:hueOff val="-597996"/>
                <a:satOff val="167"/>
                <a:lumOff val="-2823"/>
                <a:alphaOff val="0"/>
                <a:satMod val="103000"/>
                <a:lumMod val="102000"/>
                <a:tint val="94000"/>
              </a:schemeClr>
            </a:gs>
            <a:gs pos="50000">
              <a:schemeClr val="accent3">
                <a:hueOff val="-597996"/>
                <a:satOff val="167"/>
                <a:lumOff val="-2823"/>
                <a:alphaOff val="0"/>
                <a:satMod val="110000"/>
                <a:lumMod val="100000"/>
                <a:shade val="100000"/>
              </a:schemeClr>
            </a:gs>
            <a:gs pos="100000">
              <a:schemeClr val="accent3">
                <a:hueOff val="-597996"/>
                <a:satOff val="167"/>
                <a:lumOff val="-282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kern="1200" dirty="0" err="1"/>
            <a:t>Societal</a:t>
          </a:r>
          <a:r>
            <a:rPr lang="fi-FI" sz="1200" kern="1200" dirty="0"/>
            <a:t> </a:t>
          </a:r>
          <a:r>
            <a:rPr lang="fi-FI" sz="1200" kern="1200" dirty="0" err="1"/>
            <a:t>implications</a:t>
          </a:r>
          <a:endParaRPr lang="fi-FI" sz="1200" kern="1200" dirty="0"/>
        </a:p>
        <a:p>
          <a:pPr marL="0" lvl="0" indent="0" algn="ctr" defTabSz="533400">
            <a:lnSpc>
              <a:spcPct val="90000"/>
            </a:lnSpc>
            <a:spcBef>
              <a:spcPct val="0"/>
            </a:spcBef>
            <a:spcAft>
              <a:spcPct val="35000"/>
            </a:spcAft>
            <a:buNone/>
          </a:pPr>
          <a:endParaRPr lang="fi-FI" sz="1200" kern="1200" dirty="0"/>
        </a:p>
      </dsp:txBody>
      <dsp:txXfrm>
        <a:off x="2303607" y="1128578"/>
        <a:ext cx="1345654" cy="593712"/>
      </dsp:txXfrm>
    </dsp:sp>
    <dsp:sp modelId="{BE0C4F1D-935F-4184-8249-D048A001E43E}">
      <dsp:nvSpPr>
        <dsp:cNvPr id="0" name=""/>
        <dsp:cNvSpPr/>
      </dsp:nvSpPr>
      <dsp:spPr>
        <a:xfrm>
          <a:off x="234981" y="2506351"/>
          <a:ext cx="1409890" cy="657948"/>
        </a:xfrm>
        <a:prstGeom prst="roundRect">
          <a:avLst/>
        </a:prstGeom>
        <a:gradFill rotWithShape="0">
          <a:gsLst>
            <a:gs pos="0">
              <a:schemeClr val="accent3">
                <a:hueOff val="-896994"/>
                <a:satOff val="251"/>
                <a:lumOff val="-4235"/>
                <a:alphaOff val="0"/>
                <a:satMod val="103000"/>
                <a:lumMod val="102000"/>
                <a:tint val="94000"/>
              </a:schemeClr>
            </a:gs>
            <a:gs pos="50000">
              <a:schemeClr val="accent3">
                <a:hueOff val="-896994"/>
                <a:satOff val="251"/>
                <a:lumOff val="-4235"/>
                <a:alphaOff val="0"/>
                <a:satMod val="110000"/>
                <a:lumMod val="100000"/>
                <a:shade val="100000"/>
              </a:schemeClr>
            </a:gs>
            <a:gs pos="100000">
              <a:schemeClr val="accent3">
                <a:hueOff val="-896994"/>
                <a:satOff val="251"/>
                <a:lumOff val="-423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kern="1200" dirty="0" err="1"/>
            <a:t>Implications</a:t>
          </a:r>
          <a:r>
            <a:rPr lang="fi-FI" sz="1200" kern="1200" dirty="0"/>
            <a:t> for </a:t>
          </a:r>
          <a:r>
            <a:rPr lang="fi-FI" sz="1200" kern="1200" dirty="0" err="1"/>
            <a:t>the</a:t>
          </a:r>
          <a:r>
            <a:rPr lang="fi-FI" sz="1200" kern="1200" dirty="0"/>
            <a:t> </a:t>
          </a:r>
          <a:r>
            <a:rPr lang="fi-FI" sz="1200" kern="1200" dirty="0" err="1"/>
            <a:t>biosphere</a:t>
          </a:r>
          <a:r>
            <a:rPr lang="fi-FI" sz="1200" kern="1200" dirty="0"/>
            <a:t> and </a:t>
          </a:r>
          <a:r>
            <a:rPr lang="fi-FI" sz="1200" kern="1200" dirty="0" err="1"/>
            <a:t>geosphere</a:t>
          </a:r>
          <a:endParaRPr lang="fi-FI" sz="1200" kern="1200" dirty="0"/>
        </a:p>
      </dsp:txBody>
      <dsp:txXfrm>
        <a:off x="267099" y="2538469"/>
        <a:ext cx="1345654" cy="593712"/>
      </dsp:txXfrm>
    </dsp:sp>
    <dsp:sp modelId="{B2346E7A-D37A-471A-8B37-84BF071032BB}">
      <dsp:nvSpPr>
        <dsp:cNvPr id="0" name=""/>
        <dsp:cNvSpPr/>
      </dsp:nvSpPr>
      <dsp:spPr>
        <a:xfrm>
          <a:off x="234981" y="1801405"/>
          <a:ext cx="1409890" cy="657948"/>
        </a:xfrm>
        <a:prstGeom prst="roundRect">
          <a:avLst/>
        </a:prstGeom>
        <a:gradFill rotWithShape="0">
          <a:gsLst>
            <a:gs pos="0">
              <a:schemeClr val="accent3">
                <a:hueOff val="-1195992"/>
                <a:satOff val="334"/>
                <a:lumOff val="-5646"/>
                <a:alphaOff val="0"/>
                <a:satMod val="103000"/>
                <a:lumMod val="102000"/>
                <a:tint val="94000"/>
              </a:schemeClr>
            </a:gs>
            <a:gs pos="50000">
              <a:schemeClr val="accent3">
                <a:hueOff val="-1195992"/>
                <a:satOff val="334"/>
                <a:lumOff val="-5646"/>
                <a:alphaOff val="0"/>
                <a:satMod val="110000"/>
                <a:lumMod val="100000"/>
                <a:shade val="100000"/>
              </a:schemeClr>
            </a:gs>
            <a:gs pos="100000">
              <a:schemeClr val="accent3">
                <a:hueOff val="-1195992"/>
                <a:satOff val="334"/>
                <a:lumOff val="-564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kern="1200" dirty="0" err="1"/>
            <a:t>Economic</a:t>
          </a:r>
          <a:r>
            <a:rPr lang="fi-FI" sz="1200" kern="1200" dirty="0"/>
            <a:t> </a:t>
          </a:r>
          <a:r>
            <a:rPr lang="fi-FI" sz="1200" kern="1200" dirty="0" err="1"/>
            <a:t>implications</a:t>
          </a:r>
          <a:endParaRPr lang="fi-FI" sz="1200" kern="1200" dirty="0"/>
        </a:p>
      </dsp:txBody>
      <dsp:txXfrm>
        <a:off x="267099" y="1833523"/>
        <a:ext cx="1345654" cy="593712"/>
      </dsp:txXfrm>
    </dsp:sp>
    <dsp:sp modelId="{652D882E-F209-4F73-9A07-B3F23AFF9DEF}">
      <dsp:nvSpPr>
        <dsp:cNvPr id="0" name=""/>
        <dsp:cNvSpPr/>
      </dsp:nvSpPr>
      <dsp:spPr>
        <a:xfrm>
          <a:off x="234981" y="1096460"/>
          <a:ext cx="1409890" cy="657948"/>
        </a:xfrm>
        <a:prstGeom prst="roundRect">
          <a:avLst/>
        </a:prstGeom>
        <a:gradFill rotWithShape="0">
          <a:gsLst>
            <a:gs pos="0">
              <a:schemeClr val="accent3">
                <a:hueOff val="-1494990"/>
                <a:satOff val="418"/>
                <a:lumOff val="-7058"/>
                <a:alphaOff val="0"/>
                <a:satMod val="103000"/>
                <a:lumMod val="102000"/>
                <a:tint val="94000"/>
              </a:schemeClr>
            </a:gs>
            <a:gs pos="50000">
              <a:schemeClr val="accent3">
                <a:hueOff val="-1494990"/>
                <a:satOff val="418"/>
                <a:lumOff val="-7058"/>
                <a:alphaOff val="0"/>
                <a:satMod val="110000"/>
                <a:lumMod val="100000"/>
                <a:shade val="100000"/>
              </a:schemeClr>
            </a:gs>
            <a:gs pos="100000">
              <a:schemeClr val="accent3">
                <a:hueOff val="-1494990"/>
                <a:satOff val="418"/>
                <a:lumOff val="-705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kern="1200" dirty="0" err="1"/>
            <a:t>Societal</a:t>
          </a:r>
          <a:r>
            <a:rPr lang="fi-FI" sz="1200" kern="1200" dirty="0"/>
            <a:t> </a:t>
          </a:r>
          <a:r>
            <a:rPr lang="fi-FI" sz="1200" kern="1200" dirty="0" err="1"/>
            <a:t>implications</a:t>
          </a:r>
          <a:endParaRPr lang="fi-FI" sz="1200" kern="1200" dirty="0"/>
        </a:p>
      </dsp:txBody>
      <dsp:txXfrm>
        <a:off x="267099" y="1128578"/>
        <a:ext cx="1345654" cy="5937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5218B1-CA27-4E26-B8B0-A87FA0D93403}">
      <dsp:nvSpPr>
        <dsp:cNvPr id="0" name=""/>
        <dsp:cNvSpPr/>
      </dsp:nvSpPr>
      <dsp:spPr>
        <a:xfrm>
          <a:off x="0" y="3180283"/>
          <a:ext cx="6541475" cy="208505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fi-FI" sz="3600" kern="1200" dirty="0" err="1"/>
            <a:t>The</a:t>
          </a:r>
          <a:r>
            <a:rPr lang="fi-FI" sz="3600" kern="1200" dirty="0"/>
            <a:t> </a:t>
          </a:r>
          <a:r>
            <a:rPr lang="fi-FI" sz="3600" kern="1200" dirty="0" err="1"/>
            <a:t>effects</a:t>
          </a:r>
          <a:r>
            <a:rPr lang="fi-FI" sz="3600" kern="1200" dirty="0"/>
            <a:t> </a:t>
          </a:r>
          <a:r>
            <a:rPr lang="fi-FI" sz="3600" kern="1200" dirty="0" err="1"/>
            <a:t>appear</a:t>
          </a:r>
          <a:r>
            <a:rPr lang="fi-FI" sz="3600" kern="1200" dirty="0"/>
            <a:t> in</a:t>
          </a:r>
          <a:endParaRPr lang="en-US" sz="3600" kern="1200" dirty="0"/>
        </a:p>
      </dsp:txBody>
      <dsp:txXfrm>
        <a:off x="0" y="3180283"/>
        <a:ext cx="6541475" cy="1125928"/>
      </dsp:txXfrm>
    </dsp:sp>
    <dsp:sp modelId="{FA8C5425-D873-4488-845F-F81229ED4D90}">
      <dsp:nvSpPr>
        <dsp:cNvPr id="0" name=""/>
        <dsp:cNvSpPr/>
      </dsp:nvSpPr>
      <dsp:spPr>
        <a:xfrm>
          <a:off x="0" y="4262136"/>
          <a:ext cx="1635368" cy="959124"/>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fi-FI" sz="1400" kern="1200" dirty="0" err="1"/>
            <a:t>The</a:t>
          </a:r>
          <a:r>
            <a:rPr lang="fi-FI" sz="1400" kern="1200" dirty="0"/>
            <a:t> </a:t>
          </a:r>
          <a:r>
            <a:rPr lang="fi-FI" sz="1400" kern="1200" dirty="0" err="1"/>
            <a:t>focuses</a:t>
          </a:r>
          <a:r>
            <a:rPr lang="fi-FI" sz="1400" kern="1200" dirty="0"/>
            <a:t> of business</a:t>
          </a:r>
          <a:endParaRPr lang="en-US" sz="1400" kern="1200" dirty="0"/>
        </a:p>
      </dsp:txBody>
      <dsp:txXfrm>
        <a:off x="0" y="4262136"/>
        <a:ext cx="1635368" cy="959124"/>
      </dsp:txXfrm>
    </dsp:sp>
    <dsp:sp modelId="{B15C61AB-754C-466D-8A03-8F0B3B63B2BE}">
      <dsp:nvSpPr>
        <dsp:cNvPr id="0" name=""/>
        <dsp:cNvSpPr/>
      </dsp:nvSpPr>
      <dsp:spPr>
        <a:xfrm>
          <a:off x="1635368" y="4262136"/>
          <a:ext cx="1635368" cy="959124"/>
        </a:xfrm>
        <a:prstGeom prst="rect">
          <a:avLst/>
        </a:prstGeom>
        <a:solidFill>
          <a:schemeClr val="accent2">
            <a:tint val="40000"/>
            <a:alpha val="90000"/>
            <a:hueOff val="-687421"/>
            <a:satOff val="2775"/>
            <a:lumOff val="472"/>
            <a:alphaOff val="0"/>
          </a:schemeClr>
        </a:solidFill>
        <a:ln w="12700" cap="flat" cmpd="sng" algn="ctr">
          <a:solidFill>
            <a:schemeClr val="accent2">
              <a:tint val="40000"/>
              <a:alpha val="90000"/>
              <a:hueOff val="-687421"/>
              <a:satOff val="2775"/>
              <a:lumOff val="47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fi-FI" sz="1400" kern="1200" dirty="0" err="1"/>
            <a:t>Investment</a:t>
          </a:r>
          <a:r>
            <a:rPr lang="fi-FI" sz="1400" kern="1200" dirty="0"/>
            <a:t> </a:t>
          </a:r>
          <a:r>
            <a:rPr lang="fi-FI" sz="1400" kern="1200" dirty="0" err="1"/>
            <a:t>decisions</a:t>
          </a:r>
          <a:r>
            <a:rPr lang="fi-FI" sz="1400" kern="1200" dirty="0"/>
            <a:t> of </a:t>
          </a:r>
          <a:r>
            <a:rPr lang="fi-FI" sz="1400" kern="1200" dirty="0" err="1"/>
            <a:t>companies</a:t>
          </a:r>
          <a:r>
            <a:rPr lang="fi-FI" sz="1400" kern="1200" dirty="0"/>
            <a:t> </a:t>
          </a:r>
          <a:endParaRPr lang="en-US" sz="1400" kern="1200" dirty="0"/>
        </a:p>
      </dsp:txBody>
      <dsp:txXfrm>
        <a:off x="1635368" y="4262136"/>
        <a:ext cx="1635368" cy="959124"/>
      </dsp:txXfrm>
    </dsp:sp>
    <dsp:sp modelId="{C0FF0BF4-B1CA-423C-B403-59C9B01D057F}">
      <dsp:nvSpPr>
        <dsp:cNvPr id="0" name=""/>
        <dsp:cNvSpPr/>
      </dsp:nvSpPr>
      <dsp:spPr>
        <a:xfrm>
          <a:off x="3270737" y="4262136"/>
          <a:ext cx="1635368" cy="959124"/>
        </a:xfrm>
        <a:prstGeom prst="rect">
          <a:avLst/>
        </a:prstGeom>
        <a:solidFill>
          <a:schemeClr val="accent2">
            <a:tint val="40000"/>
            <a:alpha val="90000"/>
            <a:hueOff val="-1374841"/>
            <a:satOff val="5550"/>
            <a:lumOff val="945"/>
            <a:alphaOff val="0"/>
          </a:schemeClr>
        </a:solidFill>
        <a:ln w="12700" cap="flat" cmpd="sng" algn="ctr">
          <a:solidFill>
            <a:schemeClr val="accent2">
              <a:tint val="40000"/>
              <a:alpha val="90000"/>
              <a:hueOff val="-1374841"/>
              <a:satOff val="5550"/>
              <a:lumOff val="94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dirty="0"/>
            <a:t>Corporate communication </a:t>
          </a:r>
        </a:p>
      </dsp:txBody>
      <dsp:txXfrm>
        <a:off x="3270737" y="4262136"/>
        <a:ext cx="1635368" cy="959124"/>
      </dsp:txXfrm>
    </dsp:sp>
    <dsp:sp modelId="{14A7D49D-7924-4584-9F42-F55C6DA6373C}">
      <dsp:nvSpPr>
        <dsp:cNvPr id="0" name=""/>
        <dsp:cNvSpPr/>
      </dsp:nvSpPr>
      <dsp:spPr>
        <a:xfrm>
          <a:off x="4906106" y="4262136"/>
          <a:ext cx="1635368" cy="959124"/>
        </a:xfrm>
        <a:prstGeom prst="rect">
          <a:avLst/>
        </a:prstGeom>
        <a:solidFill>
          <a:schemeClr val="accent2">
            <a:tint val="40000"/>
            <a:alpha val="90000"/>
            <a:hueOff val="-2062262"/>
            <a:satOff val="8325"/>
            <a:lumOff val="1417"/>
            <a:alphaOff val="0"/>
          </a:schemeClr>
        </a:solidFill>
        <a:ln w="12700" cap="flat" cmpd="sng" algn="ctr">
          <a:solidFill>
            <a:schemeClr val="accent2">
              <a:tint val="40000"/>
              <a:alpha val="90000"/>
              <a:hueOff val="-2062262"/>
              <a:satOff val="8325"/>
              <a:lumOff val="141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fi-FI" sz="1400" kern="1200" dirty="0" err="1"/>
            <a:t>Investment</a:t>
          </a:r>
          <a:r>
            <a:rPr lang="fi-FI" sz="1400" kern="1200" dirty="0"/>
            <a:t> </a:t>
          </a:r>
          <a:r>
            <a:rPr lang="fi-FI" sz="1400" kern="1200" dirty="0" err="1"/>
            <a:t>services</a:t>
          </a:r>
          <a:r>
            <a:rPr lang="fi-FI" sz="1400" kern="1200" dirty="0"/>
            <a:t>: </a:t>
          </a:r>
          <a:r>
            <a:rPr lang="fi-FI" sz="1400" kern="1200" dirty="0" err="1"/>
            <a:t>investment</a:t>
          </a:r>
          <a:r>
            <a:rPr lang="fi-FI" sz="1400" kern="1200" dirty="0"/>
            <a:t> </a:t>
          </a:r>
          <a:r>
            <a:rPr lang="fi-FI" sz="1400" kern="1200" dirty="0" err="1"/>
            <a:t>advice</a:t>
          </a:r>
          <a:r>
            <a:rPr lang="fi-FI" sz="1400" kern="1200" dirty="0"/>
            <a:t>, portfolio management and </a:t>
          </a:r>
          <a:r>
            <a:rPr lang="fi-FI" sz="1400" kern="1200" dirty="0" err="1"/>
            <a:t>other</a:t>
          </a:r>
          <a:r>
            <a:rPr lang="fi-FI" sz="1400" kern="1200" dirty="0"/>
            <a:t> </a:t>
          </a:r>
          <a:r>
            <a:rPr lang="fi-FI" sz="1400" kern="1200" dirty="0" err="1"/>
            <a:t>services</a:t>
          </a:r>
          <a:r>
            <a:rPr lang="fi-FI" sz="1400" kern="1200" dirty="0"/>
            <a:t> </a:t>
          </a:r>
          <a:endParaRPr lang="en-US" sz="1400" kern="1200" dirty="0"/>
        </a:p>
      </dsp:txBody>
      <dsp:txXfrm>
        <a:off x="4906106" y="4262136"/>
        <a:ext cx="1635368" cy="959124"/>
      </dsp:txXfrm>
    </dsp:sp>
    <dsp:sp modelId="{3FBB77E9-FCE3-4A9C-BB53-6175D0993F2F}">
      <dsp:nvSpPr>
        <dsp:cNvPr id="0" name=""/>
        <dsp:cNvSpPr/>
      </dsp:nvSpPr>
      <dsp:spPr>
        <a:xfrm rot="10800000">
          <a:off x="0" y="2374"/>
          <a:ext cx="6541475" cy="3206810"/>
        </a:xfrm>
        <a:prstGeom prst="upArrowCallout">
          <a:avLst/>
        </a:prstGeom>
        <a:solidFill>
          <a:schemeClr val="accent2">
            <a:hueOff val="-1494891"/>
            <a:satOff val="-418"/>
            <a:lumOff val="70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t>Sustainability consideration goes hand in hand with traditional criteria, partially displacing them</a:t>
          </a:r>
        </a:p>
      </dsp:txBody>
      <dsp:txXfrm rot="10800000">
        <a:off x="0" y="2374"/>
        <a:ext cx="6541475" cy="20836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9C4439-6FB6-427F-A0CE-0980482D8D99}">
      <dsp:nvSpPr>
        <dsp:cNvPr id="0" name=""/>
        <dsp:cNvSpPr/>
      </dsp:nvSpPr>
      <dsp:spPr>
        <a:xfrm>
          <a:off x="941300" y="125232"/>
          <a:ext cx="2591021" cy="2591021"/>
        </a:xfrm>
        <a:prstGeom prst="ellipse">
          <a:avLst/>
        </a:prstGeom>
        <a:solidFill>
          <a:schemeClr val="lt1">
            <a:alpha val="5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533400">
            <a:lnSpc>
              <a:spcPct val="90000"/>
            </a:lnSpc>
            <a:spcBef>
              <a:spcPct val="0"/>
            </a:spcBef>
            <a:spcAft>
              <a:spcPct val="35000"/>
            </a:spcAft>
            <a:buNone/>
          </a:pPr>
          <a:r>
            <a:rPr lang="en-US" sz="1200" kern="1200" baseline="0"/>
            <a:t>ECOLOGICAL </a:t>
          </a:r>
          <a:endParaRPr lang="fi-FI" sz="1200" kern="1200"/>
        </a:p>
        <a:p>
          <a:pPr marL="57150" lvl="1" indent="-57150" algn="l" defTabSz="400050">
            <a:lnSpc>
              <a:spcPct val="90000"/>
            </a:lnSpc>
            <a:spcBef>
              <a:spcPct val="0"/>
            </a:spcBef>
            <a:spcAft>
              <a:spcPct val="15000"/>
            </a:spcAft>
            <a:buChar char="•"/>
          </a:pPr>
          <a:r>
            <a:rPr lang="en-US" sz="900" kern="1200" baseline="0"/>
            <a:t>environmental education </a:t>
          </a:r>
          <a:endParaRPr lang="fi-FI" sz="900" kern="1200"/>
        </a:p>
        <a:p>
          <a:pPr marL="57150" lvl="1" indent="-57150" algn="l" defTabSz="400050">
            <a:lnSpc>
              <a:spcPct val="90000"/>
            </a:lnSpc>
            <a:spcBef>
              <a:spcPct val="0"/>
            </a:spcBef>
            <a:spcAft>
              <a:spcPct val="15000"/>
            </a:spcAft>
            <a:buChar char="•"/>
          </a:pPr>
          <a:r>
            <a:rPr lang="en-US" sz="900" kern="1200" baseline="0"/>
            <a:t>protection of nature and the environment </a:t>
          </a:r>
          <a:endParaRPr lang="fi-FI" sz="900" kern="1200"/>
        </a:p>
        <a:p>
          <a:pPr marL="57150" lvl="1" indent="-57150" algn="l" defTabSz="400050">
            <a:lnSpc>
              <a:spcPct val="90000"/>
            </a:lnSpc>
            <a:spcBef>
              <a:spcPct val="0"/>
            </a:spcBef>
            <a:spcAft>
              <a:spcPct val="15000"/>
            </a:spcAft>
            <a:buChar char="•"/>
          </a:pPr>
          <a:r>
            <a:rPr lang="en-US" sz="900" kern="1200" baseline="0" dirty="0"/>
            <a:t>ecologically sustainable everyday practices</a:t>
          </a:r>
          <a:endParaRPr lang="fi-FI" sz="900" kern="1200" dirty="0"/>
        </a:p>
      </dsp:txBody>
      <dsp:txXfrm>
        <a:off x="1286769" y="578661"/>
        <a:ext cx="1900082" cy="1165959"/>
      </dsp:txXfrm>
    </dsp:sp>
    <dsp:sp modelId="{1A996672-834B-45F7-A617-D1121CF01178}">
      <dsp:nvSpPr>
        <dsp:cNvPr id="0" name=""/>
        <dsp:cNvSpPr/>
      </dsp:nvSpPr>
      <dsp:spPr>
        <a:xfrm>
          <a:off x="1876227" y="1744621"/>
          <a:ext cx="2591021" cy="2591021"/>
        </a:xfrm>
        <a:prstGeom prst="ellipse">
          <a:avLst/>
        </a:prstGeom>
        <a:solidFill>
          <a:schemeClr val="lt1">
            <a:alpha val="5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533400">
            <a:lnSpc>
              <a:spcPct val="90000"/>
            </a:lnSpc>
            <a:spcBef>
              <a:spcPct val="0"/>
            </a:spcBef>
            <a:spcAft>
              <a:spcPct val="35000"/>
            </a:spcAft>
            <a:buNone/>
          </a:pPr>
          <a:r>
            <a:rPr lang="en-US" sz="1200" kern="1200" baseline="0"/>
            <a:t>ECONOMIC </a:t>
          </a:r>
          <a:endParaRPr lang="fi-FI" sz="1200" kern="1200"/>
        </a:p>
        <a:p>
          <a:pPr marL="57150" lvl="1" indent="-57150" algn="l" defTabSz="400050">
            <a:lnSpc>
              <a:spcPct val="90000"/>
            </a:lnSpc>
            <a:spcBef>
              <a:spcPct val="0"/>
            </a:spcBef>
            <a:spcAft>
              <a:spcPct val="15000"/>
            </a:spcAft>
            <a:buChar char="•"/>
          </a:pPr>
          <a:r>
            <a:rPr lang="en-US" sz="900" kern="1200" baseline="0"/>
            <a:t>consumer education </a:t>
          </a:r>
          <a:endParaRPr lang="fi-FI" sz="900" kern="1200"/>
        </a:p>
        <a:p>
          <a:pPr marL="57150" lvl="1" indent="-57150" algn="l" defTabSz="400050">
            <a:lnSpc>
              <a:spcPct val="90000"/>
            </a:lnSpc>
            <a:spcBef>
              <a:spcPct val="0"/>
            </a:spcBef>
            <a:spcAft>
              <a:spcPct val="15000"/>
            </a:spcAft>
            <a:buChar char="•"/>
          </a:pPr>
          <a:r>
            <a:rPr lang="en-US" sz="900" kern="1200" baseline="0"/>
            <a:t>global economy</a:t>
          </a:r>
          <a:endParaRPr lang="fi-FI" sz="900" kern="1200"/>
        </a:p>
      </dsp:txBody>
      <dsp:txXfrm>
        <a:off x="2668647" y="2413968"/>
        <a:ext cx="1554612" cy="1425061"/>
      </dsp:txXfrm>
    </dsp:sp>
    <dsp:sp modelId="{97C05F8E-3A43-4163-AF8A-B752AE49E076}">
      <dsp:nvSpPr>
        <dsp:cNvPr id="0" name=""/>
        <dsp:cNvSpPr/>
      </dsp:nvSpPr>
      <dsp:spPr>
        <a:xfrm>
          <a:off x="6373" y="1744621"/>
          <a:ext cx="2591021" cy="2591021"/>
        </a:xfrm>
        <a:prstGeom prst="ellipse">
          <a:avLst/>
        </a:prstGeom>
        <a:solidFill>
          <a:schemeClr val="lt1">
            <a:alpha val="5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533400">
            <a:lnSpc>
              <a:spcPct val="90000"/>
            </a:lnSpc>
            <a:spcBef>
              <a:spcPct val="0"/>
            </a:spcBef>
            <a:spcAft>
              <a:spcPct val="35000"/>
            </a:spcAft>
            <a:buNone/>
          </a:pPr>
          <a:r>
            <a:rPr lang="en-US" sz="1200" kern="1200" baseline="0"/>
            <a:t>SOCIAL AND CULTURAL </a:t>
          </a:r>
          <a:endParaRPr lang="fi-FI" sz="1200" kern="1200"/>
        </a:p>
        <a:p>
          <a:pPr marL="57150" lvl="1" indent="-57150" algn="l" defTabSz="400050">
            <a:lnSpc>
              <a:spcPct val="90000"/>
            </a:lnSpc>
            <a:spcBef>
              <a:spcPct val="0"/>
            </a:spcBef>
            <a:spcAft>
              <a:spcPct val="15000"/>
            </a:spcAft>
            <a:buChar char="•"/>
          </a:pPr>
          <a:r>
            <a:rPr lang="en-US" sz="900" kern="1200" baseline="0"/>
            <a:t>equality </a:t>
          </a:r>
          <a:endParaRPr lang="fi-FI" sz="900" kern="1200"/>
        </a:p>
        <a:p>
          <a:pPr marL="57150" lvl="1" indent="-57150" algn="l" defTabSz="400050">
            <a:lnSpc>
              <a:spcPct val="90000"/>
            </a:lnSpc>
            <a:spcBef>
              <a:spcPct val="0"/>
            </a:spcBef>
            <a:spcAft>
              <a:spcPct val="15000"/>
            </a:spcAft>
            <a:buChar char="•"/>
          </a:pPr>
          <a:r>
            <a:rPr lang="en-US" sz="900" kern="1200" baseline="0"/>
            <a:t>respect for others </a:t>
          </a:r>
          <a:endParaRPr lang="fi-FI" sz="900" kern="1200"/>
        </a:p>
        <a:p>
          <a:pPr marL="57150" lvl="1" indent="-57150" algn="l" defTabSz="400050">
            <a:lnSpc>
              <a:spcPct val="90000"/>
            </a:lnSpc>
            <a:spcBef>
              <a:spcPct val="0"/>
            </a:spcBef>
            <a:spcAft>
              <a:spcPct val="15000"/>
            </a:spcAft>
            <a:buChar char="•"/>
          </a:pPr>
          <a:r>
            <a:rPr lang="en-US" sz="900" kern="1200" baseline="0"/>
            <a:t>multiculturalism </a:t>
          </a:r>
          <a:endParaRPr lang="fi-FI" sz="900" kern="1200"/>
        </a:p>
        <a:p>
          <a:pPr marL="57150" lvl="1" indent="-57150" algn="l" defTabSz="400050">
            <a:lnSpc>
              <a:spcPct val="90000"/>
            </a:lnSpc>
            <a:spcBef>
              <a:spcPct val="0"/>
            </a:spcBef>
            <a:spcAft>
              <a:spcPct val="15000"/>
            </a:spcAft>
            <a:buChar char="•"/>
          </a:pPr>
          <a:r>
            <a:rPr lang="en-US" sz="900" kern="1200" baseline="0"/>
            <a:t>prevention of bullying </a:t>
          </a:r>
          <a:endParaRPr lang="fi-FI" sz="900" kern="1200"/>
        </a:p>
        <a:p>
          <a:pPr marL="57150" lvl="1" indent="-57150" algn="l" defTabSz="400050">
            <a:lnSpc>
              <a:spcPct val="90000"/>
            </a:lnSpc>
            <a:spcBef>
              <a:spcPct val="0"/>
            </a:spcBef>
            <a:spcAft>
              <a:spcPct val="15000"/>
            </a:spcAft>
            <a:buChar char="•"/>
          </a:pPr>
          <a:r>
            <a:rPr lang="en-US" sz="900" kern="1200" baseline="0"/>
            <a:t>comfort </a:t>
          </a:r>
          <a:endParaRPr lang="fi-FI" sz="900" kern="1200"/>
        </a:p>
        <a:p>
          <a:pPr marL="57150" lvl="1" indent="-57150" algn="l" defTabSz="400050">
            <a:lnSpc>
              <a:spcPct val="90000"/>
            </a:lnSpc>
            <a:spcBef>
              <a:spcPct val="0"/>
            </a:spcBef>
            <a:spcAft>
              <a:spcPct val="15000"/>
            </a:spcAft>
            <a:buChar char="•"/>
          </a:pPr>
          <a:r>
            <a:rPr lang="en-US" sz="900" kern="1200" baseline="0"/>
            <a:t>interpersonal relationships </a:t>
          </a:r>
          <a:endParaRPr lang="fi-FI" sz="900" kern="1200"/>
        </a:p>
        <a:p>
          <a:pPr marL="57150" lvl="1" indent="-57150" algn="l" defTabSz="400050">
            <a:lnSpc>
              <a:spcPct val="90000"/>
            </a:lnSpc>
            <a:spcBef>
              <a:spcPct val="0"/>
            </a:spcBef>
            <a:spcAft>
              <a:spcPct val="15000"/>
            </a:spcAft>
            <a:buChar char="•"/>
          </a:pPr>
          <a:r>
            <a:rPr lang="en-US" sz="900" kern="1200" baseline="0"/>
            <a:t>traditions</a:t>
          </a:r>
          <a:endParaRPr lang="fi-FI" sz="900" kern="1200"/>
        </a:p>
      </dsp:txBody>
      <dsp:txXfrm>
        <a:off x="250361" y="2413968"/>
        <a:ext cx="1554612" cy="14250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7DDB2D-3516-4A95-8579-2C00D8CA5E20}">
      <dsp:nvSpPr>
        <dsp:cNvPr id="0" name=""/>
        <dsp:cNvSpPr/>
      </dsp:nvSpPr>
      <dsp:spPr>
        <a:xfrm>
          <a:off x="0" y="5202"/>
          <a:ext cx="9810604" cy="1038082"/>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fi-FI" sz="2800" kern="1200" baseline="0"/>
            <a:t>Ch.1 </a:t>
          </a:r>
          <a:r>
            <a:rPr lang="en-US" sz="2800" kern="1200" baseline="0"/>
            <a:t>Section 5 Purpose</a:t>
          </a:r>
          <a:endParaRPr lang="fi-FI" sz="2800" kern="1200"/>
        </a:p>
      </dsp:txBody>
      <dsp:txXfrm>
        <a:off x="50675" y="55877"/>
        <a:ext cx="9709254" cy="936732"/>
      </dsp:txXfrm>
    </dsp:sp>
    <dsp:sp modelId="{35041FFE-E4D2-44BC-B67B-71F2629470B1}">
      <dsp:nvSpPr>
        <dsp:cNvPr id="0" name=""/>
        <dsp:cNvSpPr/>
      </dsp:nvSpPr>
      <dsp:spPr>
        <a:xfrm>
          <a:off x="0" y="1043285"/>
          <a:ext cx="9810604" cy="652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1487"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baseline="0"/>
            <a:t>The purpose of a company is to generate profits for the shareholders, unless otherwise provided in the Articles of Association. </a:t>
          </a:r>
          <a:endParaRPr lang="fi-FI" sz="2200" kern="1200"/>
        </a:p>
      </dsp:txBody>
      <dsp:txXfrm>
        <a:off x="0" y="1043285"/>
        <a:ext cx="9810604" cy="652050"/>
      </dsp:txXfrm>
    </dsp:sp>
    <dsp:sp modelId="{7116D903-CE17-48D4-902C-79A9EC991569}">
      <dsp:nvSpPr>
        <dsp:cNvPr id="0" name=""/>
        <dsp:cNvSpPr/>
      </dsp:nvSpPr>
      <dsp:spPr>
        <a:xfrm>
          <a:off x="0" y="1695335"/>
          <a:ext cx="9810604" cy="1038082"/>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baseline="0"/>
            <a:t>Section 8 Duty of the management</a:t>
          </a:r>
          <a:endParaRPr lang="fi-FI" sz="2800" kern="1200"/>
        </a:p>
      </dsp:txBody>
      <dsp:txXfrm>
        <a:off x="50675" y="1746010"/>
        <a:ext cx="9709254" cy="936732"/>
      </dsp:txXfrm>
    </dsp:sp>
    <dsp:sp modelId="{6C8D9AF4-66CB-45A0-94BD-EF4BCD363905}">
      <dsp:nvSpPr>
        <dsp:cNvPr id="0" name=""/>
        <dsp:cNvSpPr/>
      </dsp:nvSpPr>
      <dsp:spPr>
        <a:xfrm>
          <a:off x="0" y="2733417"/>
          <a:ext cx="9810604" cy="652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1487"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baseline="0"/>
            <a:t>The management of the company shall act with due care and promote the interests of the company. </a:t>
          </a:r>
          <a:endParaRPr lang="fi-FI" sz="2200" kern="1200"/>
        </a:p>
      </dsp:txBody>
      <dsp:txXfrm>
        <a:off x="0" y="2733417"/>
        <a:ext cx="9810604" cy="652050"/>
      </dsp:txXfrm>
    </dsp:sp>
    <dsp:sp modelId="{1894B7ED-7415-406B-9FBB-C5BB7F14E670}">
      <dsp:nvSpPr>
        <dsp:cNvPr id="0" name=""/>
        <dsp:cNvSpPr/>
      </dsp:nvSpPr>
      <dsp:spPr>
        <a:xfrm>
          <a:off x="0" y="3385467"/>
          <a:ext cx="9810604" cy="1038082"/>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baseline="0"/>
            <a:t>Ficuciary duties of the management: due diligence and loyalty obligations </a:t>
          </a:r>
          <a:endParaRPr lang="fi-FI" sz="2800" kern="1200"/>
        </a:p>
      </dsp:txBody>
      <dsp:txXfrm>
        <a:off x="50675" y="3436142"/>
        <a:ext cx="9709254" cy="9367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0B597C-CBD6-4D62-94B7-9836C270B946}">
      <dsp:nvSpPr>
        <dsp:cNvPr id="0" name=""/>
        <dsp:cNvSpPr/>
      </dsp:nvSpPr>
      <dsp:spPr>
        <a:xfrm>
          <a:off x="0" y="361906"/>
          <a:ext cx="9810604" cy="1200419"/>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baseline="0" dirty="0"/>
            <a:t>A report published by the PRI (with UNEP FI, UNEP Inquiry and the UN Global Compact) found that fiduciary duty is not an obstacle to asset owner action on ESG factors (Fiduciary duty in the 21st century). The report looked at fiduciary duty across eight markets (US, Canada, UK, Germany, Brazil, Australia, Japan and South Africa) through a series of events, interviews, case studies and a legal review.</a:t>
          </a:r>
          <a:endParaRPr lang="fi-FI" sz="1800" kern="1200" dirty="0"/>
        </a:p>
      </dsp:txBody>
      <dsp:txXfrm>
        <a:off x="58600" y="420506"/>
        <a:ext cx="9693404" cy="1083219"/>
      </dsp:txXfrm>
    </dsp:sp>
    <dsp:sp modelId="{DDB240F0-17CA-41BD-B1B2-5FB3E305BBC0}">
      <dsp:nvSpPr>
        <dsp:cNvPr id="0" name=""/>
        <dsp:cNvSpPr/>
      </dsp:nvSpPr>
      <dsp:spPr>
        <a:xfrm>
          <a:off x="0" y="1614166"/>
          <a:ext cx="9810604" cy="1200419"/>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baseline="0"/>
            <a:t>Fiduciary duty has long been a contentious issue, especially in the US. Asset managers and advisers have often cited fiduciary duty as a reason for not incorporating ESG factors into the investment decision-making process, claiming that looking at non-financial indicators was not consistent with their fiduciary duty.</a:t>
          </a:r>
          <a:endParaRPr lang="fi-FI" sz="1800" kern="1200"/>
        </a:p>
      </dsp:txBody>
      <dsp:txXfrm>
        <a:off x="58600" y="1672766"/>
        <a:ext cx="9693404" cy="1083219"/>
      </dsp:txXfrm>
    </dsp:sp>
    <dsp:sp modelId="{4E5D71A2-5AA3-4A10-8F47-004A9660B590}">
      <dsp:nvSpPr>
        <dsp:cNvPr id="0" name=""/>
        <dsp:cNvSpPr/>
      </dsp:nvSpPr>
      <dsp:spPr>
        <a:xfrm>
          <a:off x="0" y="2866426"/>
          <a:ext cx="9810604" cy="1200419"/>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baseline="0"/>
            <a:t>The report found that many investors have yet to fully integrate ESG issues into their investment decision making processes. Some of the reasons for this include outdated perceptions about fiduciary duty and long-term responsible investment.</a:t>
          </a:r>
          <a:endParaRPr lang="fi-FI" sz="1800" kern="1200"/>
        </a:p>
      </dsp:txBody>
      <dsp:txXfrm>
        <a:off x="58600" y="2925026"/>
        <a:ext cx="9693404" cy="10832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56F477-DCE4-42C1-BE10-AAC291971635}">
      <dsp:nvSpPr>
        <dsp:cNvPr id="0" name=""/>
        <dsp:cNvSpPr/>
      </dsp:nvSpPr>
      <dsp:spPr>
        <a:xfrm>
          <a:off x="0" y="1917"/>
          <a:ext cx="3881087" cy="922342"/>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rtl="0">
            <a:lnSpc>
              <a:spcPct val="90000"/>
            </a:lnSpc>
            <a:spcBef>
              <a:spcPct val="0"/>
            </a:spcBef>
            <a:spcAft>
              <a:spcPct val="35000"/>
            </a:spcAft>
            <a:buNone/>
          </a:pPr>
          <a:r>
            <a:rPr lang="fi-FI" sz="1700" b="1" kern="1200" dirty="0"/>
            <a:t>Market </a:t>
          </a:r>
          <a:r>
            <a:rPr lang="fi-FI" sz="1700" b="1" kern="1200" dirty="0" err="1"/>
            <a:t>integration</a:t>
          </a:r>
          <a:r>
            <a:rPr lang="fi-FI" sz="1700" b="1" kern="1200" dirty="0"/>
            <a:t> (</a:t>
          </a:r>
          <a:r>
            <a:rPr lang="fi-FI" sz="1700" b="1" kern="1200" dirty="0" err="1"/>
            <a:t>privatization</a:t>
          </a:r>
          <a:r>
            <a:rPr lang="fi-FI" sz="1700" b="1" kern="1200" dirty="0"/>
            <a:t>)</a:t>
          </a:r>
        </a:p>
      </dsp:txBody>
      <dsp:txXfrm>
        <a:off x="45025" y="46942"/>
        <a:ext cx="3791037" cy="832292"/>
      </dsp:txXfrm>
    </dsp:sp>
    <dsp:sp modelId="{04F3A983-74C8-454B-9CEC-4F517446A83A}">
      <dsp:nvSpPr>
        <dsp:cNvPr id="0" name=""/>
        <dsp:cNvSpPr/>
      </dsp:nvSpPr>
      <dsp:spPr>
        <a:xfrm>
          <a:off x="0" y="970377"/>
          <a:ext cx="3881087" cy="922342"/>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t>Multinational companies are increasingly taking global operations from states, that is, gaining political power</a:t>
          </a:r>
          <a:endParaRPr lang="fi-FI" sz="1700" kern="1200" dirty="0"/>
        </a:p>
      </dsp:txBody>
      <dsp:txXfrm>
        <a:off x="45025" y="1015402"/>
        <a:ext cx="3791037" cy="832292"/>
      </dsp:txXfrm>
    </dsp:sp>
    <dsp:sp modelId="{F4FE4085-5CA8-4575-ABE2-7B9CC818A9C2}">
      <dsp:nvSpPr>
        <dsp:cNvPr id="0" name=""/>
        <dsp:cNvSpPr/>
      </dsp:nvSpPr>
      <dsp:spPr>
        <a:xfrm rot="5400000">
          <a:off x="6962006" y="-1049847"/>
          <a:ext cx="737874" cy="6899711"/>
        </a:xfrm>
        <a:prstGeom prst="round2SameRect">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rtl="0">
            <a:lnSpc>
              <a:spcPct val="90000"/>
            </a:lnSpc>
            <a:spcBef>
              <a:spcPct val="0"/>
            </a:spcBef>
            <a:spcAft>
              <a:spcPct val="15000"/>
            </a:spcAft>
            <a:buChar char="•"/>
          </a:pPr>
          <a:r>
            <a:rPr lang="fi-FI" sz="2000" kern="1200" dirty="0"/>
            <a:t>ESG</a:t>
          </a:r>
        </a:p>
        <a:p>
          <a:pPr marL="228600" lvl="1" indent="-228600" algn="l" defTabSz="889000">
            <a:lnSpc>
              <a:spcPct val="90000"/>
            </a:lnSpc>
            <a:spcBef>
              <a:spcPct val="0"/>
            </a:spcBef>
            <a:spcAft>
              <a:spcPct val="15000"/>
            </a:spcAft>
            <a:buChar char="•"/>
          </a:pPr>
          <a:r>
            <a:rPr lang="en-US" sz="2000" kern="1200" dirty="0"/>
            <a:t>Equality, income distribution, working life values, human rights</a:t>
          </a:r>
          <a:endParaRPr lang="fi-FI" sz="2000" kern="1200" dirty="0"/>
        </a:p>
      </dsp:txBody>
      <dsp:txXfrm rot="-5400000">
        <a:off x="3881088" y="2067091"/>
        <a:ext cx="6863691" cy="665834"/>
      </dsp:txXfrm>
    </dsp:sp>
    <dsp:sp modelId="{3F52C8DC-B9DB-41E5-A8EC-42F0394A7828}">
      <dsp:nvSpPr>
        <dsp:cNvPr id="0" name=""/>
        <dsp:cNvSpPr/>
      </dsp:nvSpPr>
      <dsp:spPr>
        <a:xfrm>
          <a:off x="0" y="1938837"/>
          <a:ext cx="3881087" cy="922342"/>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t>Developments emphasize the content control of corporate decision-making, including morality</a:t>
          </a:r>
          <a:endParaRPr lang="fi-FI" sz="1700" kern="1200" dirty="0"/>
        </a:p>
      </dsp:txBody>
      <dsp:txXfrm>
        <a:off x="45025" y="1983862"/>
        <a:ext cx="3791037" cy="832292"/>
      </dsp:txXfrm>
    </dsp:sp>
    <dsp:sp modelId="{24D8C467-4BF6-4435-8393-77F05B0B3BD2}">
      <dsp:nvSpPr>
        <dsp:cNvPr id="0" name=""/>
        <dsp:cNvSpPr/>
      </dsp:nvSpPr>
      <dsp:spPr>
        <a:xfrm>
          <a:off x="0" y="2907296"/>
          <a:ext cx="3881087" cy="922342"/>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rtl="0">
            <a:lnSpc>
              <a:spcPct val="90000"/>
            </a:lnSpc>
            <a:spcBef>
              <a:spcPct val="0"/>
            </a:spcBef>
            <a:spcAft>
              <a:spcPct val="35000"/>
            </a:spcAft>
            <a:buNone/>
          </a:pPr>
          <a:r>
            <a:rPr lang="fi-FI" sz="1700" kern="1200" dirty="0" err="1"/>
            <a:t>The</a:t>
          </a:r>
          <a:r>
            <a:rPr lang="fi-FI" sz="1700" kern="1200" dirty="0"/>
            <a:t> </a:t>
          </a:r>
          <a:r>
            <a:rPr lang="fi-FI" sz="1700" kern="1200" dirty="0" err="1"/>
            <a:t>values</a:t>
          </a:r>
          <a:r>
            <a:rPr lang="fi-FI" sz="1700" kern="1200" dirty="0"/>
            <a:t> of </a:t>
          </a:r>
          <a:r>
            <a:rPr lang="fi-FI" sz="1700" kern="1200" dirty="0" err="1"/>
            <a:t>companies</a:t>
          </a:r>
          <a:r>
            <a:rPr lang="fi-FI" sz="1700" kern="1200" dirty="0"/>
            <a:t> </a:t>
          </a:r>
        </a:p>
      </dsp:txBody>
      <dsp:txXfrm>
        <a:off x="45025" y="2952321"/>
        <a:ext cx="3791037" cy="83229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479A1C-FEF6-44BB-BE4C-4188DDA1E7E4}">
      <dsp:nvSpPr>
        <dsp:cNvPr id="0" name=""/>
        <dsp:cNvSpPr/>
      </dsp:nvSpPr>
      <dsp:spPr>
        <a:xfrm>
          <a:off x="0" y="526133"/>
          <a:ext cx="10780799" cy="444015"/>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US" sz="800" b="1" kern="1200" dirty="0"/>
            <a:t>REGULATION (EU) 2019/2088 OF THE EUROPEAN PARLIAMENT AND OF THE COUNCIL on sustainability‐related disclosures in the financial services sector </a:t>
          </a:r>
          <a:r>
            <a:rPr lang="fi-FI" sz="800" b="1" kern="1200" dirty="0"/>
            <a:t>(</a:t>
          </a:r>
          <a:r>
            <a:rPr lang="fi-FI" sz="800" b="1" kern="1200" dirty="0" err="1">
              <a:solidFill>
                <a:srgbClr val="FF0000"/>
              </a:solidFill>
            </a:rPr>
            <a:t>Disclosure</a:t>
          </a:r>
          <a:r>
            <a:rPr lang="fi-FI" sz="800" b="1" kern="1200" dirty="0">
              <a:solidFill>
                <a:srgbClr val="FF0000"/>
              </a:solidFill>
            </a:rPr>
            <a:t> </a:t>
          </a:r>
          <a:r>
            <a:rPr lang="fi-FI" sz="800" b="1" kern="1200" dirty="0" err="1">
              <a:solidFill>
                <a:srgbClr val="FF0000"/>
              </a:solidFill>
            </a:rPr>
            <a:t>Regulation</a:t>
          </a:r>
          <a:r>
            <a:rPr lang="fi-FI" sz="800" b="1" kern="1200" dirty="0"/>
            <a:t>): https://eur-lex.europa.eu/legal-content/FI/TXT/?uri=OJ:L:2019:317:TOC </a:t>
          </a:r>
          <a:endParaRPr lang="fi-FI" sz="800" kern="1200" dirty="0"/>
        </a:p>
      </dsp:txBody>
      <dsp:txXfrm>
        <a:off x="21675" y="547808"/>
        <a:ext cx="10737449" cy="400665"/>
      </dsp:txXfrm>
    </dsp:sp>
    <dsp:sp modelId="{9700A16D-5D93-45B0-B827-F088E852742A}">
      <dsp:nvSpPr>
        <dsp:cNvPr id="0" name=""/>
        <dsp:cNvSpPr/>
      </dsp:nvSpPr>
      <dsp:spPr>
        <a:xfrm>
          <a:off x="0" y="993188"/>
          <a:ext cx="10780799" cy="444015"/>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US" sz="800" b="1" kern="1200" dirty="0"/>
            <a:t>REGULATION (EU) 2020/852 OF THE EUROPEAN PARLIAMENT AND OF THE COUNCIL on the establishment of a framework to facilitate sustainable investment </a:t>
          </a:r>
          <a:r>
            <a:rPr lang="fi-FI" sz="800" b="1" kern="1200" dirty="0"/>
            <a:t>(</a:t>
          </a:r>
          <a:r>
            <a:rPr lang="fi-FI" sz="800" b="1" kern="1200" dirty="0" err="1">
              <a:solidFill>
                <a:srgbClr val="FF0000"/>
              </a:solidFill>
            </a:rPr>
            <a:t>Taxonomy</a:t>
          </a:r>
          <a:r>
            <a:rPr lang="fi-FI" sz="800" b="1" kern="1200" dirty="0">
              <a:solidFill>
                <a:srgbClr val="FF0000"/>
              </a:solidFill>
            </a:rPr>
            <a:t> </a:t>
          </a:r>
          <a:r>
            <a:rPr lang="fi-FI" sz="800" b="1" kern="1200" dirty="0" err="1">
              <a:solidFill>
                <a:srgbClr val="FF0000"/>
              </a:solidFill>
            </a:rPr>
            <a:t>Regulation</a:t>
          </a:r>
          <a:r>
            <a:rPr lang="fi-FI" sz="800" b="1" kern="1200" dirty="0"/>
            <a:t>): https://eur-lex.europa.eu/legal-content/FI/TXT/?uri=OJ:L:2020:198:TOC </a:t>
          </a:r>
          <a:endParaRPr lang="fi-FI" sz="800" kern="1200" dirty="0"/>
        </a:p>
      </dsp:txBody>
      <dsp:txXfrm>
        <a:off x="21675" y="1014863"/>
        <a:ext cx="10737449" cy="400665"/>
      </dsp:txXfrm>
    </dsp:sp>
    <dsp:sp modelId="{D8DA6448-4766-458E-A44F-D1ACE1D8D2ED}">
      <dsp:nvSpPr>
        <dsp:cNvPr id="0" name=""/>
        <dsp:cNvSpPr/>
      </dsp:nvSpPr>
      <dsp:spPr>
        <a:xfrm>
          <a:off x="0" y="1460243"/>
          <a:ext cx="10780799" cy="444015"/>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US" sz="800" kern="1200" dirty="0">
              <a:effectLst/>
              <a:latin typeface="Calibri" panose="020F0502020204030204" pitchFamily="34" charset="0"/>
              <a:ea typeface="Calibri" panose="020F0502020204030204" pitchFamily="34" charset="0"/>
              <a:cs typeface="Times New Roman" panose="02020603050405020304" pitchFamily="18" charset="0"/>
            </a:rPr>
            <a:t>DIRECTIVE 2014/95/EU OF THE EUROPEAN PARLIAMENT AND OF THE COUNCIL as regards </a:t>
          </a:r>
          <a:r>
            <a:rPr lang="en-US" sz="800" kern="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disclosure of non-financial and diversity information by certain large undertakings and groups </a:t>
          </a:r>
          <a:r>
            <a:rPr lang="fr-FR" sz="800" kern="1200" dirty="0">
              <a:hlinkClick xmlns:r="http://schemas.openxmlformats.org/officeDocument/2006/relationships" r:id="rId1"/>
            </a:rPr>
            <a:t>EUR-Lex - 32014L0095 - EN - EUR-Lex (europa.eu)</a:t>
          </a:r>
          <a:r>
            <a:rPr lang="fr-FR" sz="800" kern="1200" dirty="0"/>
            <a:t> </a:t>
          </a:r>
          <a:r>
            <a:rPr lang="en-US" sz="800" kern="1200" dirty="0">
              <a:effectLst/>
              <a:latin typeface="Calibri" panose="020F0502020204030204" pitchFamily="34" charset="0"/>
              <a:ea typeface="Calibri" panose="020F0502020204030204" pitchFamily="34" charset="0"/>
              <a:cs typeface="Times New Roman" panose="02020603050405020304" pitchFamily="18" charset="0"/>
            </a:rPr>
            <a:t> and two communications from the Commission: Guidelines on non-financial reporting (methodology for reporting non-financial information) (2017/C 215/01) </a:t>
          </a:r>
          <a:r>
            <a:rPr lang="fr-FR" sz="800" kern="1200" dirty="0">
              <a:hlinkClick xmlns:r="http://schemas.openxmlformats.org/officeDocument/2006/relationships" r:id="rId2"/>
            </a:rPr>
            <a:t>EUR-Lex - 52017XC0705(01) - EN - EUR-Lex (europa.eu)</a:t>
          </a:r>
          <a:r>
            <a:rPr lang="en-US" sz="800" kern="1200" dirty="0">
              <a:effectLst/>
              <a:latin typeface="Calibri" panose="020F0502020204030204" pitchFamily="34" charset="0"/>
              <a:ea typeface="Calibri" panose="020F0502020204030204" pitchFamily="34" charset="0"/>
              <a:cs typeface="Times New Roman" panose="02020603050405020304" pitchFamily="18" charset="0"/>
            </a:rPr>
            <a:t> and </a:t>
          </a:r>
          <a:r>
            <a:rPr lang="en-US" sz="800" kern="1200" dirty="0"/>
            <a:t>COMMUNICATION FROM THE COMMISSION Guidelines on non-financial reporting: Supplement on reporting climate-related information (2019/C 209/01)</a:t>
          </a:r>
          <a:r>
            <a:rPr lang="en-US" sz="800" kern="1200" dirty="0">
              <a:effectLst/>
              <a:latin typeface="Calibri" panose="020F0502020204030204" pitchFamily="34" charset="0"/>
              <a:ea typeface="Calibri" panose="020F0502020204030204" pitchFamily="34" charset="0"/>
              <a:cs typeface="Times New Roman" panose="02020603050405020304" pitchFamily="18" charset="0"/>
            </a:rPr>
            <a:t> </a:t>
          </a:r>
          <a:r>
            <a:rPr lang="fr-FR" sz="800" kern="1200" dirty="0">
              <a:hlinkClick xmlns:r="http://schemas.openxmlformats.org/officeDocument/2006/relationships" r:id="rId3"/>
            </a:rPr>
            <a:t>EUR-Lex - 52019XC0620(01) - EN - EUR-Lex (europa.eu)</a:t>
          </a:r>
          <a:endParaRPr lang="fi-FI" sz="800" kern="1200" dirty="0"/>
        </a:p>
      </dsp:txBody>
      <dsp:txXfrm>
        <a:off x="21675" y="1481918"/>
        <a:ext cx="10737449" cy="400665"/>
      </dsp:txXfrm>
    </dsp:sp>
    <dsp:sp modelId="{E8D27A26-F289-4E08-902D-F7E52F5B14E7}">
      <dsp:nvSpPr>
        <dsp:cNvPr id="0" name=""/>
        <dsp:cNvSpPr/>
      </dsp:nvSpPr>
      <dsp:spPr>
        <a:xfrm>
          <a:off x="0" y="1935687"/>
          <a:ext cx="10780799" cy="444015"/>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US" sz="800" kern="1200" dirty="0">
              <a:effectLst/>
              <a:latin typeface="Calibri" panose="020F0502020204030204" pitchFamily="34" charset="0"/>
              <a:ea typeface="Calibri" panose="020F0502020204030204" pitchFamily="34" charset="0"/>
              <a:cs typeface="Times New Roman" panose="02020603050405020304" pitchFamily="18" charset="0"/>
            </a:rPr>
            <a:t>REGULATION (EU) 2016/1011 OF THE EUROPEAN PARLIAMENT AND OF THE COUNCIL on indices used as benchmarks in financial instruments and financial contracts or to measure the performance of investment funds</a:t>
          </a:r>
          <a:r>
            <a:rPr lang="fi-FI" sz="800" b="1" kern="1200" dirty="0"/>
            <a:t> </a:t>
          </a:r>
          <a:r>
            <a:rPr lang="fr-FR" sz="800" kern="1200" dirty="0">
              <a:hlinkClick xmlns:r="http://schemas.openxmlformats.org/officeDocument/2006/relationships" r:id="rId4"/>
            </a:rPr>
            <a:t>EUR-Lex - 32016R1011 - EN - EUR-Lex (europa.eu)</a:t>
          </a:r>
          <a:endParaRPr lang="fi-FI" sz="800" kern="1200" dirty="0"/>
        </a:p>
      </dsp:txBody>
      <dsp:txXfrm>
        <a:off x="21675" y="1957362"/>
        <a:ext cx="10737449" cy="400665"/>
      </dsp:txXfrm>
    </dsp:sp>
    <dsp:sp modelId="{7E847327-550B-44A7-8031-217BB78146DD}">
      <dsp:nvSpPr>
        <dsp:cNvPr id="0" name=""/>
        <dsp:cNvSpPr/>
      </dsp:nvSpPr>
      <dsp:spPr>
        <a:xfrm>
          <a:off x="0" y="2394353"/>
          <a:ext cx="10780799" cy="444015"/>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US" sz="800" b="0" i="0" kern="1200" baseline="0" dirty="0"/>
            <a:t>REGULATION (EU) 2019/2089 OF THE EUROPEAN PARLIAMENT AND OF THE COUNCIL of 27 November 2019 amending Regulation (EU) 2016/1011 as regards EU Climate Transition Benchmarks, EU Paris-aligned Benchmarks and sustainability-related disclosures for benchmarks </a:t>
          </a:r>
          <a:r>
            <a:rPr lang="fi-FI" sz="800" b="0" i="0" kern="1200" baseline="0" dirty="0">
              <a:hlinkClick xmlns:r="http://schemas.openxmlformats.org/officeDocument/2006/relationships" r:id="rId5"/>
            </a:rPr>
            <a:t>https://eur-lex.europa.eu/legal-content/FI/TXT/?uri=CELEX:32019R2089</a:t>
          </a:r>
          <a:r>
            <a:rPr lang="fi-FI" sz="800" b="0" i="0" kern="1200" baseline="0" dirty="0"/>
            <a:t> </a:t>
          </a:r>
          <a:endParaRPr lang="fi-FI" sz="800" kern="1200" dirty="0"/>
        </a:p>
      </dsp:txBody>
      <dsp:txXfrm>
        <a:off x="21675" y="2416028"/>
        <a:ext cx="10737449" cy="400665"/>
      </dsp:txXfrm>
    </dsp:sp>
    <dsp:sp modelId="{E9D9D3AF-0BAC-4100-9033-FA6AD1F1D310}">
      <dsp:nvSpPr>
        <dsp:cNvPr id="0" name=""/>
        <dsp:cNvSpPr/>
      </dsp:nvSpPr>
      <dsp:spPr>
        <a:xfrm>
          <a:off x="0" y="2861408"/>
          <a:ext cx="10780799" cy="444015"/>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fi-FI" sz="800" b="0" i="0" kern="1200" dirty="0">
              <a:solidFill>
                <a:srgbClr val="FF0000"/>
              </a:solidFill>
            </a:rPr>
            <a:t>EU </a:t>
          </a:r>
          <a:r>
            <a:rPr lang="fi-FI" sz="800" b="0" i="0" kern="1200" dirty="0" err="1">
              <a:solidFill>
                <a:srgbClr val="FF0000"/>
              </a:solidFill>
            </a:rPr>
            <a:t>Emissions</a:t>
          </a:r>
          <a:r>
            <a:rPr lang="fi-FI" sz="800" b="0" i="0" kern="1200" dirty="0">
              <a:solidFill>
                <a:srgbClr val="FF0000"/>
              </a:solidFill>
            </a:rPr>
            <a:t> Trading System </a:t>
          </a:r>
          <a:r>
            <a:rPr lang="fi-FI" sz="800" b="0" i="0" kern="1200" dirty="0"/>
            <a:t>(EU ETS): </a:t>
          </a:r>
          <a:r>
            <a:rPr lang="fr-FR" sz="800" b="1" kern="1200" dirty="0">
              <a:hlinkClick xmlns:r="http://schemas.openxmlformats.org/officeDocument/2006/relationships" r:id="rId6"/>
            </a:rPr>
            <a:t>EU Emissions Trading System (EU ETS) | Climate Action (europa.eu)</a:t>
          </a:r>
          <a:endParaRPr lang="fi-FI" sz="800" kern="1200" dirty="0"/>
        </a:p>
      </dsp:txBody>
      <dsp:txXfrm>
        <a:off x="21675" y="2883083"/>
        <a:ext cx="10737449" cy="40066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A55E3E-A7FF-4BD9-8214-C1E3D8F2321C}">
      <dsp:nvSpPr>
        <dsp:cNvPr id="0" name=""/>
        <dsp:cNvSpPr/>
      </dsp:nvSpPr>
      <dsp:spPr>
        <a:xfrm>
          <a:off x="0" y="270658"/>
          <a:ext cx="5316538" cy="162162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dirty="0">
              <a:solidFill>
                <a:srgbClr val="000000"/>
              </a:solidFill>
              <a:effectLst/>
              <a:latin typeface="Arial" panose="020B0604020202020204" pitchFamily="34" charset="0"/>
            </a:rPr>
            <a:t>Commission Delegated Regulation (EU) 2017/565 of 25 April 2016 supplementing Directive 2014/65/EU (MiFID II) of the European Parliament and of the Council as regards </a:t>
          </a:r>
          <a:r>
            <a:rPr lang="en-US" sz="1600" b="0" i="0" kern="1200" dirty="0" err="1">
              <a:solidFill>
                <a:srgbClr val="000000"/>
              </a:solidFill>
              <a:effectLst/>
              <a:latin typeface="Arial" panose="020B0604020202020204" pitchFamily="34" charset="0"/>
            </a:rPr>
            <a:t>organisational</a:t>
          </a:r>
          <a:r>
            <a:rPr lang="en-US" sz="1600" b="0" i="0" kern="1200" dirty="0">
              <a:solidFill>
                <a:srgbClr val="000000"/>
              </a:solidFill>
              <a:effectLst/>
              <a:latin typeface="Arial" panose="020B0604020202020204" pitchFamily="34" charset="0"/>
            </a:rPr>
            <a:t> requirements and operating conditions for </a:t>
          </a:r>
          <a:r>
            <a:rPr lang="en-US" sz="1600" b="0" i="0" kern="1200" dirty="0">
              <a:solidFill>
                <a:srgbClr val="FF0000"/>
              </a:solidFill>
              <a:effectLst/>
              <a:latin typeface="Arial" panose="020B0604020202020204" pitchFamily="34" charset="0"/>
            </a:rPr>
            <a:t>investment firms </a:t>
          </a:r>
          <a:r>
            <a:rPr lang="en-US" sz="1600" b="0" i="0" kern="1200" dirty="0">
              <a:solidFill>
                <a:srgbClr val="000000"/>
              </a:solidFill>
              <a:effectLst/>
              <a:latin typeface="Arial" panose="020B0604020202020204" pitchFamily="34" charset="0"/>
            </a:rPr>
            <a:t>and defined terms for the purposes of that Directive (Text with EEA relevance)</a:t>
          </a:r>
          <a:endParaRPr lang="fi-FI" sz="1600" kern="1200" dirty="0"/>
        </a:p>
      </dsp:txBody>
      <dsp:txXfrm>
        <a:off x="79161" y="349819"/>
        <a:ext cx="5158216" cy="1463298"/>
      </dsp:txXfrm>
    </dsp:sp>
    <dsp:sp modelId="{2727EC05-3E9D-4B54-AF5A-B8A821460AC6}">
      <dsp:nvSpPr>
        <dsp:cNvPr id="0" name=""/>
        <dsp:cNvSpPr/>
      </dsp:nvSpPr>
      <dsp:spPr>
        <a:xfrm>
          <a:off x="0" y="1938359"/>
          <a:ext cx="5316538" cy="162162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dirty="0">
              <a:solidFill>
                <a:srgbClr val="444444"/>
              </a:solidFill>
              <a:effectLst/>
              <a:latin typeface="Roboto" panose="02000000000000000000" pitchFamily="2" charset="0"/>
            </a:rPr>
            <a:t>Commission Delegated Regulation (EU) 2021/1253 of 21 April 2021 amending Delegated Regulation (EU) 2017/565 as regards the integration of sustainability factors, risks and preferences into certain </a:t>
          </a:r>
          <a:r>
            <a:rPr lang="en-US" sz="1600" b="0" i="0" kern="1200" dirty="0" err="1">
              <a:solidFill>
                <a:srgbClr val="444444"/>
              </a:solidFill>
              <a:effectLst/>
              <a:latin typeface="Roboto" panose="02000000000000000000" pitchFamily="2" charset="0"/>
            </a:rPr>
            <a:t>organisational</a:t>
          </a:r>
          <a:r>
            <a:rPr lang="en-US" sz="1600" b="0" i="0" kern="1200" dirty="0">
              <a:solidFill>
                <a:srgbClr val="444444"/>
              </a:solidFill>
              <a:effectLst/>
              <a:latin typeface="Roboto" panose="02000000000000000000" pitchFamily="2" charset="0"/>
            </a:rPr>
            <a:t> requirements and operating conditions for </a:t>
          </a:r>
          <a:r>
            <a:rPr lang="en-US" sz="1600" b="0" i="0" kern="1200" dirty="0">
              <a:solidFill>
                <a:srgbClr val="FF0000"/>
              </a:solidFill>
              <a:effectLst/>
              <a:latin typeface="Roboto" panose="02000000000000000000" pitchFamily="2" charset="0"/>
            </a:rPr>
            <a:t>investment firms </a:t>
          </a:r>
          <a:r>
            <a:rPr lang="fi-FI" sz="1600" b="1" kern="1200" dirty="0"/>
            <a:t>(in </a:t>
          </a:r>
          <a:r>
            <a:rPr lang="fi-FI" sz="1600" b="1" kern="1200" dirty="0" err="1"/>
            <a:t>force</a:t>
          </a:r>
          <a:r>
            <a:rPr lang="fi-FI" sz="1600" b="1" kern="1200" dirty="0"/>
            <a:t> 8/2022) </a:t>
          </a:r>
          <a:endParaRPr lang="fi-FI" sz="1600" kern="1200" dirty="0"/>
        </a:p>
      </dsp:txBody>
      <dsp:txXfrm>
        <a:off x="79161" y="2017520"/>
        <a:ext cx="5158216" cy="1463298"/>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1T21:29:10.219"/>
    </inkml:context>
    <inkml:brush xml:id="br0">
      <inkml:brushProperty name="width" value="0.05" units="cm"/>
      <inkml:brushProperty name="height" value="0.05" units="cm"/>
    </inkml:brush>
  </inkml:definitions>
  <inkml:trace contextRef="#ctx0" brushRef="#br0">1 0 32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17T12:38:54.011"/>
    </inkml:context>
    <inkml:brush xml:id="br0">
      <inkml:brushProperty name="width" value="0.05" units="cm"/>
      <inkml:brushProperty name="height" value="0.05" units="cm"/>
    </inkml:brush>
  </inkml:definitions>
  <inkml:trace contextRef="#ctx0" brushRef="#br0">1 0 32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17T12:39:12.379"/>
    </inkml:context>
    <inkml:brush xml:id="br0">
      <inkml:brushProperty name="width" value="0.05" units="cm"/>
      <inkml:brushProperty name="height" value="0.05" units="cm"/>
    </inkml:brush>
  </inkml:definitions>
  <inkml:trace contextRef="#ctx0" brushRef="#br0">1 0 32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17T16:24:47.656"/>
    </inkml:context>
    <inkml:brush xml:id="br0">
      <inkml:brushProperty name="width" value="0.05" units="cm"/>
      <inkml:brushProperty name="height" value="0.05" units="cm"/>
    </inkml:brush>
  </inkml:definitions>
  <inkml:trace contextRef="#ctx0" brushRef="#br0">1 0 32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17T17:37:43.716"/>
    </inkml:context>
    <inkml:brush xml:id="br0">
      <inkml:brushProperty name="width" value="0.05" units="cm"/>
      <inkml:brushProperty name="height" value="0.05" units="cm"/>
    </inkml:brush>
  </inkml:definitions>
  <inkml:trace contextRef="#ctx0" brushRef="#br0">1 0 32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17T18:12:59.877"/>
    </inkml:context>
    <inkml:brush xml:id="br0">
      <inkml:brushProperty name="width" value="0.05" units="cm"/>
      <inkml:brushProperty name="height" value="0.05" units="cm"/>
    </inkml:brush>
  </inkml:definitions>
  <inkml:trace contextRef="#ctx0" brushRef="#br0">1 0 32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17T12:33:50.240"/>
    </inkml:context>
    <inkml:brush xml:id="br0">
      <inkml:brushProperty name="width" value="0.05" units="cm"/>
      <inkml:brushProperty name="height" value="0.05" units="cm"/>
    </inkml:brush>
  </inkml:definitions>
  <inkml:trace contextRef="#ctx0" brushRef="#br0">1 0 32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CCB254-B6ED-4571-BE9C-65B34177D8B9}" type="datetimeFigureOut">
              <a:rPr lang="fi-FI" smtClean="0"/>
              <a:t>11.1.2023</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056DF8-47B6-45B4-A304-031C0BE53876}" type="slidenum">
              <a:rPr lang="fi-FI" smtClean="0"/>
              <a:t>‹#›</a:t>
            </a:fld>
            <a:endParaRPr lang="fi-FI"/>
          </a:p>
        </p:txBody>
      </p:sp>
    </p:spTree>
    <p:extLst>
      <p:ext uri="{BB962C8B-B14F-4D97-AF65-F5344CB8AC3E}">
        <p14:creationId xmlns:p14="http://schemas.microsoft.com/office/powerpoint/2010/main" val="2433323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E56D6-F195-48D7-978E-7EE16D430469}"/>
              </a:ext>
            </a:extLst>
          </p:cNvPr>
          <p:cNvSpPr>
            <a:spLocks noGrp="1"/>
          </p:cNvSpPr>
          <p:nvPr>
            <p:ph type="ctrTitle"/>
          </p:nvPr>
        </p:nvSpPr>
        <p:spPr>
          <a:xfrm>
            <a:off x="1756946" y="1104900"/>
            <a:ext cx="8376514" cy="3120504"/>
          </a:xfrm>
        </p:spPr>
        <p:txBody>
          <a:bodyPr anchor="b">
            <a:normAutofit/>
          </a:bodyPr>
          <a:lstStyle>
            <a:lvl1pPr algn="ctr">
              <a:lnSpc>
                <a:spcPct val="110000"/>
              </a:lnSpc>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0A72F42-5C88-4F7D-803B-C371B570D784}"/>
              </a:ext>
            </a:extLst>
          </p:cNvPr>
          <p:cNvSpPr>
            <a:spLocks noGrp="1"/>
          </p:cNvSpPr>
          <p:nvPr>
            <p:ph type="subTitle" idx="1"/>
          </p:nvPr>
        </p:nvSpPr>
        <p:spPr>
          <a:xfrm>
            <a:off x="2908039" y="4442385"/>
            <a:ext cx="6074328" cy="984023"/>
          </a:xfrm>
        </p:spPr>
        <p:txBody>
          <a:bodyPr>
            <a:normAutofit/>
          </a:bodyPr>
          <a:lstStyle>
            <a:lvl1pPr marL="0" indent="0" algn="ctr">
              <a:lnSpc>
                <a:spcPct val="100000"/>
              </a:lnSpc>
              <a:buNone/>
              <a:defRPr sz="2000" i="0" spc="1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A0384F3-2D6A-49F6-8F79-F3955E90484E}"/>
              </a:ext>
            </a:extLst>
          </p:cNvPr>
          <p:cNvSpPr>
            <a:spLocks noGrp="1"/>
          </p:cNvSpPr>
          <p:nvPr>
            <p:ph type="dt" sz="half" idx="10"/>
          </p:nvPr>
        </p:nvSpPr>
        <p:spPr/>
        <p:txBody>
          <a:bodyPr/>
          <a:lstStyle/>
          <a:p>
            <a:fld id="{88544D49-3CE3-4657-A6AB-C9FB9A441164}" type="datetime1">
              <a:rPr lang="fi-FI" smtClean="0"/>
              <a:t>11.1.2023</a:t>
            </a:fld>
            <a:endParaRPr lang="en-US"/>
          </a:p>
        </p:txBody>
      </p:sp>
      <p:sp>
        <p:nvSpPr>
          <p:cNvPr id="5" name="Footer Placeholder 4">
            <a:extLst>
              <a:ext uri="{FF2B5EF4-FFF2-40B4-BE49-F238E27FC236}">
                <a16:creationId xmlns:a16="http://schemas.microsoft.com/office/drawing/2014/main" id="{95363F32-CD31-4801-BAE4-09EEB1262997}"/>
              </a:ext>
            </a:extLst>
          </p:cNvPr>
          <p:cNvSpPr>
            <a:spLocks noGrp="1"/>
          </p:cNvSpPr>
          <p:nvPr>
            <p:ph type="ftr" sz="quarter" idx="11"/>
          </p:nvPr>
        </p:nvSpPr>
        <p:spPr/>
        <p:txBody>
          <a:bodyPr/>
          <a:lstStyle/>
          <a:p>
            <a:r>
              <a:rPr lang="en-US"/>
              <a:t>Financial Law Lecture 2</a:t>
            </a:r>
          </a:p>
        </p:txBody>
      </p:sp>
      <p:sp>
        <p:nvSpPr>
          <p:cNvPr id="6" name="Slide Number Placeholder 5">
            <a:extLst>
              <a:ext uri="{FF2B5EF4-FFF2-40B4-BE49-F238E27FC236}">
                <a16:creationId xmlns:a16="http://schemas.microsoft.com/office/drawing/2014/main" id="{6FD5D34C-49ED-4ADB-8693-73B790764F39}"/>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4004438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BF0171A2-02C1-4543-8B6B-FCF7E69712DF}"/>
              </a:ext>
            </a:extLst>
          </p:cNvPr>
          <p:cNvSpPr>
            <a:spLocks noGrp="1"/>
          </p:cNvSpPr>
          <p:nvPr>
            <p:ph type="body" orient="vert" idx="1"/>
          </p:nvPr>
        </p:nvSpPr>
        <p:spPr>
          <a:xfrm>
            <a:off x="1050879" y="1825625"/>
            <a:ext cx="9810604" cy="451669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F95027C-A386-44E4-AFE1-33AFFDA3AD8F}"/>
              </a:ext>
            </a:extLst>
          </p:cNvPr>
          <p:cNvSpPr>
            <a:spLocks noGrp="1"/>
          </p:cNvSpPr>
          <p:nvPr>
            <p:ph type="dt" sz="half" idx="10"/>
          </p:nvPr>
        </p:nvSpPr>
        <p:spPr/>
        <p:txBody>
          <a:bodyPr/>
          <a:lstStyle/>
          <a:p>
            <a:fld id="{DDA2B64C-8A95-4B0B-A0D7-E52C30F9D80B}" type="datetime1">
              <a:rPr lang="fi-FI" smtClean="0"/>
              <a:t>11.1.2023</a:t>
            </a:fld>
            <a:endParaRPr lang="en-US"/>
          </a:p>
        </p:txBody>
      </p:sp>
      <p:sp>
        <p:nvSpPr>
          <p:cNvPr id="5" name="Footer Placeholder 4">
            <a:extLst>
              <a:ext uri="{FF2B5EF4-FFF2-40B4-BE49-F238E27FC236}">
                <a16:creationId xmlns:a16="http://schemas.microsoft.com/office/drawing/2014/main" id="{FB1BF710-0558-4457-825D-48713CAED3D0}"/>
              </a:ext>
            </a:extLst>
          </p:cNvPr>
          <p:cNvSpPr>
            <a:spLocks noGrp="1"/>
          </p:cNvSpPr>
          <p:nvPr>
            <p:ph type="ftr" sz="quarter" idx="11"/>
          </p:nvPr>
        </p:nvSpPr>
        <p:spPr/>
        <p:txBody>
          <a:bodyPr/>
          <a:lstStyle/>
          <a:p>
            <a:r>
              <a:rPr lang="en-US"/>
              <a:t>Financial Law Lecture 2</a:t>
            </a:r>
          </a:p>
        </p:txBody>
      </p:sp>
      <p:sp>
        <p:nvSpPr>
          <p:cNvPr id="6" name="Slide Number Placeholder 5">
            <a:extLst>
              <a:ext uri="{FF2B5EF4-FFF2-40B4-BE49-F238E27FC236}">
                <a16:creationId xmlns:a16="http://schemas.microsoft.com/office/drawing/2014/main" id="{D7A7F93D-5DC3-4C36-AEB0-79CDB15C316A}"/>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7" name="Title 6">
            <a:extLst>
              <a:ext uri="{FF2B5EF4-FFF2-40B4-BE49-F238E27FC236}">
                <a16:creationId xmlns:a16="http://schemas.microsoft.com/office/drawing/2014/main" id="{87CFC0C8-11FE-4003-B2D6-B7B8E279056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66024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B41C5-3638-439D-BA61-4DAA142226E8}"/>
              </a:ext>
            </a:extLst>
          </p:cNvPr>
          <p:cNvSpPr>
            <a:spLocks noGrp="1"/>
          </p:cNvSpPr>
          <p:nvPr>
            <p:ph type="title" orient="vert"/>
          </p:nvPr>
        </p:nvSpPr>
        <p:spPr>
          <a:xfrm>
            <a:off x="8724901" y="464025"/>
            <a:ext cx="2161540" cy="580029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99B91A0-A376-483C-926E-189F376E5520}"/>
              </a:ext>
            </a:extLst>
          </p:cNvPr>
          <p:cNvSpPr>
            <a:spLocks noGrp="1"/>
          </p:cNvSpPr>
          <p:nvPr>
            <p:ph type="body" orient="vert" idx="1"/>
          </p:nvPr>
        </p:nvSpPr>
        <p:spPr>
          <a:xfrm>
            <a:off x="838200" y="464023"/>
            <a:ext cx="7886700" cy="58002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A14134E-B7D5-4664-BB2E-6A98ED630A9F}"/>
              </a:ext>
            </a:extLst>
          </p:cNvPr>
          <p:cNvSpPr>
            <a:spLocks noGrp="1"/>
          </p:cNvSpPr>
          <p:nvPr>
            <p:ph type="dt" sz="half" idx="10"/>
          </p:nvPr>
        </p:nvSpPr>
        <p:spPr/>
        <p:txBody>
          <a:bodyPr/>
          <a:lstStyle/>
          <a:p>
            <a:fld id="{541AED30-62F3-4AE0-87D8-06EE6B77AB00}" type="datetime1">
              <a:rPr lang="fi-FI" smtClean="0"/>
              <a:t>11.1.2023</a:t>
            </a:fld>
            <a:endParaRPr lang="en-US"/>
          </a:p>
        </p:txBody>
      </p:sp>
      <p:sp>
        <p:nvSpPr>
          <p:cNvPr id="5" name="Footer Placeholder 4">
            <a:extLst>
              <a:ext uri="{FF2B5EF4-FFF2-40B4-BE49-F238E27FC236}">
                <a16:creationId xmlns:a16="http://schemas.microsoft.com/office/drawing/2014/main" id="{92A54E2A-B1CE-4F2E-9D9A-D47E514D59A8}"/>
              </a:ext>
            </a:extLst>
          </p:cNvPr>
          <p:cNvSpPr>
            <a:spLocks noGrp="1"/>
          </p:cNvSpPr>
          <p:nvPr>
            <p:ph type="ftr" sz="quarter" idx="11"/>
          </p:nvPr>
        </p:nvSpPr>
        <p:spPr/>
        <p:txBody>
          <a:bodyPr/>
          <a:lstStyle/>
          <a:p>
            <a:r>
              <a:rPr lang="en-US"/>
              <a:t>Financial Law Lecture 2</a:t>
            </a:r>
          </a:p>
        </p:txBody>
      </p:sp>
      <p:sp>
        <p:nvSpPr>
          <p:cNvPr id="6" name="Slide Number Placeholder 5">
            <a:extLst>
              <a:ext uri="{FF2B5EF4-FFF2-40B4-BE49-F238E27FC236}">
                <a16:creationId xmlns:a16="http://schemas.microsoft.com/office/drawing/2014/main" id="{0EE7C304-46A8-4179-87A2-B8CC10BAAFAE}"/>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490340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isältö">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720003" y="381000"/>
            <a:ext cx="10780799" cy="1195798"/>
          </a:xfrm>
          <a:prstGeom prst="rect">
            <a:avLst/>
          </a:prstGeom>
        </p:spPr>
        <p:txBody>
          <a:bodyPr lIns="0" tIns="0" rIns="0" bIns="0" anchor="t" anchorCtr="0">
            <a:noAutofit/>
          </a:bodyPr>
          <a:lstStyle>
            <a:lvl1pPr algn="l">
              <a:lnSpc>
                <a:spcPct val="85000"/>
              </a:lnSpc>
              <a:defRPr sz="2700" b="1" spc="-75">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720003" y="1685678"/>
            <a:ext cx="1078079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pPr>
              <a:defRPr/>
            </a:pPr>
            <a:fld id="{DA718AA2-C33B-4834-A9E7-973EF10C1194}" type="datetime1">
              <a:rPr lang="fi-FI" smtClean="0">
                <a:solidFill>
                  <a:prstClr val="black">
                    <a:tint val="75000"/>
                  </a:prstClr>
                </a:solidFill>
              </a:rPr>
              <a:t>11.1.2023</a:t>
            </a:fld>
            <a:endParaRPr lang="fi-FI">
              <a:solidFill>
                <a:prstClr val="black">
                  <a:tint val="75000"/>
                </a:prstClr>
              </a:solidFill>
            </a:endParaRPr>
          </a:p>
        </p:txBody>
      </p:sp>
      <p:sp>
        <p:nvSpPr>
          <p:cNvPr id="7" name="Footer Placeholder 8"/>
          <p:cNvSpPr>
            <a:spLocks noGrp="1"/>
          </p:cNvSpPr>
          <p:nvPr>
            <p:ph type="ftr" sz="quarter" idx="16"/>
          </p:nvPr>
        </p:nvSpPr>
        <p:spPr/>
        <p:txBody>
          <a:bodyPr/>
          <a:lstStyle>
            <a:lvl1pPr>
              <a:defRPr/>
            </a:lvl1pPr>
          </a:lstStyle>
          <a:p>
            <a:pPr>
              <a:defRPr/>
            </a:pPr>
            <a:r>
              <a:rPr lang="fi-FI">
                <a:solidFill>
                  <a:prstClr val="black">
                    <a:tint val="75000"/>
                  </a:prstClr>
                </a:solidFill>
              </a:rPr>
              <a:t>Financial Law Lecture 2</a:t>
            </a:r>
          </a:p>
        </p:txBody>
      </p:sp>
      <p:sp>
        <p:nvSpPr>
          <p:cNvPr id="8" name="Slide Number Placeholder 9"/>
          <p:cNvSpPr>
            <a:spLocks noGrp="1"/>
          </p:cNvSpPr>
          <p:nvPr>
            <p:ph type="sldNum" sz="quarter" idx="17"/>
          </p:nvPr>
        </p:nvSpPr>
        <p:spPr/>
        <p:txBody>
          <a:bodyPr/>
          <a:lstStyle>
            <a:lvl1pPr>
              <a:defRPr/>
            </a:lvl1pPr>
          </a:lstStyle>
          <a:p>
            <a:pPr>
              <a:defRPr/>
            </a:pPr>
            <a:fld id="{1C07628F-9402-FB47-93B5-FC3C3BFEEBE0}" type="slidenum">
              <a:rPr lang="fi-FI">
                <a:solidFill>
                  <a:prstClr val="black">
                    <a:tint val="75000"/>
                  </a:prstClr>
                </a:solidFill>
              </a:rPr>
              <a:pPr>
                <a:defRPr/>
              </a:pPr>
              <a:t>‹#›</a:t>
            </a:fld>
            <a:endParaRPr lang="fi-FI">
              <a:solidFill>
                <a:prstClr val="black">
                  <a:tint val="75000"/>
                </a:prstClr>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345" y="5598249"/>
            <a:ext cx="3767459" cy="1196423"/>
          </a:xfrm>
          <a:prstGeom prst="rect">
            <a:avLst/>
          </a:prstGeom>
        </p:spPr>
      </p:pic>
    </p:spTree>
    <p:extLst>
      <p:ext uri="{BB962C8B-B14F-4D97-AF65-F5344CB8AC3E}">
        <p14:creationId xmlns:p14="http://schemas.microsoft.com/office/powerpoint/2010/main" val="35838921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isältö - Kaksi palstaa">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720002" y="381000"/>
            <a:ext cx="107807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720002" y="1685676"/>
            <a:ext cx="531743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6183362" y="1685676"/>
            <a:ext cx="531743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B457CB2-6E57-41C3-A28E-9BB3D62679F3}" type="datetime1">
              <a:rPr kumimoji="0" lang="fi-FI" sz="1100" b="0" i="0" u="none" strike="noStrike" kern="1200" cap="none" spc="0" normalizeH="0" baseline="0" noProof="0" smtClean="0">
                <a:ln>
                  <a:noFill/>
                </a:ln>
                <a:solidFill>
                  <a:prstClr val="black">
                    <a:tint val="75000"/>
                  </a:prstClr>
                </a:solidFill>
                <a:effectLst/>
                <a:uLnTx/>
                <a:uFillTx/>
                <a:latin typeface="Univers Condensed Light"/>
                <a:ea typeface="+mn-ea"/>
                <a:cs typeface="+mn-cs"/>
              </a:rPr>
              <a:t>11.1.2023</a:t>
            </a:fld>
            <a:endParaRPr kumimoji="0" lang="fi-FI" sz="1100" b="0" i="0" u="none" strike="noStrike" kern="1200" cap="none" spc="0" normalizeH="0" baseline="0" noProof="0">
              <a:ln>
                <a:noFill/>
              </a:ln>
              <a:solidFill>
                <a:prstClr val="black">
                  <a:tint val="75000"/>
                </a:prstClr>
              </a:solidFill>
              <a:effectLst/>
              <a:uLnTx/>
              <a:uFillTx/>
              <a:latin typeface="Univers Condensed Light"/>
              <a:ea typeface="+mn-ea"/>
              <a:cs typeface="+mn-cs"/>
            </a:endParaRPr>
          </a:p>
        </p:txBody>
      </p:sp>
      <p:sp>
        <p:nvSpPr>
          <p:cNvPr id="8" name="Footer Placeholder 3"/>
          <p:cNvSpPr>
            <a:spLocks noGrp="1"/>
          </p:cNvSpPr>
          <p:nvPr>
            <p:ph type="ftr" sz="quarter" idx="2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30" normalizeH="0" baseline="0" noProof="0">
                <a:ln>
                  <a:noFill/>
                </a:ln>
                <a:solidFill>
                  <a:prstClr val="black">
                    <a:tint val="75000"/>
                  </a:prstClr>
                </a:solidFill>
                <a:effectLst/>
                <a:uLnTx/>
                <a:uFillTx/>
                <a:latin typeface="Walbaum Display Light"/>
                <a:ea typeface="+mn-ea"/>
                <a:cs typeface="+mn-cs"/>
              </a:rPr>
              <a:t>Financial Law Lecture 2</a:t>
            </a:r>
          </a:p>
        </p:txBody>
      </p:sp>
      <p:sp>
        <p:nvSpPr>
          <p:cNvPr id="9" name="Slide Number Placeholder 13"/>
          <p:cNvSpPr>
            <a:spLocks noGrp="1"/>
          </p:cNvSpPr>
          <p:nvPr>
            <p:ph type="sldNum" sz="quarter" idx="21"/>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FB6B250-F217-B84A-8E10-659CA258BA50}" type="slidenum">
              <a:rPr kumimoji="0" lang="fi-FI" sz="1100" b="0" i="0" u="none" strike="noStrike" kern="1200" cap="none" spc="0" normalizeH="0" baseline="0" noProof="0">
                <a:ln>
                  <a:noFill/>
                </a:ln>
                <a:solidFill>
                  <a:prstClr val="black">
                    <a:tint val="75000"/>
                  </a:prstClr>
                </a:solidFill>
                <a:effectLst/>
                <a:uLnTx/>
                <a:uFillTx/>
                <a:latin typeface="Univers Condensed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100" b="0" i="0" u="none" strike="noStrike" kern="1200" cap="none" spc="0" normalizeH="0" baseline="0" noProof="0">
              <a:ln>
                <a:noFill/>
              </a:ln>
              <a:solidFill>
                <a:prstClr val="black">
                  <a:tint val="75000"/>
                </a:prstClr>
              </a:solidFill>
              <a:effectLst/>
              <a:uLnTx/>
              <a:uFillTx/>
              <a:latin typeface="Univers Condensed Light"/>
              <a:ea typeface="+mn-ea"/>
              <a:cs typeface="+mn-cs"/>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345" y="5598247"/>
            <a:ext cx="3767459" cy="1196423"/>
          </a:xfrm>
          <a:prstGeom prst="rect">
            <a:avLst/>
          </a:prstGeom>
        </p:spPr>
      </p:pic>
    </p:spTree>
    <p:extLst>
      <p:ext uri="{BB962C8B-B14F-4D97-AF65-F5344CB8AC3E}">
        <p14:creationId xmlns:p14="http://schemas.microsoft.com/office/powerpoint/2010/main" val="765254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7B333-9E16-4502-96B5-3F586B7E003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6ED0795-5EC7-4FF8-9FC7-22AFA3C552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6A2DA5B-9862-4A23-8FEC-5C1ABC2EEF1B}"/>
              </a:ext>
            </a:extLst>
          </p:cNvPr>
          <p:cNvSpPr>
            <a:spLocks noGrp="1"/>
          </p:cNvSpPr>
          <p:nvPr>
            <p:ph type="dt" sz="half" idx="10"/>
          </p:nvPr>
        </p:nvSpPr>
        <p:spPr>
          <a:xfrm rot="5400000">
            <a:off x="10506456" y="5074920"/>
            <a:ext cx="2647667" cy="365125"/>
          </a:xfrm>
        </p:spPr>
        <p:txBody>
          <a:bodyPr/>
          <a:lstStyle/>
          <a:p>
            <a:fld id="{4415D61D-D8EE-41D6-B225-CABC0E70352C}" type="datetime1">
              <a:rPr lang="fi-FI" smtClean="0"/>
              <a:t>11.1.2023</a:t>
            </a:fld>
            <a:endParaRPr lang="en-US"/>
          </a:p>
        </p:txBody>
      </p:sp>
      <p:sp>
        <p:nvSpPr>
          <p:cNvPr id="5" name="Footer Placeholder 4">
            <a:extLst>
              <a:ext uri="{FF2B5EF4-FFF2-40B4-BE49-F238E27FC236}">
                <a16:creationId xmlns:a16="http://schemas.microsoft.com/office/drawing/2014/main" id="{C63D9A4B-0DA7-46BB-9DCE-3F26075C44C6}"/>
              </a:ext>
            </a:extLst>
          </p:cNvPr>
          <p:cNvSpPr>
            <a:spLocks noGrp="1"/>
          </p:cNvSpPr>
          <p:nvPr>
            <p:ph type="ftr" sz="quarter" idx="11"/>
          </p:nvPr>
        </p:nvSpPr>
        <p:spPr>
          <a:xfrm rot="5400000">
            <a:off x="10451592" y="1408176"/>
            <a:ext cx="2770499" cy="365125"/>
          </a:xfrm>
        </p:spPr>
        <p:txBody>
          <a:bodyPr/>
          <a:lstStyle/>
          <a:p>
            <a:r>
              <a:rPr lang="en-US"/>
              <a:t>Financial Law Lecture 2</a:t>
            </a:r>
            <a:endParaRPr lang="en-US" dirty="0"/>
          </a:p>
        </p:txBody>
      </p:sp>
      <p:sp>
        <p:nvSpPr>
          <p:cNvPr id="6" name="Slide Number Placeholder 5">
            <a:extLst>
              <a:ext uri="{FF2B5EF4-FFF2-40B4-BE49-F238E27FC236}">
                <a16:creationId xmlns:a16="http://schemas.microsoft.com/office/drawing/2014/main" id="{EE6A7C47-81AC-431C-A7C3-2BC71AD14417}"/>
              </a:ext>
            </a:extLst>
          </p:cNvPr>
          <p:cNvSpPr>
            <a:spLocks noGrp="1"/>
          </p:cNvSpPr>
          <p:nvPr>
            <p:ph type="sldNum" sz="quarter" idx="12"/>
          </p:nvPr>
        </p:nvSpPr>
        <p:spPr>
          <a:xfrm>
            <a:off x="11558016" y="3136392"/>
            <a:ext cx="545911" cy="580029"/>
          </a:xfrm>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898324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D2E47-4DC7-46C4-9407-FA4CF7E0AAE3}"/>
              </a:ext>
            </a:extLst>
          </p:cNvPr>
          <p:cNvSpPr>
            <a:spLocks noGrp="1"/>
          </p:cNvSpPr>
          <p:nvPr>
            <p:ph type="title"/>
          </p:nvPr>
        </p:nvSpPr>
        <p:spPr>
          <a:xfrm>
            <a:off x="1052513" y="1709738"/>
            <a:ext cx="9087774" cy="3438524"/>
          </a:xfrm>
        </p:spPr>
        <p:txBody>
          <a:bodyPr anchor="b">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BF7B502-122E-4177-A408-FC436A254215}"/>
              </a:ext>
            </a:extLst>
          </p:cNvPr>
          <p:cNvSpPr>
            <a:spLocks noGrp="1"/>
          </p:cNvSpPr>
          <p:nvPr>
            <p:ph type="body" idx="1"/>
          </p:nvPr>
        </p:nvSpPr>
        <p:spPr>
          <a:xfrm>
            <a:off x="1052513" y="5148262"/>
            <a:ext cx="8844522" cy="1138238"/>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229696-2AEF-4765-B33E-7DA328E464FF}"/>
              </a:ext>
            </a:extLst>
          </p:cNvPr>
          <p:cNvSpPr>
            <a:spLocks noGrp="1"/>
          </p:cNvSpPr>
          <p:nvPr>
            <p:ph type="dt" sz="half" idx="10"/>
          </p:nvPr>
        </p:nvSpPr>
        <p:spPr/>
        <p:txBody>
          <a:bodyPr/>
          <a:lstStyle/>
          <a:p>
            <a:fld id="{FDEE3897-B8C3-4C73-9BC2-1E23EE584840}" type="datetime1">
              <a:rPr lang="fi-FI" smtClean="0"/>
              <a:t>11.1.2023</a:t>
            </a:fld>
            <a:endParaRPr lang="en-US"/>
          </a:p>
        </p:txBody>
      </p:sp>
      <p:sp>
        <p:nvSpPr>
          <p:cNvPr id="5" name="Footer Placeholder 4">
            <a:extLst>
              <a:ext uri="{FF2B5EF4-FFF2-40B4-BE49-F238E27FC236}">
                <a16:creationId xmlns:a16="http://schemas.microsoft.com/office/drawing/2014/main" id="{4729B2E4-2F1C-4FEE-AAB2-4FCC3EEFD1D8}"/>
              </a:ext>
            </a:extLst>
          </p:cNvPr>
          <p:cNvSpPr>
            <a:spLocks noGrp="1"/>
          </p:cNvSpPr>
          <p:nvPr>
            <p:ph type="ftr" sz="quarter" idx="11"/>
          </p:nvPr>
        </p:nvSpPr>
        <p:spPr/>
        <p:txBody>
          <a:bodyPr/>
          <a:lstStyle/>
          <a:p>
            <a:r>
              <a:rPr lang="en-US"/>
              <a:t>Financial Law Lecture 2</a:t>
            </a:r>
          </a:p>
        </p:txBody>
      </p:sp>
      <p:sp>
        <p:nvSpPr>
          <p:cNvPr id="6" name="Slide Number Placeholder 5">
            <a:extLst>
              <a:ext uri="{FF2B5EF4-FFF2-40B4-BE49-F238E27FC236}">
                <a16:creationId xmlns:a16="http://schemas.microsoft.com/office/drawing/2014/main" id="{C427D4B8-E107-480A-AA17-261CA49BBB5D}"/>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723768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BAE8-3305-4F08-BECB-56AD7FD4E4B1}"/>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77021AC-6D8D-4D24-8B01-8AE8F41BE4B8}"/>
              </a:ext>
            </a:extLst>
          </p:cNvPr>
          <p:cNvSpPr>
            <a:spLocks noGrp="1"/>
          </p:cNvSpPr>
          <p:nvPr>
            <p:ph sz="half" idx="1"/>
          </p:nvPr>
        </p:nvSpPr>
        <p:spPr>
          <a:xfrm>
            <a:off x="1050878" y="1825624"/>
            <a:ext cx="4473622" cy="4460875"/>
          </a:xfrm>
        </p:spPr>
        <p:txBody>
          <a:bodyPr/>
          <a:lstStyle>
            <a:lvl2pPr marL="274320" indent="0">
              <a:buFontTx/>
              <a:buNone/>
              <a:defRPr/>
            </a:lvl2pPr>
            <a:lvl3pPr marL="502920">
              <a:defRPr/>
            </a:lvl3pPr>
            <a:lvl4pPr marL="548640" indent="0">
              <a:buFontTx/>
              <a:buNone/>
              <a:defRPr/>
            </a:lvl4pPr>
            <a:lvl5pPr marL="73152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8E7F49C-3DB3-40B7-89B3-E3BC32FC110F}"/>
              </a:ext>
            </a:extLst>
          </p:cNvPr>
          <p:cNvSpPr>
            <a:spLocks noGrp="1"/>
          </p:cNvSpPr>
          <p:nvPr>
            <p:ph sz="half" idx="2"/>
          </p:nvPr>
        </p:nvSpPr>
        <p:spPr>
          <a:xfrm>
            <a:off x="5844540" y="1825624"/>
            <a:ext cx="5016943"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1E33D58-BDF5-4F1F-806B-0491CB3624A9}"/>
              </a:ext>
            </a:extLst>
          </p:cNvPr>
          <p:cNvSpPr>
            <a:spLocks noGrp="1"/>
          </p:cNvSpPr>
          <p:nvPr>
            <p:ph type="dt" sz="half" idx="10"/>
          </p:nvPr>
        </p:nvSpPr>
        <p:spPr/>
        <p:txBody>
          <a:bodyPr/>
          <a:lstStyle/>
          <a:p>
            <a:fld id="{CC31D49A-E984-43E5-954E-DF1E3618D59B}" type="datetime1">
              <a:rPr lang="fi-FI" smtClean="0"/>
              <a:t>11.1.2023</a:t>
            </a:fld>
            <a:endParaRPr lang="en-US" dirty="0"/>
          </a:p>
        </p:txBody>
      </p:sp>
      <p:sp>
        <p:nvSpPr>
          <p:cNvPr id="6" name="Footer Placeholder 5">
            <a:extLst>
              <a:ext uri="{FF2B5EF4-FFF2-40B4-BE49-F238E27FC236}">
                <a16:creationId xmlns:a16="http://schemas.microsoft.com/office/drawing/2014/main" id="{848BCBFD-1FE1-441A-B3AF-C3E7E7B8D11C}"/>
              </a:ext>
            </a:extLst>
          </p:cNvPr>
          <p:cNvSpPr>
            <a:spLocks noGrp="1"/>
          </p:cNvSpPr>
          <p:nvPr>
            <p:ph type="ftr" sz="quarter" idx="11"/>
          </p:nvPr>
        </p:nvSpPr>
        <p:spPr/>
        <p:txBody>
          <a:bodyPr/>
          <a:lstStyle/>
          <a:p>
            <a:r>
              <a:rPr lang="en-US"/>
              <a:t>Financial Law Lecture 2</a:t>
            </a:r>
            <a:endParaRPr lang="en-US" dirty="0"/>
          </a:p>
        </p:txBody>
      </p:sp>
      <p:sp>
        <p:nvSpPr>
          <p:cNvPr id="7" name="Slide Number Placeholder 6">
            <a:extLst>
              <a:ext uri="{FF2B5EF4-FFF2-40B4-BE49-F238E27FC236}">
                <a16:creationId xmlns:a16="http://schemas.microsoft.com/office/drawing/2014/main" id="{C70CE272-E6FB-455B-BACB-2471D66D956F}"/>
              </a:ext>
            </a:extLst>
          </p:cNvPr>
          <p:cNvSpPr>
            <a:spLocks noGrp="1"/>
          </p:cNvSpPr>
          <p:nvPr>
            <p:ph type="sldNum" sz="quarter" idx="12"/>
          </p:nvPr>
        </p:nvSpPr>
        <p:spPr/>
        <p:txBody>
          <a:bodyPr/>
          <a:lstStyle/>
          <a:p>
            <a:fld id="{9D4AEF59-F28E-467C-9EA3-92D1CFAD475A}" type="slidenum">
              <a:rPr lang="en-US" smtClean="0"/>
              <a:t>‹#›</a:t>
            </a:fld>
            <a:endParaRPr lang="en-US" dirty="0"/>
          </a:p>
        </p:txBody>
      </p:sp>
    </p:spTree>
    <p:extLst>
      <p:ext uri="{BB962C8B-B14F-4D97-AF65-F5344CB8AC3E}">
        <p14:creationId xmlns:p14="http://schemas.microsoft.com/office/powerpoint/2010/main" val="2509765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73A4FB-9EF5-4D6C-A275-2DE1077A29E7}"/>
              </a:ext>
            </a:extLst>
          </p:cNvPr>
          <p:cNvSpPr>
            <a:spLocks noGrp="1"/>
          </p:cNvSpPr>
          <p:nvPr>
            <p:ph type="body" idx="1"/>
          </p:nvPr>
        </p:nvSpPr>
        <p:spPr>
          <a:xfrm>
            <a:off x="1071563" y="1835219"/>
            <a:ext cx="4452938"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DC9972A-4D34-4A9F-84EB-8D64A703B56C}"/>
              </a:ext>
            </a:extLst>
          </p:cNvPr>
          <p:cNvSpPr>
            <a:spLocks noGrp="1"/>
          </p:cNvSpPr>
          <p:nvPr>
            <p:ph sz="half" idx="2"/>
          </p:nvPr>
        </p:nvSpPr>
        <p:spPr>
          <a:xfrm>
            <a:off x="1071562" y="2717801"/>
            <a:ext cx="4452938" cy="3559452"/>
          </a:xfrm>
        </p:spPr>
        <p:txBody>
          <a:bodyPr/>
          <a:lstStyle>
            <a:lvl2pPr marL="274320" indent="0">
              <a:buFontTx/>
              <a:buNone/>
              <a:defRPr/>
            </a:lvl2pPr>
            <a:lvl3pPr marL="548640">
              <a:defRPr/>
            </a:lvl3pPr>
            <a:lvl4pPr marL="594360" indent="0">
              <a:buFontTx/>
              <a:buNone/>
              <a:defRPr/>
            </a:lvl4pPr>
            <a:lvl5pPr marL="8229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DBBDDE3-C8D7-4600-8259-24E1F8118A41}"/>
              </a:ext>
            </a:extLst>
          </p:cNvPr>
          <p:cNvSpPr>
            <a:spLocks noGrp="1"/>
          </p:cNvSpPr>
          <p:nvPr>
            <p:ph type="body" sz="quarter" idx="3"/>
          </p:nvPr>
        </p:nvSpPr>
        <p:spPr>
          <a:xfrm>
            <a:off x="5844540" y="1835219"/>
            <a:ext cx="5016943"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4649FFF-44C7-4256-AFE1-C5457C7AB501}"/>
              </a:ext>
            </a:extLst>
          </p:cNvPr>
          <p:cNvSpPr>
            <a:spLocks noGrp="1"/>
          </p:cNvSpPr>
          <p:nvPr>
            <p:ph sz="quarter" idx="4"/>
          </p:nvPr>
        </p:nvSpPr>
        <p:spPr>
          <a:xfrm>
            <a:off x="5844540" y="2717800"/>
            <a:ext cx="5016943" cy="3559453"/>
          </a:xfrm>
        </p:spPr>
        <p:txBody>
          <a:bodyPr/>
          <a:lstStyle>
            <a:lvl2pPr marL="457200" indent="0">
              <a:buNone/>
              <a:defRPr/>
            </a:lvl2pPr>
            <a:lvl3pPr marL="548640">
              <a:defRPr/>
            </a:lvl3pPr>
            <a:lvl4pPr marL="594360" indent="0">
              <a:buFontTx/>
              <a:buNone/>
              <a:defRPr/>
            </a:lvl4pPr>
            <a:lvl5pPr marL="8229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1BEC6ACF-080E-4B7C-B0C0-77E90C16E9F6}"/>
              </a:ext>
            </a:extLst>
          </p:cNvPr>
          <p:cNvSpPr>
            <a:spLocks noGrp="1"/>
          </p:cNvSpPr>
          <p:nvPr>
            <p:ph type="dt" sz="half" idx="10"/>
          </p:nvPr>
        </p:nvSpPr>
        <p:spPr/>
        <p:txBody>
          <a:bodyPr/>
          <a:lstStyle/>
          <a:p>
            <a:fld id="{817B25ED-C538-4048-B00E-DC021CE780B1}" type="datetime1">
              <a:rPr lang="fi-FI" smtClean="0"/>
              <a:t>11.1.2023</a:t>
            </a:fld>
            <a:endParaRPr lang="en-US"/>
          </a:p>
        </p:txBody>
      </p:sp>
      <p:sp>
        <p:nvSpPr>
          <p:cNvPr id="8" name="Footer Placeholder 7">
            <a:extLst>
              <a:ext uri="{FF2B5EF4-FFF2-40B4-BE49-F238E27FC236}">
                <a16:creationId xmlns:a16="http://schemas.microsoft.com/office/drawing/2014/main" id="{39A68C0B-BC90-4ADA-B6E6-2B30BFF9E71D}"/>
              </a:ext>
            </a:extLst>
          </p:cNvPr>
          <p:cNvSpPr>
            <a:spLocks noGrp="1"/>
          </p:cNvSpPr>
          <p:nvPr>
            <p:ph type="ftr" sz="quarter" idx="11"/>
          </p:nvPr>
        </p:nvSpPr>
        <p:spPr/>
        <p:txBody>
          <a:bodyPr/>
          <a:lstStyle/>
          <a:p>
            <a:r>
              <a:rPr lang="en-US"/>
              <a:t>Financial Law Lecture 2</a:t>
            </a:r>
          </a:p>
        </p:txBody>
      </p:sp>
      <p:sp>
        <p:nvSpPr>
          <p:cNvPr id="9" name="Slide Number Placeholder 8">
            <a:extLst>
              <a:ext uri="{FF2B5EF4-FFF2-40B4-BE49-F238E27FC236}">
                <a16:creationId xmlns:a16="http://schemas.microsoft.com/office/drawing/2014/main" id="{13BCE559-C82B-4E27-965B-4AC3C66FC8F8}"/>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12" name="Title 11">
            <a:extLst>
              <a:ext uri="{FF2B5EF4-FFF2-40B4-BE49-F238E27FC236}">
                <a16:creationId xmlns:a16="http://schemas.microsoft.com/office/drawing/2014/main" id="{3752B99E-38EC-4745-889B-124D3475964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574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3DE7304-D393-47F0-ACCC-1F72EFCCE7CA}"/>
              </a:ext>
            </a:extLst>
          </p:cNvPr>
          <p:cNvSpPr>
            <a:spLocks noGrp="1"/>
          </p:cNvSpPr>
          <p:nvPr>
            <p:ph type="dt" sz="half" idx="10"/>
          </p:nvPr>
        </p:nvSpPr>
        <p:spPr/>
        <p:txBody>
          <a:bodyPr/>
          <a:lstStyle/>
          <a:p>
            <a:fld id="{E6E804CF-A281-4ED7-AD34-E3BCD428AEE9}" type="datetime1">
              <a:rPr lang="fi-FI" smtClean="0"/>
              <a:t>11.1.2023</a:t>
            </a:fld>
            <a:endParaRPr lang="en-US"/>
          </a:p>
        </p:txBody>
      </p:sp>
      <p:sp>
        <p:nvSpPr>
          <p:cNvPr id="4" name="Footer Placeholder 3">
            <a:extLst>
              <a:ext uri="{FF2B5EF4-FFF2-40B4-BE49-F238E27FC236}">
                <a16:creationId xmlns:a16="http://schemas.microsoft.com/office/drawing/2014/main" id="{B68451FF-032D-4787-BA4B-5EB415494AC1}"/>
              </a:ext>
            </a:extLst>
          </p:cNvPr>
          <p:cNvSpPr>
            <a:spLocks noGrp="1"/>
          </p:cNvSpPr>
          <p:nvPr>
            <p:ph type="ftr" sz="quarter" idx="11"/>
          </p:nvPr>
        </p:nvSpPr>
        <p:spPr/>
        <p:txBody>
          <a:bodyPr/>
          <a:lstStyle/>
          <a:p>
            <a:r>
              <a:rPr lang="en-US"/>
              <a:t>Financial Law Lecture 2</a:t>
            </a:r>
          </a:p>
        </p:txBody>
      </p:sp>
      <p:sp>
        <p:nvSpPr>
          <p:cNvPr id="5" name="Slide Number Placeholder 4">
            <a:extLst>
              <a:ext uri="{FF2B5EF4-FFF2-40B4-BE49-F238E27FC236}">
                <a16:creationId xmlns:a16="http://schemas.microsoft.com/office/drawing/2014/main" id="{89B7511D-7256-4A08-BF62-3B3F821A6F02}"/>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6" name="Title 5">
            <a:extLst>
              <a:ext uri="{FF2B5EF4-FFF2-40B4-BE49-F238E27FC236}">
                <a16:creationId xmlns:a16="http://schemas.microsoft.com/office/drawing/2014/main" id="{03FCDA27-1C47-4EA1-A160-EC91FD88BC3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67283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DE8ADA-7BF8-433A-8770-61C690F37DCB}"/>
              </a:ext>
            </a:extLst>
          </p:cNvPr>
          <p:cNvSpPr>
            <a:spLocks noGrp="1"/>
          </p:cNvSpPr>
          <p:nvPr>
            <p:ph type="dt" sz="half" idx="10"/>
          </p:nvPr>
        </p:nvSpPr>
        <p:spPr/>
        <p:txBody>
          <a:bodyPr/>
          <a:lstStyle/>
          <a:p>
            <a:fld id="{2FEE7265-BAEF-4AE2-93D1-C9EC16C2D1F7}" type="datetime1">
              <a:rPr lang="fi-FI" smtClean="0"/>
              <a:t>11.1.2023</a:t>
            </a:fld>
            <a:endParaRPr lang="en-US"/>
          </a:p>
        </p:txBody>
      </p:sp>
      <p:sp>
        <p:nvSpPr>
          <p:cNvPr id="3" name="Footer Placeholder 2">
            <a:extLst>
              <a:ext uri="{FF2B5EF4-FFF2-40B4-BE49-F238E27FC236}">
                <a16:creationId xmlns:a16="http://schemas.microsoft.com/office/drawing/2014/main" id="{16357B86-EC22-49C6-BBC6-639D57D1AFBA}"/>
              </a:ext>
            </a:extLst>
          </p:cNvPr>
          <p:cNvSpPr>
            <a:spLocks noGrp="1"/>
          </p:cNvSpPr>
          <p:nvPr>
            <p:ph type="ftr" sz="quarter" idx="11"/>
          </p:nvPr>
        </p:nvSpPr>
        <p:spPr/>
        <p:txBody>
          <a:bodyPr/>
          <a:lstStyle/>
          <a:p>
            <a:r>
              <a:rPr lang="en-US"/>
              <a:t>Financial Law Lecture 2</a:t>
            </a:r>
          </a:p>
        </p:txBody>
      </p:sp>
      <p:sp>
        <p:nvSpPr>
          <p:cNvPr id="4" name="Slide Number Placeholder 3">
            <a:extLst>
              <a:ext uri="{FF2B5EF4-FFF2-40B4-BE49-F238E27FC236}">
                <a16:creationId xmlns:a16="http://schemas.microsoft.com/office/drawing/2014/main" id="{2D63764B-CF91-4C81-B4C3-5B5E5A973610}"/>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502156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E4801-B0C7-4458-B413-24D6E68FAA57}"/>
              </a:ext>
            </a:extLst>
          </p:cNvPr>
          <p:cNvSpPr>
            <a:spLocks noGrp="1"/>
          </p:cNvSpPr>
          <p:nvPr>
            <p:ph type="title"/>
          </p:nvPr>
        </p:nvSpPr>
        <p:spPr>
          <a:xfrm>
            <a:off x="1063633" y="457200"/>
            <a:ext cx="4170355" cy="1917509"/>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2FA0C76-733A-488A-89FB-7D04FD64BD68}"/>
              </a:ext>
            </a:extLst>
          </p:cNvPr>
          <p:cNvSpPr>
            <a:spLocks noGrp="1"/>
          </p:cNvSpPr>
          <p:nvPr>
            <p:ph idx="1"/>
          </p:nvPr>
        </p:nvSpPr>
        <p:spPr>
          <a:xfrm>
            <a:off x="5481637" y="457200"/>
            <a:ext cx="5562601" cy="59436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D45B9DE-016A-4B31-BB52-99C76E28B4B9}"/>
              </a:ext>
            </a:extLst>
          </p:cNvPr>
          <p:cNvSpPr>
            <a:spLocks noGrp="1"/>
          </p:cNvSpPr>
          <p:nvPr>
            <p:ph type="body" sz="half" idx="2"/>
          </p:nvPr>
        </p:nvSpPr>
        <p:spPr>
          <a:xfrm>
            <a:off x="1063633" y="2374708"/>
            <a:ext cx="4170355" cy="40260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ED6CC3-66DD-4D9A-A9C7-F588BA88C992}"/>
              </a:ext>
            </a:extLst>
          </p:cNvPr>
          <p:cNvSpPr>
            <a:spLocks noGrp="1"/>
          </p:cNvSpPr>
          <p:nvPr>
            <p:ph type="dt" sz="half" idx="10"/>
          </p:nvPr>
        </p:nvSpPr>
        <p:spPr/>
        <p:txBody>
          <a:bodyPr/>
          <a:lstStyle/>
          <a:p>
            <a:fld id="{0DB694A0-4C6E-4859-B650-D51BE9FD8427}" type="datetime1">
              <a:rPr lang="fi-FI" smtClean="0"/>
              <a:t>11.1.2023</a:t>
            </a:fld>
            <a:endParaRPr lang="en-US"/>
          </a:p>
        </p:txBody>
      </p:sp>
      <p:sp>
        <p:nvSpPr>
          <p:cNvPr id="6" name="Footer Placeholder 5">
            <a:extLst>
              <a:ext uri="{FF2B5EF4-FFF2-40B4-BE49-F238E27FC236}">
                <a16:creationId xmlns:a16="http://schemas.microsoft.com/office/drawing/2014/main" id="{31359FC8-04EF-4F7D-8E43-4EE0E95DA99C}"/>
              </a:ext>
            </a:extLst>
          </p:cNvPr>
          <p:cNvSpPr>
            <a:spLocks noGrp="1"/>
          </p:cNvSpPr>
          <p:nvPr>
            <p:ph type="ftr" sz="quarter" idx="11"/>
          </p:nvPr>
        </p:nvSpPr>
        <p:spPr/>
        <p:txBody>
          <a:bodyPr/>
          <a:lstStyle/>
          <a:p>
            <a:r>
              <a:rPr lang="en-US"/>
              <a:t>Financial Law Lecture 2</a:t>
            </a:r>
          </a:p>
        </p:txBody>
      </p:sp>
      <p:sp>
        <p:nvSpPr>
          <p:cNvPr id="7" name="Slide Number Placeholder 6">
            <a:extLst>
              <a:ext uri="{FF2B5EF4-FFF2-40B4-BE49-F238E27FC236}">
                <a16:creationId xmlns:a16="http://schemas.microsoft.com/office/drawing/2014/main" id="{4E71C964-4227-4DEE-87A1-026162DDF664}"/>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563161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0EB4E-D4BB-4C86-A820-63474E5A4086}"/>
              </a:ext>
            </a:extLst>
          </p:cNvPr>
          <p:cNvSpPr>
            <a:spLocks noGrp="1"/>
          </p:cNvSpPr>
          <p:nvPr>
            <p:ph type="title"/>
          </p:nvPr>
        </p:nvSpPr>
        <p:spPr>
          <a:xfrm>
            <a:off x="1062038" y="457199"/>
            <a:ext cx="3913241" cy="192881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54FA99A1-8FAF-415D-A399-1B2C2A0F2300}"/>
              </a:ext>
            </a:extLst>
          </p:cNvPr>
          <p:cNvSpPr>
            <a:spLocks noGrp="1"/>
          </p:cNvSpPr>
          <p:nvPr>
            <p:ph type="pic" idx="1"/>
          </p:nvPr>
        </p:nvSpPr>
        <p:spPr>
          <a:xfrm>
            <a:off x="5257752" y="457200"/>
            <a:ext cx="6110288"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4A15BEE-9915-4637-85A2-2AF2872C72BC}"/>
              </a:ext>
            </a:extLst>
          </p:cNvPr>
          <p:cNvSpPr>
            <a:spLocks noGrp="1"/>
          </p:cNvSpPr>
          <p:nvPr>
            <p:ph type="body" sz="half" idx="2"/>
          </p:nvPr>
        </p:nvSpPr>
        <p:spPr>
          <a:xfrm>
            <a:off x="1062038" y="2386013"/>
            <a:ext cx="3913241" cy="40147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73427C-3B67-4ED4-925D-04B9C09AA54B}"/>
              </a:ext>
            </a:extLst>
          </p:cNvPr>
          <p:cNvSpPr>
            <a:spLocks noGrp="1"/>
          </p:cNvSpPr>
          <p:nvPr>
            <p:ph type="dt" sz="half" idx="10"/>
          </p:nvPr>
        </p:nvSpPr>
        <p:spPr/>
        <p:txBody>
          <a:bodyPr/>
          <a:lstStyle/>
          <a:p>
            <a:fld id="{51E5E92A-E53B-4CB4-BDD2-D23606C104DF}" type="datetime1">
              <a:rPr lang="fi-FI" smtClean="0"/>
              <a:t>11.1.2023</a:t>
            </a:fld>
            <a:endParaRPr lang="en-US"/>
          </a:p>
        </p:txBody>
      </p:sp>
      <p:sp>
        <p:nvSpPr>
          <p:cNvPr id="6" name="Footer Placeholder 5">
            <a:extLst>
              <a:ext uri="{FF2B5EF4-FFF2-40B4-BE49-F238E27FC236}">
                <a16:creationId xmlns:a16="http://schemas.microsoft.com/office/drawing/2014/main" id="{EEB5DAFD-22DE-4E9E-9C72-B16C1F273D2B}"/>
              </a:ext>
            </a:extLst>
          </p:cNvPr>
          <p:cNvSpPr>
            <a:spLocks noGrp="1"/>
          </p:cNvSpPr>
          <p:nvPr>
            <p:ph type="ftr" sz="quarter" idx="11"/>
          </p:nvPr>
        </p:nvSpPr>
        <p:spPr/>
        <p:txBody>
          <a:bodyPr/>
          <a:lstStyle/>
          <a:p>
            <a:r>
              <a:rPr lang="en-US"/>
              <a:t>Financial Law Lecture 2</a:t>
            </a:r>
          </a:p>
        </p:txBody>
      </p:sp>
      <p:sp>
        <p:nvSpPr>
          <p:cNvPr id="7" name="Slide Number Placeholder 6">
            <a:extLst>
              <a:ext uri="{FF2B5EF4-FFF2-40B4-BE49-F238E27FC236}">
                <a16:creationId xmlns:a16="http://schemas.microsoft.com/office/drawing/2014/main" id="{A0E8EE99-49CC-4A30-8ADA-39EFD8DAAD22}"/>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734155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customXml" Target="../ink/ink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person in a dark room&#10;&#10;Description automatically generated">
            <a:extLst>
              <a:ext uri="{FF2B5EF4-FFF2-40B4-BE49-F238E27FC236}">
                <a16:creationId xmlns:a16="http://schemas.microsoft.com/office/drawing/2014/main" id="{DEB2E8C4-C3E7-4048-A43D-9859510CFA9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p:sp>
        <p:nvSpPr>
          <p:cNvPr id="2" name="Title Placeholder 1">
            <a:extLst>
              <a:ext uri="{FF2B5EF4-FFF2-40B4-BE49-F238E27FC236}">
                <a16:creationId xmlns:a16="http://schemas.microsoft.com/office/drawing/2014/main" id="{9AFBD2E1-C16B-4996-869C-DD03823A80A4}"/>
              </a:ext>
            </a:extLst>
          </p:cNvPr>
          <p:cNvSpPr>
            <a:spLocks noGrp="1"/>
          </p:cNvSpPr>
          <p:nvPr>
            <p:ph type="title"/>
          </p:nvPr>
        </p:nvSpPr>
        <p:spPr>
          <a:xfrm>
            <a:off x="1050879" y="609601"/>
            <a:ext cx="9810604" cy="12160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844DB6A-ED8E-4755-BC7A-B7AA65244231}"/>
              </a:ext>
            </a:extLst>
          </p:cNvPr>
          <p:cNvSpPr>
            <a:spLocks noGrp="1"/>
          </p:cNvSpPr>
          <p:nvPr>
            <p:ph type="body" idx="1"/>
          </p:nvPr>
        </p:nvSpPr>
        <p:spPr>
          <a:xfrm>
            <a:off x="1050879" y="1825624"/>
            <a:ext cx="9810604" cy="44287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FF5CE27-B558-4B88-ACE3-B70423127730}"/>
              </a:ext>
            </a:extLst>
          </p:cNvPr>
          <p:cNvSpPr>
            <a:spLocks noGrp="1"/>
          </p:cNvSpPr>
          <p:nvPr>
            <p:ph type="dt" sz="half" idx="2"/>
          </p:nvPr>
        </p:nvSpPr>
        <p:spPr>
          <a:xfrm rot="5400000">
            <a:off x="10509243" y="5071825"/>
            <a:ext cx="2647667" cy="365125"/>
          </a:xfrm>
          <a:prstGeom prst="rect">
            <a:avLst/>
          </a:prstGeom>
        </p:spPr>
        <p:txBody>
          <a:bodyPr vert="horz" lIns="91440" tIns="45720" rIns="91440" bIns="45720" rtlCol="0" anchor="ctr"/>
          <a:lstStyle>
            <a:lvl1pPr algn="l">
              <a:defRPr sz="900" cap="all" spc="300" baseline="0">
                <a:solidFill>
                  <a:schemeClr val="tx1">
                    <a:lumMod val="85000"/>
                    <a:lumOff val="15000"/>
                  </a:schemeClr>
                </a:solidFill>
                <a:latin typeface="+mn-lt"/>
              </a:defRPr>
            </a:lvl1pPr>
          </a:lstStyle>
          <a:p>
            <a:fld id="{2EB4AA01-F874-4E9F-BEBF-E72C2F51F257}" type="datetime1">
              <a:rPr lang="fi-FI" smtClean="0"/>
              <a:t>11.1.2023</a:t>
            </a:fld>
            <a:endParaRPr lang="en-US" dirty="0">
              <a:latin typeface="+mn-lt"/>
            </a:endParaRPr>
          </a:p>
        </p:txBody>
      </p:sp>
      <p:sp>
        <p:nvSpPr>
          <p:cNvPr id="5" name="Footer Placeholder 4">
            <a:extLst>
              <a:ext uri="{FF2B5EF4-FFF2-40B4-BE49-F238E27FC236}">
                <a16:creationId xmlns:a16="http://schemas.microsoft.com/office/drawing/2014/main" id="{4ACE5D61-F203-4F00-9CF1-AB0AE4937006}"/>
              </a:ext>
            </a:extLst>
          </p:cNvPr>
          <p:cNvSpPr>
            <a:spLocks noGrp="1"/>
          </p:cNvSpPr>
          <p:nvPr>
            <p:ph type="ftr" sz="quarter" idx="3"/>
          </p:nvPr>
        </p:nvSpPr>
        <p:spPr>
          <a:xfrm rot="5400000">
            <a:off x="10447827" y="1407402"/>
            <a:ext cx="2770499" cy="365125"/>
          </a:xfrm>
          <a:prstGeom prst="rect">
            <a:avLst/>
          </a:prstGeom>
        </p:spPr>
        <p:txBody>
          <a:bodyPr vert="horz" lIns="91440" tIns="45720" rIns="91440" bIns="45720" rtlCol="0" anchor="ctr"/>
          <a:lstStyle>
            <a:lvl1pPr algn="r">
              <a:defRPr sz="900" cap="all" spc="300" baseline="0">
                <a:solidFill>
                  <a:schemeClr val="tx1">
                    <a:lumMod val="85000"/>
                    <a:lumOff val="15000"/>
                  </a:schemeClr>
                </a:solidFill>
                <a:latin typeface="+mn-lt"/>
              </a:defRPr>
            </a:lvl1pPr>
          </a:lstStyle>
          <a:p>
            <a:r>
              <a:rPr lang="en-US">
                <a:latin typeface="+mn-lt"/>
              </a:rPr>
              <a:t>Financial Law Lecture 2</a:t>
            </a:r>
            <a:endParaRPr lang="en-US" dirty="0">
              <a:latin typeface="+mn-lt"/>
            </a:endParaRPr>
          </a:p>
        </p:txBody>
      </p:sp>
      <p:sp>
        <p:nvSpPr>
          <p:cNvPr id="6" name="Slide Number Placeholder 5">
            <a:extLst>
              <a:ext uri="{FF2B5EF4-FFF2-40B4-BE49-F238E27FC236}">
                <a16:creationId xmlns:a16="http://schemas.microsoft.com/office/drawing/2014/main" id="{39FF38BD-5F38-4F6E-B5DD-EB1AF06002E2}"/>
              </a:ext>
            </a:extLst>
          </p:cNvPr>
          <p:cNvSpPr>
            <a:spLocks noGrp="1"/>
          </p:cNvSpPr>
          <p:nvPr>
            <p:ph type="sldNum" sz="quarter" idx="4"/>
          </p:nvPr>
        </p:nvSpPr>
        <p:spPr>
          <a:xfrm>
            <a:off x="11560121" y="3138985"/>
            <a:ext cx="545911" cy="580029"/>
          </a:xfrm>
          <a:prstGeom prst="rect">
            <a:avLst/>
          </a:prstGeom>
        </p:spPr>
        <p:txBody>
          <a:bodyPr vert="horz" lIns="91440" tIns="45720" rIns="91440" bIns="45720" rtlCol="0" anchor="ctr"/>
          <a:lstStyle>
            <a:lvl1pPr algn="ctr">
              <a:defRPr sz="1600">
                <a:solidFill>
                  <a:schemeClr val="tx1">
                    <a:lumMod val="85000"/>
                    <a:lumOff val="15000"/>
                  </a:schemeClr>
                </a:solidFill>
                <a:latin typeface="+mn-lt"/>
              </a:defRPr>
            </a:lvl1pPr>
          </a:lstStyle>
          <a:p>
            <a:fld id="{9D4AEF59-F28E-467C-9EA3-92D1CFAD475A}" type="slidenum">
              <a:rPr lang="en-US" smtClean="0"/>
              <a:pPr/>
              <a:t>‹#›</a:t>
            </a:fld>
            <a:endParaRPr lang="en-US">
              <a:latin typeface="+mn-lt"/>
            </a:endParaRPr>
          </a:p>
        </p:txBody>
      </p:sp>
      <mc:AlternateContent xmlns:mc="http://schemas.openxmlformats.org/markup-compatibility/2006" xmlns:p14="http://schemas.microsoft.com/office/powerpoint/2010/main">
        <mc:Choice Requires="p14">
          <p:contentPart p14:bwMode="auto" r:id="rId16">
            <p14:nvContentPartPr>
              <p14:cNvPr id="18" name="Ink 17">
                <a:extLst>
                  <a:ext uri="{FF2B5EF4-FFF2-40B4-BE49-F238E27FC236}">
                    <a16:creationId xmlns:a16="http://schemas.microsoft.com/office/drawing/2014/main" id="{24D29CCB-7956-4E3E-8880-304085F04BF4}"/>
                  </a:ext>
                </a:extLst>
              </p14:cNvPr>
              <p14:cNvContentPartPr/>
              <p14:nvPr/>
            </p14:nvContentPartPr>
            <p14:xfrm>
              <a:off x="12490710" y="6342652"/>
              <a:ext cx="360" cy="360"/>
            </p14:xfrm>
          </p:contentPart>
        </mc:Choice>
        <mc:Fallback xmlns="">
          <p:pic>
            <p:nvPicPr>
              <p:cNvPr id="18" name="Ink 17">
                <a:extLst>
                  <a:ext uri="{FF2B5EF4-FFF2-40B4-BE49-F238E27FC236}">
                    <a16:creationId xmlns:a16="http://schemas.microsoft.com/office/drawing/2014/main" id="{24D29CCB-7956-4E3E-8880-304085F04BF4}"/>
                  </a:ext>
                </a:extLst>
              </p:cNvPr>
              <p:cNvPicPr/>
              <p:nvPr/>
            </p:nvPicPr>
            <p:blipFill>
              <a:blip r:embed="rId17"/>
              <a:stretch>
                <a:fillRect/>
              </a:stretch>
            </p:blipFill>
            <p:spPr>
              <a:xfrm>
                <a:off x="12481710" y="6333652"/>
                <a:ext cx="18000" cy="18000"/>
              </a:xfrm>
              <a:prstGeom prst="rect">
                <a:avLst/>
              </a:prstGeom>
            </p:spPr>
          </p:pic>
        </mc:Fallback>
      </mc:AlternateContent>
    </p:spTree>
    <p:extLst>
      <p:ext uri="{BB962C8B-B14F-4D97-AF65-F5344CB8AC3E}">
        <p14:creationId xmlns:p14="http://schemas.microsoft.com/office/powerpoint/2010/main" val="751811148"/>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72" r:id="rId12"/>
    <p:sldLayoutId id="2147483673" r:id="rId13"/>
  </p:sldLayoutIdLst>
  <p:hf hdr="0" dt="0"/>
  <p:txStyles>
    <p:titleStyle>
      <a:lvl1pPr algn="l" defTabSz="914400" rtl="0" eaLnBrk="1" latinLnBrk="0" hangingPunct="1">
        <a:lnSpc>
          <a:spcPct val="110000"/>
        </a:lnSpc>
        <a:spcBef>
          <a:spcPct val="0"/>
        </a:spcBef>
        <a:buNone/>
        <a:defRPr sz="2800" kern="1200" cap="all" spc="600" baseline="0">
          <a:solidFill>
            <a:schemeClr val="tx1">
              <a:lumMod val="85000"/>
              <a:lumOff val="15000"/>
            </a:schemeClr>
          </a:solidFill>
          <a:latin typeface="+mj-lt"/>
          <a:ea typeface="Batang" panose="02030600000101010101" pitchFamily="18" charset="-127"/>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2" Type="http://schemas.openxmlformats.org/officeDocument/2006/relationships/hyperlink" Target="https://www.finsif.fi/finsif-in-brie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ec.europa.eu/energy/en/topics/energy-strategy-and-energy-union/2030-energy-strategy" TargetMode="External"/><Relationship Id="rId3" Type="http://schemas.openxmlformats.org/officeDocument/2006/relationships/customXml" Target="../ink/ink3.xml"/><Relationship Id="rId7" Type="http://schemas.openxmlformats.org/officeDocument/2006/relationships/hyperlink" Target="https://sdgs.un.org/2030agenda" TargetMode="External"/><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hyperlink" Target="https://ec.europa.eu/clima/policies/international/negotiations/paris_en" TargetMode="External"/><Relationship Id="rId5" Type="http://schemas.openxmlformats.org/officeDocument/2006/relationships/image" Target="../media/image22.jpeg"/><Relationship Id="rId10" Type="http://schemas.openxmlformats.org/officeDocument/2006/relationships/hyperlink" Target="https://ec.europa.eu/commission/presscorner/detail/en/IP_18_3729" TargetMode="External"/><Relationship Id="rId4" Type="http://schemas.openxmlformats.org/officeDocument/2006/relationships/image" Target="../media/image2.emf"/><Relationship Id="rId9" Type="http://schemas.openxmlformats.org/officeDocument/2006/relationships/hyperlink" Target="https://ec.europa.eu/commission/presscorner/detail/en/IP_18_1404"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hyperlink" Target="https://ec.europa.eu/commission/presscorner/detail/en/MEMO_18_3730"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ec.europa.eu/commission/presscorner/detail/en/MEMO_18_3730"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ec.europa.eu/commission/presscorner/detail/en/MEMO_18_3730"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ec.europa.eu/commission/presscorner/detail/en/MEMO_18_3730" TargetMode="Externa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6.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23.jpe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8" Type="http://schemas.openxmlformats.org/officeDocument/2006/relationships/diagramColors" Target="../diagrams/colors15.xml"/><Relationship Id="rId3" Type="http://schemas.openxmlformats.org/officeDocument/2006/relationships/customXml" Target="../ink/ink5.xml"/><Relationship Id="rId7" Type="http://schemas.openxmlformats.org/officeDocument/2006/relationships/diagramQuickStyle" Target="../diagrams/quickStyle15.xml"/><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diagramLayout" Target="../diagrams/layout15.xml"/><Relationship Id="rId5" Type="http://schemas.openxmlformats.org/officeDocument/2006/relationships/diagramData" Target="../diagrams/data15.xml"/><Relationship Id="rId4" Type="http://schemas.openxmlformats.org/officeDocument/2006/relationships/image" Target="../media/image2.emf"/><Relationship Id="rId9" Type="http://schemas.microsoft.com/office/2007/relationships/diagramDrawing" Target="../diagrams/drawing1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17.xml"/><Relationship Id="rId3" Type="http://schemas.openxmlformats.org/officeDocument/2006/relationships/customXml" Target="../ink/ink6.xml"/><Relationship Id="rId7" Type="http://schemas.openxmlformats.org/officeDocument/2006/relationships/diagramQuickStyle" Target="../diagrams/quickStyle17.xml"/><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diagramLayout" Target="../diagrams/layout17.xml"/><Relationship Id="rId5" Type="http://schemas.openxmlformats.org/officeDocument/2006/relationships/diagramData" Target="../diagrams/data17.xml"/><Relationship Id="rId4" Type="http://schemas.openxmlformats.org/officeDocument/2006/relationships/image" Target="../media/image2.emf"/><Relationship Id="rId9" Type="http://schemas.microsoft.com/office/2007/relationships/diagramDrawing" Target="../diagrams/drawing17.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hyperlink" Target="http://www.un.org/ga/search/view_doc.asp?symbol=A/RES/70/1&amp;Lang=E" TargetMode="Externa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hyperlink" Target="https://ec.europa.eu/commission/presscorner/detail/en/IP_18_3729" TargetMode="Externa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2" Type="http://schemas.openxmlformats.org/officeDocument/2006/relationships/hyperlink" Target="https://en.wikipedia.org/wiki/Principles_for_Responsible_Investmen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9AEBDDA-FD52-4A97-9A7D-E6FC26C785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Video 3">
            <a:extLst>
              <a:ext uri="{FF2B5EF4-FFF2-40B4-BE49-F238E27FC236}">
                <a16:creationId xmlns:a16="http://schemas.microsoft.com/office/drawing/2014/main" id="{8BA5CF2D-6252-4A5D-93C1-75EBB33D022B}"/>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r="-1" b="362"/>
          <a:stretch/>
        </p:blipFill>
        <p:spPr>
          <a:xfrm>
            <a:off x="-1" y="10"/>
            <a:ext cx="12201525" cy="6857989"/>
          </a:xfrm>
          <a:prstGeom prst="rect">
            <a:avLst/>
          </a:prstGeom>
        </p:spPr>
      </p:pic>
      <p:sp useBgFill="1">
        <p:nvSpPr>
          <p:cNvPr id="11" name="Freeform: Shape 10">
            <a:extLst>
              <a:ext uri="{FF2B5EF4-FFF2-40B4-BE49-F238E27FC236}">
                <a16:creationId xmlns:a16="http://schemas.microsoft.com/office/drawing/2014/main" id="{E9D09E0E-987C-4246-9B74-6910B801E6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25" y="-27912"/>
            <a:ext cx="11160425" cy="2171208"/>
          </a:xfrm>
          <a:custGeom>
            <a:avLst/>
            <a:gdLst>
              <a:gd name="connsiteX0" fmla="*/ 0 w 11160425"/>
              <a:gd name="connsiteY0" fmla="*/ 0 h 2171208"/>
              <a:gd name="connsiteX1" fmla="*/ 11160425 w 11160425"/>
              <a:gd name="connsiteY1" fmla="*/ 0 h 2171208"/>
              <a:gd name="connsiteX2" fmla="*/ 11159734 w 11160425"/>
              <a:gd name="connsiteY2" fmla="*/ 479 h 2171208"/>
              <a:gd name="connsiteX3" fmla="*/ 11121828 w 11160425"/>
              <a:gd name="connsiteY3" fmla="*/ 34789 h 2171208"/>
              <a:gd name="connsiteX4" fmla="*/ 11017543 w 11160425"/>
              <a:gd name="connsiteY4" fmla="*/ 66582 h 2171208"/>
              <a:gd name="connsiteX5" fmla="*/ 10922865 w 11160425"/>
              <a:gd name="connsiteY5" fmla="*/ 74271 h 2171208"/>
              <a:gd name="connsiteX6" fmla="*/ 10870004 w 11160425"/>
              <a:gd name="connsiteY6" fmla="*/ 100959 h 2171208"/>
              <a:gd name="connsiteX7" fmla="*/ 10752266 w 11160425"/>
              <a:gd name="connsiteY7" fmla="*/ 138250 h 2171208"/>
              <a:gd name="connsiteX8" fmla="*/ 10673821 w 11160425"/>
              <a:gd name="connsiteY8" fmla="*/ 127209 h 2171208"/>
              <a:gd name="connsiteX9" fmla="*/ 10583628 w 11160425"/>
              <a:gd name="connsiteY9" fmla="*/ 190850 h 2171208"/>
              <a:gd name="connsiteX10" fmla="*/ 10455531 w 11160425"/>
              <a:gd name="connsiteY10" fmla="*/ 205196 h 2171208"/>
              <a:gd name="connsiteX11" fmla="*/ 10372214 w 11160425"/>
              <a:gd name="connsiteY11" fmla="*/ 226573 h 2171208"/>
              <a:gd name="connsiteX12" fmla="*/ 10185130 w 11160425"/>
              <a:gd name="connsiteY12" fmla="*/ 277903 h 2171208"/>
              <a:gd name="connsiteX13" fmla="*/ 10006577 w 11160425"/>
              <a:gd name="connsiteY13" fmla="*/ 328627 h 2171208"/>
              <a:gd name="connsiteX14" fmla="*/ 9908235 w 11160425"/>
              <a:gd name="connsiteY14" fmla="*/ 356638 h 2171208"/>
              <a:gd name="connsiteX15" fmla="*/ 9749477 w 11160425"/>
              <a:gd name="connsiteY15" fmla="*/ 412155 h 2171208"/>
              <a:gd name="connsiteX16" fmla="*/ 9703003 w 11160425"/>
              <a:gd name="connsiteY16" fmla="*/ 421886 h 2171208"/>
              <a:gd name="connsiteX17" fmla="*/ 9675483 w 11160425"/>
              <a:gd name="connsiteY17" fmla="*/ 429342 h 2171208"/>
              <a:gd name="connsiteX18" fmla="*/ 9620036 w 11160425"/>
              <a:gd name="connsiteY18" fmla="*/ 464774 h 2171208"/>
              <a:gd name="connsiteX19" fmla="*/ 9452920 w 11160425"/>
              <a:gd name="connsiteY19" fmla="*/ 513588 h 2171208"/>
              <a:gd name="connsiteX20" fmla="*/ 9339758 w 11160425"/>
              <a:gd name="connsiteY20" fmla="*/ 538315 h 2171208"/>
              <a:gd name="connsiteX21" fmla="*/ 9162197 w 11160425"/>
              <a:gd name="connsiteY21" fmla="*/ 584298 h 2171208"/>
              <a:gd name="connsiteX22" fmla="*/ 9041656 w 11160425"/>
              <a:gd name="connsiteY22" fmla="*/ 615184 h 2171208"/>
              <a:gd name="connsiteX23" fmla="*/ 8933630 w 11160425"/>
              <a:gd name="connsiteY23" fmla="*/ 658151 h 2171208"/>
              <a:gd name="connsiteX24" fmla="*/ 8890917 w 11160425"/>
              <a:gd name="connsiteY24" fmla="*/ 695005 h 2171208"/>
              <a:gd name="connsiteX25" fmla="*/ 8805835 w 11160425"/>
              <a:gd name="connsiteY25" fmla="*/ 775028 h 2171208"/>
              <a:gd name="connsiteX26" fmla="*/ 8796649 w 11160425"/>
              <a:gd name="connsiteY26" fmla="*/ 786216 h 2171208"/>
              <a:gd name="connsiteX27" fmla="*/ 8788653 w 11160425"/>
              <a:gd name="connsiteY27" fmla="*/ 782398 h 2171208"/>
              <a:gd name="connsiteX28" fmla="*/ 8769129 w 11160425"/>
              <a:gd name="connsiteY28" fmla="*/ 791648 h 2171208"/>
              <a:gd name="connsiteX29" fmla="*/ 8724049 w 11160425"/>
              <a:gd name="connsiteY29" fmla="*/ 780662 h 2171208"/>
              <a:gd name="connsiteX30" fmla="*/ 8687087 w 11160425"/>
              <a:gd name="connsiteY30" fmla="*/ 809641 h 2171208"/>
              <a:gd name="connsiteX31" fmla="*/ 8668059 w 11160425"/>
              <a:gd name="connsiteY31" fmla="*/ 830123 h 2171208"/>
              <a:gd name="connsiteX32" fmla="*/ 8646808 w 11160425"/>
              <a:gd name="connsiteY32" fmla="*/ 834415 h 2171208"/>
              <a:gd name="connsiteX33" fmla="*/ 8634346 w 11160425"/>
              <a:gd name="connsiteY33" fmla="*/ 848454 h 2171208"/>
              <a:gd name="connsiteX34" fmla="*/ 8612455 w 11160425"/>
              <a:gd name="connsiteY34" fmla="*/ 848442 h 2171208"/>
              <a:gd name="connsiteX35" fmla="*/ 8527938 w 11160425"/>
              <a:gd name="connsiteY35" fmla="*/ 879567 h 2171208"/>
              <a:gd name="connsiteX36" fmla="*/ 8511302 w 11160425"/>
              <a:gd name="connsiteY36" fmla="*/ 884414 h 2171208"/>
              <a:gd name="connsiteX37" fmla="*/ 8503670 w 11160425"/>
              <a:gd name="connsiteY37" fmla="*/ 893442 h 2171208"/>
              <a:gd name="connsiteX38" fmla="*/ 8480127 w 11160425"/>
              <a:gd name="connsiteY38" fmla="*/ 903942 h 2171208"/>
              <a:gd name="connsiteX39" fmla="*/ 8471039 w 11160425"/>
              <a:gd name="connsiteY39" fmla="*/ 901136 h 2171208"/>
              <a:gd name="connsiteX40" fmla="*/ 8470408 w 11160425"/>
              <a:gd name="connsiteY40" fmla="*/ 905572 h 2171208"/>
              <a:gd name="connsiteX41" fmla="*/ 8438518 w 11160425"/>
              <a:gd name="connsiteY41" fmla="*/ 923274 h 2171208"/>
              <a:gd name="connsiteX42" fmla="*/ 8369793 w 11160425"/>
              <a:gd name="connsiteY42" fmla="*/ 961709 h 2171208"/>
              <a:gd name="connsiteX43" fmla="*/ 8352510 w 11160425"/>
              <a:gd name="connsiteY43" fmla="*/ 971108 h 2171208"/>
              <a:gd name="connsiteX44" fmla="*/ 8336092 w 11160425"/>
              <a:gd name="connsiteY44" fmla="*/ 972364 h 2171208"/>
              <a:gd name="connsiteX45" fmla="*/ 8248439 w 11160425"/>
              <a:gd name="connsiteY45" fmla="*/ 994273 h 2171208"/>
              <a:gd name="connsiteX46" fmla="*/ 8226654 w 11160425"/>
              <a:gd name="connsiteY46" fmla="*/ 995152 h 2171208"/>
              <a:gd name="connsiteX47" fmla="*/ 8216356 w 11160425"/>
              <a:gd name="connsiteY47" fmla="*/ 990246 h 2171208"/>
              <a:gd name="connsiteX48" fmla="*/ 8184675 w 11160425"/>
              <a:gd name="connsiteY48" fmla="*/ 1009213 h 2171208"/>
              <a:gd name="connsiteX49" fmla="*/ 8133494 w 11160425"/>
              <a:gd name="connsiteY49" fmla="*/ 1027796 h 2171208"/>
              <a:gd name="connsiteX50" fmla="*/ 8109620 w 11160425"/>
              <a:gd name="connsiteY50" fmla="*/ 1038733 h 2171208"/>
              <a:gd name="connsiteX51" fmla="*/ 8088480 w 11160425"/>
              <a:gd name="connsiteY51" fmla="*/ 1038849 h 2171208"/>
              <a:gd name="connsiteX52" fmla="*/ 7972563 w 11160425"/>
              <a:gd name="connsiteY52" fmla="*/ 1059837 h 2171208"/>
              <a:gd name="connsiteX53" fmla="*/ 7944674 w 11160425"/>
              <a:gd name="connsiteY53" fmla="*/ 1058940 h 2171208"/>
              <a:gd name="connsiteX54" fmla="*/ 7929511 w 11160425"/>
              <a:gd name="connsiteY54" fmla="*/ 1049490 h 2171208"/>
              <a:gd name="connsiteX55" fmla="*/ 7920539 w 11160425"/>
              <a:gd name="connsiteY55" fmla="*/ 1055586 h 2171208"/>
              <a:gd name="connsiteX56" fmla="*/ 7850641 w 11160425"/>
              <a:gd name="connsiteY56" fmla="*/ 1069274 h 2171208"/>
              <a:gd name="connsiteX57" fmla="*/ 7805277 w 11160425"/>
              <a:gd name="connsiteY57" fmla="*/ 1079284 h 2171208"/>
              <a:gd name="connsiteX58" fmla="*/ 7721021 w 11160425"/>
              <a:gd name="connsiteY58" fmla="*/ 1107343 h 2171208"/>
              <a:gd name="connsiteX59" fmla="*/ 7670271 w 11160425"/>
              <a:gd name="connsiteY59" fmla="*/ 1118487 h 2171208"/>
              <a:gd name="connsiteX60" fmla="*/ 7639863 w 11160425"/>
              <a:gd name="connsiteY60" fmla="*/ 1124977 h 2171208"/>
              <a:gd name="connsiteX61" fmla="*/ 7562935 w 11160425"/>
              <a:gd name="connsiteY61" fmla="*/ 1155344 h 2171208"/>
              <a:gd name="connsiteX62" fmla="*/ 7445235 w 11160425"/>
              <a:gd name="connsiteY62" fmla="*/ 1237666 h 2171208"/>
              <a:gd name="connsiteX63" fmla="*/ 7406141 w 11160425"/>
              <a:gd name="connsiteY63" fmla="*/ 1253580 h 2171208"/>
              <a:gd name="connsiteX64" fmla="*/ 7398282 w 11160425"/>
              <a:gd name="connsiteY64" fmla="*/ 1251610 h 2171208"/>
              <a:gd name="connsiteX65" fmla="*/ 7352783 w 11160425"/>
              <a:gd name="connsiteY65" fmla="*/ 1290294 h 2171208"/>
              <a:gd name="connsiteX66" fmla="*/ 7268660 w 11160425"/>
              <a:gd name="connsiteY66" fmla="*/ 1313047 h 2171208"/>
              <a:gd name="connsiteX67" fmla="*/ 7202350 w 11160425"/>
              <a:gd name="connsiteY67" fmla="*/ 1324792 h 2171208"/>
              <a:gd name="connsiteX68" fmla="*/ 7166396 w 11160425"/>
              <a:gd name="connsiteY68" fmla="*/ 1333719 h 2171208"/>
              <a:gd name="connsiteX69" fmla="*/ 7138872 w 11160425"/>
              <a:gd name="connsiteY69" fmla="*/ 1337619 h 2171208"/>
              <a:gd name="connsiteX70" fmla="*/ 7076136 w 11160425"/>
              <a:gd name="connsiteY70" fmla="*/ 1361516 h 2171208"/>
              <a:gd name="connsiteX71" fmla="*/ 6975206 w 11160425"/>
              <a:gd name="connsiteY71" fmla="*/ 1406971 h 2171208"/>
              <a:gd name="connsiteX72" fmla="*/ 6953100 w 11160425"/>
              <a:gd name="connsiteY72" fmla="*/ 1415319 h 2171208"/>
              <a:gd name="connsiteX73" fmla="*/ 6931644 w 11160425"/>
              <a:gd name="connsiteY73" fmla="*/ 1417217 h 2171208"/>
              <a:gd name="connsiteX74" fmla="*/ 6924527 w 11160425"/>
              <a:gd name="connsiteY74" fmla="*/ 1413058 h 2171208"/>
              <a:gd name="connsiteX75" fmla="*/ 6911975 w 11160425"/>
              <a:gd name="connsiteY75" fmla="*/ 1416802 h 2171208"/>
              <a:gd name="connsiteX76" fmla="*/ 6908122 w 11160425"/>
              <a:gd name="connsiteY76" fmla="*/ 1416695 h 2171208"/>
              <a:gd name="connsiteX77" fmla="*/ 6886549 w 11160425"/>
              <a:gd name="connsiteY77" fmla="*/ 1417185 h 2171208"/>
              <a:gd name="connsiteX78" fmla="*/ 6853233 w 11160425"/>
              <a:gd name="connsiteY78" fmla="*/ 1445633 h 2171208"/>
              <a:gd name="connsiteX79" fmla="*/ 6801763 w 11160425"/>
              <a:gd name="connsiteY79" fmla="*/ 1458092 h 2171208"/>
              <a:gd name="connsiteX80" fmla="*/ 6573324 w 11160425"/>
              <a:gd name="connsiteY80" fmla="*/ 1508615 h 2171208"/>
              <a:gd name="connsiteX81" fmla="*/ 6512587 w 11160425"/>
              <a:gd name="connsiteY81" fmla="*/ 1580769 h 2171208"/>
              <a:gd name="connsiteX82" fmla="*/ 6412227 w 11160425"/>
              <a:gd name="connsiteY82" fmla="*/ 1635850 h 2171208"/>
              <a:gd name="connsiteX83" fmla="*/ 6271766 w 11160425"/>
              <a:gd name="connsiteY83" fmla="*/ 1685125 h 2171208"/>
              <a:gd name="connsiteX84" fmla="*/ 6265986 w 11160425"/>
              <a:gd name="connsiteY84" fmla="*/ 1697342 h 2171208"/>
              <a:gd name="connsiteX85" fmla="*/ 6255634 w 11160425"/>
              <a:gd name="connsiteY85" fmla="*/ 1706889 h 2171208"/>
              <a:gd name="connsiteX86" fmla="*/ 6253215 w 11160425"/>
              <a:gd name="connsiteY86" fmla="*/ 1706796 h 2171208"/>
              <a:gd name="connsiteX87" fmla="*/ 6237762 w 11160425"/>
              <a:gd name="connsiteY87" fmla="*/ 1714142 h 2171208"/>
              <a:gd name="connsiteX88" fmla="*/ 6236677 w 11160425"/>
              <a:gd name="connsiteY88" fmla="*/ 1718276 h 2171208"/>
              <a:gd name="connsiteX89" fmla="*/ 6226797 w 11160425"/>
              <a:gd name="connsiteY89" fmla="*/ 1724108 h 2171208"/>
              <a:gd name="connsiteX90" fmla="*/ 6209271 w 11160425"/>
              <a:gd name="connsiteY90" fmla="*/ 1737729 h 2171208"/>
              <a:gd name="connsiteX91" fmla="*/ 6204173 w 11160425"/>
              <a:gd name="connsiteY91" fmla="*/ 1738278 h 2171208"/>
              <a:gd name="connsiteX92" fmla="*/ 6174905 w 11160425"/>
              <a:gd name="connsiteY92" fmla="*/ 1755709 h 2171208"/>
              <a:gd name="connsiteX93" fmla="*/ 6173639 w 11160425"/>
              <a:gd name="connsiteY93" fmla="*/ 1755000 h 2171208"/>
              <a:gd name="connsiteX94" fmla="*/ 6161616 w 11160425"/>
              <a:gd name="connsiteY94" fmla="*/ 1755765 h 2171208"/>
              <a:gd name="connsiteX95" fmla="*/ 6140607 w 11160425"/>
              <a:gd name="connsiteY95" fmla="*/ 1759396 h 2171208"/>
              <a:gd name="connsiteX96" fmla="*/ 6081475 w 11160425"/>
              <a:gd name="connsiteY96" fmla="*/ 1756019 h 2171208"/>
              <a:gd name="connsiteX97" fmla="*/ 6050866 w 11160425"/>
              <a:gd name="connsiteY97" fmla="*/ 1774087 h 2171208"/>
              <a:gd name="connsiteX98" fmla="*/ 6044220 w 11160425"/>
              <a:gd name="connsiteY98" fmla="*/ 1777214 h 2171208"/>
              <a:gd name="connsiteX99" fmla="*/ 6043887 w 11160425"/>
              <a:gd name="connsiteY99" fmla="*/ 1777065 h 2171208"/>
              <a:gd name="connsiteX100" fmla="*/ 6036477 w 11160425"/>
              <a:gd name="connsiteY100" fmla="*/ 1779944 h 2171208"/>
              <a:gd name="connsiteX101" fmla="*/ 6032103 w 11160425"/>
              <a:gd name="connsiteY101" fmla="*/ 1782912 h 2171208"/>
              <a:gd name="connsiteX102" fmla="*/ 5998476 w 11160425"/>
              <a:gd name="connsiteY102" fmla="*/ 1768243 h 2171208"/>
              <a:gd name="connsiteX103" fmla="*/ 5955839 w 11160425"/>
              <a:gd name="connsiteY103" fmla="*/ 1778447 h 2171208"/>
              <a:gd name="connsiteX104" fmla="*/ 5855319 w 11160425"/>
              <a:gd name="connsiteY104" fmla="*/ 1791242 h 2171208"/>
              <a:gd name="connsiteX105" fmla="*/ 5756488 w 11160425"/>
              <a:gd name="connsiteY105" fmla="*/ 1807118 h 2171208"/>
              <a:gd name="connsiteX106" fmla="*/ 5721040 w 11160425"/>
              <a:gd name="connsiteY106" fmla="*/ 1814422 h 2171208"/>
              <a:gd name="connsiteX107" fmla="*/ 5656374 w 11160425"/>
              <a:gd name="connsiteY107" fmla="*/ 1820581 h 2171208"/>
              <a:gd name="connsiteX108" fmla="*/ 5625840 w 11160425"/>
              <a:gd name="connsiteY108" fmla="*/ 1819147 h 2171208"/>
              <a:gd name="connsiteX109" fmla="*/ 5624659 w 11160425"/>
              <a:gd name="connsiteY109" fmla="*/ 1819815 h 2171208"/>
              <a:gd name="connsiteX110" fmla="*/ 5621418 w 11160425"/>
              <a:gd name="connsiteY110" fmla="*/ 1817320 h 2171208"/>
              <a:gd name="connsiteX111" fmla="*/ 5615750 w 11160425"/>
              <a:gd name="connsiteY111" fmla="*/ 1816954 h 2171208"/>
              <a:gd name="connsiteX112" fmla="*/ 5601275 w 11160425"/>
              <a:gd name="connsiteY112" fmla="*/ 1820626 h 2171208"/>
              <a:gd name="connsiteX113" fmla="*/ 5595999 w 11160425"/>
              <a:gd name="connsiteY113" fmla="*/ 1822776 h 2171208"/>
              <a:gd name="connsiteX114" fmla="*/ 5587925 w 11160425"/>
              <a:gd name="connsiteY114" fmla="*/ 1824284 h 2171208"/>
              <a:gd name="connsiteX115" fmla="*/ 5587672 w 11160425"/>
              <a:gd name="connsiteY115" fmla="*/ 1824077 h 2171208"/>
              <a:gd name="connsiteX116" fmla="*/ 5580212 w 11160425"/>
              <a:gd name="connsiteY116" fmla="*/ 1825969 h 2171208"/>
              <a:gd name="connsiteX117" fmla="*/ 5544380 w 11160425"/>
              <a:gd name="connsiteY117" fmla="*/ 1838327 h 2171208"/>
              <a:gd name="connsiteX118" fmla="*/ 5490474 w 11160425"/>
              <a:gd name="connsiteY118" fmla="*/ 1824216 h 2171208"/>
              <a:gd name="connsiteX119" fmla="*/ 5469389 w 11160425"/>
              <a:gd name="connsiteY119" fmla="*/ 1823995 h 2171208"/>
              <a:gd name="connsiteX120" fmla="*/ 5457847 w 11160425"/>
              <a:gd name="connsiteY120" fmla="*/ 1822568 h 2171208"/>
              <a:gd name="connsiteX121" fmla="*/ 5456946 w 11160425"/>
              <a:gd name="connsiteY121" fmla="*/ 1821634 h 2171208"/>
              <a:gd name="connsiteX122" fmla="*/ 5422623 w 11160425"/>
              <a:gd name="connsiteY122" fmla="*/ 1833603 h 2171208"/>
              <a:gd name="connsiteX123" fmla="*/ 5417641 w 11160425"/>
              <a:gd name="connsiteY123" fmla="*/ 1833220 h 2171208"/>
              <a:gd name="connsiteX124" fmla="*/ 5395812 w 11160425"/>
              <a:gd name="connsiteY124" fmla="*/ 1843547 h 2171208"/>
              <a:gd name="connsiteX125" fmla="*/ 5384245 w 11160425"/>
              <a:gd name="connsiteY125" fmla="*/ 1847534 h 2171208"/>
              <a:gd name="connsiteX126" fmla="*/ 5381575 w 11160425"/>
              <a:gd name="connsiteY126" fmla="*/ 1851439 h 2171208"/>
              <a:gd name="connsiteX127" fmla="*/ 5364196 w 11160425"/>
              <a:gd name="connsiteY127" fmla="*/ 1855916 h 2171208"/>
              <a:gd name="connsiteX128" fmla="*/ 5361974 w 11160425"/>
              <a:gd name="connsiteY128" fmla="*/ 1855383 h 2171208"/>
              <a:gd name="connsiteX129" fmla="*/ 5348482 w 11160425"/>
              <a:gd name="connsiteY129" fmla="*/ 1862972 h 2171208"/>
              <a:gd name="connsiteX130" fmla="*/ 5338191 w 11160425"/>
              <a:gd name="connsiteY130" fmla="*/ 1874042 h 2171208"/>
              <a:gd name="connsiteX131" fmla="*/ 5187216 w 11160425"/>
              <a:gd name="connsiteY131" fmla="*/ 1897374 h 2171208"/>
              <a:gd name="connsiteX132" fmla="*/ 4979418 w 11160425"/>
              <a:gd name="connsiteY132" fmla="*/ 1970081 h 2171208"/>
              <a:gd name="connsiteX133" fmla="*/ 4888296 w 11160425"/>
              <a:gd name="connsiteY133" fmla="*/ 1967318 h 2171208"/>
              <a:gd name="connsiteX134" fmla="*/ 4752077 w 11160425"/>
              <a:gd name="connsiteY134" fmla="*/ 2002868 h 2171208"/>
              <a:gd name="connsiteX135" fmla="*/ 4698992 w 11160425"/>
              <a:gd name="connsiteY135" fmla="*/ 2005865 h 2171208"/>
              <a:gd name="connsiteX136" fmla="*/ 4656477 w 11160425"/>
              <a:gd name="connsiteY136" fmla="*/ 2028026 h 2171208"/>
              <a:gd name="connsiteX137" fmla="*/ 4636122 w 11160425"/>
              <a:gd name="connsiteY137" fmla="*/ 2024588 h 2171208"/>
              <a:gd name="connsiteX138" fmla="*/ 4632564 w 11160425"/>
              <a:gd name="connsiteY138" fmla="*/ 2023781 h 2171208"/>
              <a:gd name="connsiteX139" fmla="*/ 4619336 w 11160425"/>
              <a:gd name="connsiteY139" fmla="*/ 2025213 h 2171208"/>
              <a:gd name="connsiteX140" fmla="*/ 4614352 w 11160425"/>
              <a:gd name="connsiteY140" fmla="*/ 2019789 h 2171208"/>
              <a:gd name="connsiteX141" fmla="*/ 4569544 w 11160425"/>
              <a:gd name="connsiteY141" fmla="*/ 2022030 h 2171208"/>
              <a:gd name="connsiteX142" fmla="*/ 4484150 w 11160425"/>
              <a:gd name="connsiteY142" fmla="*/ 2036534 h 2171208"/>
              <a:gd name="connsiteX143" fmla="*/ 4470992 w 11160425"/>
              <a:gd name="connsiteY143" fmla="*/ 2042470 h 2171208"/>
              <a:gd name="connsiteX144" fmla="*/ 4383921 w 11160425"/>
              <a:gd name="connsiteY144" fmla="*/ 2051948 h 2171208"/>
              <a:gd name="connsiteX145" fmla="*/ 4324401 w 11160425"/>
              <a:gd name="connsiteY145" fmla="*/ 2062236 h 2171208"/>
              <a:gd name="connsiteX146" fmla="*/ 4311690 w 11160425"/>
              <a:gd name="connsiteY146" fmla="*/ 2068007 h 2171208"/>
              <a:gd name="connsiteX147" fmla="*/ 4296855 w 11160425"/>
              <a:gd name="connsiteY147" fmla="*/ 2063078 h 2171208"/>
              <a:gd name="connsiteX148" fmla="*/ 4292443 w 11160425"/>
              <a:gd name="connsiteY148" fmla="*/ 2058242 h 2171208"/>
              <a:gd name="connsiteX149" fmla="*/ 4245098 w 11160425"/>
              <a:gd name="connsiteY149" fmla="*/ 2067844 h 2171208"/>
              <a:gd name="connsiteX150" fmla="*/ 4239373 w 11160425"/>
              <a:gd name="connsiteY150" fmla="*/ 2068113 h 2171208"/>
              <a:gd name="connsiteX151" fmla="*/ 4199908 w 11160425"/>
              <a:gd name="connsiteY151" fmla="*/ 2066755 h 2171208"/>
              <a:gd name="connsiteX152" fmla="*/ 4141208 w 11160425"/>
              <a:gd name="connsiteY152" fmla="*/ 2059740 h 2171208"/>
              <a:gd name="connsiteX153" fmla="*/ 4080292 w 11160425"/>
              <a:gd name="connsiteY153" fmla="*/ 2043471 h 2171208"/>
              <a:gd name="connsiteX154" fmla="*/ 4045124 w 11160425"/>
              <a:gd name="connsiteY154" fmla="*/ 2036865 h 2171208"/>
              <a:gd name="connsiteX155" fmla="*/ 4020658 w 11160425"/>
              <a:gd name="connsiteY155" fmla="*/ 2029269 h 2171208"/>
              <a:gd name="connsiteX156" fmla="*/ 3952339 w 11160425"/>
              <a:gd name="connsiteY156" fmla="*/ 2024942 h 2171208"/>
              <a:gd name="connsiteX157" fmla="*/ 3836569 w 11160425"/>
              <a:gd name="connsiteY157" fmla="*/ 2024044 h 2171208"/>
              <a:gd name="connsiteX158" fmla="*/ 3794437 w 11160425"/>
              <a:gd name="connsiteY158" fmla="*/ 2015549 h 2171208"/>
              <a:gd name="connsiteX159" fmla="*/ 3792431 w 11160425"/>
              <a:gd name="connsiteY159" fmla="*/ 2009111 h 2171208"/>
              <a:gd name="connsiteX160" fmla="*/ 3779628 w 11160425"/>
              <a:gd name="connsiteY160" fmla="*/ 2007348 h 2171208"/>
              <a:gd name="connsiteX161" fmla="*/ 3776751 w 11160425"/>
              <a:gd name="connsiteY161" fmla="*/ 2005720 h 2171208"/>
              <a:gd name="connsiteX162" fmla="*/ 3759716 w 11160425"/>
              <a:gd name="connsiteY162" fmla="*/ 1997546 h 2171208"/>
              <a:gd name="connsiteX163" fmla="*/ 3710266 w 11160425"/>
              <a:gd name="connsiteY163" fmla="*/ 2008882 h 2171208"/>
              <a:gd name="connsiteX164" fmla="*/ 3601196 w 11160425"/>
              <a:gd name="connsiteY164" fmla="*/ 2003685 h 2171208"/>
              <a:gd name="connsiteX165" fmla="*/ 3446105 w 11160425"/>
              <a:gd name="connsiteY165" fmla="*/ 1989400 h 2171208"/>
              <a:gd name="connsiteX166" fmla="*/ 3324453 w 11160425"/>
              <a:gd name="connsiteY166" fmla="*/ 1985620 h 2171208"/>
              <a:gd name="connsiteX167" fmla="*/ 3170596 w 11160425"/>
              <a:gd name="connsiteY167" fmla="*/ 1997703 h 2171208"/>
              <a:gd name="connsiteX168" fmla="*/ 3062011 w 11160425"/>
              <a:gd name="connsiteY168" fmla="*/ 1984354 h 2171208"/>
              <a:gd name="connsiteX169" fmla="*/ 3047345 w 11160425"/>
              <a:gd name="connsiteY169" fmla="*/ 1992622 h 2171208"/>
              <a:gd name="connsiteX170" fmla="*/ 3031387 w 11160425"/>
              <a:gd name="connsiteY170" fmla="*/ 1996757 h 2171208"/>
              <a:gd name="connsiteX171" fmla="*/ 3029603 w 11160425"/>
              <a:gd name="connsiteY171" fmla="*/ 1995713 h 2171208"/>
              <a:gd name="connsiteX172" fmla="*/ 3011556 w 11160425"/>
              <a:gd name="connsiteY172" fmla="*/ 1995912 h 2171208"/>
              <a:gd name="connsiteX173" fmla="*/ 2994774 w 11160425"/>
              <a:gd name="connsiteY173" fmla="*/ 2000163 h 2171208"/>
              <a:gd name="connsiteX174" fmla="*/ 2928374 w 11160425"/>
              <a:gd name="connsiteY174" fmla="*/ 2006826 h 2171208"/>
              <a:gd name="connsiteX175" fmla="*/ 2927990 w 11160425"/>
              <a:gd name="connsiteY175" fmla="*/ 2005707 h 2171208"/>
              <a:gd name="connsiteX176" fmla="*/ 2918085 w 11160425"/>
              <a:gd name="connsiteY176" fmla="*/ 2001577 h 2171208"/>
              <a:gd name="connsiteX177" fmla="*/ 2898861 w 11160425"/>
              <a:gd name="connsiteY177" fmla="*/ 1996344 h 2171208"/>
              <a:gd name="connsiteX178" fmla="*/ 2856119 w 11160425"/>
              <a:gd name="connsiteY178" fmla="*/ 1969853 h 2171208"/>
              <a:gd name="connsiteX179" fmla="*/ 2817431 w 11160425"/>
              <a:gd name="connsiteY179" fmla="*/ 1973286 h 2171208"/>
              <a:gd name="connsiteX180" fmla="*/ 2809697 w 11160425"/>
              <a:gd name="connsiteY180" fmla="*/ 1973343 h 2171208"/>
              <a:gd name="connsiteX181" fmla="*/ 2809564 w 11160425"/>
              <a:gd name="connsiteY181" fmla="*/ 1973082 h 2171208"/>
              <a:gd name="connsiteX182" fmla="*/ 2801449 w 11160425"/>
              <a:gd name="connsiteY182" fmla="*/ 1972620 h 2171208"/>
              <a:gd name="connsiteX183" fmla="*/ 2780592 w 11160425"/>
              <a:gd name="connsiteY183" fmla="*/ 1973556 h 2171208"/>
              <a:gd name="connsiteX184" fmla="*/ 2775569 w 11160425"/>
              <a:gd name="connsiteY184" fmla="*/ 1971853 h 2171208"/>
              <a:gd name="connsiteX185" fmla="*/ 2745068 w 11160425"/>
              <a:gd name="connsiteY185" fmla="*/ 1960376 h 2171208"/>
              <a:gd name="connsiteX186" fmla="*/ 2646933 w 11160425"/>
              <a:gd name="connsiteY186" fmla="*/ 1949578 h 2171208"/>
              <a:gd name="connsiteX187" fmla="*/ 2548831 w 11160425"/>
              <a:gd name="connsiteY187" fmla="*/ 1941424 h 2171208"/>
              <a:gd name="connsiteX188" fmla="*/ 2450638 w 11160425"/>
              <a:gd name="connsiteY188" fmla="*/ 1929883 h 2171208"/>
              <a:gd name="connsiteX189" fmla="*/ 2403143 w 11160425"/>
              <a:gd name="connsiteY189" fmla="*/ 1905311 h 2171208"/>
              <a:gd name="connsiteX190" fmla="*/ 2397526 w 11160425"/>
              <a:gd name="connsiteY190" fmla="*/ 1904604 h 2171208"/>
              <a:gd name="connsiteX191" fmla="*/ 2382841 w 11160425"/>
              <a:gd name="connsiteY191" fmla="*/ 1907407 h 2171208"/>
              <a:gd name="connsiteX192" fmla="*/ 2377427 w 11160425"/>
              <a:gd name="connsiteY192" fmla="*/ 1909241 h 2171208"/>
              <a:gd name="connsiteX193" fmla="*/ 2369275 w 11160425"/>
              <a:gd name="connsiteY193" fmla="*/ 1910264 h 2171208"/>
              <a:gd name="connsiteX194" fmla="*/ 2369039 w 11160425"/>
              <a:gd name="connsiteY194" fmla="*/ 1910041 h 2171208"/>
              <a:gd name="connsiteX195" fmla="*/ 2324870 w 11160425"/>
              <a:gd name="connsiteY195" fmla="*/ 1921693 h 2171208"/>
              <a:gd name="connsiteX196" fmla="*/ 2272261 w 11160425"/>
              <a:gd name="connsiteY196" fmla="*/ 1904348 h 2171208"/>
              <a:gd name="connsiteX197" fmla="*/ 2251287 w 11160425"/>
              <a:gd name="connsiteY197" fmla="*/ 1902861 h 2171208"/>
              <a:gd name="connsiteX198" fmla="*/ 2239904 w 11160425"/>
              <a:gd name="connsiteY198" fmla="*/ 1900741 h 2171208"/>
              <a:gd name="connsiteX199" fmla="*/ 2204009 w 11160425"/>
              <a:gd name="connsiteY199" fmla="*/ 1909662 h 2171208"/>
              <a:gd name="connsiteX200" fmla="*/ 2199075 w 11160425"/>
              <a:gd name="connsiteY200" fmla="*/ 1908979 h 2171208"/>
              <a:gd name="connsiteX201" fmla="*/ 2176570 w 11160425"/>
              <a:gd name="connsiteY201" fmla="*/ 1917995 h 2171208"/>
              <a:gd name="connsiteX202" fmla="*/ 2144169 w 11160425"/>
              <a:gd name="connsiteY202" fmla="*/ 1928467 h 2171208"/>
              <a:gd name="connsiteX203" fmla="*/ 2141995 w 11160425"/>
              <a:gd name="connsiteY203" fmla="*/ 1927802 h 2171208"/>
              <a:gd name="connsiteX204" fmla="*/ 2127994 w 11160425"/>
              <a:gd name="connsiteY204" fmla="*/ 1934580 h 2171208"/>
              <a:gd name="connsiteX205" fmla="*/ 2062463 w 11160425"/>
              <a:gd name="connsiteY205" fmla="*/ 1945032 h 2171208"/>
              <a:gd name="connsiteX206" fmla="*/ 1964865 w 11160425"/>
              <a:gd name="connsiteY206" fmla="*/ 1959303 h 2171208"/>
              <a:gd name="connsiteX207" fmla="*/ 1848421 w 11160425"/>
              <a:gd name="connsiteY207" fmla="*/ 1967726 h 2171208"/>
              <a:gd name="connsiteX208" fmla="*/ 1726299 w 11160425"/>
              <a:gd name="connsiteY208" fmla="*/ 2001504 h 2171208"/>
              <a:gd name="connsiteX209" fmla="*/ 1523750 w 11160425"/>
              <a:gd name="connsiteY209" fmla="*/ 2038677 h 2171208"/>
              <a:gd name="connsiteX210" fmla="*/ 1470679 w 11160425"/>
              <a:gd name="connsiteY210" fmla="*/ 2038487 h 2171208"/>
              <a:gd name="connsiteX211" fmla="*/ 1426690 w 11160425"/>
              <a:gd name="connsiteY211" fmla="*/ 2058097 h 2171208"/>
              <a:gd name="connsiteX212" fmla="*/ 1406683 w 11160425"/>
              <a:gd name="connsiteY212" fmla="*/ 2053438 h 2171208"/>
              <a:gd name="connsiteX213" fmla="*/ 1364803 w 11160425"/>
              <a:gd name="connsiteY213" fmla="*/ 2044063 h 2171208"/>
              <a:gd name="connsiteX214" fmla="*/ 1340592 w 11160425"/>
              <a:gd name="connsiteY214" fmla="*/ 2046883 h 2171208"/>
              <a:gd name="connsiteX215" fmla="*/ 1226584 w 11160425"/>
              <a:gd name="connsiteY215" fmla="*/ 2066865 h 2171208"/>
              <a:gd name="connsiteX216" fmla="*/ 1157776 w 11160425"/>
              <a:gd name="connsiteY216" fmla="*/ 2075069 h 2171208"/>
              <a:gd name="connsiteX217" fmla="*/ 1130703 w 11160425"/>
              <a:gd name="connsiteY217" fmla="*/ 2072292 h 2171208"/>
              <a:gd name="connsiteX218" fmla="*/ 1093525 w 11160425"/>
              <a:gd name="connsiteY218" fmla="*/ 2072377 h 2171208"/>
              <a:gd name="connsiteX219" fmla="*/ 1027186 w 11160425"/>
              <a:gd name="connsiteY219" fmla="*/ 2067964 h 2171208"/>
              <a:gd name="connsiteX220" fmla="*/ 939318 w 11160425"/>
              <a:gd name="connsiteY220" fmla="*/ 2069968 h 2171208"/>
              <a:gd name="connsiteX221" fmla="*/ 911087 w 11160425"/>
              <a:gd name="connsiteY221" fmla="*/ 2082975 h 2171208"/>
              <a:gd name="connsiteX222" fmla="*/ 850358 w 11160425"/>
              <a:gd name="connsiteY222" fmla="*/ 2092811 h 2171208"/>
              <a:gd name="connsiteX223" fmla="*/ 784309 w 11160425"/>
              <a:gd name="connsiteY223" fmla="*/ 2098913 h 2171208"/>
              <a:gd name="connsiteX224" fmla="*/ 656060 w 11160425"/>
              <a:gd name="connsiteY224" fmla="*/ 2161683 h 2171208"/>
              <a:gd name="connsiteX225" fmla="*/ 567060 w 11160425"/>
              <a:gd name="connsiteY225" fmla="*/ 2160730 h 2171208"/>
              <a:gd name="connsiteX226" fmla="*/ 515269 w 11160425"/>
              <a:gd name="connsiteY226" fmla="*/ 2159436 h 2171208"/>
              <a:gd name="connsiteX227" fmla="*/ 474542 w 11160425"/>
              <a:gd name="connsiteY227" fmla="*/ 2146436 h 2171208"/>
              <a:gd name="connsiteX228" fmla="*/ 432035 w 11160425"/>
              <a:gd name="connsiteY228" fmla="*/ 2150124 h 2171208"/>
              <a:gd name="connsiteX229" fmla="*/ 378455 w 11160425"/>
              <a:gd name="connsiteY229" fmla="*/ 2165441 h 2171208"/>
              <a:gd name="connsiteX230" fmla="*/ 307909 w 11160425"/>
              <a:gd name="connsiteY230" fmla="*/ 2162055 h 2171208"/>
              <a:gd name="connsiteX231" fmla="*/ 231590 w 11160425"/>
              <a:gd name="connsiteY231" fmla="*/ 2164122 h 2171208"/>
              <a:gd name="connsiteX232" fmla="*/ 157866 w 11160425"/>
              <a:gd name="connsiteY232" fmla="*/ 2165402 h 2171208"/>
              <a:gd name="connsiteX233" fmla="*/ 47102 w 11160425"/>
              <a:gd name="connsiteY233" fmla="*/ 2163358 h 2171208"/>
              <a:gd name="connsiteX234" fmla="*/ 11656 w 11160425"/>
              <a:gd name="connsiteY234" fmla="*/ 2160770 h 2171208"/>
              <a:gd name="connsiteX235" fmla="*/ 0 w 11160425"/>
              <a:gd name="connsiteY235" fmla="*/ 2148979 h 217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11160425" h="2171208">
                <a:moveTo>
                  <a:pt x="0" y="0"/>
                </a:moveTo>
                <a:lnTo>
                  <a:pt x="11160425" y="0"/>
                </a:lnTo>
                <a:lnTo>
                  <a:pt x="11159734" y="479"/>
                </a:lnTo>
                <a:cubicBezTo>
                  <a:pt x="11148609" y="13215"/>
                  <a:pt x="11145526" y="23772"/>
                  <a:pt x="11121828" y="34789"/>
                </a:cubicBezTo>
                <a:cubicBezTo>
                  <a:pt x="11098130" y="45806"/>
                  <a:pt x="11067703" y="77648"/>
                  <a:pt x="11017543" y="66582"/>
                </a:cubicBezTo>
                <a:cubicBezTo>
                  <a:pt x="10999713" y="58356"/>
                  <a:pt x="10947455" y="68542"/>
                  <a:pt x="10922865" y="74271"/>
                </a:cubicBezTo>
                <a:cubicBezTo>
                  <a:pt x="10898275" y="80000"/>
                  <a:pt x="10884055" y="109749"/>
                  <a:pt x="10870004" y="100959"/>
                </a:cubicBezTo>
                <a:cubicBezTo>
                  <a:pt x="10833512" y="107581"/>
                  <a:pt x="10780081" y="145063"/>
                  <a:pt x="10752266" y="138250"/>
                </a:cubicBezTo>
                <a:cubicBezTo>
                  <a:pt x="10741459" y="121366"/>
                  <a:pt x="10698175" y="130002"/>
                  <a:pt x="10673821" y="127209"/>
                </a:cubicBezTo>
                <a:cubicBezTo>
                  <a:pt x="10623964" y="156774"/>
                  <a:pt x="10616211" y="189862"/>
                  <a:pt x="10583628" y="190850"/>
                </a:cubicBezTo>
                <a:cubicBezTo>
                  <a:pt x="10561212" y="190513"/>
                  <a:pt x="10486354" y="225362"/>
                  <a:pt x="10455531" y="205196"/>
                </a:cubicBezTo>
                <a:cubicBezTo>
                  <a:pt x="10421894" y="233528"/>
                  <a:pt x="10400450" y="211247"/>
                  <a:pt x="10372214" y="226573"/>
                </a:cubicBezTo>
                <a:cubicBezTo>
                  <a:pt x="10305919" y="244536"/>
                  <a:pt x="10276543" y="279473"/>
                  <a:pt x="10185130" y="277903"/>
                </a:cubicBezTo>
                <a:cubicBezTo>
                  <a:pt x="10147983" y="295651"/>
                  <a:pt x="10081218" y="270605"/>
                  <a:pt x="10006577" y="328627"/>
                </a:cubicBezTo>
                <a:cubicBezTo>
                  <a:pt x="9959833" y="346448"/>
                  <a:pt x="9980028" y="322702"/>
                  <a:pt x="9908235" y="356638"/>
                </a:cubicBezTo>
                <a:cubicBezTo>
                  <a:pt x="9880741" y="336485"/>
                  <a:pt x="9773034" y="404054"/>
                  <a:pt x="9749477" y="412155"/>
                </a:cubicBezTo>
                <a:cubicBezTo>
                  <a:pt x="9726731" y="400338"/>
                  <a:pt x="9719990" y="415565"/>
                  <a:pt x="9703003" y="421886"/>
                </a:cubicBezTo>
                <a:cubicBezTo>
                  <a:pt x="9692958" y="413841"/>
                  <a:pt x="9678144" y="417168"/>
                  <a:pt x="9675483" y="429342"/>
                </a:cubicBezTo>
                <a:cubicBezTo>
                  <a:pt x="9688258" y="453826"/>
                  <a:pt x="9620044" y="446217"/>
                  <a:pt x="9620036" y="464774"/>
                </a:cubicBezTo>
                <a:cubicBezTo>
                  <a:pt x="9590760" y="474195"/>
                  <a:pt x="9468891" y="480857"/>
                  <a:pt x="9452920" y="513588"/>
                </a:cubicBezTo>
                <a:cubicBezTo>
                  <a:pt x="9395032" y="538666"/>
                  <a:pt x="9365430" y="532618"/>
                  <a:pt x="9339758" y="538315"/>
                </a:cubicBezTo>
                <a:cubicBezTo>
                  <a:pt x="9308179" y="538749"/>
                  <a:pt x="9271299" y="560576"/>
                  <a:pt x="9162197" y="584298"/>
                </a:cubicBezTo>
                <a:cubicBezTo>
                  <a:pt x="9146325" y="582070"/>
                  <a:pt x="9043060" y="602548"/>
                  <a:pt x="9041656" y="615184"/>
                </a:cubicBezTo>
                <a:cubicBezTo>
                  <a:pt x="9008079" y="623595"/>
                  <a:pt x="8960998" y="668145"/>
                  <a:pt x="8933630" y="658151"/>
                </a:cubicBezTo>
                <a:cubicBezTo>
                  <a:pt x="8944369" y="682387"/>
                  <a:pt x="8891269" y="669712"/>
                  <a:pt x="8890917" y="695005"/>
                </a:cubicBezTo>
                <a:cubicBezTo>
                  <a:pt x="8869618" y="714484"/>
                  <a:pt x="8819510" y="760320"/>
                  <a:pt x="8805835" y="775028"/>
                </a:cubicBezTo>
                <a:lnTo>
                  <a:pt x="8796649" y="786216"/>
                </a:lnTo>
                <a:lnTo>
                  <a:pt x="8788653" y="782398"/>
                </a:lnTo>
                <a:lnTo>
                  <a:pt x="8769129" y="791648"/>
                </a:lnTo>
                <a:cubicBezTo>
                  <a:pt x="8758362" y="791359"/>
                  <a:pt x="8737723" y="777663"/>
                  <a:pt x="8724049" y="780662"/>
                </a:cubicBezTo>
                <a:cubicBezTo>
                  <a:pt x="8696345" y="791261"/>
                  <a:pt x="8697041" y="821834"/>
                  <a:pt x="8687087" y="809641"/>
                </a:cubicBezTo>
                <a:cubicBezTo>
                  <a:pt x="8683977" y="819618"/>
                  <a:pt x="8677242" y="826011"/>
                  <a:pt x="8668059" y="830123"/>
                </a:cubicBezTo>
                <a:lnTo>
                  <a:pt x="8646808" y="834415"/>
                </a:lnTo>
                <a:lnTo>
                  <a:pt x="8634346" y="848454"/>
                </a:lnTo>
                <a:cubicBezTo>
                  <a:pt x="8628731" y="851628"/>
                  <a:pt x="8621740" y="852239"/>
                  <a:pt x="8612455" y="848442"/>
                </a:cubicBezTo>
                <a:cubicBezTo>
                  <a:pt x="8594720" y="853628"/>
                  <a:pt x="8544797" y="873572"/>
                  <a:pt x="8527938" y="879567"/>
                </a:cubicBezTo>
                <a:lnTo>
                  <a:pt x="8511302" y="884414"/>
                </a:lnTo>
                <a:lnTo>
                  <a:pt x="8503670" y="893442"/>
                </a:lnTo>
                <a:cubicBezTo>
                  <a:pt x="8496925" y="900076"/>
                  <a:pt x="8489344" y="904430"/>
                  <a:pt x="8480127" y="903942"/>
                </a:cubicBezTo>
                <a:lnTo>
                  <a:pt x="8471039" y="901136"/>
                </a:lnTo>
                <a:cubicBezTo>
                  <a:pt x="8470829" y="902615"/>
                  <a:pt x="8470618" y="904093"/>
                  <a:pt x="8470408" y="905572"/>
                </a:cubicBezTo>
                <a:cubicBezTo>
                  <a:pt x="8470227" y="912458"/>
                  <a:pt x="8467620" y="919058"/>
                  <a:pt x="8438518" y="923274"/>
                </a:cubicBezTo>
                <a:cubicBezTo>
                  <a:pt x="8420327" y="939422"/>
                  <a:pt x="8396654" y="952660"/>
                  <a:pt x="8369793" y="961709"/>
                </a:cubicBezTo>
                <a:cubicBezTo>
                  <a:pt x="8364198" y="956134"/>
                  <a:pt x="8356908" y="967996"/>
                  <a:pt x="8352510" y="971108"/>
                </a:cubicBezTo>
                <a:cubicBezTo>
                  <a:pt x="8350828" y="966958"/>
                  <a:pt x="8338752" y="967884"/>
                  <a:pt x="8336092" y="972364"/>
                </a:cubicBezTo>
                <a:cubicBezTo>
                  <a:pt x="8257682" y="1009032"/>
                  <a:pt x="8289862" y="957876"/>
                  <a:pt x="8248439" y="994273"/>
                </a:cubicBezTo>
                <a:cubicBezTo>
                  <a:pt x="8240455" y="997677"/>
                  <a:pt x="8233297" y="997231"/>
                  <a:pt x="8226654" y="995152"/>
                </a:cubicBezTo>
                <a:lnTo>
                  <a:pt x="8216356" y="990246"/>
                </a:lnTo>
                <a:lnTo>
                  <a:pt x="8184675" y="1009213"/>
                </a:lnTo>
                <a:cubicBezTo>
                  <a:pt x="8168684" y="1016761"/>
                  <a:pt x="8151490" y="1023016"/>
                  <a:pt x="8133494" y="1027796"/>
                </a:cubicBezTo>
                <a:cubicBezTo>
                  <a:pt x="8127499" y="1019800"/>
                  <a:pt x="8115838" y="1034986"/>
                  <a:pt x="8109620" y="1038733"/>
                </a:cubicBezTo>
                <a:cubicBezTo>
                  <a:pt x="8108313" y="1033017"/>
                  <a:pt x="8092766" y="1033105"/>
                  <a:pt x="8088480" y="1038849"/>
                </a:cubicBezTo>
                <a:cubicBezTo>
                  <a:pt x="7981355" y="1080476"/>
                  <a:pt x="8032580" y="1015054"/>
                  <a:pt x="7972563" y="1059837"/>
                </a:cubicBezTo>
                <a:cubicBezTo>
                  <a:pt x="7961723" y="1063633"/>
                  <a:pt x="7952708" y="1062355"/>
                  <a:pt x="7944674" y="1058940"/>
                </a:cubicBezTo>
                <a:lnTo>
                  <a:pt x="7929511" y="1049490"/>
                </a:lnTo>
                <a:lnTo>
                  <a:pt x="7920539" y="1055586"/>
                </a:lnTo>
                <a:cubicBezTo>
                  <a:pt x="7883315" y="1062987"/>
                  <a:pt x="7869705" y="1052934"/>
                  <a:pt x="7850641" y="1069274"/>
                </a:cubicBezTo>
                <a:cubicBezTo>
                  <a:pt x="7813097" y="1049940"/>
                  <a:pt x="7828826" y="1070772"/>
                  <a:pt x="7805277" y="1079284"/>
                </a:cubicBezTo>
                <a:cubicBezTo>
                  <a:pt x="7783674" y="1085629"/>
                  <a:pt x="7743522" y="1100809"/>
                  <a:pt x="7721021" y="1107343"/>
                </a:cubicBezTo>
                <a:cubicBezTo>
                  <a:pt x="7707136" y="1129937"/>
                  <a:pt x="7692990" y="1108029"/>
                  <a:pt x="7670271" y="1118487"/>
                </a:cubicBezTo>
                <a:cubicBezTo>
                  <a:pt x="7660535" y="1127885"/>
                  <a:pt x="7652653" y="1130674"/>
                  <a:pt x="7639863" y="1124977"/>
                </a:cubicBezTo>
                <a:cubicBezTo>
                  <a:pt x="7595428" y="1170166"/>
                  <a:pt x="7608715" y="1132529"/>
                  <a:pt x="7562935" y="1155344"/>
                </a:cubicBezTo>
                <a:cubicBezTo>
                  <a:pt x="7524045" y="1177585"/>
                  <a:pt x="7478472" y="1195870"/>
                  <a:pt x="7445235" y="1237666"/>
                </a:cubicBezTo>
                <a:cubicBezTo>
                  <a:pt x="7439864" y="1248740"/>
                  <a:pt x="7422361" y="1255866"/>
                  <a:pt x="7406141" y="1253580"/>
                </a:cubicBezTo>
                <a:cubicBezTo>
                  <a:pt x="7403349" y="1253187"/>
                  <a:pt x="7400702" y="1252523"/>
                  <a:pt x="7398282" y="1251610"/>
                </a:cubicBezTo>
                <a:cubicBezTo>
                  <a:pt x="7379362" y="1280298"/>
                  <a:pt x="7360014" y="1271943"/>
                  <a:pt x="7352783" y="1290294"/>
                </a:cubicBezTo>
                <a:cubicBezTo>
                  <a:pt x="7313523" y="1305346"/>
                  <a:pt x="7275692" y="1296814"/>
                  <a:pt x="7268660" y="1313047"/>
                </a:cubicBezTo>
                <a:cubicBezTo>
                  <a:pt x="7247325" y="1316608"/>
                  <a:pt x="7213598" y="1306491"/>
                  <a:pt x="7202350" y="1324792"/>
                </a:cubicBezTo>
                <a:cubicBezTo>
                  <a:pt x="7196438" y="1312993"/>
                  <a:pt x="7181055" y="1339222"/>
                  <a:pt x="7166396" y="1333719"/>
                </a:cubicBezTo>
                <a:cubicBezTo>
                  <a:pt x="7155618" y="1328495"/>
                  <a:pt x="7148437" y="1335233"/>
                  <a:pt x="7138872" y="1337619"/>
                </a:cubicBezTo>
                <a:cubicBezTo>
                  <a:pt x="7124928" y="1334549"/>
                  <a:pt x="7085452" y="1352349"/>
                  <a:pt x="7076136" y="1361516"/>
                </a:cubicBezTo>
                <a:cubicBezTo>
                  <a:pt x="7055536" y="1391136"/>
                  <a:pt x="6992666" y="1383958"/>
                  <a:pt x="6975206" y="1406971"/>
                </a:cubicBezTo>
                <a:cubicBezTo>
                  <a:pt x="6967988" y="1411228"/>
                  <a:pt x="6960583" y="1413802"/>
                  <a:pt x="6953100" y="1415319"/>
                </a:cubicBezTo>
                <a:lnTo>
                  <a:pt x="6931644" y="1417217"/>
                </a:lnTo>
                <a:lnTo>
                  <a:pt x="6924527" y="1413058"/>
                </a:lnTo>
                <a:lnTo>
                  <a:pt x="6911975" y="1416802"/>
                </a:lnTo>
                <a:lnTo>
                  <a:pt x="6908122" y="1416695"/>
                </a:lnTo>
                <a:lnTo>
                  <a:pt x="6886549" y="1417185"/>
                </a:lnTo>
                <a:cubicBezTo>
                  <a:pt x="6901297" y="1442009"/>
                  <a:pt x="6829601" y="1427777"/>
                  <a:pt x="6853233" y="1445633"/>
                </a:cubicBezTo>
                <a:cubicBezTo>
                  <a:pt x="6817440" y="1454147"/>
                  <a:pt x="6849325" y="1468908"/>
                  <a:pt x="6801763" y="1458092"/>
                </a:cubicBezTo>
                <a:cubicBezTo>
                  <a:pt x="6750314" y="1490429"/>
                  <a:pt x="6610187" y="1467361"/>
                  <a:pt x="6573324" y="1508615"/>
                </a:cubicBezTo>
                <a:cubicBezTo>
                  <a:pt x="6576073" y="1495010"/>
                  <a:pt x="6527627" y="1571425"/>
                  <a:pt x="6512587" y="1580769"/>
                </a:cubicBezTo>
                <a:cubicBezTo>
                  <a:pt x="6477418" y="1596681"/>
                  <a:pt x="6464465" y="1610138"/>
                  <a:pt x="6412227" y="1635850"/>
                </a:cubicBezTo>
                <a:cubicBezTo>
                  <a:pt x="6360920" y="1652089"/>
                  <a:pt x="6329198" y="1684983"/>
                  <a:pt x="6271766" y="1685125"/>
                </a:cubicBezTo>
                <a:cubicBezTo>
                  <a:pt x="6270954" y="1689630"/>
                  <a:pt x="6268899" y="1693662"/>
                  <a:pt x="6265986" y="1697342"/>
                </a:cubicBezTo>
                <a:lnTo>
                  <a:pt x="6255634" y="1706889"/>
                </a:lnTo>
                <a:lnTo>
                  <a:pt x="6253215" y="1706796"/>
                </a:lnTo>
                <a:cubicBezTo>
                  <a:pt x="6244144" y="1708418"/>
                  <a:pt x="6239885" y="1711059"/>
                  <a:pt x="6237762" y="1714142"/>
                </a:cubicBezTo>
                <a:lnTo>
                  <a:pt x="6236677" y="1718276"/>
                </a:lnTo>
                <a:lnTo>
                  <a:pt x="6226797" y="1724108"/>
                </a:lnTo>
                <a:lnTo>
                  <a:pt x="6209271" y="1737729"/>
                </a:lnTo>
                <a:lnTo>
                  <a:pt x="6204173" y="1738278"/>
                </a:lnTo>
                <a:lnTo>
                  <a:pt x="6174905" y="1755709"/>
                </a:lnTo>
                <a:lnTo>
                  <a:pt x="6173639" y="1755000"/>
                </a:lnTo>
                <a:cubicBezTo>
                  <a:pt x="6170130" y="1753808"/>
                  <a:pt x="6166281" y="1753678"/>
                  <a:pt x="6161616" y="1755765"/>
                </a:cubicBezTo>
                <a:cubicBezTo>
                  <a:pt x="6156118" y="1738654"/>
                  <a:pt x="6153879" y="1751728"/>
                  <a:pt x="6140607" y="1759396"/>
                </a:cubicBezTo>
                <a:cubicBezTo>
                  <a:pt x="6129108" y="1734530"/>
                  <a:pt x="6099048" y="1764714"/>
                  <a:pt x="6081475" y="1756019"/>
                </a:cubicBezTo>
                <a:cubicBezTo>
                  <a:pt x="6071982" y="1762213"/>
                  <a:pt x="6061735" y="1768310"/>
                  <a:pt x="6050866" y="1774087"/>
                </a:cubicBezTo>
                <a:lnTo>
                  <a:pt x="6044220" y="1777214"/>
                </a:lnTo>
                <a:lnTo>
                  <a:pt x="6043887" y="1777065"/>
                </a:lnTo>
                <a:cubicBezTo>
                  <a:pt x="6042014" y="1777296"/>
                  <a:pt x="6039667" y="1778155"/>
                  <a:pt x="6036477" y="1779944"/>
                </a:cubicBezTo>
                <a:lnTo>
                  <a:pt x="6032103" y="1782912"/>
                </a:lnTo>
                <a:lnTo>
                  <a:pt x="5998476" y="1768243"/>
                </a:lnTo>
                <a:lnTo>
                  <a:pt x="5955839" y="1778447"/>
                </a:lnTo>
                <a:cubicBezTo>
                  <a:pt x="5917066" y="1785378"/>
                  <a:pt x="5888184" y="1771691"/>
                  <a:pt x="5855319" y="1791242"/>
                </a:cubicBezTo>
                <a:cubicBezTo>
                  <a:pt x="5819000" y="1797653"/>
                  <a:pt x="5785962" y="1795828"/>
                  <a:pt x="5756488" y="1807118"/>
                </a:cubicBezTo>
                <a:cubicBezTo>
                  <a:pt x="5742733" y="1803434"/>
                  <a:pt x="5730469" y="1803218"/>
                  <a:pt x="5721040" y="1814422"/>
                </a:cubicBezTo>
                <a:cubicBezTo>
                  <a:pt x="5686587" y="1817812"/>
                  <a:pt x="5675621" y="1806443"/>
                  <a:pt x="5656374" y="1820581"/>
                </a:cubicBezTo>
                <a:cubicBezTo>
                  <a:pt x="5632879" y="1803280"/>
                  <a:pt x="5633474" y="1811470"/>
                  <a:pt x="5625840" y="1819147"/>
                </a:cubicBezTo>
                <a:lnTo>
                  <a:pt x="5624659" y="1819815"/>
                </a:lnTo>
                <a:lnTo>
                  <a:pt x="5621418" y="1817320"/>
                </a:lnTo>
                <a:lnTo>
                  <a:pt x="5615750" y="1816954"/>
                </a:lnTo>
                <a:lnTo>
                  <a:pt x="5601275" y="1820626"/>
                </a:lnTo>
                <a:lnTo>
                  <a:pt x="5595999" y="1822776"/>
                </a:lnTo>
                <a:cubicBezTo>
                  <a:pt x="5592302" y="1823971"/>
                  <a:pt x="5589767" y="1824397"/>
                  <a:pt x="5587925" y="1824284"/>
                </a:cubicBezTo>
                <a:lnTo>
                  <a:pt x="5587672" y="1824077"/>
                </a:lnTo>
                <a:lnTo>
                  <a:pt x="5580212" y="1825969"/>
                </a:lnTo>
                <a:cubicBezTo>
                  <a:pt x="5567744" y="1829724"/>
                  <a:pt x="5555728" y="1833908"/>
                  <a:pt x="5544380" y="1838327"/>
                </a:cubicBezTo>
                <a:cubicBezTo>
                  <a:pt x="5531435" y="1826502"/>
                  <a:pt x="5491269" y="1850982"/>
                  <a:pt x="5490474" y="1824216"/>
                </a:cubicBezTo>
                <a:cubicBezTo>
                  <a:pt x="5475002" y="1829409"/>
                  <a:pt x="5467679" y="1841974"/>
                  <a:pt x="5469389" y="1823995"/>
                </a:cubicBezTo>
                <a:cubicBezTo>
                  <a:pt x="5464194" y="1825217"/>
                  <a:pt x="5460649" y="1824388"/>
                  <a:pt x="5457847" y="1822568"/>
                </a:cubicBezTo>
                <a:lnTo>
                  <a:pt x="5456946" y="1821634"/>
                </a:lnTo>
                <a:lnTo>
                  <a:pt x="5422623" y="1833603"/>
                </a:lnTo>
                <a:lnTo>
                  <a:pt x="5417641" y="1833220"/>
                </a:lnTo>
                <a:lnTo>
                  <a:pt x="5395812" y="1843547"/>
                </a:lnTo>
                <a:lnTo>
                  <a:pt x="5384245" y="1847534"/>
                </a:lnTo>
                <a:lnTo>
                  <a:pt x="5381575" y="1851439"/>
                </a:lnTo>
                <a:cubicBezTo>
                  <a:pt x="5378360" y="1854112"/>
                  <a:pt x="5373323" y="1855958"/>
                  <a:pt x="5364196" y="1855916"/>
                </a:cubicBezTo>
                <a:lnTo>
                  <a:pt x="5361974" y="1855383"/>
                </a:lnTo>
                <a:lnTo>
                  <a:pt x="5348482" y="1862972"/>
                </a:lnTo>
                <a:cubicBezTo>
                  <a:pt x="5344283" y="1866093"/>
                  <a:pt x="5340752" y="1869721"/>
                  <a:pt x="5338191" y="1874042"/>
                </a:cubicBezTo>
                <a:cubicBezTo>
                  <a:pt x="5284467" y="1863733"/>
                  <a:pt x="5241659" y="1890598"/>
                  <a:pt x="5187216" y="1897374"/>
                </a:cubicBezTo>
                <a:cubicBezTo>
                  <a:pt x="5128112" y="1913380"/>
                  <a:pt x="5000209" y="1958424"/>
                  <a:pt x="4979418" y="1970081"/>
                </a:cubicBezTo>
                <a:cubicBezTo>
                  <a:pt x="4961626" y="1976617"/>
                  <a:pt x="4880285" y="1980317"/>
                  <a:pt x="4888296" y="1967318"/>
                </a:cubicBezTo>
                <a:cubicBezTo>
                  <a:pt x="4837341" y="2001544"/>
                  <a:pt x="4813096" y="1980143"/>
                  <a:pt x="4752077" y="2002868"/>
                </a:cubicBezTo>
                <a:cubicBezTo>
                  <a:pt x="4711959" y="1983479"/>
                  <a:pt x="4735849" y="2003927"/>
                  <a:pt x="4698992" y="2005865"/>
                </a:cubicBezTo>
                <a:cubicBezTo>
                  <a:pt x="4713932" y="2027882"/>
                  <a:pt x="4652629" y="2000711"/>
                  <a:pt x="4656477" y="2028026"/>
                </a:cubicBezTo>
                <a:cubicBezTo>
                  <a:pt x="4649649" y="2027513"/>
                  <a:pt x="4642912" y="2026156"/>
                  <a:pt x="4636122" y="2024588"/>
                </a:cubicBezTo>
                <a:lnTo>
                  <a:pt x="4632564" y="2023781"/>
                </a:lnTo>
                <a:lnTo>
                  <a:pt x="4619336" y="2025213"/>
                </a:lnTo>
                <a:lnTo>
                  <a:pt x="4614352" y="2019789"/>
                </a:lnTo>
                <a:lnTo>
                  <a:pt x="4569544" y="2022030"/>
                </a:lnTo>
                <a:cubicBezTo>
                  <a:pt x="4550398" y="2036773"/>
                  <a:pt x="4514182" y="2030017"/>
                  <a:pt x="4484150" y="2036534"/>
                </a:cubicBezTo>
                <a:lnTo>
                  <a:pt x="4470992" y="2042470"/>
                </a:lnTo>
                <a:lnTo>
                  <a:pt x="4383921" y="2051948"/>
                </a:lnTo>
                <a:lnTo>
                  <a:pt x="4324401" y="2062236"/>
                </a:lnTo>
                <a:lnTo>
                  <a:pt x="4311690" y="2068007"/>
                </a:lnTo>
                <a:lnTo>
                  <a:pt x="4296855" y="2063078"/>
                </a:lnTo>
                <a:cubicBezTo>
                  <a:pt x="4295031" y="2061626"/>
                  <a:pt x="4293546" y="2059995"/>
                  <a:pt x="4292443" y="2058242"/>
                </a:cubicBezTo>
                <a:lnTo>
                  <a:pt x="4245098" y="2067844"/>
                </a:lnTo>
                <a:lnTo>
                  <a:pt x="4239373" y="2068113"/>
                </a:lnTo>
                <a:lnTo>
                  <a:pt x="4199908" y="2066755"/>
                </a:lnTo>
                <a:lnTo>
                  <a:pt x="4141208" y="2059740"/>
                </a:lnTo>
                <a:cubicBezTo>
                  <a:pt x="4121791" y="2054316"/>
                  <a:pt x="4104260" y="2032120"/>
                  <a:pt x="4080292" y="2043471"/>
                </a:cubicBezTo>
                <a:cubicBezTo>
                  <a:pt x="4085601" y="2030904"/>
                  <a:pt x="4051823" y="2047468"/>
                  <a:pt x="4045124" y="2036865"/>
                </a:cubicBezTo>
                <a:cubicBezTo>
                  <a:pt x="4041187" y="2028047"/>
                  <a:pt x="4030023" y="2031017"/>
                  <a:pt x="4020658" y="2029269"/>
                </a:cubicBezTo>
                <a:cubicBezTo>
                  <a:pt x="4012480" y="2021053"/>
                  <a:pt x="3967178" y="2020722"/>
                  <a:pt x="3952339" y="2024942"/>
                </a:cubicBezTo>
                <a:cubicBezTo>
                  <a:pt x="3911707" y="2042361"/>
                  <a:pt x="3869264" y="2011089"/>
                  <a:pt x="3836569" y="2024044"/>
                </a:cubicBezTo>
                <a:cubicBezTo>
                  <a:pt x="3810252" y="2022479"/>
                  <a:pt x="3801793" y="2018038"/>
                  <a:pt x="3794437" y="2015549"/>
                </a:cubicBezTo>
                <a:lnTo>
                  <a:pt x="3792431" y="2009111"/>
                </a:lnTo>
                <a:lnTo>
                  <a:pt x="3779628" y="2007348"/>
                </a:lnTo>
                <a:lnTo>
                  <a:pt x="3776751" y="2005720"/>
                </a:lnTo>
                <a:cubicBezTo>
                  <a:pt x="3771267" y="2002586"/>
                  <a:pt x="3765734" y="1999668"/>
                  <a:pt x="3759716" y="1997546"/>
                </a:cubicBezTo>
                <a:cubicBezTo>
                  <a:pt x="3750329" y="2024906"/>
                  <a:pt x="3706981" y="1984010"/>
                  <a:pt x="3710266" y="2008882"/>
                </a:cubicBezTo>
                <a:cubicBezTo>
                  <a:pt x="3675567" y="2001984"/>
                  <a:pt x="3628804" y="2032006"/>
                  <a:pt x="3601196" y="2003685"/>
                </a:cubicBezTo>
                <a:cubicBezTo>
                  <a:pt x="3548850" y="1999682"/>
                  <a:pt x="3502061" y="1991654"/>
                  <a:pt x="3446105" y="1989400"/>
                </a:cubicBezTo>
                <a:cubicBezTo>
                  <a:pt x="3401638" y="1996894"/>
                  <a:pt x="3357711" y="1971646"/>
                  <a:pt x="3324453" y="1985620"/>
                </a:cubicBezTo>
                <a:cubicBezTo>
                  <a:pt x="3275634" y="1974332"/>
                  <a:pt x="3212760" y="1975743"/>
                  <a:pt x="3170596" y="1997703"/>
                </a:cubicBezTo>
                <a:cubicBezTo>
                  <a:pt x="3117486" y="1991304"/>
                  <a:pt x="3106384" y="2007124"/>
                  <a:pt x="3062011" y="1984354"/>
                </a:cubicBezTo>
                <a:cubicBezTo>
                  <a:pt x="3057621" y="1987929"/>
                  <a:pt x="3052668" y="1990600"/>
                  <a:pt x="3047345" y="1992622"/>
                </a:cubicBezTo>
                <a:lnTo>
                  <a:pt x="3031387" y="1996757"/>
                </a:lnTo>
                <a:lnTo>
                  <a:pt x="3029603" y="1995713"/>
                </a:lnTo>
                <a:cubicBezTo>
                  <a:pt x="3021258" y="1993501"/>
                  <a:pt x="3015768" y="1994088"/>
                  <a:pt x="3011556" y="1995912"/>
                </a:cubicBezTo>
                <a:lnTo>
                  <a:pt x="2994774" y="2000163"/>
                </a:lnTo>
                <a:lnTo>
                  <a:pt x="2928374" y="2006826"/>
                </a:lnTo>
                <a:lnTo>
                  <a:pt x="2927990" y="2005707"/>
                </a:lnTo>
                <a:cubicBezTo>
                  <a:pt x="2926282" y="2003277"/>
                  <a:pt x="2923426" y="2001631"/>
                  <a:pt x="2918085" y="2001577"/>
                </a:cubicBezTo>
                <a:cubicBezTo>
                  <a:pt x="2928152" y="1984579"/>
                  <a:pt x="2915501" y="1994999"/>
                  <a:pt x="2898861" y="1996344"/>
                </a:cubicBezTo>
                <a:cubicBezTo>
                  <a:pt x="2910786" y="1970243"/>
                  <a:pt x="2862394" y="1984383"/>
                  <a:pt x="2856119" y="1969853"/>
                </a:cubicBezTo>
                <a:cubicBezTo>
                  <a:pt x="2843628" y="1971429"/>
                  <a:pt x="2830634" y="1972621"/>
                  <a:pt x="2817431" y="1973286"/>
                </a:cubicBezTo>
                <a:lnTo>
                  <a:pt x="2809697" y="1973343"/>
                </a:lnTo>
                <a:cubicBezTo>
                  <a:pt x="2809653" y="1973255"/>
                  <a:pt x="2809608" y="1973169"/>
                  <a:pt x="2809564" y="1973082"/>
                </a:cubicBezTo>
                <a:cubicBezTo>
                  <a:pt x="2807929" y="1972535"/>
                  <a:pt x="2805403" y="1972343"/>
                  <a:pt x="2801449" y="1972620"/>
                </a:cubicBezTo>
                <a:lnTo>
                  <a:pt x="2780592" y="1973556"/>
                </a:lnTo>
                <a:lnTo>
                  <a:pt x="2775569" y="1971853"/>
                </a:lnTo>
                <a:lnTo>
                  <a:pt x="2745068" y="1960376"/>
                </a:lnTo>
                <a:cubicBezTo>
                  <a:pt x="2723927" y="1957194"/>
                  <a:pt x="2679639" y="1952736"/>
                  <a:pt x="2646933" y="1949578"/>
                </a:cubicBezTo>
                <a:cubicBezTo>
                  <a:pt x="2614577" y="1953493"/>
                  <a:pt x="2585154" y="1943863"/>
                  <a:pt x="2548831" y="1941424"/>
                </a:cubicBezTo>
                <a:cubicBezTo>
                  <a:pt x="2509461" y="1952528"/>
                  <a:pt x="2489457" y="1932402"/>
                  <a:pt x="2450638" y="1929883"/>
                </a:cubicBezTo>
                <a:cubicBezTo>
                  <a:pt x="2416878" y="1949136"/>
                  <a:pt x="2422997" y="1912970"/>
                  <a:pt x="2403143" y="1905311"/>
                </a:cubicBezTo>
                <a:lnTo>
                  <a:pt x="2397526" y="1904604"/>
                </a:lnTo>
                <a:lnTo>
                  <a:pt x="2382841" y="1907407"/>
                </a:lnTo>
                <a:lnTo>
                  <a:pt x="2377427" y="1909241"/>
                </a:lnTo>
                <a:cubicBezTo>
                  <a:pt x="2373657" y="1910213"/>
                  <a:pt x="2371100" y="1910487"/>
                  <a:pt x="2369275" y="1910264"/>
                </a:cubicBezTo>
                <a:lnTo>
                  <a:pt x="2369039" y="1910041"/>
                </a:lnTo>
                <a:lnTo>
                  <a:pt x="2324870" y="1921693"/>
                </a:lnTo>
                <a:cubicBezTo>
                  <a:pt x="2312870" y="1909092"/>
                  <a:pt x="2271048" y="1931159"/>
                  <a:pt x="2272261" y="1904348"/>
                </a:cubicBezTo>
                <a:cubicBezTo>
                  <a:pt x="2256469" y="1908613"/>
                  <a:pt x="2248237" y="1920737"/>
                  <a:pt x="2251287" y="1902861"/>
                </a:cubicBezTo>
                <a:cubicBezTo>
                  <a:pt x="2246022" y="1903773"/>
                  <a:pt x="2242556" y="1902730"/>
                  <a:pt x="2239904" y="1900741"/>
                </a:cubicBezTo>
                <a:lnTo>
                  <a:pt x="2204009" y="1909662"/>
                </a:lnTo>
                <a:lnTo>
                  <a:pt x="2199075" y="1908979"/>
                </a:lnTo>
                <a:lnTo>
                  <a:pt x="2176570" y="1917995"/>
                </a:lnTo>
                <a:lnTo>
                  <a:pt x="2144169" y="1928467"/>
                </a:lnTo>
                <a:lnTo>
                  <a:pt x="2141995" y="1927802"/>
                </a:lnTo>
                <a:lnTo>
                  <a:pt x="2127994" y="1934580"/>
                </a:lnTo>
                <a:cubicBezTo>
                  <a:pt x="2123582" y="1937450"/>
                  <a:pt x="2065338" y="1940864"/>
                  <a:pt x="2062463" y="1945032"/>
                </a:cubicBezTo>
                <a:cubicBezTo>
                  <a:pt x="2009750" y="1931500"/>
                  <a:pt x="2019575" y="1955794"/>
                  <a:pt x="1964865" y="1959303"/>
                </a:cubicBezTo>
                <a:cubicBezTo>
                  <a:pt x="1928063" y="1953972"/>
                  <a:pt x="1907652" y="1958603"/>
                  <a:pt x="1848421" y="1967726"/>
                </a:cubicBezTo>
                <a:cubicBezTo>
                  <a:pt x="1808660" y="1974760"/>
                  <a:pt x="1778898" y="1997243"/>
                  <a:pt x="1726299" y="2001504"/>
                </a:cubicBezTo>
                <a:cubicBezTo>
                  <a:pt x="1673005" y="2032669"/>
                  <a:pt x="1586201" y="2019615"/>
                  <a:pt x="1523750" y="2038677"/>
                </a:cubicBezTo>
                <a:cubicBezTo>
                  <a:pt x="1485266" y="2016882"/>
                  <a:pt x="1507515" y="2038764"/>
                  <a:pt x="1470679" y="2038487"/>
                </a:cubicBezTo>
                <a:cubicBezTo>
                  <a:pt x="1483901" y="2061400"/>
                  <a:pt x="1424907" y="2030553"/>
                  <a:pt x="1426690" y="2058097"/>
                </a:cubicBezTo>
                <a:cubicBezTo>
                  <a:pt x="1419929" y="2057176"/>
                  <a:pt x="1413325" y="2055413"/>
                  <a:pt x="1406683" y="2053438"/>
                </a:cubicBezTo>
                <a:lnTo>
                  <a:pt x="1364803" y="2044063"/>
                </a:lnTo>
                <a:cubicBezTo>
                  <a:pt x="1357227" y="2043750"/>
                  <a:pt x="1349221" y="2044481"/>
                  <a:pt x="1340592" y="2046883"/>
                </a:cubicBezTo>
                <a:cubicBezTo>
                  <a:pt x="1313706" y="2065008"/>
                  <a:pt x="1259470" y="2043093"/>
                  <a:pt x="1226584" y="2066865"/>
                </a:cubicBezTo>
                <a:cubicBezTo>
                  <a:pt x="1213711" y="2073523"/>
                  <a:pt x="1169107" y="2081361"/>
                  <a:pt x="1157776" y="2075069"/>
                </a:cubicBezTo>
                <a:cubicBezTo>
                  <a:pt x="1147881" y="2075101"/>
                  <a:pt x="1138113" y="2079917"/>
                  <a:pt x="1130703" y="2072292"/>
                </a:cubicBezTo>
                <a:cubicBezTo>
                  <a:pt x="1119867" y="2063476"/>
                  <a:pt x="1093365" y="2085206"/>
                  <a:pt x="1093525" y="2072377"/>
                </a:cubicBezTo>
                <a:cubicBezTo>
                  <a:pt x="1074560" y="2087416"/>
                  <a:pt x="1048429" y="2069593"/>
                  <a:pt x="1027186" y="2067964"/>
                </a:cubicBezTo>
                <a:cubicBezTo>
                  <a:pt x="1013067" y="2082005"/>
                  <a:pt x="982424" y="2064739"/>
                  <a:pt x="939318" y="2069968"/>
                </a:cubicBezTo>
                <a:cubicBezTo>
                  <a:pt x="924013" y="2086013"/>
                  <a:pt x="941994" y="2059704"/>
                  <a:pt x="911087" y="2082975"/>
                </a:cubicBezTo>
                <a:cubicBezTo>
                  <a:pt x="909300" y="2081516"/>
                  <a:pt x="871488" y="2090155"/>
                  <a:pt x="850358" y="2092811"/>
                </a:cubicBezTo>
                <a:cubicBezTo>
                  <a:pt x="829228" y="2095467"/>
                  <a:pt x="794468" y="2089469"/>
                  <a:pt x="784309" y="2098913"/>
                </a:cubicBezTo>
                <a:cubicBezTo>
                  <a:pt x="742250" y="2110391"/>
                  <a:pt x="704708" y="2163821"/>
                  <a:pt x="656060" y="2161683"/>
                </a:cubicBezTo>
                <a:cubicBezTo>
                  <a:pt x="647028" y="2153124"/>
                  <a:pt x="580428" y="2153947"/>
                  <a:pt x="567060" y="2160730"/>
                </a:cubicBezTo>
                <a:cubicBezTo>
                  <a:pt x="541290" y="2165447"/>
                  <a:pt x="538680" y="2140870"/>
                  <a:pt x="515269" y="2159436"/>
                </a:cubicBezTo>
                <a:cubicBezTo>
                  <a:pt x="517489" y="2145685"/>
                  <a:pt x="465134" y="2161804"/>
                  <a:pt x="474542" y="2146436"/>
                </a:cubicBezTo>
                <a:cubicBezTo>
                  <a:pt x="455402" y="2137099"/>
                  <a:pt x="450760" y="2157925"/>
                  <a:pt x="432035" y="2150124"/>
                </a:cubicBezTo>
                <a:cubicBezTo>
                  <a:pt x="416021" y="2153292"/>
                  <a:pt x="399143" y="2163452"/>
                  <a:pt x="378455" y="2165441"/>
                </a:cubicBezTo>
                <a:cubicBezTo>
                  <a:pt x="353253" y="2176722"/>
                  <a:pt x="345530" y="2163751"/>
                  <a:pt x="307909" y="2162055"/>
                </a:cubicBezTo>
                <a:cubicBezTo>
                  <a:pt x="294101" y="2171852"/>
                  <a:pt x="244890" y="2169830"/>
                  <a:pt x="231590" y="2164122"/>
                </a:cubicBezTo>
                <a:cubicBezTo>
                  <a:pt x="196536" y="2171051"/>
                  <a:pt x="198497" y="2164357"/>
                  <a:pt x="157866" y="2165402"/>
                </a:cubicBezTo>
                <a:cubicBezTo>
                  <a:pt x="116399" y="2180081"/>
                  <a:pt x="90508" y="2162154"/>
                  <a:pt x="47102" y="2163358"/>
                </a:cubicBezTo>
                <a:cubicBezTo>
                  <a:pt x="27824" y="2176027"/>
                  <a:pt x="19562" y="2169634"/>
                  <a:pt x="11656" y="2160770"/>
                </a:cubicBezTo>
                <a:lnTo>
                  <a:pt x="0" y="2148979"/>
                </a:ln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20D3E853-5BA0-4B6E-A74E-5C1FC753E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25" y="-27912"/>
            <a:ext cx="11160425" cy="2171208"/>
          </a:xfrm>
          <a:custGeom>
            <a:avLst/>
            <a:gdLst>
              <a:gd name="connsiteX0" fmla="*/ 0 w 11160425"/>
              <a:gd name="connsiteY0" fmla="*/ 0 h 2171208"/>
              <a:gd name="connsiteX1" fmla="*/ 11160425 w 11160425"/>
              <a:gd name="connsiteY1" fmla="*/ 0 h 2171208"/>
              <a:gd name="connsiteX2" fmla="*/ 11159734 w 11160425"/>
              <a:gd name="connsiteY2" fmla="*/ 479 h 2171208"/>
              <a:gd name="connsiteX3" fmla="*/ 11121828 w 11160425"/>
              <a:gd name="connsiteY3" fmla="*/ 34789 h 2171208"/>
              <a:gd name="connsiteX4" fmla="*/ 11017543 w 11160425"/>
              <a:gd name="connsiteY4" fmla="*/ 66582 h 2171208"/>
              <a:gd name="connsiteX5" fmla="*/ 10922865 w 11160425"/>
              <a:gd name="connsiteY5" fmla="*/ 74271 h 2171208"/>
              <a:gd name="connsiteX6" fmla="*/ 10870004 w 11160425"/>
              <a:gd name="connsiteY6" fmla="*/ 100959 h 2171208"/>
              <a:gd name="connsiteX7" fmla="*/ 10752266 w 11160425"/>
              <a:gd name="connsiteY7" fmla="*/ 138250 h 2171208"/>
              <a:gd name="connsiteX8" fmla="*/ 10673821 w 11160425"/>
              <a:gd name="connsiteY8" fmla="*/ 127209 h 2171208"/>
              <a:gd name="connsiteX9" fmla="*/ 10583628 w 11160425"/>
              <a:gd name="connsiteY9" fmla="*/ 190850 h 2171208"/>
              <a:gd name="connsiteX10" fmla="*/ 10455531 w 11160425"/>
              <a:gd name="connsiteY10" fmla="*/ 205196 h 2171208"/>
              <a:gd name="connsiteX11" fmla="*/ 10372214 w 11160425"/>
              <a:gd name="connsiteY11" fmla="*/ 226573 h 2171208"/>
              <a:gd name="connsiteX12" fmla="*/ 10185130 w 11160425"/>
              <a:gd name="connsiteY12" fmla="*/ 277903 h 2171208"/>
              <a:gd name="connsiteX13" fmla="*/ 10006577 w 11160425"/>
              <a:gd name="connsiteY13" fmla="*/ 328627 h 2171208"/>
              <a:gd name="connsiteX14" fmla="*/ 9908235 w 11160425"/>
              <a:gd name="connsiteY14" fmla="*/ 356638 h 2171208"/>
              <a:gd name="connsiteX15" fmla="*/ 9749477 w 11160425"/>
              <a:gd name="connsiteY15" fmla="*/ 412155 h 2171208"/>
              <a:gd name="connsiteX16" fmla="*/ 9703003 w 11160425"/>
              <a:gd name="connsiteY16" fmla="*/ 421886 h 2171208"/>
              <a:gd name="connsiteX17" fmla="*/ 9675483 w 11160425"/>
              <a:gd name="connsiteY17" fmla="*/ 429342 h 2171208"/>
              <a:gd name="connsiteX18" fmla="*/ 9620036 w 11160425"/>
              <a:gd name="connsiteY18" fmla="*/ 464774 h 2171208"/>
              <a:gd name="connsiteX19" fmla="*/ 9452920 w 11160425"/>
              <a:gd name="connsiteY19" fmla="*/ 513588 h 2171208"/>
              <a:gd name="connsiteX20" fmla="*/ 9339758 w 11160425"/>
              <a:gd name="connsiteY20" fmla="*/ 538315 h 2171208"/>
              <a:gd name="connsiteX21" fmla="*/ 9162197 w 11160425"/>
              <a:gd name="connsiteY21" fmla="*/ 584298 h 2171208"/>
              <a:gd name="connsiteX22" fmla="*/ 9041656 w 11160425"/>
              <a:gd name="connsiteY22" fmla="*/ 615184 h 2171208"/>
              <a:gd name="connsiteX23" fmla="*/ 8933630 w 11160425"/>
              <a:gd name="connsiteY23" fmla="*/ 658151 h 2171208"/>
              <a:gd name="connsiteX24" fmla="*/ 8890917 w 11160425"/>
              <a:gd name="connsiteY24" fmla="*/ 695005 h 2171208"/>
              <a:gd name="connsiteX25" fmla="*/ 8805835 w 11160425"/>
              <a:gd name="connsiteY25" fmla="*/ 775028 h 2171208"/>
              <a:gd name="connsiteX26" fmla="*/ 8796649 w 11160425"/>
              <a:gd name="connsiteY26" fmla="*/ 786216 h 2171208"/>
              <a:gd name="connsiteX27" fmla="*/ 8788653 w 11160425"/>
              <a:gd name="connsiteY27" fmla="*/ 782398 h 2171208"/>
              <a:gd name="connsiteX28" fmla="*/ 8769129 w 11160425"/>
              <a:gd name="connsiteY28" fmla="*/ 791648 h 2171208"/>
              <a:gd name="connsiteX29" fmla="*/ 8724049 w 11160425"/>
              <a:gd name="connsiteY29" fmla="*/ 780662 h 2171208"/>
              <a:gd name="connsiteX30" fmla="*/ 8687087 w 11160425"/>
              <a:gd name="connsiteY30" fmla="*/ 809641 h 2171208"/>
              <a:gd name="connsiteX31" fmla="*/ 8668059 w 11160425"/>
              <a:gd name="connsiteY31" fmla="*/ 830123 h 2171208"/>
              <a:gd name="connsiteX32" fmla="*/ 8646808 w 11160425"/>
              <a:gd name="connsiteY32" fmla="*/ 834415 h 2171208"/>
              <a:gd name="connsiteX33" fmla="*/ 8634346 w 11160425"/>
              <a:gd name="connsiteY33" fmla="*/ 848454 h 2171208"/>
              <a:gd name="connsiteX34" fmla="*/ 8612455 w 11160425"/>
              <a:gd name="connsiteY34" fmla="*/ 848442 h 2171208"/>
              <a:gd name="connsiteX35" fmla="*/ 8527938 w 11160425"/>
              <a:gd name="connsiteY35" fmla="*/ 879567 h 2171208"/>
              <a:gd name="connsiteX36" fmla="*/ 8511302 w 11160425"/>
              <a:gd name="connsiteY36" fmla="*/ 884414 h 2171208"/>
              <a:gd name="connsiteX37" fmla="*/ 8503670 w 11160425"/>
              <a:gd name="connsiteY37" fmla="*/ 893442 h 2171208"/>
              <a:gd name="connsiteX38" fmla="*/ 8480127 w 11160425"/>
              <a:gd name="connsiteY38" fmla="*/ 903942 h 2171208"/>
              <a:gd name="connsiteX39" fmla="*/ 8471039 w 11160425"/>
              <a:gd name="connsiteY39" fmla="*/ 901136 h 2171208"/>
              <a:gd name="connsiteX40" fmla="*/ 8470408 w 11160425"/>
              <a:gd name="connsiteY40" fmla="*/ 905572 h 2171208"/>
              <a:gd name="connsiteX41" fmla="*/ 8438518 w 11160425"/>
              <a:gd name="connsiteY41" fmla="*/ 923274 h 2171208"/>
              <a:gd name="connsiteX42" fmla="*/ 8369793 w 11160425"/>
              <a:gd name="connsiteY42" fmla="*/ 961709 h 2171208"/>
              <a:gd name="connsiteX43" fmla="*/ 8352510 w 11160425"/>
              <a:gd name="connsiteY43" fmla="*/ 971108 h 2171208"/>
              <a:gd name="connsiteX44" fmla="*/ 8336092 w 11160425"/>
              <a:gd name="connsiteY44" fmla="*/ 972364 h 2171208"/>
              <a:gd name="connsiteX45" fmla="*/ 8248439 w 11160425"/>
              <a:gd name="connsiteY45" fmla="*/ 994273 h 2171208"/>
              <a:gd name="connsiteX46" fmla="*/ 8226654 w 11160425"/>
              <a:gd name="connsiteY46" fmla="*/ 995152 h 2171208"/>
              <a:gd name="connsiteX47" fmla="*/ 8216356 w 11160425"/>
              <a:gd name="connsiteY47" fmla="*/ 990246 h 2171208"/>
              <a:gd name="connsiteX48" fmla="*/ 8184675 w 11160425"/>
              <a:gd name="connsiteY48" fmla="*/ 1009213 h 2171208"/>
              <a:gd name="connsiteX49" fmla="*/ 8133494 w 11160425"/>
              <a:gd name="connsiteY49" fmla="*/ 1027796 h 2171208"/>
              <a:gd name="connsiteX50" fmla="*/ 8109620 w 11160425"/>
              <a:gd name="connsiteY50" fmla="*/ 1038733 h 2171208"/>
              <a:gd name="connsiteX51" fmla="*/ 8088480 w 11160425"/>
              <a:gd name="connsiteY51" fmla="*/ 1038849 h 2171208"/>
              <a:gd name="connsiteX52" fmla="*/ 7972563 w 11160425"/>
              <a:gd name="connsiteY52" fmla="*/ 1059837 h 2171208"/>
              <a:gd name="connsiteX53" fmla="*/ 7944674 w 11160425"/>
              <a:gd name="connsiteY53" fmla="*/ 1058940 h 2171208"/>
              <a:gd name="connsiteX54" fmla="*/ 7929511 w 11160425"/>
              <a:gd name="connsiteY54" fmla="*/ 1049490 h 2171208"/>
              <a:gd name="connsiteX55" fmla="*/ 7920539 w 11160425"/>
              <a:gd name="connsiteY55" fmla="*/ 1055586 h 2171208"/>
              <a:gd name="connsiteX56" fmla="*/ 7850641 w 11160425"/>
              <a:gd name="connsiteY56" fmla="*/ 1069274 h 2171208"/>
              <a:gd name="connsiteX57" fmla="*/ 7805277 w 11160425"/>
              <a:gd name="connsiteY57" fmla="*/ 1079284 h 2171208"/>
              <a:gd name="connsiteX58" fmla="*/ 7721021 w 11160425"/>
              <a:gd name="connsiteY58" fmla="*/ 1107343 h 2171208"/>
              <a:gd name="connsiteX59" fmla="*/ 7670271 w 11160425"/>
              <a:gd name="connsiteY59" fmla="*/ 1118487 h 2171208"/>
              <a:gd name="connsiteX60" fmla="*/ 7639863 w 11160425"/>
              <a:gd name="connsiteY60" fmla="*/ 1124977 h 2171208"/>
              <a:gd name="connsiteX61" fmla="*/ 7562935 w 11160425"/>
              <a:gd name="connsiteY61" fmla="*/ 1155344 h 2171208"/>
              <a:gd name="connsiteX62" fmla="*/ 7445235 w 11160425"/>
              <a:gd name="connsiteY62" fmla="*/ 1237666 h 2171208"/>
              <a:gd name="connsiteX63" fmla="*/ 7406141 w 11160425"/>
              <a:gd name="connsiteY63" fmla="*/ 1253580 h 2171208"/>
              <a:gd name="connsiteX64" fmla="*/ 7398282 w 11160425"/>
              <a:gd name="connsiteY64" fmla="*/ 1251610 h 2171208"/>
              <a:gd name="connsiteX65" fmla="*/ 7352783 w 11160425"/>
              <a:gd name="connsiteY65" fmla="*/ 1290294 h 2171208"/>
              <a:gd name="connsiteX66" fmla="*/ 7268660 w 11160425"/>
              <a:gd name="connsiteY66" fmla="*/ 1313047 h 2171208"/>
              <a:gd name="connsiteX67" fmla="*/ 7202350 w 11160425"/>
              <a:gd name="connsiteY67" fmla="*/ 1324792 h 2171208"/>
              <a:gd name="connsiteX68" fmla="*/ 7166396 w 11160425"/>
              <a:gd name="connsiteY68" fmla="*/ 1333719 h 2171208"/>
              <a:gd name="connsiteX69" fmla="*/ 7138872 w 11160425"/>
              <a:gd name="connsiteY69" fmla="*/ 1337619 h 2171208"/>
              <a:gd name="connsiteX70" fmla="*/ 7076136 w 11160425"/>
              <a:gd name="connsiteY70" fmla="*/ 1361516 h 2171208"/>
              <a:gd name="connsiteX71" fmla="*/ 6975206 w 11160425"/>
              <a:gd name="connsiteY71" fmla="*/ 1406971 h 2171208"/>
              <a:gd name="connsiteX72" fmla="*/ 6953100 w 11160425"/>
              <a:gd name="connsiteY72" fmla="*/ 1415319 h 2171208"/>
              <a:gd name="connsiteX73" fmla="*/ 6931644 w 11160425"/>
              <a:gd name="connsiteY73" fmla="*/ 1417217 h 2171208"/>
              <a:gd name="connsiteX74" fmla="*/ 6924527 w 11160425"/>
              <a:gd name="connsiteY74" fmla="*/ 1413058 h 2171208"/>
              <a:gd name="connsiteX75" fmla="*/ 6911975 w 11160425"/>
              <a:gd name="connsiteY75" fmla="*/ 1416802 h 2171208"/>
              <a:gd name="connsiteX76" fmla="*/ 6908122 w 11160425"/>
              <a:gd name="connsiteY76" fmla="*/ 1416695 h 2171208"/>
              <a:gd name="connsiteX77" fmla="*/ 6886549 w 11160425"/>
              <a:gd name="connsiteY77" fmla="*/ 1417185 h 2171208"/>
              <a:gd name="connsiteX78" fmla="*/ 6853233 w 11160425"/>
              <a:gd name="connsiteY78" fmla="*/ 1445633 h 2171208"/>
              <a:gd name="connsiteX79" fmla="*/ 6801763 w 11160425"/>
              <a:gd name="connsiteY79" fmla="*/ 1458092 h 2171208"/>
              <a:gd name="connsiteX80" fmla="*/ 6573324 w 11160425"/>
              <a:gd name="connsiteY80" fmla="*/ 1508615 h 2171208"/>
              <a:gd name="connsiteX81" fmla="*/ 6512587 w 11160425"/>
              <a:gd name="connsiteY81" fmla="*/ 1580769 h 2171208"/>
              <a:gd name="connsiteX82" fmla="*/ 6412227 w 11160425"/>
              <a:gd name="connsiteY82" fmla="*/ 1635850 h 2171208"/>
              <a:gd name="connsiteX83" fmla="*/ 6271766 w 11160425"/>
              <a:gd name="connsiteY83" fmla="*/ 1685125 h 2171208"/>
              <a:gd name="connsiteX84" fmla="*/ 6265986 w 11160425"/>
              <a:gd name="connsiteY84" fmla="*/ 1697342 h 2171208"/>
              <a:gd name="connsiteX85" fmla="*/ 6255634 w 11160425"/>
              <a:gd name="connsiteY85" fmla="*/ 1706889 h 2171208"/>
              <a:gd name="connsiteX86" fmla="*/ 6253215 w 11160425"/>
              <a:gd name="connsiteY86" fmla="*/ 1706796 h 2171208"/>
              <a:gd name="connsiteX87" fmla="*/ 6237762 w 11160425"/>
              <a:gd name="connsiteY87" fmla="*/ 1714142 h 2171208"/>
              <a:gd name="connsiteX88" fmla="*/ 6236677 w 11160425"/>
              <a:gd name="connsiteY88" fmla="*/ 1718276 h 2171208"/>
              <a:gd name="connsiteX89" fmla="*/ 6226797 w 11160425"/>
              <a:gd name="connsiteY89" fmla="*/ 1724108 h 2171208"/>
              <a:gd name="connsiteX90" fmla="*/ 6209271 w 11160425"/>
              <a:gd name="connsiteY90" fmla="*/ 1737729 h 2171208"/>
              <a:gd name="connsiteX91" fmla="*/ 6204173 w 11160425"/>
              <a:gd name="connsiteY91" fmla="*/ 1738278 h 2171208"/>
              <a:gd name="connsiteX92" fmla="*/ 6174905 w 11160425"/>
              <a:gd name="connsiteY92" fmla="*/ 1755709 h 2171208"/>
              <a:gd name="connsiteX93" fmla="*/ 6173639 w 11160425"/>
              <a:gd name="connsiteY93" fmla="*/ 1755000 h 2171208"/>
              <a:gd name="connsiteX94" fmla="*/ 6161616 w 11160425"/>
              <a:gd name="connsiteY94" fmla="*/ 1755765 h 2171208"/>
              <a:gd name="connsiteX95" fmla="*/ 6140607 w 11160425"/>
              <a:gd name="connsiteY95" fmla="*/ 1759396 h 2171208"/>
              <a:gd name="connsiteX96" fmla="*/ 6081475 w 11160425"/>
              <a:gd name="connsiteY96" fmla="*/ 1756019 h 2171208"/>
              <a:gd name="connsiteX97" fmla="*/ 6050866 w 11160425"/>
              <a:gd name="connsiteY97" fmla="*/ 1774087 h 2171208"/>
              <a:gd name="connsiteX98" fmla="*/ 6044220 w 11160425"/>
              <a:gd name="connsiteY98" fmla="*/ 1777214 h 2171208"/>
              <a:gd name="connsiteX99" fmla="*/ 6043887 w 11160425"/>
              <a:gd name="connsiteY99" fmla="*/ 1777065 h 2171208"/>
              <a:gd name="connsiteX100" fmla="*/ 6036477 w 11160425"/>
              <a:gd name="connsiteY100" fmla="*/ 1779944 h 2171208"/>
              <a:gd name="connsiteX101" fmla="*/ 6032103 w 11160425"/>
              <a:gd name="connsiteY101" fmla="*/ 1782912 h 2171208"/>
              <a:gd name="connsiteX102" fmla="*/ 5998476 w 11160425"/>
              <a:gd name="connsiteY102" fmla="*/ 1768243 h 2171208"/>
              <a:gd name="connsiteX103" fmla="*/ 5955839 w 11160425"/>
              <a:gd name="connsiteY103" fmla="*/ 1778447 h 2171208"/>
              <a:gd name="connsiteX104" fmla="*/ 5855319 w 11160425"/>
              <a:gd name="connsiteY104" fmla="*/ 1791242 h 2171208"/>
              <a:gd name="connsiteX105" fmla="*/ 5756488 w 11160425"/>
              <a:gd name="connsiteY105" fmla="*/ 1807118 h 2171208"/>
              <a:gd name="connsiteX106" fmla="*/ 5721040 w 11160425"/>
              <a:gd name="connsiteY106" fmla="*/ 1814422 h 2171208"/>
              <a:gd name="connsiteX107" fmla="*/ 5656374 w 11160425"/>
              <a:gd name="connsiteY107" fmla="*/ 1820581 h 2171208"/>
              <a:gd name="connsiteX108" fmla="*/ 5625840 w 11160425"/>
              <a:gd name="connsiteY108" fmla="*/ 1819147 h 2171208"/>
              <a:gd name="connsiteX109" fmla="*/ 5624659 w 11160425"/>
              <a:gd name="connsiteY109" fmla="*/ 1819815 h 2171208"/>
              <a:gd name="connsiteX110" fmla="*/ 5621418 w 11160425"/>
              <a:gd name="connsiteY110" fmla="*/ 1817320 h 2171208"/>
              <a:gd name="connsiteX111" fmla="*/ 5615750 w 11160425"/>
              <a:gd name="connsiteY111" fmla="*/ 1816954 h 2171208"/>
              <a:gd name="connsiteX112" fmla="*/ 5601275 w 11160425"/>
              <a:gd name="connsiteY112" fmla="*/ 1820626 h 2171208"/>
              <a:gd name="connsiteX113" fmla="*/ 5595999 w 11160425"/>
              <a:gd name="connsiteY113" fmla="*/ 1822776 h 2171208"/>
              <a:gd name="connsiteX114" fmla="*/ 5587925 w 11160425"/>
              <a:gd name="connsiteY114" fmla="*/ 1824284 h 2171208"/>
              <a:gd name="connsiteX115" fmla="*/ 5587672 w 11160425"/>
              <a:gd name="connsiteY115" fmla="*/ 1824077 h 2171208"/>
              <a:gd name="connsiteX116" fmla="*/ 5580212 w 11160425"/>
              <a:gd name="connsiteY116" fmla="*/ 1825969 h 2171208"/>
              <a:gd name="connsiteX117" fmla="*/ 5544380 w 11160425"/>
              <a:gd name="connsiteY117" fmla="*/ 1838327 h 2171208"/>
              <a:gd name="connsiteX118" fmla="*/ 5490474 w 11160425"/>
              <a:gd name="connsiteY118" fmla="*/ 1824216 h 2171208"/>
              <a:gd name="connsiteX119" fmla="*/ 5469389 w 11160425"/>
              <a:gd name="connsiteY119" fmla="*/ 1823995 h 2171208"/>
              <a:gd name="connsiteX120" fmla="*/ 5457847 w 11160425"/>
              <a:gd name="connsiteY120" fmla="*/ 1822568 h 2171208"/>
              <a:gd name="connsiteX121" fmla="*/ 5456946 w 11160425"/>
              <a:gd name="connsiteY121" fmla="*/ 1821634 h 2171208"/>
              <a:gd name="connsiteX122" fmla="*/ 5422623 w 11160425"/>
              <a:gd name="connsiteY122" fmla="*/ 1833603 h 2171208"/>
              <a:gd name="connsiteX123" fmla="*/ 5417641 w 11160425"/>
              <a:gd name="connsiteY123" fmla="*/ 1833220 h 2171208"/>
              <a:gd name="connsiteX124" fmla="*/ 5395812 w 11160425"/>
              <a:gd name="connsiteY124" fmla="*/ 1843547 h 2171208"/>
              <a:gd name="connsiteX125" fmla="*/ 5384245 w 11160425"/>
              <a:gd name="connsiteY125" fmla="*/ 1847534 h 2171208"/>
              <a:gd name="connsiteX126" fmla="*/ 5381575 w 11160425"/>
              <a:gd name="connsiteY126" fmla="*/ 1851439 h 2171208"/>
              <a:gd name="connsiteX127" fmla="*/ 5364196 w 11160425"/>
              <a:gd name="connsiteY127" fmla="*/ 1855916 h 2171208"/>
              <a:gd name="connsiteX128" fmla="*/ 5361974 w 11160425"/>
              <a:gd name="connsiteY128" fmla="*/ 1855383 h 2171208"/>
              <a:gd name="connsiteX129" fmla="*/ 5348482 w 11160425"/>
              <a:gd name="connsiteY129" fmla="*/ 1862972 h 2171208"/>
              <a:gd name="connsiteX130" fmla="*/ 5338191 w 11160425"/>
              <a:gd name="connsiteY130" fmla="*/ 1874042 h 2171208"/>
              <a:gd name="connsiteX131" fmla="*/ 5187216 w 11160425"/>
              <a:gd name="connsiteY131" fmla="*/ 1897374 h 2171208"/>
              <a:gd name="connsiteX132" fmla="*/ 4979418 w 11160425"/>
              <a:gd name="connsiteY132" fmla="*/ 1970081 h 2171208"/>
              <a:gd name="connsiteX133" fmla="*/ 4888296 w 11160425"/>
              <a:gd name="connsiteY133" fmla="*/ 1967318 h 2171208"/>
              <a:gd name="connsiteX134" fmla="*/ 4752077 w 11160425"/>
              <a:gd name="connsiteY134" fmla="*/ 2002868 h 2171208"/>
              <a:gd name="connsiteX135" fmla="*/ 4698992 w 11160425"/>
              <a:gd name="connsiteY135" fmla="*/ 2005865 h 2171208"/>
              <a:gd name="connsiteX136" fmla="*/ 4656477 w 11160425"/>
              <a:gd name="connsiteY136" fmla="*/ 2028026 h 2171208"/>
              <a:gd name="connsiteX137" fmla="*/ 4636122 w 11160425"/>
              <a:gd name="connsiteY137" fmla="*/ 2024588 h 2171208"/>
              <a:gd name="connsiteX138" fmla="*/ 4632564 w 11160425"/>
              <a:gd name="connsiteY138" fmla="*/ 2023781 h 2171208"/>
              <a:gd name="connsiteX139" fmla="*/ 4619336 w 11160425"/>
              <a:gd name="connsiteY139" fmla="*/ 2025213 h 2171208"/>
              <a:gd name="connsiteX140" fmla="*/ 4614352 w 11160425"/>
              <a:gd name="connsiteY140" fmla="*/ 2019789 h 2171208"/>
              <a:gd name="connsiteX141" fmla="*/ 4569544 w 11160425"/>
              <a:gd name="connsiteY141" fmla="*/ 2022030 h 2171208"/>
              <a:gd name="connsiteX142" fmla="*/ 4484150 w 11160425"/>
              <a:gd name="connsiteY142" fmla="*/ 2036534 h 2171208"/>
              <a:gd name="connsiteX143" fmla="*/ 4470992 w 11160425"/>
              <a:gd name="connsiteY143" fmla="*/ 2042470 h 2171208"/>
              <a:gd name="connsiteX144" fmla="*/ 4383921 w 11160425"/>
              <a:gd name="connsiteY144" fmla="*/ 2051948 h 2171208"/>
              <a:gd name="connsiteX145" fmla="*/ 4324401 w 11160425"/>
              <a:gd name="connsiteY145" fmla="*/ 2062236 h 2171208"/>
              <a:gd name="connsiteX146" fmla="*/ 4311690 w 11160425"/>
              <a:gd name="connsiteY146" fmla="*/ 2068007 h 2171208"/>
              <a:gd name="connsiteX147" fmla="*/ 4296855 w 11160425"/>
              <a:gd name="connsiteY147" fmla="*/ 2063078 h 2171208"/>
              <a:gd name="connsiteX148" fmla="*/ 4292443 w 11160425"/>
              <a:gd name="connsiteY148" fmla="*/ 2058242 h 2171208"/>
              <a:gd name="connsiteX149" fmla="*/ 4245098 w 11160425"/>
              <a:gd name="connsiteY149" fmla="*/ 2067844 h 2171208"/>
              <a:gd name="connsiteX150" fmla="*/ 4239373 w 11160425"/>
              <a:gd name="connsiteY150" fmla="*/ 2068113 h 2171208"/>
              <a:gd name="connsiteX151" fmla="*/ 4199908 w 11160425"/>
              <a:gd name="connsiteY151" fmla="*/ 2066755 h 2171208"/>
              <a:gd name="connsiteX152" fmla="*/ 4141208 w 11160425"/>
              <a:gd name="connsiteY152" fmla="*/ 2059740 h 2171208"/>
              <a:gd name="connsiteX153" fmla="*/ 4080292 w 11160425"/>
              <a:gd name="connsiteY153" fmla="*/ 2043471 h 2171208"/>
              <a:gd name="connsiteX154" fmla="*/ 4045124 w 11160425"/>
              <a:gd name="connsiteY154" fmla="*/ 2036865 h 2171208"/>
              <a:gd name="connsiteX155" fmla="*/ 4020658 w 11160425"/>
              <a:gd name="connsiteY155" fmla="*/ 2029269 h 2171208"/>
              <a:gd name="connsiteX156" fmla="*/ 3952339 w 11160425"/>
              <a:gd name="connsiteY156" fmla="*/ 2024942 h 2171208"/>
              <a:gd name="connsiteX157" fmla="*/ 3836569 w 11160425"/>
              <a:gd name="connsiteY157" fmla="*/ 2024044 h 2171208"/>
              <a:gd name="connsiteX158" fmla="*/ 3794437 w 11160425"/>
              <a:gd name="connsiteY158" fmla="*/ 2015549 h 2171208"/>
              <a:gd name="connsiteX159" fmla="*/ 3792431 w 11160425"/>
              <a:gd name="connsiteY159" fmla="*/ 2009111 h 2171208"/>
              <a:gd name="connsiteX160" fmla="*/ 3779628 w 11160425"/>
              <a:gd name="connsiteY160" fmla="*/ 2007348 h 2171208"/>
              <a:gd name="connsiteX161" fmla="*/ 3776751 w 11160425"/>
              <a:gd name="connsiteY161" fmla="*/ 2005720 h 2171208"/>
              <a:gd name="connsiteX162" fmla="*/ 3759716 w 11160425"/>
              <a:gd name="connsiteY162" fmla="*/ 1997546 h 2171208"/>
              <a:gd name="connsiteX163" fmla="*/ 3710266 w 11160425"/>
              <a:gd name="connsiteY163" fmla="*/ 2008882 h 2171208"/>
              <a:gd name="connsiteX164" fmla="*/ 3601196 w 11160425"/>
              <a:gd name="connsiteY164" fmla="*/ 2003685 h 2171208"/>
              <a:gd name="connsiteX165" fmla="*/ 3446105 w 11160425"/>
              <a:gd name="connsiteY165" fmla="*/ 1989400 h 2171208"/>
              <a:gd name="connsiteX166" fmla="*/ 3324453 w 11160425"/>
              <a:gd name="connsiteY166" fmla="*/ 1985620 h 2171208"/>
              <a:gd name="connsiteX167" fmla="*/ 3170596 w 11160425"/>
              <a:gd name="connsiteY167" fmla="*/ 1997703 h 2171208"/>
              <a:gd name="connsiteX168" fmla="*/ 3062011 w 11160425"/>
              <a:gd name="connsiteY168" fmla="*/ 1984354 h 2171208"/>
              <a:gd name="connsiteX169" fmla="*/ 3047345 w 11160425"/>
              <a:gd name="connsiteY169" fmla="*/ 1992622 h 2171208"/>
              <a:gd name="connsiteX170" fmla="*/ 3031387 w 11160425"/>
              <a:gd name="connsiteY170" fmla="*/ 1996757 h 2171208"/>
              <a:gd name="connsiteX171" fmla="*/ 3029603 w 11160425"/>
              <a:gd name="connsiteY171" fmla="*/ 1995713 h 2171208"/>
              <a:gd name="connsiteX172" fmla="*/ 3011556 w 11160425"/>
              <a:gd name="connsiteY172" fmla="*/ 1995912 h 2171208"/>
              <a:gd name="connsiteX173" fmla="*/ 2994774 w 11160425"/>
              <a:gd name="connsiteY173" fmla="*/ 2000163 h 2171208"/>
              <a:gd name="connsiteX174" fmla="*/ 2928374 w 11160425"/>
              <a:gd name="connsiteY174" fmla="*/ 2006826 h 2171208"/>
              <a:gd name="connsiteX175" fmla="*/ 2927990 w 11160425"/>
              <a:gd name="connsiteY175" fmla="*/ 2005707 h 2171208"/>
              <a:gd name="connsiteX176" fmla="*/ 2918085 w 11160425"/>
              <a:gd name="connsiteY176" fmla="*/ 2001577 h 2171208"/>
              <a:gd name="connsiteX177" fmla="*/ 2898861 w 11160425"/>
              <a:gd name="connsiteY177" fmla="*/ 1996344 h 2171208"/>
              <a:gd name="connsiteX178" fmla="*/ 2856119 w 11160425"/>
              <a:gd name="connsiteY178" fmla="*/ 1969853 h 2171208"/>
              <a:gd name="connsiteX179" fmla="*/ 2817431 w 11160425"/>
              <a:gd name="connsiteY179" fmla="*/ 1973286 h 2171208"/>
              <a:gd name="connsiteX180" fmla="*/ 2809697 w 11160425"/>
              <a:gd name="connsiteY180" fmla="*/ 1973343 h 2171208"/>
              <a:gd name="connsiteX181" fmla="*/ 2809564 w 11160425"/>
              <a:gd name="connsiteY181" fmla="*/ 1973082 h 2171208"/>
              <a:gd name="connsiteX182" fmla="*/ 2801449 w 11160425"/>
              <a:gd name="connsiteY182" fmla="*/ 1972620 h 2171208"/>
              <a:gd name="connsiteX183" fmla="*/ 2780592 w 11160425"/>
              <a:gd name="connsiteY183" fmla="*/ 1973556 h 2171208"/>
              <a:gd name="connsiteX184" fmla="*/ 2775569 w 11160425"/>
              <a:gd name="connsiteY184" fmla="*/ 1971853 h 2171208"/>
              <a:gd name="connsiteX185" fmla="*/ 2745068 w 11160425"/>
              <a:gd name="connsiteY185" fmla="*/ 1960376 h 2171208"/>
              <a:gd name="connsiteX186" fmla="*/ 2646933 w 11160425"/>
              <a:gd name="connsiteY186" fmla="*/ 1949578 h 2171208"/>
              <a:gd name="connsiteX187" fmla="*/ 2548831 w 11160425"/>
              <a:gd name="connsiteY187" fmla="*/ 1941424 h 2171208"/>
              <a:gd name="connsiteX188" fmla="*/ 2450638 w 11160425"/>
              <a:gd name="connsiteY188" fmla="*/ 1929883 h 2171208"/>
              <a:gd name="connsiteX189" fmla="*/ 2403143 w 11160425"/>
              <a:gd name="connsiteY189" fmla="*/ 1905311 h 2171208"/>
              <a:gd name="connsiteX190" fmla="*/ 2397526 w 11160425"/>
              <a:gd name="connsiteY190" fmla="*/ 1904604 h 2171208"/>
              <a:gd name="connsiteX191" fmla="*/ 2382841 w 11160425"/>
              <a:gd name="connsiteY191" fmla="*/ 1907407 h 2171208"/>
              <a:gd name="connsiteX192" fmla="*/ 2377427 w 11160425"/>
              <a:gd name="connsiteY192" fmla="*/ 1909241 h 2171208"/>
              <a:gd name="connsiteX193" fmla="*/ 2369275 w 11160425"/>
              <a:gd name="connsiteY193" fmla="*/ 1910264 h 2171208"/>
              <a:gd name="connsiteX194" fmla="*/ 2369039 w 11160425"/>
              <a:gd name="connsiteY194" fmla="*/ 1910041 h 2171208"/>
              <a:gd name="connsiteX195" fmla="*/ 2324870 w 11160425"/>
              <a:gd name="connsiteY195" fmla="*/ 1921693 h 2171208"/>
              <a:gd name="connsiteX196" fmla="*/ 2272261 w 11160425"/>
              <a:gd name="connsiteY196" fmla="*/ 1904348 h 2171208"/>
              <a:gd name="connsiteX197" fmla="*/ 2251287 w 11160425"/>
              <a:gd name="connsiteY197" fmla="*/ 1902861 h 2171208"/>
              <a:gd name="connsiteX198" fmla="*/ 2239904 w 11160425"/>
              <a:gd name="connsiteY198" fmla="*/ 1900741 h 2171208"/>
              <a:gd name="connsiteX199" fmla="*/ 2204009 w 11160425"/>
              <a:gd name="connsiteY199" fmla="*/ 1909662 h 2171208"/>
              <a:gd name="connsiteX200" fmla="*/ 2199075 w 11160425"/>
              <a:gd name="connsiteY200" fmla="*/ 1908979 h 2171208"/>
              <a:gd name="connsiteX201" fmla="*/ 2176570 w 11160425"/>
              <a:gd name="connsiteY201" fmla="*/ 1917995 h 2171208"/>
              <a:gd name="connsiteX202" fmla="*/ 2144169 w 11160425"/>
              <a:gd name="connsiteY202" fmla="*/ 1928467 h 2171208"/>
              <a:gd name="connsiteX203" fmla="*/ 2141995 w 11160425"/>
              <a:gd name="connsiteY203" fmla="*/ 1927802 h 2171208"/>
              <a:gd name="connsiteX204" fmla="*/ 2127994 w 11160425"/>
              <a:gd name="connsiteY204" fmla="*/ 1934580 h 2171208"/>
              <a:gd name="connsiteX205" fmla="*/ 2062463 w 11160425"/>
              <a:gd name="connsiteY205" fmla="*/ 1945032 h 2171208"/>
              <a:gd name="connsiteX206" fmla="*/ 1964865 w 11160425"/>
              <a:gd name="connsiteY206" fmla="*/ 1959303 h 2171208"/>
              <a:gd name="connsiteX207" fmla="*/ 1848421 w 11160425"/>
              <a:gd name="connsiteY207" fmla="*/ 1967726 h 2171208"/>
              <a:gd name="connsiteX208" fmla="*/ 1726299 w 11160425"/>
              <a:gd name="connsiteY208" fmla="*/ 2001504 h 2171208"/>
              <a:gd name="connsiteX209" fmla="*/ 1523750 w 11160425"/>
              <a:gd name="connsiteY209" fmla="*/ 2038677 h 2171208"/>
              <a:gd name="connsiteX210" fmla="*/ 1470679 w 11160425"/>
              <a:gd name="connsiteY210" fmla="*/ 2038487 h 2171208"/>
              <a:gd name="connsiteX211" fmla="*/ 1426690 w 11160425"/>
              <a:gd name="connsiteY211" fmla="*/ 2058097 h 2171208"/>
              <a:gd name="connsiteX212" fmla="*/ 1406683 w 11160425"/>
              <a:gd name="connsiteY212" fmla="*/ 2053438 h 2171208"/>
              <a:gd name="connsiteX213" fmla="*/ 1364803 w 11160425"/>
              <a:gd name="connsiteY213" fmla="*/ 2044063 h 2171208"/>
              <a:gd name="connsiteX214" fmla="*/ 1340592 w 11160425"/>
              <a:gd name="connsiteY214" fmla="*/ 2046883 h 2171208"/>
              <a:gd name="connsiteX215" fmla="*/ 1226584 w 11160425"/>
              <a:gd name="connsiteY215" fmla="*/ 2066865 h 2171208"/>
              <a:gd name="connsiteX216" fmla="*/ 1157776 w 11160425"/>
              <a:gd name="connsiteY216" fmla="*/ 2075069 h 2171208"/>
              <a:gd name="connsiteX217" fmla="*/ 1130703 w 11160425"/>
              <a:gd name="connsiteY217" fmla="*/ 2072292 h 2171208"/>
              <a:gd name="connsiteX218" fmla="*/ 1093525 w 11160425"/>
              <a:gd name="connsiteY218" fmla="*/ 2072377 h 2171208"/>
              <a:gd name="connsiteX219" fmla="*/ 1027186 w 11160425"/>
              <a:gd name="connsiteY219" fmla="*/ 2067964 h 2171208"/>
              <a:gd name="connsiteX220" fmla="*/ 939318 w 11160425"/>
              <a:gd name="connsiteY220" fmla="*/ 2069968 h 2171208"/>
              <a:gd name="connsiteX221" fmla="*/ 911087 w 11160425"/>
              <a:gd name="connsiteY221" fmla="*/ 2082975 h 2171208"/>
              <a:gd name="connsiteX222" fmla="*/ 850358 w 11160425"/>
              <a:gd name="connsiteY222" fmla="*/ 2092811 h 2171208"/>
              <a:gd name="connsiteX223" fmla="*/ 784309 w 11160425"/>
              <a:gd name="connsiteY223" fmla="*/ 2098913 h 2171208"/>
              <a:gd name="connsiteX224" fmla="*/ 656060 w 11160425"/>
              <a:gd name="connsiteY224" fmla="*/ 2161683 h 2171208"/>
              <a:gd name="connsiteX225" fmla="*/ 567060 w 11160425"/>
              <a:gd name="connsiteY225" fmla="*/ 2160730 h 2171208"/>
              <a:gd name="connsiteX226" fmla="*/ 515269 w 11160425"/>
              <a:gd name="connsiteY226" fmla="*/ 2159436 h 2171208"/>
              <a:gd name="connsiteX227" fmla="*/ 474542 w 11160425"/>
              <a:gd name="connsiteY227" fmla="*/ 2146436 h 2171208"/>
              <a:gd name="connsiteX228" fmla="*/ 432035 w 11160425"/>
              <a:gd name="connsiteY228" fmla="*/ 2150124 h 2171208"/>
              <a:gd name="connsiteX229" fmla="*/ 378455 w 11160425"/>
              <a:gd name="connsiteY229" fmla="*/ 2165441 h 2171208"/>
              <a:gd name="connsiteX230" fmla="*/ 307909 w 11160425"/>
              <a:gd name="connsiteY230" fmla="*/ 2162055 h 2171208"/>
              <a:gd name="connsiteX231" fmla="*/ 231590 w 11160425"/>
              <a:gd name="connsiteY231" fmla="*/ 2164122 h 2171208"/>
              <a:gd name="connsiteX232" fmla="*/ 157866 w 11160425"/>
              <a:gd name="connsiteY232" fmla="*/ 2165402 h 2171208"/>
              <a:gd name="connsiteX233" fmla="*/ 47102 w 11160425"/>
              <a:gd name="connsiteY233" fmla="*/ 2163358 h 2171208"/>
              <a:gd name="connsiteX234" fmla="*/ 11656 w 11160425"/>
              <a:gd name="connsiteY234" fmla="*/ 2160770 h 2171208"/>
              <a:gd name="connsiteX235" fmla="*/ 0 w 11160425"/>
              <a:gd name="connsiteY235" fmla="*/ 2148979 h 217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11160425" h="2171208">
                <a:moveTo>
                  <a:pt x="0" y="0"/>
                </a:moveTo>
                <a:lnTo>
                  <a:pt x="11160425" y="0"/>
                </a:lnTo>
                <a:lnTo>
                  <a:pt x="11159734" y="479"/>
                </a:lnTo>
                <a:cubicBezTo>
                  <a:pt x="11148609" y="13215"/>
                  <a:pt x="11145526" y="23772"/>
                  <a:pt x="11121828" y="34789"/>
                </a:cubicBezTo>
                <a:cubicBezTo>
                  <a:pt x="11098130" y="45806"/>
                  <a:pt x="11067703" y="77648"/>
                  <a:pt x="11017543" y="66582"/>
                </a:cubicBezTo>
                <a:cubicBezTo>
                  <a:pt x="10999713" y="58356"/>
                  <a:pt x="10947455" y="68542"/>
                  <a:pt x="10922865" y="74271"/>
                </a:cubicBezTo>
                <a:cubicBezTo>
                  <a:pt x="10898275" y="80000"/>
                  <a:pt x="10884055" y="109749"/>
                  <a:pt x="10870004" y="100959"/>
                </a:cubicBezTo>
                <a:cubicBezTo>
                  <a:pt x="10833512" y="107581"/>
                  <a:pt x="10780081" y="145063"/>
                  <a:pt x="10752266" y="138250"/>
                </a:cubicBezTo>
                <a:cubicBezTo>
                  <a:pt x="10741459" y="121366"/>
                  <a:pt x="10698175" y="130002"/>
                  <a:pt x="10673821" y="127209"/>
                </a:cubicBezTo>
                <a:cubicBezTo>
                  <a:pt x="10623964" y="156774"/>
                  <a:pt x="10616211" y="189862"/>
                  <a:pt x="10583628" y="190850"/>
                </a:cubicBezTo>
                <a:cubicBezTo>
                  <a:pt x="10561212" y="190513"/>
                  <a:pt x="10486354" y="225362"/>
                  <a:pt x="10455531" y="205196"/>
                </a:cubicBezTo>
                <a:cubicBezTo>
                  <a:pt x="10421894" y="233528"/>
                  <a:pt x="10400450" y="211247"/>
                  <a:pt x="10372214" y="226573"/>
                </a:cubicBezTo>
                <a:cubicBezTo>
                  <a:pt x="10305919" y="244536"/>
                  <a:pt x="10276543" y="279473"/>
                  <a:pt x="10185130" y="277903"/>
                </a:cubicBezTo>
                <a:cubicBezTo>
                  <a:pt x="10147983" y="295651"/>
                  <a:pt x="10081218" y="270605"/>
                  <a:pt x="10006577" y="328627"/>
                </a:cubicBezTo>
                <a:cubicBezTo>
                  <a:pt x="9959833" y="346448"/>
                  <a:pt x="9980028" y="322702"/>
                  <a:pt x="9908235" y="356638"/>
                </a:cubicBezTo>
                <a:cubicBezTo>
                  <a:pt x="9880741" y="336485"/>
                  <a:pt x="9773034" y="404054"/>
                  <a:pt x="9749477" y="412155"/>
                </a:cubicBezTo>
                <a:cubicBezTo>
                  <a:pt x="9726731" y="400338"/>
                  <a:pt x="9719990" y="415565"/>
                  <a:pt x="9703003" y="421886"/>
                </a:cubicBezTo>
                <a:cubicBezTo>
                  <a:pt x="9692958" y="413841"/>
                  <a:pt x="9678144" y="417168"/>
                  <a:pt x="9675483" y="429342"/>
                </a:cubicBezTo>
                <a:cubicBezTo>
                  <a:pt x="9688258" y="453826"/>
                  <a:pt x="9620044" y="446217"/>
                  <a:pt x="9620036" y="464774"/>
                </a:cubicBezTo>
                <a:cubicBezTo>
                  <a:pt x="9590760" y="474195"/>
                  <a:pt x="9468891" y="480857"/>
                  <a:pt x="9452920" y="513588"/>
                </a:cubicBezTo>
                <a:cubicBezTo>
                  <a:pt x="9395032" y="538666"/>
                  <a:pt x="9365430" y="532618"/>
                  <a:pt x="9339758" y="538315"/>
                </a:cubicBezTo>
                <a:cubicBezTo>
                  <a:pt x="9308179" y="538749"/>
                  <a:pt x="9271299" y="560576"/>
                  <a:pt x="9162197" y="584298"/>
                </a:cubicBezTo>
                <a:cubicBezTo>
                  <a:pt x="9146325" y="582070"/>
                  <a:pt x="9043060" y="602548"/>
                  <a:pt x="9041656" y="615184"/>
                </a:cubicBezTo>
                <a:cubicBezTo>
                  <a:pt x="9008079" y="623595"/>
                  <a:pt x="8960998" y="668145"/>
                  <a:pt x="8933630" y="658151"/>
                </a:cubicBezTo>
                <a:cubicBezTo>
                  <a:pt x="8944369" y="682387"/>
                  <a:pt x="8891269" y="669712"/>
                  <a:pt x="8890917" y="695005"/>
                </a:cubicBezTo>
                <a:cubicBezTo>
                  <a:pt x="8869618" y="714484"/>
                  <a:pt x="8819510" y="760320"/>
                  <a:pt x="8805835" y="775028"/>
                </a:cubicBezTo>
                <a:lnTo>
                  <a:pt x="8796649" y="786216"/>
                </a:lnTo>
                <a:lnTo>
                  <a:pt x="8788653" y="782398"/>
                </a:lnTo>
                <a:lnTo>
                  <a:pt x="8769129" y="791648"/>
                </a:lnTo>
                <a:cubicBezTo>
                  <a:pt x="8758362" y="791359"/>
                  <a:pt x="8737723" y="777663"/>
                  <a:pt x="8724049" y="780662"/>
                </a:cubicBezTo>
                <a:cubicBezTo>
                  <a:pt x="8696345" y="791261"/>
                  <a:pt x="8697041" y="821834"/>
                  <a:pt x="8687087" y="809641"/>
                </a:cubicBezTo>
                <a:cubicBezTo>
                  <a:pt x="8683977" y="819618"/>
                  <a:pt x="8677242" y="826011"/>
                  <a:pt x="8668059" y="830123"/>
                </a:cubicBezTo>
                <a:lnTo>
                  <a:pt x="8646808" y="834415"/>
                </a:lnTo>
                <a:lnTo>
                  <a:pt x="8634346" y="848454"/>
                </a:lnTo>
                <a:cubicBezTo>
                  <a:pt x="8628731" y="851628"/>
                  <a:pt x="8621740" y="852239"/>
                  <a:pt x="8612455" y="848442"/>
                </a:cubicBezTo>
                <a:cubicBezTo>
                  <a:pt x="8594720" y="853628"/>
                  <a:pt x="8544797" y="873572"/>
                  <a:pt x="8527938" y="879567"/>
                </a:cubicBezTo>
                <a:lnTo>
                  <a:pt x="8511302" y="884414"/>
                </a:lnTo>
                <a:lnTo>
                  <a:pt x="8503670" y="893442"/>
                </a:lnTo>
                <a:cubicBezTo>
                  <a:pt x="8496925" y="900076"/>
                  <a:pt x="8489344" y="904430"/>
                  <a:pt x="8480127" y="903942"/>
                </a:cubicBezTo>
                <a:lnTo>
                  <a:pt x="8471039" y="901136"/>
                </a:lnTo>
                <a:cubicBezTo>
                  <a:pt x="8470829" y="902615"/>
                  <a:pt x="8470618" y="904093"/>
                  <a:pt x="8470408" y="905572"/>
                </a:cubicBezTo>
                <a:cubicBezTo>
                  <a:pt x="8470227" y="912458"/>
                  <a:pt x="8467620" y="919058"/>
                  <a:pt x="8438518" y="923274"/>
                </a:cubicBezTo>
                <a:cubicBezTo>
                  <a:pt x="8420327" y="939422"/>
                  <a:pt x="8396654" y="952660"/>
                  <a:pt x="8369793" y="961709"/>
                </a:cubicBezTo>
                <a:cubicBezTo>
                  <a:pt x="8364198" y="956134"/>
                  <a:pt x="8356908" y="967996"/>
                  <a:pt x="8352510" y="971108"/>
                </a:cubicBezTo>
                <a:cubicBezTo>
                  <a:pt x="8350828" y="966958"/>
                  <a:pt x="8338752" y="967884"/>
                  <a:pt x="8336092" y="972364"/>
                </a:cubicBezTo>
                <a:cubicBezTo>
                  <a:pt x="8257682" y="1009032"/>
                  <a:pt x="8289862" y="957876"/>
                  <a:pt x="8248439" y="994273"/>
                </a:cubicBezTo>
                <a:cubicBezTo>
                  <a:pt x="8240455" y="997677"/>
                  <a:pt x="8233297" y="997231"/>
                  <a:pt x="8226654" y="995152"/>
                </a:cubicBezTo>
                <a:lnTo>
                  <a:pt x="8216356" y="990246"/>
                </a:lnTo>
                <a:lnTo>
                  <a:pt x="8184675" y="1009213"/>
                </a:lnTo>
                <a:cubicBezTo>
                  <a:pt x="8168684" y="1016761"/>
                  <a:pt x="8151490" y="1023016"/>
                  <a:pt x="8133494" y="1027796"/>
                </a:cubicBezTo>
                <a:cubicBezTo>
                  <a:pt x="8127499" y="1019800"/>
                  <a:pt x="8115838" y="1034986"/>
                  <a:pt x="8109620" y="1038733"/>
                </a:cubicBezTo>
                <a:cubicBezTo>
                  <a:pt x="8108313" y="1033017"/>
                  <a:pt x="8092766" y="1033105"/>
                  <a:pt x="8088480" y="1038849"/>
                </a:cubicBezTo>
                <a:cubicBezTo>
                  <a:pt x="7981355" y="1080476"/>
                  <a:pt x="8032580" y="1015054"/>
                  <a:pt x="7972563" y="1059837"/>
                </a:cubicBezTo>
                <a:cubicBezTo>
                  <a:pt x="7961723" y="1063633"/>
                  <a:pt x="7952708" y="1062355"/>
                  <a:pt x="7944674" y="1058940"/>
                </a:cubicBezTo>
                <a:lnTo>
                  <a:pt x="7929511" y="1049490"/>
                </a:lnTo>
                <a:lnTo>
                  <a:pt x="7920539" y="1055586"/>
                </a:lnTo>
                <a:cubicBezTo>
                  <a:pt x="7883315" y="1062987"/>
                  <a:pt x="7869705" y="1052934"/>
                  <a:pt x="7850641" y="1069274"/>
                </a:cubicBezTo>
                <a:cubicBezTo>
                  <a:pt x="7813097" y="1049940"/>
                  <a:pt x="7828826" y="1070772"/>
                  <a:pt x="7805277" y="1079284"/>
                </a:cubicBezTo>
                <a:cubicBezTo>
                  <a:pt x="7783674" y="1085629"/>
                  <a:pt x="7743522" y="1100809"/>
                  <a:pt x="7721021" y="1107343"/>
                </a:cubicBezTo>
                <a:cubicBezTo>
                  <a:pt x="7707136" y="1129937"/>
                  <a:pt x="7692990" y="1108029"/>
                  <a:pt x="7670271" y="1118487"/>
                </a:cubicBezTo>
                <a:cubicBezTo>
                  <a:pt x="7660535" y="1127885"/>
                  <a:pt x="7652653" y="1130674"/>
                  <a:pt x="7639863" y="1124977"/>
                </a:cubicBezTo>
                <a:cubicBezTo>
                  <a:pt x="7595428" y="1170166"/>
                  <a:pt x="7608715" y="1132529"/>
                  <a:pt x="7562935" y="1155344"/>
                </a:cubicBezTo>
                <a:cubicBezTo>
                  <a:pt x="7524045" y="1177585"/>
                  <a:pt x="7478472" y="1195870"/>
                  <a:pt x="7445235" y="1237666"/>
                </a:cubicBezTo>
                <a:cubicBezTo>
                  <a:pt x="7439864" y="1248740"/>
                  <a:pt x="7422361" y="1255866"/>
                  <a:pt x="7406141" y="1253580"/>
                </a:cubicBezTo>
                <a:cubicBezTo>
                  <a:pt x="7403349" y="1253187"/>
                  <a:pt x="7400702" y="1252523"/>
                  <a:pt x="7398282" y="1251610"/>
                </a:cubicBezTo>
                <a:cubicBezTo>
                  <a:pt x="7379362" y="1280298"/>
                  <a:pt x="7360014" y="1271943"/>
                  <a:pt x="7352783" y="1290294"/>
                </a:cubicBezTo>
                <a:cubicBezTo>
                  <a:pt x="7313523" y="1305346"/>
                  <a:pt x="7275692" y="1296814"/>
                  <a:pt x="7268660" y="1313047"/>
                </a:cubicBezTo>
                <a:cubicBezTo>
                  <a:pt x="7247325" y="1316608"/>
                  <a:pt x="7213598" y="1306491"/>
                  <a:pt x="7202350" y="1324792"/>
                </a:cubicBezTo>
                <a:cubicBezTo>
                  <a:pt x="7196438" y="1312993"/>
                  <a:pt x="7181055" y="1339222"/>
                  <a:pt x="7166396" y="1333719"/>
                </a:cubicBezTo>
                <a:cubicBezTo>
                  <a:pt x="7155618" y="1328495"/>
                  <a:pt x="7148437" y="1335233"/>
                  <a:pt x="7138872" y="1337619"/>
                </a:cubicBezTo>
                <a:cubicBezTo>
                  <a:pt x="7124928" y="1334549"/>
                  <a:pt x="7085452" y="1352349"/>
                  <a:pt x="7076136" y="1361516"/>
                </a:cubicBezTo>
                <a:cubicBezTo>
                  <a:pt x="7055536" y="1391136"/>
                  <a:pt x="6992666" y="1383958"/>
                  <a:pt x="6975206" y="1406971"/>
                </a:cubicBezTo>
                <a:cubicBezTo>
                  <a:pt x="6967988" y="1411228"/>
                  <a:pt x="6960583" y="1413802"/>
                  <a:pt x="6953100" y="1415319"/>
                </a:cubicBezTo>
                <a:lnTo>
                  <a:pt x="6931644" y="1417217"/>
                </a:lnTo>
                <a:lnTo>
                  <a:pt x="6924527" y="1413058"/>
                </a:lnTo>
                <a:lnTo>
                  <a:pt x="6911975" y="1416802"/>
                </a:lnTo>
                <a:lnTo>
                  <a:pt x="6908122" y="1416695"/>
                </a:lnTo>
                <a:lnTo>
                  <a:pt x="6886549" y="1417185"/>
                </a:lnTo>
                <a:cubicBezTo>
                  <a:pt x="6901297" y="1442009"/>
                  <a:pt x="6829601" y="1427777"/>
                  <a:pt x="6853233" y="1445633"/>
                </a:cubicBezTo>
                <a:cubicBezTo>
                  <a:pt x="6817440" y="1454147"/>
                  <a:pt x="6849325" y="1468908"/>
                  <a:pt x="6801763" y="1458092"/>
                </a:cubicBezTo>
                <a:cubicBezTo>
                  <a:pt x="6750314" y="1490429"/>
                  <a:pt x="6610187" y="1467361"/>
                  <a:pt x="6573324" y="1508615"/>
                </a:cubicBezTo>
                <a:cubicBezTo>
                  <a:pt x="6576073" y="1495010"/>
                  <a:pt x="6527627" y="1571425"/>
                  <a:pt x="6512587" y="1580769"/>
                </a:cubicBezTo>
                <a:cubicBezTo>
                  <a:pt x="6477418" y="1596681"/>
                  <a:pt x="6464465" y="1610138"/>
                  <a:pt x="6412227" y="1635850"/>
                </a:cubicBezTo>
                <a:cubicBezTo>
                  <a:pt x="6360920" y="1652089"/>
                  <a:pt x="6329198" y="1684983"/>
                  <a:pt x="6271766" y="1685125"/>
                </a:cubicBezTo>
                <a:cubicBezTo>
                  <a:pt x="6270954" y="1689630"/>
                  <a:pt x="6268899" y="1693662"/>
                  <a:pt x="6265986" y="1697342"/>
                </a:cubicBezTo>
                <a:lnTo>
                  <a:pt x="6255634" y="1706889"/>
                </a:lnTo>
                <a:lnTo>
                  <a:pt x="6253215" y="1706796"/>
                </a:lnTo>
                <a:cubicBezTo>
                  <a:pt x="6244144" y="1708418"/>
                  <a:pt x="6239885" y="1711059"/>
                  <a:pt x="6237762" y="1714142"/>
                </a:cubicBezTo>
                <a:lnTo>
                  <a:pt x="6236677" y="1718276"/>
                </a:lnTo>
                <a:lnTo>
                  <a:pt x="6226797" y="1724108"/>
                </a:lnTo>
                <a:lnTo>
                  <a:pt x="6209271" y="1737729"/>
                </a:lnTo>
                <a:lnTo>
                  <a:pt x="6204173" y="1738278"/>
                </a:lnTo>
                <a:lnTo>
                  <a:pt x="6174905" y="1755709"/>
                </a:lnTo>
                <a:lnTo>
                  <a:pt x="6173639" y="1755000"/>
                </a:lnTo>
                <a:cubicBezTo>
                  <a:pt x="6170130" y="1753808"/>
                  <a:pt x="6166281" y="1753678"/>
                  <a:pt x="6161616" y="1755765"/>
                </a:cubicBezTo>
                <a:cubicBezTo>
                  <a:pt x="6156118" y="1738654"/>
                  <a:pt x="6153879" y="1751728"/>
                  <a:pt x="6140607" y="1759396"/>
                </a:cubicBezTo>
                <a:cubicBezTo>
                  <a:pt x="6129108" y="1734530"/>
                  <a:pt x="6099048" y="1764714"/>
                  <a:pt x="6081475" y="1756019"/>
                </a:cubicBezTo>
                <a:cubicBezTo>
                  <a:pt x="6071982" y="1762213"/>
                  <a:pt x="6061735" y="1768310"/>
                  <a:pt x="6050866" y="1774087"/>
                </a:cubicBezTo>
                <a:lnTo>
                  <a:pt x="6044220" y="1777214"/>
                </a:lnTo>
                <a:lnTo>
                  <a:pt x="6043887" y="1777065"/>
                </a:lnTo>
                <a:cubicBezTo>
                  <a:pt x="6042014" y="1777296"/>
                  <a:pt x="6039667" y="1778155"/>
                  <a:pt x="6036477" y="1779944"/>
                </a:cubicBezTo>
                <a:lnTo>
                  <a:pt x="6032103" y="1782912"/>
                </a:lnTo>
                <a:lnTo>
                  <a:pt x="5998476" y="1768243"/>
                </a:lnTo>
                <a:lnTo>
                  <a:pt x="5955839" y="1778447"/>
                </a:lnTo>
                <a:cubicBezTo>
                  <a:pt x="5917066" y="1785378"/>
                  <a:pt x="5888184" y="1771691"/>
                  <a:pt x="5855319" y="1791242"/>
                </a:cubicBezTo>
                <a:cubicBezTo>
                  <a:pt x="5819000" y="1797653"/>
                  <a:pt x="5785962" y="1795828"/>
                  <a:pt x="5756488" y="1807118"/>
                </a:cubicBezTo>
                <a:cubicBezTo>
                  <a:pt x="5742733" y="1803434"/>
                  <a:pt x="5730469" y="1803218"/>
                  <a:pt x="5721040" y="1814422"/>
                </a:cubicBezTo>
                <a:cubicBezTo>
                  <a:pt x="5686587" y="1817812"/>
                  <a:pt x="5675621" y="1806443"/>
                  <a:pt x="5656374" y="1820581"/>
                </a:cubicBezTo>
                <a:cubicBezTo>
                  <a:pt x="5632879" y="1803280"/>
                  <a:pt x="5633474" y="1811470"/>
                  <a:pt x="5625840" y="1819147"/>
                </a:cubicBezTo>
                <a:lnTo>
                  <a:pt x="5624659" y="1819815"/>
                </a:lnTo>
                <a:lnTo>
                  <a:pt x="5621418" y="1817320"/>
                </a:lnTo>
                <a:lnTo>
                  <a:pt x="5615750" y="1816954"/>
                </a:lnTo>
                <a:lnTo>
                  <a:pt x="5601275" y="1820626"/>
                </a:lnTo>
                <a:lnTo>
                  <a:pt x="5595999" y="1822776"/>
                </a:lnTo>
                <a:cubicBezTo>
                  <a:pt x="5592302" y="1823971"/>
                  <a:pt x="5589767" y="1824397"/>
                  <a:pt x="5587925" y="1824284"/>
                </a:cubicBezTo>
                <a:lnTo>
                  <a:pt x="5587672" y="1824077"/>
                </a:lnTo>
                <a:lnTo>
                  <a:pt x="5580212" y="1825969"/>
                </a:lnTo>
                <a:cubicBezTo>
                  <a:pt x="5567744" y="1829724"/>
                  <a:pt x="5555728" y="1833908"/>
                  <a:pt x="5544380" y="1838327"/>
                </a:cubicBezTo>
                <a:cubicBezTo>
                  <a:pt x="5531435" y="1826502"/>
                  <a:pt x="5491269" y="1850982"/>
                  <a:pt x="5490474" y="1824216"/>
                </a:cubicBezTo>
                <a:cubicBezTo>
                  <a:pt x="5475002" y="1829409"/>
                  <a:pt x="5467679" y="1841974"/>
                  <a:pt x="5469389" y="1823995"/>
                </a:cubicBezTo>
                <a:cubicBezTo>
                  <a:pt x="5464194" y="1825217"/>
                  <a:pt x="5460649" y="1824388"/>
                  <a:pt x="5457847" y="1822568"/>
                </a:cubicBezTo>
                <a:lnTo>
                  <a:pt x="5456946" y="1821634"/>
                </a:lnTo>
                <a:lnTo>
                  <a:pt x="5422623" y="1833603"/>
                </a:lnTo>
                <a:lnTo>
                  <a:pt x="5417641" y="1833220"/>
                </a:lnTo>
                <a:lnTo>
                  <a:pt x="5395812" y="1843547"/>
                </a:lnTo>
                <a:lnTo>
                  <a:pt x="5384245" y="1847534"/>
                </a:lnTo>
                <a:lnTo>
                  <a:pt x="5381575" y="1851439"/>
                </a:lnTo>
                <a:cubicBezTo>
                  <a:pt x="5378360" y="1854112"/>
                  <a:pt x="5373323" y="1855958"/>
                  <a:pt x="5364196" y="1855916"/>
                </a:cubicBezTo>
                <a:lnTo>
                  <a:pt x="5361974" y="1855383"/>
                </a:lnTo>
                <a:lnTo>
                  <a:pt x="5348482" y="1862972"/>
                </a:lnTo>
                <a:cubicBezTo>
                  <a:pt x="5344283" y="1866093"/>
                  <a:pt x="5340752" y="1869721"/>
                  <a:pt x="5338191" y="1874042"/>
                </a:cubicBezTo>
                <a:cubicBezTo>
                  <a:pt x="5284467" y="1863733"/>
                  <a:pt x="5241659" y="1890598"/>
                  <a:pt x="5187216" y="1897374"/>
                </a:cubicBezTo>
                <a:cubicBezTo>
                  <a:pt x="5128112" y="1913380"/>
                  <a:pt x="5000209" y="1958424"/>
                  <a:pt x="4979418" y="1970081"/>
                </a:cubicBezTo>
                <a:cubicBezTo>
                  <a:pt x="4961626" y="1976617"/>
                  <a:pt x="4880285" y="1980317"/>
                  <a:pt x="4888296" y="1967318"/>
                </a:cubicBezTo>
                <a:cubicBezTo>
                  <a:pt x="4837341" y="2001544"/>
                  <a:pt x="4813096" y="1980143"/>
                  <a:pt x="4752077" y="2002868"/>
                </a:cubicBezTo>
                <a:cubicBezTo>
                  <a:pt x="4711959" y="1983479"/>
                  <a:pt x="4735849" y="2003927"/>
                  <a:pt x="4698992" y="2005865"/>
                </a:cubicBezTo>
                <a:cubicBezTo>
                  <a:pt x="4713932" y="2027882"/>
                  <a:pt x="4652629" y="2000711"/>
                  <a:pt x="4656477" y="2028026"/>
                </a:cubicBezTo>
                <a:cubicBezTo>
                  <a:pt x="4649649" y="2027513"/>
                  <a:pt x="4642912" y="2026156"/>
                  <a:pt x="4636122" y="2024588"/>
                </a:cubicBezTo>
                <a:lnTo>
                  <a:pt x="4632564" y="2023781"/>
                </a:lnTo>
                <a:lnTo>
                  <a:pt x="4619336" y="2025213"/>
                </a:lnTo>
                <a:lnTo>
                  <a:pt x="4614352" y="2019789"/>
                </a:lnTo>
                <a:lnTo>
                  <a:pt x="4569544" y="2022030"/>
                </a:lnTo>
                <a:cubicBezTo>
                  <a:pt x="4550398" y="2036773"/>
                  <a:pt x="4514182" y="2030017"/>
                  <a:pt x="4484150" y="2036534"/>
                </a:cubicBezTo>
                <a:lnTo>
                  <a:pt x="4470992" y="2042470"/>
                </a:lnTo>
                <a:lnTo>
                  <a:pt x="4383921" y="2051948"/>
                </a:lnTo>
                <a:lnTo>
                  <a:pt x="4324401" y="2062236"/>
                </a:lnTo>
                <a:lnTo>
                  <a:pt x="4311690" y="2068007"/>
                </a:lnTo>
                <a:lnTo>
                  <a:pt x="4296855" y="2063078"/>
                </a:lnTo>
                <a:cubicBezTo>
                  <a:pt x="4295031" y="2061626"/>
                  <a:pt x="4293546" y="2059995"/>
                  <a:pt x="4292443" y="2058242"/>
                </a:cubicBezTo>
                <a:lnTo>
                  <a:pt x="4245098" y="2067844"/>
                </a:lnTo>
                <a:lnTo>
                  <a:pt x="4239373" y="2068113"/>
                </a:lnTo>
                <a:lnTo>
                  <a:pt x="4199908" y="2066755"/>
                </a:lnTo>
                <a:lnTo>
                  <a:pt x="4141208" y="2059740"/>
                </a:lnTo>
                <a:cubicBezTo>
                  <a:pt x="4121791" y="2054316"/>
                  <a:pt x="4104260" y="2032120"/>
                  <a:pt x="4080292" y="2043471"/>
                </a:cubicBezTo>
                <a:cubicBezTo>
                  <a:pt x="4085601" y="2030904"/>
                  <a:pt x="4051823" y="2047468"/>
                  <a:pt x="4045124" y="2036865"/>
                </a:cubicBezTo>
                <a:cubicBezTo>
                  <a:pt x="4041187" y="2028047"/>
                  <a:pt x="4030023" y="2031017"/>
                  <a:pt x="4020658" y="2029269"/>
                </a:cubicBezTo>
                <a:cubicBezTo>
                  <a:pt x="4012480" y="2021053"/>
                  <a:pt x="3967178" y="2020722"/>
                  <a:pt x="3952339" y="2024942"/>
                </a:cubicBezTo>
                <a:cubicBezTo>
                  <a:pt x="3911707" y="2042361"/>
                  <a:pt x="3869264" y="2011089"/>
                  <a:pt x="3836569" y="2024044"/>
                </a:cubicBezTo>
                <a:cubicBezTo>
                  <a:pt x="3810252" y="2022479"/>
                  <a:pt x="3801793" y="2018038"/>
                  <a:pt x="3794437" y="2015549"/>
                </a:cubicBezTo>
                <a:lnTo>
                  <a:pt x="3792431" y="2009111"/>
                </a:lnTo>
                <a:lnTo>
                  <a:pt x="3779628" y="2007348"/>
                </a:lnTo>
                <a:lnTo>
                  <a:pt x="3776751" y="2005720"/>
                </a:lnTo>
                <a:cubicBezTo>
                  <a:pt x="3771267" y="2002586"/>
                  <a:pt x="3765734" y="1999668"/>
                  <a:pt x="3759716" y="1997546"/>
                </a:cubicBezTo>
                <a:cubicBezTo>
                  <a:pt x="3750329" y="2024906"/>
                  <a:pt x="3706981" y="1984010"/>
                  <a:pt x="3710266" y="2008882"/>
                </a:cubicBezTo>
                <a:cubicBezTo>
                  <a:pt x="3675567" y="2001984"/>
                  <a:pt x="3628804" y="2032006"/>
                  <a:pt x="3601196" y="2003685"/>
                </a:cubicBezTo>
                <a:cubicBezTo>
                  <a:pt x="3548850" y="1999682"/>
                  <a:pt x="3502061" y="1991654"/>
                  <a:pt x="3446105" y="1989400"/>
                </a:cubicBezTo>
                <a:cubicBezTo>
                  <a:pt x="3401638" y="1996894"/>
                  <a:pt x="3357711" y="1971646"/>
                  <a:pt x="3324453" y="1985620"/>
                </a:cubicBezTo>
                <a:cubicBezTo>
                  <a:pt x="3275634" y="1974332"/>
                  <a:pt x="3212760" y="1975743"/>
                  <a:pt x="3170596" y="1997703"/>
                </a:cubicBezTo>
                <a:cubicBezTo>
                  <a:pt x="3117486" y="1991304"/>
                  <a:pt x="3106384" y="2007124"/>
                  <a:pt x="3062011" y="1984354"/>
                </a:cubicBezTo>
                <a:cubicBezTo>
                  <a:pt x="3057621" y="1987929"/>
                  <a:pt x="3052668" y="1990600"/>
                  <a:pt x="3047345" y="1992622"/>
                </a:cubicBezTo>
                <a:lnTo>
                  <a:pt x="3031387" y="1996757"/>
                </a:lnTo>
                <a:lnTo>
                  <a:pt x="3029603" y="1995713"/>
                </a:lnTo>
                <a:cubicBezTo>
                  <a:pt x="3021258" y="1993501"/>
                  <a:pt x="3015768" y="1994088"/>
                  <a:pt x="3011556" y="1995912"/>
                </a:cubicBezTo>
                <a:lnTo>
                  <a:pt x="2994774" y="2000163"/>
                </a:lnTo>
                <a:lnTo>
                  <a:pt x="2928374" y="2006826"/>
                </a:lnTo>
                <a:lnTo>
                  <a:pt x="2927990" y="2005707"/>
                </a:lnTo>
                <a:cubicBezTo>
                  <a:pt x="2926282" y="2003277"/>
                  <a:pt x="2923426" y="2001631"/>
                  <a:pt x="2918085" y="2001577"/>
                </a:cubicBezTo>
                <a:cubicBezTo>
                  <a:pt x="2928152" y="1984579"/>
                  <a:pt x="2915501" y="1994999"/>
                  <a:pt x="2898861" y="1996344"/>
                </a:cubicBezTo>
                <a:cubicBezTo>
                  <a:pt x="2910786" y="1970243"/>
                  <a:pt x="2862394" y="1984383"/>
                  <a:pt x="2856119" y="1969853"/>
                </a:cubicBezTo>
                <a:cubicBezTo>
                  <a:pt x="2843628" y="1971429"/>
                  <a:pt x="2830634" y="1972621"/>
                  <a:pt x="2817431" y="1973286"/>
                </a:cubicBezTo>
                <a:lnTo>
                  <a:pt x="2809697" y="1973343"/>
                </a:lnTo>
                <a:cubicBezTo>
                  <a:pt x="2809653" y="1973255"/>
                  <a:pt x="2809608" y="1973169"/>
                  <a:pt x="2809564" y="1973082"/>
                </a:cubicBezTo>
                <a:cubicBezTo>
                  <a:pt x="2807929" y="1972535"/>
                  <a:pt x="2805403" y="1972343"/>
                  <a:pt x="2801449" y="1972620"/>
                </a:cubicBezTo>
                <a:lnTo>
                  <a:pt x="2780592" y="1973556"/>
                </a:lnTo>
                <a:lnTo>
                  <a:pt x="2775569" y="1971853"/>
                </a:lnTo>
                <a:lnTo>
                  <a:pt x="2745068" y="1960376"/>
                </a:lnTo>
                <a:cubicBezTo>
                  <a:pt x="2723927" y="1957194"/>
                  <a:pt x="2679639" y="1952736"/>
                  <a:pt x="2646933" y="1949578"/>
                </a:cubicBezTo>
                <a:cubicBezTo>
                  <a:pt x="2614577" y="1953493"/>
                  <a:pt x="2585154" y="1943863"/>
                  <a:pt x="2548831" y="1941424"/>
                </a:cubicBezTo>
                <a:cubicBezTo>
                  <a:pt x="2509461" y="1952528"/>
                  <a:pt x="2489457" y="1932402"/>
                  <a:pt x="2450638" y="1929883"/>
                </a:cubicBezTo>
                <a:cubicBezTo>
                  <a:pt x="2416878" y="1949136"/>
                  <a:pt x="2422997" y="1912970"/>
                  <a:pt x="2403143" y="1905311"/>
                </a:cubicBezTo>
                <a:lnTo>
                  <a:pt x="2397526" y="1904604"/>
                </a:lnTo>
                <a:lnTo>
                  <a:pt x="2382841" y="1907407"/>
                </a:lnTo>
                <a:lnTo>
                  <a:pt x="2377427" y="1909241"/>
                </a:lnTo>
                <a:cubicBezTo>
                  <a:pt x="2373657" y="1910213"/>
                  <a:pt x="2371100" y="1910487"/>
                  <a:pt x="2369275" y="1910264"/>
                </a:cubicBezTo>
                <a:lnTo>
                  <a:pt x="2369039" y="1910041"/>
                </a:lnTo>
                <a:lnTo>
                  <a:pt x="2324870" y="1921693"/>
                </a:lnTo>
                <a:cubicBezTo>
                  <a:pt x="2312870" y="1909092"/>
                  <a:pt x="2271048" y="1931159"/>
                  <a:pt x="2272261" y="1904348"/>
                </a:cubicBezTo>
                <a:cubicBezTo>
                  <a:pt x="2256469" y="1908613"/>
                  <a:pt x="2248237" y="1920737"/>
                  <a:pt x="2251287" y="1902861"/>
                </a:cubicBezTo>
                <a:cubicBezTo>
                  <a:pt x="2246022" y="1903773"/>
                  <a:pt x="2242556" y="1902730"/>
                  <a:pt x="2239904" y="1900741"/>
                </a:cubicBezTo>
                <a:lnTo>
                  <a:pt x="2204009" y="1909662"/>
                </a:lnTo>
                <a:lnTo>
                  <a:pt x="2199075" y="1908979"/>
                </a:lnTo>
                <a:lnTo>
                  <a:pt x="2176570" y="1917995"/>
                </a:lnTo>
                <a:lnTo>
                  <a:pt x="2144169" y="1928467"/>
                </a:lnTo>
                <a:lnTo>
                  <a:pt x="2141995" y="1927802"/>
                </a:lnTo>
                <a:lnTo>
                  <a:pt x="2127994" y="1934580"/>
                </a:lnTo>
                <a:cubicBezTo>
                  <a:pt x="2123582" y="1937450"/>
                  <a:pt x="2065338" y="1940864"/>
                  <a:pt x="2062463" y="1945032"/>
                </a:cubicBezTo>
                <a:cubicBezTo>
                  <a:pt x="2009750" y="1931500"/>
                  <a:pt x="2019575" y="1955794"/>
                  <a:pt x="1964865" y="1959303"/>
                </a:cubicBezTo>
                <a:cubicBezTo>
                  <a:pt x="1928063" y="1953972"/>
                  <a:pt x="1907652" y="1958603"/>
                  <a:pt x="1848421" y="1967726"/>
                </a:cubicBezTo>
                <a:cubicBezTo>
                  <a:pt x="1808660" y="1974760"/>
                  <a:pt x="1778898" y="1997243"/>
                  <a:pt x="1726299" y="2001504"/>
                </a:cubicBezTo>
                <a:cubicBezTo>
                  <a:pt x="1673005" y="2032669"/>
                  <a:pt x="1586201" y="2019615"/>
                  <a:pt x="1523750" y="2038677"/>
                </a:cubicBezTo>
                <a:cubicBezTo>
                  <a:pt x="1485266" y="2016882"/>
                  <a:pt x="1507515" y="2038764"/>
                  <a:pt x="1470679" y="2038487"/>
                </a:cubicBezTo>
                <a:cubicBezTo>
                  <a:pt x="1483901" y="2061400"/>
                  <a:pt x="1424907" y="2030553"/>
                  <a:pt x="1426690" y="2058097"/>
                </a:cubicBezTo>
                <a:cubicBezTo>
                  <a:pt x="1419929" y="2057176"/>
                  <a:pt x="1413325" y="2055413"/>
                  <a:pt x="1406683" y="2053438"/>
                </a:cubicBezTo>
                <a:lnTo>
                  <a:pt x="1364803" y="2044063"/>
                </a:lnTo>
                <a:cubicBezTo>
                  <a:pt x="1357227" y="2043750"/>
                  <a:pt x="1349221" y="2044481"/>
                  <a:pt x="1340592" y="2046883"/>
                </a:cubicBezTo>
                <a:cubicBezTo>
                  <a:pt x="1313706" y="2065008"/>
                  <a:pt x="1259470" y="2043093"/>
                  <a:pt x="1226584" y="2066865"/>
                </a:cubicBezTo>
                <a:cubicBezTo>
                  <a:pt x="1213711" y="2073523"/>
                  <a:pt x="1169107" y="2081361"/>
                  <a:pt x="1157776" y="2075069"/>
                </a:cubicBezTo>
                <a:cubicBezTo>
                  <a:pt x="1147881" y="2075101"/>
                  <a:pt x="1138113" y="2079917"/>
                  <a:pt x="1130703" y="2072292"/>
                </a:cubicBezTo>
                <a:cubicBezTo>
                  <a:pt x="1119867" y="2063476"/>
                  <a:pt x="1093365" y="2085206"/>
                  <a:pt x="1093525" y="2072377"/>
                </a:cubicBezTo>
                <a:cubicBezTo>
                  <a:pt x="1074560" y="2087416"/>
                  <a:pt x="1048429" y="2069593"/>
                  <a:pt x="1027186" y="2067964"/>
                </a:cubicBezTo>
                <a:cubicBezTo>
                  <a:pt x="1013067" y="2082005"/>
                  <a:pt x="982424" y="2064739"/>
                  <a:pt x="939318" y="2069968"/>
                </a:cubicBezTo>
                <a:cubicBezTo>
                  <a:pt x="924013" y="2086013"/>
                  <a:pt x="941994" y="2059704"/>
                  <a:pt x="911087" y="2082975"/>
                </a:cubicBezTo>
                <a:cubicBezTo>
                  <a:pt x="909300" y="2081516"/>
                  <a:pt x="871488" y="2090155"/>
                  <a:pt x="850358" y="2092811"/>
                </a:cubicBezTo>
                <a:cubicBezTo>
                  <a:pt x="829228" y="2095467"/>
                  <a:pt x="794468" y="2089469"/>
                  <a:pt x="784309" y="2098913"/>
                </a:cubicBezTo>
                <a:cubicBezTo>
                  <a:pt x="742250" y="2110391"/>
                  <a:pt x="704708" y="2163821"/>
                  <a:pt x="656060" y="2161683"/>
                </a:cubicBezTo>
                <a:cubicBezTo>
                  <a:pt x="647028" y="2153124"/>
                  <a:pt x="580428" y="2153947"/>
                  <a:pt x="567060" y="2160730"/>
                </a:cubicBezTo>
                <a:cubicBezTo>
                  <a:pt x="541290" y="2165447"/>
                  <a:pt x="538680" y="2140870"/>
                  <a:pt x="515269" y="2159436"/>
                </a:cubicBezTo>
                <a:cubicBezTo>
                  <a:pt x="517489" y="2145685"/>
                  <a:pt x="465134" y="2161804"/>
                  <a:pt x="474542" y="2146436"/>
                </a:cubicBezTo>
                <a:cubicBezTo>
                  <a:pt x="455402" y="2137099"/>
                  <a:pt x="450760" y="2157925"/>
                  <a:pt x="432035" y="2150124"/>
                </a:cubicBezTo>
                <a:cubicBezTo>
                  <a:pt x="416021" y="2153292"/>
                  <a:pt x="399143" y="2163452"/>
                  <a:pt x="378455" y="2165441"/>
                </a:cubicBezTo>
                <a:cubicBezTo>
                  <a:pt x="353253" y="2176722"/>
                  <a:pt x="345530" y="2163751"/>
                  <a:pt x="307909" y="2162055"/>
                </a:cubicBezTo>
                <a:cubicBezTo>
                  <a:pt x="294101" y="2171852"/>
                  <a:pt x="244890" y="2169830"/>
                  <a:pt x="231590" y="2164122"/>
                </a:cubicBezTo>
                <a:cubicBezTo>
                  <a:pt x="196536" y="2171051"/>
                  <a:pt x="198497" y="2164357"/>
                  <a:pt x="157866" y="2165402"/>
                </a:cubicBezTo>
                <a:cubicBezTo>
                  <a:pt x="116399" y="2180081"/>
                  <a:pt x="90508" y="2162154"/>
                  <a:pt x="47102" y="2163358"/>
                </a:cubicBezTo>
                <a:cubicBezTo>
                  <a:pt x="27824" y="2176027"/>
                  <a:pt x="19562" y="2169634"/>
                  <a:pt x="11656" y="2160770"/>
                </a:cubicBezTo>
                <a:lnTo>
                  <a:pt x="0" y="2148979"/>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Otsikko 1">
            <a:extLst>
              <a:ext uri="{FF2B5EF4-FFF2-40B4-BE49-F238E27FC236}">
                <a16:creationId xmlns:a16="http://schemas.microsoft.com/office/drawing/2014/main" id="{72B95B56-4E73-48B3-84B7-57A34A31210A}"/>
              </a:ext>
            </a:extLst>
          </p:cNvPr>
          <p:cNvSpPr>
            <a:spLocks noGrp="1"/>
          </p:cNvSpPr>
          <p:nvPr>
            <p:ph type="ctrTitle"/>
          </p:nvPr>
        </p:nvSpPr>
        <p:spPr>
          <a:xfrm>
            <a:off x="545318" y="381663"/>
            <a:ext cx="6674348" cy="826935"/>
          </a:xfrm>
        </p:spPr>
        <p:txBody>
          <a:bodyPr>
            <a:normAutofit/>
          </a:bodyPr>
          <a:lstStyle/>
          <a:p>
            <a:pPr algn="l"/>
            <a:r>
              <a:rPr lang="fi-FI" dirty="0"/>
              <a:t>Financial </a:t>
            </a:r>
            <a:r>
              <a:rPr lang="fi-FI" dirty="0" err="1"/>
              <a:t>law</a:t>
            </a:r>
            <a:endParaRPr lang="fi-FI" dirty="0"/>
          </a:p>
        </p:txBody>
      </p:sp>
      <p:sp>
        <p:nvSpPr>
          <p:cNvPr id="3" name="Alaotsikko 2">
            <a:extLst>
              <a:ext uri="{FF2B5EF4-FFF2-40B4-BE49-F238E27FC236}">
                <a16:creationId xmlns:a16="http://schemas.microsoft.com/office/drawing/2014/main" id="{588B1A5D-9358-420C-9C3A-B58CAA392762}"/>
              </a:ext>
            </a:extLst>
          </p:cNvPr>
          <p:cNvSpPr>
            <a:spLocks noGrp="1"/>
          </p:cNvSpPr>
          <p:nvPr>
            <p:ph type="subTitle" idx="1"/>
          </p:nvPr>
        </p:nvSpPr>
        <p:spPr>
          <a:xfrm>
            <a:off x="545318" y="1250905"/>
            <a:ext cx="5553331" cy="572493"/>
          </a:xfrm>
        </p:spPr>
        <p:txBody>
          <a:bodyPr>
            <a:normAutofit/>
          </a:bodyPr>
          <a:lstStyle/>
          <a:p>
            <a:pPr algn="l"/>
            <a:r>
              <a:rPr lang="fi-FI" sz="1800" dirty="0" err="1"/>
              <a:t>Lecture</a:t>
            </a:r>
            <a:r>
              <a:rPr lang="fi-FI" sz="1800" dirty="0"/>
              <a:t> 2: </a:t>
            </a:r>
            <a:r>
              <a:rPr lang="fi-FI" sz="1800" dirty="0" err="1"/>
              <a:t>Sustainable</a:t>
            </a:r>
            <a:r>
              <a:rPr lang="fi-FI" sz="1800" dirty="0"/>
              <a:t> Finance </a:t>
            </a:r>
          </a:p>
        </p:txBody>
      </p:sp>
      <p:sp useBgFill="1">
        <p:nvSpPr>
          <p:cNvPr id="15" name="Freeform: Shape 14">
            <a:extLst>
              <a:ext uri="{FF2B5EF4-FFF2-40B4-BE49-F238E27FC236}">
                <a16:creationId xmlns:a16="http://schemas.microsoft.com/office/drawing/2014/main" id="{EF693875-948C-4D9B-AE6F-8F6894277D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277972"/>
            <a:ext cx="6884912"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920038 w 6884912"/>
              <a:gd name="connsiteY89" fmla="*/ 140418 h 1161397"/>
              <a:gd name="connsiteX90" fmla="*/ 5016639 w 6884912"/>
              <a:gd name="connsiteY90" fmla="*/ 158905 h 1161397"/>
              <a:gd name="connsiteX91" fmla="*/ 5072009 w 6884912"/>
              <a:gd name="connsiteY91" fmla="*/ 161502 h 1161397"/>
              <a:gd name="connsiteX92" fmla="*/ 5223626 w 6884912"/>
              <a:gd name="connsiteY92" fmla="*/ 177356 h 1161397"/>
              <a:gd name="connsiteX93" fmla="*/ 5375773 w 6884912"/>
              <a:gd name="connsiteY93" fmla="*/ 199913 h 1161397"/>
              <a:gd name="connsiteX94" fmla="*/ 5467502 w 6884912"/>
              <a:gd name="connsiteY94" fmla="*/ 250963 h 1161397"/>
              <a:gd name="connsiteX95" fmla="*/ 5592395 w 6884912"/>
              <a:gd name="connsiteY95" fmla="*/ 265434 h 1161397"/>
              <a:gd name="connsiteX96" fmla="*/ 5613532 w 6884912"/>
              <a:gd name="connsiteY96" fmla="*/ 273379 h 1161397"/>
              <a:gd name="connsiteX97" fmla="*/ 5642173 w 6884912"/>
              <a:gd name="connsiteY97" fmla="*/ 266904 h 1161397"/>
              <a:gd name="connsiteX98" fmla="*/ 5756910 w 6884912"/>
              <a:gd name="connsiteY98" fmla="*/ 239211 h 1161397"/>
              <a:gd name="connsiteX99" fmla="*/ 5846667 w 6884912"/>
              <a:gd name="connsiteY99" fmla="*/ 201786 h 1161397"/>
              <a:gd name="connsiteX100" fmla="*/ 5960732 w 6884912"/>
              <a:gd name="connsiteY100" fmla="*/ 220708 h 1161397"/>
              <a:gd name="connsiteX101" fmla="*/ 6029542 w 6884912"/>
              <a:gd name="connsiteY101" fmla="*/ 210339 h 1161397"/>
              <a:gd name="connsiteX102" fmla="*/ 6141123 w 6884912"/>
              <a:gd name="connsiteY102" fmla="*/ 159923 h 1161397"/>
              <a:gd name="connsiteX103" fmla="*/ 6290640 w 6884912"/>
              <a:gd name="connsiteY103" fmla="*/ 167441 h 1161397"/>
              <a:gd name="connsiteX104" fmla="*/ 6322806 w 6884912"/>
              <a:gd name="connsiteY104" fmla="*/ 213293 h 1161397"/>
              <a:gd name="connsiteX105" fmla="*/ 6364914 w 6884912"/>
              <a:gd name="connsiteY105" fmla="*/ 240140 h 1161397"/>
              <a:gd name="connsiteX106" fmla="*/ 6380420 w 6884912"/>
              <a:gd name="connsiteY106" fmla="*/ 173195 h 1161397"/>
              <a:gd name="connsiteX107" fmla="*/ 6507891 w 6884912"/>
              <a:gd name="connsiteY107" fmla="*/ 118474 h 1161397"/>
              <a:gd name="connsiteX108" fmla="*/ 6571807 w 6884912"/>
              <a:gd name="connsiteY108" fmla="*/ 98636 h 1161397"/>
              <a:gd name="connsiteX109" fmla="*/ 6671880 w 6884912"/>
              <a:gd name="connsiteY109" fmla="*/ 82931 h 1161397"/>
              <a:gd name="connsiteX110" fmla="*/ 6702266 w 6884912"/>
              <a:gd name="connsiteY110" fmla="*/ 75470 h 1161397"/>
              <a:gd name="connsiteX111" fmla="*/ 6845802 w 6884912"/>
              <a:gd name="connsiteY111" fmla="*/ 24496 h 1161397"/>
              <a:gd name="connsiteX112" fmla="*/ 6884912 w 6884912"/>
              <a:gd name="connsiteY11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920038 w 6884912"/>
              <a:gd name="connsiteY89" fmla="*/ 140418 h 1161397"/>
              <a:gd name="connsiteX90" fmla="*/ 5016639 w 6884912"/>
              <a:gd name="connsiteY90" fmla="*/ 158905 h 1161397"/>
              <a:gd name="connsiteX91" fmla="*/ 5072009 w 6884912"/>
              <a:gd name="connsiteY91" fmla="*/ 161502 h 1161397"/>
              <a:gd name="connsiteX92" fmla="*/ 5223626 w 6884912"/>
              <a:gd name="connsiteY92" fmla="*/ 177356 h 1161397"/>
              <a:gd name="connsiteX93" fmla="*/ 5375773 w 6884912"/>
              <a:gd name="connsiteY93" fmla="*/ 199913 h 1161397"/>
              <a:gd name="connsiteX94" fmla="*/ 5467502 w 6884912"/>
              <a:gd name="connsiteY94" fmla="*/ 250963 h 1161397"/>
              <a:gd name="connsiteX95" fmla="*/ 5592395 w 6884912"/>
              <a:gd name="connsiteY95" fmla="*/ 265434 h 1161397"/>
              <a:gd name="connsiteX96" fmla="*/ 5613532 w 6884912"/>
              <a:gd name="connsiteY96" fmla="*/ 273379 h 1161397"/>
              <a:gd name="connsiteX97" fmla="*/ 5642173 w 6884912"/>
              <a:gd name="connsiteY97" fmla="*/ 266904 h 1161397"/>
              <a:gd name="connsiteX98" fmla="*/ 5756910 w 6884912"/>
              <a:gd name="connsiteY98" fmla="*/ 239211 h 1161397"/>
              <a:gd name="connsiteX99" fmla="*/ 5846667 w 6884912"/>
              <a:gd name="connsiteY99" fmla="*/ 201786 h 1161397"/>
              <a:gd name="connsiteX100" fmla="*/ 5960732 w 6884912"/>
              <a:gd name="connsiteY100" fmla="*/ 220708 h 1161397"/>
              <a:gd name="connsiteX101" fmla="*/ 6029542 w 6884912"/>
              <a:gd name="connsiteY101" fmla="*/ 210339 h 1161397"/>
              <a:gd name="connsiteX102" fmla="*/ 6141123 w 6884912"/>
              <a:gd name="connsiteY102" fmla="*/ 159923 h 1161397"/>
              <a:gd name="connsiteX103" fmla="*/ 6290640 w 6884912"/>
              <a:gd name="connsiteY103" fmla="*/ 167441 h 1161397"/>
              <a:gd name="connsiteX104" fmla="*/ 6322806 w 6884912"/>
              <a:gd name="connsiteY104" fmla="*/ 213293 h 1161397"/>
              <a:gd name="connsiteX105" fmla="*/ 6364914 w 6884912"/>
              <a:gd name="connsiteY105" fmla="*/ 240140 h 1161397"/>
              <a:gd name="connsiteX106" fmla="*/ 6380420 w 6884912"/>
              <a:gd name="connsiteY106" fmla="*/ 173195 h 1161397"/>
              <a:gd name="connsiteX107" fmla="*/ 6507891 w 6884912"/>
              <a:gd name="connsiteY107" fmla="*/ 118474 h 1161397"/>
              <a:gd name="connsiteX108" fmla="*/ 6571807 w 6884912"/>
              <a:gd name="connsiteY108" fmla="*/ 98636 h 1161397"/>
              <a:gd name="connsiteX109" fmla="*/ 6671880 w 6884912"/>
              <a:gd name="connsiteY109" fmla="*/ 82931 h 1161397"/>
              <a:gd name="connsiteX110" fmla="*/ 6702266 w 6884912"/>
              <a:gd name="connsiteY110" fmla="*/ 75470 h 1161397"/>
              <a:gd name="connsiteX111" fmla="*/ 6845802 w 6884912"/>
              <a:gd name="connsiteY111" fmla="*/ 24496 h 1161397"/>
              <a:gd name="connsiteX112" fmla="*/ 6884912 w 6884912"/>
              <a:gd name="connsiteY11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166816 w 6884912"/>
              <a:gd name="connsiteY43" fmla="*/ 559500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920038 w 6884912"/>
              <a:gd name="connsiteY89" fmla="*/ 140418 h 1161397"/>
              <a:gd name="connsiteX90" fmla="*/ 5016639 w 6884912"/>
              <a:gd name="connsiteY90" fmla="*/ 158905 h 1161397"/>
              <a:gd name="connsiteX91" fmla="*/ 5072009 w 6884912"/>
              <a:gd name="connsiteY91" fmla="*/ 161502 h 1161397"/>
              <a:gd name="connsiteX92" fmla="*/ 5223626 w 6884912"/>
              <a:gd name="connsiteY92" fmla="*/ 177356 h 1161397"/>
              <a:gd name="connsiteX93" fmla="*/ 5375773 w 6884912"/>
              <a:gd name="connsiteY93" fmla="*/ 199913 h 1161397"/>
              <a:gd name="connsiteX94" fmla="*/ 5467502 w 6884912"/>
              <a:gd name="connsiteY94" fmla="*/ 250963 h 1161397"/>
              <a:gd name="connsiteX95" fmla="*/ 5592395 w 6884912"/>
              <a:gd name="connsiteY95" fmla="*/ 265434 h 1161397"/>
              <a:gd name="connsiteX96" fmla="*/ 5613532 w 6884912"/>
              <a:gd name="connsiteY96" fmla="*/ 273379 h 1161397"/>
              <a:gd name="connsiteX97" fmla="*/ 5642173 w 6884912"/>
              <a:gd name="connsiteY97" fmla="*/ 266904 h 1161397"/>
              <a:gd name="connsiteX98" fmla="*/ 5756910 w 6884912"/>
              <a:gd name="connsiteY98" fmla="*/ 239211 h 1161397"/>
              <a:gd name="connsiteX99" fmla="*/ 5846667 w 6884912"/>
              <a:gd name="connsiteY99" fmla="*/ 201786 h 1161397"/>
              <a:gd name="connsiteX100" fmla="*/ 5960732 w 6884912"/>
              <a:gd name="connsiteY100" fmla="*/ 220708 h 1161397"/>
              <a:gd name="connsiteX101" fmla="*/ 6029542 w 6884912"/>
              <a:gd name="connsiteY101" fmla="*/ 210339 h 1161397"/>
              <a:gd name="connsiteX102" fmla="*/ 6141123 w 6884912"/>
              <a:gd name="connsiteY102" fmla="*/ 159923 h 1161397"/>
              <a:gd name="connsiteX103" fmla="*/ 6290640 w 6884912"/>
              <a:gd name="connsiteY103" fmla="*/ 167441 h 1161397"/>
              <a:gd name="connsiteX104" fmla="*/ 6322806 w 6884912"/>
              <a:gd name="connsiteY104" fmla="*/ 213293 h 1161397"/>
              <a:gd name="connsiteX105" fmla="*/ 6364914 w 6884912"/>
              <a:gd name="connsiteY105" fmla="*/ 240140 h 1161397"/>
              <a:gd name="connsiteX106" fmla="*/ 6380420 w 6884912"/>
              <a:gd name="connsiteY106" fmla="*/ 173195 h 1161397"/>
              <a:gd name="connsiteX107" fmla="*/ 6507891 w 6884912"/>
              <a:gd name="connsiteY107" fmla="*/ 118474 h 1161397"/>
              <a:gd name="connsiteX108" fmla="*/ 6571807 w 6884912"/>
              <a:gd name="connsiteY108" fmla="*/ 98636 h 1161397"/>
              <a:gd name="connsiteX109" fmla="*/ 6671880 w 6884912"/>
              <a:gd name="connsiteY109" fmla="*/ 82931 h 1161397"/>
              <a:gd name="connsiteX110" fmla="*/ 6702266 w 6884912"/>
              <a:gd name="connsiteY110" fmla="*/ 75470 h 1161397"/>
              <a:gd name="connsiteX111" fmla="*/ 6845802 w 6884912"/>
              <a:gd name="connsiteY111" fmla="*/ 24496 h 1161397"/>
              <a:gd name="connsiteX112" fmla="*/ 6884912 w 6884912"/>
              <a:gd name="connsiteY11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166816 w 6884912"/>
              <a:gd name="connsiteY42" fmla="*/ 559500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89871 w 6884912"/>
              <a:gd name="connsiteY39" fmla="*/ 629409 h 1161397"/>
              <a:gd name="connsiteX40" fmla="*/ 1731986 w 6884912"/>
              <a:gd name="connsiteY40" fmla="*/ 589682 h 1161397"/>
              <a:gd name="connsiteX41" fmla="*/ 1927935 w 6884912"/>
              <a:gd name="connsiteY41" fmla="*/ 628540 h 1161397"/>
              <a:gd name="connsiteX42" fmla="*/ 2166816 w 6884912"/>
              <a:gd name="connsiteY42" fmla="*/ 559500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53766 w 6884912"/>
              <a:gd name="connsiteY7" fmla="*/ 1028344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89871 w 6884912"/>
              <a:gd name="connsiteY39" fmla="*/ 629409 h 1161397"/>
              <a:gd name="connsiteX40" fmla="*/ 1731986 w 6884912"/>
              <a:gd name="connsiteY40" fmla="*/ 589682 h 1161397"/>
              <a:gd name="connsiteX41" fmla="*/ 1927935 w 6884912"/>
              <a:gd name="connsiteY41" fmla="*/ 628540 h 1161397"/>
              <a:gd name="connsiteX42" fmla="*/ 2166816 w 6884912"/>
              <a:gd name="connsiteY42" fmla="*/ 559500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53766 w 6884912"/>
              <a:gd name="connsiteY7" fmla="*/ 1028344 h 1161397"/>
              <a:gd name="connsiteX8" fmla="*/ 438104 w 6884912"/>
              <a:gd name="connsiteY8" fmla="*/ 1042406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89871 w 6884912"/>
              <a:gd name="connsiteY39" fmla="*/ 629409 h 1161397"/>
              <a:gd name="connsiteX40" fmla="*/ 1731986 w 6884912"/>
              <a:gd name="connsiteY40" fmla="*/ 589682 h 1161397"/>
              <a:gd name="connsiteX41" fmla="*/ 1927935 w 6884912"/>
              <a:gd name="connsiteY41" fmla="*/ 628540 h 1161397"/>
              <a:gd name="connsiteX42" fmla="*/ 2166816 w 6884912"/>
              <a:gd name="connsiteY42" fmla="*/ 559500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53766 w 6884912"/>
              <a:gd name="connsiteY7" fmla="*/ 1028344 h 1161397"/>
              <a:gd name="connsiteX8" fmla="*/ 438104 w 6884912"/>
              <a:gd name="connsiteY8" fmla="*/ 1042406 h 1161397"/>
              <a:gd name="connsiteX9" fmla="*/ 471270 w 6884912"/>
              <a:gd name="connsiteY9" fmla="*/ 1040167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89871 w 6884912"/>
              <a:gd name="connsiteY39" fmla="*/ 629409 h 1161397"/>
              <a:gd name="connsiteX40" fmla="*/ 1731986 w 6884912"/>
              <a:gd name="connsiteY40" fmla="*/ 589682 h 1161397"/>
              <a:gd name="connsiteX41" fmla="*/ 1927935 w 6884912"/>
              <a:gd name="connsiteY41" fmla="*/ 628540 h 1161397"/>
              <a:gd name="connsiteX42" fmla="*/ 2166816 w 6884912"/>
              <a:gd name="connsiteY42" fmla="*/ 559500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53766 w 6884912"/>
              <a:gd name="connsiteY7" fmla="*/ 1028344 h 1161397"/>
              <a:gd name="connsiteX8" fmla="*/ 438104 w 6884912"/>
              <a:gd name="connsiteY8" fmla="*/ 1042406 h 1161397"/>
              <a:gd name="connsiteX9" fmla="*/ 471270 w 6884912"/>
              <a:gd name="connsiteY9" fmla="*/ 1040167 h 1161397"/>
              <a:gd name="connsiteX10" fmla="*/ 536109 w 6884912"/>
              <a:gd name="connsiteY10" fmla="*/ 970199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89871 w 6884912"/>
              <a:gd name="connsiteY39" fmla="*/ 629409 h 1161397"/>
              <a:gd name="connsiteX40" fmla="*/ 1731986 w 6884912"/>
              <a:gd name="connsiteY40" fmla="*/ 589682 h 1161397"/>
              <a:gd name="connsiteX41" fmla="*/ 1927935 w 6884912"/>
              <a:gd name="connsiteY41" fmla="*/ 628540 h 1161397"/>
              <a:gd name="connsiteX42" fmla="*/ 2166816 w 6884912"/>
              <a:gd name="connsiteY42" fmla="*/ 559500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53766 w 6884912"/>
              <a:gd name="connsiteY7" fmla="*/ 1028344 h 1161397"/>
              <a:gd name="connsiteX8" fmla="*/ 438104 w 6884912"/>
              <a:gd name="connsiteY8" fmla="*/ 1042406 h 1161397"/>
              <a:gd name="connsiteX9" fmla="*/ 471270 w 6884912"/>
              <a:gd name="connsiteY9" fmla="*/ 1040167 h 1161397"/>
              <a:gd name="connsiteX10" fmla="*/ 536109 w 6884912"/>
              <a:gd name="connsiteY10" fmla="*/ 970199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88738 w 6884912"/>
              <a:gd name="connsiteY16" fmla="*/ 901808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89871 w 6884912"/>
              <a:gd name="connsiteY39" fmla="*/ 629409 h 1161397"/>
              <a:gd name="connsiteX40" fmla="*/ 1731986 w 6884912"/>
              <a:gd name="connsiteY40" fmla="*/ 589682 h 1161397"/>
              <a:gd name="connsiteX41" fmla="*/ 1927935 w 6884912"/>
              <a:gd name="connsiteY41" fmla="*/ 628540 h 1161397"/>
              <a:gd name="connsiteX42" fmla="*/ 2166816 w 6884912"/>
              <a:gd name="connsiteY42" fmla="*/ 559500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53766 w 6884912"/>
              <a:gd name="connsiteY7" fmla="*/ 1028344 h 1161397"/>
              <a:gd name="connsiteX8" fmla="*/ 438104 w 6884912"/>
              <a:gd name="connsiteY8" fmla="*/ 1042406 h 1161397"/>
              <a:gd name="connsiteX9" fmla="*/ 471270 w 6884912"/>
              <a:gd name="connsiteY9" fmla="*/ 1040167 h 1161397"/>
              <a:gd name="connsiteX10" fmla="*/ 536109 w 6884912"/>
              <a:gd name="connsiteY10" fmla="*/ 970199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88738 w 6884912"/>
              <a:gd name="connsiteY16" fmla="*/ 901808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89871 w 6884912"/>
              <a:gd name="connsiteY39" fmla="*/ 629409 h 1161397"/>
              <a:gd name="connsiteX40" fmla="*/ 1731986 w 6884912"/>
              <a:gd name="connsiteY40" fmla="*/ 589682 h 1161397"/>
              <a:gd name="connsiteX41" fmla="*/ 1927935 w 6884912"/>
              <a:gd name="connsiteY41" fmla="*/ 628540 h 1161397"/>
              <a:gd name="connsiteX42" fmla="*/ 2166816 w 6884912"/>
              <a:gd name="connsiteY42" fmla="*/ 559500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46954 w 6884912"/>
              <a:gd name="connsiteY80" fmla="*/ 210554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53766 w 6884912"/>
              <a:gd name="connsiteY7" fmla="*/ 1028344 h 1161397"/>
              <a:gd name="connsiteX8" fmla="*/ 438104 w 6884912"/>
              <a:gd name="connsiteY8" fmla="*/ 1042406 h 1161397"/>
              <a:gd name="connsiteX9" fmla="*/ 471270 w 6884912"/>
              <a:gd name="connsiteY9" fmla="*/ 1040167 h 1161397"/>
              <a:gd name="connsiteX10" fmla="*/ 536109 w 6884912"/>
              <a:gd name="connsiteY10" fmla="*/ 970199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88738 w 6884912"/>
              <a:gd name="connsiteY16" fmla="*/ 901808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89871 w 6884912"/>
              <a:gd name="connsiteY39" fmla="*/ 629409 h 1161397"/>
              <a:gd name="connsiteX40" fmla="*/ 1731986 w 6884912"/>
              <a:gd name="connsiteY40" fmla="*/ 589682 h 1161397"/>
              <a:gd name="connsiteX41" fmla="*/ 1927935 w 6884912"/>
              <a:gd name="connsiteY41" fmla="*/ 628540 h 1161397"/>
              <a:gd name="connsiteX42" fmla="*/ 2166816 w 6884912"/>
              <a:gd name="connsiteY42" fmla="*/ 559500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46954 w 6884912"/>
              <a:gd name="connsiteY80" fmla="*/ 210554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259275 w 6884912"/>
              <a:gd name="connsiteY103" fmla="*/ 231466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53766 w 6884912"/>
              <a:gd name="connsiteY7" fmla="*/ 1028344 h 1161397"/>
              <a:gd name="connsiteX8" fmla="*/ 438104 w 6884912"/>
              <a:gd name="connsiteY8" fmla="*/ 1042406 h 1161397"/>
              <a:gd name="connsiteX9" fmla="*/ 471270 w 6884912"/>
              <a:gd name="connsiteY9" fmla="*/ 1040167 h 1161397"/>
              <a:gd name="connsiteX10" fmla="*/ 536109 w 6884912"/>
              <a:gd name="connsiteY10" fmla="*/ 970199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88738 w 6884912"/>
              <a:gd name="connsiteY16" fmla="*/ 901808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89871 w 6884912"/>
              <a:gd name="connsiteY39" fmla="*/ 629409 h 1161397"/>
              <a:gd name="connsiteX40" fmla="*/ 1731986 w 6884912"/>
              <a:gd name="connsiteY40" fmla="*/ 589682 h 1161397"/>
              <a:gd name="connsiteX41" fmla="*/ 1927935 w 6884912"/>
              <a:gd name="connsiteY41" fmla="*/ 628540 h 1161397"/>
              <a:gd name="connsiteX42" fmla="*/ 2166816 w 6884912"/>
              <a:gd name="connsiteY42" fmla="*/ 559500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46954 w 6884912"/>
              <a:gd name="connsiteY80" fmla="*/ 210554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259275 w 6884912"/>
              <a:gd name="connsiteY103" fmla="*/ 231466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53766 w 6884912"/>
              <a:gd name="connsiteY7" fmla="*/ 1028344 h 1161397"/>
              <a:gd name="connsiteX8" fmla="*/ 438104 w 6884912"/>
              <a:gd name="connsiteY8" fmla="*/ 1042406 h 1161397"/>
              <a:gd name="connsiteX9" fmla="*/ 471270 w 6884912"/>
              <a:gd name="connsiteY9" fmla="*/ 1040167 h 1161397"/>
              <a:gd name="connsiteX10" fmla="*/ 536109 w 6884912"/>
              <a:gd name="connsiteY10" fmla="*/ 970199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88738 w 6884912"/>
              <a:gd name="connsiteY16" fmla="*/ 901808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89871 w 6884912"/>
              <a:gd name="connsiteY39" fmla="*/ 629409 h 1161397"/>
              <a:gd name="connsiteX40" fmla="*/ 1731986 w 6884912"/>
              <a:gd name="connsiteY40" fmla="*/ 589682 h 1161397"/>
              <a:gd name="connsiteX41" fmla="*/ 1927935 w 6884912"/>
              <a:gd name="connsiteY41" fmla="*/ 628540 h 1161397"/>
              <a:gd name="connsiteX42" fmla="*/ 2166816 w 6884912"/>
              <a:gd name="connsiteY42" fmla="*/ 559500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46954 w 6884912"/>
              <a:gd name="connsiteY80" fmla="*/ 210554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259275 w 6884912"/>
              <a:gd name="connsiteY103" fmla="*/ 231466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241446 h 1402843"/>
              <a:gd name="connsiteX1" fmla="*/ 6884912 w 6884912"/>
              <a:gd name="connsiteY1" fmla="*/ 1402843 h 1402843"/>
              <a:gd name="connsiteX2" fmla="*/ 0 w 6884912"/>
              <a:gd name="connsiteY2" fmla="*/ 1402843 h 1402843"/>
              <a:gd name="connsiteX3" fmla="*/ 27135 w 6884912"/>
              <a:gd name="connsiteY3" fmla="*/ 1388906 h 1402843"/>
              <a:gd name="connsiteX4" fmla="*/ 115388 w 6884912"/>
              <a:gd name="connsiteY4" fmla="*/ 1400489 h 1402843"/>
              <a:gd name="connsiteX5" fmla="*/ 119094 w 6884912"/>
              <a:gd name="connsiteY5" fmla="*/ 1389909 h 1402843"/>
              <a:gd name="connsiteX6" fmla="*/ 171824 w 6884912"/>
              <a:gd name="connsiteY6" fmla="*/ 1374670 h 1402843"/>
              <a:gd name="connsiteX7" fmla="*/ 353766 w 6884912"/>
              <a:gd name="connsiteY7" fmla="*/ 1269790 h 1402843"/>
              <a:gd name="connsiteX8" fmla="*/ 438104 w 6884912"/>
              <a:gd name="connsiteY8" fmla="*/ 1283852 h 1402843"/>
              <a:gd name="connsiteX9" fmla="*/ 471270 w 6884912"/>
              <a:gd name="connsiteY9" fmla="*/ 1281613 h 1402843"/>
              <a:gd name="connsiteX10" fmla="*/ 536109 w 6884912"/>
              <a:gd name="connsiteY10" fmla="*/ 1211645 h 1402843"/>
              <a:gd name="connsiteX11" fmla="*/ 601644 w 6884912"/>
              <a:gd name="connsiteY11" fmla="*/ 1245443 h 1402843"/>
              <a:gd name="connsiteX12" fmla="*/ 651408 w 6884912"/>
              <a:gd name="connsiteY12" fmla="*/ 1226384 h 1402843"/>
              <a:gd name="connsiteX13" fmla="*/ 673197 w 6884912"/>
              <a:gd name="connsiteY13" fmla="*/ 1251506 h 1402843"/>
              <a:gd name="connsiteX14" fmla="*/ 723108 w 6884912"/>
              <a:gd name="connsiteY14" fmla="*/ 1221527 h 1402843"/>
              <a:gd name="connsiteX15" fmla="*/ 797699 w 6884912"/>
              <a:gd name="connsiteY15" fmla="*/ 1172808 h 1402843"/>
              <a:gd name="connsiteX16" fmla="*/ 888738 w 6884912"/>
              <a:gd name="connsiteY16" fmla="*/ 1143254 h 1402843"/>
              <a:gd name="connsiteX17" fmla="*/ 965215 w 6884912"/>
              <a:gd name="connsiteY17" fmla="*/ 1088147 h 1402843"/>
              <a:gd name="connsiteX18" fmla="*/ 1085080 w 6884912"/>
              <a:gd name="connsiteY18" fmla="*/ 1017532 h 1402843"/>
              <a:gd name="connsiteX19" fmla="*/ 1131224 w 6884912"/>
              <a:gd name="connsiteY19" fmla="*/ 947606 h 1402843"/>
              <a:gd name="connsiteX20" fmla="*/ 1138051 w 6884912"/>
              <a:gd name="connsiteY20" fmla="*/ 943480 h 1402843"/>
              <a:gd name="connsiteX21" fmla="*/ 1158800 w 6884912"/>
              <a:gd name="connsiteY21" fmla="*/ 941450 h 1402843"/>
              <a:gd name="connsiteX22" fmla="*/ 1166947 w 6884912"/>
              <a:gd name="connsiteY22" fmla="*/ 942208 h 1402843"/>
              <a:gd name="connsiteX23" fmla="*/ 1178135 w 6884912"/>
              <a:gd name="connsiteY23" fmla="*/ 940077 h 1402843"/>
              <a:gd name="connsiteX24" fmla="*/ 1178301 w 6884912"/>
              <a:gd name="connsiteY24" fmla="*/ 939540 h 1402843"/>
              <a:gd name="connsiteX25" fmla="*/ 1188995 w 6884912"/>
              <a:gd name="connsiteY25" fmla="*/ 938494 h 1402843"/>
              <a:gd name="connsiteX26" fmla="*/ 1242716 w 6884912"/>
              <a:gd name="connsiteY26" fmla="*/ 939498 h 1402843"/>
              <a:gd name="connsiteX27" fmla="*/ 1299977 w 6884912"/>
              <a:gd name="connsiteY27" fmla="*/ 880642 h 1402843"/>
              <a:gd name="connsiteX28" fmla="*/ 1326190 w 6884912"/>
              <a:gd name="connsiteY28" fmla="*/ 867401 h 1402843"/>
              <a:gd name="connsiteX29" fmla="*/ 1339600 w 6884912"/>
              <a:gd name="connsiteY29" fmla="*/ 857741 h 1402843"/>
              <a:gd name="connsiteX30" fmla="*/ 1340054 w 6884912"/>
              <a:gd name="connsiteY30" fmla="*/ 855468 h 1402843"/>
              <a:gd name="connsiteX31" fmla="*/ 1391606 w 6884912"/>
              <a:gd name="connsiteY31" fmla="*/ 856675 h 1402843"/>
              <a:gd name="connsiteX32" fmla="*/ 1397565 w 6884912"/>
              <a:gd name="connsiteY32" fmla="*/ 852936 h 1402843"/>
              <a:gd name="connsiteX33" fmla="*/ 1432302 w 6884912"/>
              <a:gd name="connsiteY33" fmla="*/ 858713 h 1402843"/>
              <a:gd name="connsiteX34" fmla="*/ 1449644 w 6884912"/>
              <a:gd name="connsiteY34" fmla="*/ 859037 h 1402843"/>
              <a:gd name="connsiteX35" fmla="*/ 1455793 w 6884912"/>
              <a:gd name="connsiteY35" fmla="*/ 864620 h 1402843"/>
              <a:gd name="connsiteX36" fmla="*/ 1480758 w 6884912"/>
              <a:gd name="connsiteY36" fmla="*/ 862309 h 1402843"/>
              <a:gd name="connsiteX37" fmla="*/ 1483154 w 6884912"/>
              <a:gd name="connsiteY37" fmla="*/ 859973 h 1402843"/>
              <a:gd name="connsiteX38" fmla="*/ 1505495 w 6884912"/>
              <a:gd name="connsiteY38" fmla="*/ 865771 h 1402843"/>
              <a:gd name="connsiteX39" fmla="*/ 1589871 w 6884912"/>
              <a:gd name="connsiteY39" fmla="*/ 870855 h 1402843"/>
              <a:gd name="connsiteX40" fmla="*/ 1731986 w 6884912"/>
              <a:gd name="connsiteY40" fmla="*/ 831128 h 1402843"/>
              <a:gd name="connsiteX41" fmla="*/ 1927935 w 6884912"/>
              <a:gd name="connsiteY41" fmla="*/ 869986 h 1402843"/>
              <a:gd name="connsiteX42" fmla="*/ 2166816 w 6884912"/>
              <a:gd name="connsiteY42" fmla="*/ 800946 h 1402843"/>
              <a:gd name="connsiteX43" fmla="*/ 2352236 w 6884912"/>
              <a:gd name="connsiteY43" fmla="*/ 761048 h 1402843"/>
              <a:gd name="connsiteX44" fmla="*/ 2420791 w 6884912"/>
              <a:gd name="connsiteY44" fmla="*/ 734272 h 1402843"/>
              <a:gd name="connsiteX45" fmla="*/ 2489932 w 6884912"/>
              <a:gd name="connsiteY45" fmla="*/ 749310 h 1402843"/>
              <a:gd name="connsiteX46" fmla="*/ 2512917 w 6884912"/>
              <a:gd name="connsiteY46" fmla="*/ 730573 h 1402843"/>
              <a:gd name="connsiteX47" fmla="*/ 2516783 w 6884912"/>
              <a:gd name="connsiteY47" fmla="*/ 726919 h 1402843"/>
              <a:gd name="connsiteX48" fmla="*/ 2534360 w 6884912"/>
              <a:gd name="connsiteY48" fmla="*/ 721510 h 1402843"/>
              <a:gd name="connsiteX49" fmla="*/ 2536691 w 6884912"/>
              <a:gd name="connsiteY49" fmla="*/ 708464 h 1402843"/>
              <a:gd name="connsiteX50" fmla="*/ 2561265 w 6884912"/>
              <a:gd name="connsiteY50" fmla="*/ 692069 h 1402843"/>
              <a:gd name="connsiteX51" fmla="*/ 2594349 w 6884912"/>
              <a:gd name="connsiteY51" fmla="*/ 685330 h 1402843"/>
              <a:gd name="connsiteX52" fmla="*/ 2754324 w 6884912"/>
              <a:gd name="connsiteY52" fmla="*/ 666212 h 1402843"/>
              <a:gd name="connsiteX53" fmla="*/ 2848470 w 6884912"/>
              <a:gd name="connsiteY53" fmla="*/ 647412 h 1402843"/>
              <a:gd name="connsiteX54" fmla="*/ 2881772 w 6884912"/>
              <a:gd name="connsiteY54" fmla="*/ 628706 h 1402843"/>
              <a:gd name="connsiteX55" fmla="*/ 2929932 w 6884912"/>
              <a:gd name="connsiteY55" fmla="*/ 610358 h 1402843"/>
              <a:gd name="connsiteX56" fmla="*/ 3013020 w 6884912"/>
              <a:gd name="connsiteY56" fmla="*/ 569024 h 1402843"/>
              <a:gd name="connsiteX57" fmla="*/ 3127968 w 6884912"/>
              <a:gd name="connsiteY57" fmla="*/ 529059 h 1402843"/>
              <a:gd name="connsiteX58" fmla="*/ 3222191 w 6884912"/>
              <a:gd name="connsiteY58" fmla="*/ 549333 h 1402843"/>
              <a:gd name="connsiteX59" fmla="*/ 3227953 w 6884912"/>
              <a:gd name="connsiteY59" fmla="*/ 539096 h 1402843"/>
              <a:gd name="connsiteX60" fmla="*/ 3287859 w 6884912"/>
              <a:gd name="connsiteY60" fmla="*/ 529004 h 1402843"/>
              <a:gd name="connsiteX61" fmla="*/ 3510042 w 6884912"/>
              <a:gd name="connsiteY61" fmla="*/ 553266 h 1402843"/>
              <a:gd name="connsiteX62" fmla="*/ 3626773 w 6884912"/>
              <a:gd name="connsiteY62" fmla="*/ 531898 h 1402843"/>
              <a:gd name="connsiteX63" fmla="*/ 3666217 w 6884912"/>
              <a:gd name="connsiteY63" fmla="*/ 514701 h 1402843"/>
              <a:gd name="connsiteX64" fmla="*/ 3732427 w 6884912"/>
              <a:gd name="connsiteY64" fmla="*/ 486485 h 1402843"/>
              <a:gd name="connsiteX65" fmla="*/ 3777022 w 6884912"/>
              <a:gd name="connsiteY65" fmla="*/ 441722 h 1402843"/>
              <a:gd name="connsiteX66" fmla="*/ 3791246 w 6884912"/>
              <a:gd name="connsiteY66" fmla="*/ 431442 h 1402843"/>
              <a:gd name="connsiteX67" fmla="*/ 3819864 w 6884912"/>
              <a:gd name="connsiteY67" fmla="*/ 436051 h 1402843"/>
              <a:gd name="connsiteX68" fmla="*/ 3830398 w 6884912"/>
              <a:gd name="connsiteY68" fmla="*/ 429829 h 1402843"/>
              <a:gd name="connsiteX69" fmla="*/ 3834360 w 6884912"/>
              <a:gd name="connsiteY69" fmla="*/ 430438 h 1402843"/>
              <a:gd name="connsiteX70" fmla="*/ 3843715 w 6884912"/>
              <a:gd name="connsiteY70" fmla="*/ 430198 h 1402843"/>
              <a:gd name="connsiteX71" fmla="*/ 3842609 w 6884912"/>
              <a:gd name="connsiteY71" fmla="*/ 438832 h 1402843"/>
              <a:gd name="connsiteX72" fmla="*/ 3853961 w 6884912"/>
              <a:gd name="connsiteY72" fmla="*/ 454826 h 1402843"/>
              <a:gd name="connsiteX73" fmla="*/ 3907640 w 6884912"/>
              <a:gd name="connsiteY73" fmla="*/ 449014 h 1402843"/>
              <a:gd name="connsiteX74" fmla="*/ 3910449 w 6884912"/>
              <a:gd name="connsiteY74" fmla="*/ 439254 h 1402843"/>
              <a:gd name="connsiteX75" fmla="*/ 3917197 w 6884912"/>
              <a:gd name="connsiteY75" fmla="*/ 437567 h 1402843"/>
              <a:gd name="connsiteX76" fmla="*/ 3922400 w 6884912"/>
              <a:gd name="connsiteY76" fmla="*/ 446502 h 1402843"/>
              <a:gd name="connsiteX77" fmla="*/ 4013061 w 6884912"/>
              <a:gd name="connsiteY77" fmla="*/ 466320 h 1402843"/>
              <a:gd name="connsiteX78" fmla="*/ 4134285 w 6884912"/>
              <a:gd name="connsiteY78" fmla="*/ 477038 h 1402843"/>
              <a:gd name="connsiteX79" fmla="*/ 4220717 w 6884912"/>
              <a:gd name="connsiteY79" fmla="*/ 434392 h 1402843"/>
              <a:gd name="connsiteX80" fmla="*/ 4246954 w 6884912"/>
              <a:gd name="connsiteY80" fmla="*/ 452000 h 1402843"/>
              <a:gd name="connsiteX81" fmla="*/ 4289361 w 6884912"/>
              <a:gd name="connsiteY81" fmla="*/ 438088 h 1402843"/>
              <a:gd name="connsiteX82" fmla="*/ 4498913 w 6884912"/>
              <a:gd name="connsiteY82" fmla="*/ 360361 h 1402843"/>
              <a:gd name="connsiteX83" fmla="*/ 4617330 w 6884912"/>
              <a:gd name="connsiteY83" fmla="*/ 352609 h 1402843"/>
              <a:gd name="connsiteX84" fmla="*/ 4659778 w 6884912"/>
              <a:gd name="connsiteY84" fmla="*/ 359665 h 1402843"/>
              <a:gd name="connsiteX85" fmla="*/ 4730870 w 6884912"/>
              <a:gd name="connsiteY85" fmla="*/ 370878 h 1402843"/>
              <a:gd name="connsiteX86" fmla="*/ 4785037 w 6884912"/>
              <a:gd name="connsiteY86" fmla="*/ 403410 h 1402843"/>
              <a:gd name="connsiteX87" fmla="*/ 4844073 w 6884912"/>
              <a:gd name="connsiteY87" fmla="*/ 403214 h 1402843"/>
              <a:gd name="connsiteX88" fmla="*/ 4920038 w 6884912"/>
              <a:gd name="connsiteY88" fmla="*/ 381864 h 1402843"/>
              <a:gd name="connsiteX89" fmla="*/ 5016639 w 6884912"/>
              <a:gd name="connsiteY89" fmla="*/ 400351 h 1402843"/>
              <a:gd name="connsiteX90" fmla="*/ 5072009 w 6884912"/>
              <a:gd name="connsiteY90" fmla="*/ 402948 h 1402843"/>
              <a:gd name="connsiteX91" fmla="*/ 5223626 w 6884912"/>
              <a:gd name="connsiteY91" fmla="*/ 418802 h 1402843"/>
              <a:gd name="connsiteX92" fmla="*/ 5375773 w 6884912"/>
              <a:gd name="connsiteY92" fmla="*/ 441359 h 1402843"/>
              <a:gd name="connsiteX93" fmla="*/ 5467502 w 6884912"/>
              <a:gd name="connsiteY93" fmla="*/ 492409 h 1402843"/>
              <a:gd name="connsiteX94" fmla="*/ 5592395 w 6884912"/>
              <a:gd name="connsiteY94" fmla="*/ 506880 h 1402843"/>
              <a:gd name="connsiteX95" fmla="*/ 5613532 w 6884912"/>
              <a:gd name="connsiteY95" fmla="*/ 514825 h 1402843"/>
              <a:gd name="connsiteX96" fmla="*/ 5642173 w 6884912"/>
              <a:gd name="connsiteY96" fmla="*/ 508350 h 1402843"/>
              <a:gd name="connsiteX97" fmla="*/ 5756910 w 6884912"/>
              <a:gd name="connsiteY97" fmla="*/ 480657 h 1402843"/>
              <a:gd name="connsiteX98" fmla="*/ 5846667 w 6884912"/>
              <a:gd name="connsiteY98" fmla="*/ 443232 h 1402843"/>
              <a:gd name="connsiteX99" fmla="*/ 5960732 w 6884912"/>
              <a:gd name="connsiteY99" fmla="*/ 462154 h 1402843"/>
              <a:gd name="connsiteX100" fmla="*/ 6029542 w 6884912"/>
              <a:gd name="connsiteY100" fmla="*/ 451785 h 1402843"/>
              <a:gd name="connsiteX101" fmla="*/ 6141123 w 6884912"/>
              <a:gd name="connsiteY101" fmla="*/ 401369 h 1402843"/>
              <a:gd name="connsiteX102" fmla="*/ 6299716 w 6884912"/>
              <a:gd name="connsiteY102" fmla="*/ 0 h 1402843"/>
              <a:gd name="connsiteX103" fmla="*/ 6259275 w 6884912"/>
              <a:gd name="connsiteY103" fmla="*/ 472912 h 1402843"/>
              <a:gd name="connsiteX104" fmla="*/ 6364914 w 6884912"/>
              <a:gd name="connsiteY104" fmla="*/ 481586 h 1402843"/>
              <a:gd name="connsiteX105" fmla="*/ 6380420 w 6884912"/>
              <a:gd name="connsiteY105" fmla="*/ 414641 h 1402843"/>
              <a:gd name="connsiteX106" fmla="*/ 6507891 w 6884912"/>
              <a:gd name="connsiteY106" fmla="*/ 359920 h 1402843"/>
              <a:gd name="connsiteX107" fmla="*/ 6571807 w 6884912"/>
              <a:gd name="connsiteY107" fmla="*/ 340082 h 1402843"/>
              <a:gd name="connsiteX108" fmla="*/ 6671880 w 6884912"/>
              <a:gd name="connsiteY108" fmla="*/ 324377 h 1402843"/>
              <a:gd name="connsiteX109" fmla="*/ 6702266 w 6884912"/>
              <a:gd name="connsiteY109" fmla="*/ 316916 h 1402843"/>
              <a:gd name="connsiteX110" fmla="*/ 6845802 w 6884912"/>
              <a:gd name="connsiteY110" fmla="*/ 265942 h 1402843"/>
              <a:gd name="connsiteX111" fmla="*/ 6884912 w 6884912"/>
              <a:gd name="connsiteY111" fmla="*/ 241446 h 1402843"/>
              <a:gd name="connsiteX0" fmla="*/ 6884912 w 6884912"/>
              <a:gd name="connsiteY0" fmla="*/ 68805 h 1230202"/>
              <a:gd name="connsiteX1" fmla="*/ 6884912 w 6884912"/>
              <a:gd name="connsiteY1" fmla="*/ 1230202 h 1230202"/>
              <a:gd name="connsiteX2" fmla="*/ 0 w 6884912"/>
              <a:gd name="connsiteY2" fmla="*/ 1230202 h 1230202"/>
              <a:gd name="connsiteX3" fmla="*/ 27135 w 6884912"/>
              <a:gd name="connsiteY3" fmla="*/ 1216265 h 1230202"/>
              <a:gd name="connsiteX4" fmla="*/ 115388 w 6884912"/>
              <a:gd name="connsiteY4" fmla="*/ 1227848 h 1230202"/>
              <a:gd name="connsiteX5" fmla="*/ 119094 w 6884912"/>
              <a:gd name="connsiteY5" fmla="*/ 1217268 h 1230202"/>
              <a:gd name="connsiteX6" fmla="*/ 171824 w 6884912"/>
              <a:gd name="connsiteY6" fmla="*/ 1202029 h 1230202"/>
              <a:gd name="connsiteX7" fmla="*/ 353766 w 6884912"/>
              <a:gd name="connsiteY7" fmla="*/ 1097149 h 1230202"/>
              <a:gd name="connsiteX8" fmla="*/ 438104 w 6884912"/>
              <a:gd name="connsiteY8" fmla="*/ 1111211 h 1230202"/>
              <a:gd name="connsiteX9" fmla="*/ 471270 w 6884912"/>
              <a:gd name="connsiteY9" fmla="*/ 1108972 h 1230202"/>
              <a:gd name="connsiteX10" fmla="*/ 536109 w 6884912"/>
              <a:gd name="connsiteY10" fmla="*/ 1039004 h 1230202"/>
              <a:gd name="connsiteX11" fmla="*/ 601644 w 6884912"/>
              <a:gd name="connsiteY11" fmla="*/ 1072802 h 1230202"/>
              <a:gd name="connsiteX12" fmla="*/ 651408 w 6884912"/>
              <a:gd name="connsiteY12" fmla="*/ 1053743 h 1230202"/>
              <a:gd name="connsiteX13" fmla="*/ 673197 w 6884912"/>
              <a:gd name="connsiteY13" fmla="*/ 1078865 h 1230202"/>
              <a:gd name="connsiteX14" fmla="*/ 723108 w 6884912"/>
              <a:gd name="connsiteY14" fmla="*/ 1048886 h 1230202"/>
              <a:gd name="connsiteX15" fmla="*/ 797699 w 6884912"/>
              <a:gd name="connsiteY15" fmla="*/ 1000167 h 1230202"/>
              <a:gd name="connsiteX16" fmla="*/ 888738 w 6884912"/>
              <a:gd name="connsiteY16" fmla="*/ 970613 h 1230202"/>
              <a:gd name="connsiteX17" fmla="*/ 965215 w 6884912"/>
              <a:gd name="connsiteY17" fmla="*/ 915506 h 1230202"/>
              <a:gd name="connsiteX18" fmla="*/ 1085080 w 6884912"/>
              <a:gd name="connsiteY18" fmla="*/ 844891 h 1230202"/>
              <a:gd name="connsiteX19" fmla="*/ 1131224 w 6884912"/>
              <a:gd name="connsiteY19" fmla="*/ 774965 h 1230202"/>
              <a:gd name="connsiteX20" fmla="*/ 1138051 w 6884912"/>
              <a:gd name="connsiteY20" fmla="*/ 770839 h 1230202"/>
              <a:gd name="connsiteX21" fmla="*/ 1158800 w 6884912"/>
              <a:gd name="connsiteY21" fmla="*/ 768809 h 1230202"/>
              <a:gd name="connsiteX22" fmla="*/ 1166947 w 6884912"/>
              <a:gd name="connsiteY22" fmla="*/ 769567 h 1230202"/>
              <a:gd name="connsiteX23" fmla="*/ 1178135 w 6884912"/>
              <a:gd name="connsiteY23" fmla="*/ 767436 h 1230202"/>
              <a:gd name="connsiteX24" fmla="*/ 1178301 w 6884912"/>
              <a:gd name="connsiteY24" fmla="*/ 766899 h 1230202"/>
              <a:gd name="connsiteX25" fmla="*/ 1188995 w 6884912"/>
              <a:gd name="connsiteY25" fmla="*/ 765853 h 1230202"/>
              <a:gd name="connsiteX26" fmla="*/ 1242716 w 6884912"/>
              <a:gd name="connsiteY26" fmla="*/ 766857 h 1230202"/>
              <a:gd name="connsiteX27" fmla="*/ 1299977 w 6884912"/>
              <a:gd name="connsiteY27" fmla="*/ 708001 h 1230202"/>
              <a:gd name="connsiteX28" fmla="*/ 1326190 w 6884912"/>
              <a:gd name="connsiteY28" fmla="*/ 694760 h 1230202"/>
              <a:gd name="connsiteX29" fmla="*/ 1339600 w 6884912"/>
              <a:gd name="connsiteY29" fmla="*/ 685100 h 1230202"/>
              <a:gd name="connsiteX30" fmla="*/ 1340054 w 6884912"/>
              <a:gd name="connsiteY30" fmla="*/ 682827 h 1230202"/>
              <a:gd name="connsiteX31" fmla="*/ 1391606 w 6884912"/>
              <a:gd name="connsiteY31" fmla="*/ 684034 h 1230202"/>
              <a:gd name="connsiteX32" fmla="*/ 1397565 w 6884912"/>
              <a:gd name="connsiteY32" fmla="*/ 680295 h 1230202"/>
              <a:gd name="connsiteX33" fmla="*/ 1432302 w 6884912"/>
              <a:gd name="connsiteY33" fmla="*/ 686072 h 1230202"/>
              <a:gd name="connsiteX34" fmla="*/ 1449644 w 6884912"/>
              <a:gd name="connsiteY34" fmla="*/ 686396 h 1230202"/>
              <a:gd name="connsiteX35" fmla="*/ 1455793 w 6884912"/>
              <a:gd name="connsiteY35" fmla="*/ 691979 h 1230202"/>
              <a:gd name="connsiteX36" fmla="*/ 1480758 w 6884912"/>
              <a:gd name="connsiteY36" fmla="*/ 689668 h 1230202"/>
              <a:gd name="connsiteX37" fmla="*/ 1483154 w 6884912"/>
              <a:gd name="connsiteY37" fmla="*/ 687332 h 1230202"/>
              <a:gd name="connsiteX38" fmla="*/ 1505495 w 6884912"/>
              <a:gd name="connsiteY38" fmla="*/ 693130 h 1230202"/>
              <a:gd name="connsiteX39" fmla="*/ 1589871 w 6884912"/>
              <a:gd name="connsiteY39" fmla="*/ 698214 h 1230202"/>
              <a:gd name="connsiteX40" fmla="*/ 1731986 w 6884912"/>
              <a:gd name="connsiteY40" fmla="*/ 658487 h 1230202"/>
              <a:gd name="connsiteX41" fmla="*/ 1927935 w 6884912"/>
              <a:gd name="connsiteY41" fmla="*/ 697345 h 1230202"/>
              <a:gd name="connsiteX42" fmla="*/ 2166816 w 6884912"/>
              <a:gd name="connsiteY42" fmla="*/ 628305 h 1230202"/>
              <a:gd name="connsiteX43" fmla="*/ 2352236 w 6884912"/>
              <a:gd name="connsiteY43" fmla="*/ 588407 h 1230202"/>
              <a:gd name="connsiteX44" fmla="*/ 2420791 w 6884912"/>
              <a:gd name="connsiteY44" fmla="*/ 561631 h 1230202"/>
              <a:gd name="connsiteX45" fmla="*/ 2489932 w 6884912"/>
              <a:gd name="connsiteY45" fmla="*/ 576669 h 1230202"/>
              <a:gd name="connsiteX46" fmla="*/ 2512917 w 6884912"/>
              <a:gd name="connsiteY46" fmla="*/ 557932 h 1230202"/>
              <a:gd name="connsiteX47" fmla="*/ 2516783 w 6884912"/>
              <a:gd name="connsiteY47" fmla="*/ 554278 h 1230202"/>
              <a:gd name="connsiteX48" fmla="*/ 2534360 w 6884912"/>
              <a:gd name="connsiteY48" fmla="*/ 548869 h 1230202"/>
              <a:gd name="connsiteX49" fmla="*/ 2536691 w 6884912"/>
              <a:gd name="connsiteY49" fmla="*/ 535823 h 1230202"/>
              <a:gd name="connsiteX50" fmla="*/ 2561265 w 6884912"/>
              <a:gd name="connsiteY50" fmla="*/ 519428 h 1230202"/>
              <a:gd name="connsiteX51" fmla="*/ 2594349 w 6884912"/>
              <a:gd name="connsiteY51" fmla="*/ 512689 h 1230202"/>
              <a:gd name="connsiteX52" fmla="*/ 2754324 w 6884912"/>
              <a:gd name="connsiteY52" fmla="*/ 493571 h 1230202"/>
              <a:gd name="connsiteX53" fmla="*/ 2848470 w 6884912"/>
              <a:gd name="connsiteY53" fmla="*/ 474771 h 1230202"/>
              <a:gd name="connsiteX54" fmla="*/ 2881772 w 6884912"/>
              <a:gd name="connsiteY54" fmla="*/ 456065 h 1230202"/>
              <a:gd name="connsiteX55" fmla="*/ 2929932 w 6884912"/>
              <a:gd name="connsiteY55" fmla="*/ 437717 h 1230202"/>
              <a:gd name="connsiteX56" fmla="*/ 3013020 w 6884912"/>
              <a:gd name="connsiteY56" fmla="*/ 396383 h 1230202"/>
              <a:gd name="connsiteX57" fmla="*/ 3127968 w 6884912"/>
              <a:gd name="connsiteY57" fmla="*/ 356418 h 1230202"/>
              <a:gd name="connsiteX58" fmla="*/ 3222191 w 6884912"/>
              <a:gd name="connsiteY58" fmla="*/ 376692 h 1230202"/>
              <a:gd name="connsiteX59" fmla="*/ 3227953 w 6884912"/>
              <a:gd name="connsiteY59" fmla="*/ 366455 h 1230202"/>
              <a:gd name="connsiteX60" fmla="*/ 3287859 w 6884912"/>
              <a:gd name="connsiteY60" fmla="*/ 356363 h 1230202"/>
              <a:gd name="connsiteX61" fmla="*/ 3510042 w 6884912"/>
              <a:gd name="connsiteY61" fmla="*/ 380625 h 1230202"/>
              <a:gd name="connsiteX62" fmla="*/ 3626773 w 6884912"/>
              <a:gd name="connsiteY62" fmla="*/ 359257 h 1230202"/>
              <a:gd name="connsiteX63" fmla="*/ 3666217 w 6884912"/>
              <a:gd name="connsiteY63" fmla="*/ 342060 h 1230202"/>
              <a:gd name="connsiteX64" fmla="*/ 3732427 w 6884912"/>
              <a:gd name="connsiteY64" fmla="*/ 313844 h 1230202"/>
              <a:gd name="connsiteX65" fmla="*/ 3777022 w 6884912"/>
              <a:gd name="connsiteY65" fmla="*/ 269081 h 1230202"/>
              <a:gd name="connsiteX66" fmla="*/ 3791246 w 6884912"/>
              <a:gd name="connsiteY66" fmla="*/ 258801 h 1230202"/>
              <a:gd name="connsiteX67" fmla="*/ 3819864 w 6884912"/>
              <a:gd name="connsiteY67" fmla="*/ 263410 h 1230202"/>
              <a:gd name="connsiteX68" fmla="*/ 3830398 w 6884912"/>
              <a:gd name="connsiteY68" fmla="*/ 257188 h 1230202"/>
              <a:gd name="connsiteX69" fmla="*/ 3834360 w 6884912"/>
              <a:gd name="connsiteY69" fmla="*/ 257797 h 1230202"/>
              <a:gd name="connsiteX70" fmla="*/ 3843715 w 6884912"/>
              <a:gd name="connsiteY70" fmla="*/ 257557 h 1230202"/>
              <a:gd name="connsiteX71" fmla="*/ 3842609 w 6884912"/>
              <a:gd name="connsiteY71" fmla="*/ 266191 h 1230202"/>
              <a:gd name="connsiteX72" fmla="*/ 3853961 w 6884912"/>
              <a:gd name="connsiteY72" fmla="*/ 282185 h 1230202"/>
              <a:gd name="connsiteX73" fmla="*/ 3907640 w 6884912"/>
              <a:gd name="connsiteY73" fmla="*/ 276373 h 1230202"/>
              <a:gd name="connsiteX74" fmla="*/ 3910449 w 6884912"/>
              <a:gd name="connsiteY74" fmla="*/ 266613 h 1230202"/>
              <a:gd name="connsiteX75" fmla="*/ 3917197 w 6884912"/>
              <a:gd name="connsiteY75" fmla="*/ 264926 h 1230202"/>
              <a:gd name="connsiteX76" fmla="*/ 3922400 w 6884912"/>
              <a:gd name="connsiteY76" fmla="*/ 273861 h 1230202"/>
              <a:gd name="connsiteX77" fmla="*/ 4013061 w 6884912"/>
              <a:gd name="connsiteY77" fmla="*/ 293679 h 1230202"/>
              <a:gd name="connsiteX78" fmla="*/ 4134285 w 6884912"/>
              <a:gd name="connsiteY78" fmla="*/ 304397 h 1230202"/>
              <a:gd name="connsiteX79" fmla="*/ 4220717 w 6884912"/>
              <a:gd name="connsiteY79" fmla="*/ 261751 h 1230202"/>
              <a:gd name="connsiteX80" fmla="*/ 4246954 w 6884912"/>
              <a:gd name="connsiteY80" fmla="*/ 279359 h 1230202"/>
              <a:gd name="connsiteX81" fmla="*/ 4289361 w 6884912"/>
              <a:gd name="connsiteY81" fmla="*/ 265447 h 1230202"/>
              <a:gd name="connsiteX82" fmla="*/ 4498913 w 6884912"/>
              <a:gd name="connsiteY82" fmla="*/ 187720 h 1230202"/>
              <a:gd name="connsiteX83" fmla="*/ 4617330 w 6884912"/>
              <a:gd name="connsiteY83" fmla="*/ 179968 h 1230202"/>
              <a:gd name="connsiteX84" fmla="*/ 4659778 w 6884912"/>
              <a:gd name="connsiteY84" fmla="*/ 187024 h 1230202"/>
              <a:gd name="connsiteX85" fmla="*/ 4730870 w 6884912"/>
              <a:gd name="connsiteY85" fmla="*/ 198237 h 1230202"/>
              <a:gd name="connsiteX86" fmla="*/ 4785037 w 6884912"/>
              <a:gd name="connsiteY86" fmla="*/ 230769 h 1230202"/>
              <a:gd name="connsiteX87" fmla="*/ 4844073 w 6884912"/>
              <a:gd name="connsiteY87" fmla="*/ 230573 h 1230202"/>
              <a:gd name="connsiteX88" fmla="*/ 4920038 w 6884912"/>
              <a:gd name="connsiteY88" fmla="*/ 209223 h 1230202"/>
              <a:gd name="connsiteX89" fmla="*/ 5016639 w 6884912"/>
              <a:gd name="connsiteY89" fmla="*/ 227710 h 1230202"/>
              <a:gd name="connsiteX90" fmla="*/ 5072009 w 6884912"/>
              <a:gd name="connsiteY90" fmla="*/ 230307 h 1230202"/>
              <a:gd name="connsiteX91" fmla="*/ 5223626 w 6884912"/>
              <a:gd name="connsiteY91" fmla="*/ 246161 h 1230202"/>
              <a:gd name="connsiteX92" fmla="*/ 5375773 w 6884912"/>
              <a:gd name="connsiteY92" fmla="*/ 268718 h 1230202"/>
              <a:gd name="connsiteX93" fmla="*/ 5467502 w 6884912"/>
              <a:gd name="connsiteY93" fmla="*/ 319768 h 1230202"/>
              <a:gd name="connsiteX94" fmla="*/ 5592395 w 6884912"/>
              <a:gd name="connsiteY94" fmla="*/ 334239 h 1230202"/>
              <a:gd name="connsiteX95" fmla="*/ 5613532 w 6884912"/>
              <a:gd name="connsiteY95" fmla="*/ 342184 h 1230202"/>
              <a:gd name="connsiteX96" fmla="*/ 5642173 w 6884912"/>
              <a:gd name="connsiteY96" fmla="*/ 335709 h 1230202"/>
              <a:gd name="connsiteX97" fmla="*/ 5756910 w 6884912"/>
              <a:gd name="connsiteY97" fmla="*/ 308016 h 1230202"/>
              <a:gd name="connsiteX98" fmla="*/ 5846667 w 6884912"/>
              <a:gd name="connsiteY98" fmla="*/ 270591 h 1230202"/>
              <a:gd name="connsiteX99" fmla="*/ 5960732 w 6884912"/>
              <a:gd name="connsiteY99" fmla="*/ 289513 h 1230202"/>
              <a:gd name="connsiteX100" fmla="*/ 6029542 w 6884912"/>
              <a:gd name="connsiteY100" fmla="*/ 279144 h 1230202"/>
              <a:gd name="connsiteX101" fmla="*/ 6141123 w 6884912"/>
              <a:gd name="connsiteY101" fmla="*/ 228728 h 1230202"/>
              <a:gd name="connsiteX102" fmla="*/ 6258874 w 6884912"/>
              <a:gd name="connsiteY102" fmla="*/ 0 h 1230202"/>
              <a:gd name="connsiteX103" fmla="*/ 6259275 w 6884912"/>
              <a:gd name="connsiteY103" fmla="*/ 300271 h 1230202"/>
              <a:gd name="connsiteX104" fmla="*/ 6364914 w 6884912"/>
              <a:gd name="connsiteY104" fmla="*/ 308945 h 1230202"/>
              <a:gd name="connsiteX105" fmla="*/ 6380420 w 6884912"/>
              <a:gd name="connsiteY105" fmla="*/ 242000 h 1230202"/>
              <a:gd name="connsiteX106" fmla="*/ 6507891 w 6884912"/>
              <a:gd name="connsiteY106" fmla="*/ 187279 h 1230202"/>
              <a:gd name="connsiteX107" fmla="*/ 6571807 w 6884912"/>
              <a:gd name="connsiteY107" fmla="*/ 167441 h 1230202"/>
              <a:gd name="connsiteX108" fmla="*/ 6671880 w 6884912"/>
              <a:gd name="connsiteY108" fmla="*/ 151736 h 1230202"/>
              <a:gd name="connsiteX109" fmla="*/ 6702266 w 6884912"/>
              <a:gd name="connsiteY109" fmla="*/ 144275 h 1230202"/>
              <a:gd name="connsiteX110" fmla="*/ 6845802 w 6884912"/>
              <a:gd name="connsiteY110" fmla="*/ 93301 h 1230202"/>
              <a:gd name="connsiteX111" fmla="*/ 6884912 w 6884912"/>
              <a:gd name="connsiteY111" fmla="*/ 68805 h 1230202"/>
              <a:gd name="connsiteX0" fmla="*/ 6884912 w 6884912"/>
              <a:gd name="connsiteY0" fmla="*/ 68805 h 1230202"/>
              <a:gd name="connsiteX1" fmla="*/ 6884912 w 6884912"/>
              <a:gd name="connsiteY1" fmla="*/ 1230202 h 1230202"/>
              <a:gd name="connsiteX2" fmla="*/ 0 w 6884912"/>
              <a:gd name="connsiteY2" fmla="*/ 1230202 h 1230202"/>
              <a:gd name="connsiteX3" fmla="*/ 27135 w 6884912"/>
              <a:gd name="connsiteY3" fmla="*/ 1216265 h 1230202"/>
              <a:gd name="connsiteX4" fmla="*/ 115388 w 6884912"/>
              <a:gd name="connsiteY4" fmla="*/ 1227848 h 1230202"/>
              <a:gd name="connsiteX5" fmla="*/ 119094 w 6884912"/>
              <a:gd name="connsiteY5" fmla="*/ 1217268 h 1230202"/>
              <a:gd name="connsiteX6" fmla="*/ 171824 w 6884912"/>
              <a:gd name="connsiteY6" fmla="*/ 1202029 h 1230202"/>
              <a:gd name="connsiteX7" fmla="*/ 353766 w 6884912"/>
              <a:gd name="connsiteY7" fmla="*/ 1097149 h 1230202"/>
              <a:gd name="connsiteX8" fmla="*/ 438104 w 6884912"/>
              <a:gd name="connsiteY8" fmla="*/ 1111211 h 1230202"/>
              <a:gd name="connsiteX9" fmla="*/ 471270 w 6884912"/>
              <a:gd name="connsiteY9" fmla="*/ 1108972 h 1230202"/>
              <a:gd name="connsiteX10" fmla="*/ 536109 w 6884912"/>
              <a:gd name="connsiteY10" fmla="*/ 1039004 h 1230202"/>
              <a:gd name="connsiteX11" fmla="*/ 601644 w 6884912"/>
              <a:gd name="connsiteY11" fmla="*/ 1072802 h 1230202"/>
              <a:gd name="connsiteX12" fmla="*/ 651408 w 6884912"/>
              <a:gd name="connsiteY12" fmla="*/ 1053743 h 1230202"/>
              <a:gd name="connsiteX13" fmla="*/ 673197 w 6884912"/>
              <a:gd name="connsiteY13" fmla="*/ 1078865 h 1230202"/>
              <a:gd name="connsiteX14" fmla="*/ 723108 w 6884912"/>
              <a:gd name="connsiteY14" fmla="*/ 1048886 h 1230202"/>
              <a:gd name="connsiteX15" fmla="*/ 797699 w 6884912"/>
              <a:gd name="connsiteY15" fmla="*/ 1000167 h 1230202"/>
              <a:gd name="connsiteX16" fmla="*/ 888738 w 6884912"/>
              <a:gd name="connsiteY16" fmla="*/ 970613 h 1230202"/>
              <a:gd name="connsiteX17" fmla="*/ 965215 w 6884912"/>
              <a:gd name="connsiteY17" fmla="*/ 915506 h 1230202"/>
              <a:gd name="connsiteX18" fmla="*/ 1085080 w 6884912"/>
              <a:gd name="connsiteY18" fmla="*/ 844891 h 1230202"/>
              <a:gd name="connsiteX19" fmla="*/ 1131224 w 6884912"/>
              <a:gd name="connsiteY19" fmla="*/ 774965 h 1230202"/>
              <a:gd name="connsiteX20" fmla="*/ 1138051 w 6884912"/>
              <a:gd name="connsiteY20" fmla="*/ 770839 h 1230202"/>
              <a:gd name="connsiteX21" fmla="*/ 1158800 w 6884912"/>
              <a:gd name="connsiteY21" fmla="*/ 768809 h 1230202"/>
              <a:gd name="connsiteX22" fmla="*/ 1166947 w 6884912"/>
              <a:gd name="connsiteY22" fmla="*/ 769567 h 1230202"/>
              <a:gd name="connsiteX23" fmla="*/ 1178135 w 6884912"/>
              <a:gd name="connsiteY23" fmla="*/ 767436 h 1230202"/>
              <a:gd name="connsiteX24" fmla="*/ 1178301 w 6884912"/>
              <a:gd name="connsiteY24" fmla="*/ 766899 h 1230202"/>
              <a:gd name="connsiteX25" fmla="*/ 1188995 w 6884912"/>
              <a:gd name="connsiteY25" fmla="*/ 765853 h 1230202"/>
              <a:gd name="connsiteX26" fmla="*/ 1242716 w 6884912"/>
              <a:gd name="connsiteY26" fmla="*/ 766857 h 1230202"/>
              <a:gd name="connsiteX27" fmla="*/ 1299977 w 6884912"/>
              <a:gd name="connsiteY27" fmla="*/ 708001 h 1230202"/>
              <a:gd name="connsiteX28" fmla="*/ 1326190 w 6884912"/>
              <a:gd name="connsiteY28" fmla="*/ 694760 h 1230202"/>
              <a:gd name="connsiteX29" fmla="*/ 1339600 w 6884912"/>
              <a:gd name="connsiteY29" fmla="*/ 685100 h 1230202"/>
              <a:gd name="connsiteX30" fmla="*/ 1340054 w 6884912"/>
              <a:gd name="connsiteY30" fmla="*/ 682827 h 1230202"/>
              <a:gd name="connsiteX31" fmla="*/ 1391606 w 6884912"/>
              <a:gd name="connsiteY31" fmla="*/ 684034 h 1230202"/>
              <a:gd name="connsiteX32" fmla="*/ 1397565 w 6884912"/>
              <a:gd name="connsiteY32" fmla="*/ 680295 h 1230202"/>
              <a:gd name="connsiteX33" fmla="*/ 1432302 w 6884912"/>
              <a:gd name="connsiteY33" fmla="*/ 686072 h 1230202"/>
              <a:gd name="connsiteX34" fmla="*/ 1449644 w 6884912"/>
              <a:gd name="connsiteY34" fmla="*/ 686396 h 1230202"/>
              <a:gd name="connsiteX35" fmla="*/ 1455793 w 6884912"/>
              <a:gd name="connsiteY35" fmla="*/ 691979 h 1230202"/>
              <a:gd name="connsiteX36" fmla="*/ 1480758 w 6884912"/>
              <a:gd name="connsiteY36" fmla="*/ 689668 h 1230202"/>
              <a:gd name="connsiteX37" fmla="*/ 1483154 w 6884912"/>
              <a:gd name="connsiteY37" fmla="*/ 687332 h 1230202"/>
              <a:gd name="connsiteX38" fmla="*/ 1505495 w 6884912"/>
              <a:gd name="connsiteY38" fmla="*/ 693130 h 1230202"/>
              <a:gd name="connsiteX39" fmla="*/ 1589871 w 6884912"/>
              <a:gd name="connsiteY39" fmla="*/ 698214 h 1230202"/>
              <a:gd name="connsiteX40" fmla="*/ 1731986 w 6884912"/>
              <a:gd name="connsiteY40" fmla="*/ 658487 h 1230202"/>
              <a:gd name="connsiteX41" fmla="*/ 1927935 w 6884912"/>
              <a:gd name="connsiteY41" fmla="*/ 697345 h 1230202"/>
              <a:gd name="connsiteX42" fmla="*/ 2166816 w 6884912"/>
              <a:gd name="connsiteY42" fmla="*/ 628305 h 1230202"/>
              <a:gd name="connsiteX43" fmla="*/ 2352236 w 6884912"/>
              <a:gd name="connsiteY43" fmla="*/ 588407 h 1230202"/>
              <a:gd name="connsiteX44" fmla="*/ 2420791 w 6884912"/>
              <a:gd name="connsiteY44" fmla="*/ 561631 h 1230202"/>
              <a:gd name="connsiteX45" fmla="*/ 2489932 w 6884912"/>
              <a:gd name="connsiteY45" fmla="*/ 576669 h 1230202"/>
              <a:gd name="connsiteX46" fmla="*/ 2512917 w 6884912"/>
              <a:gd name="connsiteY46" fmla="*/ 557932 h 1230202"/>
              <a:gd name="connsiteX47" fmla="*/ 2516783 w 6884912"/>
              <a:gd name="connsiteY47" fmla="*/ 554278 h 1230202"/>
              <a:gd name="connsiteX48" fmla="*/ 2534360 w 6884912"/>
              <a:gd name="connsiteY48" fmla="*/ 548869 h 1230202"/>
              <a:gd name="connsiteX49" fmla="*/ 2536691 w 6884912"/>
              <a:gd name="connsiteY49" fmla="*/ 535823 h 1230202"/>
              <a:gd name="connsiteX50" fmla="*/ 2561265 w 6884912"/>
              <a:gd name="connsiteY50" fmla="*/ 519428 h 1230202"/>
              <a:gd name="connsiteX51" fmla="*/ 2594349 w 6884912"/>
              <a:gd name="connsiteY51" fmla="*/ 512689 h 1230202"/>
              <a:gd name="connsiteX52" fmla="*/ 2754324 w 6884912"/>
              <a:gd name="connsiteY52" fmla="*/ 493571 h 1230202"/>
              <a:gd name="connsiteX53" fmla="*/ 2848470 w 6884912"/>
              <a:gd name="connsiteY53" fmla="*/ 474771 h 1230202"/>
              <a:gd name="connsiteX54" fmla="*/ 2881772 w 6884912"/>
              <a:gd name="connsiteY54" fmla="*/ 456065 h 1230202"/>
              <a:gd name="connsiteX55" fmla="*/ 2929932 w 6884912"/>
              <a:gd name="connsiteY55" fmla="*/ 437717 h 1230202"/>
              <a:gd name="connsiteX56" fmla="*/ 3013020 w 6884912"/>
              <a:gd name="connsiteY56" fmla="*/ 396383 h 1230202"/>
              <a:gd name="connsiteX57" fmla="*/ 3127968 w 6884912"/>
              <a:gd name="connsiteY57" fmla="*/ 356418 h 1230202"/>
              <a:gd name="connsiteX58" fmla="*/ 3222191 w 6884912"/>
              <a:gd name="connsiteY58" fmla="*/ 376692 h 1230202"/>
              <a:gd name="connsiteX59" fmla="*/ 3227953 w 6884912"/>
              <a:gd name="connsiteY59" fmla="*/ 366455 h 1230202"/>
              <a:gd name="connsiteX60" fmla="*/ 3287859 w 6884912"/>
              <a:gd name="connsiteY60" fmla="*/ 356363 h 1230202"/>
              <a:gd name="connsiteX61" fmla="*/ 3510042 w 6884912"/>
              <a:gd name="connsiteY61" fmla="*/ 380625 h 1230202"/>
              <a:gd name="connsiteX62" fmla="*/ 3626773 w 6884912"/>
              <a:gd name="connsiteY62" fmla="*/ 359257 h 1230202"/>
              <a:gd name="connsiteX63" fmla="*/ 3666217 w 6884912"/>
              <a:gd name="connsiteY63" fmla="*/ 342060 h 1230202"/>
              <a:gd name="connsiteX64" fmla="*/ 3732427 w 6884912"/>
              <a:gd name="connsiteY64" fmla="*/ 313844 h 1230202"/>
              <a:gd name="connsiteX65" fmla="*/ 3777022 w 6884912"/>
              <a:gd name="connsiteY65" fmla="*/ 269081 h 1230202"/>
              <a:gd name="connsiteX66" fmla="*/ 3791246 w 6884912"/>
              <a:gd name="connsiteY66" fmla="*/ 258801 h 1230202"/>
              <a:gd name="connsiteX67" fmla="*/ 3819864 w 6884912"/>
              <a:gd name="connsiteY67" fmla="*/ 263410 h 1230202"/>
              <a:gd name="connsiteX68" fmla="*/ 3830398 w 6884912"/>
              <a:gd name="connsiteY68" fmla="*/ 257188 h 1230202"/>
              <a:gd name="connsiteX69" fmla="*/ 3834360 w 6884912"/>
              <a:gd name="connsiteY69" fmla="*/ 257797 h 1230202"/>
              <a:gd name="connsiteX70" fmla="*/ 3843715 w 6884912"/>
              <a:gd name="connsiteY70" fmla="*/ 257557 h 1230202"/>
              <a:gd name="connsiteX71" fmla="*/ 3842609 w 6884912"/>
              <a:gd name="connsiteY71" fmla="*/ 266191 h 1230202"/>
              <a:gd name="connsiteX72" fmla="*/ 3853961 w 6884912"/>
              <a:gd name="connsiteY72" fmla="*/ 282185 h 1230202"/>
              <a:gd name="connsiteX73" fmla="*/ 3907640 w 6884912"/>
              <a:gd name="connsiteY73" fmla="*/ 276373 h 1230202"/>
              <a:gd name="connsiteX74" fmla="*/ 3910449 w 6884912"/>
              <a:gd name="connsiteY74" fmla="*/ 266613 h 1230202"/>
              <a:gd name="connsiteX75" fmla="*/ 3917197 w 6884912"/>
              <a:gd name="connsiteY75" fmla="*/ 264926 h 1230202"/>
              <a:gd name="connsiteX76" fmla="*/ 3922400 w 6884912"/>
              <a:gd name="connsiteY76" fmla="*/ 273861 h 1230202"/>
              <a:gd name="connsiteX77" fmla="*/ 4013061 w 6884912"/>
              <a:gd name="connsiteY77" fmla="*/ 293679 h 1230202"/>
              <a:gd name="connsiteX78" fmla="*/ 4134285 w 6884912"/>
              <a:gd name="connsiteY78" fmla="*/ 304397 h 1230202"/>
              <a:gd name="connsiteX79" fmla="*/ 4220717 w 6884912"/>
              <a:gd name="connsiteY79" fmla="*/ 261751 h 1230202"/>
              <a:gd name="connsiteX80" fmla="*/ 4246954 w 6884912"/>
              <a:gd name="connsiteY80" fmla="*/ 279359 h 1230202"/>
              <a:gd name="connsiteX81" fmla="*/ 4289361 w 6884912"/>
              <a:gd name="connsiteY81" fmla="*/ 265447 h 1230202"/>
              <a:gd name="connsiteX82" fmla="*/ 4498913 w 6884912"/>
              <a:gd name="connsiteY82" fmla="*/ 187720 h 1230202"/>
              <a:gd name="connsiteX83" fmla="*/ 4617330 w 6884912"/>
              <a:gd name="connsiteY83" fmla="*/ 179968 h 1230202"/>
              <a:gd name="connsiteX84" fmla="*/ 4659778 w 6884912"/>
              <a:gd name="connsiteY84" fmla="*/ 187024 h 1230202"/>
              <a:gd name="connsiteX85" fmla="*/ 4730870 w 6884912"/>
              <a:gd name="connsiteY85" fmla="*/ 198237 h 1230202"/>
              <a:gd name="connsiteX86" fmla="*/ 4785037 w 6884912"/>
              <a:gd name="connsiteY86" fmla="*/ 230769 h 1230202"/>
              <a:gd name="connsiteX87" fmla="*/ 4844073 w 6884912"/>
              <a:gd name="connsiteY87" fmla="*/ 230573 h 1230202"/>
              <a:gd name="connsiteX88" fmla="*/ 4920038 w 6884912"/>
              <a:gd name="connsiteY88" fmla="*/ 209223 h 1230202"/>
              <a:gd name="connsiteX89" fmla="*/ 5016639 w 6884912"/>
              <a:gd name="connsiteY89" fmla="*/ 227710 h 1230202"/>
              <a:gd name="connsiteX90" fmla="*/ 5072009 w 6884912"/>
              <a:gd name="connsiteY90" fmla="*/ 230307 h 1230202"/>
              <a:gd name="connsiteX91" fmla="*/ 5223626 w 6884912"/>
              <a:gd name="connsiteY91" fmla="*/ 246161 h 1230202"/>
              <a:gd name="connsiteX92" fmla="*/ 5375773 w 6884912"/>
              <a:gd name="connsiteY92" fmla="*/ 268718 h 1230202"/>
              <a:gd name="connsiteX93" fmla="*/ 5467502 w 6884912"/>
              <a:gd name="connsiteY93" fmla="*/ 319768 h 1230202"/>
              <a:gd name="connsiteX94" fmla="*/ 5592395 w 6884912"/>
              <a:gd name="connsiteY94" fmla="*/ 334239 h 1230202"/>
              <a:gd name="connsiteX95" fmla="*/ 5613532 w 6884912"/>
              <a:gd name="connsiteY95" fmla="*/ 342184 h 1230202"/>
              <a:gd name="connsiteX96" fmla="*/ 5642173 w 6884912"/>
              <a:gd name="connsiteY96" fmla="*/ 335709 h 1230202"/>
              <a:gd name="connsiteX97" fmla="*/ 5756910 w 6884912"/>
              <a:gd name="connsiteY97" fmla="*/ 308016 h 1230202"/>
              <a:gd name="connsiteX98" fmla="*/ 5846667 w 6884912"/>
              <a:gd name="connsiteY98" fmla="*/ 270591 h 1230202"/>
              <a:gd name="connsiteX99" fmla="*/ 5960732 w 6884912"/>
              <a:gd name="connsiteY99" fmla="*/ 289513 h 1230202"/>
              <a:gd name="connsiteX100" fmla="*/ 6029542 w 6884912"/>
              <a:gd name="connsiteY100" fmla="*/ 279144 h 1230202"/>
              <a:gd name="connsiteX101" fmla="*/ 6141123 w 6884912"/>
              <a:gd name="connsiteY101" fmla="*/ 228728 h 1230202"/>
              <a:gd name="connsiteX102" fmla="*/ 6258874 w 6884912"/>
              <a:gd name="connsiteY102" fmla="*/ 0 h 1230202"/>
              <a:gd name="connsiteX103" fmla="*/ 6259275 w 6884912"/>
              <a:gd name="connsiteY103" fmla="*/ 300271 h 1230202"/>
              <a:gd name="connsiteX104" fmla="*/ 6364914 w 6884912"/>
              <a:gd name="connsiteY104" fmla="*/ 308945 h 1230202"/>
              <a:gd name="connsiteX105" fmla="*/ 6380420 w 6884912"/>
              <a:gd name="connsiteY105" fmla="*/ 242000 h 1230202"/>
              <a:gd name="connsiteX106" fmla="*/ 6507891 w 6884912"/>
              <a:gd name="connsiteY106" fmla="*/ 187279 h 1230202"/>
              <a:gd name="connsiteX107" fmla="*/ 6571807 w 6884912"/>
              <a:gd name="connsiteY107" fmla="*/ 167441 h 1230202"/>
              <a:gd name="connsiteX108" fmla="*/ 6671880 w 6884912"/>
              <a:gd name="connsiteY108" fmla="*/ 151736 h 1230202"/>
              <a:gd name="connsiteX109" fmla="*/ 6702266 w 6884912"/>
              <a:gd name="connsiteY109" fmla="*/ 144275 h 1230202"/>
              <a:gd name="connsiteX110" fmla="*/ 6845802 w 6884912"/>
              <a:gd name="connsiteY110" fmla="*/ 93301 h 1230202"/>
              <a:gd name="connsiteX111" fmla="*/ 6884912 w 6884912"/>
              <a:gd name="connsiteY111" fmla="*/ 68805 h 1230202"/>
              <a:gd name="connsiteX0" fmla="*/ 6884912 w 6884912"/>
              <a:gd name="connsiteY0" fmla="*/ 68805 h 1230202"/>
              <a:gd name="connsiteX1" fmla="*/ 6884912 w 6884912"/>
              <a:gd name="connsiteY1" fmla="*/ 1230202 h 1230202"/>
              <a:gd name="connsiteX2" fmla="*/ 0 w 6884912"/>
              <a:gd name="connsiteY2" fmla="*/ 1230202 h 1230202"/>
              <a:gd name="connsiteX3" fmla="*/ 27135 w 6884912"/>
              <a:gd name="connsiteY3" fmla="*/ 1216265 h 1230202"/>
              <a:gd name="connsiteX4" fmla="*/ 115388 w 6884912"/>
              <a:gd name="connsiteY4" fmla="*/ 1227848 h 1230202"/>
              <a:gd name="connsiteX5" fmla="*/ 119094 w 6884912"/>
              <a:gd name="connsiteY5" fmla="*/ 1217268 h 1230202"/>
              <a:gd name="connsiteX6" fmla="*/ 171824 w 6884912"/>
              <a:gd name="connsiteY6" fmla="*/ 1202029 h 1230202"/>
              <a:gd name="connsiteX7" fmla="*/ 353766 w 6884912"/>
              <a:gd name="connsiteY7" fmla="*/ 1097149 h 1230202"/>
              <a:gd name="connsiteX8" fmla="*/ 438104 w 6884912"/>
              <a:gd name="connsiteY8" fmla="*/ 1111211 h 1230202"/>
              <a:gd name="connsiteX9" fmla="*/ 471270 w 6884912"/>
              <a:gd name="connsiteY9" fmla="*/ 1108972 h 1230202"/>
              <a:gd name="connsiteX10" fmla="*/ 536109 w 6884912"/>
              <a:gd name="connsiteY10" fmla="*/ 1039004 h 1230202"/>
              <a:gd name="connsiteX11" fmla="*/ 601644 w 6884912"/>
              <a:gd name="connsiteY11" fmla="*/ 1072802 h 1230202"/>
              <a:gd name="connsiteX12" fmla="*/ 651408 w 6884912"/>
              <a:gd name="connsiteY12" fmla="*/ 1053743 h 1230202"/>
              <a:gd name="connsiteX13" fmla="*/ 673197 w 6884912"/>
              <a:gd name="connsiteY13" fmla="*/ 1078865 h 1230202"/>
              <a:gd name="connsiteX14" fmla="*/ 723108 w 6884912"/>
              <a:gd name="connsiteY14" fmla="*/ 1048886 h 1230202"/>
              <a:gd name="connsiteX15" fmla="*/ 797699 w 6884912"/>
              <a:gd name="connsiteY15" fmla="*/ 1000167 h 1230202"/>
              <a:gd name="connsiteX16" fmla="*/ 888738 w 6884912"/>
              <a:gd name="connsiteY16" fmla="*/ 970613 h 1230202"/>
              <a:gd name="connsiteX17" fmla="*/ 965215 w 6884912"/>
              <a:gd name="connsiteY17" fmla="*/ 915506 h 1230202"/>
              <a:gd name="connsiteX18" fmla="*/ 1085080 w 6884912"/>
              <a:gd name="connsiteY18" fmla="*/ 844891 h 1230202"/>
              <a:gd name="connsiteX19" fmla="*/ 1131224 w 6884912"/>
              <a:gd name="connsiteY19" fmla="*/ 774965 h 1230202"/>
              <a:gd name="connsiteX20" fmla="*/ 1138051 w 6884912"/>
              <a:gd name="connsiteY20" fmla="*/ 770839 h 1230202"/>
              <a:gd name="connsiteX21" fmla="*/ 1158800 w 6884912"/>
              <a:gd name="connsiteY21" fmla="*/ 768809 h 1230202"/>
              <a:gd name="connsiteX22" fmla="*/ 1166947 w 6884912"/>
              <a:gd name="connsiteY22" fmla="*/ 769567 h 1230202"/>
              <a:gd name="connsiteX23" fmla="*/ 1178135 w 6884912"/>
              <a:gd name="connsiteY23" fmla="*/ 767436 h 1230202"/>
              <a:gd name="connsiteX24" fmla="*/ 1178301 w 6884912"/>
              <a:gd name="connsiteY24" fmla="*/ 766899 h 1230202"/>
              <a:gd name="connsiteX25" fmla="*/ 1188995 w 6884912"/>
              <a:gd name="connsiteY25" fmla="*/ 765853 h 1230202"/>
              <a:gd name="connsiteX26" fmla="*/ 1242716 w 6884912"/>
              <a:gd name="connsiteY26" fmla="*/ 766857 h 1230202"/>
              <a:gd name="connsiteX27" fmla="*/ 1299977 w 6884912"/>
              <a:gd name="connsiteY27" fmla="*/ 708001 h 1230202"/>
              <a:gd name="connsiteX28" fmla="*/ 1326190 w 6884912"/>
              <a:gd name="connsiteY28" fmla="*/ 694760 h 1230202"/>
              <a:gd name="connsiteX29" fmla="*/ 1339600 w 6884912"/>
              <a:gd name="connsiteY29" fmla="*/ 685100 h 1230202"/>
              <a:gd name="connsiteX30" fmla="*/ 1340054 w 6884912"/>
              <a:gd name="connsiteY30" fmla="*/ 682827 h 1230202"/>
              <a:gd name="connsiteX31" fmla="*/ 1391606 w 6884912"/>
              <a:gd name="connsiteY31" fmla="*/ 684034 h 1230202"/>
              <a:gd name="connsiteX32" fmla="*/ 1397565 w 6884912"/>
              <a:gd name="connsiteY32" fmla="*/ 680295 h 1230202"/>
              <a:gd name="connsiteX33" fmla="*/ 1432302 w 6884912"/>
              <a:gd name="connsiteY33" fmla="*/ 686072 h 1230202"/>
              <a:gd name="connsiteX34" fmla="*/ 1449644 w 6884912"/>
              <a:gd name="connsiteY34" fmla="*/ 686396 h 1230202"/>
              <a:gd name="connsiteX35" fmla="*/ 1455793 w 6884912"/>
              <a:gd name="connsiteY35" fmla="*/ 691979 h 1230202"/>
              <a:gd name="connsiteX36" fmla="*/ 1480758 w 6884912"/>
              <a:gd name="connsiteY36" fmla="*/ 689668 h 1230202"/>
              <a:gd name="connsiteX37" fmla="*/ 1483154 w 6884912"/>
              <a:gd name="connsiteY37" fmla="*/ 687332 h 1230202"/>
              <a:gd name="connsiteX38" fmla="*/ 1505495 w 6884912"/>
              <a:gd name="connsiteY38" fmla="*/ 693130 h 1230202"/>
              <a:gd name="connsiteX39" fmla="*/ 1589871 w 6884912"/>
              <a:gd name="connsiteY39" fmla="*/ 698214 h 1230202"/>
              <a:gd name="connsiteX40" fmla="*/ 1731986 w 6884912"/>
              <a:gd name="connsiteY40" fmla="*/ 658487 h 1230202"/>
              <a:gd name="connsiteX41" fmla="*/ 1927935 w 6884912"/>
              <a:gd name="connsiteY41" fmla="*/ 697345 h 1230202"/>
              <a:gd name="connsiteX42" fmla="*/ 2166816 w 6884912"/>
              <a:gd name="connsiteY42" fmla="*/ 628305 h 1230202"/>
              <a:gd name="connsiteX43" fmla="*/ 2352236 w 6884912"/>
              <a:gd name="connsiteY43" fmla="*/ 588407 h 1230202"/>
              <a:gd name="connsiteX44" fmla="*/ 2420791 w 6884912"/>
              <a:gd name="connsiteY44" fmla="*/ 561631 h 1230202"/>
              <a:gd name="connsiteX45" fmla="*/ 2489932 w 6884912"/>
              <a:gd name="connsiteY45" fmla="*/ 576669 h 1230202"/>
              <a:gd name="connsiteX46" fmla="*/ 2512917 w 6884912"/>
              <a:gd name="connsiteY46" fmla="*/ 557932 h 1230202"/>
              <a:gd name="connsiteX47" fmla="*/ 2516783 w 6884912"/>
              <a:gd name="connsiteY47" fmla="*/ 554278 h 1230202"/>
              <a:gd name="connsiteX48" fmla="*/ 2534360 w 6884912"/>
              <a:gd name="connsiteY48" fmla="*/ 548869 h 1230202"/>
              <a:gd name="connsiteX49" fmla="*/ 2536691 w 6884912"/>
              <a:gd name="connsiteY49" fmla="*/ 535823 h 1230202"/>
              <a:gd name="connsiteX50" fmla="*/ 2561265 w 6884912"/>
              <a:gd name="connsiteY50" fmla="*/ 519428 h 1230202"/>
              <a:gd name="connsiteX51" fmla="*/ 2594349 w 6884912"/>
              <a:gd name="connsiteY51" fmla="*/ 512689 h 1230202"/>
              <a:gd name="connsiteX52" fmla="*/ 2754324 w 6884912"/>
              <a:gd name="connsiteY52" fmla="*/ 493571 h 1230202"/>
              <a:gd name="connsiteX53" fmla="*/ 2848470 w 6884912"/>
              <a:gd name="connsiteY53" fmla="*/ 474771 h 1230202"/>
              <a:gd name="connsiteX54" fmla="*/ 2881772 w 6884912"/>
              <a:gd name="connsiteY54" fmla="*/ 456065 h 1230202"/>
              <a:gd name="connsiteX55" fmla="*/ 2929932 w 6884912"/>
              <a:gd name="connsiteY55" fmla="*/ 437717 h 1230202"/>
              <a:gd name="connsiteX56" fmla="*/ 3013020 w 6884912"/>
              <a:gd name="connsiteY56" fmla="*/ 396383 h 1230202"/>
              <a:gd name="connsiteX57" fmla="*/ 3127968 w 6884912"/>
              <a:gd name="connsiteY57" fmla="*/ 356418 h 1230202"/>
              <a:gd name="connsiteX58" fmla="*/ 3222191 w 6884912"/>
              <a:gd name="connsiteY58" fmla="*/ 376692 h 1230202"/>
              <a:gd name="connsiteX59" fmla="*/ 3227953 w 6884912"/>
              <a:gd name="connsiteY59" fmla="*/ 366455 h 1230202"/>
              <a:gd name="connsiteX60" fmla="*/ 3287859 w 6884912"/>
              <a:gd name="connsiteY60" fmla="*/ 356363 h 1230202"/>
              <a:gd name="connsiteX61" fmla="*/ 3510042 w 6884912"/>
              <a:gd name="connsiteY61" fmla="*/ 380625 h 1230202"/>
              <a:gd name="connsiteX62" fmla="*/ 3626773 w 6884912"/>
              <a:gd name="connsiteY62" fmla="*/ 359257 h 1230202"/>
              <a:gd name="connsiteX63" fmla="*/ 3666217 w 6884912"/>
              <a:gd name="connsiteY63" fmla="*/ 342060 h 1230202"/>
              <a:gd name="connsiteX64" fmla="*/ 3732427 w 6884912"/>
              <a:gd name="connsiteY64" fmla="*/ 313844 h 1230202"/>
              <a:gd name="connsiteX65" fmla="*/ 3777022 w 6884912"/>
              <a:gd name="connsiteY65" fmla="*/ 269081 h 1230202"/>
              <a:gd name="connsiteX66" fmla="*/ 3791246 w 6884912"/>
              <a:gd name="connsiteY66" fmla="*/ 258801 h 1230202"/>
              <a:gd name="connsiteX67" fmla="*/ 3819864 w 6884912"/>
              <a:gd name="connsiteY67" fmla="*/ 263410 h 1230202"/>
              <a:gd name="connsiteX68" fmla="*/ 3830398 w 6884912"/>
              <a:gd name="connsiteY68" fmla="*/ 257188 h 1230202"/>
              <a:gd name="connsiteX69" fmla="*/ 3834360 w 6884912"/>
              <a:gd name="connsiteY69" fmla="*/ 257797 h 1230202"/>
              <a:gd name="connsiteX70" fmla="*/ 3843715 w 6884912"/>
              <a:gd name="connsiteY70" fmla="*/ 257557 h 1230202"/>
              <a:gd name="connsiteX71" fmla="*/ 3842609 w 6884912"/>
              <a:gd name="connsiteY71" fmla="*/ 266191 h 1230202"/>
              <a:gd name="connsiteX72" fmla="*/ 3853961 w 6884912"/>
              <a:gd name="connsiteY72" fmla="*/ 282185 h 1230202"/>
              <a:gd name="connsiteX73" fmla="*/ 3907640 w 6884912"/>
              <a:gd name="connsiteY73" fmla="*/ 276373 h 1230202"/>
              <a:gd name="connsiteX74" fmla="*/ 3910449 w 6884912"/>
              <a:gd name="connsiteY74" fmla="*/ 266613 h 1230202"/>
              <a:gd name="connsiteX75" fmla="*/ 3917197 w 6884912"/>
              <a:gd name="connsiteY75" fmla="*/ 264926 h 1230202"/>
              <a:gd name="connsiteX76" fmla="*/ 3922400 w 6884912"/>
              <a:gd name="connsiteY76" fmla="*/ 273861 h 1230202"/>
              <a:gd name="connsiteX77" fmla="*/ 4013061 w 6884912"/>
              <a:gd name="connsiteY77" fmla="*/ 293679 h 1230202"/>
              <a:gd name="connsiteX78" fmla="*/ 4134285 w 6884912"/>
              <a:gd name="connsiteY78" fmla="*/ 304397 h 1230202"/>
              <a:gd name="connsiteX79" fmla="*/ 4220717 w 6884912"/>
              <a:gd name="connsiteY79" fmla="*/ 261751 h 1230202"/>
              <a:gd name="connsiteX80" fmla="*/ 4246954 w 6884912"/>
              <a:gd name="connsiteY80" fmla="*/ 279359 h 1230202"/>
              <a:gd name="connsiteX81" fmla="*/ 4289361 w 6884912"/>
              <a:gd name="connsiteY81" fmla="*/ 265447 h 1230202"/>
              <a:gd name="connsiteX82" fmla="*/ 4498913 w 6884912"/>
              <a:gd name="connsiteY82" fmla="*/ 187720 h 1230202"/>
              <a:gd name="connsiteX83" fmla="*/ 4617330 w 6884912"/>
              <a:gd name="connsiteY83" fmla="*/ 179968 h 1230202"/>
              <a:gd name="connsiteX84" fmla="*/ 4659778 w 6884912"/>
              <a:gd name="connsiteY84" fmla="*/ 187024 h 1230202"/>
              <a:gd name="connsiteX85" fmla="*/ 4730870 w 6884912"/>
              <a:gd name="connsiteY85" fmla="*/ 198237 h 1230202"/>
              <a:gd name="connsiteX86" fmla="*/ 4785037 w 6884912"/>
              <a:gd name="connsiteY86" fmla="*/ 230769 h 1230202"/>
              <a:gd name="connsiteX87" fmla="*/ 4844073 w 6884912"/>
              <a:gd name="connsiteY87" fmla="*/ 230573 h 1230202"/>
              <a:gd name="connsiteX88" fmla="*/ 4920038 w 6884912"/>
              <a:gd name="connsiteY88" fmla="*/ 209223 h 1230202"/>
              <a:gd name="connsiteX89" fmla="*/ 5016639 w 6884912"/>
              <a:gd name="connsiteY89" fmla="*/ 227710 h 1230202"/>
              <a:gd name="connsiteX90" fmla="*/ 5072009 w 6884912"/>
              <a:gd name="connsiteY90" fmla="*/ 230307 h 1230202"/>
              <a:gd name="connsiteX91" fmla="*/ 5223626 w 6884912"/>
              <a:gd name="connsiteY91" fmla="*/ 246161 h 1230202"/>
              <a:gd name="connsiteX92" fmla="*/ 5375773 w 6884912"/>
              <a:gd name="connsiteY92" fmla="*/ 268718 h 1230202"/>
              <a:gd name="connsiteX93" fmla="*/ 5467502 w 6884912"/>
              <a:gd name="connsiteY93" fmla="*/ 319768 h 1230202"/>
              <a:gd name="connsiteX94" fmla="*/ 5592395 w 6884912"/>
              <a:gd name="connsiteY94" fmla="*/ 334239 h 1230202"/>
              <a:gd name="connsiteX95" fmla="*/ 5613532 w 6884912"/>
              <a:gd name="connsiteY95" fmla="*/ 342184 h 1230202"/>
              <a:gd name="connsiteX96" fmla="*/ 5642173 w 6884912"/>
              <a:gd name="connsiteY96" fmla="*/ 335709 h 1230202"/>
              <a:gd name="connsiteX97" fmla="*/ 5756910 w 6884912"/>
              <a:gd name="connsiteY97" fmla="*/ 308016 h 1230202"/>
              <a:gd name="connsiteX98" fmla="*/ 5846667 w 6884912"/>
              <a:gd name="connsiteY98" fmla="*/ 270591 h 1230202"/>
              <a:gd name="connsiteX99" fmla="*/ 5960732 w 6884912"/>
              <a:gd name="connsiteY99" fmla="*/ 289513 h 1230202"/>
              <a:gd name="connsiteX100" fmla="*/ 6029542 w 6884912"/>
              <a:gd name="connsiteY100" fmla="*/ 279144 h 1230202"/>
              <a:gd name="connsiteX101" fmla="*/ 6141123 w 6884912"/>
              <a:gd name="connsiteY101" fmla="*/ 228728 h 1230202"/>
              <a:gd name="connsiteX102" fmla="*/ 6258874 w 6884912"/>
              <a:gd name="connsiteY102" fmla="*/ 0 h 1230202"/>
              <a:gd name="connsiteX103" fmla="*/ 6259275 w 6884912"/>
              <a:gd name="connsiteY103" fmla="*/ 300271 h 1230202"/>
              <a:gd name="connsiteX104" fmla="*/ 6364914 w 6884912"/>
              <a:gd name="connsiteY104" fmla="*/ 308945 h 1230202"/>
              <a:gd name="connsiteX105" fmla="*/ 6380420 w 6884912"/>
              <a:gd name="connsiteY105" fmla="*/ 242000 h 1230202"/>
              <a:gd name="connsiteX106" fmla="*/ 6507891 w 6884912"/>
              <a:gd name="connsiteY106" fmla="*/ 187279 h 1230202"/>
              <a:gd name="connsiteX107" fmla="*/ 6571807 w 6884912"/>
              <a:gd name="connsiteY107" fmla="*/ 167441 h 1230202"/>
              <a:gd name="connsiteX108" fmla="*/ 6671880 w 6884912"/>
              <a:gd name="connsiteY108" fmla="*/ 151736 h 1230202"/>
              <a:gd name="connsiteX109" fmla="*/ 6702266 w 6884912"/>
              <a:gd name="connsiteY109" fmla="*/ 144275 h 1230202"/>
              <a:gd name="connsiteX110" fmla="*/ 6845802 w 6884912"/>
              <a:gd name="connsiteY110" fmla="*/ 93301 h 1230202"/>
              <a:gd name="connsiteX111" fmla="*/ 6884912 w 6884912"/>
              <a:gd name="connsiteY111" fmla="*/ 68805 h 1230202"/>
              <a:gd name="connsiteX0" fmla="*/ 6884912 w 6884912"/>
              <a:gd name="connsiteY0" fmla="*/ 68805 h 1230202"/>
              <a:gd name="connsiteX1" fmla="*/ 6884912 w 6884912"/>
              <a:gd name="connsiteY1" fmla="*/ 1230202 h 1230202"/>
              <a:gd name="connsiteX2" fmla="*/ 0 w 6884912"/>
              <a:gd name="connsiteY2" fmla="*/ 1230202 h 1230202"/>
              <a:gd name="connsiteX3" fmla="*/ 27135 w 6884912"/>
              <a:gd name="connsiteY3" fmla="*/ 1216265 h 1230202"/>
              <a:gd name="connsiteX4" fmla="*/ 115388 w 6884912"/>
              <a:gd name="connsiteY4" fmla="*/ 1227848 h 1230202"/>
              <a:gd name="connsiteX5" fmla="*/ 119094 w 6884912"/>
              <a:gd name="connsiteY5" fmla="*/ 1217268 h 1230202"/>
              <a:gd name="connsiteX6" fmla="*/ 171824 w 6884912"/>
              <a:gd name="connsiteY6" fmla="*/ 1202029 h 1230202"/>
              <a:gd name="connsiteX7" fmla="*/ 353766 w 6884912"/>
              <a:gd name="connsiteY7" fmla="*/ 1097149 h 1230202"/>
              <a:gd name="connsiteX8" fmla="*/ 438104 w 6884912"/>
              <a:gd name="connsiteY8" fmla="*/ 1111211 h 1230202"/>
              <a:gd name="connsiteX9" fmla="*/ 471270 w 6884912"/>
              <a:gd name="connsiteY9" fmla="*/ 1108972 h 1230202"/>
              <a:gd name="connsiteX10" fmla="*/ 536109 w 6884912"/>
              <a:gd name="connsiteY10" fmla="*/ 1039004 h 1230202"/>
              <a:gd name="connsiteX11" fmla="*/ 601644 w 6884912"/>
              <a:gd name="connsiteY11" fmla="*/ 1072802 h 1230202"/>
              <a:gd name="connsiteX12" fmla="*/ 651408 w 6884912"/>
              <a:gd name="connsiteY12" fmla="*/ 1053743 h 1230202"/>
              <a:gd name="connsiteX13" fmla="*/ 673197 w 6884912"/>
              <a:gd name="connsiteY13" fmla="*/ 1078865 h 1230202"/>
              <a:gd name="connsiteX14" fmla="*/ 723108 w 6884912"/>
              <a:gd name="connsiteY14" fmla="*/ 1048886 h 1230202"/>
              <a:gd name="connsiteX15" fmla="*/ 797699 w 6884912"/>
              <a:gd name="connsiteY15" fmla="*/ 1000167 h 1230202"/>
              <a:gd name="connsiteX16" fmla="*/ 888738 w 6884912"/>
              <a:gd name="connsiteY16" fmla="*/ 970613 h 1230202"/>
              <a:gd name="connsiteX17" fmla="*/ 965215 w 6884912"/>
              <a:gd name="connsiteY17" fmla="*/ 915506 h 1230202"/>
              <a:gd name="connsiteX18" fmla="*/ 1085080 w 6884912"/>
              <a:gd name="connsiteY18" fmla="*/ 844891 h 1230202"/>
              <a:gd name="connsiteX19" fmla="*/ 1131224 w 6884912"/>
              <a:gd name="connsiteY19" fmla="*/ 774965 h 1230202"/>
              <a:gd name="connsiteX20" fmla="*/ 1138051 w 6884912"/>
              <a:gd name="connsiteY20" fmla="*/ 770839 h 1230202"/>
              <a:gd name="connsiteX21" fmla="*/ 1158800 w 6884912"/>
              <a:gd name="connsiteY21" fmla="*/ 768809 h 1230202"/>
              <a:gd name="connsiteX22" fmla="*/ 1166947 w 6884912"/>
              <a:gd name="connsiteY22" fmla="*/ 769567 h 1230202"/>
              <a:gd name="connsiteX23" fmla="*/ 1178135 w 6884912"/>
              <a:gd name="connsiteY23" fmla="*/ 767436 h 1230202"/>
              <a:gd name="connsiteX24" fmla="*/ 1178301 w 6884912"/>
              <a:gd name="connsiteY24" fmla="*/ 766899 h 1230202"/>
              <a:gd name="connsiteX25" fmla="*/ 1188995 w 6884912"/>
              <a:gd name="connsiteY25" fmla="*/ 765853 h 1230202"/>
              <a:gd name="connsiteX26" fmla="*/ 1242716 w 6884912"/>
              <a:gd name="connsiteY26" fmla="*/ 766857 h 1230202"/>
              <a:gd name="connsiteX27" fmla="*/ 1299977 w 6884912"/>
              <a:gd name="connsiteY27" fmla="*/ 708001 h 1230202"/>
              <a:gd name="connsiteX28" fmla="*/ 1326190 w 6884912"/>
              <a:gd name="connsiteY28" fmla="*/ 694760 h 1230202"/>
              <a:gd name="connsiteX29" fmla="*/ 1339600 w 6884912"/>
              <a:gd name="connsiteY29" fmla="*/ 685100 h 1230202"/>
              <a:gd name="connsiteX30" fmla="*/ 1340054 w 6884912"/>
              <a:gd name="connsiteY30" fmla="*/ 682827 h 1230202"/>
              <a:gd name="connsiteX31" fmla="*/ 1391606 w 6884912"/>
              <a:gd name="connsiteY31" fmla="*/ 684034 h 1230202"/>
              <a:gd name="connsiteX32" fmla="*/ 1397565 w 6884912"/>
              <a:gd name="connsiteY32" fmla="*/ 680295 h 1230202"/>
              <a:gd name="connsiteX33" fmla="*/ 1432302 w 6884912"/>
              <a:gd name="connsiteY33" fmla="*/ 686072 h 1230202"/>
              <a:gd name="connsiteX34" fmla="*/ 1449644 w 6884912"/>
              <a:gd name="connsiteY34" fmla="*/ 686396 h 1230202"/>
              <a:gd name="connsiteX35" fmla="*/ 1455793 w 6884912"/>
              <a:gd name="connsiteY35" fmla="*/ 691979 h 1230202"/>
              <a:gd name="connsiteX36" fmla="*/ 1480758 w 6884912"/>
              <a:gd name="connsiteY36" fmla="*/ 689668 h 1230202"/>
              <a:gd name="connsiteX37" fmla="*/ 1483154 w 6884912"/>
              <a:gd name="connsiteY37" fmla="*/ 687332 h 1230202"/>
              <a:gd name="connsiteX38" fmla="*/ 1505495 w 6884912"/>
              <a:gd name="connsiteY38" fmla="*/ 693130 h 1230202"/>
              <a:gd name="connsiteX39" fmla="*/ 1589871 w 6884912"/>
              <a:gd name="connsiteY39" fmla="*/ 698214 h 1230202"/>
              <a:gd name="connsiteX40" fmla="*/ 1731986 w 6884912"/>
              <a:gd name="connsiteY40" fmla="*/ 658487 h 1230202"/>
              <a:gd name="connsiteX41" fmla="*/ 1927935 w 6884912"/>
              <a:gd name="connsiteY41" fmla="*/ 697345 h 1230202"/>
              <a:gd name="connsiteX42" fmla="*/ 2166816 w 6884912"/>
              <a:gd name="connsiteY42" fmla="*/ 628305 h 1230202"/>
              <a:gd name="connsiteX43" fmla="*/ 2352236 w 6884912"/>
              <a:gd name="connsiteY43" fmla="*/ 588407 h 1230202"/>
              <a:gd name="connsiteX44" fmla="*/ 2420791 w 6884912"/>
              <a:gd name="connsiteY44" fmla="*/ 561631 h 1230202"/>
              <a:gd name="connsiteX45" fmla="*/ 2489932 w 6884912"/>
              <a:gd name="connsiteY45" fmla="*/ 576669 h 1230202"/>
              <a:gd name="connsiteX46" fmla="*/ 2512917 w 6884912"/>
              <a:gd name="connsiteY46" fmla="*/ 557932 h 1230202"/>
              <a:gd name="connsiteX47" fmla="*/ 2516783 w 6884912"/>
              <a:gd name="connsiteY47" fmla="*/ 554278 h 1230202"/>
              <a:gd name="connsiteX48" fmla="*/ 2534360 w 6884912"/>
              <a:gd name="connsiteY48" fmla="*/ 548869 h 1230202"/>
              <a:gd name="connsiteX49" fmla="*/ 2536691 w 6884912"/>
              <a:gd name="connsiteY49" fmla="*/ 535823 h 1230202"/>
              <a:gd name="connsiteX50" fmla="*/ 2561265 w 6884912"/>
              <a:gd name="connsiteY50" fmla="*/ 519428 h 1230202"/>
              <a:gd name="connsiteX51" fmla="*/ 2594349 w 6884912"/>
              <a:gd name="connsiteY51" fmla="*/ 512689 h 1230202"/>
              <a:gd name="connsiteX52" fmla="*/ 2754324 w 6884912"/>
              <a:gd name="connsiteY52" fmla="*/ 493571 h 1230202"/>
              <a:gd name="connsiteX53" fmla="*/ 2848470 w 6884912"/>
              <a:gd name="connsiteY53" fmla="*/ 474771 h 1230202"/>
              <a:gd name="connsiteX54" fmla="*/ 2881772 w 6884912"/>
              <a:gd name="connsiteY54" fmla="*/ 456065 h 1230202"/>
              <a:gd name="connsiteX55" fmla="*/ 2929932 w 6884912"/>
              <a:gd name="connsiteY55" fmla="*/ 437717 h 1230202"/>
              <a:gd name="connsiteX56" fmla="*/ 3013020 w 6884912"/>
              <a:gd name="connsiteY56" fmla="*/ 396383 h 1230202"/>
              <a:gd name="connsiteX57" fmla="*/ 3127968 w 6884912"/>
              <a:gd name="connsiteY57" fmla="*/ 356418 h 1230202"/>
              <a:gd name="connsiteX58" fmla="*/ 3222191 w 6884912"/>
              <a:gd name="connsiteY58" fmla="*/ 376692 h 1230202"/>
              <a:gd name="connsiteX59" fmla="*/ 3227953 w 6884912"/>
              <a:gd name="connsiteY59" fmla="*/ 366455 h 1230202"/>
              <a:gd name="connsiteX60" fmla="*/ 3287859 w 6884912"/>
              <a:gd name="connsiteY60" fmla="*/ 356363 h 1230202"/>
              <a:gd name="connsiteX61" fmla="*/ 3510042 w 6884912"/>
              <a:gd name="connsiteY61" fmla="*/ 380625 h 1230202"/>
              <a:gd name="connsiteX62" fmla="*/ 3626773 w 6884912"/>
              <a:gd name="connsiteY62" fmla="*/ 359257 h 1230202"/>
              <a:gd name="connsiteX63" fmla="*/ 3666217 w 6884912"/>
              <a:gd name="connsiteY63" fmla="*/ 342060 h 1230202"/>
              <a:gd name="connsiteX64" fmla="*/ 3732427 w 6884912"/>
              <a:gd name="connsiteY64" fmla="*/ 313844 h 1230202"/>
              <a:gd name="connsiteX65" fmla="*/ 3777022 w 6884912"/>
              <a:gd name="connsiteY65" fmla="*/ 269081 h 1230202"/>
              <a:gd name="connsiteX66" fmla="*/ 3791246 w 6884912"/>
              <a:gd name="connsiteY66" fmla="*/ 258801 h 1230202"/>
              <a:gd name="connsiteX67" fmla="*/ 3819864 w 6884912"/>
              <a:gd name="connsiteY67" fmla="*/ 263410 h 1230202"/>
              <a:gd name="connsiteX68" fmla="*/ 3830398 w 6884912"/>
              <a:gd name="connsiteY68" fmla="*/ 257188 h 1230202"/>
              <a:gd name="connsiteX69" fmla="*/ 3834360 w 6884912"/>
              <a:gd name="connsiteY69" fmla="*/ 257797 h 1230202"/>
              <a:gd name="connsiteX70" fmla="*/ 3843715 w 6884912"/>
              <a:gd name="connsiteY70" fmla="*/ 257557 h 1230202"/>
              <a:gd name="connsiteX71" fmla="*/ 3842609 w 6884912"/>
              <a:gd name="connsiteY71" fmla="*/ 266191 h 1230202"/>
              <a:gd name="connsiteX72" fmla="*/ 3853961 w 6884912"/>
              <a:gd name="connsiteY72" fmla="*/ 282185 h 1230202"/>
              <a:gd name="connsiteX73" fmla="*/ 3907640 w 6884912"/>
              <a:gd name="connsiteY73" fmla="*/ 276373 h 1230202"/>
              <a:gd name="connsiteX74" fmla="*/ 3910449 w 6884912"/>
              <a:gd name="connsiteY74" fmla="*/ 266613 h 1230202"/>
              <a:gd name="connsiteX75" fmla="*/ 3917197 w 6884912"/>
              <a:gd name="connsiteY75" fmla="*/ 264926 h 1230202"/>
              <a:gd name="connsiteX76" fmla="*/ 3922400 w 6884912"/>
              <a:gd name="connsiteY76" fmla="*/ 273861 h 1230202"/>
              <a:gd name="connsiteX77" fmla="*/ 4013061 w 6884912"/>
              <a:gd name="connsiteY77" fmla="*/ 293679 h 1230202"/>
              <a:gd name="connsiteX78" fmla="*/ 4134285 w 6884912"/>
              <a:gd name="connsiteY78" fmla="*/ 304397 h 1230202"/>
              <a:gd name="connsiteX79" fmla="*/ 4220717 w 6884912"/>
              <a:gd name="connsiteY79" fmla="*/ 261751 h 1230202"/>
              <a:gd name="connsiteX80" fmla="*/ 4246954 w 6884912"/>
              <a:gd name="connsiteY80" fmla="*/ 279359 h 1230202"/>
              <a:gd name="connsiteX81" fmla="*/ 4289361 w 6884912"/>
              <a:gd name="connsiteY81" fmla="*/ 265447 h 1230202"/>
              <a:gd name="connsiteX82" fmla="*/ 4498913 w 6884912"/>
              <a:gd name="connsiteY82" fmla="*/ 187720 h 1230202"/>
              <a:gd name="connsiteX83" fmla="*/ 4617330 w 6884912"/>
              <a:gd name="connsiteY83" fmla="*/ 179968 h 1230202"/>
              <a:gd name="connsiteX84" fmla="*/ 4659778 w 6884912"/>
              <a:gd name="connsiteY84" fmla="*/ 187024 h 1230202"/>
              <a:gd name="connsiteX85" fmla="*/ 4730870 w 6884912"/>
              <a:gd name="connsiteY85" fmla="*/ 198237 h 1230202"/>
              <a:gd name="connsiteX86" fmla="*/ 4785037 w 6884912"/>
              <a:gd name="connsiteY86" fmla="*/ 230769 h 1230202"/>
              <a:gd name="connsiteX87" fmla="*/ 4844073 w 6884912"/>
              <a:gd name="connsiteY87" fmla="*/ 230573 h 1230202"/>
              <a:gd name="connsiteX88" fmla="*/ 4920038 w 6884912"/>
              <a:gd name="connsiteY88" fmla="*/ 209223 h 1230202"/>
              <a:gd name="connsiteX89" fmla="*/ 5016639 w 6884912"/>
              <a:gd name="connsiteY89" fmla="*/ 227710 h 1230202"/>
              <a:gd name="connsiteX90" fmla="*/ 5072009 w 6884912"/>
              <a:gd name="connsiteY90" fmla="*/ 230307 h 1230202"/>
              <a:gd name="connsiteX91" fmla="*/ 5223626 w 6884912"/>
              <a:gd name="connsiteY91" fmla="*/ 246161 h 1230202"/>
              <a:gd name="connsiteX92" fmla="*/ 5375773 w 6884912"/>
              <a:gd name="connsiteY92" fmla="*/ 268718 h 1230202"/>
              <a:gd name="connsiteX93" fmla="*/ 5467502 w 6884912"/>
              <a:gd name="connsiteY93" fmla="*/ 319768 h 1230202"/>
              <a:gd name="connsiteX94" fmla="*/ 5592395 w 6884912"/>
              <a:gd name="connsiteY94" fmla="*/ 334239 h 1230202"/>
              <a:gd name="connsiteX95" fmla="*/ 5613532 w 6884912"/>
              <a:gd name="connsiteY95" fmla="*/ 342184 h 1230202"/>
              <a:gd name="connsiteX96" fmla="*/ 5642173 w 6884912"/>
              <a:gd name="connsiteY96" fmla="*/ 335709 h 1230202"/>
              <a:gd name="connsiteX97" fmla="*/ 5756910 w 6884912"/>
              <a:gd name="connsiteY97" fmla="*/ 308016 h 1230202"/>
              <a:gd name="connsiteX98" fmla="*/ 5846667 w 6884912"/>
              <a:gd name="connsiteY98" fmla="*/ 270591 h 1230202"/>
              <a:gd name="connsiteX99" fmla="*/ 5960732 w 6884912"/>
              <a:gd name="connsiteY99" fmla="*/ 289513 h 1230202"/>
              <a:gd name="connsiteX100" fmla="*/ 6029542 w 6884912"/>
              <a:gd name="connsiteY100" fmla="*/ 279144 h 1230202"/>
              <a:gd name="connsiteX101" fmla="*/ 6141123 w 6884912"/>
              <a:gd name="connsiteY101" fmla="*/ 228728 h 1230202"/>
              <a:gd name="connsiteX102" fmla="*/ 6258874 w 6884912"/>
              <a:gd name="connsiteY102" fmla="*/ 0 h 1230202"/>
              <a:gd name="connsiteX103" fmla="*/ 6259275 w 6884912"/>
              <a:gd name="connsiteY103" fmla="*/ 300271 h 1230202"/>
              <a:gd name="connsiteX104" fmla="*/ 6364914 w 6884912"/>
              <a:gd name="connsiteY104" fmla="*/ 308945 h 1230202"/>
              <a:gd name="connsiteX105" fmla="*/ 6380420 w 6884912"/>
              <a:gd name="connsiteY105" fmla="*/ 242000 h 1230202"/>
              <a:gd name="connsiteX106" fmla="*/ 6507891 w 6884912"/>
              <a:gd name="connsiteY106" fmla="*/ 187279 h 1230202"/>
              <a:gd name="connsiteX107" fmla="*/ 6571807 w 6884912"/>
              <a:gd name="connsiteY107" fmla="*/ 167441 h 1230202"/>
              <a:gd name="connsiteX108" fmla="*/ 6671880 w 6884912"/>
              <a:gd name="connsiteY108" fmla="*/ 151736 h 1230202"/>
              <a:gd name="connsiteX109" fmla="*/ 6702266 w 6884912"/>
              <a:gd name="connsiteY109" fmla="*/ 144275 h 1230202"/>
              <a:gd name="connsiteX110" fmla="*/ 6845802 w 6884912"/>
              <a:gd name="connsiteY110" fmla="*/ 93301 h 1230202"/>
              <a:gd name="connsiteX111" fmla="*/ 6884912 w 6884912"/>
              <a:gd name="connsiteY111" fmla="*/ 68805 h 1230202"/>
              <a:gd name="connsiteX0" fmla="*/ 6884912 w 6884912"/>
              <a:gd name="connsiteY0" fmla="*/ 68805 h 1230202"/>
              <a:gd name="connsiteX1" fmla="*/ 6884912 w 6884912"/>
              <a:gd name="connsiteY1" fmla="*/ 1230202 h 1230202"/>
              <a:gd name="connsiteX2" fmla="*/ 0 w 6884912"/>
              <a:gd name="connsiteY2" fmla="*/ 1230202 h 1230202"/>
              <a:gd name="connsiteX3" fmla="*/ 27135 w 6884912"/>
              <a:gd name="connsiteY3" fmla="*/ 1216265 h 1230202"/>
              <a:gd name="connsiteX4" fmla="*/ 115388 w 6884912"/>
              <a:gd name="connsiteY4" fmla="*/ 1227848 h 1230202"/>
              <a:gd name="connsiteX5" fmla="*/ 119094 w 6884912"/>
              <a:gd name="connsiteY5" fmla="*/ 1217268 h 1230202"/>
              <a:gd name="connsiteX6" fmla="*/ 171824 w 6884912"/>
              <a:gd name="connsiteY6" fmla="*/ 1202029 h 1230202"/>
              <a:gd name="connsiteX7" fmla="*/ 353766 w 6884912"/>
              <a:gd name="connsiteY7" fmla="*/ 1097149 h 1230202"/>
              <a:gd name="connsiteX8" fmla="*/ 438104 w 6884912"/>
              <a:gd name="connsiteY8" fmla="*/ 1111211 h 1230202"/>
              <a:gd name="connsiteX9" fmla="*/ 471270 w 6884912"/>
              <a:gd name="connsiteY9" fmla="*/ 1108972 h 1230202"/>
              <a:gd name="connsiteX10" fmla="*/ 536109 w 6884912"/>
              <a:gd name="connsiteY10" fmla="*/ 1039004 h 1230202"/>
              <a:gd name="connsiteX11" fmla="*/ 601644 w 6884912"/>
              <a:gd name="connsiteY11" fmla="*/ 1072802 h 1230202"/>
              <a:gd name="connsiteX12" fmla="*/ 651408 w 6884912"/>
              <a:gd name="connsiteY12" fmla="*/ 1053743 h 1230202"/>
              <a:gd name="connsiteX13" fmla="*/ 673197 w 6884912"/>
              <a:gd name="connsiteY13" fmla="*/ 1078865 h 1230202"/>
              <a:gd name="connsiteX14" fmla="*/ 723108 w 6884912"/>
              <a:gd name="connsiteY14" fmla="*/ 1048886 h 1230202"/>
              <a:gd name="connsiteX15" fmla="*/ 797699 w 6884912"/>
              <a:gd name="connsiteY15" fmla="*/ 1000167 h 1230202"/>
              <a:gd name="connsiteX16" fmla="*/ 888738 w 6884912"/>
              <a:gd name="connsiteY16" fmla="*/ 970613 h 1230202"/>
              <a:gd name="connsiteX17" fmla="*/ 965215 w 6884912"/>
              <a:gd name="connsiteY17" fmla="*/ 915506 h 1230202"/>
              <a:gd name="connsiteX18" fmla="*/ 1085080 w 6884912"/>
              <a:gd name="connsiteY18" fmla="*/ 844891 h 1230202"/>
              <a:gd name="connsiteX19" fmla="*/ 1131224 w 6884912"/>
              <a:gd name="connsiteY19" fmla="*/ 774965 h 1230202"/>
              <a:gd name="connsiteX20" fmla="*/ 1138051 w 6884912"/>
              <a:gd name="connsiteY20" fmla="*/ 770839 h 1230202"/>
              <a:gd name="connsiteX21" fmla="*/ 1158800 w 6884912"/>
              <a:gd name="connsiteY21" fmla="*/ 768809 h 1230202"/>
              <a:gd name="connsiteX22" fmla="*/ 1166947 w 6884912"/>
              <a:gd name="connsiteY22" fmla="*/ 769567 h 1230202"/>
              <a:gd name="connsiteX23" fmla="*/ 1178135 w 6884912"/>
              <a:gd name="connsiteY23" fmla="*/ 767436 h 1230202"/>
              <a:gd name="connsiteX24" fmla="*/ 1178301 w 6884912"/>
              <a:gd name="connsiteY24" fmla="*/ 766899 h 1230202"/>
              <a:gd name="connsiteX25" fmla="*/ 1188995 w 6884912"/>
              <a:gd name="connsiteY25" fmla="*/ 765853 h 1230202"/>
              <a:gd name="connsiteX26" fmla="*/ 1242716 w 6884912"/>
              <a:gd name="connsiteY26" fmla="*/ 766857 h 1230202"/>
              <a:gd name="connsiteX27" fmla="*/ 1299977 w 6884912"/>
              <a:gd name="connsiteY27" fmla="*/ 708001 h 1230202"/>
              <a:gd name="connsiteX28" fmla="*/ 1326190 w 6884912"/>
              <a:gd name="connsiteY28" fmla="*/ 694760 h 1230202"/>
              <a:gd name="connsiteX29" fmla="*/ 1339600 w 6884912"/>
              <a:gd name="connsiteY29" fmla="*/ 685100 h 1230202"/>
              <a:gd name="connsiteX30" fmla="*/ 1340054 w 6884912"/>
              <a:gd name="connsiteY30" fmla="*/ 682827 h 1230202"/>
              <a:gd name="connsiteX31" fmla="*/ 1391606 w 6884912"/>
              <a:gd name="connsiteY31" fmla="*/ 684034 h 1230202"/>
              <a:gd name="connsiteX32" fmla="*/ 1397565 w 6884912"/>
              <a:gd name="connsiteY32" fmla="*/ 680295 h 1230202"/>
              <a:gd name="connsiteX33" fmla="*/ 1432302 w 6884912"/>
              <a:gd name="connsiteY33" fmla="*/ 686072 h 1230202"/>
              <a:gd name="connsiteX34" fmla="*/ 1449644 w 6884912"/>
              <a:gd name="connsiteY34" fmla="*/ 686396 h 1230202"/>
              <a:gd name="connsiteX35" fmla="*/ 1455793 w 6884912"/>
              <a:gd name="connsiteY35" fmla="*/ 691979 h 1230202"/>
              <a:gd name="connsiteX36" fmla="*/ 1480758 w 6884912"/>
              <a:gd name="connsiteY36" fmla="*/ 689668 h 1230202"/>
              <a:gd name="connsiteX37" fmla="*/ 1483154 w 6884912"/>
              <a:gd name="connsiteY37" fmla="*/ 687332 h 1230202"/>
              <a:gd name="connsiteX38" fmla="*/ 1505495 w 6884912"/>
              <a:gd name="connsiteY38" fmla="*/ 693130 h 1230202"/>
              <a:gd name="connsiteX39" fmla="*/ 1589871 w 6884912"/>
              <a:gd name="connsiteY39" fmla="*/ 698214 h 1230202"/>
              <a:gd name="connsiteX40" fmla="*/ 1731986 w 6884912"/>
              <a:gd name="connsiteY40" fmla="*/ 658487 h 1230202"/>
              <a:gd name="connsiteX41" fmla="*/ 1927935 w 6884912"/>
              <a:gd name="connsiteY41" fmla="*/ 697345 h 1230202"/>
              <a:gd name="connsiteX42" fmla="*/ 2166816 w 6884912"/>
              <a:gd name="connsiteY42" fmla="*/ 628305 h 1230202"/>
              <a:gd name="connsiteX43" fmla="*/ 2352236 w 6884912"/>
              <a:gd name="connsiteY43" fmla="*/ 588407 h 1230202"/>
              <a:gd name="connsiteX44" fmla="*/ 2420791 w 6884912"/>
              <a:gd name="connsiteY44" fmla="*/ 561631 h 1230202"/>
              <a:gd name="connsiteX45" fmla="*/ 2489932 w 6884912"/>
              <a:gd name="connsiteY45" fmla="*/ 576669 h 1230202"/>
              <a:gd name="connsiteX46" fmla="*/ 2512917 w 6884912"/>
              <a:gd name="connsiteY46" fmla="*/ 557932 h 1230202"/>
              <a:gd name="connsiteX47" fmla="*/ 2516783 w 6884912"/>
              <a:gd name="connsiteY47" fmla="*/ 554278 h 1230202"/>
              <a:gd name="connsiteX48" fmla="*/ 2534360 w 6884912"/>
              <a:gd name="connsiteY48" fmla="*/ 548869 h 1230202"/>
              <a:gd name="connsiteX49" fmla="*/ 2536691 w 6884912"/>
              <a:gd name="connsiteY49" fmla="*/ 535823 h 1230202"/>
              <a:gd name="connsiteX50" fmla="*/ 2561265 w 6884912"/>
              <a:gd name="connsiteY50" fmla="*/ 519428 h 1230202"/>
              <a:gd name="connsiteX51" fmla="*/ 2594349 w 6884912"/>
              <a:gd name="connsiteY51" fmla="*/ 512689 h 1230202"/>
              <a:gd name="connsiteX52" fmla="*/ 2754324 w 6884912"/>
              <a:gd name="connsiteY52" fmla="*/ 493571 h 1230202"/>
              <a:gd name="connsiteX53" fmla="*/ 2848470 w 6884912"/>
              <a:gd name="connsiteY53" fmla="*/ 474771 h 1230202"/>
              <a:gd name="connsiteX54" fmla="*/ 2881772 w 6884912"/>
              <a:gd name="connsiteY54" fmla="*/ 456065 h 1230202"/>
              <a:gd name="connsiteX55" fmla="*/ 2929932 w 6884912"/>
              <a:gd name="connsiteY55" fmla="*/ 437717 h 1230202"/>
              <a:gd name="connsiteX56" fmla="*/ 3013020 w 6884912"/>
              <a:gd name="connsiteY56" fmla="*/ 396383 h 1230202"/>
              <a:gd name="connsiteX57" fmla="*/ 3127968 w 6884912"/>
              <a:gd name="connsiteY57" fmla="*/ 356418 h 1230202"/>
              <a:gd name="connsiteX58" fmla="*/ 3222191 w 6884912"/>
              <a:gd name="connsiteY58" fmla="*/ 376692 h 1230202"/>
              <a:gd name="connsiteX59" fmla="*/ 3227953 w 6884912"/>
              <a:gd name="connsiteY59" fmla="*/ 366455 h 1230202"/>
              <a:gd name="connsiteX60" fmla="*/ 3287859 w 6884912"/>
              <a:gd name="connsiteY60" fmla="*/ 356363 h 1230202"/>
              <a:gd name="connsiteX61" fmla="*/ 3510042 w 6884912"/>
              <a:gd name="connsiteY61" fmla="*/ 380625 h 1230202"/>
              <a:gd name="connsiteX62" fmla="*/ 3626773 w 6884912"/>
              <a:gd name="connsiteY62" fmla="*/ 359257 h 1230202"/>
              <a:gd name="connsiteX63" fmla="*/ 3666217 w 6884912"/>
              <a:gd name="connsiteY63" fmla="*/ 342060 h 1230202"/>
              <a:gd name="connsiteX64" fmla="*/ 3732427 w 6884912"/>
              <a:gd name="connsiteY64" fmla="*/ 313844 h 1230202"/>
              <a:gd name="connsiteX65" fmla="*/ 3777022 w 6884912"/>
              <a:gd name="connsiteY65" fmla="*/ 269081 h 1230202"/>
              <a:gd name="connsiteX66" fmla="*/ 3791246 w 6884912"/>
              <a:gd name="connsiteY66" fmla="*/ 258801 h 1230202"/>
              <a:gd name="connsiteX67" fmla="*/ 3819864 w 6884912"/>
              <a:gd name="connsiteY67" fmla="*/ 263410 h 1230202"/>
              <a:gd name="connsiteX68" fmla="*/ 3830398 w 6884912"/>
              <a:gd name="connsiteY68" fmla="*/ 257188 h 1230202"/>
              <a:gd name="connsiteX69" fmla="*/ 3834360 w 6884912"/>
              <a:gd name="connsiteY69" fmla="*/ 257797 h 1230202"/>
              <a:gd name="connsiteX70" fmla="*/ 3843715 w 6884912"/>
              <a:gd name="connsiteY70" fmla="*/ 257557 h 1230202"/>
              <a:gd name="connsiteX71" fmla="*/ 3842609 w 6884912"/>
              <a:gd name="connsiteY71" fmla="*/ 266191 h 1230202"/>
              <a:gd name="connsiteX72" fmla="*/ 3853961 w 6884912"/>
              <a:gd name="connsiteY72" fmla="*/ 282185 h 1230202"/>
              <a:gd name="connsiteX73" fmla="*/ 3907640 w 6884912"/>
              <a:gd name="connsiteY73" fmla="*/ 276373 h 1230202"/>
              <a:gd name="connsiteX74" fmla="*/ 3910449 w 6884912"/>
              <a:gd name="connsiteY74" fmla="*/ 266613 h 1230202"/>
              <a:gd name="connsiteX75" fmla="*/ 3917197 w 6884912"/>
              <a:gd name="connsiteY75" fmla="*/ 264926 h 1230202"/>
              <a:gd name="connsiteX76" fmla="*/ 3922400 w 6884912"/>
              <a:gd name="connsiteY76" fmla="*/ 273861 h 1230202"/>
              <a:gd name="connsiteX77" fmla="*/ 4013061 w 6884912"/>
              <a:gd name="connsiteY77" fmla="*/ 293679 h 1230202"/>
              <a:gd name="connsiteX78" fmla="*/ 4134285 w 6884912"/>
              <a:gd name="connsiteY78" fmla="*/ 304397 h 1230202"/>
              <a:gd name="connsiteX79" fmla="*/ 4220717 w 6884912"/>
              <a:gd name="connsiteY79" fmla="*/ 261751 h 1230202"/>
              <a:gd name="connsiteX80" fmla="*/ 4246954 w 6884912"/>
              <a:gd name="connsiteY80" fmla="*/ 279359 h 1230202"/>
              <a:gd name="connsiteX81" fmla="*/ 4289361 w 6884912"/>
              <a:gd name="connsiteY81" fmla="*/ 265447 h 1230202"/>
              <a:gd name="connsiteX82" fmla="*/ 4498913 w 6884912"/>
              <a:gd name="connsiteY82" fmla="*/ 187720 h 1230202"/>
              <a:gd name="connsiteX83" fmla="*/ 4617330 w 6884912"/>
              <a:gd name="connsiteY83" fmla="*/ 179968 h 1230202"/>
              <a:gd name="connsiteX84" fmla="*/ 4659778 w 6884912"/>
              <a:gd name="connsiteY84" fmla="*/ 187024 h 1230202"/>
              <a:gd name="connsiteX85" fmla="*/ 4730870 w 6884912"/>
              <a:gd name="connsiteY85" fmla="*/ 198237 h 1230202"/>
              <a:gd name="connsiteX86" fmla="*/ 4785037 w 6884912"/>
              <a:gd name="connsiteY86" fmla="*/ 230769 h 1230202"/>
              <a:gd name="connsiteX87" fmla="*/ 4844073 w 6884912"/>
              <a:gd name="connsiteY87" fmla="*/ 230573 h 1230202"/>
              <a:gd name="connsiteX88" fmla="*/ 4920038 w 6884912"/>
              <a:gd name="connsiteY88" fmla="*/ 209223 h 1230202"/>
              <a:gd name="connsiteX89" fmla="*/ 5016639 w 6884912"/>
              <a:gd name="connsiteY89" fmla="*/ 227710 h 1230202"/>
              <a:gd name="connsiteX90" fmla="*/ 5072009 w 6884912"/>
              <a:gd name="connsiteY90" fmla="*/ 230307 h 1230202"/>
              <a:gd name="connsiteX91" fmla="*/ 5223626 w 6884912"/>
              <a:gd name="connsiteY91" fmla="*/ 246161 h 1230202"/>
              <a:gd name="connsiteX92" fmla="*/ 5375773 w 6884912"/>
              <a:gd name="connsiteY92" fmla="*/ 268718 h 1230202"/>
              <a:gd name="connsiteX93" fmla="*/ 5467502 w 6884912"/>
              <a:gd name="connsiteY93" fmla="*/ 319768 h 1230202"/>
              <a:gd name="connsiteX94" fmla="*/ 5592395 w 6884912"/>
              <a:gd name="connsiteY94" fmla="*/ 334239 h 1230202"/>
              <a:gd name="connsiteX95" fmla="*/ 5613532 w 6884912"/>
              <a:gd name="connsiteY95" fmla="*/ 342184 h 1230202"/>
              <a:gd name="connsiteX96" fmla="*/ 5642173 w 6884912"/>
              <a:gd name="connsiteY96" fmla="*/ 335709 h 1230202"/>
              <a:gd name="connsiteX97" fmla="*/ 5756910 w 6884912"/>
              <a:gd name="connsiteY97" fmla="*/ 308016 h 1230202"/>
              <a:gd name="connsiteX98" fmla="*/ 5846667 w 6884912"/>
              <a:gd name="connsiteY98" fmla="*/ 270591 h 1230202"/>
              <a:gd name="connsiteX99" fmla="*/ 5960732 w 6884912"/>
              <a:gd name="connsiteY99" fmla="*/ 289513 h 1230202"/>
              <a:gd name="connsiteX100" fmla="*/ 6029542 w 6884912"/>
              <a:gd name="connsiteY100" fmla="*/ 279144 h 1230202"/>
              <a:gd name="connsiteX101" fmla="*/ 6141123 w 6884912"/>
              <a:gd name="connsiteY101" fmla="*/ 228728 h 1230202"/>
              <a:gd name="connsiteX102" fmla="*/ 6258874 w 6884912"/>
              <a:gd name="connsiteY102" fmla="*/ 0 h 1230202"/>
              <a:gd name="connsiteX103" fmla="*/ 6259275 w 6884912"/>
              <a:gd name="connsiteY103" fmla="*/ 300271 h 1230202"/>
              <a:gd name="connsiteX104" fmla="*/ 6364914 w 6884912"/>
              <a:gd name="connsiteY104" fmla="*/ 308945 h 1230202"/>
              <a:gd name="connsiteX105" fmla="*/ 6380420 w 6884912"/>
              <a:gd name="connsiteY105" fmla="*/ 242000 h 1230202"/>
              <a:gd name="connsiteX106" fmla="*/ 6507891 w 6884912"/>
              <a:gd name="connsiteY106" fmla="*/ 187279 h 1230202"/>
              <a:gd name="connsiteX107" fmla="*/ 6571807 w 6884912"/>
              <a:gd name="connsiteY107" fmla="*/ 167441 h 1230202"/>
              <a:gd name="connsiteX108" fmla="*/ 6671880 w 6884912"/>
              <a:gd name="connsiteY108" fmla="*/ 151736 h 1230202"/>
              <a:gd name="connsiteX109" fmla="*/ 6702266 w 6884912"/>
              <a:gd name="connsiteY109" fmla="*/ 144275 h 1230202"/>
              <a:gd name="connsiteX110" fmla="*/ 6845802 w 6884912"/>
              <a:gd name="connsiteY110" fmla="*/ 93301 h 1230202"/>
              <a:gd name="connsiteX111" fmla="*/ 6884912 w 6884912"/>
              <a:gd name="connsiteY111" fmla="*/ 68805 h 1230202"/>
              <a:gd name="connsiteX0" fmla="*/ 6884912 w 6884912"/>
              <a:gd name="connsiteY0" fmla="*/ 68805 h 1230202"/>
              <a:gd name="connsiteX1" fmla="*/ 6884912 w 6884912"/>
              <a:gd name="connsiteY1" fmla="*/ 1230202 h 1230202"/>
              <a:gd name="connsiteX2" fmla="*/ 0 w 6884912"/>
              <a:gd name="connsiteY2" fmla="*/ 1230202 h 1230202"/>
              <a:gd name="connsiteX3" fmla="*/ 27135 w 6884912"/>
              <a:gd name="connsiteY3" fmla="*/ 1216265 h 1230202"/>
              <a:gd name="connsiteX4" fmla="*/ 115388 w 6884912"/>
              <a:gd name="connsiteY4" fmla="*/ 1227848 h 1230202"/>
              <a:gd name="connsiteX5" fmla="*/ 119094 w 6884912"/>
              <a:gd name="connsiteY5" fmla="*/ 1217268 h 1230202"/>
              <a:gd name="connsiteX6" fmla="*/ 171824 w 6884912"/>
              <a:gd name="connsiteY6" fmla="*/ 1202029 h 1230202"/>
              <a:gd name="connsiteX7" fmla="*/ 353766 w 6884912"/>
              <a:gd name="connsiteY7" fmla="*/ 1097149 h 1230202"/>
              <a:gd name="connsiteX8" fmla="*/ 438104 w 6884912"/>
              <a:gd name="connsiteY8" fmla="*/ 1111211 h 1230202"/>
              <a:gd name="connsiteX9" fmla="*/ 471270 w 6884912"/>
              <a:gd name="connsiteY9" fmla="*/ 1108972 h 1230202"/>
              <a:gd name="connsiteX10" fmla="*/ 536109 w 6884912"/>
              <a:gd name="connsiteY10" fmla="*/ 1039004 h 1230202"/>
              <a:gd name="connsiteX11" fmla="*/ 601644 w 6884912"/>
              <a:gd name="connsiteY11" fmla="*/ 1072802 h 1230202"/>
              <a:gd name="connsiteX12" fmla="*/ 651408 w 6884912"/>
              <a:gd name="connsiteY12" fmla="*/ 1053743 h 1230202"/>
              <a:gd name="connsiteX13" fmla="*/ 673197 w 6884912"/>
              <a:gd name="connsiteY13" fmla="*/ 1078865 h 1230202"/>
              <a:gd name="connsiteX14" fmla="*/ 723108 w 6884912"/>
              <a:gd name="connsiteY14" fmla="*/ 1048886 h 1230202"/>
              <a:gd name="connsiteX15" fmla="*/ 797699 w 6884912"/>
              <a:gd name="connsiteY15" fmla="*/ 1000167 h 1230202"/>
              <a:gd name="connsiteX16" fmla="*/ 888738 w 6884912"/>
              <a:gd name="connsiteY16" fmla="*/ 970613 h 1230202"/>
              <a:gd name="connsiteX17" fmla="*/ 965215 w 6884912"/>
              <a:gd name="connsiteY17" fmla="*/ 915506 h 1230202"/>
              <a:gd name="connsiteX18" fmla="*/ 1085080 w 6884912"/>
              <a:gd name="connsiteY18" fmla="*/ 844891 h 1230202"/>
              <a:gd name="connsiteX19" fmla="*/ 1131224 w 6884912"/>
              <a:gd name="connsiteY19" fmla="*/ 774965 h 1230202"/>
              <a:gd name="connsiteX20" fmla="*/ 1138051 w 6884912"/>
              <a:gd name="connsiteY20" fmla="*/ 770839 h 1230202"/>
              <a:gd name="connsiteX21" fmla="*/ 1158800 w 6884912"/>
              <a:gd name="connsiteY21" fmla="*/ 768809 h 1230202"/>
              <a:gd name="connsiteX22" fmla="*/ 1166947 w 6884912"/>
              <a:gd name="connsiteY22" fmla="*/ 769567 h 1230202"/>
              <a:gd name="connsiteX23" fmla="*/ 1178135 w 6884912"/>
              <a:gd name="connsiteY23" fmla="*/ 767436 h 1230202"/>
              <a:gd name="connsiteX24" fmla="*/ 1178301 w 6884912"/>
              <a:gd name="connsiteY24" fmla="*/ 766899 h 1230202"/>
              <a:gd name="connsiteX25" fmla="*/ 1188995 w 6884912"/>
              <a:gd name="connsiteY25" fmla="*/ 765853 h 1230202"/>
              <a:gd name="connsiteX26" fmla="*/ 1242716 w 6884912"/>
              <a:gd name="connsiteY26" fmla="*/ 766857 h 1230202"/>
              <a:gd name="connsiteX27" fmla="*/ 1299977 w 6884912"/>
              <a:gd name="connsiteY27" fmla="*/ 708001 h 1230202"/>
              <a:gd name="connsiteX28" fmla="*/ 1326190 w 6884912"/>
              <a:gd name="connsiteY28" fmla="*/ 694760 h 1230202"/>
              <a:gd name="connsiteX29" fmla="*/ 1339600 w 6884912"/>
              <a:gd name="connsiteY29" fmla="*/ 685100 h 1230202"/>
              <a:gd name="connsiteX30" fmla="*/ 1340054 w 6884912"/>
              <a:gd name="connsiteY30" fmla="*/ 682827 h 1230202"/>
              <a:gd name="connsiteX31" fmla="*/ 1391606 w 6884912"/>
              <a:gd name="connsiteY31" fmla="*/ 684034 h 1230202"/>
              <a:gd name="connsiteX32" fmla="*/ 1397565 w 6884912"/>
              <a:gd name="connsiteY32" fmla="*/ 680295 h 1230202"/>
              <a:gd name="connsiteX33" fmla="*/ 1432302 w 6884912"/>
              <a:gd name="connsiteY33" fmla="*/ 686072 h 1230202"/>
              <a:gd name="connsiteX34" fmla="*/ 1449644 w 6884912"/>
              <a:gd name="connsiteY34" fmla="*/ 686396 h 1230202"/>
              <a:gd name="connsiteX35" fmla="*/ 1455793 w 6884912"/>
              <a:gd name="connsiteY35" fmla="*/ 691979 h 1230202"/>
              <a:gd name="connsiteX36" fmla="*/ 1480758 w 6884912"/>
              <a:gd name="connsiteY36" fmla="*/ 689668 h 1230202"/>
              <a:gd name="connsiteX37" fmla="*/ 1483154 w 6884912"/>
              <a:gd name="connsiteY37" fmla="*/ 687332 h 1230202"/>
              <a:gd name="connsiteX38" fmla="*/ 1505495 w 6884912"/>
              <a:gd name="connsiteY38" fmla="*/ 693130 h 1230202"/>
              <a:gd name="connsiteX39" fmla="*/ 1589871 w 6884912"/>
              <a:gd name="connsiteY39" fmla="*/ 698214 h 1230202"/>
              <a:gd name="connsiteX40" fmla="*/ 1731986 w 6884912"/>
              <a:gd name="connsiteY40" fmla="*/ 658487 h 1230202"/>
              <a:gd name="connsiteX41" fmla="*/ 1927935 w 6884912"/>
              <a:gd name="connsiteY41" fmla="*/ 697345 h 1230202"/>
              <a:gd name="connsiteX42" fmla="*/ 2166816 w 6884912"/>
              <a:gd name="connsiteY42" fmla="*/ 628305 h 1230202"/>
              <a:gd name="connsiteX43" fmla="*/ 2352236 w 6884912"/>
              <a:gd name="connsiteY43" fmla="*/ 588407 h 1230202"/>
              <a:gd name="connsiteX44" fmla="*/ 2420791 w 6884912"/>
              <a:gd name="connsiteY44" fmla="*/ 561631 h 1230202"/>
              <a:gd name="connsiteX45" fmla="*/ 2489932 w 6884912"/>
              <a:gd name="connsiteY45" fmla="*/ 576669 h 1230202"/>
              <a:gd name="connsiteX46" fmla="*/ 2512917 w 6884912"/>
              <a:gd name="connsiteY46" fmla="*/ 557932 h 1230202"/>
              <a:gd name="connsiteX47" fmla="*/ 2516783 w 6884912"/>
              <a:gd name="connsiteY47" fmla="*/ 554278 h 1230202"/>
              <a:gd name="connsiteX48" fmla="*/ 2534360 w 6884912"/>
              <a:gd name="connsiteY48" fmla="*/ 548869 h 1230202"/>
              <a:gd name="connsiteX49" fmla="*/ 2536691 w 6884912"/>
              <a:gd name="connsiteY49" fmla="*/ 535823 h 1230202"/>
              <a:gd name="connsiteX50" fmla="*/ 2561265 w 6884912"/>
              <a:gd name="connsiteY50" fmla="*/ 519428 h 1230202"/>
              <a:gd name="connsiteX51" fmla="*/ 2594349 w 6884912"/>
              <a:gd name="connsiteY51" fmla="*/ 512689 h 1230202"/>
              <a:gd name="connsiteX52" fmla="*/ 2754324 w 6884912"/>
              <a:gd name="connsiteY52" fmla="*/ 493571 h 1230202"/>
              <a:gd name="connsiteX53" fmla="*/ 2848470 w 6884912"/>
              <a:gd name="connsiteY53" fmla="*/ 474771 h 1230202"/>
              <a:gd name="connsiteX54" fmla="*/ 2881772 w 6884912"/>
              <a:gd name="connsiteY54" fmla="*/ 456065 h 1230202"/>
              <a:gd name="connsiteX55" fmla="*/ 2929932 w 6884912"/>
              <a:gd name="connsiteY55" fmla="*/ 437717 h 1230202"/>
              <a:gd name="connsiteX56" fmla="*/ 3013020 w 6884912"/>
              <a:gd name="connsiteY56" fmla="*/ 396383 h 1230202"/>
              <a:gd name="connsiteX57" fmla="*/ 3127968 w 6884912"/>
              <a:gd name="connsiteY57" fmla="*/ 356418 h 1230202"/>
              <a:gd name="connsiteX58" fmla="*/ 3222191 w 6884912"/>
              <a:gd name="connsiteY58" fmla="*/ 376692 h 1230202"/>
              <a:gd name="connsiteX59" fmla="*/ 3227953 w 6884912"/>
              <a:gd name="connsiteY59" fmla="*/ 366455 h 1230202"/>
              <a:gd name="connsiteX60" fmla="*/ 3287859 w 6884912"/>
              <a:gd name="connsiteY60" fmla="*/ 356363 h 1230202"/>
              <a:gd name="connsiteX61" fmla="*/ 3510042 w 6884912"/>
              <a:gd name="connsiteY61" fmla="*/ 380625 h 1230202"/>
              <a:gd name="connsiteX62" fmla="*/ 3626773 w 6884912"/>
              <a:gd name="connsiteY62" fmla="*/ 359257 h 1230202"/>
              <a:gd name="connsiteX63" fmla="*/ 3666217 w 6884912"/>
              <a:gd name="connsiteY63" fmla="*/ 342060 h 1230202"/>
              <a:gd name="connsiteX64" fmla="*/ 3732427 w 6884912"/>
              <a:gd name="connsiteY64" fmla="*/ 313844 h 1230202"/>
              <a:gd name="connsiteX65" fmla="*/ 3777022 w 6884912"/>
              <a:gd name="connsiteY65" fmla="*/ 269081 h 1230202"/>
              <a:gd name="connsiteX66" fmla="*/ 3791246 w 6884912"/>
              <a:gd name="connsiteY66" fmla="*/ 258801 h 1230202"/>
              <a:gd name="connsiteX67" fmla="*/ 3819864 w 6884912"/>
              <a:gd name="connsiteY67" fmla="*/ 263410 h 1230202"/>
              <a:gd name="connsiteX68" fmla="*/ 3830398 w 6884912"/>
              <a:gd name="connsiteY68" fmla="*/ 257188 h 1230202"/>
              <a:gd name="connsiteX69" fmla="*/ 3834360 w 6884912"/>
              <a:gd name="connsiteY69" fmla="*/ 257797 h 1230202"/>
              <a:gd name="connsiteX70" fmla="*/ 3843715 w 6884912"/>
              <a:gd name="connsiteY70" fmla="*/ 257557 h 1230202"/>
              <a:gd name="connsiteX71" fmla="*/ 3842609 w 6884912"/>
              <a:gd name="connsiteY71" fmla="*/ 266191 h 1230202"/>
              <a:gd name="connsiteX72" fmla="*/ 3853961 w 6884912"/>
              <a:gd name="connsiteY72" fmla="*/ 282185 h 1230202"/>
              <a:gd name="connsiteX73" fmla="*/ 3907640 w 6884912"/>
              <a:gd name="connsiteY73" fmla="*/ 276373 h 1230202"/>
              <a:gd name="connsiteX74" fmla="*/ 3910449 w 6884912"/>
              <a:gd name="connsiteY74" fmla="*/ 266613 h 1230202"/>
              <a:gd name="connsiteX75" fmla="*/ 3917197 w 6884912"/>
              <a:gd name="connsiteY75" fmla="*/ 264926 h 1230202"/>
              <a:gd name="connsiteX76" fmla="*/ 3922400 w 6884912"/>
              <a:gd name="connsiteY76" fmla="*/ 273861 h 1230202"/>
              <a:gd name="connsiteX77" fmla="*/ 4013061 w 6884912"/>
              <a:gd name="connsiteY77" fmla="*/ 293679 h 1230202"/>
              <a:gd name="connsiteX78" fmla="*/ 4134285 w 6884912"/>
              <a:gd name="connsiteY78" fmla="*/ 304397 h 1230202"/>
              <a:gd name="connsiteX79" fmla="*/ 4220717 w 6884912"/>
              <a:gd name="connsiteY79" fmla="*/ 261751 h 1230202"/>
              <a:gd name="connsiteX80" fmla="*/ 4246954 w 6884912"/>
              <a:gd name="connsiteY80" fmla="*/ 279359 h 1230202"/>
              <a:gd name="connsiteX81" fmla="*/ 4289361 w 6884912"/>
              <a:gd name="connsiteY81" fmla="*/ 265447 h 1230202"/>
              <a:gd name="connsiteX82" fmla="*/ 4498913 w 6884912"/>
              <a:gd name="connsiteY82" fmla="*/ 187720 h 1230202"/>
              <a:gd name="connsiteX83" fmla="*/ 4617330 w 6884912"/>
              <a:gd name="connsiteY83" fmla="*/ 179968 h 1230202"/>
              <a:gd name="connsiteX84" fmla="*/ 4659778 w 6884912"/>
              <a:gd name="connsiteY84" fmla="*/ 187024 h 1230202"/>
              <a:gd name="connsiteX85" fmla="*/ 4730870 w 6884912"/>
              <a:gd name="connsiteY85" fmla="*/ 198237 h 1230202"/>
              <a:gd name="connsiteX86" fmla="*/ 4785037 w 6884912"/>
              <a:gd name="connsiteY86" fmla="*/ 230769 h 1230202"/>
              <a:gd name="connsiteX87" fmla="*/ 4844073 w 6884912"/>
              <a:gd name="connsiteY87" fmla="*/ 230573 h 1230202"/>
              <a:gd name="connsiteX88" fmla="*/ 4920038 w 6884912"/>
              <a:gd name="connsiteY88" fmla="*/ 209223 h 1230202"/>
              <a:gd name="connsiteX89" fmla="*/ 5016639 w 6884912"/>
              <a:gd name="connsiteY89" fmla="*/ 227710 h 1230202"/>
              <a:gd name="connsiteX90" fmla="*/ 5072009 w 6884912"/>
              <a:gd name="connsiteY90" fmla="*/ 230307 h 1230202"/>
              <a:gd name="connsiteX91" fmla="*/ 5223626 w 6884912"/>
              <a:gd name="connsiteY91" fmla="*/ 246161 h 1230202"/>
              <a:gd name="connsiteX92" fmla="*/ 5375773 w 6884912"/>
              <a:gd name="connsiteY92" fmla="*/ 268718 h 1230202"/>
              <a:gd name="connsiteX93" fmla="*/ 5467502 w 6884912"/>
              <a:gd name="connsiteY93" fmla="*/ 319768 h 1230202"/>
              <a:gd name="connsiteX94" fmla="*/ 5592395 w 6884912"/>
              <a:gd name="connsiteY94" fmla="*/ 334239 h 1230202"/>
              <a:gd name="connsiteX95" fmla="*/ 5613532 w 6884912"/>
              <a:gd name="connsiteY95" fmla="*/ 342184 h 1230202"/>
              <a:gd name="connsiteX96" fmla="*/ 5642173 w 6884912"/>
              <a:gd name="connsiteY96" fmla="*/ 335709 h 1230202"/>
              <a:gd name="connsiteX97" fmla="*/ 5756910 w 6884912"/>
              <a:gd name="connsiteY97" fmla="*/ 308016 h 1230202"/>
              <a:gd name="connsiteX98" fmla="*/ 5846667 w 6884912"/>
              <a:gd name="connsiteY98" fmla="*/ 270591 h 1230202"/>
              <a:gd name="connsiteX99" fmla="*/ 5960732 w 6884912"/>
              <a:gd name="connsiteY99" fmla="*/ 289513 h 1230202"/>
              <a:gd name="connsiteX100" fmla="*/ 6029542 w 6884912"/>
              <a:gd name="connsiteY100" fmla="*/ 279144 h 1230202"/>
              <a:gd name="connsiteX101" fmla="*/ 6141123 w 6884912"/>
              <a:gd name="connsiteY101" fmla="*/ 228728 h 1230202"/>
              <a:gd name="connsiteX102" fmla="*/ 6258874 w 6884912"/>
              <a:gd name="connsiteY102" fmla="*/ 0 h 1230202"/>
              <a:gd name="connsiteX103" fmla="*/ 6259275 w 6884912"/>
              <a:gd name="connsiteY103" fmla="*/ 300271 h 1230202"/>
              <a:gd name="connsiteX104" fmla="*/ 6364914 w 6884912"/>
              <a:gd name="connsiteY104" fmla="*/ 308945 h 1230202"/>
              <a:gd name="connsiteX105" fmla="*/ 6380420 w 6884912"/>
              <a:gd name="connsiteY105" fmla="*/ 242000 h 1230202"/>
              <a:gd name="connsiteX106" fmla="*/ 6507891 w 6884912"/>
              <a:gd name="connsiteY106" fmla="*/ 187279 h 1230202"/>
              <a:gd name="connsiteX107" fmla="*/ 6571807 w 6884912"/>
              <a:gd name="connsiteY107" fmla="*/ 167441 h 1230202"/>
              <a:gd name="connsiteX108" fmla="*/ 6671880 w 6884912"/>
              <a:gd name="connsiteY108" fmla="*/ 151736 h 1230202"/>
              <a:gd name="connsiteX109" fmla="*/ 6702266 w 6884912"/>
              <a:gd name="connsiteY109" fmla="*/ 144275 h 1230202"/>
              <a:gd name="connsiteX110" fmla="*/ 6845802 w 6884912"/>
              <a:gd name="connsiteY110" fmla="*/ 93301 h 1230202"/>
              <a:gd name="connsiteX111" fmla="*/ 6884912 w 6884912"/>
              <a:gd name="connsiteY111" fmla="*/ 68805 h 1230202"/>
              <a:gd name="connsiteX0" fmla="*/ 6884912 w 6884912"/>
              <a:gd name="connsiteY0" fmla="*/ 68805 h 1230202"/>
              <a:gd name="connsiteX1" fmla="*/ 6884912 w 6884912"/>
              <a:gd name="connsiteY1" fmla="*/ 1230202 h 1230202"/>
              <a:gd name="connsiteX2" fmla="*/ 0 w 6884912"/>
              <a:gd name="connsiteY2" fmla="*/ 1230202 h 1230202"/>
              <a:gd name="connsiteX3" fmla="*/ 27135 w 6884912"/>
              <a:gd name="connsiteY3" fmla="*/ 1216265 h 1230202"/>
              <a:gd name="connsiteX4" fmla="*/ 115388 w 6884912"/>
              <a:gd name="connsiteY4" fmla="*/ 1227848 h 1230202"/>
              <a:gd name="connsiteX5" fmla="*/ 119094 w 6884912"/>
              <a:gd name="connsiteY5" fmla="*/ 1217268 h 1230202"/>
              <a:gd name="connsiteX6" fmla="*/ 171824 w 6884912"/>
              <a:gd name="connsiteY6" fmla="*/ 1202029 h 1230202"/>
              <a:gd name="connsiteX7" fmla="*/ 353766 w 6884912"/>
              <a:gd name="connsiteY7" fmla="*/ 1097149 h 1230202"/>
              <a:gd name="connsiteX8" fmla="*/ 438104 w 6884912"/>
              <a:gd name="connsiteY8" fmla="*/ 1111211 h 1230202"/>
              <a:gd name="connsiteX9" fmla="*/ 471270 w 6884912"/>
              <a:gd name="connsiteY9" fmla="*/ 1108972 h 1230202"/>
              <a:gd name="connsiteX10" fmla="*/ 536109 w 6884912"/>
              <a:gd name="connsiteY10" fmla="*/ 1039004 h 1230202"/>
              <a:gd name="connsiteX11" fmla="*/ 601644 w 6884912"/>
              <a:gd name="connsiteY11" fmla="*/ 1072802 h 1230202"/>
              <a:gd name="connsiteX12" fmla="*/ 651408 w 6884912"/>
              <a:gd name="connsiteY12" fmla="*/ 1053743 h 1230202"/>
              <a:gd name="connsiteX13" fmla="*/ 673197 w 6884912"/>
              <a:gd name="connsiteY13" fmla="*/ 1078865 h 1230202"/>
              <a:gd name="connsiteX14" fmla="*/ 723108 w 6884912"/>
              <a:gd name="connsiteY14" fmla="*/ 1048886 h 1230202"/>
              <a:gd name="connsiteX15" fmla="*/ 797699 w 6884912"/>
              <a:gd name="connsiteY15" fmla="*/ 1000167 h 1230202"/>
              <a:gd name="connsiteX16" fmla="*/ 888738 w 6884912"/>
              <a:gd name="connsiteY16" fmla="*/ 970613 h 1230202"/>
              <a:gd name="connsiteX17" fmla="*/ 965215 w 6884912"/>
              <a:gd name="connsiteY17" fmla="*/ 915506 h 1230202"/>
              <a:gd name="connsiteX18" fmla="*/ 1085080 w 6884912"/>
              <a:gd name="connsiteY18" fmla="*/ 844891 h 1230202"/>
              <a:gd name="connsiteX19" fmla="*/ 1131224 w 6884912"/>
              <a:gd name="connsiteY19" fmla="*/ 774965 h 1230202"/>
              <a:gd name="connsiteX20" fmla="*/ 1138051 w 6884912"/>
              <a:gd name="connsiteY20" fmla="*/ 770839 h 1230202"/>
              <a:gd name="connsiteX21" fmla="*/ 1158800 w 6884912"/>
              <a:gd name="connsiteY21" fmla="*/ 768809 h 1230202"/>
              <a:gd name="connsiteX22" fmla="*/ 1166947 w 6884912"/>
              <a:gd name="connsiteY22" fmla="*/ 769567 h 1230202"/>
              <a:gd name="connsiteX23" fmla="*/ 1178135 w 6884912"/>
              <a:gd name="connsiteY23" fmla="*/ 767436 h 1230202"/>
              <a:gd name="connsiteX24" fmla="*/ 1178301 w 6884912"/>
              <a:gd name="connsiteY24" fmla="*/ 766899 h 1230202"/>
              <a:gd name="connsiteX25" fmla="*/ 1188995 w 6884912"/>
              <a:gd name="connsiteY25" fmla="*/ 765853 h 1230202"/>
              <a:gd name="connsiteX26" fmla="*/ 1242716 w 6884912"/>
              <a:gd name="connsiteY26" fmla="*/ 766857 h 1230202"/>
              <a:gd name="connsiteX27" fmla="*/ 1299977 w 6884912"/>
              <a:gd name="connsiteY27" fmla="*/ 708001 h 1230202"/>
              <a:gd name="connsiteX28" fmla="*/ 1326190 w 6884912"/>
              <a:gd name="connsiteY28" fmla="*/ 694760 h 1230202"/>
              <a:gd name="connsiteX29" fmla="*/ 1339600 w 6884912"/>
              <a:gd name="connsiteY29" fmla="*/ 685100 h 1230202"/>
              <a:gd name="connsiteX30" fmla="*/ 1340054 w 6884912"/>
              <a:gd name="connsiteY30" fmla="*/ 682827 h 1230202"/>
              <a:gd name="connsiteX31" fmla="*/ 1391606 w 6884912"/>
              <a:gd name="connsiteY31" fmla="*/ 684034 h 1230202"/>
              <a:gd name="connsiteX32" fmla="*/ 1397565 w 6884912"/>
              <a:gd name="connsiteY32" fmla="*/ 680295 h 1230202"/>
              <a:gd name="connsiteX33" fmla="*/ 1432302 w 6884912"/>
              <a:gd name="connsiteY33" fmla="*/ 686072 h 1230202"/>
              <a:gd name="connsiteX34" fmla="*/ 1449644 w 6884912"/>
              <a:gd name="connsiteY34" fmla="*/ 686396 h 1230202"/>
              <a:gd name="connsiteX35" fmla="*/ 1455793 w 6884912"/>
              <a:gd name="connsiteY35" fmla="*/ 691979 h 1230202"/>
              <a:gd name="connsiteX36" fmla="*/ 1480758 w 6884912"/>
              <a:gd name="connsiteY36" fmla="*/ 689668 h 1230202"/>
              <a:gd name="connsiteX37" fmla="*/ 1483154 w 6884912"/>
              <a:gd name="connsiteY37" fmla="*/ 687332 h 1230202"/>
              <a:gd name="connsiteX38" fmla="*/ 1505495 w 6884912"/>
              <a:gd name="connsiteY38" fmla="*/ 693130 h 1230202"/>
              <a:gd name="connsiteX39" fmla="*/ 1589871 w 6884912"/>
              <a:gd name="connsiteY39" fmla="*/ 698214 h 1230202"/>
              <a:gd name="connsiteX40" fmla="*/ 1731986 w 6884912"/>
              <a:gd name="connsiteY40" fmla="*/ 658487 h 1230202"/>
              <a:gd name="connsiteX41" fmla="*/ 1927935 w 6884912"/>
              <a:gd name="connsiteY41" fmla="*/ 697345 h 1230202"/>
              <a:gd name="connsiteX42" fmla="*/ 2166816 w 6884912"/>
              <a:gd name="connsiteY42" fmla="*/ 628305 h 1230202"/>
              <a:gd name="connsiteX43" fmla="*/ 2352236 w 6884912"/>
              <a:gd name="connsiteY43" fmla="*/ 588407 h 1230202"/>
              <a:gd name="connsiteX44" fmla="*/ 2420791 w 6884912"/>
              <a:gd name="connsiteY44" fmla="*/ 561631 h 1230202"/>
              <a:gd name="connsiteX45" fmla="*/ 2489932 w 6884912"/>
              <a:gd name="connsiteY45" fmla="*/ 576669 h 1230202"/>
              <a:gd name="connsiteX46" fmla="*/ 2512917 w 6884912"/>
              <a:gd name="connsiteY46" fmla="*/ 557932 h 1230202"/>
              <a:gd name="connsiteX47" fmla="*/ 2516783 w 6884912"/>
              <a:gd name="connsiteY47" fmla="*/ 554278 h 1230202"/>
              <a:gd name="connsiteX48" fmla="*/ 2534360 w 6884912"/>
              <a:gd name="connsiteY48" fmla="*/ 548869 h 1230202"/>
              <a:gd name="connsiteX49" fmla="*/ 2536691 w 6884912"/>
              <a:gd name="connsiteY49" fmla="*/ 535823 h 1230202"/>
              <a:gd name="connsiteX50" fmla="*/ 2561265 w 6884912"/>
              <a:gd name="connsiteY50" fmla="*/ 519428 h 1230202"/>
              <a:gd name="connsiteX51" fmla="*/ 2594349 w 6884912"/>
              <a:gd name="connsiteY51" fmla="*/ 512689 h 1230202"/>
              <a:gd name="connsiteX52" fmla="*/ 2754324 w 6884912"/>
              <a:gd name="connsiteY52" fmla="*/ 493571 h 1230202"/>
              <a:gd name="connsiteX53" fmla="*/ 2848470 w 6884912"/>
              <a:gd name="connsiteY53" fmla="*/ 474771 h 1230202"/>
              <a:gd name="connsiteX54" fmla="*/ 2881772 w 6884912"/>
              <a:gd name="connsiteY54" fmla="*/ 456065 h 1230202"/>
              <a:gd name="connsiteX55" fmla="*/ 2929932 w 6884912"/>
              <a:gd name="connsiteY55" fmla="*/ 437717 h 1230202"/>
              <a:gd name="connsiteX56" fmla="*/ 3013020 w 6884912"/>
              <a:gd name="connsiteY56" fmla="*/ 396383 h 1230202"/>
              <a:gd name="connsiteX57" fmla="*/ 3127968 w 6884912"/>
              <a:gd name="connsiteY57" fmla="*/ 356418 h 1230202"/>
              <a:gd name="connsiteX58" fmla="*/ 3222191 w 6884912"/>
              <a:gd name="connsiteY58" fmla="*/ 376692 h 1230202"/>
              <a:gd name="connsiteX59" fmla="*/ 3227953 w 6884912"/>
              <a:gd name="connsiteY59" fmla="*/ 366455 h 1230202"/>
              <a:gd name="connsiteX60" fmla="*/ 3287859 w 6884912"/>
              <a:gd name="connsiteY60" fmla="*/ 356363 h 1230202"/>
              <a:gd name="connsiteX61" fmla="*/ 3510042 w 6884912"/>
              <a:gd name="connsiteY61" fmla="*/ 380625 h 1230202"/>
              <a:gd name="connsiteX62" fmla="*/ 3626773 w 6884912"/>
              <a:gd name="connsiteY62" fmla="*/ 359257 h 1230202"/>
              <a:gd name="connsiteX63" fmla="*/ 3666217 w 6884912"/>
              <a:gd name="connsiteY63" fmla="*/ 342060 h 1230202"/>
              <a:gd name="connsiteX64" fmla="*/ 3732427 w 6884912"/>
              <a:gd name="connsiteY64" fmla="*/ 313844 h 1230202"/>
              <a:gd name="connsiteX65" fmla="*/ 3777022 w 6884912"/>
              <a:gd name="connsiteY65" fmla="*/ 269081 h 1230202"/>
              <a:gd name="connsiteX66" fmla="*/ 3791246 w 6884912"/>
              <a:gd name="connsiteY66" fmla="*/ 258801 h 1230202"/>
              <a:gd name="connsiteX67" fmla="*/ 3819864 w 6884912"/>
              <a:gd name="connsiteY67" fmla="*/ 263410 h 1230202"/>
              <a:gd name="connsiteX68" fmla="*/ 3830398 w 6884912"/>
              <a:gd name="connsiteY68" fmla="*/ 257188 h 1230202"/>
              <a:gd name="connsiteX69" fmla="*/ 3834360 w 6884912"/>
              <a:gd name="connsiteY69" fmla="*/ 257797 h 1230202"/>
              <a:gd name="connsiteX70" fmla="*/ 3843715 w 6884912"/>
              <a:gd name="connsiteY70" fmla="*/ 257557 h 1230202"/>
              <a:gd name="connsiteX71" fmla="*/ 3842609 w 6884912"/>
              <a:gd name="connsiteY71" fmla="*/ 266191 h 1230202"/>
              <a:gd name="connsiteX72" fmla="*/ 3853961 w 6884912"/>
              <a:gd name="connsiteY72" fmla="*/ 282185 h 1230202"/>
              <a:gd name="connsiteX73" fmla="*/ 3907640 w 6884912"/>
              <a:gd name="connsiteY73" fmla="*/ 276373 h 1230202"/>
              <a:gd name="connsiteX74" fmla="*/ 3910449 w 6884912"/>
              <a:gd name="connsiteY74" fmla="*/ 266613 h 1230202"/>
              <a:gd name="connsiteX75" fmla="*/ 3917197 w 6884912"/>
              <a:gd name="connsiteY75" fmla="*/ 264926 h 1230202"/>
              <a:gd name="connsiteX76" fmla="*/ 3922400 w 6884912"/>
              <a:gd name="connsiteY76" fmla="*/ 273861 h 1230202"/>
              <a:gd name="connsiteX77" fmla="*/ 4013061 w 6884912"/>
              <a:gd name="connsiteY77" fmla="*/ 293679 h 1230202"/>
              <a:gd name="connsiteX78" fmla="*/ 4134285 w 6884912"/>
              <a:gd name="connsiteY78" fmla="*/ 304397 h 1230202"/>
              <a:gd name="connsiteX79" fmla="*/ 4220717 w 6884912"/>
              <a:gd name="connsiteY79" fmla="*/ 261751 h 1230202"/>
              <a:gd name="connsiteX80" fmla="*/ 4246954 w 6884912"/>
              <a:gd name="connsiteY80" fmla="*/ 279359 h 1230202"/>
              <a:gd name="connsiteX81" fmla="*/ 4289361 w 6884912"/>
              <a:gd name="connsiteY81" fmla="*/ 265447 h 1230202"/>
              <a:gd name="connsiteX82" fmla="*/ 4498913 w 6884912"/>
              <a:gd name="connsiteY82" fmla="*/ 187720 h 1230202"/>
              <a:gd name="connsiteX83" fmla="*/ 4617330 w 6884912"/>
              <a:gd name="connsiteY83" fmla="*/ 179968 h 1230202"/>
              <a:gd name="connsiteX84" fmla="*/ 4659778 w 6884912"/>
              <a:gd name="connsiteY84" fmla="*/ 187024 h 1230202"/>
              <a:gd name="connsiteX85" fmla="*/ 4730870 w 6884912"/>
              <a:gd name="connsiteY85" fmla="*/ 198237 h 1230202"/>
              <a:gd name="connsiteX86" fmla="*/ 4785037 w 6884912"/>
              <a:gd name="connsiteY86" fmla="*/ 230769 h 1230202"/>
              <a:gd name="connsiteX87" fmla="*/ 4844073 w 6884912"/>
              <a:gd name="connsiteY87" fmla="*/ 230573 h 1230202"/>
              <a:gd name="connsiteX88" fmla="*/ 4920038 w 6884912"/>
              <a:gd name="connsiteY88" fmla="*/ 209223 h 1230202"/>
              <a:gd name="connsiteX89" fmla="*/ 5016639 w 6884912"/>
              <a:gd name="connsiteY89" fmla="*/ 227710 h 1230202"/>
              <a:gd name="connsiteX90" fmla="*/ 5072009 w 6884912"/>
              <a:gd name="connsiteY90" fmla="*/ 230307 h 1230202"/>
              <a:gd name="connsiteX91" fmla="*/ 5223626 w 6884912"/>
              <a:gd name="connsiteY91" fmla="*/ 246161 h 1230202"/>
              <a:gd name="connsiteX92" fmla="*/ 5375773 w 6884912"/>
              <a:gd name="connsiteY92" fmla="*/ 268718 h 1230202"/>
              <a:gd name="connsiteX93" fmla="*/ 5467502 w 6884912"/>
              <a:gd name="connsiteY93" fmla="*/ 319768 h 1230202"/>
              <a:gd name="connsiteX94" fmla="*/ 5592395 w 6884912"/>
              <a:gd name="connsiteY94" fmla="*/ 334239 h 1230202"/>
              <a:gd name="connsiteX95" fmla="*/ 5613532 w 6884912"/>
              <a:gd name="connsiteY95" fmla="*/ 342184 h 1230202"/>
              <a:gd name="connsiteX96" fmla="*/ 5642173 w 6884912"/>
              <a:gd name="connsiteY96" fmla="*/ 335709 h 1230202"/>
              <a:gd name="connsiteX97" fmla="*/ 5756910 w 6884912"/>
              <a:gd name="connsiteY97" fmla="*/ 308016 h 1230202"/>
              <a:gd name="connsiteX98" fmla="*/ 5846667 w 6884912"/>
              <a:gd name="connsiteY98" fmla="*/ 270591 h 1230202"/>
              <a:gd name="connsiteX99" fmla="*/ 5960732 w 6884912"/>
              <a:gd name="connsiteY99" fmla="*/ 289513 h 1230202"/>
              <a:gd name="connsiteX100" fmla="*/ 6029542 w 6884912"/>
              <a:gd name="connsiteY100" fmla="*/ 279144 h 1230202"/>
              <a:gd name="connsiteX101" fmla="*/ 6141123 w 6884912"/>
              <a:gd name="connsiteY101" fmla="*/ 228728 h 1230202"/>
              <a:gd name="connsiteX102" fmla="*/ 6258874 w 6884912"/>
              <a:gd name="connsiteY102" fmla="*/ 0 h 1230202"/>
              <a:gd name="connsiteX103" fmla="*/ 6309193 w 6884912"/>
              <a:gd name="connsiteY103" fmla="*/ 309358 h 1230202"/>
              <a:gd name="connsiteX104" fmla="*/ 6364914 w 6884912"/>
              <a:gd name="connsiteY104" fmla="*/ 308945 h 1230202"/>
              <a:gd name="connsiteX105" fmla="*/ 6380420 w 6884912"/>
              <a:gd name="connsiteY105" fmla="*/ 242000 h 1230202"/>
              <a:gd name="connsiteX106" fmla="*/ 6507891 w 6884912"/>
              <a:gd name="connsiteY106" fmla="*/ 187279 h 1230202"/>
              <a:gd name="connsiteX107" fmla="*/ 6571807 w 6884912"/>
              <a:gd name="connsiteY107" fmla="*/ 167441 h 1230202"/>
              <a:gd name="connsiteX108" fmla="*/ 6671880 w 6884912"/>
              <a:gd name="connsiteY108" fmla="*/ 151736 h 1230202"/>
              <a:gd name="connsiteX109" fmla="*/ 6702266 w 6884912"/>
              <a:gd name="connsiteY109" fmla="*/ 144275 h 1230202"/>
              <a:gd name="connsiteX110" fmla="*/ 6845802 w 6884912"/>
              <a:gd name="connsiteY110" fmla="*/ 93301 h 1230202"/>
              <a:gd name="connsiteX111" fmla="*/ 6884912 w 6884912"/>
              <a:gd name="connsiteY111" fmla="*/ 68805 h 1230202"/>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53766 w 6884912"/>
              <a:gd name="connsiteY7" fmla="*/ 1028344 h 1161397"/>
              <a:gd name="connsiteX8" fmla="*/ 438104 w 6884912"/>
              <a:gd name="connsiteY8" fmla="*/ 1042406 h 1161397"/>
              <a:gd name="connsiteX9" fmla="*/ 471270 w 6884912"/>
              <a:gd name="connsiteY9" fmla="*/ 1040167 h 1161397"/>
              <a:gd name="connsiteX10" fmla="*/ 536109 w 6884912"/>
              <a:gd name="connsiteY10" fmla="*/ 970199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88738 w 6884912"/>
              <a:gd name="connsiteY16" fmla="*/ 901808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89871 w 6884912"/>
              <a:gd name="connsiteY39" fmla="*/ 629409 h 1161397"/>
              <a:gd name="connsiteX40" fmla="*/ 1731986 w 6884912"/>
              <a:gd name="connsiteY40" fmla="*/ 589682 h 1161397"/>
              <a:gd name="connsiteX41" fmla="*/ 1927935 w 6884912"/>
              <a:gd name="connsiteY41" fmla="*/ 628540 h 1161397"/>
              <a:gd name="connsiteX42" fmla="*/ 2166816 w 6884912"/>
              <a:gd name="connsiteY42" fmla="*/ 559500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46954 w 6884912"/>
              <a:gd name="connsiteY80" fmla="*/ 210554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13495 w 6884912"/>
              <a:gd name="connsiteY102" fmla="*/ 158354 h 1161397"/>
              <a:gd name="connsiteX103" fmla="*/ 6309193 w 6884912"/>
              <a:gd name="connsiteY103" fmla="*/ 24055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53766 w 6884912"/>
              <a:gd name="connsiteY7" fmla="*/ 1028344 h 1161397"/>
              <a:gd name="connsiteX8" fmla="*/ 438104 w 6884912"/>
              <a:gd name="connsiteY8" fmla="*/ 1042406 h 1161397"/>
              <a:gd name="connsiteX9" fmla="*/ 471270 w 6884912"/>
              <a:gd name="connsiteY9" fmla="*/ 1040167 h 1161397"/>
              <a:gd name="connsiteX10" fmla="*/ 536109 w 6884912"/>
              <a:gd name="connsiteY10" fmla="*/ 970199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88738 w 6884912"/>
              <a:gd name="connsiteY16" fmla="*/ 901808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89871 w 6884912"/>
              <a:gd name="connsiteY39" fmla="*/ 629409 h 1161397"/>
              <a:gd name="connsiteX40" fmla="*/ 1731986 w 6884912"/>
              <a:gd name="connsiteY40" fmla="*/ 589682 h 1161397"/>
              <a:gd name="connsiteX41" fmla="*/ 1927935 w 6884912"/>
              <a:gd name="connsiteY41" fmla="*/ 628540 h 1161397"/>
              <a:gd name="connsiteX42" fmla="*/ 2166816 w 6884912"/>
              <a:gd name="connsiteY42" fmla="*/ 559500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46954 w 6884912"/>
              <a:gd name="connsiteY80" fmla="*/ 210554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13495 w 6884912"/>
              <a:gd name="connsiteY102" fmla="*/ 158354 h 1161397"/>
              <a:gd name="connsiteX103" fmla="*/ 6309193 w 6884912"/>
              <a:gd name="connsiteY103" fmla="*/ 24055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53766 w 6884912"/>
              <a:gd name="connsiteY7" fmla="*/ 1028344 h 1161397"/>
              <a:gd name="connsiteX8" fmla="*/ 438104 w 6884912"/>
              <a:gd name="connsiteY8" fmla="*/ 1042406 h 1161397"/>
              <a:gd name="connsiteX9" fmla="*/ 471270 w 6884912"/>
              <a:gd name="connsiteY9" fmla="*/ 1040167 h 1161397"/>
              <a:gd name="connsiteX10" fmla="*/ 536109 w 6884912"/>
              <a:gd name="connsiteY10" fmla="*/ 970199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88738 w 6884912"/>
              <a:gd name="connsiteY16" fmla="*/ 901808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89871 w 6884912"/>
              <a:gd name="connsiteY39" fmla="*/ 629409 h 1161397"/>
              <a:gd name="connsiteX40" fmla="*/ 1731986 w 6884912"/>
              <a:gd name="connsiteY40" fmla="*/ 589682 h 1161397"/>
              <a:gd name="connsiteX41" fmla="*/ 1927935 w 6884912"/>
              <a:gd name="connsiteY41" fmla="*/ 628540 h 1161397"/>
              <a:gd name="connsiteX42" fmla="*/ 2166816 w 6884912"/>
              <a:gd name="connsiteY42" fmla="*/ 559500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455587 w 6884912"/>
              <a:gd name="connsiteY61" fmla="*/ 311821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46954 w 6884912"/>
              <a:gd name="connsiteY80" fmla="*/ 210554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13495 w 6884912"/>
              <a:gd name="connsiteY102" fmla="*/ 158354 h 1161397"/>
              <a:gd name="connsiteX103" fmla="*/ 6309193 w 6884912"/>
              <a:gd name="connsiteY103" fmla="*/ 24055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53766 w 6884912"/>
              <a:gd name="connsiteY7" fmla="*/ 1028344 h 1161397"/>
              <a:gd name="connsiteX8" fmla="*/ 438104 w 6884912"/>
              <a:gd name="connsiteY8" fmla="*/ 1042406 h 1161397"/>
              <a:gd name="connsiteX9" fmla="*/ 471270 w 6884912"/>
              <a:gd name="connsiteY9" fmla="*/ 1040167 h 1161397"/>
              <a:gd name="connsiteX10" fmla="*/ 536109 w 6884912"/>
              <a:gd name="connsiteY10" fmla="*/ 970199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88738 w 6884912"/>
              <a:gd name="connsiteY16" fmla="*/ 901808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89871 w 6884912"/>
              <a:gd name="connsiteY39" fmla="*/ 629409 h 1161397"/>
              <a:gd name="connsiteX40" fmla="*/ 1731986 w 6884912"/>
              <a:gd name="connsiteY40" fmla="*/ 589682 h 1161397"/>
              <a:gd name="connsiteX41" fmla="*/ 1927935 w 6884912"/>
              <a:gd name="connsiteY41" fmla="*/ 628540 h 1161397"/>
              <a:gd name="connsiteX42" fmla="*/ 2166816 w 6884912"/>
              <a:gd name="connsiteY42" fmla="*/ 559500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455587 w 6884912"/>
              <a:gd name="connsiteY61" fmla="*/ 311821 h 1161397"/>
              <a:gd name="connsiteX62" fmla="*/ 3540551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46954 w 6884912"/>
              <a:gd name="connsiteY80" fmla="*/ 210554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13495 w 6884912"/>
              <a:gd name="connsiteY102" fmla="*/ 158354 h 1161397"/>
              <a:gd name="connsiteX103" fmla="*/ 6309193 w 6884912"/>
              <a:gd name="connsiteY103" fmla="*/ 24055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53766 w 6884912"/>
              <a:gd name="connsiteY7" fmla="*/ 1028344 h 1161397"/>
              <a:gd name="connsiteX8" fmla="*/ 438104 w 6884912"/>
              <a:gd name="connsiteY8" fmla="*/ 1042406 h 1161397"/>
              <a:gd name="connsiteX9" fmla="*/ 471270 w 6884912"/>
              <a:gd name="connsiteY9" fmla="*/ 1040167 h 1161397"/>
              <a:gd name="connsiteX10" fmla="*/ 536109 w 6884912"/>
              <a:gd name="connsiteY10" fmla="*/ 970199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88738 w 6884912"/>
              <a:gd name="connsiteY16" fmla="*/ 901808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89871 w 6884912"/>
              <a:gd name="connsiteY39" fmla="*/ 629409 h 1161397"/>
              <a:gd name="connsiteX40" fmla="*/ 1731986 w 6884912"/>
              <a:gd name="connsiteY40" fmla="*/ 589682 h 1161397"/>
              <a:gd name="connsiteX41" fmla="*/ 1927935 w 6884912"/>
              <a:gd name="connsiteY41" fmla="*/ 628540 h 1161397"/>
              <a:gd name="connsiteX42" fmla="*/ 2166816 w 6884912"/>
              <a:gd name="connsiteY42" fmla="*/ 559500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455587 w 6884912"/>
              <a:gd name="connsiteY61" fmla="*/ 311821 h 1161397"/>
              <a:gd name="connsiteX62" fmla="*/ 3540551 w 6884912"/>
              <a:gd name="connsiteY62" fmla="*/ 290452 h 1161397"/>
              <a:gd name="connsiteX63" fmla="*/ 3611762 w 6884912"/>
              <a:gd name="connsiteY63" fmla="*/ 300514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46954 w 6884912"/>
              <a:gd name="connsiteY80" fmla="*/ 210554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13495 w 6884912"/>
              <a:gd name="connsiteY102" fmla="*/ 158354 h 1161397"/>
              <a:gd name="connsiteX103" fmla="*/ 6309193 w 6884912"/>
              <a:gd name="connsiteY103" fmla="*/ 24055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53766 w 6884912"/>
              <a:gd name="connsiteY7" fmla="*/ 1028344 h 1161397"/>
              <a:gd name="connsiteX8" fmla="*/ 438104 w 6884912"/>
              <a:gd name="connsiteY8" fmla="*/ 1042406 h 1161397"/>
              <a:gd name="connsiteX9" fmla="*/ 471270 w 6884912"/>
              <a:gd name="connsiteY9" fmla="*/ 1040167 h 1161397"/>
              <a:gd name="connsiteX10" fmla="*/ 536109 w 6884912"/>
              <a:gd name="connsiteY10" fmla="*/ 970199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88738 w 6884912"/>
              <a:gd name="connsiteY16" fmla="*/ 901808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89871 w 6884912"/>
              <a:gd name="connsiteY39" fmla="*/ 629409 h 1161397"/>
              <a:gd name="connsiteX40" fmla="*/ 1731986 w 6884912"/>
              <a:gd name="connsiteY40" fmla="*/ 589682 h 1161397"/>
              <a:gd name="connsiteX41" fmla="*/ 1927935 w 6884912"/>
              <a:gd name="connsiteY41" fmla="*/ 628540 h 1161397"/>
              <a:gd name="connsiteX42" fmla="*/ 2166816 w 6884912"/>
              <a:gd name="connsiteY42" fmla="*/ 559500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455587 w 6884912"/>
              <a:gd name="connsiteY61" fmla="*/ 311821 h 1161397"/>
              <a:gd name="connsiteX62" fmla="*/ 3540551 w 6884912"/>
              <a:gd name="connsiteY62" fmla="*/ 290452 h 1161397"/>
              <a:gd name="connsiteX63" fmla="*/ 3611762 w 6884912"/>
              <a:gd name="connsiteY63" fmla="*/ 300514 h 1161397"/>
              <a:gd name="connsiteX64" fmla="*/ 3677971 w 6884912"/>
              <a:gd name="connsiteY64" fmla="*/ 272297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46954 w 6884912"/>
              <a:gd name="connsiteY80" fmla="*/ 210554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13495 w 6884912"/>
              <a:gd name="connsiteY102" fmla="*/ 158354 h 1161397"/>
              <a:gd name="connsiteX103" fmla="*/ 6309193 w 6884912"/>
              <a:gd name="connsiteY103" fmla="*/ 24055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53766 w 6884912"/>
              <a:gd name="connsiteY7" fmla="*/ 1028344 h 1161397"/>
              <a:gd name="connsiteX8" fmla="*/ 438104 w 6884912"/>
              <a:gd name="connsiteY8" fmla="*/ 1042406 h 1161397"/>
              <a:gd name="connsiteX9" fmla="*/ 471270 w 6884912"/>
              <a:gd name="connsiteY9" fmla="*/ 1040167 h 1161397"/>
              <a:gd name="connsiteX10" fmla="*/ 536109 w 6884912"/>
              <a:gd name="connsiteY10" fmla="*/ 970199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88738 w 6884912"/>
              <a:gd name="connsiteY16" fmla="*/ 901808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89871 w 6884912"/>
              <a:gd name="connsiteY39" fmla="*/ 629409 h 1161397"/>
              <a:gd name="connsiteX40" fmla="*/ 1731986 w 6884912"/>
              <a:gd name="connsiteY40" fmla="*/ 589682 h 1161397"/>
              <a:gd name="connsiteX41" fmla="*/ 1927935 w 6884912"/>
              <a:gd name="connsiteY41" fmla="*/ 628540 h 1161397"/>
              <a:gd name="connsiteX42" fmla="*/ 2166816 w 6884912"/>
              <a:gd name="connsiteY42" fmla="*/ 559500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455587 w 6884912"/>
              <a:gd name="connsiteY61" fmla="*/ 311821 h 1161397"/>
              <a:gd name="connsiteX62" fmla="*/ 3540551 w 6884912"/>
              <a:gd name="connsiteY62" fmla="*/ 290452 h 1161397"/>
              <a:gd name="connsiteX63" fmla="*/ 3611762 w 6884912"/>
              <a:gd name="connsiteY63" fmla="*/ 300514 h 1161397"/>
              <a:gd name="connsiteX64" fmla="*/ 3677971 w 6884912"/>
              <a:gd name="connsiteY64" fmla="*/ 272297 h 1161397"/>
              <a:gd name="connsiteX65" fmla="*/ 3777022 w 6884912"/>
              <a:gd name="connsiteY65" fmla="*/ 200276 h 1161397"/>
              <a:gd name="connsiteX66" fmla="*/ 3754942 w 6884912"/>
              <a:gd name="connsiteY66" fmla="*/ 271775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46954 w 6884912"/>
              <a:gd name="connsiteY80" fmla="*/ 210554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13495 w 6884912"/>
              <a:gd name="connsiteY102" fmla="*/ 158354 h 1161397"/>
              <a:gd name="connsiteX103" fmla="*/ 6309193 w 6884912"/>
              <a:gd name="connsiteY103" fmla="*/ 24055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53766 w 6884912"/>
              <a:gd name="connsiteY7" fmla="*/ 1028344 h 1161397"/>
              <a:gd name="connsiteX8" fmla="*/ 438104 w 6884912"/>
              <a:gd name="connsiteY8" fmla="*/ 1042406 h 1161397"/>
              <a:gd name="connsiteX9" fmla="*/ 471270 w 6884912"/>
              <a:gd name="connsiteY9" fmla="*/ 1040167 h 1161397"/>
              <a:gd name="connsiteX10" fmla="*/ 536109 w 6884912"/>
              <a:gd name="connsiteY10" fmla="*/ 970199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88738 w 6884912"/>
              <a:gd name="connsiteY16" fmla="*/ 901808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89871 w 6884912"/>
              <a:gd name="connsiteY39" fmla="*/ 629409 h 1161397"/>
              <a:gd name="connsiteX40" fmla="*/ 1731986 w 6884912"/>
              <a:gd name="connsiteY40" fmla="*/ 589682 h 1161397"/>
              <a:gd name="connsiteX41" fmla="*/ 1927935 w 6884912"/>
              <a:gd name="connsiteY41" fmla="*/ 628540 h 1161397"/>
              <a:gd name="connsiteX42" fmla="*/ 2166816 w 6884912"/>
              <a:gd name="connsiteY42" fmla="*/ 559500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455587 w 6884912"/>
              <a:gd name="connsiteY61" fmla="*/ 311821 h 1161397"/>
              <a:gd name="connsiteX62" fmla="*/ 3540551 w 6884912"/>
              <a:gd name="connsiteY62" fmla="*/ 290452 h 1161397"/>
              <a:gd name="connsiteX63" fmla="*/ 3611762 w 6884912"/>
              <a:gd name="connsiteY63" fmla="*/ 300514 h 1161397"/>
              <a:gd name="connsiteX64" fmla="*/ 3677971 w 6884912"/>
              <a:gd name="connsiteY64" fmla="*/ 272297 h 1161397"/>
              <a:gd name="connsiteX65" fmla="*/ 3713491 w 6884912"/>
              <a:gd name="connsiteY65" fmla="*/ 254795 h 1161397"/>
              <a:gd name="connsiteX66" fmla="*/ 3754942 w 6884912"/>
              <a:gd name="connsiteY66" fmla="*/ 271775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46954 w 6884912"/>
              <a:gd name="connsiteY80" fmla="*/ 210554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13495 w 6884912"/>
              <a:gd name="connsiteY102" fmla="*/ 158354 h 1161397"/>
              <a:gd name="connsiteX103" fmla="*/ 6309193 w 6884912"/>
              <a:gd name="connsiteY103" fmla="*/ 24055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53766 w 6884912"/>
              <a:gd name="connsiteY7" fmla="*/ 1028344 h 1161397"/>
              <a:gd name="connsiteX8" fmla="*/ 438104 w 6884912"/>
              <a:gd name="connsiteY8" fmla="*/ 1042406 h 1161397"/>
              <a:gd name="connsiteX9" fmla="*/ 471270 w 6884912"/>
              <a:gd name="connsiteY9" fmla="*/ 1040167 h 1161397"/>
              <a:gd name="connsiteX10" fmla="*/ 536109 w 6884912"/>
              <a:gd name="connsiteY10" fmla="*/ 970199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88738 w 6884912"/>
              <a:gd name="connsiteY16" fmla="*/ 901808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89871 w 6884912"/>
              <a:gd name="connsiteY39" fmla="*/ 629409 h 1161397"/>
              <a:gd name="connsiteX40" fmla="*/ 1731986 w 6884912"/>
              <a:gd name="connsiteY40" fmla="*/ 589682 h 1161397"/>
              <a:gd name="connsiteX41" fmla="*/ 1927935 w 6884912"/>
              <a:gd name="connsiteY41" fmla="*/ 628540 h 1161397"/>
              <a:gd name="connsiteX42" fmla="*/ 2166816 w 6884912"/>
              <a:gd name="connsiteY42" fmla="*/ 559500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455587 w 6884912"/>
              <a:gd name="connsiteY61" fmla="*/ 311821 h 1161397"/>
              <a:gd name="connsiteX62" fmla="*/ 3540551 w 6884912"/>
              <a:gd name="connsiteY62" fmla="*/ 290452 h 1161397"/>
              <a:gd name="connsiteX63" fmla="*/ 3611762 w 6884912"/>
              <a:gd name="connsiteY63" fmla="*/ 300514 h 1161397"/>
              <a:gd name="connsiteX64" fmla="*/ 3677971 w 6884912"/>
              <a:gd name="connsiteY64" fmla="*/ 272297 h 1161397"/>
              <a:gd name="connsiteX65" fmla="*/ 3713491 w 6884912"/>
              <a:gd name="connsiteY65" fmla="*/ 254795 h 1161397"/>
              <a:gd name="connsiteX66" fmla="*/ 3754942 w 6884912"/>
              <a:gd name="connsiteY66" fmla="*/ 271775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67575 w 6884912"/>
              <a:gd name="connsiteY72" fmla="*/ 195207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46954 w 6884912"/>
              <a:gd name="connsiteY80" fmla="*/ 210554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13495 w 6884912"/>
              <a:gd name="connsiteY102" fmla="*/ 158354 h 1161397"/>
              <a:gd name="connsiteX103" fmla="*/ 6309193 w 6884912"/>
              <a:gd name="connsiteY103" fmla="*/ 24055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292769" y="1034183"/>
                  <a:pt x="353766" y="1028344"/>
                </a:cubicBezTo>
                <a:cubicBezTo>
                  <a:pt x="421086" y="1016577"/>
                  <a:pt x="342043" y="1020322"/>
                  <a:pt x="438104" y="1042406"/>
                </a:cubicBezTo>
                <a:cubicBezTo>
                  <a:pt x="440820" y="1021567"/>
                  <a:pt x="450890" y="1036057"/>
                  <a:pt x="471270" y="1040167"/>
                </a:cubicBezTo>
                <a:cubicBezTo>
                  <a:pt x="503527" y="1033070"/>
                  <a:pt x="494793" y="950977"/>
                  <a:pt x="536109" y="970199"/>
                </a:cubicBezTo>
                <a:cubicBezTo>
                  <a:pt x="522105" y="946825"/>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78944" y="920103"/>
                  <a:pt x="888738" y="901808"/>
                </a:cubicBezTo>
                <a:cubicBezTo>
                  <a:pt x="933047" y="893074"/>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cubicBezTo>
                  <a:pt x="1178190" y="698452"/>
                  <a:pt x="1178246" y="698273"/>
                  <a:pt x="1178301" y="698094"/>
                </a:cubicBez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cubicBezTo>
                  <a:pt x="1339751" y="615537"/>
                  <a:pt x="1339903" y="614780"/>
                  <a:pt x="1340054" y="614022"/>
                </a:cubicBez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83556" y="622991"/>
                  <a:pt x="1589871" y="629409"/>
                </a:cubicBezTo>
                <a:cubicBezTo>
                  <a:pt x="1649644" y="577681"/>
                  <a:pt x="1659006" y="610309"/>
                  <a:pt x="1731986" y="589682"/>
                </a:cubicBezTo>
                <a:cubicBezTo>
                  <a:pt x="1750397" y="604884"/>
                  <a:pt x="1896056" y="573257"/>
                  <a:pt x="1927935" y="628540"/>
                </a:cubicBezTo>
                <a:cubicBezTo>
                  <a:pt x="2000407" y="623510"/>
                  <a:pt x="2096099" y="577656"/>
                  <a:pt x="2166816" y="559500"/>
                </a:cubicBezTo>
                <a:cubicBezTo>
                  <a:pt x="2255200" y="591669"/>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388202" y="311682"/>
                  <a:pt x="3455587" y="311821"/>
                </a:cubicBezTo>
                <a:cubicBezTo>
                  <a:pt x="3530819" y="306642"/>
                  <a:pt x="3439531" y="258887"/>
                  <a:pt x="3540551" y="290452"/>
                </a:cubicBezTo>
                <a:cubicBezTo>
                  <a:pt x="3546902" y="269835"/>
                  <a:pt x="3590238" y="294393"/>
                  <a:pt x="3611762" y="300514"/>
                </a:cubicBezTo>
                <a:cubicBezTo>
                  <a:pt x="3648047" y="296569"/>
                  <a:pt x="3636107" y="248978"/>
                  <a:pt x="3677971" y="272297"/>
                </a:cubicBezTo>
                <a:cubicBezTo>
                  <a:pt x="3666529" y="247499"/>
                  <a:pt x="3735245" y="279058"/>
                  <a:pt x="3713491" y="254795"/>
                </a:cubicBezTo>
                <a:cubicBezTo>
                  <a:pt x="3718228" y="248018"/>
                  <a:pt x="3737213" y="281807"/>
                  <a:pt x="3754942" y="271775"/>
                </a:cubicBezTo>
                <a:cubicBezTo>
                  <a:pt x="3772671" y="261743"/>
                  <a:pt x="3810265" y="195284"/>
                  <a:pt x="3819864" y="194605"/>
                </a:cubicBezTo>
                <a:lnTo>
                  <a:pt x="3830398" y="188383"/>
                </a:lnTo>
                <a:lnTo>
                  <a:pt x="3834360" y="188992"/>
                </a:lnTo>
                <a:lnTo>
                  <a:pt x="3843715" y="188752"/>
                </a:lnTo>
                <a:lnTo>
                  <a:pt x="3842609" y="197386"/>
                </a:lnTo>
                <a:cubicBezTo>
                  <a:pt x="3840673" y="205638"/>
                  <a:pt x="3852862" y="196498"/>
                  <a:pt x="3867575" y="195207"/>
                </a:cubicBezTo>
                <a:cubicBezTo>
                  <a:pt x="3898010" y="188396"/>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43839" y="208088"/>
                  <a:pt x="4246954" y="210554"/>
                </a:cubicBezTo>
                <a:cubicBezTo>
                  <a:pt x="4265050" y="224878"/>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66573" y="158177"/>
                  <a:pt x="4891277" y="140895"/>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183483" y="210628"/>
                  <a:pt x="6213495" y="158354"/>
                </a:cubicBezTo>
                <a:cubicBezTo>
                  <a:pt x="6218048" y="179602"/>
                  <a:pt x="6245115" y="154212"/>
                  <a:pt x="6309193" y="240553"/>
                </a:cubicBezTo>
                <a:cubicBezTo>
                  <a:pt x="6313222" y="269315"/>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lnTo>
                  <a:pt x="6884912" y="0"/>
                </a:ln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426762E-B53C-44D2-96D5-147D162DB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277972"/>
            <a:ext cx="6884912"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920038 w 6884912"/>
              <a:gd name="connsiteY89" fmla="*/ 140418 h 1161397"/>
              <a:gd name="connsiteX90" fmla="*/ 5016639 w 6884912"/>
              <a:gd name="connsiteY90" fmla="*/ 158905 h 1161397"/>
              <a:gd name="connsiteX91" fmla="*/ 5072009 w 6884912"/>
              <a:gd name="connsiteY91" fmla="*/ 161502 h 1161397"/>
              <a:gd name="connsiteX92" fmla="*/ 5223626 w 6884912"/>
              <a:gd name="connsiteY92" fmla="*/ 177356 h 1161397"/>
              <a:gd name="connsiteX93" fmla="*/ 5375773 w 6884912"/>
              <a:gd name="connsiteY93" fmla="*/ 199913 h 1161397"/>
              <a:gd name="connsiteX94" fmla="*/ 5467502 w 6884912"/>
              <a:gd name="connsiteY94" fmla="*/ 250963 h 1161397"/>
              <a:gd name="connsiteX95" fmla="*/ 5592395 w 6884912"/>
              <a:gd name="connsiteY95" fmla="*/ 265434 h 1161397"/>
              <a:gd name="connsiteX96" fmla="*/ 5613532 w 6884912"/>
              <a:gd name="connsiteY96" fmla="*/ 273379 h 1161397"/>
              <a:gd name="connsiteX97" fmla="*/ 5642173 w 6884912"/>
              <a:gd name="connsiteY97" fmla="*/ 266904 h 1161397"/>
              <a:gd name="connsiteX98" fmla="*/ 5756910 w 6884912"/>
              <a:gd name="connsiteY98" fmla="*/ 239211 h 1161397"/>
              <a:gd name="connsiteX99" fmla="*/ 5846667 w 6884912"/>
              <a:gd name="connsiteY99" fmla="*/ 201786 h 1161397"/>
              <a:gd name="connsiteX100" fmla="*/ 5960732 w 6884912"/>
              <a:gd name="connsiteY100" fmla="*/ 220708 h 1161397"/>
              <a:gd name="connsiteX101" fmla="*/ 6029542 w 6884912"/>
              <a:gd name="connsiteY101" fmla="*/ 210339 h 1161397"/>
              <a:gd name="connsiteX102" fmla="*/ 6141123 w 6884912"/>
              <a:gd name="connsiteY102" fmla="*/ 159923 h 1161397"/>
              <a:gd name="connsiteX103" fmla="*/ 6290640 w 6884912"/>
              <a:gd name="connsiteY103" fmla="*/ 167441 h 1161397"/>
              <a:gd name="connsiteX104" fmla="*/ 6322806 w 6884912"/>
              <a:gd name="connsiteY104" fmla="*/ 213293 h 1161397"/>
              <a:gd name="connsiteX105" fmla="*/ 6364914 w 6884912"/>
              <a:gd name="connsiteY105" fmla="*/ 240140 h 1161397"/>
              <a:gd name="connsiteX106" fmla="*/ 6380420 w 6884912"/>
              <a:gd name="connsiteY106" fmla="*/ 173195 h 1161397"/>
              <a:gd name="connsiteX107" fmla="*/ 6507891 w 6884912"/>
              <a:gd name="connsiteY107" fmla="*/ 118474 h 1161397"/>
              <a:gd name="connsiteX108" fmla="*/ 6571807 w 6884912"/>
              <a:gd name="connsiteY108" fmla="*/ 98636 h 1161397"/>
              <a:gd name="connsiteX109" fmla="*/ 6671880 w 6884912"/>
              <a:gd name="connsiteY109" fmla="*/ 82931 h 1161397"/>
              <a:gd name="connsiteX110" fmla="*/ 6702266 w 6884912"/>
              <a:gd name="connsiteY110" fmla="*/ 75470 h 1161397"/>
              <a:gd name="connsiteX111" fmla="*/ 6845802 w 6884912"/>
              <a:gd name="connsiteY111" fmla="*/ 24496 h 1161397"/>
              <a:gd name="connsiteX112" fmla="*/ 6884912 w 6884912"/>
              <a:gd name="connsiteY11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920038 w 6884912"/>
              <a:gd name="connsiteY89" fmla="*/ 140418 h 1161397"/>
              <a:gd name="connsiteX90" fmla="*/ 5016639 w 6884912"/>
              <a:gd name="connsiteY90" fmla="*/ 158905 h 1161397"/>
              <a:gd name="connsiteX91" fmla="*/ 5072009 w 6884912"/>
              <a:gd name="connsiteY91" fmla="*/ 161502 h 1161397"/>
              <a:gd name="connsiteX92" fmla="*/ 5223626 w 6884912"/>
              <a:gd name="connsiteY92" fmla="*/ 177356 h 1161397"/>
              <a:gd name="connsiteX93" fmla="*/ 5375773 w 6884912"/>
              <a:gd name="connsiteY93" fmla="*/ 199913 h 1161397"/>
              <a:gd name="connsiteX94" fmla="*/ 5467502 w 6884912"/>
              <a:gd name="connsiteY94" fmla="*/ 250963 h 1161397"/>
              <a:gd name="connsiteX95" fmla="*/ 5592395 w 6884912"/>
              <a:gd name="connsiteY95" fmla="*/ 265434 h 1161397"/>
              <a:gd name="connsiteX96" fmla="*/ 5613532 w 6884912"/>
              <a:gd name="connsiteY96" fmla="*/ 273379 h 1161397"/>
              <a:gd name="connsiteX97" fmla="*/ 5642173 w 6884912"/>
              <a:gd name="connsiteY97" fmla="*/ 266904 h 1161397"/>
              <a:gd name="connsiteX98" fmla="*/ 5756910 w 6884912"/>
              <a:gd name="connsiteY98" fmla="*/ 239211 h 1161397"/>
              <a:gd name="connsiteX99" fmla="*/ 5846667 w 6884912"/>
              <a:gd name="connsiteY99" fmla="*/ 201786 h 1161397"/>
              <a:gd name="connsiteX100" fmla="*/ 5960732 w 6884912"/>
              <a:gd name="connsiteY100" fmla="*/ 220708 h 1161397"/>
              <a:gd name="connsiteX101" fmla="*/ 6029542 w 6884912"/>
              <a:gd name="connsiteY101" fmla="*/ 210339 h 1161397"/>
              <a:gd name="connsiteX102" fmla="*/ 6141123 w 6884912"/>
              <a:gd name="connsiteY102" fmla="*/ 159923 h 1161397"/>
              <a:gd name="connsiteX103" fmla="*/ 6290640 w 6884912"/>
              <a:gd name="connsiteY103" fmla="*/ 167441 h 1161397"/>
              <a:gd name="connsiteX104" fmla="*/ 6322806 w 6884912"/>
              <a:gd name="connsiteY104" fmla="*/ 213293 h 1161397"/>
              <a:gd name="connsiteX105" fmla="*/ 6364914 w 6884912"/>
              <a:gd name="connsiteY105" fmla="*/ 240140 h 1161397"/>
              <a:gd name="connsiteX106" fmla="*/ 6380420 w 6884912"/>
              <a:gd name="connsiteY106" fmla="*/ 173195 h 1161397"/>
              <a:gd name="connsiteX107" fmla="*/ 6507891 w 6884912"/>
              <a:gd name="connsiteY107" fmla="*/ 118474 h 1161397"/>
              <a:gd name="connsiteX108" fmla="*/ 6571807 w 6884912"/>
              <a:gd name="connsiteY108" fmla="*/ 98636 h 1161397"/>
              <a:gd name="connsiteX109" fmla="*/ 6671880 w 6884912"/>
              <a:gd name="connsiteY109" fmla="*/ 82931 h 1161397"/>
              <a:gd name="connsiteX110" fmla="*/ 6702266 w 6884912"/>
              <a:gd name="connsiteY110" fmla="*/ 75470 h 1161397"/>
              <a:gd name="connsiteX111" fmla="*/ 6845802 w 6884912"/>
              <a:gd name="connsiteY111" fmla="*/ 24496 h 1161397"/>
              <a:gd name="connsiteX112" fmla="*/ 6884912 w 6884912"/>
              <a:gd name="connsiteY11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166816 w 6884912"/>
              <a:gd name="connsiteY43" fmla="*/ 559500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920038 w 6884912"/>
              <a:gd name="connsiteY89" fmla="*/ 140418 h 1161397"/>
              <a:gd name="connsiteX90" fmla="*/ 5016639 w 6884912"/>
              <a:gd name="connsiteY90" fmla="*/ 158905 h 1161397"/>
              <a:gd name="connsiteX91" fmla="*/ 5072009 w 6884912"/>
              <a:gd name="connsiteY91" fmla="*/ 161502 h 1161397"/>
              <a:gd name="connsiteX92" fmla="*/ 5223626 w 6884912"/>
              <a:gd name="connsiteY92" fmla="*/ 177356 h 1161397"/>
              <a:gd name="connsiteX93" fmla="*/ 5375773 w 6884912"/>
              <a:gd name="connsiteY93" fmla="*/ 199913 h 1161397"/>
              <a:gd name="connsiteX94" fmla="*/ 5467502 w 6884912"/>
              <a:gd name="connsiteY94" fmla="*/ 250963 h 1161397"/>
              <a:gd name="connsiteX95" fmla="*/ 5592395 w 6884912"/>
              <a:gd name="connsiteY95" fmla="*/ 265434 h 1161397"/>
              <a:gd name="connsiteX96" fmla="*/ 5613532 w 6884912"/>
              <a:gd name="connsiteY96" fmla="*/ 273379 h 1161397"/>
              <a:gd name="connsiteX97" fmla="*/ 5642173 w 6884912"/>
              <a:gd name="connsiteY97" fmla="*/ 266904 h 1161397"/>
              <a:gd name="connsiteX98" fmla="*/ 5756910 w 6884912"/>
              <a:gd name="connsiteY98" fmla="*/ 239211 h 1161397"/>
              <a:gd name="connsiteX99" fmla="*/ 5846667 w 6884912"/>
              <a:gd name="connsiteY99" fmla="*/ 201786 h 1161397"/>
              <a:gd name="connsiteX100" fmla="*/ 5960732 w 6884912"/>
              <a:gd name="connsiteY100" fmla="*/ 220708 h 1161397"/>
              <a:gd name="connsiteX101" fmla="*/ 6029542 w 6884912"/>
              <a:gd name="connsiteY101" fmla="*/ 210339 h 1161397"/>
              <a:gd name="connsiteX102" fmla="*/ 6141123 w 6884912"/>
              <a:gd name="connsiteY102" fmla="*/ 159923 h 1161397"/>
              <a:gd name="connsiteX103" fmla="*/ 6290640 w 6884912"/>
              <a:gd name="connsiteY103" fmla="*/ 167441 h 1161397"/>
              <a:gd name="connsiteX104" fmla="*/ 6322806 w 6884912"/>
              <a:gd name="connsiteY104" fmla="*/ 213293 h 1161397"/>
              <a:gd name="connsiteX105" fmla="*/ 6364914 w 6884912"/>
              <a:gd name="connsiteY105" fmla="*/ 240140 h 1161397"/>
              <a:gd name="connsiteX106" fmla="*/ 6380420 w 6884912"/>
              <a:gd name="connsiteY106" fmla="*/ 173195 h 1161397"/>
              <a:gd name="connsiteX107" fmla="*/ 6507891 w 6884912"/>
              <a:gd name="connsiteY107" fmla="*/ 118474 h 1161397"/>
              <a:gd name="connsiteX108" fmla="*/ 6571807 w 6884912"/>
              <a:gd name="connsiteY108" fmla="*/ 98636 h 1161397"/>
              <a:gd name="connsiteX109" fmla="*/ 6671880 w 6884912"/>
              <a:gd name="connsiteY109" fmla="*/ 82931 h 1161397"/>
              <a:gd name="connsiteX110" fmla="*/ 6702266 w 6884912"/>
              <a:gd name="connsiteY110" fmla="*/ 75470 h 1161397"/>
              <a:gd name="connsiteX111" fmla="*/ 6845802 w 6884912"/>
              <a:gd name="connsiteY111" fmla="*/ 24496 h 1161397"/>
              <a:gd name="connsiteX112" fmla="*/ 6884912 w 6884912"/>
              <a:gd name="connsiteY11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166816 w 6884912"/>
              <a:gd name="connsiteY42" fmla="*/ 559500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89871 w 6884912"/>
              <a:gd name="connsiteY39" fmla="*/ 629409 h 1161397"/>
              <a:gd name="connsiteX40" fmla="*/ 1731986 w 6884912"/>
              <a:gd name="connsiteY40" fmla="*/ 589682 h 1161397"/>
              <a:gd name="connsiteX41" fmla="*/ 1927935 w 6884912"/>
              <a:gd name="connsiteY41" fmla="*/ 628540 h 1161397"/>
              <a:gd name="connsiteX42" fmla="*/ 2166816 w 6884912"/>
              <a:gd name="connsiteY42" fmla="*/ 559500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53766 w 6884912"/>
              <a:gd name="connsiteY7" fmla="*/ 1028344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89871 w 6884912"/>
              <a:gd name="connsiteY39" fmla="*/ 629409 h 1161397"/>
              <a:gd name="connsiteX40" fmla="*/ 1731986 w 6884912"/>
              <a:gd name="connsiteY40" fmla="*/ 589682 h 1161397"/>
              <a:gd name="connsiteX41" fmla="*/ 1927935 w 6884912"/>
              <a:gd name="connsiteY41" fmla="*/ 628540 h 1161397"/>
              <a:gd name="connsiteX42" fmla="*/ 2166816 w 6884912"/>
              <a:gd name="connsiteY42" fmla="*/ 559500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53766 w 6884912"/>
              <a:gd name="connsiteY7" fmla="*/ 1028344 h 1161397"/>
              <a:gd name="connsiteX8" fmla="*/ 438104 w 6884912"/>
              <a:gd name="connsiteY8" fmla="*/ 1042406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89871 w 6884912"/>
              <a:gd name="connsiteY39" fmla="*/ 629409 h 1161397"/>
              <a:gd name="connsiteX40" fmla="*/ 1731986 w 6884912"/>
              <a:gd name="connsiteY40" fmla="*/ 589682 h 1161397"/>
              <a:gd name="connsiteX41" fmla="*/ 1927935 w 6884912"/>
              <a:gd name="connsiteY41" fmla="*/ 628540 h 1161397"/>
              <a:gd name="connsiteX42" fmla="*/ 2166816 w 6884912"/>
              <a:gd name="connsiteY42" fmla="*/ 559500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53766 w 6884912"/>
              <a:gd name="connsiteY7" fmla="*/ 1028344 h 1161397"/>
              <a:gd name="connsiteX8" fmla="*/ 438104 w 6884912"/>
              <a:gd name="connsiteY8" fmla="*/ 1042406 h 1161397"/>
              <a:gd name="connsiteX9" fmla="*/ 471270 w 6884912"/>
              <a:gd name="connsiteY9" fmla="*/ 1040167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89871 w 6884912"/>
              <a:gd name="connsiteY39" fmla="*/ 629409 h 1161397"/>
              <a:gd name="connsiteX40" fmla="*/ 1731986 w 6884912"/>
              <a:gd name="connsiteY40" fmla="*/ 589682 h 1161397"/>
              <a:gd name="connsiteX41" fmla="*/ 1927935 w 6884912"/>
              <a:gd name="connsiteY41" fmla="*/ 628540 h 1161397"/>
              <a:gd name="connsiteX42" fmla="*/ 2166816 w 6884912"/>
              <a:gd name="connsiteY42" fmla="*/ 559500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53766 w 6884912"/>
              <a:gd name="connsiteY7" fmla="*/ 1028344 h 1161397"/>
              <a:gd name="connsiteX8" fmla="*/ 438104 w 6884912"/>
              <a:gd name="connsiteY8" fmla="*/ 1042406 h 1161397"/>
              <a:gd name="connsiteX9" fmla="*/ 471270 w 6884912"/>
              <a:gd name="connsiteY9" fmla="*/ 1040167 h 1161397"/>
              <a:gd name="connsiteX10" fmla="*/ 536109 w 6884912"/>
              <a:gd name="connsiteY10" fmla="*/ 970199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89871 w 6884912"/>
              <a:gd name="connsiteY39" fmla="*/ 629409 h 1161397"/>
              <a:gd name="connsiteX40" fmla="*/ 1731986 w 6884912"/>
              <a:gd name="connsiteY40" fmla="*/ 589682 h 1161397"/>
              <a:gd name="connsiteX41" fmla="*/ 1927935 w 6884912"/>
              <a:gd name="connsiteY41" fmla="*/ 628540 h 1161397"/>
              <a:gd name="connsiteX42" fmla="*/ 2166816 w 6884912"/>
              <a:gd name="connsiteY42" fmla="*/ 559500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53766 w 6884912"/>
              <a:gd name="connsiteY7" fmla="*/ 1028344 h 1161397"/>
              <a:gd name="connsiteX8" fmla="*/ 438104 w 6884912"/>
              <a:gd name="connsiteY8" fmla="*/ 1042406 h 1161397"/>
              <a:gd name="connsiteX9" fmla="*/ 471270 w 6884912"/>
              <a:gd name="connsiteY9" fmla="*/ 1040167 h 1161397"/>
              <a:gd name="connsiteX10" fmla="*/ 536109 w 6884912"/>
              <a:gd name="connsiteY10" fmla="*/ 970199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88738 w 6884912"/>
              <a:gd name="connsiteY16" fmla="*/ 901808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89871 w 6884912"/>
              <a:gd name="connsiteY39" fmla="*/ 629409 h 1161397"/>
              <a:gd name="connsiteX40" fmla="*/ 1731986 w 6884912"/>
              <a:gd name="connsiteY40" fmla="*/ 589682 h 1161397"/>
              <a:gd name="connsiteX41" fmla="*/ 1927935 w 6884912"/>
              <a:gd name="connsiteY41" fmla="*/ 628540 h 1161397"/>
              <a:gd name="connsiteX42" fmla="*/ 2166816 w 6884912"/>
              <a:gd name="connsiteY42" fmla="*/ 559500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53766 w 6884912"/>
              <a:gd name="connsiteY7" fmla="*/ 1028344 h 1161397"/>
              <a:gd name="connsiteX8" fmla="*/ 438104 w 6884912"/>
              <a:gd name="connsiteY8" fmla="*/ 1042406 h 1161397"/>
              <a:gd name="connsiteX9" fmla="*/ 471270 w 6884912"/>
              <a:gd name="connsiteY9" fmla="*/ 1040167 h 1161397"/>
              <a:gd name="connsiteX10" fmla="*/ 536109 w 6884912"/>
              <a:gd name="connsiteY10" fmla="*/ 970199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88738 w 6884912"/>
              <a:gd name="connsiteY16" fmla="*/ 901808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89871 w 6884912"/>
              <a:gd name="connsiteY39" fmla="*/ 629409 h 1161397"/>
              <a:gd name="connsiteX40" fmla="*/ 1731986 w 6884912"/>
              <a:gd name="connsiteY40" fmla="*/ 589682 h 1161397"/>
              <a:gd name="connsiteX41" fmla="*/ 1927935 w 6884912"/>
              <a:gd name="connsiteY41" fmla="*/ 628540 h 1161397"/>
              <a:gd name="connsiteX42" fmla="*/ 2166816 w 6884912"/>
              <a:gd name="connsiteY42" fmla="*/ 559500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46954 w 6884912"/>
              <a:gd name="connsiteY80" fmla="*/ 210554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53766 w 6884912"/>
              <a:gd name="connsiteY7" fmla="*/ 1028344 h 1161397"/>
              <a:gd name="connsiteX8" fmla="*/ 438104 w 6884912"/>
              <a:gd name="connsiteY8" fmla="*/ 1042406 h 1161397"/>
              <a:gd name="connsiteX9" fmla="*/ 471270 w 6884912"/>
              <a:gd name="connsiteY9" fmla="*/ 1040167 h 1161397"/>
              <a:gd name="connsiteX10" fmla="*/ 536109 w 6884912"/>
              <a:gd name="connsiteY10" fmla="*/ 970199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88738 w 6884912"/>
              <a:gd name="connsiteY16" fmla="*/ 901808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89871 w 6884912"/>
              <a:gd name="connsiteY39" fmla="*/ 629409 h 1161397"/>
              <a:gd name="connsiteX40" fmla="*/ 1731986 w 6884912"/>
              <a:gd name="connsiteY40" fmla="*/ 589682 h 1161397"/>
              <a:gd name="connsiteX41" fmla="*/ 1927935 w 6884912"/>
              <a:gd name="connsiteY41" fmla="*/ 628540 h 1161397"/>
              <a:gd name="connsiteX42" fmla="*/ 2166816 w 6884912"/>
              <a:gd name="connsiteY42" fmla="*/ 559500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46954 w 6884912"/>
              <a:gd name="connsiteY80" fmla="*/ 210554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259275 w 6884912"/>
              <a:gd name="connsiteY103" fmla="*/ 231466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53766 w 6884912"/>
              <a:gd name="connsiteY7" fmla="*/ 1028344 h 1161397"/>
              <a:gd name="connsiteX8" fmla="*/ 438104 w 6884912"/>
              <a:gd name="connsiteY8" fmla="*/ 1042406 h 1161397"/>
              <a:gd name="connsiteX9" fmla="*/ 471270 w 6884912"/>
              <a:gd name="connsiteY9" fmla="*/ 1040167 h 1161397"/>
              <a:gd name="connsiteX10" fmla="*/ 536109 w 6884912"/>
              <a:gd name="connsiteY10" fmla="*/ 970199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88738 w 6884912"/>
              <a:gd name="connsiteY16" fmla="*/ 901808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89871 w 6884912"/>
              <a:gd name="connsiteY39" fmla="*/ 629409 h 1161397"/>
              <a:gd name="connsiteX40" fmla="*/ 1731986 w 6884912"/>
              <a:gd name="connsiteY40" fmla="*/ 589682 h 1161397"/>
              <a:gd name="connsiteX41" fmla="*/ 1927935 w 6884912"/>
              <a:gd name="connsiteY41" fmla="*/ 628540 h 1161397"/>
              <a:gd name="connsiteX42" fmla="*/ 2166816 w 6884912"/>
              <a:gd name="connsiteY42" fmla="*/ 559500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46954 w 6884912"/>
              <a:gd name="connsiteY80" fmla="*/ 210554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259275 w 6884912"/>
              <a:gd name="connsiteY103" fmla="*/ 231466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53766 w 6884912"/>
              <a:gd name="connsiteY7" fmla="*/ 1028344 h 1161397"/>
              <a:gd name="connsiteX8" fmla="*/ 438104 w 6884912"/>
              <a:gd name="connsiteY8" fmla="*/ 1042406 h 1161397"/>
              <a:gd name="connsiteX9" fmla="*/ 471270 w 6884912"/>
              <a:gd name="connsiteY9" fmla="*/ 1040167 h 1161397"/>
              <a:gd name="connsiteX10" fmla="*/ 536109 w 6884912"/>
              <a:gd name="connsiteY10" fmla="*/ 970199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88738 w 6884912"/>
              <a:gd name="connsiteY16" fmla="*/ 901808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89871 w 6884912"/>
              <a:gd name="connsiteY39" fmla="*/ 629409 h 1161397"/>
              <a:gd name="connsiteX40" fmla="*/ 1731986 w 6884912"/>
              <a:gd name="connsiteY40" fmla="*/ 589682 h 1161397"/>
              <a:gd name="connsiteX41" fmla="*/ 1927935 w 6884912"/>
              <a:gd name="connsiteY41" fmla="*/ 628540 h 1161397"/>
              <a:gd name="connsiteX42" fmla="*/ 2166816 w 6884912"/>
              <a:gd name="connsiteY42" fmla="*/ 559500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46954 w 6884912"/>
              <a:gd name="connsiteY80" fmla="*/ 210554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259275 w 6884912"/>
              <a:gd name="connsiteY103" fmla="*/ 231466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241446 h 1402843"/>
              <a:gd name="connsiteX1" fmla="*/ 6884912 w 6884912"/>
              <a:gd name="connsiteY1" fmla="*/ 1402843 h 1402843"/>
              <a:gd name="connsiteX2" fmla="*/ 0 w 6884912"/>
              <a:gd name="connsiteY2" fmla="*/ 1402843 h 1402843"/>
              <a:gd name="connsiteX3" fmla="*/ 27135 w 6884912"/>
              <a:gd name="connsiteY3" fmla="*/ 1388906 h 1402843"/>
              <a:gd name="connsiteX4" fmla="*/ 115388 w 6884912"/>
              <a:gd name="connsiteY4" fmla="*/ 1400489 h 1402843"/>
              <a:gd name="connsiteX5" fmla="*/ 119094 w 6884912"/>
              <a:gd name="connsiteY5" fmla="*/ 1389909 h 1402843"/>
              <a:gd name="connsiteX6" fmla="*/ 171824 w 6884912"/>
              <a:gd name="connsiteY6" fmla="*/ 1374670 h 1402843"/>
              <a:gd name="connsiteX7" fmla="*/ 353766 w 6884912"/>
              <a:gd name="connsiteY7" fmla="*/ 1269790 h 1402843"/>
              <a:gd name="connsiteX8" fmla="*/ 438104 w 6884912"/>
              <a:gd name="connsiteY8" fmla="*/ 1283852 h 1402843"/>
              <a:gd name="connsiteX9" fmla="*/ 471270 w 6884912"/>
              <a:gd name="connsiteY9" fmla="*/ 1281613 h 1402843"/>
              <a:gd name="connsiteX10" fmla="*/ 536109 w 6884912"/>
              <a:gd name="connsiteY10" fmla="*/ 1211645 h 1402843"/>
              <a:gd name="connsiteX11" fmla="*/ 601644 w 6884912"/>
              <a:gd name="connsiteY11" fmla="*/ 1245443 h 1402843"/>
              <a:gd name="connsiteX12" fmla="*/ 651408 w 6884912"/>
              <a:gd name="connsiteY12" fmla="*/ 1226384 h 1402843"/>
              <a:gd name="connsiteX13" fmla="*/ 673197 w 6884912"/>
              <a:gd name="connsiteY13" fmla="*/ 1251506 h 1402843"/>
              <a:gd name="connsiteX14" fmla="*/ 723108 w 6884912"/>
              <a:gd name="connsiteY14" fmla="*/ 1221527 h 1402843"/>
              <a:gd name="connsiteX15" fmla="*/ 797699 w 6884912"/>
              <a:gd name="connsiteY15" fmla="*/ 1172808 h 1402843"/>
              <a:gd name="connsiteX16" fmla="*/ 888738 w 6884912"/>
              <a:gd name="connsiteY16" fmla="*/ 1143254 h 1402843"/>
              <a:gd name="connsiteX17" fmla="*/ 965215 w 6884912"/>
              <a:gd name="connsiteY17" fmla="*/ 1088147 h 1402843"/>
              <a:gd name="connsiteX18" fmla="*/ 1085080 w 6884912"/>
              <a:gd name="connsiteY18" fmla="*/ 1017532 h 1402843"/>
              <a:gd name="connsiteX19" fmla="*/ 1131224 w 6884912"/>
              <a:gd name="connsiteY19" fmla="*/ 947606 h 1402843"/>
              <a:gd name="connsiteX20" fmla="*/ 1138051 w 6884912"/>
              <a:gd name="connsiteY20" fmla="*/ 943480 h 1402843"/>
              <a:gd name="connsiteX21" fmla="*/ 1158800 w 6884912"/>
              <a:gd name="connsiteY21" fmla="*/ 941450 h 1402843"/>
              <a:gd name="connsiteX22" fmla="*/ 1166947 w 6884912"/>
              <a:gd name="connsiteY22" fmla="*/ 942208 h 1402843"/>
              <a:gd name="connsiteX23" fmla="*/ 1178135 w 6884912"/>
              <a:gd name="connsiteY23" fmla="*/ 940077 h 1402843"/>
              <a:gd name="connsiteX24" fmla="*/ 1178301 w 6884912"/>
              <a:gd name="connsiteY24" fmla="*/ 939540 h 1402843"/>
              <a:gd name="connsiteX25" fmla="*/ 1188995 w 6884912"/>
              <a:gd name="connsiteY25" fmla="*/ 938494 h 1402843"/>
              <a:gd name="connsiteX26" fmla="*/ 1242716 w 6884912"/>
              <a:gd name="connsiteY26" fmla="*/ 939498 h 1402843"/>
              <a:gd name="connsiteX27" fmla="*/ 1299977 w 6884912"/>
              <a:gd name="connsiteY27" fmla="*/ 880642 h 1402843"/>
              <a:gd name="connsiteX28" fmla="*/ 1326190 w 6884912"/>
              <a:gd name="connsiteY28" fmla="*/ 867401 h 1402843"/>
              <a:gd name="connsiteX29" fmla="*/ 1339600 w 6884912"/>
              <a:gd name="connsiteY29" fmla="*/ 857741 h 1402843"/>
              <a:gd name="connsiteX30" fmla="*/ 1340054 w 6884912"/>
              <a:gd name="connsiteY30" fmla="*/ 855468 h 1402843"/>
              <a:gd name="connsiteX31" fmla="*/ 1391606 w 6884912"/>
              <a:gd name="connsiteY31" fmla="*/ 856675 h 1402843"/>
              <a:gd name="connsiteX32" fmla="*/ 1397565 w 6884912"/>
              <a:gd name="connsiteY32" fmla="*/ 852936 h 1402843"/>
              <a:gd name="connsiteX33" fmla="*/ 1432302 w 6884912"/>
              <a:gd name="connsiteY33" fmla="*/ 858713 h 1402843"/>
              <a:gd name="connsiteX34" fmla="*/ 1449644 w 6884912"/>
              <a:gd name="connsiteY34" fmla="*/ 859037 h 1402843"/>
              <a:gd name="connsiteX35" fmla="*/ 1455793 w 6884912"/>
              <a:gd name="connsiteY35" fmla="*/ 864620 h 1402843"/>
              <a:gd name="connsiteX36" fmla="*/ 1480758 w 6884912"/>
              <a:gd name="connsiteY36" fmla="*/ 862309 h 1402843"/>
              <a:gd name="connsiteX37" fmla="*/ 1483154 w 6884912"/>
              <a:gd name="connsiteY37" fmla="*/ 859973 h 1402843"/>
              <a:gd name="connsiteX38" fmla="*/ 1505495 w 6884912"/>
              <a:gd name="connsiteY38" fmla="*/ 865771 h 1402843"/>
              <a:gd name="connsiteX39" fmla="*/ 1589871 w 6884912"/>
              <a:gd name="connsiteY39" fmla="*/ 870855 h 1402843"/>
              <a:gd name="connsiteX40" fmla="*/ 1731986 w 6884912"/>
              <a:gd name="connsiteY40" fmla="*/ 831128 h 1402843"/>
              <a:gd name="connsiteX41" fmla="*/ 1927935 w 6884912"/>
              <a:gd name="connsiteY41" fmla="*/ 869986 h 1402843"/>
              <a:gd name="connsiteX42" fmla="*/ 2166816 w 6884912"/>
              <a:gd name="connsiteY42" fmla="*/ 800946 h 1402843"/>
              <a:gd name="connsiteX43" fmla="*/ 2352236 w 6884912"/>
              <a:gd name="connsiteY43" fmla="*/ 761048 h 1402843"/>
              <a:gd name="connsiteX44" fmla="*/ 2420791 w 6884912"/>
              <a:gd name="connsiteY44" fmla="*/ 734272 h 1402843"/>
              <a:gd name="connsiteX45" fmla="*/ 2489932 w 6884912"/>
              <a:gd name="connsiteY45" fmla="*/ 749310 h 1402843"/>
              <a:gd name="connsiteX46" fmla="*/ 2512917 w 6884912"/>
              <a:gd name="connsiteY46" fmla="*/ 730573 h 1402843"/>
              <a:gd name="connsiteX47" fmla="*/ 2516783 w 6884912"/>
              <a:gd name="connsiteY47" fmla="*/ 726919 h 1402843"/>
              <a:gd name="connsiteX48" fmla="*/ 2534360 w 6884912"/>
              <a:gd name="connsiteY48" fmla="*/ 721510 h 1402843"/>
              <a:gd name="connsiteX49" fmla="*/ 2536691 w 6884912"/>
              <a:gd name="connsiteY49" fmla="*/ 708464 h 1402843"/>
              <a:gd name="connsiteX50" fmla="*/ 2561265 w 6884912"/>
              <a:gd name="connsiteY50" fmla="*/ 692069 h 1402843"/>
              <a:gd name="connsiteX51" fmla="*/ 2594349 w 6884912"/>
              <a:gd name="connsiteY51" fmla="*/ 685330 h 1402843"/>
              <a:gd name="connsiteX52" fmla="*/ 2754324 w 6884912"/>
              <a:gd name="connsiteY52" fmla="*/ 666212 h 1402843"/>
              <a:gd name="connsiteX53" fmla="*/ 2848470 w 6884912"/>
              <a:gd name="connsiteY53" fmla="*/ 647412 h 1402843"/>
              <a:gd name="connsiteX54" fmla="*/ 2881772 w 6884912"/>
              <a:gd name="connsiteY54" fmla="*/ 628706 h 1402843"/>
              <a:gd name="connsiteX55" fmla="*/ 2929932 w 6884912"/>
              <a:gd name="connsiteY55" fmla="*/ 610358 h 1402843"/>
              <a:gd name="connsiteX56" fmla="*/ 3013020 w 6884912"/>
              <a:gd name="connsiteY56" fmla="*/ 569024 h 1402843"/>
              <a:gd name="connsiteX57" fmla="*/ 3127968 w 6884912"/>
              <a:gd name="connsiteY57" fmla="*/ 529059 h 1402843"/>
              <a:gd name="connsiteX58" fmla="*/ 3222191 w 6884912"/>
              <a:gd name="connsiteY58" fmla="*/ 549333 h 1402843"/>
              <a:gd name="connsiteX59" fmla="*/ 3227953 w 6884912"/>
              <a:gd name="connsiteY59" fmla="*/ 539096 h 1402843"/>
              <a:gd name="connsiteX60" fmla="*/ 3287859 w 6884912"/>
              <a:gd name="connsiteY60" fmla="*/ 529004 h 1402843"/>
              <a:gd name="connsiteX61" fmla="*/ 3510042 w 6884912"/>
              <a:gd name="connsiteY61" fmla="*/ 553266 h 1402843"/>
              <a:gd name="connsiteX62" fmla="*/ 3626773 w 6884912"/>
              <a:gd name="connsiteY62" fmla="*/ 531898 h 1402843"/>
              <a:gd name="connsiteX63" fmla="*/ 3666217 w 6884912"/>
              <a:gd name="connsiteY63" fmla="*/ 514701 h 1402843"/>
              <a:gd name="connsiteX64" fmla="*/ 3732427 w 6884912"/>
              <a:gd name="connsiteY64" fmla="*/ 486485 h 1402843"/>
              <a:gd name="connsiteX65" fmla="*/ 3777022 w 6884912"/>
              <a:gd name="connsiteY65" fmla="*/ 441722 h 1402843"/>
              <a:gd name="connsiteX66" fmla="*/ 3791246 w 6884912"/>
              <a:gd name="connsiteY66" fmla="*/ 431442 h 1402843"/>
              <a:gd name="connsiteX67" fmla="*/ 3819864 w 6884912"/>
              <a:gd name="connsiteY67" fmla="*/ 436051 h 1402843"/>
              <a:gd name="connsiteX68" fmla="*/ 3830398 w 6884912"/>
              <a:gd name="connsiteY68" fmla="*/ 429829 h 1402843"/>
              <a:gd name="connsiteX69" fmla="*/ 3834360 w 6884912"/>
              <a:gd name="connsiteY69" fmla="*/ 430438 h 1402843"/>
              <a:gd name="connsiteX70" fmla="*/ 3843715 w 6884912"/>
              <a:gd name="connsiteY70" fmla="*/ 430198 h 1402843"/>
              <a:gd name="connsiteX71" fmla="*/ 3842609 w 6884912"/>
              <a:gd name="connsiteY71" fmla="*/ 438832 h 1402843"/>
              <a:gd name="connsiteX72" fmla="*/ 3853961 w 6884912"/>
              <a:gd name="connsiteY72" fmla="*/ 454826 h 1402843"/>
              <a:gd name="connsiteX73" fmla="*/ 3907640 w 6884912"/>
              <a:gd name="connsiteY73" fmla="*/ 449014 h 1402843"/>
              <a:gd name="connsiteX74" fmla="*/ 3910449 w 6884912"/>
              <a:gd name="connsiteY74" fmla="*/ 439254 h 1402843"/>
              <a:gd name="connsiteX75" fmla="*/ 3917197 w 6884912"/>
              <a:gd name="connsiteY75" fmla="*/ 437567 h 1402843"/>
              <a:gd name="connsiteX76" fmla="*/ 3922400 w 6884912"/>
              <a:gd name="connsiteY76" fmla="*/ 446502 h 1402843"/>
              <a:gd name="connsiteX77" fmla="*/ 4013061 w 6884912"/>
              <a:gd name="connsiteY77" fmla="*/ 466320 h 1402843"/>
              <a:gd name="connsiteX78" fmla="*/ 4134285 w 6884912"/>
              <a:gd name="connsiteY78" fmla="*/ 477038 h 1402843"/>
              <a:gd name="connsiteX79" fmla="*/ 4220717 w 6884912"/>
              <a:gd name="connsiteY79" fmla="*/ 434392 h 1402843"/>
              <a:gd name="connsiteX80" fmla="*/ 4246954 w 6884912"/>
              <a:gd name="connsiteY80" fmla="*/ 452000 h 1402843"/>
              <a:gd name="connsiteX81" fmla="*/ 4289361 w 6884912"/>
              <a:gd name="connsiteY81" fmla="*/ 438088 h 1402843"/>
              <a:gd name="connsiteX82" fmla="*/ 4498913 w 6884912"/>
              <a:gd name="connsiteY82" fmla="*/ 360361 h 1402843"/>
              <a:gd name="connsiteX83" fmla="*/ 4617330 w 6884912"/>
              <a:gd name="connsiteY83" fmla="*/ 352609 h 1402843"/>
              <a:gd name="connsiteX84" fmla="*/ 4659778 w 6884912"/>
              <a:gd name="connsiteY84" fmla="*/ 359665 h 1402843"/>
              <a:gd name="connsiteX85" fmla="*/ 4730870 w 6884912"/>
              <a:gd name="connsiteY85" fmla="*/ 370878 h 1402843"/>
              <a:gd name="connsiteX86" fmla="*/ 4785037 w 6884912"/>
              <a:gd name="connsiteY86" fmla="*/ 403410 h 1402843"/>
              <a:gd name="connsiteX87" fmla="*/ 4844073 w 6884912"/>
              <a:gd name="connsiteY87" fmla="*/ 403214 h 1402843"/>
              <a:gd name="connsiteX88" fmla="*/ 4920038 w 6884912"/>
              <a:gd name="connsiteY88" fmla="*/ 381864 h 1402843"/>
              <a:gd name="connsiteX89" fmla="*/ 5016639 w 6884912"/>
              <a:gd name="connsiteY89" fmla="*/ 400351 h 1402843"/>
              <a:gd name="connsiteX90" fmla="*/ 5072009 w 6884912"/>
              <a:gd name="connsiteY90" fmla="*/ 402948 h 1402843"/>
              <a:gd name="connsiteX91" fmla="*/ 5223626 w 6884912"/>
              <a:gd name="connsiteY91" fmla="*/ 418802 h 1402843"/>
              <a:gd name="connsiteX92" fmla="*/ 5375773 w 6884912"/>
              <a:gd name="connsiteY92" fmla="*/ 441359 h 1402843"/>
              <a:gd name="connsiteX93" fmla="*/ 5467502 w 6884912"/>
              <a:gd name="connsiteY93" fmla="*/ 492409 h 1402843"/>
              <a:gd name="connsiteX94" fmla="*/ 5592395 w 6884912"/>
              <a:gd name="connsiteY94" fmla="*/ 506880 h 1402843"/>
              <a:gd name="connsiteX95" fmla="*/ 5613532 w 6884912"/>
              <a:gd name="connsiteY95" fmla="*/ 514825 h 1402843"/>
              <a:gd name="connsiteX96" fmla="*/ 5642173 w 6884912"/>
              <a:gd name="connsiteY96" fmla="*/ 508350 h 1402843"/>
              <a:gd name="connsiteX97" fmla="*/ 5756910 w 6884912"/>
              <a:gd name="connsiteY97" fmla="*/ 480657 h 1402843"/>
              <a:gd name="connsiteX98" fmla="*/ 5846667 w 6884912"/>
              <a:gd name="connsiteY98" fmla="*/ 443232 h 1402843"/>
              <a:gd name="connsiteX99" fmla="*/ 5960732 w 6884912"/>
              <a:gd name="connsiteY99" fmla="*/ 462154 h 1402843"/>
              <a:gd name="connsiteX100" fmla="*/ 6029542 w 6884912"/>
              <a:gd name="connsiteY100" fmla="*/ 451785 h 1402843"/>
              <a:gd name="connsiteX101" fmla="*/ 6141123 w 6884912"/>
              <a:gd name="connsiteY101" fmla="*/ 401369 h 1402843"/>
              <a:gd name="connsiteX102" fmla="*/ 6299716 w 6884912"/>
              <a:gd name="connsiteY102" fmla="*/ 0 h 1402843"/>
              <a:gd name="connsiteX103" fmla="*/ 6259275 w 6884912"/>
              <a:gd name="connsiteY103" fmla="*/ 472912 h 1402843"/>
              <a:gd name="connsiteX104" fmla="*/ 6364914 w 6884912"/>
              <a:gd name="connsiteY104" fmla="*/ 481586 h 1402843"/>
              <a:gd name="connsiteX105" fmla="*/ 6380420 w 6884912"/>
              <a:gd name="connsiteY105" fmla="*/ 414641 h 1402843"/>
              <a:gd name="connsiteX106" fmla="*/ 6507891 w 6884912"/>
              <a:gd name="connsiteY106" fmla="*/ 359920 h 1402843"/>
              <a:gd name="connsiteX107" fmla="*/ 6571807 w 6884912"/>
              <a:gd name="connsiteY107" fmla="*/ 340082 h 1402843"/>
              <a:gd name="connsiteX108" fmla="*/ 6671880 w 6884912"/>
              <a:gd name="connsiteY108" fmla="*/ 324377 h 1402843"/>
              <a:gd name="connsiteX109" fmla="*/ 6702266 w 6884912"/>
              <a:gd name="connsiteY109" fmla="*/ 316916 h 1402843"/>
              <a:gd name="connsiteX110" fmla="*/ 6845802 w 6884912"/>
              <a:gd name="connsiteY110" fmla="*/ 265942 h 1402843"/>
              <a:gd name="connsiteX111" fmla="*/ 6884912 w 6884912"/>
              <a:gd name="connsiteY111" fmla="*/ 241446 h 1402843"/>
              <a:gd name="connsiteX0" fmla="*/ 6884912 w 6884912"/>
              <a:gd name="connsiteY0" fmla="*/ 68805 h 1230202"/>
              <a:gd name="connsiteX1" fmla="*/ 6884912 w 6884912"/>
              <a:gd name="connsiteY1" fmla="*/ 1230202 h 1230202"/>
              <a:gd name="connsiteX2" fmla="*/ 0 w 6884912"/>
              <a:gd name="connsiteY2" fmla="*/ 1230202 h 1230202"/>
              <a:gd name="connsiteX3" fmla="*/ 27135 w 6884912"/>
              <a:gd name="connsiteY3" fmla="*/ 1216265 h 1230202"/>
              <a:gd name="connsiteX4" fmla="*/ 115388 w 6884912"/>
              <a:gd name="connsiteY4" fmla="*/ 1227848 h 1230202"/>
              <a:gd name="connsiteX5" fmla="*/ 119094 w 6884912"/>
              <a:gd name="connsiteY5" fmla="*/ 1217268 h 1230202"/>
              <a:gd name="connsiteX6" fmla="*/ 171824 w 6884912"/>
              <a:gd name="connsiteY6" fmla="*/ 1202029 h 1230202"/>
              <a:gd name="connsiteX7" fmla="*/ 353766 w 6884912"/>
              <a:gd name="connsiteY7" fmla="*/ 1097149 h 1230202"/>
              <a:gd name="connsiteX8" fmla="*/ 438104 w 6884912"/>
              <a:gd name="connsiteY8" fmla="*/ 1111211 h 1230202"/>
              <a:gd name="connsiteX9" fmla="*/ 471270 w 6884912"/>
              <a:gd name="connsiteY9" fmla="*/ 1108972 h 1230202"/>
              <a:gd name="connsiteX10" fmla="*/ 536109 w 6884912"/>
              <a:gd name="connsiteY10" fmla="*/ 1039004 h 1230202"/>
              <a:gd name="connsiteX11" fmla="*/ 601644 w 6884912"/>
              <a:gd name="connsiteY11" fmla="*/ 1072802 h 1230202"/>
              <a:gd name="connsiteX12" fmla="*/ 651408 w 6884912"/>
              <a:gd name="connsiteY12" fmla="*/ 1053743 h 1230202"/>
              <a:gd name="connsiteX13" fmla="*/ 673197 w 6884912"/>
              <a:gd name="connsiteY13" fmla="*/ 1078865 h 1230202"/>
              <a:gd name="connsiteX14" fmla="*/ 723108 w 6884912"/>
              <a:gd name="connsiteY14" fmla="*/ 1048886 h 1230202"/>
              <a:gd name="connsiteX15" fmla="*/ 797699 w 6884912"/>
              <a:gd name="connsiteY15" fmla="*/ 1000167 h 1230202"/>
              <a:gd name="connsiteX16" fmla="*/ 888738 w 6884912"/>
              <a:gd name="connsiteY16" fmla="*/ 970613 h 1230202"/>
              <a:gd name="connsiteX17" fmla="*/ 965215 w 6884912"/>
              <a:gd name="connsiteY17" fmla="*/ 915506 h 1230202"/>
              <a:gd name="connsiteX18" fmla="*/ 1085080 w 6884912"/>
              <a:gd name="connsiteY18" fmla="*/ 844891 h 1230202"/>
              <a:gd name="connsiteX19" fmla="*/ 1131224 w 6884912"/>
              <a:gd name="connsiteY19" fmla="*/ 774965 h 1230202"/>
              <a:gd name="connsiteX20" fmla="*/ 1138051 w 6884912"/>
              <a:gd name="connsiteY20" fmla="*/ 770839 h 1230202"/>
              <a:gd name="connsiteX21" fmla="*/ 1158800 w 6884912"/>
              <a:gd name="connsiteY21" fmla="*/ 768809 h 1230202"/>
              <a:gd name="connsiteX22" fmla="*/ 1166947 w 6884912"/>
              <a:gd name="connsiteY22" fmla="*/ 769567 h 1230202"/>
              <a:gd name="connsiteX23" fmla="*/ 1178135 w 6884912"/>
              <a:gd name="connsiteY23" fmla="*/ 767436 h 1230202"/>
              <a:gd name="connsiteX24" fmla="*/ 1178301 w 6884912"/>
              <a:gd name="connsiteY24" fmla="*/ 766899 h 1230202"/>
              <a:gd name="connsiteX25" fmla="*/ 1188995 w 6884912"/>
              <a:gd name="connsiteY25" fmla="*/ 765853 h 1230202"/>
              <a:gd name="connsiteX26" fmla="*/ 1242716 w 6884912"/>
              <a:gd name="connsiteY26" fmla="*/ 766857 h 1230202"/>
              <a:gd name="connsiteX27" fmla="*/ 1299977 w 6884912"/>
              <a:gd name="connsiteY27" fmla="*/ 708001 h 1230202"/>
              <a:gd name="connsiteX28" fmla="*/ 1326190 w 6884912"/>
              <a:gd name="connsiteY28" fmla="*/ 694760 h 1230202"/>
              <a:gd name="connsiteX29" fmla="*/ 1339600 w 6884912"/>
              <a:gd name="connsiteY29" fmla="*/ 685100 h 1230202"/>
              <a:gd name="connsiteX30" fmla="*/ 1340054 w 6884912"/>
              <a:gd name="connsiteY30" fmla="*/ 682827 h 1230202"/>
              <a:gd name="connsiteX31" fmla="*/ 1391606 w 6884912"/>
              <a:gd name="connsiteY31" fmla="*/ 684034 h 1230202"/>
              <a:gd name="connsiteX32" fmla="*/ 1397565 w 6884912"/>
              <a:gd name="connsiteY32" fmla="*/ 680295 h 1230202"/>
              <a:gd name="connsiteX33" fmla="*/ 1432302 w 6884912"/>
              <a:gd name="connsiteY33" fmla="*/ 686072 h 1230202"/>
              <a:gd name="connsiteX34" fmla="*/ 1449644 w 6884912"/>
              <a:gd name="connsiteY34" fmla="*/ 686396 h 1230202"/>
              <a:gd name="connsiteX35" fmla="*/ 1455793 w 6884912"/>
              <a:gd name="connsiteY35" fmla="*/ 691979 h 1230202"/>
              <a:gd name="connsiteX36" fmla="*/ 1480758 w 6884912"/>
              <a:gd name="connsiteY36" fmla="*/ 689668 h 1230202"/>
              <a:gd name="connsiteX37" fmla="*/ 1483154 w 6884912"/>
              <a:gd name="connsiteY37" fmla="*/ 687332 h 1230202"/>
              <a:gd name="connsiteX38" fmla="*/ 1505495 w 6884912"/>
              <a:gd name="connsiteY38" fmla="*/ 693130 h 1230202"/>
              <a:gd name="connsiteX39" fmla="*/ 1589871 w 6884912"/>
              <a:gd name="connsiteY39" fmla="*/ 698214 h 1230202"/>
              <a:gd name="connsiteX40" fmla="*/ 1731986 w 6884912"/>
              <a:gd name="connsiteY40" fmla="*/ 658487 h 1230202"/>
              <a:gd name="connsiteX41" fmla="*/ 1927935 w 6884912"/>
              <a:gd name="connsiteY41" fmla="*/ 697345 h 1230202"/>
              <a:gd name="connsiteX42" fmla="*/ 2166816 w 6884912"/>
              <a:gd name="connsiteY42" fmla="*/ 628305 h 1230202"/>
              <a:gd name="connsiteX43" fmla="*/ 2352236 w 6884912"/>
              <a:gd name="connsiteY43" fmla="*/ 588407 h 1230202"/>
              <a:gd name="connsiteX44" fmla="*/ 2420791 w 6884912"/>
              <a:gd name="connsiteY44" fmla="*/ 561631 h 1230202"/>
              <a:gd name="connsiteX45" fmla="*/ 2489932 w 6884912"/>
              <a:gd name="connsiteY45" fmla="*/ 576669 h 1230202"/>
              <a:gd name="connsiteX46" fmla="*/ 2512917 w 6884912"/>
              <a:gd name="connsiteY46" fmla="*/ 557932 h 1230202"/>
              <a:gd name="connsiteX47" fmla="*/ 2516783 w 6884912"/>
              <a:gd name="connsiteY47" fmla="*/ 554278 h 1230202"/>
              <a:gd name="connsiteX48" fmla="*/ 2534360 w 6884912"/>
              <a:gd name="connsiteY48" fmla="*/ 548869 h 1230202"/>
              <a:gd name="connsiteX49" fmla="*/ 2536691 w 6884912"/>
              <a:gd name="connsiteY49" fmla="*/ 535823 h 1230202"/>
              <a:gd name="connsiteX50" fmla="*/ 2561265 w 6884912"/>
              <a:gd name="connsiteY50" fmla="*/ 519428 h 1230202"/>
              <a:gd name="connsiteX51" fmla="*/ 2594349 w 6884912"/>
              <a:gd name="connsiteY51" fmla="*/ 512689 h 1230202"/>
              <a:gd name="connsiteX52" fmla="*/ 2754324 w 6884912"/>
              <a:gd name="connsiteY52" fmla="*/ 493571 h 1230202"/>
              <a:gd name="connsiteX53" fmla="*/ 2848470 w 6884912"/>
              <a:gd name="connsiteY53" fmla="*/ 474771 h 1230202"/>
              <a:gd name="connsiteX54" fmla="*/ 2881772 w 6884912"/>
              <a:gd name="connsiteY54" fmla="*/ 456065 h 1230202"/>
              <a:gd name="connsiteX55" fmla="*/ 2929932 w 6884912"/>
              <a:gd name="connsiteY55" fmla="*/ 437717 h 1230202"/>
              <a:gd name="connsiteX56" fmla="*/ 3013020 w 6884912"/>
              <a:gd name="connsiteY56" fmla="*/ 396383 h 1230202"/>
              <a:gd name="connsiteX57" fmla="*/ 3127968 w 6884912"/>
              <a:gd name="connsiteY57" fmla="*/ 356418 h 1230202"/>
              <a:gd name="connsiteX58" fmla="*/ 3222191 w 6884912"/>
              <a:gd name="connsiteY58" fmla="*/ 376692 h 1230202"/>
              <a:gd name="connsiteX59" fmla="*/ 3227953 w 6884912"/>
              <a:gd name="connsiteY59" fmla="*/ 366455 h 1230202"/>
              <a:gd name="connsiteX60" fmla="*/ 3287859 w 6884912"/>
              <a:gd name="connsiteY60" fmla="*/ 356363 h 1230202"/>
              <a:gd name="connsiteX61" fmla="*/ 3510042 w 6884912"/>
              <a:gd name="connsiteY61" fmla="*/ 380625 h 1230202"/>
              <a:gd name="connsiteX62" fmla="*/ 3626773 w 6884912"/>
              <a:gd name="connsiteY62" fmla="*/ 359257 h 1230202"/>
              <a:gd name="connsiteX63" fmla="*/ 3666217 w 6884912"/>
              <a:gd name="connsiteY63" fmla="*/ 342060 h 1230202"/>
              <a:gd name="connsiteX64" fmla="*/ 3732427 w 6884912"/>
              <a:gd name="connsiteY64" fmla="*/ 313844 h 1230202"/>
              <a:gd name="connsiteX65" fmla="*/ 3777022 w 6884912"/>
              <a:gd name="connsiteY65" fmla="*/ 269081 h 1230202"/>
              <a:gd name="connsiteX66" fmla="*/ 3791246 w 6884912"/>
              <a:gd name="connsiteY66" fmla="*/ 258801 h 1230202"/>
              <a:gd name="connsiteX67" fmla="*/ 3819864 w 6884912"/>
              <a:gd name="connsiteY67" fmla="*/ 263410 h 1230202"/>
              <a:gd name="connsiteX68" fmla="*/ 3830398 w 6884912"/>
              <a:gd name="connsiteY68" fmla="*/ 257188 h 1230202"/>
              <a:gd name="connsiteX69" fmla="*/ 3834360 w 6884912"/>
              <a:gd name="connsiteY69" fmla="*/ 257797 h 1230202"/>
              <a:gd name="connsiteX70" fmla="*/ 3843715 w 6884912"/>
              <a:gd name="connsiteY70" fmla="*/ 257557 h 1230202"/>
              <a:gd name="connsiteX71" fmla="*/ 3842609 w 6884912"/>
              <a:gd name="connsiteY71" fmla="*/ 266191 h 1230202"/>
              <a:gd name="connsiteX72" fmla="*/ 3853961 w 6884912"/>
              <a:gd name="connsiteY72" fmla="*/ 282185 h 1230202"/>
              <a:gd name="connsiteX73" fmla="*/ 3907640 w 6884912"/>
              <a:gd name="connsiteY73" fmla="*/ 276373 h 1230202"/>
              <a:gd name="connsiteX74" fmla="*/ 3910449 w 6884912"/>
              <a:gd name="connsiteY74" fmla="*/ 266613 h 1230202"/>
              <a:gd name="connsiteX75" fmla="*/ 3917197 w 6884912"/>
              <a:gd name="connsiteY75" fmla="*/ 264926 h 1230202"/>
              <a:gd name="connsiteX76" fmla="*/ 3922400 w 6884912"/>
              <a:gd name="connsiteY76" fmla="*/ 273861 h 1230202"/>
              <a:gd name="connsiteX77" fmla="*/ 4013061 w 6884912"/>
              <a:gd name="connsiteY77" fmla="*/ 293679 h 1230202"/>
              <a:gd name="connsiteX78" fmla="*/ 4134285 w 6884912"/>
              <a:gd name="connsiteY78" fmla="*/ 304397 h 1230202"/>
              <a:gd name="connsiteX79" fmla="*/ 4220717 w 6884912"/>
              <a:gd name="connsiteY79" fmla="*/ 261751 h 1230202"/>
              <a:gd name="connsiteX80" fmla="*/ 4246954 w 6884912"/>
              <a:gd name="connsiteY80" fmla="*/ 279359 h 1230202"/>
              <a:gd name="connsiteX81" fmla="*/ 4289361 w 6884912"/>
              <a:gd name="connsiteY81" fmla="*/ 265447 h 1230202"/>
              <a:gd name="connsiteX82" fmla="*/ 4498913 w 6884912"/>
              <a:gd name="connsiteY82" fmla="*/ 187720 h 1230202"/>
              <a:gd name="connsiteX83" fmla="*/ 4617330 w 6884912"/>
              <a:gd name="connsiteY83" fmla="*/ 179968 h 1230202"/>
              <a:gd name="connsiteX84" fmla="*/ 4659778 w 6884912"/>
              <a:gd name="connsiteY84" fmla="*/ 187024 h 1230202"/>
              <a:gd name="connsiteX85" fmla="*/ 4730870 w 6884912"/>
              <a:gd name="connsiteY85" fmla="*/ 198237 h 1230202"/>
              <a:gd name="connsiteX86" fmla="*/ 4785037 w 6884912"/>
              <a:gd name="connsiteY86" fmla="*/ 230769 h 1230202"/>
              <a:gd name="connsiteX87" fmla="*/ 4844073 w 6884912"/>
              <a:gd name="connsiteY87" fmla="*/ 230573 h 1230202"/>
              <a:gd name="connsiteX88" fmla="*/ 4920038 w 6884912"/>
              <a:gd name="connsiteY88" fmla="*/ 209223 h 1230202"/>
              <a:gd name="connsiteX89" fmla="*/ 5016639 w 6884912"/>
              <a:gd name="connsiteY89" fmla="*/ 227710 h 1230202"/>
              <a:gd name="connsiteX90" fmla="*/ 5072009 w 6884912"/>
              <a:gd name="connsiteY90" fmla="*/ 230307 h 1230202"/>
              <a:gd name="connsiteX91" fmla="*/ 5223626 w 6884912"/>
              <a:gd name="connsiteY91" fmla="*/ 246161 h 1230202"/>
              <a:gd name="connsiteX92" fmla="*/ 5375773 w 6884912"/>
              <a:gd name="connsiteY92" fmla="*/ 268718 h 1230202"/>
              <a:gd name="connsiteX93" fmla="*/ 5467502 w 6884912"/>
              <a:gd name="connsiteY93" fmla="*/ 319768 h 1230202"/>
              <a:gd name="connsiteX94" fmla="*/ 5592395 w 6884912"/>
              <a:gd name="connsiteY94" fmla="*/ 334239 h 1230202"/>
              <a:gd name="connsiteX95" fmla="*/ 5613532 w 6884912"/>
              <a:gd name="connsiteY95" fmla="*/ 342184 h 1230202"/>
              <a:gd name="connsiteX96" fmla="*/ 5642173 w 6884912"/>
              <a:gd name="connsiteY96" fmla="*/ 335709 h 1230202"/>
              <a:gd name="connsiteX97" fmla="*/ 5756910 w 6884912"/>
              <a:gd name="connsiteY97" fmla="*/ 308016 h 1230202"/>
              <a:gd name="connsiteX98" fmla="*/ 5846667 w 6884912"/>
              <a:gd name="connsiteY98" fmla="*/ 270591 h 1230202"/>
              <a:gd name="connsiteX99" fmla="*/ 5960732 w 6884912"/>
              <a:gd name="connsiteY99" fmla="*/ 289513 h 1230202"/>
              <a:gd name="connsiteX100" fmla="*/ 6029542 w 6884912"/>
              <a:gd name="connsiteY100" fmla="*/ 279144 h 1230202"/>
              <a:gd name="connsiteX101" fmla="*/ 6141123 w 6884912"/>
              <a:gd name="connsiteY101" fmla="*/ 228728 h 1230202"/>
              <a:gd name="connsiteX102" fmla="*/ 6258874 w 6884912"/>
              <a:gd name="connsiteY102" fmla="*/ 0 h 1230202"/>
              <a:gd name="connsiteX103" fmla="*/ 6259275 w 6884912"/>
              <a:gd name="connsiteY103" fmla="*/ 300271 h 1230202"/>
              <a:gd name="connsiteX104" fmla="*/ 6364914 w 6884912"/>
              <a:gd name="connsiteY104" fmla="*/ 308945 h 1230202"/>
              <a:gd name="connsiteX105" fmla="*/ 6380420 w 6884912"/>
              <a:gd name="connsiteY105" fmla="*/ 242000 h 1230202"/>
              <a:gd name="connsiteX106" fmla="*/ 6507891 w 6884912"/>
              <a:gd name="connsiteY106" fmla="*/ 187279 h 1230202"/>
              <a:gd name="connsiteX107" fmla="*/ 6571807 w 6884912"/>
              <a:gd name="connsiteY107" fmla="*/ 167441 h 1230202"/>
              <a:gd name="connsiteX108" fmla="*/ 6671880 w 6884912"/>
              <a:gd name="connsiteY108" fmla="*/ 151736 h 1230202"/>
              <a:gd name="connsiteX109" fmla="*/ 6702266 w 6884912"/>
              <a:gd name="connsiteY109" fmla="*/ 144275 h 1230202"/>
              <a:gd name="connsiteX110" fmla="*/ 6845802 w 6884912"/>
              <a:gd name="connsiteY110" fmla="*/ 93301 h 1230202"/>
              <a:gd name="connsiteX111" fmla="*/ 6884912 w 6884912"/>
              <a:gd name="connsiteY111" fmla="*/ 68805 h 1230202"/>
              <a:gd name="connsiteX0" fmla="*/ 6884912 w 6884912"/>
              <a:gd name="connsiteY0" fmla="*/ 68805 h 1230202"/>
              <a:gd name="connsiteX1" fmla="*/ 6884912 w 6884912"/>
              <a:gd name="connsiteY1" fmla="*/ 1230202 h 1230202"/>
              <a:gd name="connsiteX2" fmla="*/ 0 w 6884912"/>
              <a:gd name="connsiteY2" fmla="*/ 1230202 h 1230202"/>
              <a:gd name="connsiteX3" fmla="*/ 27135 w 6884912"/>
              <a:gd name="connsiteY3" fmla="*/ 1216265 h 1230202"/>
              <a:gd name="connsiteX4" fmla="*/ 115388 w 6884912"/>
              <a:gd name="connsiteY4" fmla="*/ 1227848 h 1230202"/>
              <a:gd name="connsiteX5" fmla="*/ 119094 w 6884912"/>
              <a:gd name="connsiteY5" fmla="*/ 1217268 h 1230202"/>
              <a:gd name="connsiteX6" fmla="*/ 171824 w 6884912"/>
              <a:gd name="connsiteY6" fmla="*/ 1202029 h 1230202"/>
              <a:gd name="connsiteX7" fmla="*/ 353766 w 6884912"/>
              <a:gd name="connsiteY7" fmla="*/ 1097149 h 1230202"/>
              <a:gd name="connsiteX8" fmla="*/ 438104 w 6884912"/>
              <a:gd name="connsiteY8" fmla="*/ 1111211 h 1230202"/>
              <a:gd name="connsiteX9" fmla="*/ 471270 w 6884912"/>
              <a:gd name="connsiteY9" fmla="*/ 1108972 h 1230202"/>
              <a:gd name="connsiteX10" fmla="*/ 536109 w 6884912"/>
              <a:gd name="connsiteY10" fmla="*/ 1039004 h 1230202"/>
              <a:gd name="connsiteX11" fmla="*/ 601644 w 6884912"/>
              <a:gd name="connsiteY11" fmla="*/ 1072802 h 1230202"/>
              <a:gd name="connsiteX12" fmla="*/ 651408 w 6884912"/>
              <a:gd name="connsiteY12" fmla="*/ 1053743 h 1230202"/>
              <a:gd name="connsiteX13" fmla="*/ 673197 w 6884912"/>
              <a:gd name="connsiteY13" fmla="*/ 1078865 h 1230202"/>
              <a:gd name="connsiteX14" fmla="*/ 723108 w 6884912"/>
              <a:gd name="connsiteY14" fmla="*/ 1048886 h 1230202"/>
              <a:gd name="connsiteX15" fmla="*/ 797699 w 6884912"/>
              <a:gd name="connsiteY15" fmla="*/ 1000167 h 1230202"/>
              <a:gd name="connsiteX16" fmla="*/ 888738 w 6884912"/>
              <a:gd name="connsiteY16" fmla="*/ 970613 h 1230202"/>
              <a:gd name="connsiteX17" fmla="*/ 965215 w 6884912"/>
              <a:gd name="connsiteY17" fmla="*/ 915506 h 1230202"/>
              <a:gd name="connsiteX18" fmla="*/ 1085080 w 6884912"/>
              <a:gd name="connsiteY18" fmla="*/ 844891 h 1230202"/>
              <a:gd name="connsiteX19" fmla="*/ 1131224 w 6884912"/>
              <a:gd name="connsiteY19" fmla="*/ 774965 h 1230202"/>
              <a:gd name="connsiteX20" fmla="*/ 1138051 w 6884912"/>
              <a:gd name="connsiteY20" fmla="*/ 770839 h 1230202"/>
              <a:gd name="connsiteX21" fmla="*/ 1158800 w 6884912"/>
              <a:gd name="connsiteY21" fmla="*/ 768809 h 1230202"/>
              <a:gd name="connsiteX22" fmla="*/ 1166947 w 6884912"/>
              <a:gd name="connsiteY22" fmla="*/ 769567 h 1230202"/>
              <a:gd name="connsiteX23" fmla="*/ 1178135 w 6884912"/>
              <a:gd name="connsiteY23" fmla="*/ 767436 h 1230202"/>
              <a:gd name="connsiteX24" fmla="*/ 1178301 w 6884912"/>
              <a:gd name="connsiteY24" fmla="*/ 766899 h 1230202"/>
              <a:gd name="connsiteX25" fmla="*/ 1188995 w 6884912"/>
              <a:gd name="connsiteY25" fmla="*/ 765853 h 1230202"/>
              <a:gd name="connsiteX26" fmla="*/ 1242716 w 6884912"/>
              <a:gd name="connsiteY26" fmla="*/ 766857 h 1230202"/>
              <a:gd name="connsiteX27" fmla="*/ 1299977 w 6884912"/>
              <a:gd name="connsiteY27" fmla="*/ 708001 h 1230202"/>
              <a:gd name="connsiteX28" fmla="*/ 1326190 w 6884912"/>
              <a:gd name="connsiteY28" fmla="*/ 694760 h 1230202"/>
              <a:gd name="connsiteX29" fmla="*/ 1339600 w 6884912"/>
              <a:gd name="connsiteY29" fmla="*/ 685100 h 1230202"/>
              <a:gd name="connsiteX30" fmla="*/ 1340054 w 6884912"/>
              <a:gd name="connsiteY30" fmla="*/ 682827 h 1230202"/>
              <a:gd name="connsiteX31" fmla="*/ 1391606 w 6884912"/>
              <a:gd name="connsiteY31" fmla="*/ 684034 h 1230202"/>
              <a:gd name="connsiteX32" fmla="*/ 1397565 w 6884912"/>
              <a:gd name="connsiteY32" fmla="*/ 680295 h 1230202"/>
              <a:gd name="connsiteX33" fmla="*/ 1432302 w 6884912"/>
              <a:gd name="connsiteY33" fmla="*/ 686072 h 1230202"/>
              <a:gd name="connsiteX34" fmla="*/ 1449644 w 6884912"/>
              <a:gd name="connsiteY34" fmla="*/ 686396 h 1230202"/>
              <a:gd name="connsiteX35" fmla="*/ 1455793 w 6884912"/>
              <a:gd name="connsiteY35" fmla="*/ 691979 h 1230202"/>
              <a:gd name="connsiteX36" fmla="*/ 1480758 w 6884912"/>
              <a:gd name="connsiteY36" fmla="*/ 689668 h 1230202"/>
              <a:gd name="connsiteX37" fmla="*/ 1483154 w 6884912"/>
              <a:gd name="connsiteY37" fmla="*/ 687332 h 1230202"/>
              <a:gd name="connsiteX38" fmla="*/ 1505495 w 6884912"/>
              <a:gd name="connsiteY38" fmla="*/ 693130 h 1230202"/>
              <a:gd name="connsiteX39" fmla="*/ 1589871 w 6884912"/>
              <a:gd name="connsiteY39" fmla="*/ 698214 h 1230202"/>
              <a:gd name="connsiteX40" fmla="*/ 1731986 w 6884912"/>
              <a:gd name="connsiteY40" fmla="*/ 658487 h 1230202"/>
              <a:gd name="connsiteX41" fmla="*/ 1927935 w 6884912"/>
              <a:gd name="connsiteY41" fmla="*/ 697345 h 1230202"/>
              <a:gd name="connsiteX42" fmla="*/ 2166816 w 6884912"/>
              <a:gd name="connsiteY42" fmla="*/ 628305 h 1230202"/>
              <a:gd name="connsiteX43" fmla="*/ 2352236 w 6884912"/>
              <a:gd name="connsiteY43" fmla="*/ 588407 h 1230202"/>
              <a:gd name="connsiteX44" fmla="*/ 2420791 w 6884912"/>
              <a:gd name="connsiteY44" fmla="*/ 561631 h 1230202"/>
              <a:gd name="connsiteX45" fmla="*/ 2489932 w 6884912"/>
              <a:gd name="connsiteY45" fmla="*/ 576669 h 1230202"/>
              <a:gd name="connsiteX46" fmla="*/ 2512917 w 6884912"/>
              <a:gd name="connsiteY46" fmla="*/ 557932 h 1230202"/>
              <a:gd name="connsiteX47" fmla="*/ 2516783 w 6884912"/>
              <a:gd name="connsiteY47" fmla="*/ 554278 h 1230202"/>
              <a:gd name="connsiteX48" fmla="*/ 2534360 w 6884912"/>
              <a:gd name="connsiteY48" fmla="*/ 548869 h 1230202"/>
              <a:gd name="connsiteX49" fmla="*/ 2536691 w 6884912"/>
              <a:gd name="connsiteY49" fmla="*/ 535823 h 1230202"/>
              <a:gd name="connsiteX50" fmla="*/ 2561265 w 6884912"/>
              <a:gd name="connsiteY50" fmla="*/ 519428 h 1230202"/>
              <a:gd name="connsiteX51" fmla="*/ 2594349 w 6884912"/>
              <a:gd name="connsiteY51" fmla="*/ 512689 h 1230202"/>
              <a:gd name="connsiteX52" fmla="*/ 2754324 w 6884912"/>
              <a:gd name="connsiteY52" fmla="*/ 493571 h 1230202"/>
              <a:gd name="connsiteX53" fmla="*/ 2848470 w 6884912"/>
              <a:gd name="connsiteY53" fmla="*/ 474771 h 1230202"/>
              <a:gd name="connsiteX54" fmla="*/ 2881772 w 6884912"/>
              <a:gd name="connsiteY54" fmla="*/ 456065 h 1230202"/>
              <a:gd name="connsiteX55" fmla="*/ 2929932 w 6884912"/>
              <a:gd name="connsiteY55" fmla="*/ 437717 h 1230202"/>
              <a:gd name="connsiteX56" fmla="*/ 3013020 w 6884912"/>
              <a:gd name="connsiteY56" fmla="*/ 396383 h 1230202"/>
              <a:gd name="connsiteX57" fmla="*/ 3127968 w 6884912"/>
              <a:gd name="connsiteY57" fmla="*/ 356418 h 1230202"/>
              <a:gd name="connsiteX58" fmla="*/ 3222191 w 6884912"/>
              <a:gd name="connsiteY58" fmla="*/ 376692 h 1230202"/>
              <a:gd name="connsiteX59" fmla="*/ 3227953 w 6884912"/>
              <a:gd name="connsiteY59" fmla="*/ 366455 h 1230202"/>
              <a:gd name="connsiteX60" fmla="*/ 3287859 w 6884912"/>
              <a:gd name="connsiteY60" fmla="*/ 356363 h 1230202"/>
              <a:gd name="connsiteX61" fmla="*/ 3510042 w 6884912"/>
              <a:gd name="connsiteY61" fmla="*/ 380625 h 1230202"/>
              <a:gd name="connsiteX62" fmla="*/ 3626773 w 6884912"/>
              <a:gd name="connsiteY62" fmla="*/ 359257 h 1230202"/>
              <a:gd name="connsiteX63" fmla="*/ 3666217 w 6884912"/>
              <a:gd name="connsiteY63" fmla="*/ 342060 h 1230202"/>
              <a:gd name="connsiteX64" fmla="*/ 3732427 w 6884912"/>
              <a:gd name="connsiteY64" fmla="*/ 313844 h 1230202"/>
              <a:gd name="connsiteX65" fmla="*/ 3777022 w 6884912"/>
              <a:gd name="connsiteY65" fmla="*/ 269081 h 1230202"/>
              <a:gd name="connsiteX66" fmla="*/ 3791246 w 6884912"/>
              <a:gd name="connsiteY66" fmla="*/ 258801 h 1230202"/>
              <a:gd name="connsiteX67" fmla="*/ 3819864 w 6884912"/>
              <a:gd name="connsiteY67" fmla="*/ 263410 h 1230202"/>
              <a:gd name="connsiteX68" fmla="*/ 3830398 w 6884912"/>
              <a:gd name="connsiteY68" fmla="*/ 257188 h 1230202"/>
              <a:gd name="connsiteX69" fmla="*/ 3834360 w 6884912"/>
              <a:gd name="connsiteY69" fmla="*/ 257797 h 1230202"/>
              <a:gd name="connsiteX70" fmla="*/ 3843715 w 6884912"/>
              <a:gd name="connsiteY70" fmla="*/ 257557 h 1230202"/>
              <a:gd name="connsiteX71" fmla="*/ 3842609 w 6884912"/>
              <a:gd name="connsiteY71" fmla="*/ 266191 h 1230202"/>
              <a:gd name="connsiteX72" fmla="*/ 3853961 w 6884912"/>
              <a:gd name="connsiteY72" fmla="*/ 282185 h 1230202"/>
              <a:gd name="connsiteX73" fmla="*/ 3907640 w 6884912"/>
              <a:gd name="connsiteY73" fmla="*/ 276373 h 1230202"/>
              <a:gd name="connsiteX74" fmla="*/ 3910449 w 6884912"/>
              <a:gd name="connsiteY74" fmla="*/ 266613 h 1230202"/>
              <a:gd name="connsiteX75" fmla="*/ 3917197 w 6884912"/>
              <a:gd name="connsiteY75" fmla="*/ 264926 h 1230202"/>
              <a:gd name="connsiteX76" fmla="*/ 3922400 w 6884912"/>
              <a:gd name="connsiteY76" fmla="*/ 273861 h 1230202"/>
              <a:gd name="connsiteX77" fmla="*/ 4013061 w 6884912"/>
              <a:gd name="connsiteY77" fmla="*/ 293679 h 1230202"/>
              <a:gd name="connsiteX78" fmla="*/ 4134285 w 6884912"/>
              <a:gd name="connsiteY78" fmla="*/ 304397 h 1230202"/>
              <a:gd name="connsiteX79" fmla="*/ 4220717 w 6884912"/>
              <a:gd name="connsiteY79" fmla="*/ 261751 h 1230202"/>
              <a:gd name="connsiteX80" fmla="*/ 4246954 w 6884912"/>
              <a:gd name="connsiteY80" fmla="*/ 279359 h 1230202"/>
              <a:gd name="connsiteX81" fmla="*/ 4289361 w 6884912"/>
              <a:gd name="connsiteY81" fmla="*/ 265447 h 1230202"/>
              <a:gd name="connsiteX82" fmla="*/ 4498913 w 6884912"/>
              <a:gd name="connsiteY82" fmla="*/ 187720 h 1230202"/>
              <a:gd name="connsiteX83" fmla="*/ 4617330 w 6884912"/>
              <a:gd name="connsiteY83" fmla="*/ 179968 h 1230202"/>
              <a:gd name="connsiteX84" fmla="*/ 4659778 w 6884912"/>
              <a:gd name="connsiteY84" fmla="*/ 187024 h 1230202"/>
              <a:gd name="connsiteX85" fmla="*/ 4730870 w 6884912"/>
              <a:gd name="connsiteY85" fmla="*/ 198237 h 1230202"/>
              <a:gd name="connsiteX86" fmla="*/ 4785037 w 6884912"/>
              <a:gd name="connsiteY86" fmla="*/ 230769 h 1230202"/>
              <a:gd name="connsiteX87" fmla="*/ 4844073 w 6884912"/>
              <a:gd name="connsiteY87" fmla="*/ 230573 h 1230202"/>
              <a:gd name="connsiteX88" fmla="*/ 4920038 w 6884912"/>
              <a:gd name="connsiteY88" fmla="*/ 209223 h 1230202"/>
              <a:gd name="connsiteX89" fmla="*/ 5016639 w 6884912"/>
              <a:gd name="connsiteY89" fmla="*/ 227710 h 1230202"/>
              <a:gd name="connsiteX90" fmla="*/ 5072009 w 6884912"/>
              <a:gd name="connsiteY90" fmla="*/ 230307 h 1230202"/>
              <a:gd name="connsiteX91" fmla="*/ 5223626 w 6884912"/>
              <a:gd name="connsiteY91" fmla="*/ 246161 h 1230202"/>
              <a:gd name="connsiteX92" fmla="*/ 5375773 w 6884912"/>
              <a:gd name="connsiteY92" fmla="*/ 268718 h 1230202"/>
              <a:gd name="connsiteX93" fmla="*/ 5467502 w 6884912"/>
              <a:gd name="connsiteY93" fmla="*/ 319768 h 1230202"/>
              <a:gd name="connsiteX94" fmla="*/ 5592395 w 6884912"/>
              <a:gd name="connsiteY94" fmla="*/ 334239 h 1230202"/>
              <a:gd name="connsiteX95" fmla="*/ 5613532 w 6884912"/>
              <a:gd name="connsiteY95" fmla="*/ 342184 h 1230202"/>
              <a:gd name="connsiteX96" fmla="*/ 5642173 w 6884912"/>
              <a:gd name="connsiteY96" fmla="*/ 335709 h 1230202"/>
              <a:gd name="connsiteX97" fmla="*/ 5756910 w 6884912"/>
              <a:gd name="connsiteY97" fmla="*/ 308016 h 1230202"/>
              <a:gd name="connsiteX98" fmla="*/ 5846667 w 6884912"/>
              <a:gd name="connsiteY98" fmla="*/ 270591 h 1230202"/>
              <a:gd name="connsiteX99" fmla="*/ 5960732 w 6884912"/>
              <a:gd name="connsiteY99" fmla="*/ 289513 h 1230202"/>
              <a:gd name="connsiteX100" fmla="*/ 6029542 w 6884912"/>
              <a:gd name="connsiteY100" fmla="*/ 279144 h 1230202"/>
              <a:gd name="connsiteX101" fmla="*/ 6141123 w 6884912"/>
              <a:gd name="connsiteY101" fmla="*/ 228728 h 1230202"/>
              <a:gd name="connsiteX102" fmla="*/ 6258874 w 6884912"/>
              <a:gd name="connsiteY102" fmla="*/ 0 h 1230202"/>
              <a:gd name="connsiteX103" fmla="*/ 6259275 w 6884912"/>
              <a:gd name="connsiteY103" fmla="*/ 300271 h 1230202"/>
              <a:gd name="connsiteX104" fmla="*/ 6364914 w 6884912"/>
              <a:gd name="connsiteY104" fmla="*/ 308945 h 1230202"/>
              <a:gd name="connsiteX105" fmla="*/ 6380420 w 6884912"/>
              <a:gd name="connsiteY105" fmla="*/ 242000 h 1230202"/>
              <a:gd name="connsiteX106" fmla="*/ 6507891 w 6884912"/>
              <a:gd name="connsiteY106" fmla="*/ 187279 h 1230202"/>
              <a:gd name="connsiteX107" fmla="*/ 6571807 w 6884912"/>
              <a:gd name="connsiteY107" fmla="*/ 167441 h 1230202"/>
              <a:gd name="connsiteX108" fmla="*/ 6671880 w 6884912"/>
              <a:gd name="connsiteY108" fmla="*/ 151736 h 1230202"/>
              <a:gd name="connsiteX109" fmla="*/ 6702266 w 6884912"/>
              <a:gd name="connsiteY109" fmla="*/ 144275 h 1230202"/>
              <a:gd name="connsiteX110" fmla="*/ 6845802 w 6884912"/>
              <a:gd name="connsiteY110" fmla="*/ 93301 h 1230202"/>
              <a:gd name="connsiteX111" fmla="*/ 6884912 w 6884912"/>
              <a:gd name="connsiteY111" fmla="*/ 68805 h 1230202"/>
              <a:gd name="connsiteX0" fmla="*/ 6884912 w 6884912"/>
              <a:gd name="connsiteY0" fmla="*/ 68805 h 1230202"/>
              <a:gd name="connsiteX1" fmla="*/ 6884912 w 6884912"/>
              <a:gd name="connsiteY1" fmla="*/ 1230202 h 1230202"/>
              <a:gd name="connsiteX2" fmla="*/ 0 w 6884912"/>
              <a:gd name="connsiteY2" fmla="*/ 1230202 h 1230202"/>
              <a:gd name="connsiteX3" fmla="*/ 27135 w 6884912"/>
              <a:gd name="connsiteY3" fmla="*/ 1216265 h 1230202"/>
              <a:gd name="connsiteX4" fmla="*/ 115388 w 6884912"/>
              <a:gd name="connsiteY4" fmla="*/ 1227848 h 1230202"/>
              <a:gd name="connsiteX5" fmla="*/ 119094 w 6884912"/>
              <a:gd name="connsiteY5" fmla="*/ 1217268 h 1230202"/>
              <a:gd name="connsiteX6" fmla="*/ 171824 w 6884912"/>
              <a:gd name="connsiteY6" fmla="*/ 1202029 h 1230202"/>
              <a:gd name="connsiteX7" fmla="*/ 353766 w 6884912"/>
              <a:gd name="connsiteY7" fmla="*/ 1097149 h 1230202"/>
              <a:gd name="connsiteX8" fmla="*/ 438104 w 6884912"/>
              <a:gd name="connsiteY8" fmla="*/ 1111211 h 1230202"/>
              <a:gd name="connsiteX9" fmla="*/ 471270 w 6884912"/>
              <a:gd name="connsiteY9" fmla="*/ 1108972 h 1230202"/>
              <a:gd name="connsiteX10" fmla="*/ 536109 w 6884912"/>
              <a:gd name="connsiteY10" fmla="*/ 1039004 h 1230202"/>
              <a:gd name="connsiteX11" fmla="*/ 601644 w 6884912"/>
              <a:gd name="connsiteY11" fmla="*/ 1072802 h 1230202"/>
              <a:gd name="connsiteX12" fmla="*/ 651408 w 6884912"/>
              <a:gd name="connsiteY12" fmla="*/ 1053743 h 1230202"/>
              <a:gd name="connsiteX13" fmla="*/ 673197 w 6884912"/>
              <a:gd name="connsiteY13" fmla="*/ 1078865 h 1230202"/>
              <a:gd name="connsiteX14" fmla="*/ 723108 w 6884912"/>
              <a:gd name="connsiteY14" fmla="*/ 1048886 h 1230202"/>
              <a:gd name="connsiteX15" fmla="*/ 797699 w 6884912"/>
              <a:gd name="connsiteY15" fmla="*/ 1000167 h 1230202"/>
              <a:gd name="connsiteX16" fmla="*/ 888738 w 6884912"/>
              <a:gd name="connsiteY16" fmla="*/ 970613 h 1230202"/>
              <a:gd name="connsiteX17" fmla="*/ 965215 w 6884912"/>
              <a:gd name="connsiteY17" fmla="*/ 915506 h 1230202"/>
              <a:gd name="connsiteX18" fmla="*/ 1085080 w 6884912"/>
              <a:gd name="connsiteY18" fmla="*/ 844891 h 1230202"/>
              <a:gd name="connsiteX19" fmla="*/ 1131224 w 6884912"/>
              <a:gd name="connsiteY19" fmla="*/ 774965 h 1230202"/>
              <a:gd name="connsiteX20" fmla="*/ 1138051 w 6884912"/>
              <a:gd name="connsiteY20" fmla="*/ 770839 h 1230202"/>
              <a:gd name="connsiteX21" fmla="*/ 1158800 w 6884912"/>
              <a:gd name="connsiteY21" fmla="*/ 768809 h 1230202"/>
              <a:gd name="connsiteX22" fmla="*/ 1166947 w 6884912"/>
              <a:gd name="connsiteY22" fmla="*/ 769567 h 1230202"/>
              <a:gd name="connsiteX23" fmla="*/ 1178135 w 6884912"/>
              <a:gd name="connsiteY23" fmla="*/ 767436 h 1230202"/>
              <a:gd name="connsiteX24" fmla="*/ 1178301 w 6884912"/>
              <a:gd name="connsiteY24" fmla="*/ 766899 h 1230202"/>
              <a:gd name="connsiteX25" fmla="*/ 1188995 w 6884912"/>
              <a:gd name="connsiteY25" fmla="*/ 765853 h 1230202"/>
              <a:gd name="connsiteX26" fmla="*/ 1242716 w 6884912"/>
              <a:gd name="connsiteY26" fmla="*/ 766857 h 1230202"/>
              <a:gd name="connsiteX27" fmla="*/ 1299977 w 6884912"/>
              <a:gd name="connsiteY27" fmla="*/ 708001 h 1230202"/>
              <a:gd name="connsiteX28" fmla="*/ 1326190 w 6884912"/>
              <a:gd name="connsiteY28" fmla="*/ 694760 h 1230202"/>
              <a:gd name="connsiteX29" fmla="*/ 1339600 w 6884912"/>
              <a:gd name="connsiteY29" fmla="*/ 685100 h 1230202"/>
              <a:gd name="connsiteX30" fmla="*/ 1340054 w 6884912"/>
              <a:gd name="connsiteY30" fmla="*/ 682827 h 1230202"/>
              <a:gd name="connsiteX31" fmla="*/ 1391606 w 6884912"/>
              <a:gd name="connsiteY31" fmla="*/ 684034 h 1230202"/>
              <a:gd name="connsiteX32" fmla="*/ 1397565 w 6884912"/>
              <a:gd name="connsiteY32" fmla="*/ 680295 h 1230202"/>
              <a:gd name="connsiteX33" fmla="*/ 1432302 w 6884912"/>
              <a:gd name="connsiteY33" fmla="*/ 686072 h 1230202"/>
              <a:gd name="connsiteX34" fmla="*/ 1449644 w 6884912"/>
              <a:gd name="connsiteY34" fmla="*/ 686396 h 1230202"/>
              <a:gd name="connsiteX35" fmla="*/ 1455793 w 6884912"/>
              <a:gd name="connsiteY35" fmla="*/ 691979 h 1230202"/>
              <a:gd name="connsiteX36" fmla="*/ 1480758 w 6884912"/>
              <a:gd name="connsiteY36" fmla="*/ 689668 h 1230202"/>
              <a:gd name="connsiteX37" fmla="*/ 1483154 w 6884912"/>
              <a:gd name="connsiteY37" fmla="*/ 687332 h 1230202"/>
              <a:gd name="connsiteX38" fmla="*/ 1505495 w 6884912"/>
              <a:gd name="connsiteY38" fmla="*/ 693130 h 1230202"/>
              <a:gd name="connsiteX39" fmla="*/ 1589871 w 6884912"/>
              <a:gd name="connsiteY39" fmla="*/ 698214 h 1230202"/>
              <a:gd name="connsiteX40" fmla="*/ 1731986 w 6884912"/>
              <a:gd name="connsiteY40" fmla="*/ 658487 h 1230202"/>
              <a:gd name="connsiteX41" fmla="*/ 1927935 w 6884912"/>
              <a:gd name="connsiteY41" fmla="*/ 697345 h 1230202"/>
              <a:gd name="connsiteX42" fmla="*/ 2166816 w 6884912"/>
              <a:gd name="connsiteY42" fmla="*/ 628305 h 1230202"/>
              <a:gd name="connsiteX43" fmla="*/ 2352236 w 6884912"/>
              <a:gd name="connsiteY43" fmla="*/ 588407 h 1230202"/>
              <a:gd name="connsiteX44" fmla="*/ 2420791 w 6884912"/>
              <a:gd name="connsiteY44" fmla="*/ 561631 h 1230202"/>
              <a:gd name="connsiteX45" fmla="*/ 2489932 w 6884912"/>
              <a:gd name="connsiteY45" fmla="*/ 576669 h 1230202"/>
              <a:gd name="connsiteX46" fmla="*/ 2512917 w 6884912"/>
              <a:gd name="connsiteY46" fmla="*/ 557932 h 1230202"/>
              <a:gd name="connsiteX47" fmla="*/ 2516783 w 6884912"/>
              <a:gd name="connsiteY47" fmla="*/ 554278 h 1230202"/>
              <a:gd name="connsiteX48" fmla="*/ 2534360 w 6884912"/>
              <a:gd name="connsiteY48" fmla="*/ 548869 h 1230202"/>
              <a:gd name="connsiteX49" fmla="*/ 2536691 w 6884912"/>
              <a:gd name="connsiteY49" fmla="*/ 535823 h 1230202"/>
              <a:gd name="connsiteX50" fmla="*/ 2561265 w 6884912"/>
              <a:gd name="connsiteY50" fmla="*/ 519428 h 1230202"/>
              <a:gd name="connsiteX51" fmla="*/ 2594349 w 6884912"/>
              <a:gd name="connsiteY51" fmla="*/ 512689 h 1230202"/>
              <a:gd name="connsiteX52" fmla="*/ 2754324 w 6884912"/>
              <a:gd name="connsiteY52" fmla="*/ 493571 h 1230202"/>
              <a:gd name="connsiteX53" fmla="*/ 2848470 w 6884912"/>
              <a:gd name="connsiteY53" fmla="*/ 474771 h 1230202"/>
              <a:gd name="connsiteX54" fmla="*/ 2881772 w 6884912"/>
              <a:gd name="connsiteY54" fmla="*/ 456065 h 1230202"/>
              <a:gd name="connsiteX55" fmla="*/ 2929932 w 6884912"/>
              <a:gd name="connsiteY55" fmla="*/ 437717 h 1230202"/>
              <a:gd name="connsiteX56" fmla="*/ 3013020 w 6884912"/>
              <a:gd name="connsiteY56" fmla="*/ 396383 h 1230202"/>
              <a:gd name="connsiteX57" fmla="*/ 3127968 w 6884912"/>
              <a:gd name="connsiteY57" fmla="*/ 356418 h 1230202"/>
              <a:gd name="connsiteX58" fmla="*/ 3222191 w 6884912"/>
              <a:gd name="connsiteY58" fmla="*/ 376692 h 1230202"/>
              <a:gd name="connsiteX59" fmla="*/ 3227953 w 6884912"/>
              <a:gd name="connsiteY59" fmla="*/ 366455 h 1230202"/>
              <a:gd name="connsiteX60" fmla="*/ 3287859 w 6884912"/>
              <a:gd name="connsiteY60" fmla="*/ 356363 h 1230202"/>
              <a:gd name="connsiteX61" fmla="*/ 3510042 w 6884912"/>
              <a:gd name="connsiteY61" fmla="*/ 380625 h 1230202"/>
              <a:gd name="connsiteX62" fmla="*/ 3626773 w 6884912"/>
              <a:gd name="connsiteY62" fmla="*/ 359257 h 1230202"/>
              <a:gd name="connsiteX63" fmla="*/ 3666217 w 6884912"/>
              <a:gd name="connsiteY63" fmla="*/ 342060 h 1230202"/>
              <a:gd name="connsiteX64" fmla="*/ 3732427 w 6884912"/>
              <a:gd name="connsiteY64" fmla="*/ 313844 h 1230202"/>
              <a:gd name="connsiteX65" fmla="*/ 3777022 w 6884912"/>
              <a:gd name="connsiteY65" fmla="*/ 269081 h 1230202"/>
              <a:gd name="connsiteX66" fmla="*/ 3791246 w 6884912"/>
              <a:gd name="connsiteY66" fmla="*/ 258801 h 1230202"/>
              <a:gd name="connsiteX67" fmla="*/ 3819864 w 6884912"/>
              <a:gd name="connsiteY67" fmla="*/ 263410 h 1230202"/>
              <a:gd name="connsiteX68" fmla="*/ 3830398 w 6884912"/>
              <a:gd name="connsiteY68" fmla="*/ 257188 h 1230202"/>
              <a:gd name="connsiteX69" fmla="*/ 3834360 w 6884912"/>
              <a:gd name="connsiteY69" fmla="*/ 257797 h 1230202"/>
              <a:gd name="connsiteX70" fmla="*/ 3843715 w 6884912"/>
              <a:gd name="connsiteY70" fmla="*/ 257557 h 1230202"/>
              <a:gd name="connsiteX71" fmla="*/ 3842609 w 6884912"/>
              <a:gd name="connsiteY71" fmla="*/ 266191 h 1230202"/>
              <a:gd name="connsiteX72" fmla="*/ 3853961 w 6884912"/>
              <a:gd name="connsiteY72" fmla="*/ 282185 h 1230202"/>
              <a:gd name="connsiteX73" fmla="*/ 3907640 w 6884912"/>
              <a:gd name="connsiteY73" fmla="*/ 276373 h 1230202"/>
              <a:gd name="connsiteX74" fmla="*/ 3910449 w 6884912"/>
              <a:gd name="connsiteY74" fmla="*/ 266613 h 1230202"/>
              <a:gd name="connsiteX75" fmla="*/ 3917197 w 6884912"/>
              <a:gd name="connsiteY75" fmla="*/ 264926 h 1230202"/>
              <a:gd name="connsiteX76" fmla="*/ 3922400 w 6884912"/>
              <a:gd name="connsiteY76" fmla="*/ 273861 h 1230202"/>
              <a:gd name="connsiteX77" fmla="*/ 4013061 w 6884912"/>
              <a:gd name="connsiteY77" fmla="*/ 293679 h 1230202"/>
              <a:gd name="connsiteX78" fmla="*/ 4134285 w 6884912"/>
              <a:gd name="connsiteY78" fmla="*/ 304397 h 1230202"/>
              <a:gd name="connsiteX79" fmla="*/ 4220717 w 6884912"/>
              <a:gd name="connsiteY79" fmla="*/ 261751 h 1230202"/>
              <a:gd name="connsiteX80" fmla="*/ 4246954 w 6884912"/>
              <a:gd name="connsiteY80" fmla="*/ 279359 h 1230202"/>
              <a:gd name="connsiteX81" fmla="*/ 4289361 w 6884912"/>
              <a:gd name="connsiteY81" fmla="*/ 265447 h 1230202"/>
              <a:gd name="connsiteX82" fmla="*/ 4498913 w 6884912"/>
              <a:gd name="connsiteY82" fmla="*/ 187720 h 1230202"/>
              <a:gd name="connsiteX83" fmla="*/ 4617330 w 6884912"/>
              <a:gd name="connsiteY83" fmla="*/ 179968 h 1230202"/>
              <a:gd name="connsiteX84" fmla="*/ 4659778 w 6884912"/>
              <a:gd name="connsiteY84" fmla="*/ 187024 h 1230202"/>
              <a:gd name="connsiteX85" fmla="*/ 4730870 w 6884912"/>
              <a:gd name="connsiteY85" fmla="*/ 198237 h 1230202"/>
              <a:gd name="connsiteX86" fmla="*/ 4785037 w 6884912"/>
              <a:gd name="connsiteY86" fmla="*/ 230769 h 1230202"/>
              <a:gd name="connsiteX87" fmla="*/ 4844073 w 6884912"/>
              <a:gd name="connsiteY87" fmla="*/ 230573 h 1230202"/>
              <a:gd name="connsiteX88" fmla="*/ 4920038 w 6884912"/>
              <a:gd name="connsiteY88" fmla="*/ 209223 h 1230202"/>
              <a:gd name="connsiteX89" fmla="*/ 5016639 w 6884912"/>
              <a:gd name="connsiteY89" fmla="*/ 227710 h 1230202"/>
              <a:gd name="connsiteX90" fmla="*/ 5072009 w 6884912"/>
              <a:gd name="connsiteY90" fmla="*/ 230307 h 1230202"/>
              <a:gd name="connsiteX91" fmla="*/ 5223626 w 6884912"/>
              <a:gd name="connsiteY91" fmla="*/ 246161 h 1230202"/>
              <a:gd name="connsiteX92" fmla="*/ 5375773 w 6884912"/>
              <a:gd name="connsiteY92" fmla="*/ 268718 h 1230202"/>
              <a:gd name="connsiteX93" fmla="*/ 5467502 w 6884912"/>
              <a:gd name="connsiteY93" fmla="*/ 319768 h 1230202"/>
              <a:gd name="connsiteX94" fmla="*/ 5592395 w 6884912"/>
              <a:gd name="connsiteY94" fmla="*/ 334239 h 1230202"/>
              <a:gd name="connsiteX95" fmla="*/ 5613532 w 6884912"/>
              <a:gd name="connsiteY95" fmla="*/ 342184 h 1230202"/>
              <a:gd name="connsiteX96" fmla="*/ 5642173 w 6884912"/>
              <a:gd name="connsiteY96" fmla="*/ 335709 h 1230202"/>
              <a:gd name="connsiteX97" fmla="*/ 5756910 w 6884912"/>
              <a:gd name="connsiteY97" fmla="*/ 308016 h 1230202"/>
              <a:gd name="connsiteX98" fmla="*/ 5846667 w 6884912"/>
              <a:gd name="connsiteY98" fmla="*/ 270591 h 1230202"/>
              <a:gd name="connsiteX99" fmla="*/ 5960732 w 6884912"/>
              <a:gd name="connsiteY99" fmla="*/ 289513 h 1230202"/>
              <a:gd name="connsiteX100" fmla="*/ 6029542 w 6884912"/>
              <a:gd name="connsiteY100" fmla="*/ 279144 h 1230202"/>
              <a:gd name="connsiteX101" fmla="*/ 6141123 w 6884912"/>
              <a:gd name="connsiteY101" fmla="*/ 228728 h 1230202"/>
              <a:gd name="connsiteX102" fmla="*/ 6258874 w 6884912"/>
              <a:gd name="connsiteY102" fmla="*/ 0 h 1230202"/>
              <a:gd name="connsiteX103" fmla="*/ 6259275 w 6884912"/>
              <a:gd name="connsiteY103" fmla="*/ 300271 h 1230202"/>
              <a:gd name="connsiteX104" fmla="*/ 6364914 w 6884912"/>
              <a:gd name="connsiteY104" fmla="*/ 308945 h 1230202"/>
              <a:gd name="connsiteX105" fmla="*/ 6380420 w 6884912"/>
              <a:gd name="connsiteY105" fmla="*/ 242000 h 1230202"/>
              <a:gd name="connsiteX106" fmla="*/ 6507891 w 6884912"/>
              <a:gd name="connsiteY106" fmla="*/ 187279 h 1230202"/>
              <a:gd name="connsiteX107" fmla="*/ 6571807 w 6884912"/>
              <a:gd name="connsiteY107" fmla="*/ 167441 h 1230202"/>
              <a:gd name="connsiteX108" fmla="*/ 6671880 w 6884912"/>
              <a:gd name="connsiteY108" fmla="*/ 151736 h 1230202"/>
              <a:gd name="connsiteX109" fmla="*/ 6702266 w 6884912"/>
              <a:gd name="connsiteY109" fmla="*/ 144275 h 1230202"/>
              <a:gd name="connsiteX110" fmla="*/ 6845802 w 6884912"/>
              <a:gd name="connsiteY110" fmla="*/ 93301 h 1230202"/>
              <a:gd name="connsiteX111" fmla="*/ 6884912 w 6884912"/>
              <a:gd name="connsiteY111" fmla="*/ 68805 h 1230202"/>
              <a:gd name="connsiteX0" fmla="*/ 6884912 w 6884912"/>
              <a:gd name="connsiteY0" fmla="*/ 68805 h 1230202"/>
              <a:gd name="connsiteX1" fmla="*/ 6884912 w 6884912"/>
              <a:gd name="connsiteY1" fmla="*/ 1230202 h 1230202"/>
              <a:gd name="connsiteX2" fmla="*/ 0 w 6884912"/>
              <a:gd name="connsiteY2" fmla="*/ 1230202 h 1230202"/>
              <a:gd name="connsiteX3" fmla="*/ 27135 w 6884912"/>
              <a:gd name="connsiteY3" fmla="*/ 1216265 h 1230202"/>
              <a:gd name="connsiteX4" fmla="*/ 115388 w 6884912"/>
              <a:gd name="connsiteY4" fmla="*/ 1227848 h 1230202"/>
              <a:gd name="connsiteX5" fmla="*/ 119094 w 6884912"/>
              <a:gd name="connsiteY5" fmla="*/ 1217268 h 1230202"/>
              <a:gd name="connsiteX6" fmla="*/ 171824 w 6884912"/>
              <a:gd name="connsiteY6" fmla="*/ 1202029 h 1230202"/>
              <a:gd name="connsiteX7" fmla="*/ 353766 w 6884912"/>
              <a:gd name="connsiteY7" fmla="*/ 1097149 h 1230202"/>
              <a:gd name="connsiteX8" fmla="*/ 438104 w 6884912"/>
              <a:gd name="connsiteY8" fmla="*/ 1111211 h 1230202"/>
              <a:gd name="connsiteX9" fmla="*/ 471270 w 6884912"/>
              <a:gd name="connsiteY9" fmla="*/ 1108972 h 1230202"/>
              <a:gd name="connsiteX10" fmla="*/ 536109 w 6884912"/>
              <a:gd name="connsiteY10" fmla="*/ 1039004 h 1230202"/>
              <a:gd name="connsiteX11" fmla="*/ 601644 w 6884912"/>
              <a:gd name="connsiteY11" fmla="*/ 1072802 h 1230202"/>
              <a:gd name="connsiteX12" fmla="*/ 651408 w 6884912"/>
              <a:gd name="connsiteY12" fmla="*/ 1053743 h 1230202"/>
              <a:gd name="connsiteX13" fmla="*/ 673197 w 6884912"/>
              <a:gd name="connsiteY13" fmla="*/ 1078865 h 1230202"/>
              <a:gd name="connsiteX14" fmla="*/ 723108 w 6884912"/>
              <a:gd name="connsiteY14" fmla="*/ 1048886 h 1230202"/>
              <a:gd name="connsiteX15" fmla="*/ 797699 w 6884912"/>
              <a:gd name="connsiteY15" fmla="*/ 1000167 h 1230202"/>
              <a:gd name="connsiteX16" fmla="*/ 888738 w 6884912"/>
              <a:gd name="connsiteY16" fmla="*/ 970613 h 1230202"/>
              <a:gd name="connsiteX17" fmla="*/ 965215 w 6884912"/>
              <a:gd name="connsiteY17" fmla="*/ 915506 h 1230202"/>
              <a:gd name="connsiteX18" fmla="*/ 1085080 w 6884912"/>
              <a:gd name="connsiteY18" fmla="*/ 844891 h 1230202"/>
              <a:gd name="connsiteX19" fmla="*/ 1131224 w 6884912"/>
              <a:gd name="connsiteY19" fmla="*/ 774965 h 1230202"/>
              <a:gd name="connsiteX20" fmla="*/ 1138051 w 6884912"/>
              <a:gd name="connsiteY20" fmla="*/ 770839 h 1230202"/>
              <a:gd name="connsiteX21" fmla="*/ 1158800 w 6884912"/>
              <a:gd name="connsiteY21" fmla="*/ 768809 h 1230202"/>
              <a:gd name="connsiteX22" fmla="*/ 1166947 w 6884912"/>
              <a:gd name="connsiteY22" fmla="*/ 769567 h 1230202"/>
              <a:gd name="connsiteX23" fmla="*/ 1178135 w 6884912"/>
              <a:gd name="connsiteY23" fmla="*/ 767436 h 1230202"/>
              <a:gd name="connsiteX24" fmla="*/ 1178301 w 6884912"/>
              <a:gd name="connsiteY24" fmla="*/ 766899 h 1230202"/>
              <a:gd name="connsiteX25" fmla="*/ 1188995 w 6884912"/>
              <a:gd name="connsiteY25" fmla="*/ 765853 h 1230202"/>
              <a:gd name="connsiteX26" fmla="*/ 1242716 w 6884912"/>
              <a:gd name="connsiteY26" fmla="*/ 766857 h 1230202"/>
              <a:gd name="connsiteX27" fmla="*/ 1299977 w 6884912"/>
              <a:gd name="connsiteY27" fmla="*/ 708001 h 1230202"/>
              <a:gd name="connsiteX28" fmla="*/ 1326190 w 6884912"/>
              <a:gd name="connsiteY28" fmla="*/ 694760 h 1230202"/>
              <a:gd name="connsiteX29" fmla="*/ 1339600 w 6884912"/>
              <a:gd name="connsiteY29" fmla="*/ 685100 h 1230202"/>
              <a:gd name="connsiteX30" fmla="*/ 1340054 w 6884912"/>
              <a:gd name="connsiteY30" fmla="*/ 682827 h 1230202"/>
              <a:gd name="connsiteX31" fmla="*/ 1391606 w 6884912"/>
              <a:gd name="connsiteY31" fmla="*/ 684034 h 1230202"/>
              <a:gd name="connsiteX32" fmla="*/ 1397565 w 6884912"/>
              <a:gd name="connsiteY32" fmla="*/ 680295 h 1230202"/>
              <a:gd name="connsiteX33" fmla="*/ 1432302 w 6884912"/>
              <a:gd name="connsiteY33" fmla="*/ 686072 h 1230202"/>
              <a:gd name="connsiteX34" fmla="*/ 1449644 w 6884912"/>
              <a:gd name="connsiteY34" fmla="*/ 686396 h 1230202"/>
              <a:gd name="connsiteX35" fmla="*/ 1455793 w 6884912"/>
              <a:gd name="connsiteY35" fmla="*/ 691979 h 1230202"/>
              <a:gd name="connsiteX36" fmla="*/ 1480758 w 6884912"/>
              <a:gd name="connsiteY36" fmla="*/ 689668 h 1230202"/>
              <a:gd name="connsiteX37" fmla="*/ 1483154 w 6884912"/>
              <a:gd name="connsiteY37" fmla="*/ 687332 h 1230202"/>
              <a:gd name="connsiteX38" fmla="*/ 1505495 w 6884912"/>
              <a:gd name="connsiteY38" fmla="*/ 693130 h 1230202"/>
              <a:gd name="connsiteX39" fmla="*/ 1589871 w 6884912"/>
              <a:gd name="connsiteY39" fmla="*/ 698214 h 1230202"/>
              <a:gd name="connsiteX40" fmla="*/ 1731986 w 6884912"/>
              <a:gd name="connsiteY40" fmla="*/ 658487 h 1230202"/>
              <a:gd name="connsiteX41" fmla="*/ 1927935 w 6884912"/>
              <a:gd name="connsiteY41" fmla="*/ 697345 h 1230202"/>
              <a:gd name="connsiteX42" fmla="*/ 2166816 w 6884912"/>
              <a:gd name="connsiteY42" fmla="*/ 628305 h 1230202"/>
              <a:gd name="connsiteX43" fmla="*/ 2352236 w 6884912"/>
              <a:gd name="connsiteY43" fmla="*/ 588407 h 1230202"/>
              <a:gd name="connsiteX44" fmla="*/ 2420791 w 6884912"/>
              <a:gd name="connsiteY44" fmla="*/ 561631 h 1230202"/>
              <a:gd name="connsiteX45" fmla="*/ 2489932 w 6884912"/>
              <a:gd name="connsiteY45" fmla="*/ 576669 h 1230202"/>
              <a:gd name="connsiteX46" fmla="*/ 2512917 w 6884912"/>
              <a:gd name="connsiteY46" fmla="*/ 557932 h 1230202"/>
              <a:gd name="connsiteX47" fmla="*/ 2516783 w 6884912"/>
              <a:gd name="connsiteY47" fmla="*/ 554278 h 1230202"/>
              <a:gd name="connsiteX48" fmla="*/ 2534360 w 6884912"/>
              <a:gd name="connsiteY48" fmla="*/ 548869 h 1230202"/>
              <a:gd name="connsiteX49" fmla="*/ 2536691 w 6884912"/>
              <a:gd name="connsiteY49" fmla="*/ 535823 h 1230202"/>
              <a:gd name="connsiteX50" fmla="*/ 2561265 w 6884912"/>
              <a:gd name="connsiteY50" fmla="*/ 519428 h 1230202"/>
              <a:gd name="connsiteX51" fmla="*/ 2594349 w 6884912"/>
              <a:gd name="connsiteY51" fmla="*/ 512689 h 1230202"/>
              <a:gd name="connsiteX52" fmla="*/ 2754324 w 6884912"/>
              <a:gd name="connsiteY52" fmla="*/ 493571 h 1230202"/>
              <a:gd name="connsiteX53" fmla="*/ 2848470 w 6884912"/>
              <a:gd name="connsiteY53" fmla="*/ 474771 h 1230202"/>
              <a:gd name="connsiteX54" fmla="*/ 2881772 w 6884912"/>
              <a:gd name="connsiteY54" fmla="*/ 456065 h 1230202"/>
              <a:gd name="connsiteX55" fmla="*/ 2929932 w 6884912"/>
              <a:gd name="connsiteY55" fmla="*/ 437717 h 1230202"/>
              <a:gd name="connsiteX56" fmla="*/ 3013020 w 6884912"/>
              <a:gd name="connsiteY56" fmla="*/ 396383 h 1230202"/>
              <a:gd name="connsiteX57" fmla="*/ 3127968 w 6884912"/>
              <a:gd name="connsiteY57" fmla="*/ 356418 h 1230202"/>
              <a:gd name="connsiteX58" fmla="*/ 3222191 w 6884912"/>
              <a:gd name="connsiteY58" fmla="*/ 376692 h 1230202"/>
              <a:gd name="connsiteX59" fmla="*/ 3227953 w 6884912"/>
              <a:gd name="connsiteY59" fmla="*/ 366455 h 1230202"/>
              <a:gd name="connsiteX60" fmla="*/ 3287859 w 6884912"/>
              <a:gd name="connsiteY60" fmla="*/ 356363 h 1230202"/>
              <a:gd name="connsiteX61" fmla="*/ 3510042 w 6884912"/>
              <a:gd name="connsiteY61" fmla="*/ 380625 h 1230202"/>
              <a:gd name="connsiteX62" fmla="*/ 3626773 w 6884912"/>
              <a:gd name="connsiteY62" fmla="*/ 359257 h 1230202"/>
              <a:gd name="connsiteX63" fmla="*/ 3666217 w 6884912"/>
              <a:gd name="connsiteY63" fmla="*/ 342060 h 1230202"/>
              <a:gd name="connsiteX64" fmla="*/ 3732427 w 6884912"/>
              <a:gd name="connsiteY64" fmla="*/ 313844 h 1230202"/>
              <a:gd name="connsiteX65" fmla="*/ 3777022 w 6884912"/>
              <a:gd name="connsiteY65" fmla="*/ 269081 h 1230202"/>
              <a:gd name="connsiteX66" fmla="*/ 3791246 w 6884912"/>
              <a:gd name="connsiteY66" fmla="*/ 258801 h 1230202"/>
              <a:gd name="connsiteX67" fmla="*/ 3819864 w 6884912"/>
              <a:gd name="connsiteY67" fmla="*/ 263410 h 1230202"/>
              <a:gd name="connsiteX68" fmla="*/ 3830398 w 6884912"/>
              <a:gd name="connsiteY68" fmla="*/ 257188 h 1230202"/>
              <a:gd name="connsiteX69" fmla="*/ 3834360 w 6884912"/>
              <a:gd name="connsiteY69" fmla="*/ 257797 h 1230202"/>
              <a:gd name="connsiteX70" fmla="*/ 3843715 w 6884912"/>
              <a:gd name="connsiteY70" fmla="*/ 257557 h 1230202"/>
              <a:gd name="connsiteX71" fmla="*/ 3842609 w 6884912"/>
              <a:gd name="connsiteY71" fmla="*/ 266191 h 1230202"/>
              <a:gd name="connsiteX72" fmla="*/ 3853961 w 6884912"/>
              <a:gd name="connsiteY72" fmla="*/ 282185 h 1230202"/>
              <a:gd name="connsiteX73" fmla="*/ 3907640 w 6884912"/>
              <a:gd name="connsiteY73" fmla="*/ 276373 h 1230202"/>
              <a:gd name="connsiteX74" fmla="*/ 3910449 w 6884912"/>
              <a:gd name="connsiteY74" fmla="*/ 266613 h 1230202"/>
              <a:gd name="connsiteX75" fmla="*/ 3917197 w 6884912"/>
              <a:gd name="connsiteY75" fmla="*/ 264926 h 1230202"/>
              <a:gd name="connsiteX76" fmla="*/ 3922400 w 6884912"/>
              <a:gd name="connsiteY76" fmla="*/ 273861 h 1230202"/>
              <a:gd name="connsiteX77" fmla="*/ 4013061 w 6884912"/>
              <a:gd name="connsiteY77" fmla="*/ 293679 h 1230202"/>
              <a:gd name="connsiteX78" fmla="*/ 4134285 w 6884912"/>
              <a:gd name="connsiteY78" fmla="*/ 304397 h 1230202"/>
              <a:gd name="connsiteX79" fmla="*/ 4220717 w 6884912"/>
              <a:gd name="connsiteY79" fmla="*/ 261751 h 1230202"/>
              <a:gd name="connsiteX80" fmla="*/ 4246954 w 6884912"/>
              <a:gd name="connsiteY80" fmla="*/ 279359 h 1230202"/>
              <a:gd name="connsiteX81" fmla="*/ 4289361 w 6884912"/>
              <a:gd name="connsiteY81" fmla="*/ 265447 h 1230202"/>
              <a:gd name="connsiteX82" fmla="*/ 4498913 w 6884912"/>
              <a:gd name="connsiteY82" fmla="*/ 187720 h 1230202"/>
              <a:gd name="connsiteX83" fmla="*/ 4617330 w 6884912"/>
              <a:gd name="connsiteY83" fmla="*/ 179968 h 1230202"/>
              <a:gd name="connsiteX84" fmla="*/ 4659778 w 6884912"/>
              <a:gd name="connsiteY84" fmla="*/ 187024 h 1230202"/>
              <a:gd name="connsiteX85" fmla="*/ 4730870 w 6884912"/>
              <a:gd name="connsiteY85" fmla="*/ 198237 h 1230202"/>
              <a:gd name="connsiteX86" fmla="*/ 4785037 w 6884912"/>
              <a:gd name="connsiteY86" fmla="*/ 230769 h 1230202"/>
              <a:gd name="connsiteX87" fmla="*/ 4844073 w 6884912"/>
              <a:gd name="connsiteY87" fmla="*/ 230573 h 1230202"/>
              <a:gd name="connsiteX88" fmla="*/ 4920038 w 6884912"/>
              <a:gd name="connsiteY88" fmla="*/ 209223 h 1230202"/>
              <a:gd name="connsiteX89" fmla="*/ 5016639 w 6884912"/>
              <a:gd name="connsiteY89" fmla="*/ 227710 h 1230202"/>
              <a:gd name="connsiteX90" fmla="*/ 5072009 w 6884912"/>
              <a:gd name="connsiteY90" fmla="*/ 230307 h 1230202"/>
              <a:gd name="connsiteX91" fmla="*/ 5223626 w 6884912"/>
              <a:gd name="connsiteY91" fmla="*/ 246161 h 1230202"/>
              <a:gd name="connsiteX92" fmla="*/ 5375773 w 6884912"/>
              <a:gd name="connsiteY92" fmla="*/ 268718 h 1230202"/>
              <a:gd name="connsiteX93" fmla="*/ 5467502 w 6884912"/>
              <a:gd name="connsiteY93" fmla="*/ 319768 h 1230202"/>
              <a:gd name="connsiteX94" fmla="*/ 5592395 w 6884912"/>
              <a:gd name="connsiteY94" fmla="*/ 334239 h 1230202"/>
              <a:gd name="connsiteX95" fmla="*/ 5613532 w 6884912"/>
              <a:gd name="connsiteY95" fmla="*/ 342184 h 1230202"/>
              <a:gd name="connsiteX96" fmla="*/ 5642173 w 6884912"/>
              <a:gd name="connsiteY96" fmla="*/ 335709 h 1230202"/>
              <a:gd name="connsiteX97" fmla="*/ 5756910 w 6884912"/>
              <a:gd name="connsiteY97" fmla="*/ 308016 h 1230202"/>
              <a:gd name="connsiteX98" fmla="*/ 5846667 w 6884912"/>
              <a:gd name="connsiteY98" fmla="*/ 270591 h 1230202"/>
              <a:gd name="connsiteX99" fmla="*/ 5960732 w 6884912"/>
              <a:gd name="connsiteY99" fmla="*/ 289513 h 1230202"/>
              <a:gd name="connsiteX100" fmla="*/ 6029542 w 6884912"/>
              <a:gd name="connsiteY100" fmla="*/ 279144 h 1230202"/>
              <a:gd name="connsiteX101" fmla="*/ 6141123 w 6884912"/>
              <a:gd name="connsiteY101" fmla="*/ 228728 h 1230202"/>
              <a:gd name="connsiteX102" fmla="*/ 6258874 w 6884912"/>
              <a:gd name="connsiteY102" fmla="*/ 0 h 1230202"/>
              <a:gd name="connsiteX103" fmla="*/ 6259275 w 6884912"/>
              <a:gd name="connsiteY103" fmla="*/ 300271 h 1230202"/>
              <a:gd name="connsiteX104" fmla="*/ 6364914 w 6884912"/>
              <a:gd name="connsiteY104" fmla="*/ 308945 h 1230202"/>
              <a:gd name="connsiteX105" fmla="*/ 6380420 w 6884912"/>
              <a:gd name="connsiteY105" fmla="*/ 242000 h 1230202"/>
              <a:gd name="connsiteX106" fmla="*/ 6507891 w 6884912"/>
              <a:gd name="connsiteY106" fmla="*/ 187279 h 1230202"/>
              <a:gd name="connsiteX107" fmla="*/ 6571807 w 6884912"/>
              <a:gd name="connsiteY107" fmla="*/ 167441 h 1230202"/>
              <a:gd name="connsiteX108" fmla="*/ 6671880 w 6884912"/>
              <a:gd name="connsiteY108" fmla="*/ 151736 h 1230202"/>
              <a:gd name="connsiteX109" fmla="*/ 6702266 w 6884912"/>
              <a:gd name="connsiteY109" fmla="*/ 144275 h 1230202"/>
              <a:gd name="connsiteX110" fmla="*/ 6845802 w 6884912"/>
              <a:gd name="connsiteY110" fmla="*/ 93301 h 1230202"/>
              <a:gd name="connsiteX111" fmla="*/ 6884912 w 6884912"/>
              <a:gd name="connsiteY111" fmla="*/ 68805 h 1230202"/>
              <a:gd name="connsiteX0" fmla="*/ 6884912 w 6884912"/>
              <a:gd name="connsiteY0" fmla="*/ 68805 h 1230202"/>
              <a:gd name="connsiteX1" fmla="*/ 6884912 w 6884912"/>
              <a:gd name="connsiteY1" fmla="*/ 1230202 h 1230202"/>
              <a:gd name="connsiteX2" fmla="*/ 0 w 6884912"/>
              <a:gd name="connsiteY2" fmla="*/ 1230202 h 1230202"/>
              <a:gd name="connsiteX3" fmla="*/ 27135 w 6884912"/>
              <a:gd name="connsiteY3" fmla="*/ 1216265 h 1230202"/>
              <a:gd name="connsiteX4" fmla="*/ 115388 w 6884912"/>
              <a:gd name="connsiteY4" fmla="*/ 1227848 h 1230202"/>
              <a:gd name="connsiteX5" fmla="*/ 119094 w 6884912"/>
              <a:gd name="connsiteY5" fmla="*/ 1217268 h 1230202"/>
              <a:gd name="connsiteX6" fmla="*/ 171824 w 6884912"/>
              <a:gd name="connsiteY6" fmla="*/ 1202029 h 1230202"/>
              <a:gd name="connsiteX7" fmla="*/ 353766 w 6884912"/>
              <a:gd name="connsiteY7" fmla="*/ 1097149 h 1230202"/>
              <a:gd name="connsiteX8" fmla="*/ 438104 w 6884912"/>
              <a:gd name="connsiteY8" fmla="*/ 1111211 h 1230202"/>
              <a:gd name="connsiteX9" fmla="*/ 471270 w 6884912"/>
              <a:gd name="connsiteY9" fmla="*/ 1108972 h 1230202"/>
              <a:gd name="connsiteX10" fmla="*/ 536109 w 6884912"/>
              <a:gd name="connsiteY10" fmla="*/ 1039004 h 1230202"/>
              <a:gd name="connsiteX11" fmla="*/ 601644 w 6884912"/>
              <a:gd name="connsiteY11" fmla="*/ 1072802 h 1230202"/>
              <a:gd name="connsiteX12" fmla="*/ 651408 w 6884912"/>
              <a:gd name="connsiteY12" fmla="*/ 1053743 h 1230202"/>
              <a:gd name="connsiteX13" fmla="*/ 673197 w 6884912"/>
              <a:gd name="connsiteY13" fmla="*/ 1078865 h 1230202"/>
              <a:gd name="connsiteX14" fmla="*/ 723108 w 6884912"/>
              <a:gd name="connsiteY14" fmla="*/ 1048886 h 1230202"/>
              <a:gd name="connsiteX15" fmla="*/ 797699 w 6884912"/>
              <a:gd name="connsiteY15" fmla="*/ 1000167 h 1230202"/>
              <a:gd name="connsiteX16" fmla="*/ 888738 w 6884912"/>
              <a:gd name="connsiteY16" fmla="*/ 970613 h 1230202"/>
              <a:gd name="connsiteX17" fmla="*/ 965215 w 6884912"/>
              <a:gd name="connsiteY17" fmla="*/ 915506 h 1230202"/>
              <a:gd name="connsiteX18" fmla="*/ 1085080 w 6884912"/>
              <a:gd name="connsiteY18" fmla="*/ 844891 h 1230202"/>
              <a:gd name="connsiteX19" fmla="*/ 1131224 w 6884912"/>
              <a:gd name="connsiteY19" fmla="*/ 774965 h 1230202"/>
              <a:gd name="connsiteX20" fmla="*/ 1138051 w 6884912"/>
              <a:gd name="connsiteY20" fmla="*/ 770839 h 1230202"/>
              <a:gd name="connsiteX21" fmla="*/ 1158800 w 6884912"/>
              <a:gd name="connsiteY21" fmla="*/ 768809 h 1230202"/>
              <a:gd name="connsiteX22" fmla="*/ 1166947 w 6884912"/>
              <a:gd name="connsiteY22" fmla="*/ 769567 h 1230202"/>
              <a:gd name="connsiteX23" fmla="*/ 1178135 w 6884912"/>
              <a:gd name="connsiteY23" fmla="*/ 767436 h 1230202"/>
              <a:gd name="connsiteX24" fmla="*/ 1178301 w 6884912"/>
              <a:gd name="connsiteY24" fmla="*/ 766899 h 1230202"/>
              <a:gd name="connsiteX25" fmla="*/ 1188995 w 6884912"/>
              <a:gd name="connsiteY25" fmla="*/ 765853 h 1230202"/>
              <a:gd name="connsiteX26" fmla="*/ 1242716 w 6884912"/>
              <a:gd name="connsiteY26" fmla="*/ 766857 h 1230202"/>
              <a:gd name="connsiteX27" fmla="*/ 1299977 w 6884912"/>
              <a:gd name="connsiteY27" fmla="*/ 708001 h 1230202"/>
              <a:gd name="connsiteX28" fmla="*/ 1326190 w 6884912"/>
              <a:gd name="connsiteY28" fmla="*/ 694760 h 1230202"/>
              <a:gd name="connsiteX29" fmla="*/ 1339600 w 6884912"/>
              <a:gd name="connsiteY29" fmla="*/ 685100 h 1230202"/>
              <a:gd name="connsiteX30" fmla="*/ 1340054 w 6884912"/>
              <a:gd name="connsiteY30" fmla="*/ 682827 h 1230202"/>
              <a:gd name="connsiteX31" fmla="*/ 1391606 w 6884912"/>
              <a:gd name="connsiteY31" fmla="*/ 684034 h 1230202"/>
              <a:gd name="connsiteX32" fmla="*/ 1397565 w 6884912"/>
              <a:gd name="connsiteY32" fmla="*/ 680295 h 1230202"/>
              <a:gd name="connsiteX33" fmla="*/ 1432302 w 6884912"/>
              <a:gd name="connsiteY33" fmla="*/ 686072 h 1230202"/>
              <a:gd name="connsiteX34" fmla="*/ 1449644 w 6884912"/>
              <a:gd name="connsiteY34" fmla="*/ 686396 h 1230202"/>
              <a:gd name="connsiteX35" fmla="*/ 1455793 w 6884912"/>
              <a:gd name="connsiteY35" fmla="*/ 691979 h 1230202"/>
              <a:gd name="connsiteX36" fmla="*/ 1480758 w 6884912"/>
              <a:gd name="connsiteY36" fmla="*/ 689668 h 1230202"/>
              <a:gd name="connsiteX37" fmla="*/ 1483154 w 6884912"/>
              <a:gd name="connsiteY37" fmla="*/ 687332 h 1230202"/>
              <a:gd name="connsiteX38" fmla="*/ 1505495 w 6884912"/>
              <a:gd name="connsiteY38" fmla="*/ 693130 h 1230202"/>
              <a:gd name="connsiteX39" fmla="*/ 1589871 w 6884912"/>
              <a:gd name="connsiteY39" fmla="*/ 698214 h 1230202"/>
              <a:gd name="connsiteX40" fmla="*/ 1731986 w 6884912"/>
              <a:gd name="connsiteY40" fmla="*/ 658487 h 1230202"/>
              <a:gd name="connsiteX41" fmla="*/ 1927935 w 6884912"/>
              <a:gd name="connsiteY41" fmla="*/ 697345 h 1230202"/>
              <a:gd name="connsiteX42" fmla="*/ 2166816 w 6884912"/>
              <a:gd name="connsiteY42" fmla="*/ 628305 h 1230202"/>
              <a:gd name="connsiteX43" fmla="*/ 2352236 w 6884912"/>
              <a:gd name="connsiteY43" fmla="*/ 588407 h 1230202"/>
              <a:gd name="connsiteX44" fmla="*/ 2420791 w 6884912"/>
              <a:gd name="connsiteY44" fmla="*/ 561631 h 1230202"/>
              <a:gd name="connsiteX45" fmla="*/ 2489932 w 6884912"/>
              <a:gd name="connsiteY45" fmla="*/ 576669 h 1230202"/>
              <a:gd name="connsiteX46" fmla="*/ 2512917 w 6884912"/>
              <a:gd name="connsiteY46" fmla="*/ 557932 h 1230202"/>
              <a:gd name="connsiteX47" fmla="*/ 2516783 w 6884912"/>
              <a:gd name="connsiteY47" fmla="*/ 554278 h 1230202"/>
              <a:gd name="connsiteX48" fmla="*/ 2534360 w 6884912"/>
              <a:gd name="connsiteY48" fmla="*/ 548869 h 1230202"/>
              <a:gd name="connsiteX49" fmla="*/ 2536691 w 6884912"/>
              <a:gd name="connsiteY49" fmla="*/ 535823 h 1230202"/>
              <a:gd name="connsiteX50" fmla="*/ 2561265 w 6884912"/>
              <a:gd name="connsiteY50" fmla="*/ 519428 h 1230202"/>
              <a:gd name="connsiteX51" fmla="*/ 2594349 w 6884912"/>
              <a:gd name="connsiteY51" fmla="*/ 512689 h 1230202"/>
              <a:gd name="connsiteX52" fmla="*/ 2754324 w 6884912"/>
              <a:gd name="connsiteY52" fmla="*/ 493571 h 1230202"/>
              <a:gd name="connsiteX53" fmla="*/ 2848470 w 6884912"/>
              <a:gd name="connsiteY53" fmla="*/ 474771 h 1230202"/>
              <a:gd name="connsiteX54" fmla="*/ 2881772 w 6884912"/>
              <a:gd name="connsiteY54" fmla="*/ 456065 h 1230202"/>
              <a:gd name="connsiteX55" fmla="*/ 2929932 w 6884912"/>
              <a:gd name="connsiteY55" fmla="*/ 437717 h 1230202"/>
              <a:gd name="connsiteX56" fmla="*/ 3013020 w 6884912"/>
              <a:gd name="connsiteY56" fmla="*/ 396383 h 1230202"/>
              <a:gd name="connsiteX57" fmla="*/ 3127968 w 6884912"/>
              <a:gd name="connsiteY57" fmla="*/ 356418 h 1230202"/>
              <a:gd name="connsiteX58" fmla="*/ 3222191 w 6884912"/>
              <a:gd name="connsiteY58" fmla="*/ 376692 h 1230202"/>
              <a:gd name="connsiteX59" fmla="*/ 3227953 w 6884912"/>
              <a:gd name="connsiteY59" fmla="*/ 366455 h 1230202"/>
              <a:gd name="connsiteX60" fmla="*/ 3287859 w 6884912"/>
              <a:gd name="connsiteY60" fmla="*/ 356363 h 1230202"/>
              <a:gd name="connsiteX61" fmla="*/ 3510042 w 6884912"/>
              <a:gd name="connsiteY61" fmla="*/ 380625 h 1230202"/>
              <a:gd name="connsiteX62" fmla="*/ 3626773 w 6884912"/>
              <a:gd name="connsiteY62" fmla="*/ 359257 h 1230202"/>
              <a:gd name="connsiteX63" fmla="*/ 3666217 w 6884912"/>
              <a:gd name="connsiteY63" fmla="*/ 342060 h 1230202"/>
              <a:gd name="connsiteX64" fmla="*/ 3732427 w 6884912"/>
              <a:gd name="connsiteY64" fmla="*/ 313844 h 1230202"/>
              <a:gd name="connsiteX65" fmla="*/ 3777022 w 6884912"/>
              <a:gd name="connsiteY65" fmla="*/ 269081 h 1230202"/>
              <a:gd name="connsiteX66" fmla="*/ 3791246 w 6884912"/>
              <a:gd name="connsiteY66" fmla="*/ 258801 h 1230202"/>
              <a:gd name="connsiteX67" fmla="*/ 3819864 w 6884912"/>
              <a:gd name="connsiteY67" fmla="*/ 263410 h 1230202"/>
              <a:gd name="connsiteX68" fmla="*/ 3830398 w 6884912"/>
              <a:gd name="connsiteY68" fmla="*/ 257188 h 1230202"/>
              <a:gd name="connsiteX69" fmla="*/ 3834360 w 6884912"/>
              <a:gd name="connsiteY69" fmla="*/ 257797 h 1230202"/>
              <a:gd name="connsiteX70" fmla="*/ 3843715 w 6884912"/>
              <a:gd name="connsiteY70" fmla="*/ 257557 h 1230202"/>
              <a:gd name="connsiteX71" fmla="*/ 3842609 w 6884912"/>
              <a:gd name="connsiteY71" fmla="*/ 266191 h 1230202"/>
              <a:gd name="connsiteX72" fmla="*/ 3853961 w 6884912"/>
              <a:gd name="connsiteY72" fmla="*/ 282185 h 1230202"/>
              <a:gd name="connsiteX73" fmla="*/ 3907640 w 6884912"/>
              <a:gd name="connsiteY73" fmla="*/ 276373 h 1230202"/>
              <a:gd name="connsiteX74" fmla="*/ 3910449 w 6884912"/>
              <a:gd name="connsiteY74" fmla="*/ 266613 h 1230202"/>
              <a:gd name="connsiteX75" fmla="*/ 3917197 w 6884912"/>
              <a:gd name="connsiteY75" fmla="*/ 264926 h 1230202"/>
              <a:gd name="connsiteX76" fmla="*/ 3922400 w 6884912"/>
              <a:gd name="connsiteY76" fmla="*/ 273861 h 1230202"/>
              <a:gd name="connsiteX77" fmla="*/ 4013061 w 6884912"/>
              <a:gd name="connsiteY77" fmla="*/ 293679 h 1230202"/>
              <a:gd name="connsiteX78" fmla="*/ 4134285 w 6884912"/>
              <a:gd name="connsiteY78" fmla="*/ 304397 h 1230202"/>
              <a:gd name="connsiteX79" fmla="*/ 4220717 w 6884912"/>
              <a:gd name="connsiteY79" fmla="*/ 261751 h 1230202"/>
              <a:gd name="connsiteX80" fmla="*/ 4246954 w 6884912"/>
              <a:gd name="connsiteY80" fmla="*/ 279359 h 1230202"/>
              <a:gd name="connsiteX81" fmla="*/ 4289361 w 6884912"/>
              <a:gd name="connsiteY81" fmla="*/ 265447 h 1230202"/>
              <a:gd name="connsiteX82" fmla="*/ 4498913 w 6884912"/>
              <a:gd name="connsiteY82" fmla="*/ 187720 h 1230202"/>
              <a:gd name="connsiteX83" fmla="*/ 4617330 w 6884912"/>
              <a:gd name="connsiteY83" fmla="*/ 179968 h 1230202"/>
              <a:gd name="connsiteX84" fmla="*/ 4659778 w 6884912"/>
              <a:gd name="connsiteY84" fmla="*/ 187024 h 1230202"/>
              <a:gd name="connsiteX85" fmla="*/ 4730870 w 6884912"/>
              <a:gd name="connsiteY85" fmla="*/ 198237 h 1230202"/>
              <a:gd name="connsiteX86" fmla="*/ 4785037 w 6884912"/>
              <a:gd name="connsiteY86" fmla="*/ 230769 h 1230202"/>
              <a:gd name="connsiteX87" fmla="*/ 4844073 w 6884912"/>
              <a:gd name="connsiteY87" fmla="*/ 230573 h 1230202"/>
              <a:gd name="connsiteX88" fmla="*/ 4920038 w 6884912"/>
              <a:gd name="connsiteY88" fmla="*/ 209223 h 1230202"/>
              <a:gd name="connsiteX89" fmla="*/ 5016639 w 6884912"/>
              <a:gd name="connsiteY89" fmla="*/ 227710 h 1230202"/>
              <a:gd name="connsiteX90" fmla="*/ 5072009 w 6884912"/>
              <a:gd name="connsiteY90" fmla="*/ 230307 h 1230202"/>
              <a:gd name="connsiteX91" fmla="*/ 5223626 w 6884912"/>
              <a:gd name="connsiteY91" fmla="*/ 246161 h 1230202"/>
              <a:gd name="connsiteX92" fmla="*/ 5375773 w 6884912"/>
              <a:gd name="connsiteY92" fmla="*/ 268718 h 1230202"/>
              <a:gd name="connsiteX93" fmla="*/ 5467502 w 6884912"/>
              <a:gd name="connsiteY93" fmla="*/ 319768 h 1230202"/>
              <a:gd name="connsiteX94" fmla="*/ 5592395 w 6884912"/>
              <a:gd name="connsiteY94" fmla="*/ 334239 h 1230202"/>
              <a:gd name="connsiteX95" fmla="*/ 5613532 w 6884912"/>
              <a:gd name="connsiteY95" fmla="*/ 342184 h 1230202"/>
              <a:gd name="connsiteX96" fmla="*/ 5642173 w 6884912"/>
              <a:gd name="connsiteY96" fmla="*/ 335709 h 1230202"/>
              <a:gd name="connsiteX97" fmla="*/ 5756910 w 6884912"/>
              <a:gd name="connsiteY97" fmla="*/ 308016 h 1230202"/>
              <a:gd name="connsiteX98" fmla="*/ 5846667 w 6884912"/>
              <a:gd name="connsiteY98" fmla="*/ 270591 h 1230202"/>
              <a:gd name="connsiteX99" fmla="*/ 5960732 w 6884912"/>
              <a:gd name="connsiteY99" fmla="*/ 289513 h 1230202"/>
              <a:gd name="connsiteX100" fmla="*/ 6029542 w 6884912"/>
              <a:gd name="connsiteY100" fmla="*/ 279144 h 1230202"/>
              <a:gd name="connsiteX101" fmla="*/ 6141123 w 6884912"/>
              <a:gd name="connsiteY101" fmla="*/ 228728 h 1230202"/>
              <a:gd name="connsiteX102" fmla="*/ 6258874 w 6884912"/>
              <a:gd name="connsiteY102" fmla="*/ 0 h 1230202"/>
              <a:gd name="connsiteX103" fmla="*/ 6259275 w 6884912"/>
              <a:gd name="connsiteY103" fmla="*/ 300271 h 1230202"/>
              <a:gd name="connsiteX104" fmla="*/ 6364914 w 6884912"/>
              <a:gd name="connsiteY104" fmla="*/ 308945 h 1230202"/>
              <a:gd name="connsiteX105" fmla="*/ 6380420 w 6884912"/>
              <a:gd name="connsiteY105" fmla="*/ 242000 h 1230202"/>
              <a:gd name="connsiteX106" fmla="*/ 6507891 w 6884912"/>
              <a:gd name="connsiteY106" fmla="*/ 187279 h 1230202"/>
              <a:gd name="connsiteX107" fmla="*/ 6571807 w 6884912"/>
              <a:gd name="connsiteY107" fmla="*/ 167441 h 1230202"/>
              <a:gd name="connsiteX108" fmla="*/ 6671880 w 6884912"/>
              <a:gd name="connsiteY108" fmla="*/ 151736 h 1230202"/>
              <a:gd name="connsiteX109" fmla="*/ 6702266 w 6884912"/>
              <a:gd name="connsiteY109" fmla="*/ 144275 h 1230202"/>
              <a:gd name="connsiteX110" fmla="*/ 6845802 w 6884912"/>
              <a:gd name="connsiteY110" fmla="*/ 93301 h 1230202"/>
              <a:gd name="connsiteX111" fmla="*/ 6884912 w 6884912"/>
              <a:gd name="connsiteY111" fmla="*/ 68805 h 1230202"/>
              <a:gd name="connsiteX0" fmla="*/ 6884912 w 6884912"/>
              <a:gd name="connsiteY0" fmla="*/ 68805 h 1230202"/>
              <a:gd name="connsiteX1" fmla="*/ 6884912 w 6884912"/>
              <a:gd name="connsiteY1" fmla="*/ 1230202 h 1230202"/>
              <a:gd name="connsiteX2" fmla="*/ 0 w 6884912"/>
              <a:gd name="connsiteY2" fmla="*/ 1230202 h 1230202"/>
              <a:gd name="connsiteX3" fmla="*/ 27135 w 6884912"/>
              <a:gd name="connsiteY3" fmla="*/ 1216265 h 1230202"/>
              <a:gd name="connsiteX4" fmla="*/ 115388 w 6884912"/>
              <a:gd name="connsiteY4" fmla="*/ 1227848 h 1230202"/>
              <a:gd name="connsiteX5" fmla="*/ 119094 w 6884912"/>
              <a:gd name="connsiteY5" fmla="*/ 1217268 h 1230202"/>
              <a:gd name="connsiteX6" fmla="*/ 171824 w 6884912"/>
              <a:gd name="connsiteY6" fmla="*/ 1202029 h 1230202"/>
              <a:gd name="connsiteX7" fmla="*/ 353766 w 6884912"/>
              <a:gd name="connsiteY7" fmla="*/ 1097149 h 1230202"/>
              <a:gd name="connsiteX8" fmla="*/ 438104 w 6884912"/>
              <a:gd name="connsiteY8" fmla="*/ 1111211 h 1230202"/>
              <a:gd name="connsiteX9" fmla="*/ 471270 w 6884912"/>
              <a:gd name="connsiteY9" fmla="*/ 1108972 h 1230202"/>
              <a:gd name="connsiteX10" fmla="*/ 536109 w 6884912"/>
              <a:gd name="connsiteY10" fmla="*/ 1039004 h 1230202"/>
              <a:gd name="connsiteX11" fmla="*/ 601644 w 6884912"/>
              <a:gd name="connsiteY11" fmla="*/ 1072802 h 1230202"/>
              <a:gd name="connsiteX12" fmla="*/ 651408 w 6884912"/>
              <a:gd name="connsiteY12" fmla="*/ 1053743 h 1230202"/>
              <a:gd name="connsiteX13" fmla="*/ 673197 w 6884912"/>
              <a:gd name="connsiteY13" fmla="*/ 1078865 h 1230202"/>
              <a:gd name="connsiteX14" fmla="*/ 723108 w 6884912"/>
              <a:gd name="connsiteY14" fmla="*/ 1048886 h 1230202"/>
              <a:gd name="connsiteX15" fmla="*/ 797699 w 6884912"/>
              <a:gd name="connsiteY15" fmla="*/ 1000167 h 1230202"/>
              <a:gd name="connsiteX16" fmla="*/ 888738 w 6884912"/>
              <a:gd name="connsiteY16" fmla="*/ 970613 h 1230202"/>
              <a:gd name="connsiteX17" fmla="*/ 965215 w 6884912"/>
              <a:gd name="connsiteY17" fmla="*/ 915506 h 1230202"/>
              <a:gd name="connsiteX18" fmla="*/ 1085080 w 6884912"/>
              <a:gd name="connsiteY18" fmla="*/ 844891 h 1230202"/>
              <a:gd name="connsiteX19" fmla="*/ 1131224 w 6884912"/>
              <a:gd name="connsiteY19" fmla="*/ 774965 h 1230202"/>
              <a:gd name="connsiteX20" fmla="*/ 1138051 w 6884912"/>
              <a:gd name="connsiteY20" fmla="*/ 770839 h 1230202"/>
              <a:gd name="connsiteX21" fmla="*/ 1158800 w 6884912"/>
              <a:gd name="connsiteY21" fmla="*/ 768809 h 1230202"/>
              <a:gd name="connsiteX22" fmla="*/ 1166947 w 6884912"/>
              <a:gd name="connsiteY22" fmla="*/ 769567 h 1230202"/>
              <a:gd name="connsiteX23" fmla="*/ 1178135 w 6884912"/>
              <a:gd name="connsiteY23" fmla="*/ 767436 h 1230202"/>
              <a:gd name="connsiteX24" fmla="*/ 1178301 w 6884912"/>
              <a:gd name="connsiteY24" fmla="*/ 766899 h 1230202"/>
              <a:gd name="connsiteX25" fmla="*/ 1188995 w 6884912"/>
              <a:gd name="connsiteY25" fmla="*/ 765853 h 1230202"/>
              <a:gd name="connsiteX26" fmla="*/ 1242716 w 6884912"/>
              <a:gd name="connsiteY26" fmla="*/ 766857 h 1230202"/>
              <a:gd name="connsiteX27" fmla="*/ 1299977 w 6884912"/>
              <a:gd name="connsiteY27" fmla="*/ 708001 h 1230202"/>
              <a:gd name="connsiteX28" fmla="*/ 1326190 w 6884912"/>
              <a:gd name="connsiteY28" fmla="*/ 694760 h 1230202"/>
              <a:gd name="connsiteX29" fmla="*/ 1339600 w 6884912"/>
              <a:gd name="connsiteY29" fmla="*/ 685100 h 1230202"/>
              <a:gd name="connsiteX30" fmla="*/ 1340054 w 6884912"/>
              <a:gd name="connsiteY30" fmla="*/ 682827 h 1230202"/>
              <a:gd name="connsiteX31" fmla="*/ 1391606 w 6884912"/>
              <a:gd name="connsiteY31" fmla="*/ 684034 h 1230202"/>
              <a:gd name="connsiteX32" fmla="*/ 1397565 w 6884912"/>
              <a:gd name="connsiteY32" fmla="*/ 680295 h 1230202"/>
              <a:gd name="connsiteX33" fmla="*/ 1432302 w 6884912"/>
              <a:gd name="connsiteY33" fmla="*/ 686072 h 1230202"/>
              <a:gd name="connsiteX34" fmla="*/ 1449644 w 6884912"/>
              <a:gd name="connsiteY34" fmla="*/ 686396 h 1230202"/>
              <a:gd name="connsiteX35" fmla="*/ 1455793 w 6884912"/>
              <a:gd name="connsiteY35" fmla="*/ 691979 h 1230202"/>
              <a:gd name="connsiteX36" fmla="*/ 1480758 w 6884912"/>
              <a:gd name="connsiteY36" fmla="*/ 689668 h 1230202"/>
              <a:gd name="connsiteX37" fmla="*/ 1483154 w 6884912"/>
              <a:gd name="connsiteY37" fmla="*/ 687332 h 1230202"/>
              <a:gd name="connsiteX38" fmla="*/ 1505495 w 6884912"/>
              <a:gd name="connsiteY38" fmla="*/ 693130 h 1230202"/>
              <a:gd name="connsiteX39" fmla="*/ 1589871 w 6884912"/>
              <a:gd name="connsiteY39" fmla="*/ 698214 h 1230202"/>
              <a:gd name="connsiteX40" fmla="*/ 1731986 w 6884912"/>
              <a:gd name="connsiteY40" fmla="*/ 658487 h 1230202"/>
              <a:gd name="connsiteX41" fmla="*/ 1927935 w 6884912"/>
              <a:gd name="connsiteY41" fmla="*/ 697345 h 1230202"/>
              <a:gd name="connsiteX42" fmla="*/ 2166816 w 6884912"/>
              <a:gd name="connsiteY42" fmla="*/ 628305 h 1230202"/>
              <a:gd name="connsiteX43" fmla="*/ 2352236 w 6884912"/>
              <a:gd name="connsiteY43" fmla="*/ 588407 h 1230202"/>
              <a:gd name="connsiteX44" fmla="*/ 2420791 w 6884912"/>
              <a:gd name="connsiteY44" fmla="*/ 561631 h 1230202"/>
              <a:gd name="connsiteX45" fmla="*/ 2489932 w 6884912"/>
              <a:gd name="connsiteY45" fmla="*/ 576669 h 1230202"/>
              <a:gd name="connsiteX46" fmla="*/ 2512917 w 6884912"/>
              <a:gd name="connsiteY46" fmla="*/ 557932 h 1230202"/>
              <a:gd name="connsiteX47" fmla="*/ 2516783 w 6884912"/>
              <a:gd name="connsiteY47" fmla="*/ 554278 h 1230202"/>
              <a:gd name="connsiteX48" fmla="*/ 2534360 w 6884912"/>
              <a:gd name="connsiteY48" fmla="*/ 548869 h 1230202"/>
              <a:gd name="connsiteX49" fmla="*/ 2536691 w 6884912"/>
              <a:gd name="connsiteY49" fmla="*/ 535823 h 1230202"/>
              <a:gd name="connsiteX50" fmla="*/ 2561265 w 6884912"/>
              <a:gd name="connsiteY50" fmla="*/ 519428 h 1230202"/>
              <a:gd name="connsiteX51" fmla="*/ 2594349 w 6884912"/>
              <a:gd name="connsiteY51" fmla="*/ 512689 h 1230202"/>
              <a:gd name="connsiteX52" fmla="*/ 2754324 w 6884912"/>
              <a:gd name="connsiteY52" fmla="*/ 493571 h 1230202"/>
              <a:gd name="connsiteX53" fmla="*/ 2848470 w 6884912"/>
              <a:gd name="connsiteY53" fmla="*/ 474771 h 1230202"/>
              <a:gd name="connsiteX54" fmla="*/ 2881772 w 6884912"/>
              <a:gd name="connsiteY54" fmla="*/ 456065 h 1230202"/>
              <a:gd name="connsiteX55" fmla="*/ 2929932 w 6884912"/>
              <a:gd name="connsiteY55" fmla="*/ 437717 h 1230202"/>
              <a:gd name="connsiteX56" fmla="*/ 3013020 w 6884912"/>
              <a:gd name="connsiteY56" fmla="*/ 396383 h 1230202"/>
              <a:gd name="connsiteX57" fmla="*/ 3127968 w 6884912"/>
              <a:gd name="connsiteY57" fmla="*/ 356418 h 1230202"/>
              <a:gd name="connsiteX58" fmla="*/ 3222191 w 6884912"/>
              <a:gd name="connsiteY58" fmla="*/ 376692 h 1230202"/>
              <a:gd name="connsiteX59" fmla="*/ 3227953 w 6884912"/>
              <a:gd name="connsiteY59" fmla="*/ 366455 h 1230202"/>
              <a:gd name="connsiteX60" fmla="*/ 3287859 w 6884912"/>
              <a:gd name="connsiteY60" fmla="*/ 356363 h 1230202"/>
              <a:gd name="connsiteX61" fmla="*/ 3510042 w 6884912"/>
              <a:gd name="connsiteY61" fmla="*/ 380625 h 1230202"/>
              <a:gd name="connsiteX62" fmla="*/ 3626773 w 6884912"/>
              <a:gd name="connsiteY62" fmla="*/ 359257 h 1230202"/>
              <a:gd name="connsiteX63" fmla="*/ 3666217 w 6884912"/>
              <a:gd name="connsiteY63" fmla="*/ 342060 h 1230202"/>
              <a:gd name="connsiteX64" fmla="*/ 3732427 w 6884912"/>
              <a:gd name="connsiteY64" fmla="*/ 313844 h 1230202"/>
              <a:gd name="connsiteX65" fmla="*/ 3777022 w 6884912"/>
              <a:gd name="connsiteY65" fmla="*/ 269081 h 1230202"/>
              <a:gd name="connsiteX66" fmla="*/ 3791246 w 6884912"/>
              <a:gd name="connsiteY66" fmla="*/ 258801 h 1230202"/>
              <a:gd name="connsiteX67" fmla="*/ 3819864 w 6884912"/>
              <a:gd name="connsiteY67" fmla="*/ 263410 h 1230202"/>
              <a:gd name="connsiteX68" fmla="*/ 3830398 w 6884912"/>
              <a:gd name="connsiteY68" fmla="*/ 257188 h 1230202"/>
              <a:gd name="connsiteX69" fmla="*/ 3834360 w 6884912"/>
              <a:gd name="connsiteY69" fmla="*/ 257797 h 1230202"/>
              <a:gd name="connsiteX70" fmla="*/ 3843715 w 6884912"/>
              <a:gd name="connsiteY70" fmla="*/ 257557 h 1230202"/>
              <a:gd name="connsiteX71" fmla="*/ 3842609 w 6884912"/>
              <a:gd name="connsiteY71" fmla="*/ 266191 h 1230202"/>
              <a:gd name="connsiteX72" fmla="*/ 3853961 w 6884912"/>
              <a:gd name="connsiteY72" fmla="*/ 282185 h 1230202"/>
              <a:gd name="connsiteX73" fmla="*/ 3907640 w 6884912"/>
              <a:gd name="connsiteY73" fmla="*/ 276373 h 1230202"/>
              <a:gd name="connsiteX74" fmla="*/ 3910449 w 6884912"/>
              <a:gd name="connsiteY74" fmla="*/ 266613 h 1230202"/>
              <a:gd name="connsiteX75" fmla="*/ 3917197 w 6884912"/>
              <a:gd name="connsiteY75" fmla="*/ 264926 h 1230202"/>
              <a:gd name="connsiteX76" fmla="*/ 3922400 w 6884912"/>
              <a:gd name="connsiteY76" fmla="*/ 273861 h 1230202"/>
              <a:gd name="connsiteX77" fmla="*/ 4013061 w 6884912"/>
              <a:gd name="connsiteY77" fmla="*/ 293679 h 1230202"/>
              <a:gd name="connsiteX78" fmla="*/ 4134285 w 6884912"/>
              <a:gd name="connsiteY78" fmla="*/ 304397 h 1230202"/>
              <a:gd name="connsiteX79" fmla="*/ 4220717 w 6884912"/>
              <a:gd name="connsiteY79" fmla="*/ 261751 h 1230202"/>
              <a:gd name="connsiteX80" fmla="*/ 4246954 w 6884912"/>
              <a:gd name="connsiteY80" fmla="*/ 279359 h 1230202"/>
              <a:gd name="connsiteX81" fmla="*/ 4289361 w 6884912"/>
              <a:gd name="connsiteY81" fmla="*/ 265447 h 1230202"/>
              <a:gd name="connsiteX82" fmla="*/ 4498913 w 6884912"/>
              <a:gd name="connsiteY82" fmla="*/ 187720 h 1230202"/>
              <a:gd name="connsiteX83" fmla="*/ 4617330 w 6884912"/>
              <a:gd name="connsiteY83" fmla="*/ 179968 h 1230202"/>
              <a:gd name="connsiteX84" fmla="*/ 4659778 w 6884912"/>
              <a:gd name="connsiteY84" fmla="*/ 187024 h 1230202"/>
              <a:gd name="connsiteX85" fmla="*/ 4730870 w 6884912"/>
              <a:gd name="connsiteY85" fmla="*/ 198237 h 1230202"/>
              <a:gd name="connsiteX86" fmla="*/ 4785037 w 6884912"/>
              <a:gd name="connsiteY86" fmla="*/ 230769 h 1230202"/>
              <a:gd name="connsiteX87" fmla="*/ 4844073 w 6884912"/>
              <a:gd name="connsiteY87" fmla="*/ 230573 h 1230202"/>
              <a:gd name="connsiteX88" fmla="*/ 4920038 w 6884912"/>
              <a:gd name="connsiteY88" fmla="*/ 209223 h 1230202"/>
              <a:gd name="connsiteX89" fmla="*/ 5016639 w 6884912"/>
              <a:gd name="connsiteY89" fmla="*/ 227710 h 1230202"/>
              <a:gd name="connsiteX90" fmla="*/ 5072009 w 6884912"/>
              <a:gd name="connsiteY90" fmla="*/ 230307 h 1230202"/>
              <a:gd name="connsiteX91" fmla="*/ 5223626 w 6884912"/>
              <a:gd name="connsiteY91" fmla="*/ 246161 h 1230202"/>
              <a:gd name="connsiteX92" fmla="*/ 5375773 w 6884912"/>
              <a:gd name="connsiteY92" fmla="*/ 268718 h 1230202"/>
              <a:gd name="connsiteX93" fmla="*/ 5467502 w 6884912"/>
              <a:gd name="connsiteY93" fmla="*/ 319768 h 1230202"/>
              <a:gd name="connsiteX94" fmla="*/ 5592395 w 6884912"/>
              <a:gd name="connsiteY94" fmla="*/ 334239 h 1230202"/>
              <a:gd name="connsiteX95" fmla="*/ 5613532 w 6884912"/>
              <a:gd name="connsiteY95" fmla="*/ 342184 h 1230202"/>
              <a:gd name="connsiteX96" fmla="*/ 5642173 w 6884912"/>
              <a:gd name="connsiteY96" fmla="*/ 335709 h 1230202"/>
              <a:gd name="connsiteX97" fmla="*/ 5756910 w 6884912"/>
              <a:gd name="connsiteY97" fmla="*/ 308016 h 1230202"/>
              <a:gd name="connsiteX98" fmla="*/ 5846667 w 6884912"/>
              <a:gd name="connsiteY98" fmla="*/ 270591 h 1230202"/>
              <a:gd name="connsiteX99" fmla="*/ 5960732 w 6884912"/>
              <a:gd name="connsiteY99" fmla="*/ 289513 h 1230202"/>
              <a:gd name="connsiteX100" fmla="*/ 6029542 w 6884912"/>
              <a:gd name="connsiteY100" fmla="*/ 279144 h 1230202"/>
              <a:gd name="connsiteX101" fmla="*/ 6141123 w 6884912"/>
              <a:gd name="connsiteY101" fmla="*/ 228728 h 1230202"/>
              <a:gd name="connsiteX102" fmla="*/ 6258874 w 6884912"/>
              <a:gd name="connsiteY102" fmla="*/ 0 h 1230202"/>
              <a:gd name="connsiteX103" fmla="*/ 6259275 w 6884912"/>
              <a:gd name="connsiteY103" fmla="*/ 300271 h 1230202"/>
              <a:gd name="connsiteX104" fmla="*/ 6364914 w 6884912"/>
              <a:gd name="connsiteY104" fmla="*/ 308945 h 1230202"/>
              <a:gd name="connsiteX105" fmla="*/ 6380420 w 6884912"/>
              <a:gd name="connsiteY105" fmla="*/ 242000 h 1230202"/>
              <a:gd name="connsiteX106" fmla="*/ 6507891 w 6884912"/>
              <a:gd name="connsiteY106" fmla="*/ 187279 h 1230202"/>
              <a:gd name="connsiteX107" fmla="*/ 6571807 w 6884912"/>
              <a:gd name="connsiteY107" fmla="*/ 167441 h 1230202"/>
              <a:gd name="connsiteX108" fmla="*/ 6671880 w 6884912"/>
              <a:gd name="connsiteY108" fmla="*/ 151736 h 1230202"/>
              <a:gd name="connsiteX109" fmla="*/ 6702266 w 6884912"/>
              <a:gd name="connsiteY109" fmla="*/ 144275 h 1230202"/>
              <a:gd name="connsiteX110" fmla="*/ 6845802 w 6884912"/>
              <a:gd name="connsiteY110" fmla="*/ 93301 h 1230202"/>
              <a:gd name="connsiteX111" fmla="*/ 6884912 w 6884912"/>
              <a:gd name="connsiteY111" fmla="*/ 68805 h 1230202"/>
              <a:gd name="connsiteX0" fmla="*/ 6884912 w 6884912"/>
              <a:gd name="connsiteY0" fmla="*/ 68805 h 1230202"/>
              <a:gd name="connsiteX1" fmla="*/ 6884912 w 6884912"/>
              <a:gd name="connsiteY1" fmla="*/ 1230202 h 1230202"/>
              <a:gd name="connsiteX2" fmla="*/ 0 w 6884912"/>
              <a:gd name="connsiteY2" fmla="*/ 1230202 h 1230202"/>
              <a:gd name="connsiteX3" fmla="*/ 27135 w 6884912"/>
              <a:gd name="connsiteY3" fmla="*/ 1216265 h 1230202"/>
              <a:gd name="connsiteX4" fmla="*/ 115388 w 6884912"/>
              <a:gd name="connsiteY4" fmla="*/ 1227848 h 1230202"/>
              <a:gd name="connsiteX5" fmla="*/ 119094 w 6884912"/>
              <a:gd name="connsiteY5" fmla="*/ 1217268 h 1230202"/>
              <a:gd name="connsiteX6" fmla="*/ 171824 w 6884912"/>
              <a:gd name="connsiteY6" fmla="*/ 1202029 h 1230202"/>
              <a:gd name="connsiteX7" fmla="*/ 353766 w 6884912"/>
              <a:gd name="connsiteY7" fmla="*/ 1097149 h 1230202"/>
              <a:gd name="connsiteX8" fmla="*/ 438104 w 6884912"/>
              <a:gd name="connsiteY8" fmla="*/ 1111211 h 1230202"/>
              <a:gd name="connsiteX9" fmla="*/ 471270 w 6884912"/>
              <a:gd name="connsiteY9" fmla="*/ 1108972 h 1230202"/>
              <a:gd name="connsiteX10" fmla="*/ 536109 w 6884912"/>
              <a:gd name="connsiteY10" fmla="*/ 1039004 h 1230202"/>
              <a:gd name="connsiteX11" fmla="*/ 601644 w 6884912"/>
              <a:gd name="connsiteY11" fmla="*/ 1072802 h 1230202"/>
              <a:gd name="connsiteX12" fmla="*/ 651408 w 6884912"/>
              <a:gd name="connsiteY12" fmla="*/ 1053743 h 1230202"/>
              <a:gd name="connsiteX13" fmla="*/ 673197 w 6884912"/>
              <a:gd name="connsiteY13" fmla="*/ 1078865 h 1230202"/>
              <a:gd name="connsiteX14" fmla="*/ 723108 w 6884912"/>
              <a:gd name="connsiteY14" fmla="*/ 1048886 h 1230202"/>
              <a:gd name="connsiteX15" fmla="*/ 797699 w 6884912"/>
              <a:gd name="connsiteY15" fmla="*/ 1000167 h 1230202"/>
              <a:gd name="connsiteX16" fmla="*/ 888738 w 6884912"/>
              <a:gd name="connsiteY16" fmla="*/ 970613 h 1230202"/>
              <a:gd name="connsiteX17" fmla="*/ 965215 w 6884912"/>
              <a:gd name="connsiteY17" fmla="*/ 915506 h 1230202"/>
              <a:gd name="connsiteX18" fmla="*/ 1085080 w 6884912"/>
              <a:gd name="connsiteY18" fmla="*/ 844891 h 1230202"/>
              <a:gd name="connsiteX19" fmla="*/ 1131224 w 6884912"/>
              <a:gd name="connsiteY19" fmla="*/ 774965 h 1230202"/>
              <a:gd name="connsiteX20" fmla="*/ 1138051 w 6884912"/>
              <a:gd name="connsiteY20" fmla="*/ 770839 h 1230202"/>
              <a:gd name="connsiteX21" fmla="*/ 1158800 w 6884912"/>
              <a:gd name="connsiteY21" fmla="*/ 768809 h 1230202"/>
              <a:gd name="connsiteX22" fmla="*/ 1166947 w 6884912"/>
              <a:gd name="connsiteY22" fmla="*/ 769567 h 1230202"/>
              <a:gd name="connsiteX23" fmla="*/ 1178135 w 6884912"/>
              <a:gd name="connsiteY23" fmla="*/ 767436 h 1230202"/>
              <a:gd name="connsiteX24" fmla="*/ 1178301 w 6884912"/>
              <a:gd name="connsiteY24" fmla="*/ 766899 h 1230202"/>
              <a:gd name="connsiteX25" fmla="*/ 1188995 w 6884912"/>
              <a:gd name="connsiteY25" fmla="*/ 765853 h 1230202"/>
              <a:gd name="connsiteX26" fmla="*/ 1242716 w 6884912"/>
              <a:gd name="connsiteY26" fmla="*/ 766857 h 1230202"/>
              <a:gd name="connsiteX27" fmla="*/ 1299977 w 6884912"/>
              <a:gd name="connsiteY27" fmla="*/ 708001 h 1230202"/>
              <a:gd name="connsiteX28" fmla="*/ 1326190 w 6884912"/>
              <a:gd name="connsiteY28" fmla="*/ 694760 h 1230202"/>
              <a:gd name="connsiteX29" fmla="*/ 1339600 w 6884912"/>
              <a:gd name="connsiteY29" fmla="*/ 685100 h 1230202"/>
              <a:gd name="connsiteX30" fmla="*/ 1340054 w 6884912"/>
              <a:gd name="connsiteY30" fmla="*/ 682827 h 1230202"/>
              <a:gd name="connsiteX31" fmla="*/ 1391606 w 6884912"/>
              <a:gd name="connsiteY31" fmla="*/ 684034 h 1230202"/>
              <a:gd name="connsiteX32" fmla="*/ 1397565 w 6884912"/>
              <a:gd name="connsiteY32" fmla="*/ 680295 h 1230202"/>
              <a:gd name="connsiteX33" fmla="*/ 1432302 w 6884912"/>
              <a:gd name="connsiteY33" fmla="*/ 686072 h 1230202"/>
              <a:gd name="connsiteX34" fmla="*/ 1449644 w 6884912"/>
              <a:gd name="connsiteY34" fmla="*/ 686396 h 1230202"/>
              <a:gd name="connsiteX35" fmla="*/ 1455793 w 6884912"/>
              <a:gd name="connsiteY35" fmla="*/ 691979 h 1230202"/>
              <a:gd name="connsiteX36" fmla="*/ 1480758 w 6884912"/>
              <a:gd name="connsiteY36" fmla="*/ 689668 h 1230202"/>
              <a:gd name="connsiteX37" fmla="*/ 1483154 w 6884912"/>
              <a:gd name="connsiteY37" fmla="*/ 687332 h 1230202"/>
              <a:gd name="connsiteX38" fmla="*/ 1505495 w 6884912"/>
              <a:gd name="connsiteY38" fmla="*/ 693130 h 1230202"/>
              <a:gd name="connsiteX39" fmla="*/ 1589871 w 6884912"/>
              <a:gd name="connsiteY39" fmla="*/ 698214 h 1230202"/>
              <a:gd name="connsiteX40" fmla="*/ 1731986 w 6884912"/>
              <a:gd name="connsiteY40" fmla="*/ 658487 h 1230202"/>
              <a:gd name="connsiteX41" fmla="*/ 1927935 w 6884912"/>
              <a:gd name="connsiteY41" fmla="*/ 697345 h 1230202"/>
              <a:gd name="connsiteX42" fmla="*/ 2166816 w 6884912"/>
              <a:gd name="connsiteY42" fmla="*/ 628305 h 1230202"/>
              <a:gd name="connsiteX43" fmla="*/ 2352236 w 6884912"/>
              <a:gd name="connsiteY43" fmla="*/ 588407 h 1230202"/>
              <a:gd name="connsiteX44" fmla="*/ 2420791 w 6884912"/>
              <a:gd name="connsiteY44" fmla="*/ 561631 h 1230202"/>
              <a:gd name="connsiteX45" fmla="*/ 2489932 w 6884912"/>
              <a:gd name="connsiteY45" fmla="*/ 576669 h 1230202"/>
              <a:gd name="connsiteX46" fmla="*/ 2512917 w 6884912"/>
              <a:gd name="connsiteY46" fmla="*/ 557932 h 1230202"/>
              <a:gd name="connsiteX47" fmla="*/ 2516783 w 6884912"/>
              <a:gd name="connsiteY47" fmla="*/ 554278 h 1230202"/>
              <a:gd name="connsiteX48" fmla="*/ 2534360 w 6884912"/>
              <a:gd name="connsiteY48" fmla="*/ 548869 h 1230202"/>
              <a:gd name="connsiteX49" fmla="*/ 2536691 w 6884912"/>
              <a:gd name="connsiteY49" fmla="*/ 535823 h 1230202"/>
              <a:gd name="connsiteX50" fmla="*/ 2561265 w 6884912"/>
              <a:gd name="connsiteY50" fmla="*/ 519428 h 1230202"/>
              <a:gd name="connsiteX51" fmla="*/ 2594349 w 6884912"/>
              <a:gd name="connsiteY51" fmla="*/ 512689 h 1230202"/>
              <a:gd name="connsiteX52" fmla="*/ 2754324 w 6884912"/>
              <a:gd name="connsiteY52" fmla="*/ 493571 h 1230202"/>
              <a:gd name="connsiteX53" fmla="*/ 2848470 w 6884912"/>
              <a:gd name="connsiteY53" fmla="*/ 474771 h 1230202"/>
              <a:gd name="connsiteX54" fmla="*/ 2881772 w 6884912"/>
              <a:gd name="connsiteY54" fmla="*/ 456065 h 1230202"/>
              <a:gd name="connsiteX55" fmla="*/ 2929932 w 6884912"/>
              <a:gd name="connsiteY55" fmla="*/ 437717 h 1230202"/>
              <a:gd name="connsiteX56" fmla="*/ 3013020 w 6884912"/>
              <a:gd name="connsiteY56" fmla="*/ 396383 h 1230202"/>
              <a:gd name="connsiteX57" fmla="*/ 3127968 w 6884912"/>
              <a:gd name="connsiteY57" fmla="*/ 356418 h 1230202"/>
              <a:gd name="connsiteX58" fmla="*/ 3222191 w 6884912"/>
              <a:gd name="connsiteY58" fmla="*/ 376692 h 1230202"/>
              <a:gd name="connsiteX59" fmla="*/ 3227953 w 6884912"/>
              <a:gd name="connsiteY59" fmla="*/ 366455 h 1230202"/>
              <a:gd name="connsiteX60" fmla="*/ 3287859 w 6884912"/>
              <a:gd name="connsiteY60" fmla="*/ 356363 h 1230202"/>
              <a:gd name="connsiteX61" fmla="*/ 3510042 w 6884912"/>
              <a:gd name="connsiteY61" fmla="*/ 380625 h 1230202"/>
              <a:gd name="connsiteX62" fmla="*/ 3626773 w 6884912"/>
              <a:gd name="connsiteY62" fmla="*/ 359257 h 1230202"/>
              <a:gd name="connsiteX63" fmla="*/ 3666217 w 6884912"/>
              <a:gd name="connsiteY63" fmla="*/ 342060 h 1230202"/>
              <a:gd name="connsiteX64" fmla="*/ 3732427 w 6884912"/>
              <a:gd name="connsiteY64" fmla="*/ 313844 h 1230202"/>
              <a:gd name="connsiteX65" fmla="*/ 3777022 w 6884912"/>
              <a:gd name="connsiteY65" fmla="*/ 269081 h 1230202"/>
              <a:gd name="connsiteX66" fmla="*/ 3791246 w 6884912"/>
              <a:gd name="connsiteY66" fmla="*/ 258801 h 1230202"/>
              <a:gd name="connsiteX67" fmla="*/ 3819864 w 6884912"/>
              <a:gd name="connsiteY67" fmla="*/ 263410 h 1230202"/>
              <a:gd name="connsiteX68" fmla="*/ 3830398 w 6884912"/>
              <a:gd name="connsiteY68" fmla="*/ 257188 h 1230202"/>
              <a:gd name="connsiteX69" fmla="*/ 3834360 w 6884912"/>
              <a:gd name="connsiteY69" fmla="*/ 257797 h 1230202"/>
              <a:gd name="connsiteX70" fmla="*/ 3843715 w 6884912"/>
              <a:gd name="connsiteY70" fmla="*/ 257557 h 1230202"/>
              <a:gd name="connsiteX71" fmla="*/ 3842609 w 6884912"/>
              <a:gd name="connsiteY71" fmla="*/ 266191 h 1230202"/>
              <a:gd name="connsiteX72" fmla="*/ 3853961 w 6884912"/>
              <a:gd name="connsiteY72" fmla="*/ 282185 h 1230202"/>
              <a:gd name="connsiteX73" fmla="*/ 3907640 w 6884912"/>
              <a:gd name="connsiteY73" fmla="*/ 276373 h 1230202"/>
              <a:gd name="connsiteX74" fmla="*/ 3910449 w 6884912"/>
              <a:gd name="connsiteY74" fmla="*/ 266613 h 1230202"/>
              <a:gd name="connsiteX75" fmla="*/ 3917197 w 6884912"/>
              <a:gd name="connsiteY75" fmla="*/ 264926 h 1230202"/>
              <a:gd name="connsiteX76" fmla="*/ 3922400 w 6884912"/>
              <a:gd name="connsiteY76" fmla="*/ 273861 h 1230202"/>
              <a:gd name="connsiteX77" fmla="*/ 4013061 w 6884912"/>
              <a:gd name="connsiteY77" fmla="*/ 293679 h 1230202"/>
              <a:gd name="connsiteX78" fmla="*/ 4134285 w 6884912"/>
              <a:gd name="connsiteY78" fmla="*/ 304397 h 1230202"/>
              <a:gd name="connsiteX79" fmla="*/ 4220717 w 6884912"/>
              <a:gd name="connsiteY79" fmla="*/ 261751 h 1230202"/>
              <a:gd name="connsiteX80" fmla="*/ 4246954 w 6884912"/>
              <a:gd name="connsiteY80" fmla="*/ 279359 h 1230202"/>
              <a:gd name="connsiteX81" fmla="*/ 4289361 w 6884912"/>
              <a:gd name="connsiteY81" fmla="*/ 265447 h 1230202"/>
              <a:gd name="connsiteX82" fmla="*/ 4498913 w 6884912"/>
              <a:gd name="connsiteY82" fmla="*/ 187720 h 1230202"/>
              <a:gd name="connsiteX83" fmla="*/ 4617330 w 6884912"/>
              <a:gd name="connsiteY83" fmla="*/ 179968 h 1230202"/>
              <a:gd name="connsiteX84" fmla="*/ 4659778 w 6884912"/>
              <a:gd name="connsiteY84" fmla="*/ 187024 h 1230202"/>
              <a:gd name="connsiteX85" fmla="*/ 4730870 w 6884912"/>
              <a:gd name="connsiteY85" fmla="*/ 198237 h 1230202"/>
              <a:gd name="connsiteX86" fmla="*/ 4785037 w 6884912"/>
              <a:gd name="connsiteY86" fmla="*/ 230769 h 1230202"/>
              <a:gd name="connsiteX87" fmla="*/ 4844073 w 6884912"/>
              <a:gd name="connsiteY87" fmla="*/ 230573 h 1230202"/>
              <a:gd name="connsiteX88" fmla="*/ 4920038 w 6884912"/>
              <a:gd name="connsiteY88" fmla="*/ 209223 h 1230202"/>
              <a:gd name="connsiteX89" fmla="*/ 5016639 w 6884912"/>
              <a:gd name="connsiteY89" fmla="*/ 227710 h 1230202"/>
              <a:gd name="connsiteX90" fmla="*/ 5072009 w 6884912"/>
              <a:gd name="connsiteY90" fmla="*/ 230307 h 1230202"/>
              <a:gd name="connsiteX91" fmla="*/ 5223626 w 6884912"/>
              <a:gd name="connsiteY91" fmla="*/ 246161 h 1230202"/>
              <a:gd name="connsiteX92" fmla="*/ 5375773 w 6884912"/>
              <a:gd name="connsiteY92" fmla="*/ 268718 h 1230202"/>
              <a:gd name="connsiteX93" fmla="*/ 5467502 w 6884912"/>
              <a:gd name="connsiteY93" fmla="*/ 319768 h 1230202"/>
              <a:gd name="connsiteX94" fmla="*/ 5592395 w 6884912"/>
              <a:gd name="connsiteY94" fmla="*/ 334239 h 1230202"/>
              <a:gd name="connsiteX95" fmla="*/ 5613532 w 6884912"/>
              <a:gd name="connsiteY95" fmla="*/ 342184 h 1230202"/>
              <a:gd name="connsiteX96" fmla="*/ 5642173 w 6884912"/>
              <a:gd name="connsiteY96" fmla="*/ 335709 h 1230202"/>
              <a:gd name="connsiteX97" fmla="*/ 5756910 w 6884912"/>
              <a:gd name="connsiteY97" fmla="*/ 308016 h 1230202"/>
              <a:gd name="connsiteX98" fmla="*/ 5846667 w 6884912"/>
              <a:gd name="connsiteY98" fmla="*/ 270591 h 1230202"/>
              <a:gd name="connsiteX99" fmla="*/ 5960732 w 6884912"/>
              <a:gd name="connsiteY99" fmla="*/ 289513 h 1230202"/>
              <a:gd name="connsiteX100" fmla="*/ 6029542 w 6884912"/>
              <a:gd name="connsiteY100" fmla="*/ 279144 h 1230202"/>
              <a:gd name="connsiteX101" fmla="*/ 6141123 w 6884912"/>
              <a:gd name="connsiteY101" fmla="*/ 228728 h 1230202"/>
              <a:gd name="connsiteX102" fmla="*/ 6258874 w 6884912"/>
              <a:gd name="connsiteY102" fmla="*/ 0 h 1230202"/>
              <a:gd name="connsiteX103" fmla="*/ 6309193 w 6884912"/>
              <a:gd name="connsiteY103" fmla="*/ 309358 h 1230202"/>
              <a:gd name="connsiteX104" fmla="*/ 6364914 w 6884912"/>
              <a:gd name="connsiteY104" fmla="*/ 308945 h 1230202"/>
              <a:gd name="connsiteX105" fmla="*/ 6380420 w 6884912"/>
              <a:gd name="connsiteY105" fmla="*/ 242000 h 1230202"/>
              <a:gd name="connsiteX106" fmla="*/ 6507891 w 6884912"/>
              <a:gd name="connsiteY106" fmla="*/ 187279 h 1230202"/>
              <a:gd name="connsiteX107" fmla="*/ 6571807 w 6884912"/>
              <a:gd name="connsiteY107" fmla="*/ 167441 h 1230202"/>
              <a:gd name="connsiteX108" fmla="*/ 6671880 w 6884912"/>
              <a:gd name="connsiteY108" fmla="*/ 151736 h 1230202"/>
              <a:gd name="connsiteX109" fmla="*/ 6702266 w 6884912"/>
              <a:gd name="connsiteY109" fmla="*/ 144275 h 1230202"/>
              <a:gd name="connsiteX110" fmla="*/ 6845802 w 6884912"/>
              <a:gd name="connsiteY110" fmla="*/ 93301 h 1230202"/>
              <a:gd name="connsiteX111" fmla="*/ 6884912 w 6884912"/>
              <a:gd name="connsiteY111" fmla="*/ 68805 h 1230202"/>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53766 w 6884912"/>
              <a:gd name="connsiteY7" fmla="*/ 1028344 h 1161397"/>
              <a:gd name="connsiteX8" fmla="*/ 438104 w 6884912"/>
              <a:gd name="connsiteY8" fmla="*/ 1042406 h 1161397"/>
              <a:gd name="connsiteX9" fmla="*/ 471270 w 6884912"/>
              <a:gd name="connsiteY9" fmla="*/ 1040167 h 1161397"/>
              <a:gd name="connsiteX10" fmla="*/ 536109 w 6884912"/>
              <a:gd name="connsiteY10" fmla="*/ 970199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88738 w 6884912"/>
              <a:gd name="connsiteY16" fmla="*/ 901808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89871 w 6884912"/>
              <a:gd name="connsiteY39" fmla="*/ 629409 h 1161397"/>
              <a:gd name="connsiteX40" fmla="*/ 1731986 w 6884912"/>
              <a:gd name="connsiteY40" fmla="*/ 589682 h 1161397"/>
              <a:gd name="connsiteX41" fmla="*/ 1927935 w 6884912"/>
              <a:gd name="connsiteY41" fmla="*/ 628540 h 1161397"/>
              <a:gd name="connsiteX42" fmla="*/ 2166816 w 6884912"/>
              <a:gd name="connsiteY42" fmla="*/ 559500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46954 w 6884912"/>
              <a:gd name="connsiteY80" fmla="*/ 210554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13495 w 6884912"/>
              <a:gd name="connsiteY102" fmla="*/ 158354 h 1161397"/>
              <a:gd name="connsiteX103" fmla="*/ 6309193 w 6884912"/>
              <a:gd name="connsiteY103" fmla="*/ 24055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53766 w 6884912"/>
              <a:gd name="connsiteY7" fmla="*/ 1028344 h 1161397"/>
              <a:gd name="connsiteX8" fmla="*/ 438104 w 6884912"/>
              <a:gd name="connsiteY8" fmla="*/ 1042406 h 1161397"/>
              <a:gd name="connsiteX9" fmla="*/ 471270 w 6884912"/>
              <a:gd name="connsiteY9" fmla="*/ 1040167 h 1161397"/>
              <a:gd name="connsiteX10" fmla="*/ 536109 w 6884912"/>
              <a:gd name="connsiteY10" fmla="*/ 970199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88738 w 6884912"/>
              <a:gd name="connsiteY16" fmla="*/ 901808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89871 w 6884912"/>
              <a:gd name="connsiteY39" fmla="*/ 629409 h 1161397"/>
              <a:gd name="connsiteX40" fmla="*/ 1731986 w 6884912"/>
              <a:gd name="connsiteY40" fmla="*/ 589682 h 1161397"/>
              <a:gd name="connsiteX41" fmla="*/ 1927935 w 6884912"/>
              <a:gd name="connsiteY41" fmla="*/ 628540 h 1161397"/>
              <a:gd name="connsiteX42" fmla="*/ 2166816 w 6884912"/>
              <a:gd name="connsiteY42" fmla="*/ 559500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46954 w 6884912"/>
              <a:gd name="connsiteY80" fmla="*/ 210554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13495 w 6884912"/>
              <a:gd name="connsiteY102" fmla="*/ 158354 h 1161397"/>
              <a:gd name="connsiteX103" fmla="*/ 6309193 w 6884912"/>
              <a:gd name="connsiteY103" fmla="*/ 24055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53766 w 6884912"/>
              <a:gd name="connsiteY7" fmla="*/ 1028344 h 1161397"/>
              <a:gd name="connsiteX8" fmla="*/ 438104 w 6884912"/>
              <a:gd name="connsiteY8" fmla="*/ 1042406 h 1161397"/>
              <a:gd name="connsiteX9" fmla="*/ 471270 w 6884912"/>
              <a:gd name="connsiteY9" fmla="*/ 1040167 h 1161397"/>
              <a:gd name="connsiteX10" fmla="*/ 536109 w 6884912"/>
              <a:gd name="connsiteY10" fmla="*/ 970199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88738 w 6884912"/>
              <a:gd name="connsiteY16" fmla="*/ 901808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89871 w 6884912"/>
              <a:gd name="connsiteY39" fmla="*/ 629409 h 1161397"/>
              <a:gd name="connsiteX40" fmla="*/ 1731986 w 6884912"/>
              <a:gd name="connsiteY40" fmla="*/ 589682 h 1161397"/>
              <a:gd name="connsiteX41" fmla="*/ 1927935 w 6884912"/>
              <a:gd name="connsiteY41" fmla="*/ 628540 h 1161397"/>
              <a:gd name="connsiteX42" fmla="*/ 2166816 w 6884912"/>
              <a:gd name="connsiteY42" fmla="*/ 559500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455587 w 6884912"/>
              <a:gd name="connsiteY61" fmla="*/ 311821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46954 w 6884912"/>
              <a:gd name="connsiteY80" fmla="*/ 210554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13495 w 6884912"/>
              <a:gd name="connsiteY102" fmla="*/ 158354 h 1161397"/>
              <a:gd name="connsiteX103" fmla="*/ 6309193 w 6884912"/>
              <a:gd name="connsiteY103" fmla="*/ 24055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53766 w 6884912"/>
              <a:gd name="connsiteY7" fmla="*/ 1028344 h 1161397"/>
              <a:gd name="connsiteX8" fmla="*/ 438104 w 6884912"/>
              <a:gd name="connsiteY8" fmla="*/ 1042406 h 1161397"/>
              <a:gd name="connsiteX9" fmla="*/ 471270 w 6884912"/>
              <a:gd name="connsiteY9" fmla="*/ 1040167 h 1161397"/>
              <a:gd name="connsiteX10" fmla="*/ 536109 w 6884912"/>
              <a:gd name="connsiteY10" fmla="*/ 970199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88738 w 6884912"/>
              <a:gd name="connsiteY16" fmla="*/ 901808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89871 w 6884912"/>
              <a:gd name="connsiteY39" fmla="*/ 629409 h 1161397"/>
              <a:gd name="connsiteX40" fmla="*/ 1731986 w 6884912"/>
              <a:gd name="connsiteY40" fmla="*/ 589682 h 1161397"/>
              <a:gd name="connsiteX41" fmla="*/ 1927935 w 6884912"/>
              <a:gd name="connsiteY41" fmla="*/ 628540 h 1161397"/>
              <a:gd name="connsiteX42" fmla="*/ 2166816 w 6884912"/>
              <a:gd name="connsiteY42" fmla="*/ 559500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455587 w 6884912"/>
              <a:gd name="connsiteY61" fmla="*/ 311821 h 1161397"/>
              <a:gd name="connsiteX62" fmla="*/ 3540551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46954 w 6884912"/>
              <a:gd name="connsiteY80" fmla="*/ 210554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13495 w 6884912"/>
              <a:gd name="connsiteY102" fmla="*/ 158354 h 1161397"/>
              <a:gd name="connsiteX103" fmla="*/ 6309193 w 6884912"/>
              <a:gd name="connsiteY103" fmla="*/ 24055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53766 w 6884912"/>
              <a:gd name="connsiteY7" fmla="*/ 1028344 h 1161397"/>
              <a:gd name="connsiteX8" fmla="*/ 438104 w 6884912"/>
              <a:gd name="connsiteY8" fmla="*/ 1042406 h 1161397"/>
              <a:gd name="connsiteX9" fmla="*/ 471270 w 6884912"/>
              <a:gd name="connsiteY9" fmla="*/ 1040167 h 1161397"/>
              <a:gd name="connsiteX10" fmla="*/ 536109 w 6884912"/>
              <a:gd name="connsiteY10" fmla="*/ 970199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88738 w 6884912"/>
              <a:gd name="connsiteY16" fmla="*/ 901808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89871 w 6884912"/>
              <a:gd name="connsiteY39" fmla="*/ 629409 h 1161397"/>
              <a:gd name="connsiteX40" fmla="*/ 1731986 w 6884912"/>
              <a:gd name="connsiteY40" fmla="*/ 589682 h 1161397"/>
              <a:gd name="connsiteX41" fmla="*/ 1927935 w 6884912"/>
              <a:gd name="connsiteY41" fmla="*/ 628540 h 1161397"/>
              <a:gd name="connsiteX42" fmla="*/ 2166816 w 6884912"/>
              <a:gd name="connsiteY42" fmla="*/ 559500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455587 w 6884912"/>
              <a:gd name="connsiteY61" fmla="*/ 311821 h 1161397"/>
              <a:gd name="connsiteX62" fmla="*/ 3540551 w 6884912"/>
              <a:gd name="connsiteY62" fmla="*/ 290452 h 1161397"/>
              <a:gd name="connsiteX63" fmla="*/ 3611762 w 6884912"/>
              <a:gd name="connsiteY63" fmla="*/ 300514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46954 w 6884912"/>
              <a:gd name="connsiteY80" fmla="*/ 210554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13495 w 6884912"/>
              <a:gd name="connsiteY102" fmla="*/ 158354 h 1161397"/>
              <a:gd name="connsiteX103" fmla="*/ 6309193 w 6884912"/>
              <a:gd name="connsiteY103" fmla="*/ 24055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53766 w 6884912"/>
              <a:gd name="connsiteY7" fmla="*/ 1028344 h 1161397"/>
              <a:gd name="connsiteX8" fmla="*/ 438104 w 6884912"/>
              <a:gd name="connsiteY8" fmla="*/ 1042406 h 1161397"/>
              <a:gd name="connsiteX9" fmla="*/ 471270 w 6884912"/>
              <a:gd name="connsiteY9" fmla="*/ 1040167 h 1161397"/>
              <a:gd name="connsiteX10" fmla="*/ 536109 w 6884912"/>
              <a:gd name="connsiteY10" fmla="*/ 970199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88738 w 6884912"/>
              <a:gd name="connsiteY16" fmla="*/ 901808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89871 w 6884912"/>
              <a:gd name="connsiteY39" fmla="*/ 629409 h 1161397"/>
              <a:gd name="connsiteX40" fmla="*/ 1731986 w 6884912"/>
              <a:gd name="connsiteY40" fmla="*/ 589682 h 1161397"/>
              <a:gd name="connsiteX41" fmla="*/ 1927935 w 6884912"/>
              <a:gd name="connsiteY41" fmla="*/ 628540 h 1161397"/>
              <a:gd name="connsiteX42" fmla="*/ 2166816 w 6884912"/>
              <a:gd name="connsiteY42" fmla="*/ 559500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455587 w 6884912"/>
              <a:gd name="connsiteY61" fmla="*/ 311821 h 1161397"/>
              <a:gd name="connsiteX62" fmla="*/ 3540551 w 6884912"/>
              <a:gd name="connsiteY62" fmla="*/ 290452 h 1161397"/>
              <a:gd name="connsiteX63" fmla="*/ 3611762 w 6884912"/>
              <a:gd name="connsiteY63" fmla="*/ 300514 h 1161397"/>
              <a:gd name="connsiteX64" fmla="*/ 3677971 w 6884912"/>
              <a:gd name="connsiteY64" fmla="*/ 272297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46954 w 6884912"/>
              <a:gd name="connsiteY80" fmla="*/ 210554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13495 w 6884912"/>
              <a:gd name="connsiteY102" fmla="*/ 158354 h 1161397"/>
              <a:gd name="connsiteX103" fmla="*/ 6309193 w 6884912"/>
              <a:gd name="connsiteY103" fmla="*/ 24055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53766 w 6884912"/>
              <a:gd name="connsiteY7" fmla="*/ 1028344 h 1161397"/>
              <a:gd name="connsiteX8" fmla="*/ 438104 w 6884912"/>
              <a:gd name="connsiteY8" fmla="*/ 1042406 h 1161397"/>
              <a:gd name="connsiteX9" fmla="*/ 471270 w 6884912"/>
              <a:gd name="connsiteY9" fmla="*/ 1040167 h 1161397"/>
              <a:gd name="connsiteX10" fmla="*/ 536109 w 6884912"/>
              <a:gd name="connsiteY10" fmla="*/ 970199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88738 w 6884912"/>
              <a:gd name="connsiteY16" fmla="*/ 901808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89871 w 6884912"/>
              <a:gd name="connsiteY39" fmla="*/ 629409 h 1161397"/>
              <a:gd name="connsiteX40" fmla="*/ 1731986 w 6884912"/>
              <a:gd name="connsiteY40" fmla="*/ 589682 h 1161397"/>
              <a:gd name="connsiteX41" fmla="*/ 1927935 w 6884912"/>
              <a:gd name="connsiteY41" fmla="*/ 628540 h 1161397"/>
              <a:gd name="connsiteX42" fmla="*/ 2166816 w 6884912"/>
              <a:gd name="connsiteY42" fmla="*/ 559500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455587 w 6884912"/>
              <a:gd name="connsiteY61" fmla="*/ 311821 h 1161397"/>
              <a:gd name="connsiteX62" fmla="*/ 3540551 w 6884912"/>
              <a:gd name="connsiteY62" fmla="*/ 290452 h 1161397"/>
              <a:gd name="connsiteX63" fmla="*/ 3611762 w 6884912"/>
              <a:gd name="connsiteY63" fmla="*/ 300514 h 1161397"/>
              <a:gd name="connsiteX64" fmla="*/ 3677971 w 6884912"/>
              <a:gd name="connsiteY64" fmla="*/ 272297 h 1161397"/>
              <a:gd name="connsiteX65" fmla="*/ 3777022 w 6884912"/>
              <a:gd name="connsiteY65" fmla="*/ 200276 h 1161397"/>
              <a:gd name="connsiteX66" fmla="*/ 3754942 w 6884912"/>
              <a:gd name="connsiteY66" fmla="*/ 271775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46954 w 6884912"/>
              <a:gd name="connsiteY80" fmla="*/ 210554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13495 w 6884912"/>
              <a:gd name="connsiteY102" fmla="*/ 158354 h 1161397"/>
              <a:gd name="connsiteX103" fmla="*/ 6309193 w 6884912"/>
              <a:gd name="connsiteY103" fmla="*/ 24055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53766 w 6884912"/>
              <a:gd name="connsiteY7" fmla="*/ 1028344 h 1161397"/>
              <a:gd name="connsiteX8" fmla="*/ 438104 w 6884912"/>
              <a:gd name="connsiteY8" fmla="*/ 1042406 h 1161397"/>
              <a:gd name="connsiteX9" fmla="*/ 471270 w 6884912"/>
              <a:gd name="connsiteY9" fmla="*/ 1040167 h 1161397"/>
              <a:gd name="connsiteX10" fmla="*/ 536109 w 6884912"/>
              <a:gd name="connsiteY10" fmla="*/ 970199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88738 w 6884912"/>
              <a:gd name="connsiteY16" fmla="*/ 901808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89871 w 6884912"/>
              <a:gd name="connsiteY39" fmla="*/ 629409 h 1161397"/>
              <a:gd name="connsiteX40" fmla="*/ 1731986 w 6884912"/>
              <a:gd name="connsiteY40" fmla="*/ 589682 h 1161397"/>
              <a:gd name="connsiteX41" fmla="*/ 1927935 w 6884912"/>
              <a:gd name="connsiteY41" fmla="*/ 628540 h 1161397"/>
              <a:gd name="connsiteX42" fmla="*/ 2166816 w 6884912"/>
              <a:gd name="connsiteY42" fmla="*/ 559500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455587 w 6884912"/>
              <a:gd name="connsiteY61" fmla="*/ 311821 h 1161397"/>
              <a:gd name="connsiteX62" fmla="*/ 3540551 w 6884912"/>
              <a:gd name="connsiteY62" fmla="*/ 290452 h 1161397"/>
              <a:gd name="connsiteX63" fmla="*/ 3611762 w 6884912"/>
              <a:gd name="connsiteY63" fmla="*/ 300514 h 1161397"/>
              <a:gd name="connsiteX64" fmla="*/ 3677971 w 6884912"/>
              <a:gd name="connsiteY64" fmla="*/ 272297 h 1161397"/>
              <a:gd name="connsiteX65" fmla="*/ 3713491 w 6884912"/>
              <a:gd name="connsiteY65" fmla="*/ 254795 h 1161397"/>
              <a:gd name="connsiteX66" fmla="*/ 3754942 w 6884912"/>
              <a:gd name="connsiteY66" fmla="*/ 271775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46954 w 6884912"/>
              <a:gd name="connsiteY80" fmla="*/ 210554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13495 w 6884912"/>
              <a:gd name="connsiteY102" fmla="*/ 158354 h 1161397"/>
              <a:gd name="connsiteX103" fmla="*/ 6309193 w 6884912"/>
              <a:gd name="connsiteY103" fmla="*/ 24055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53766 w 6884912"/>
              <a:gd name="connsiteY7" fmla="*/ 1028344 h 1161397"/>
              <a:gd name="connsiteX8" fmla="*/ 438104 w 6884912"/>
              <a:gd name="connsiteY8" fmla="*/ 1042406 h 1161397"/>
              <a:gd name="connsiteX9" fmla="*/ 471270 w 6884912"/>
              <a:gd name="connsiteY9" fmla="*/ 1040167 h 1161397"/>
              <a:gd name="connsiteX10" fmla="*/ 536109 w 6884912"/>
              <a:gd name="connsiteY10" fmla="*/ 970199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88738 w 6884912"/>
              <a:gd name="connsiteY16" fmla="*/ 901808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89871 w 6884912"/>
              <a:gd name="connsiteY39" fmla="*/ 629409 h 1161397"/>
              <a:gd name="connsiteX40" fmla="*/ 1731986 w 6884912"/>
              <a:gd name="connsiteY40" fmla="*/ 589682 h 1161397"/>
              <a:gd name="connsiteX41" fmla="*/ 1927935 w 6884912"/>
              <a:gd name="connsiteY41" fmla="*/ 628540 h 1161397"/>
              <a:gd name="connsiteX42" fmla="*/ 2166816 w 6884912"/>
              <a:gd name="connsiteY42" fmla="*/ 559500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455587 w 6884912"/>
              <a:gd name="connsiteY61" fmla="*/ 311821 h 1161397"/>
              <a:gd name="connsiteX62" fmla="*/ 3540551 w 6884912"/>
              <a:gd name="connsiteY62" fmla="*/ 290452 h 1161397"/>
              <a:gd name="connsiteX63" fmla="*/ 3611762 w 6884912"/>
              <a:gd name="connsiteY63" fmla="*/ 300514 h 1161397"/>
              <a:gd name="connsiteX64" fmla="*/ 3677971 w 6884912"/>
              <a:gd name="connsiteY64" fmla="*/ 272297 h 1161397"/>
              <a:gd name="connsiteX65" fmla="*/ 3713491 w 6884912"/>
              <a:gd name="connsiteY65" fmla="*/ 254795 h 1161397"/>
              <a:gd name="connsiteX66" fmla="*/ 3754942 w 6884912"/>
              <a:gd name="connsiteY66" fmla="*/ 271775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67575 w 6884912"/>
              <a:gd name="connsiteY72" fmla="*/ 195207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46954 w 6884912"/>
              <a:gd name="connsiteY80" fmla="*/ 210554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13495 w 6884912"/>
              <a:gd name="connsiteY102" fmla="*/ 158354 h 1161397"/>
              <a:gd name="connsiteX103" fmla="*/ 6309193 w 6884912"/>
              <a:gd name="connsiteY103" fmla="*/ 24055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292769" y="1034183"/>
                  <a:pt x="353766" y="1028344"/>
                </a:cubicBezTo>
                <a:cubicBezTo>
                  <a:pt x="421086" y="1016577"/>
                  <a:pt x="342043" y="1020322"/>
                  <a:pt x="438104" y="1042406"/>
                </a:cubicBezTo>
                <a:cubicBezTo>
                  <a:pt x="440820" y="1021567"/>
                  <a:pt x="450890" y="1036057"/>
                  <a:pt x="471270" y="1040167"/>
                </a:cubicBezTo>
                <a:cubicBezTo>
                  <a:pt x="503527" y="1033070"/>
                  <a:pt x="494793" y="950977"/>
                  <a:pt x="536109" y="970199"/>
                </a:cubicBezTo>
                <a:cubicBezTo>
                  <a:pt x="522105" y="946825"/>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78944" y="920103"/>
                  <a:pt x="888738" y="901808"/>
                </a:cubicBezTo>
                <a:cubicBezTo>
                  <a:pt x="933047" y="893074"/>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cubicBezTo>
                  <a:pt x="1178190" y="698452"/>
                  <a:pt x="1178246" y="698273"/>
                  <a:pt x="1178301" y="698094"/>
                </a:cubicBez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cubicBezTo>
                  <a:pt x="1339751" y="615537"/>
                  <a:pt x="1339903" y="614780"/>
                  <a:pt x="1340054" y="614022"/>
                </a:cubicBez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83556" y="622991"/>
                  <a:pt x="1589871" y="629409"/>
                </a:cubicBezTo>
                <a:cubicBezTo>
                  <a:pt x="1649644" y="577681"/>
                  <a:pt x="1659006" y="610309"/>
                  <a:pt x="1731986" y="589682"/>
                </a:cubicBezTo>
                <a:cubicBezTo>
                  <a:pt x="1750397" y="604884"/>
                  <a:pt x="1896056" y="573257"/>
                  <a:pt x="1927935" y="628540"/>
                </a:cubicBezTo>
                <a:cubicBezTo>
                  <a:pt x="2000407" y="623510"/>
                  <a:pt x="2096099" y="577656"/>
                  <a:pt x="2166816" y="559500"/>
                </a:cubicBezTo>
                <a:cubicBezTo>
                  <a:pt x="2255200" y="591669"/>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388202" y="311682"/>
                  <a:pt x="3455587" y="311821"/>
                </a:cubicBezTo>
                <a:cubicBezTo>
                  <a:pt x="3530819" y="306642"/>
                  <a:pt x="3439531" y="258887"/>
                  <a:pt x="3540551" y="290452"/>
                </a:cubicBezTo>
                <a:cubicBezTo>
                  <a:pt x="3546902" y="269835"/>
                  <a:pt x="3590238" y="294393"/>
                  <a:pt x="3611762" y="300514"/>
                </a:cubicBezTo>
                <a:cubicBezTo>
                  <a:pt x="3648047" y="296569"/>
                  <a:pt x="3636107" y="248978"/>
                  <a:pt x="3677971" y="272297"/>
                </a:cubicBezTo>
                <a:cubicBezTo>
                  <a:pt x="3666529" y="247499"/>
                  <a:pt x="3735245" y="279058"/>
                  <a:pt x="3713491" y="254795"/>
                </a:cubicBezTo>
                <a:cubicBezTo>
                  <a:pt x="3718228" y="248018"/>
                  <a:pt x="3737213" y="281807"/>
                  <a:pt x="3754942" y="271775"/>
                </a:cubicBezTo>
                <a:cubicBezTo>
                  <a:pt x="3772671" y="261743"/>
                  <a:pt x="3810265" y="195284"/>
                  <a:pt x="3819864" y="194605"/>
                </a:cubicBezTo>
                <a:lnTo>
                  <a:pt x="3830398" y="188383"/>
                </a:lnTo>
                <a:lnTo>
                  <a:pt x="3834360" y="188992"/>
                </a:lnTo>
                <a:lnTo>
                  <a:pt x="3843715" y="188752"/>
                </a:lnTo>
                <a:lnTo>
                  <a:pt x="3842609" y="197386"/>
                </a:lnTo>
                <a:cubicBezTo>
                  <a:pt x="3840673" y="205638"/>
                  <a:pt x="3852862" y="196498"/>
                  <a:pt x="3867575" y="195207"/>
                </a:cubicBezTo>
                <a:cubicBezTo>
                  <a:pt x="3898010" y="188396"/>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43839" y="208088"/>
                  <a:pt x="4246954" y="210554"/>
                </a:cubicBezTo>
                <a:cubicBezTo>
                  <a:pt x="4265050" y="224878"/>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66573" y="158177"/>
                  <a:pt x="4891277" y="140895"/>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183483" y="210628"/>
                  <a:pt x="6213495" y="158354"/>
                </a:cubicBezTo>
                <a:cubicBezTo>
                  <a:pt x="6218048" y="179602"/>
                  <a:pt x="6245115" y="154212"/>
                  <a:pt x="6309193" y="240553"/>
                </a:cubicBezTo>
                <a:cubicBezTo>
                  <a:pt x="6313222" y="269315"/>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lnTo>
                  <a:pt x="6884912"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335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1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mute="1">
                <p:cTn id="12" repeatCount="indefinite" fill="hold" display="0">
                  <p:stCondLst>
                    <p:cond delay="indefinite"/>
                  </p:stCondLst>
                </p:cTn>
                <p:tgtEl>
                  <p:spTgt spid="4"/>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p:txBody>
          <a:bodyPr/>
          <a:lstStyle/>
          <a:p>
            <a:pPr algn="ctr"/>
            <a:r>
              <a:rPr lang="en-US" altLang="fi-FI" dirty="0"/>
              <a:t>The changing role of companies</a:t>
            </a:r>
          </a:p>
        </p:txBody>
      </p:sp>
      <p:graphicFrame>
        <p:nvGraphicFramePr>
          <p:cNvPr id="3" name="Content Placeholder 2"/>
          <p:cNvGraphicFramePr>
            <a:graphicFrameLocks noGrp="1"/>
          </p:cNvGraphicFramePr>
          <p:nvPr>
            <p:ph sz="quarter" idx="14"/>
            <p:extLst>
              <p:ext uri="{D42A27DB-BD31-4B8C-83A1-F6EECF244321}">
                <p14:modId xmlns:p14="http://schemas.microsoft.com/office/powerpoint/2010/main" val="4086905454"/>
              </p:ext>
            </p:extLst>
          </p:nvPr>
        </p:nvGraphicFramePr>
        <p:xfrm>
          <a:off x="720002" y="1685676"/>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p:cNvSpPr>
            <a:spLocks noGrp="1"/>
          </p:cNvSpPr>
          <p:nvPr>
            <p:ph type="ftr"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30" normalizeH="0" baseline="0" noProof="0">
                <a:ln>
                  <a:noFill/>
                </a:ln>
                <a:solidFill>
                  <a:srgbClr val="412624"/>
                </a:solidFill>
                <a:effectLst/>
                <a:uLnTx/>
                <a:uFillTx/>
                <a:latin typeface="Walbaum Display Light"/>
                <a:ea typeface="+mn-ea"/>
                <a:cs typeface="+mn-cs"/>
              </a:rPr>
              <a:t>Financial Law Lecture 2</a:t>
            </a:r>
          </a:p>
        </p:txBody>
      </p:sp>
      <p:sp>
        <p:nvSpPr>
          <p:cNvPr id="4" name="Slide Number Placeholder 5"/>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46C18B-5018-4C10-B5CD-25116AB3CE4A}" type="slidenum">
              <a:rPr kumimoji="0" lang="en-US" altLang="fi-FI" sz="1100" b="0" i="0" u="none" strike="noStrike" kern="1200" cap="none" spc="0" normalizeH="0" baseline="0" noProof="0">
                <a:ln>
                  <a:noFill/>
                </a:ln>
                <a:solidFill>
                  <a:srgbClr val="412624"/>
                </a:solidFill>
                <a:effectLst/>
                <a:uLnTx/>
                <a:uFillTx/>
                <a:latin typeface="Univers Condensed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fi-FI" sz="1100" b="0" i="0" u="none" strike="noStrike" kern="1200" cap="none" spc="0" normalizeH="0" baseline="0" noProof="0">
              <a:ln>
                <a:noFill/>
              </a:ln>
              <a:solidFill>
                <a:srgbClr val="412624"/>
              </a:solidFill>
              <a:effectLst/>
              <a:uLnTx/>
              <a:uFillTx/>
              <a:latin typeface="Univers Condensed Light"/>
              <a:ea typeface="+mn-ea"/>
              <a:cs typeface="+mn-cs"/>
            </a:endParaRPr>
          </a:p>
        </p:txBody>
      </p:sp>
    </p:spTree>
    <p:extLst>
      <p:ext uri="{BB962C8B-B14F-4D97-AF65-F5344CB8AC3E}">
        <p14:creationId xmlns:p14="http://schemas.microsoft.com/office/powerpoint/2010/main" val="295827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D256F477-DCE4-42C1-BE10-AAC29197163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04F3A983-74C8-454B-9CEC-4F517446A83A}"/>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3F52C8DC-B9DB-41E5-A8EC-42F0394A782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F4FE4085-5CA8-4575-ABE2-7B9CC818A9C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24D8C467-4BF6-4435-8393-77F05B0B3BD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7CEDE2E-C8CD-424B-A0AB-9CDDD3A43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2AEC738E-E912-420C-B0E2-17A69DF32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5620" y="0"/>
            <a:ext cx="11816380" cy="6858000"/>
          </a:xfrm>
          <a:custGeom>
            <a:avLst/>
            <a:gdLst>
              <a:gd name="connsiteX0" fmla="*/ 8367 w 11816380"/>
              <a:gd name="connsiteY0" fmla="*/ 6848079 h 6858000"/>
              <a:gd name="connsiteX1" fmla="*/ 946 w 11816380"/>
              <a:gd name="connsiteY1" fmla="*/ 6858000 h 6858000"/>
              <a:gd name="connsiteX2" fmla="*/ 0 w 11816380"/>
              <a:gd name="connsiteY2" fmla="*/ 6858000 h 6858000"/>
              <a:gd name="connsiteX3" fmla="*/ 8008701 w 11816380"/>
              <a:gd name="connsiteY3" fmla="*/ 0 h 6858000"/>
              <a:gd name="connsiteX4" fmla="*/ 11816380 w 11816380"/>
              <a:gd name="connsiteY4" fmla="*/ 0 h 6858000"/>
              <a:gd name="connsiteX5" fmla="*/ 11816380 w 11816380"/>
              <a:gd name="connsiteY5" fmla="*/ 6858000 h 6858000"/>
              <a:gd name="connsiteX6" fmla="*/ 12879 w 11816380"/>
              <a:gd name="connsiteY6" fmla="*/ 6858000 h 6858000"/>
              <a:gd name="connsiteX7" fmla="*/ 185257 w 11816380"/>
              <a:gd name="connsiteY7" fmla="*/ 6681490 h 6858000"/>
              <a:gd name="connsiteX8" fmla="*/ 349627 w 11816380"/>
              <a:gd name="connsiteY8" fmla="*/ 6491141 h 6858000"/>
              <a:gd name="connsiteX9" fmla="*/ 435850 w 11816380"/>
              <a:gd name="connsiteY9" fmla="*/ 6356175 h 6858000"/>
              <a:gd name="connsiteX10" fmla="*/ 513949 w 11816380"/>
              <a:gd name="connsiteY10" fmla="*/ 6236376 h 6858000"/>
              <a:gd name="connsiteX11" fmla="*/ 644725 w 11816380"/>
              <a:gd name="connsiteY11" fmla="*/ 6047133 h 6858000"/>
              <a:gd name="connsiteX12" fmla="*/ 755864 w 11816380"/>
              <a:gd name="connsiteY12" fmla="*/ 5875377 h 6858000"/>
              <a:gd name="connsiteX13" fmla="*/ 805295 w 11816380"/>
              <a:gd name="connsiteY13" fmla="*/ 5828953 h 6858000"/>
              <a:gd name="connsiteX14" fmla="*/ 854705 w 11816380"/>
              <a:gd name="connsiteY14" fmla="*/ 5795741 h 6858000"/>
              <a:gd name="connsiteX15" fmla="*/ 864711 w 11816380"/>
              <a:gd name="connsiteY15" fmla="*/ 5789123 h 6858000"/>
              <a:gd name="connsiteX16" fmla="*/ 915038 w 11816380"/>
              <a:gd name="connsiteY16" fmla="*/ 5676299 h 6858000"/>
              <a:gd name="connsiteX17" fmla="*/ 891159 w 11816380"/>
              <a:gd name="connsiteY17" fmla="*/ 5752283 h 6858000"/>
              <a:gd name="connsiteX18" fmla="*/ 891423 w 11816380"/>
              <a:gd name="connsiteY18" fmla="*/ 5752392 h 6858000"/>
              <a:gd name="connsiteX19" fmla="*/ 933153 w 11816380"/>
              <a:gd name="connsiteY19" fmla="*/ 5622359 h 6858000"/>
              <a:gd name="connsiteX20" fmla="*/ 988982 w 11816380"/>
              <a:gd name="connsiteY20" fmla="*/ 5555854 h 6858000"/>
              <a:gd name="connsiteX21" fmla="*/ 1027589 w 11816380"/>
              <a:gd name="connsiteY21" fmla="*/ 5528213 h 6858000"/>
              <a:gd name="connsiteX22" fmla="*/ 1049768 w 11816380"/>
              <a:gd name="connsiteY22" fmla="*/ 5510295 h 6858000"/>
              <a:gd name="connsiteX23" fmla="*/ 1086224 w 11816380"/>
              <a:gd name="connsiteY23" fmla="*/ 5455516 h 6858000"/>
              <a:gd name="connsiteX24" fmla="*/ 1219479 w 11816380"/>
              <a:gd name="connsiteY24" fmla="*/ 5343472 h 6858000"/>
              <a:gd name="connsiteX25" fmla="*/ 1313068 w 11816380"/>
              <a:gd name="connsiteY25" fmla="*/ 5275221 h 6858000"/>
              <a:gd name="connsiteX26" fmla="*/ 1370857 w 11816380"/>
              <a:gd name="connsiteY26" fmla="*/ 5250801 h 6858000"/>
              <a:gd name="connsiteX27" fmla="*/ 1383927 w 11816380"/>
              <a:gd name="connsiteY27" fmla="*/ 5241501 h 6858000"/>
              <a:gd name="connsiteX28" fmla="*/ 1389964 w 11816380"/>
              <a:gd name="connsiteY28" fmla="*/ 5235966 h 6858000"/>
              <a:gd name="connsiteX29" fmla="*/ 1436180 w 11816380"/>
              <a:gd name="connsiteY29" fmla="*/ 5191057 h 6858000"/>
              <a:gd name="connsiteX30" fmla="*/ 1462293 w 11816380"/>
              <a:gd name="connsiteY30" fmla="*/ 5172481 h 6858000"/>
              <a:gd name="connsiteX31" fmla="*/ 1471185 w 11816380"/>
              <a:gd name="connsiteY31" fmla="*/ 5172057 h 6858000"/>
              <a:gd name="connsiteX32" fmla="*/ 1484305 w 11816380"/>
              <a:gd name="connsiteY32" fmla="*/ 5160542 h 6858000"/>
              <a:gd name="connsiteX33" fmla="*/ 1554881 w 11816380"/>
              <a:gd name="connsiteY33" fmla="*/ 5084696 h 6858000"/>
              <a:gd name="connsiteX34" fmla="*/ 1636417 w 11816380"/>
              <a:gd name="connsiteY34" fmla="*/ 5001825 h 6858000"/>
              <a:gd name="connsiteX35" fmla="*/ 1660648 w 11816380"/>
              <a:gd name="connsiteY35" fmla="*/ 4950880 h 6858000"/>
              <a:gd name="connsiteX36" fmla="*/ 1706248 w 11816380"/>
              <a:gd name="connsiteY36" fmla="*/ 4843347 h 6858000"/>
              <a:gd name="connsiteX37" fmla="*/ 1710144 w 11816380"/>
              <a:gd name="connsiteY37" fmla="*/ 4829405 h 6858000"/>
              <a:gd name="connsiteX38" fmla="*/ 1719000 w 11816380"/>
              <a:gd name="connsiteY38" fmla="*/ 4829676 h 6858000"/>
              <a:gd name="connsiteX39" fmla="*/ 1733138 w 11816380"/>
              <a:gd name="connsiteY39" fmla="*/ 4813339 h 6858000"/>
              <a:gd name="connsiteX40" fmla="*/ 1778821 w 11816380"/>
              <a:gd name="connsiteY40" fmla="*/ 4805218 h 6858000"/>
              <a:gd name="connsiteX41" fmla="*/ 1800963 w 11816380"/>
              <a:gd name="connsiteY41" fmla="*/ 4763797 h 6858000"/>
              <a:gd name="connsiteX42" fmla="*/ 1810119 w 11816380"/>
              <a:gd name="connsiteY42" fmla="*/ 4737383 h 6858000"/>
              <a:gd name="connsiteX43" fmla="*/ 1827836 w 11816380"/>
              <a:gd name="connsiteY43" fmla="*/ 4724888 h 6858000"/>
              <a:gd name="connsiteX44" fmla="*/ 1833582 w 11816380"/>
              <a:gd name="connsiteY44" fmla="*/ 4707016 h 6858000"/>
              <a:gd name="connsiteX45" fmla="*/ 1918415 w 11816380"/>
              <a:gd name="connsiteY45" fmla="*/ 4635645 h 6858000"/>
              <a:gd name="connsiteX46" fmla="*/ 1931685 w 11816380"/>
              <a:gd name="connsiteY46" fmla="*/ 4624502 h 6858000"/>
              <a:gd name="connsiteX47" fmla="*/ 1935030 w 11816380"/>
              <a:gd name="connsiteY47" fmla="*/ 4613163 h 6858000"/>
              <a:gd name="connsiteX48" fmla="*/ 1952342 w 11816380"/>
              <a:gd name="connsiteY48" fmla="*/ 4594063 h 6858000"/>
              <a:gd name="connsiteX49" fmla="*/ 1961790 w 11816380"/>
              <a:gd name="connsiteY49" fmla="*/ 4592968 h 6858000"/>
              <a:gd name="connsiteX50" fmla="*/ 1960579 w 11816380"/>
              <a:gd name="connsiteY50" fmla="*/ 4588653 h 6858000"/>
              <a:gd name="connsiteX51" fmla="*/ 2030023 w 11816380"/>
              <a:gd name="connsiteY51" fmla="*/ 4496718 h 6858000"/>
              <a:gd name="connsiteX52" fmla="*/ 2042051 w 11816380"/>
              <a:gd name="connsiteY52" fmla="*/ 4481148 h 6858000"/>
              <a:gd name="connsiteX53" fmla="*/ 2136989 w 11816380"/>
              <a:gd name="connsiteY53" fmla="*/ 4432859 h 6858000"/>
              <a:gd name="connsiteX54" fmla="*/ 2162370 w 11816380"/>
              <a:gd name="connsiteY54" fmla="*/ 4411168 h 6858000"/>
              <a:gd name="connsiteX55" fmla="*/ 2169275 w 11816380"/>
              <a:gd name="connsiteY55" fmla="*/ 4403806 h 6858000"/>
              <a:gd name="connsiteX56" fmla="*/ 2181740 w 11816380"/>
              <a:gd name="connsiteY56" fmla="*/ 4389325 h 6858000"/>
              <a:gd name="connsiteX57" fmla="*/ 2222578 w 11816380"/>
              <a:gd name="connsiteY57" fmla="*/ 4276352 h 6858000"/>
              <a:gd name="connsiteX58" fmla="*/ 2356968 w 11816380"/>
              <a:gd name="connsiteY58" fmla="*/ 4104655 h 6858000"/>
              <a:gd name="connsiteX59" fmla="*/ 2741875 w 11816380"/>
              <a:gd name="connsiteY59" fmla="*/ 3505835 h 6858000"/>
              <a:gd name="connsiteX60" fmla="*/ 2827910 w 11816380"/>
              <a:gd name="connsiteY60" fmla="*/ 3396765 h 6858000"/>
              <a:gd name="connsiteX61" fmla="*/ 2924580 w 11816380"/>
              <a:gd name="connsiteY61" fmla="*/ 3353018 h 6858000"/>
              <a:gd name="connsiteX62" fmla="*/ 3068218 w 11816380"/>
              <a:gd name="connsiteY62" fmla="*/ 3200632 h 6858000"/>
              <a:gd name="connsiteX63" fmla="*/ 3180481 w 11816380"/>
              <a:gd name="connsiteY63" fmla="*/ 3072491 h 6858000"/>
              <a:gd name="connsiteX64" fmla="*/ 3266384 w 11816380"/>
              <a:gd name="connsiteY64" fmla="*/ 3000345 h 6858000"/>
              <a:gd name="connsiteX65" fmla="*/ 3370119 w 11816380"/>
              <a:gd name="connsiteY65" fmla="*/ 2923806 h 6858000"/>
              <a:gd name="connsiteX66" fmla="*/ 3399194 w 11816380"/>
              <a:gd name="connsiteY66" fmla="*/ 2897238 h 6858000"/>
              <a:gd name="connsiteX67" fmla="*/ 3474985 w 11816380"/>
              <a:gd name="connsiteY67" fmla="*/ 2821875 h 6858000"/>
              <a:gd name="connsiteX68" fmla="*/ 3949309 w 11816380"/>
              <a:gd name="connsiteY68" fmla="*/ 2610411 h 6858000"/>
              <a:gd name="connsiteX69" fmla="*/ 4156139 w 11816380"/>
              <a:gd name="connsiteY69" fmla="*/ 2413665 h 6858000"/>
              <a:gd name="connsiteX70" fmla="*/ 4214917 w 11816380"/>
              <a:gd name="connsiteY70" fmla="*/ 2391331 h 6858000"/>
              <a:gd name="connsiteX71" fmla="*/ 4288005 w 11816380"/>
              <a:gd name="connsiteY71" fmla="*/ 2354999 h 6858000"/>
              <a:gd name="connsiteX72" fmla="*/ 4358061 w 11816380"/>
              <a:gd name="connsiteY72" fmla="*/ 2319819 h 6858000"/>
              <a:gd name="connsiteX73" fmla="*/ 4405052 w 11816380"/>
              <a:gd name="connsiteY73" fmla="*/ 2274688 h 6858000"/>
              <a:gd name="connsiteX74" fmla="*/ 4471333 w 11816380"/>
              <a:gd name="connsiteY74" fmla="*/ 2236968 h 6858000"/>
              <a:gd name="connsiteX75" fmla="*/ 4841095 w 11816380"/>
              <a:gd name="connsiteY75" fmla="*/ 1968135 h 6858000"/>
              <a:gd name="connsiteX76" fmla="*/ 5008479 w 11816380"/>
              <a:gd name="connsiteY76" fmla="*/ 1888679 h 6858000"/>
              <a:gd name="connsiteX77" fmla="*/ 5180683 w 11816380"/>
              <a:gd name="connsiteY77" fmla="*/ 1753061 h 6858000"/>
              <a:gd name="connsiteX78" fmla="*/ 5665116 w 11816380"/>
              <a:gd name="connsiteY78" fmla="*/ 1552454 h 6858000"/>
              <a:gd name="connsiteX79" fmla="*/ 6116480 w 11816380"/>
              <a:gd name="connsiteY79" fmla="*/ 1319724 h 6858000"/>
              <a:gd name="connsiteX80" fmla="*/ 6252872 w 11816380"/>
              <a:gd name="connsiteY80" fmla="*/ 1225617 h 6858000"/>
              <a:gd name="connsiteX81" fmla="*/ 6346295 w 11816380"/>
              <a:gd name="connsiteY81" fmla="*/ 1201230 h 6858000"/>
              <a:gd name="connsiteX82" fmla="*/ 6393706 w 11816380"/>
              <a:gd name="connsiteY82" fmla="*/ 1174911 h 6858000"/>
              <a:gd name="connsiteX83" fmla="*/ 6582798 w 11816380"/>
              <a:gd name="connsiteY83" fmla="*/ 1126130 h 6858000"/>
              <a:gd name="connsiteX84" fmla="*/ 6646379 w 11816380"/>
              <a:gd name="connsiteY84" fmla="*/ 1058806 h 6858000"/>
              <a:gd name="connsiteX85" fmla="*/ 6707073 w 11816380"/>
              <a:gd name="connsiteY85" fmla="*/ 972122 h 6858000"/>
              <a:gd name="connsiteX86" fmla="*/ 6998235 w 11816380"/>
              <a:gd name="connsiteY86" fmla="*/ 863403 h 6858000"/>
              <a:gd name="connsiteX87" fmla="*/ 7094498 w 11816380"/>
              <a:gd name="connsiteY87" fmla="*/ 808270 h 6858000"/>
              <a:gd name="connsiteX88" fmla="*/ 7151544 w 11816380"/>
              <a:gd name="connsiteY88" fmla="*/ 781198 h 6858000"/>
              <a:gd name="connsiteX89" fmla="*/ 7158731 w 11816380"/>
              <a:gd name="connsiteY89" fmla="*/ 781044 h 6858000"/>
              <a:gd name="connsiteX90" fmla="*/ 7274420 w 11816380"/>
              <a:gd name="connsiteY90" fmla="*/ 661941 h 6858000"/>
              <a:gd name="connsiteX91" fmla="*/ 7298271 w 11816380"/>
              <a:gd name="connsiteY91" fmla="*/ 649697 h 6858000"/>
              <a:gd name="connsiteX92" fmla="*/ 7401066 w 11816380"/>
              <a:gd name="connsiteY92" fmla="*/ 511127 h 6858000"/>
              <a:gd name="connsiteX93" fmla="*/ 7476746 w 11816380"/>
              <a:gd name="connsiteY93" fmla="*/ 449992 h 6858000"/>
              <a:gd name="connsiteX94" fmla="*/ 7593104 w 11816380"/>
              <a:gd name="connsiteY94" fmla="*/ 389139 h 6858000"/>
              <a:gd name="connsiteX95" fmla="*/ 7996473 w 11816380"/>
              <a:gd name="connsiteY95" fmla="*/ 1245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1816380" h="6858000">
                <a:moveTo>
                  <a:pt x="8367" y="6848079"/>
                </a:moveTo>
                <a:lnTo>
                  <a:pt x="946" y="6858000"/>
                </a:lnTo>
                <a:lnTo>
                  <a:pt x="0" y="6858000"/>
                </a:lnTo>
                <a:close/>
                <a:moveTo>
                  <a:pt x="8008701" y="0"/>
                </a:moveTo>
                <a:lnTo>
                  <a:pt x="11816380" y="0"/>
                </a:lnTo>
                <a:lnTo>
                  <a:pt x="11816380" y="6858000"/>
                </a:lnTo>
                <a:lnTo>
                  <a:pt x="12879" y="6858000"/>
                </a:lnTo>
                <a:lnTo>
                  <a:pt x="185257" y="6681490"/>
                </a:lnTo>
                <a:lnTo>
                  <a:pt x="349627" y="6491141"/>
                </a:lnTo>
                <a:lnTo>
                  <a:pt x="435850" y="6356175"/>
                </a:lnTo>
                <a:lnTo>
                  <a:pt x="513949" y="6236376"/>
                </a:lnTo>
                <a:cubicBezTo>
                  <a:pt x="549141" y="6113665"/>
                  <a:pt x="589071" y="6135413"/>
                  <a:pt x="644725" y="6047133"/>
                </a:cubicBezTo>
                <a:cubicBezTo>
                  <a:pt x="712062" y="5950197"/>
                  <a:pt x="703016" y="6017252"/>
                  <a:pt x="755864" y="5875377"/>
                </a:cubicBezTo>
                <a:cubicBezTo>
                  <a:pt x="781231" y="5873328"/>
                  <a:pt x="793445" y="5858999"/>
                  <a:pt x="805295" y="5828953"/>
                </a:cubicBezTo>
                <a:cubicBezTo>
                  <a:pt x="822240" y="5805796"/>
                  <a:pt x="839845" y="5801743"/>
                  <a:pt x="854705" y="5795741"/>
                </a:cubicBezTo>
                <a:lnTo>
                  <a:pt x="864711" y="5789123"/>
                </a:lnTo>
                <a:lnTo>
                  <a:pt x="915038" y="5676299"/>
                </a:lnTo>
                <a:lnTo>
                  <a:pt x="891159" y="5752283"/>
                </a:lnTo>
                <a:cubicBezTo>
                  <a:pt x="891247" y="5752319"/>
                  <a:pt x="891334" y="5752355"/>
                  <a:pt x="891423" y="5752392"/>
                </a:cubicBezTo>
                <a:lnTo>
                  <a:pt x="933153" y="5622359"/>
                </a:lnTo>
                <a:cubicBezTo>
                  <a:pt x="957432" y="5594851"/>
                  <a:pt x="979837" y="5564309"/>
                  <a:pt x="988982" y="5555854"/>
                </a:cubicBezTo>
                <a:cubicBezTo>
                  <a:pt x="1014562" y="5557498"/>
                  <a:pt x="1014592" y="5540846"/>
                  <a:pt x="1027589" y="5528213"/>
                </a:cubicBezTo>
                <a:cubicBezTo>
                  <a:pt x="1040025" y="5531526"/>
                  <a:pt x="1052240" y="5522509"/>
                  <a:pt x="1049768" y="5510295"/>
                </a:cubicBezTo>
                <a:cubicBezTo>
                  <a:pt x="1028205" y="5493040"/>
                  <a:pt x="1093698" y="5472501"/>
                  <a:pt x="1086224" y="5455516"/>
                </a:cubicBezTo>
                <a:cubicBezTo>
                  <a:pt x="1109218" y="5435092"/>
                  <a:pt x="1218059" y="5379864"/>
                  <a:pt x="1219479" y="5343472"/>
                </a:cubicBezTo>
                <a:cubicBezTo>
                  <a:pt x="1262343" y="5297185"/>
                  <a:pt x="1291871" y="5290784"/>
                  <a:pt x="1313068" y="5275221"/>
                </a:cubicBezTo>
                <a:cubicBezTo>
                  <a:pt x="1338201" y="5263736"/>
                  <a:pt x="1316257" y="5288451"/>
                  <a:pt x="1370857" y="5250801"/>
                </a:cubicBezTo>
                <a:lnTo>
                  <a:pt x="1383927" y="5241501"/>
                </a:lnTo>
                <a:lnTo>
                  <a:pt x="1389964" y="5235966"/>
                </a:lnTo>
                <a:cubicBezTo>
                  <a:pt x="1405217" y="5221853"/>
                  <a:pt x="1420713" y="5207094"/>
                  <a:pt x="1436180" y="5191057"/>
                </a:cubicBezTo>
                <a:cubicBezTo>
                  <a:pt x="1447510" y="5179996"/>
                  <a:pt x="1455651" y="5174758"/>
                  <a:pt x="1462293" y="5172481"/>
                </a:cubicBezTo>
                <a:lnTo>
                  <a:pt x="1471185" y="5172057"/>
                </a:lnTo>
                <a:lnTo>
                  <a:pt x="1484305" y="5160542"/>
                </a:lnTo>
                <a:cubicBezTo>
                  <a:pt x="1521747" y="5126137"/>
                  <a:pt x="1556786" y="5090762"/>
                  <a:pt x="1554881" y="5084696"/>
                </a:cubicBezTo>
                <a:cubicBezTo>
                  <a:pt x="1582217" y="5063462"/>
                  <a:pt x="1607343" y="5003712"/>
                  <a:pt x="1636417" y="5001825"/>
                </a:cubicBezTo>
                <a:cubicBezTo>
                  <a:pt x="1616819" y="4983976"/>
                  <a:pt x="1670522" y="4974167"/>
                  <a:pt x="1660648" y="4950880"/>
                </a:cubicBezTo>
                <a:cubicBezTo>
                  <a:pt x="1672286" y="4924466"/>
                  <a:pt x="1699662" y="4862319"/>
                  <a:pt x="1706248" y="4843347"/>
                </a:cubicBezTo>
                <a:lnTo>
                  <a:pt x="1710144" y="4829405"/>
                </a:lnTo>
                <a:lnTo>
                  <a:pt x="1719000" y="4829676"/>
                </a:lnTo>
                <a:lnTo>
                  <a:pt x="1733138" y="4813339"/>
                </a:lnTo>
                <a:cubicBezTo>
                  <a:pt x="1743107" y="4809262"/>
                  <a:pt x="1767517" y="4813476"/>
                  <a:pt x="1778821" y="4805218"/>
                </a:cubicBezTo>
                <a:cubicBezTo>
                  <a:pt x="1799902" y="4784351"/>
                  <a:pt x="1786939" y="4756652"/>
                  <a:pt x="1800963" y="4763797"/>
                </a:cubicBezTo>
                <a:cubicBezTo>
                  <a:pt x="1799788" y="4753414"/>
                  <a:pt x="1803373" y="4744848"/>
                  <a:pt x="1810119" y="4737383"/>
                </a:cubicBezTo>
                <a:lnTo>
                  <a:pt x="1827836" y="4724888"/>
                </a:lnTo>
                <a:lnTo>
                  <a:pt x="1833582" y="4707016"/>
                </a:lnTo>
                <a:cubicBezTo>
                  <a:pt x="1848678" y="4692142"/>
                  <a:pt x="1902064" y="4649397"/>
                  <a:pt x="1918415" y="4635645"/>
                </a:cubicBezTo>
                <a:lnTo>
                  <a:pt x="1931685" y="4624502"/>
                </a:lnTo>
                <a:lnTo>
                  <a:pt x="1935030" y="4613163"/>
                </a:lnTo>
                <a:cubicBezTo>
                  <a:pt x="1938529" y="4604374"/>
                  <a:pt x="1943710" y="4597333"/>
                  <a:pt x="1952342" y="4594063"/>
                </a:cubicBezTo>
                <a:lnTo>
                  <a:pt x="1961790" y="4592968"/>
                </a:lnTo>
                <a:lnTo>
                  <a:pt x="1960579" y="4588653"/>
                </a:lnTo>
                <a:cubicBezTo>
                  <a:pt x="1971951" y="4572611"/>
                  <a:pt x="2016445" y="4514635"/>
                  <a:pt x="2030023" y="4496718"/>
                </a:cubicBezTo>
                <a:cubicBezTo>
                  <a:pt x="2037392" y="4499564"/>
                  <a:pt x="2039280" y="4485769"/>
                  <a:pt x="2042051" y="4481148"/>
                </a:cubicBezTo>
                <a:cubicBezTo>
                  <a:pt x="2059877" y="4470506"/>
                  <a:pt x="2114169" y="4446888"/>
                  <a:pt x="2136989" y="4432859"/>
                </a:cubicBezTo>
                <a:lnTo>
                  <a:pt x="2162370" y="4411168"/>
                </a:lnTo>
                <a:lnTo>
                  <a:pt x="2169275" y="4403806"/>
                </a:lnTo>
                <a:lnTo>
                  <a:pt x="2181740" y="4389325"/>
                </a:lnTo>
                <a:lnTo>
                  <a:pt x="2222578" y="4276352"/>
                </a:lnTo>
                <a:cubicBezTo>
                  <a:pt x="2234385" y="4218357"/>
                  <a:pt x="2266630" y="4150320"/>
                  <a:pt x="2356968" y="4104655"/>
                </a:cubicBezTo>
                <a:cubicBezTo>
                  <a:pt x="2558762" y="3959115"/>
                  <a:pt x="2648835" y="3578349"/>
                  <a:pt x="2741875" y="3505835"/>
                </a:cubicBezTo>
                <a:cubicBezTo>
                  <a:pt x="2766846" y="3430647"/>
                  <a:pt x="2753505" y="3521850"/>
                  <a:pt x="2827910" y="3396765"/>
                </a:cubicBezTo>
                <a:cubicBezTo>
                  <a:pt x="2839568" y="3397751"/>
                  <a:pt x="2911438" y="3354325"/>
                  <a:pt x="2924580" y="3353018"/>
                </a:cubicBezTo>
                <a:cubicBezTo>
                  <a:pt x="2998120" y="3313808"/>
                  <a:pt x="3048476" y="3247004"/>
                  <a:pt x="3068218" y="3200632"/>
                </a:cubicBezTo>
                <a:cubicBezTo>
                  <a:pt x="3101903" y="3153666"/>
                  <a:pt x="3139850" y="3111386"/>
                  <a:pt x="3180481" y="3072491"/>
                </a:cubicBezTo>
                <a:lnTo>
                  <a:pt x="3266384" y="3000345"/>
                </a:lnTo>
                <a:lnTo>
                  <a:pt x="3370119" y="2923806"/>
                </a:lnTo>
                <a:lnTo>
                  <a:pt x="3399194" y="2897238"/>
                </a:lnTo>
                <a:cubicBezTo>
                  <a:pt x="3440810" y="2862165"/>
                  <a:pt x="3435851" y="2856396"/>
                  <a:pt x="3474985" y="2821875"/>
                </a:cubicBezTo>
                <a:cubicBezTo>
                  <a:pt x="3570799" y="2755925"/>
                  <a:pt x="3837237" y="2678248"/>
                  <a:pt x="3949309" y="2610411"/>
                </a:cubicBezTo>
                <a:cubicBezTo>
                  <a:pt x="4042919" y="2538961"/>
                  <a:pt x="4112740" y="2516271"/>
                  <a:pt x="4156139" y="2413665"/>
                </a:cubicBezTo>
                <a:lnTo>
                  <a:pt x="4214917" y="2391331"/>
                </a:lnTo>
                <a:lnTo>
                  <a:pt x="4288005" y="2354999"/>
                </a:lnTo>
                <a:lnTo>
                  <a:pt x="4358061" y="2319819"/>
                </a:lnTo>
                <a:lnTo>
                  <a:pt x="4405052" y="2274688"/>
                </a:lnTo>
                <a:lnTo>
                  <a:pt x="4471333" y="2236968"/>
                </a:lnTo>
                <a:cubicBezTo>
                  <a:pt x="4542128" y="2157460"/>
                  <a:pt x="4751570" y="2026184"/>
                  <a:pt x="4841095" y="1968135"/>
                </a:cubicBezTo>
                <a:cubicBezTo>
                  <a:pt x="4930620" y="1910087"/>
                  <a:pt x="4924603" y="1946910"/>
                  <a:pt x="5008479" y="1888679"/>
                </a:cubicBezTo>
                <a:cubicBezTo>
                  <a:pt x="5037447" y="1831206"/>
                  <a:pt x="5108650" y="1768433"/>
                  <a:pt x="5180683" y="1753061"/>
                </a:cubicBezTo>
                <a:cubicBezTo>
                  <a:pt x="5306522" y="1654524"/>
                  <a:pt x="5563838" y="1570601"/>
                  <a:pt x="5665116" y="1552454"/>
                </a:cubicBezTo>
                <a:cubicBezTo>
                  <a:pt x="5806563" y="1481525"/>
                  <a:pt x="6022714" y="1376484"/>
                  <a:pt x="6116480" y="1319724"/>
                </a:cubicBezTo>
                <a:cubicBezTo>
                  <a:pt x="6210243" y="1262964"/>
                  <a:pt x="6170277" y="1255962"/>
                  <a:pt x="6252872" y="1225617"/>
                </a:cubicBezTo>
                <a:cubicBezTo>
                  <a:pt x="6344027" y="1204162"/>
                  <a:pt x="6255140" y="1222685"/>
                  <a:pt x="6346295" y="1201230"/>
                </a:cubicBezTo>
                <a:cubicBezTo>
                  <a:pt x="6359073" y="1188623"/>
                  <a:pt x="6384988" y="1179503"/>
                  <a:pt x="6393706" y="1174911"/>
                </a:cubicBezTo>
                <a:lnTo>
                  <a:pt x="6582798" y="1126130"/>
                </a:lnTo>
                <a:lnTo>
                  <a:pt x="6646379" y="1058806"/>
                </a:lnTo>
                <a:cubicBezTo>
                  <a:pt x="6690380" y="1016954"/>
                  <a:pt x="6670357" y="1012595"/>
                  <a:pt x="6707073" y="972122"/>
                </a:cubicBezTo>
                <a:cubicBezTo>
                  <a:pt x="6805050" y="966099"/>
                  <a:pt x="6905605" y="801792"/>
                  <a:pt x="6998235" y="863403"/>
                </a:cubicBezTo>
                <a:cubicBezTo>
                  <a:pt x="7051064" y="810193"/>
                  <a:pt x="7042448" y="760955"/>
                  <a:pt x="7094498" y="808270"/>
                </a:cubicBezTo>
                <a:cubicBezTo>
                  <a:pt x="7113972" y="791641"/>
                  <a:pt x="7132786" y="784262"/>
                  <a:pt x="7151544" y="781198"/>
                </a:cubicBezTo>
                <a:lnTo>
                  <a:pt x="7158731" y="781044"/>
                </a:lnTo>
                <a:lnTo>
                  <a:pt x="7274420" y="661941"/>
                </a:lnTo>
                <a:lnTo>
                  <a:pt x="7298271" y="649697"/>
                </a:lnTo>
                <a:lnTo>
                  <a:pt x="7401066" y="511127"/>
                </a:lnTo>
                <a:lnTo>
                  <a:pt x="7476746" y="449992"/>
                </a:lnTo>
                <a:lnTo>
                  <a:pt x="7593104" y="389139"/>
                </a:lnTo>
                <a:cubicBezTo>
                  <a:pt x="7766913" y="299698"/>
                  <a:pt x="7873028" y="146034"/>
                  <a:pt x="7996473" y="1245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8875E3E-9B19-48D9-A325-5E154ACFD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294694">
            <a:off x="-251317" y="-312869"/>
            <a:ext cx="7766407" cy="5322018"/>
          </a:xfrm>
          <a:custGeom>
            <a:avLst/>
            <a:gdLst>
              <a:gd name="connsiteX0" fmla="*/ 473895 w 7766407"/>
              <a:gd name="connsiteY0" fmla="*/ 0 h 5322018"/>
              <a:gd name="connsiteX1" fmla="*/ 7766407 w 7766407"/>
              <a:gd name="connsiteY1" fmla="*/ 649356 h 5322018"/>
              <a:gd name="connsiteX2" fmla="*/ 7754419 w 7766407"/>
              <a:gd name="connsiteY2" fmla="*/ 656832 h 5322018"/>
              <a:gd name="connsiteX3" fmla="*/ 7674875 w 7766407"/>
              <a:gd name="connsiteY3" fmla="*/ 705925 h 5322018"/>
              <a:gd name="connsiteX4" fmla="*/ 7594593 w 7766407"/>
              <a:gd name="connsiteY4" fmla="*/ 715147 h 5322018"/>
              <a:gd name="connsiteX5" fmla="*/ 7522045 w 7766407"/>
              <a:gd name="connsiteY5" fmla="*/ 799587 h 5322018"/>
              <a:gd name="connsiteX6" fmla="*/ 7399327 w 7766407"/>
              <a:gd name="connsiteY6" fmla="*/ 845960 h 5322018"/>
              <a:gd name="connsiteX7" fmla="*/ 7322627 w 7766407"/>
              <a:gd name="connsiteY7" fmla="*/ 887773 h 5322018"/>
              <a:gd name="connsiteX8" fmla="*/ 7151262 w 7766407"/>
              <a:gd name="connsiteY8" fmla="*/ 984886 h 5322018"/>
              <a:gd name="connsiteX9" fmla="*/ 6756023 w 7766407"/>
              <a:gd name="connsiteY9" fmla="*/ 1188542 h 5322018"/>
              <a:gd name="connsiteX10" fmla="*/ 6712672 w 7766407"/>
              <a:gd name="connsiteY10" fmla="*/ 1246467 h 5322018"/>
              <a:gd name="connsiteX11" fmla="*/ 6687440 w 7766407"/>
              <a:gd name="connsiteY11" fmla="*/ 1260662 h 5322018"/>
              <a:gd name="connsiteX12" fmla="*/ 6641885 w 7766407"/>
              <a:gd name="connsiteY12" fmla="*/ 1309000 h 5322018"/>
              <a:gd name="connsiteX13" fmla="*/ 6489577 w 7766407"/>
              <a:gd name="connsiteY13" fmla="*/ 1398613 h 5322018"/>
              <a:gd name="connsiteX14" fmla="*/ 6384287 w 7766407"/>
              <a:gd name="connsiteY14" fmla="*/ 1451239 h 5322018"/>
              <a:gd name="connsiteX15" fmla="*/ 6220937 w 7766407"/>
              <a:gd name="connsiteY15" fmla="*/ 1540763 h 5322018"/>
              <a:gd name="connsiteX16" fmla="*/ 6109958 w 7766407"/>
              <a:gd name="connsiteY16" fmla="*/ 1601219 h 5322018"/>
              <a:gd name="connsiteX17" fmla="*/ 6014458 w 7766407"/>
              <a:gd name="connsiteY17" fmla="*/ 1670184 h 5322018"/>
              <a:gd name="connsiteX18" fmla="*/ 5839315 w 7766407"/>
              <a:gd name="connsiteY18" fmla="*/ 1841855 h 5322018"/>
              <a:gd name="connsiteX19" fmla="*/ 5810333 w 7766407"/>
              <a:gd name="connsiteY19" fmla="*/ 1879264 h 5322018"/>
              <a:gd name="connsiteX20" fmla="*/ 5796856 w 7766407"/>
              <a:gd name="connsiteY20" fmla="*/ 1903903 h 5322018"/>
              <a:gd name="connsiteX21" fmla="*/ 5776991 w 7766407"/>
              <a:gd name="connsiteY21" fmla="*/ 1913445 h 5322018"/>
              <a:gd name="connsiteX22" fmla="*/ 5768324 w 7766407"/>
              <a:gd name="connsiteY22" fmla="*/ 1930187 h 5322018"/>
              <a:gd name="connsiteX23" fmla="*/ 5746715 w 7766407"/>
              <a:gd name="connsiteY23" fmla="*/ 1935728 h 5322018"/>
              <a:gd name="connsiteX24" fmla="*/ 5730244 w 7766407"/>
              <a:gd name="connsiteY24" fmla="*/ 1946380 h 5322018"/>
              <a:gd name="connsiteX25" fmla="*/ 5551772 w 7766407"/>
              <a:gd name="connsiteY25" fmla="*/ 2005270 h 5322018"/>
              <a:gd name="connsiteX26" fmla="*/ 5246617 w 7766407"/>
              <a:gd name="connsiteY26" fmla="*/ 2162655 h 5322018"/>
              <a:gd name="connsiteX27" fmla="*/ 5108893 w 7766407"/>
              <a:gd name="connsiteY27" fmla="*/ 2264498 h 5322018"/>
              <a:gd name="connsiteX28" fmla="*/ 4972149 w 7766407"/>
              <a:gd name="connsiteY28" fmla="*/ 2387894 h 5322018"/>
              <a:gd name="connsiteX29" fmla="*/ 4933888 w 7766407"/>
              <a:gd name="connsiteY29" fmla="*/ 2412305 h 5322018"/>
              <a:gd name="connsiteX30" fmla="*/ 4886680 w 7766407"/>
              <a:gd name="connsiteY30" fmla="*/ 2435959 h 5322018"/>
              <a:gd name="connsiteX31" fmla="*/ 4858349 w 7766407"/>
              <a:gd name="connsiteY31" fmla="*/ 2449951 h 5322018"/>
              <a:gd name="connsiteX32" fmla="*/ 4790282 w 7766407"/>
              <a:gd name="connsiteY32" fmla="*/ 2498841 h 5322018"/>
              <a:gd name="connsiteX33" fmla="*/ 4695421 w 7766407"/>
              <a:gd name="connsiteY33" fmla="*/ 2608329 h 5322018"/>
              <a:gd name="connsiteX34" fmla="*/ 4660953 w 7766407"/>
              <a:gd name="connsiteY34" fmla="*/ 2633640 h 5322018"/>
              <a:gd name="connsiteX35" fmla="*/ 4617793 w 7766407"/>
              <a:gd name="connsiteY35" fmla="*/ 2682689 h 5322018"/>
              <a:gd name="connsiteX36" fmla="*/ 4540653 w 7766407"/>
              <a:gd name="connsiteY36" fmla="*/ 2726039 h 5322018"/>
              <a:gd name="connsiteX37" fmla="*/ 4478244 w 7766407"/>
              <a:gd name="connsiteY37" fmla="*/ 2754222 h 5322018"/>
              <a:gd name="connsiteX38" fmla="*/ 4445069 w 7766407"/>
              <a:gd name="connsiteY38" fmla="*/ 2771978 h 5322018"/>
              <a:gd name="connsiteX39" fmla="*/ 4418912 w 7766407"/>
              <a:gd name="connsiteY39" fmla="*/ 2782732 h 5322018"/>
              <a:gd name="connsiteX40" fmla="*/ 4363178 w 7766407"/>
              <a:gd name="connsiteY40" fmla="*/ 2821763 h 5322018"/>
              <a:gd name="connsiteX41" fmla="*/ 4275326 w 7766407"/>
              <a:gd name="connsiteY41" fmla="*/ 2891335 h 5322018"/>
              <a:gd name="connsiteX42" fmla="*/ 4255667 w 7766407"/>
              <a:gd name="connsiteY42" fmla="*/ 2905018 h 5322018"/>
              <a:gd name="connsiteX43" fmla="*/ 4234983 w 7766407"/>
              <a:gd name="connsiteY43" fmla="*/ 2912298 h 5322018"/>
              <a:gd name="connsiteX44" fmla="*/ 4226882 w 7766407"/>
              <a:gd name="connsiteY44" fmla="*/ 2910079 h 5322018"/>
              <a:gd name="connsiteX45" fmla="*/ 4215462 w 7766407"/>
              <a:gd name="connsiteY45" fmla="*/ 2916885 h 5322018"/>
              <a:gd name="connsiteX46" fmla="*/ 4211632 w 7766407"/>
              <a:gd name="connsiteY46" fmla="*/ 2917760 h 5322018"/>
              <a:gd name="connsiteX47" fmla="*/ 4190465 w 7766407"/>
              <a:gd name="connsiteY47" fmla="*/ 2923708 h 5322018"/>
              <a:gd name="connsiteX48" fmla="*/ 4164947 w 7766407"/>
              <a:gd name="connsiteY48" fmla="*/ 2959675 h 5322018"/>
              <a:gd name="connsiteX49" fmla="*/ 4117371 w 7766407"/>
              <a:gd name="connsiteY49" fmla="*/ 2984784 h 5322018"/>
              <a:gd name="connsiteX50" fmla="*/ 3904979 w 7766407"/>
              <a:gd name="connsiteY50" fmla="*/ 3091607 h 5322018"/>
              <a:gd name="connsiteX51" fmla="*/ 3778911 w 7766407"/>
              <a:gd name="connsiteY51" fmla="*/ 3255548 h 5322018"/>
              <a:gd name="connsiteX52" fmla="*/ 3728606 w 7766407"/>
              <a:gd name="connsiteY52" fmla="*/ 3295465 h 5322018"/>
              <a:gd name="connsiteX53" fmla="*/ 3718668 w 7766407"/>
              <a:gd name="connsiteY53" fmla="*/ 3304992 h 5322018"/>
              <a:gd name="connsiteX54" fmla="*/ 3717842 w 7766407"/>
              <a:gd name="connsiteY54" fmla="*/ 3305447 h 5322018"/>
              <a:gd name="connsiteX55" fmla="*/ 3718578 w 7766407"/>
              <a:gd name="connsiteY55" fmla="*/ 3308616 h 5322018"/>
              <a:gd name="connsiteX56" fmla="*/ 3712398 w 7766407"/>
              <a:gd name="connsiteY56" fmla="*/ 3318359 h 5322018"/>
              <a:gd name="connsiteX57" fmla="*/ 3702979 w 7766407"/>
              <a:gd name="connsiteY57" fmla="*/ 3338545 h 5322018"/>
              <a:gd name="connsiteX58" fmla="*/ 3698626 w 7766407"/>
              <a:gd name="connsiteY58" fmla="*/ 3341390 h 5322018"/>
              <a:gd name="connsiteX59" fmla="*/ 3680384 w 7766407"/>
              <a:gd name="connsiteY59" fmla="*/ 3370390 h 5322018"/>
              <a:gd name="connsiteX60" fmla="*/ 3678906 w 7766407"/>
              <a:gd name="connsiteY60" fmla="*/ 3370346 h 5322018"/>
              <a:gd name="connsiteX61" fmla="*/ 3668393 w 7766407"/>
              <a:gd name="connsiteY61" fmla="*/ 3376590 h 5322018"/>
              <a:gd name="connsiteX62" fmla="*/ 3661364 w 7766407"/>
              <a:gd name="connsiteY62" fmla="*/ 3371467 h 5322018"/>
              <a:gd name="connsiteX63" fmla="*/ 3658334 w 7766407"/>
              <a:gd name="connsiteY63" fmla="*/ 3373274 h 5322018"/>
              <a:gd name="connsiteX64" fmla="*/ 3657792 w 7766407"/>
              <a:gd name="connsiteY64" fmla="*/ 3373950 h 5322018"/>
              <a:gd name="connsiteX65" fmla="*/ 3651105 w 7766407"/>
              <a:gd name="connsiteY65" fmla="*/ 3389533 h 5322018"/>
              <a:gd name="connsiteX66" fmla="*/ 3648132 w 7766407"/>
              <a:gd name="connsiteY66" fmla="*/ 3388884 h 5322018"/>
              <a:gd name="connsiteX67" fmla="*/ 3643801 w 7766407"/>
              <a:gd name="connsiteY67" fmla="*/ 3396002 h 5322018"/>
              <a:gd name="connsiteX68" fmla="*/ 3639159 w 7766407"/>
              <a:gd name="connsiteY68" fmla="*/ 3398369 h 5322018"/>
              <a:gd name="connsiteX69" fmla="*/ 3617811 w 7766407"/>
              <a:gd name="connsiteY69" fmla="*/ 3425254 h 5322018"/>
              <a:gd name="connsiteX70" fmla="*/ 3616346 w 7766407"/>
              <a:gd name="connsiteY70" fmla="*/ 3425054 h 5322018"/>
              <a:gd name="connsiteX71" fmla="*/ 3605202 w 7766407"/>
              <a:gd name="connsiteY71" fmla="*/ 3430140 h 5322018"/>
              <a:gd name="connsiteX72" fmla="*/ 3586582 w 7766407"/>
              <a:gd name="connsiteY72" fmla="*/ 3441167 h 5322018"/>
              <a:gd name="connsiteX73" fmla="*/ 3580103 w 7766407"/>
              <a:gd name="connsiteY73" fmla="*/ 3439005 h 5322018"/>
              <a:gd name="connsiteX74" fmla="*/ 3576872 w 7766407"/>
              <a:gd name="connsiteY74" fmla="*/ 3444094 h 5322018"/>
              <a:gd name="connsiteX75" fmla="*/ 3572338 w 7766407"/>
              <a:gd name="connsiteY75" fmla="*/ 3449943 h 5322018"/>
              <a:gd name="connsiteX76" fmla="*/ 3571965 w 7766407"/>
              <a:gd name="connsiteY76" fmla="*/ 3449964 h 5322018"/>
              <a:gd name="connsiteX77" fmla="*/ 3566623 w 7766407"/>
              <a:gd name="connsiteY77" fmla="*/ 3455947 h 5322018"/>
              <a:gd name="connsiteX78" fmla="*/ 3564070 w 7766407"/>
              <a:gd name="connsiteY78" fmla="*/ 3460601 h 5322018"/>
              <a:gd name="connsiteX79" fmla="*/ 3526726 w 7766407"/>
              <a:gd name="connsiteY79" fmla="*/ 3463163 h 5322018"/>
              <a:gd name="connsiteX80" fmla="*/ 3525139 w 7766407"/>
              <a:gd name="connsiteY80" fmla="*/ 3464518 h 5322018"/>
              <a:gd name="connsiteX81" fmla="*/ 3506741 w 7766407"/>
              <a:gd name="connsiteY81" fmla="*/ 3487501 h 5322018"/>
              <a:gd name="connsiteX82" fmla="*/ 3501585 w 7766407"/>
              <a:gd name="connsiteY82" fmla="*/ 3492832 h 5322018"/>
              <a:gd name="connsiteX83" fmla="*/ 3501212 w 7766407"/>
              <a:gd name="connsiteY83" fmla="*/ 3492813 h 5322018"/>
              <a:gd name="connsiteX84" fmla="*/ 3495239 w 7766407"/>
              <a:gd name="connsiteY84" fmla="*/ 3498192 h 5322018"/>
              <a:gd name="connsiteX85" fmla="*/ 3492183 w 7766407"/>
              <a:gd name="connsiteY85" fmla="*/ 3502548 h 5322018"/>
              <a:gd name="connsiteX86" fmla="*/ 3476697 w 7766407"/>
              <a:gd name="connsiteY86" fmla="*/ 3501956 h 5322018"/>
              <a:gd name="connsiteX87" fmla="*/ 3469187 w 7766407"/>
              <a:gd name="connsiteY87" fmla="*/ 3506574 h 5322018"/>
              <a:gd name="connsiteX88" fmla="*/ 3408103 w 7766407"/>
              <a:gd name="connsiteY88" fmla="*/ 3549813 h 5322018"/>
              <a:gd name="connsiteX89" fmla="*/ 3326209 w 7766407"/>
              <a:gd name="connsiteY89" fmla="*/ 3609630 h 5322018"/>
              <a:gd name="connsiteX90" fmla="*/ 3297595 w 7766407"/>
              <a:gd name="connsiteY90" fmla="*/ 3632513 h 5322018"/>
              <a:gd name="connsiteX91" fmla="*/ 3242015 w 7766407"/>
              <a:gd name="connsiteY91" fmla="*/ 3667904 h 5322018"/>
              <a:gd name="connsiteX92" fmla="*/ 3213720 w 7766407"/>
              <a:gd name="connsiteY92" fmla="*/ 3680766 h 5322018"/>
              <a:gd name="connsiteX93" fmla="*/ 3212968 w 7766407"/>
              <a:gd name="connsiteY93" fmla="*/ 3681905 h 5322018"/>
              <a:gd name="connsiteX94" fmla="*/ 3208857 w 7766407"/>
              <a:gd name="connsiteY94" fmla="*/ 3681194 h 5322018"/>
              <a:gd name="connsiteX95" fmla="*/ 3203557 w 7766407"/>
              <a:gd name="connsiteY95" fmla="*/ 3683492 h 5322018"/>
              <a:gd name="connsiteX96" fmla="*/ 3192199 w 7766407"/>
              <a:gd name="connsiteY96" fmla="*/ 3693448 h 5322018"/>
              <a:gd name="connsiteX97" fmla="*/ 3188443 w 7766407"/>
              <a:gd name="connsiteY97" fmla="*/ 3697797 h 5322018"/>
              <a:gd name="connsiteX98" fmla="*/ 3181853 w 7766407"/>
              <a:gd name="connsiteY98" fmla="*/ 3702869 h 5322018"/>
              <a:gd name="connsiteX99" fmla="*/ 3181526 w 7766407"/>
              <a:gd name="connsiteY99" fmla="*/ 3702803 h 5322018"/>
              <a:gd name="connsiteX100" fmla="*/ 3175672 w 7766407"/>
              <a:gd name="connsiteY100" fmla="*/ 3707933 h 5322018"/>
              <a:gd name="connsiteX101" fmla="*/ 3149098 w 7766407"/>
              <a:gd name="connsiteY101" fmla="*/ 3735473 h 5322018"/>
              <a:gd name="connsiteX102" fmla="*/ 3093676 w 7766407"/>
              <a:gd name="connsiteY102" fmla="*/ 3747916 h 5322018"/>
              <a:gd name="connsiteX103" fmla="*/ 3074500 w 7766407"/>
              <a:gd name="connsiteY103" fmla="*/ 3757479 h 5322018"/>
              <a:gd name="connsiteX104" fmla="*/ 3063387 w 7766407"/>
              <a:gd name="connsiteY104" fmla="*/ 3761557 h 5322018"/>
              <a:gd name="connsiteX105" fmla="*/ 3062129 w 7766407"/>
              <a:gd name="connsiteY105" fmla="*/ 3761145 h 5322018"/>
              <a:gd name="connsiteX106" fmla="*/ 3036739 w 7766407"/>
              <a:gd name="connsiteY106" fmla="*/ 3787643 h 5322018"/>
              <a:gd name="connsiteX107" fmla="*/ 3032052 w 7766407"/>
              <a:gd name="connsiteY107" fmla="*/ 3789608 h 5322018"/>
              <a:gd name="connsiteX108" fmla="*/ 3017184 w 7766407"/>
              <a:gd name="connsiteY108" fmla="*/ 3808868 h 5322018"/>
              <a:gd name="connsiteX109" fmla="*/ 3008605 w 7766407"/>
              <a:gd name="connsiteY109" fmla="*/ 3817755 h 5322018"/>
              <a:gd name="connsiteX110" fmla="*/ 3008033 w 7766407"/>
              <a:gd name="connsiteY110" fmla="*/ 3822453 h 5322018"/>
              <a:gd name="connsiteX111" fmla="*/ 2994428 w 7766407"/>
              <a:gd name="connsiteY111" fmla="*/ 3834466 h 5322018"/>
              <a:gd name="connsiteX112" fmla="*/ 2992169 w 7766407"/>
              <a:gd name="connsiteY112" fmla="*/ 3835021 h 5322018"/>
              <a:gd name="connsiteX113" fmla="*/ 2983549 w 7766407"/>
              <a:gd name="connsiteY113" fmla="*/ 3847993 h 5322018"/>
              <a:gd name="connsiteX114" fmla="*/ 2853933 w 7766407"/>
              <a:gd name="connsiteY114" fmla="*/ 3953133 h 5322018"/>
              <a:gd name="connsiteX115" fmla="*/ 2700319 w 7766407"/>
              <a:gd name="connsiteY115" fmla="*/ 4113764 h 5322018"/>
              <a:gd name="connsiteX116" fmla="*/ 2510176 w 7766407"/>
              <a:gd name="connsiteY116" fmla="*/ 4248057 h 5322018"/>
              <a:gd name="connsiteX117" fmla="*/ 2435589 w 7766407"/>
              <a:gd name="connsiteY117" fmla="*/ 4314608 h 5322018"/>
              <a:gd name="connsiteX118" fmla="*/ 2415553 w 7766407"/>
              <a:gd name="connsiteY118" fmla="*/ 4320982 h 5322018"/>
              <a:gd name="connsiteX119" fmla="*/ 2411954 w 7766407"/>
              <a:gd name="connsiteY119" fmla="*/ 4321914 h 5322018"/>
              <a:gd name="connsiteX120" fmla="*/ 2354125 w 7766407"/>
              <a:gd name="connsiteY120" fmla="*/ 4349531 h 5322018"/>
              <a:gd name="connsiteX121" fmla="*/ 2283738 w 7766407"/>
              <a:gd name="connsiteY121" fmla="*/ 4401913 h 5322018"/>
              <a:gd name="connsiteX122" fmla="*/ 2274639 w 7766407"/>
              <a:gd name="connsiteY122" fmla="*/ 4413265 h 5322018"/>
              <a:gd name="connsiteX123" fmla="*/ 2200361 w 7766407"/>
              <a:gd name="connsiteY123" fmla="*/ 4461969 h 5322018"/>
              <a:gd name="connsiteX124" fmla="*/ 2151385 w 7766407"/>
              <a:gd name="connsiteY124" fmla="*/ 4498639 h 5322018"/>
              <a:gd name="connsiteX125" fmla="*/ 2142612 w 7766407"/>
              <a:gd name="connsiteY125" fmla="*/ 4509639 h 5322018"/>
              <a:gd name="connsiteX126" fmla="*/ 2126867 w 7766407"/>
              <a:gd name="connsiteY126" fmla="*/ 4512135 h 5322018"/>
              <a:gd name="connsiteX127" fmla="*/ 2120592 w 7766407"/>
              <a:gd name="connsiteY127" fmla="*/ 4509890 h 5322018"/>
              <a:gd name="connsiteX128" fmla="*/ 2082302 w 7766407"/>
              <a:gd name="connsiteY128" fmla="*/ 4540317 h 5322018"/>
              <a:gd name="connsiteX129" fmla="*/ 2077252 w 7766407"/>
              <a:gd name="connsiteY129" fmla="*/ 4543206 h 5322018"/>
              <a:gd name="connsiteX130" fmla="*/ 2040915 w 7766407"/>
              <a:gd name="connsiteY130" fmla="*/ 4560268 h 5322018"/>
              <a:gd name="connsiteX131" fmla="*/ 1984507 w 7766407"/>
              <a:gd name="connsiteY131" fmla="*/ 4581220 h 5322018"/>
              <a:gd name="connsiteX132" fmla="*/ 1921726 w 7766407"/>
              <a:gd name="connsiteY132" fmla="*/ 4594994 h 5322018"/>
              <a:gd name="connsiteX133" fmla="*/ 1886796 w 7766407"/>
              <a:gd name="connsiteY133" fmla="*/ 4605417 h 5322018"/>
              <a:gd name="connsiteX134" fmla="*/ 1861080 w 7766407"/>
              <a:gd name="connsiteY134" fmla="*/ 4610008 h 5322018"/>
              <a:gd name="connsiteX135" fmla="*/ 1829217 w 7766407"/>
              <a:gd name="connsiteY135" fmla="*/ 4618611 h 5322018"/>
              <a:gd name="connsiteX136" fmla="*/ 1809298 w 7766407"/>
              <a:gd name="connsiteY136" fmla="*/ 4630561 h 5322018"/>
              <a:gd name="connsiteX137" fmla="*/ 1734333 w 7766407"/>
              <a:gd name="connsiteY137" fmla="*/ 4646342 h 5322018"/>
              <a:gd name="connsiteX138" fmla="*/ 1356409 w 7766407"/>
              <a:gd name="connsiteY138" fmla="*/ 4866278 h 5322018"/>
              <a:gd name="connsiteX139" fmla="*/ 1048676 w 7766407"/>
              <a:gd name="connsiteY139" fmla="*/ 4988133 h 5322018"/>
              <a:gd name="connsiteX140" fmla="*/ 862512 w 7766407"/>
              <a:gd name="connsiteY140" fmla="*/ 5095694 h 5322018"/>
              <a:gd name="connsiteX141" fmla="*/ 861635 w 7766407"/>
              <a:gd name="connsiteY141" fmla="*/ 5094880 h 5322018"/>
              <a:gd name="connsiteX142" fmla="*/ 850724 w 7766407"/>
              <a:gd name="connsiteY142" fmla="*/ 5095804 h 5322018"/>
              <a:gd name="connsiteX143" fmla="*/ 830865 w 7766407"/>
              <a:gd name="connsiteY143" fmla="*/ 5100063 h 5322018"/>
              <a:gd name="connsiteX144" fmla="*/ 779694 w 7766407"/>
              <a:gd name="connsiteY144" fmla="*/ 5096364 h 5322018"/>
              <a:gd name="connsiteX145" fmla="*/ 746322 w 7766407"/>
              <a:gd name="connsiteY145" fmla="*/ 5117315 h 5322018"/>
              <a:gd name="connsiteX146" fmla="*/ 739355 w 7766407"/>
              <a:gd name="connsiteY146" fmla="*/ 5120945 h 5322018"/>
              <a:gd name="connsiteX147" fmla="*/ 739112 w 7766407"/>
              <a:gd name="connsiteY147" fmla="*/ 5120776 h 5322018"/>
              <a:gd name="connsiteX148" fmla="*/ 731553 w 7766407"/>
              <a:gd name="connsiteY148" fmla="*/ 5124122 h 5322018"/>
              <a:gd name="connsiteX149" fmla="*/ 713129 w 7766407"/>
              <a:gd name="connsiteY149" fmla="*/ 5134606 h 5322018"/>
              <a:gd name="connsiteX150" fmla="*/ 707783 w 7766407"/>
              <a:gd name="connsiteY150" fmla="*/ 5135422 h 5322018"/>
              <a:gd name="connsiteX151" fmla="*/ 674773 w 7766407"/>
              <a:gd name="connsiteY151" fmla="*/ 5139365 h 5322018"/>
              <a:gd name="connsiteX152" fmla="*/ 580910 w 7766407"/>
              <a:gd name="connsiteY152" fmla="*/ 5175217 h 5322018"/>
              <a:gd name="connsiteX153" fmla="*/ 0 w 7766407"/>
              <a:gd name="connsiteY153" fmla="*/ 5322018 h 5322018"/>
              <a:gd name="connsiteX154" fmla="*/ 283803 w 7766407"/>
              <a:gd name="connsiteY154" fmla="*/ 2134804 h 5322018"/>
              <a:gd name="connsiteX155" fmla="*/ 420115 w 7766407"/>
              <a:gd name="connsiteY155" fmla="*/ 755866 h 5322018"/>
              <a:gd name="connsiteX156" fmla="*/ 420116 w 7766407"/>
              <a:gd name="connsiteY156" fmla="*/ 755866 h 5322018"/>
              <a:gd name="connsiteX157" fmla="*/ 443847 w 7766407"/>
              <a:gd name="connsiteY157" fmla="*/ 346023 h 5322018"/>
              <a:gd name="connsiteX158" fmla="*/ 445556 w 7766407"/>
              <a:gd name="connsiteY158" fmla="*/ 318255 h 5322018"/>
              <a:gd name="connsiteX0" fmla="*/ 473895 w 7766407"/>
              <a:gd name="connsiteY0" fmla="*/ 0 h 5322018"/>
              <a:gd name="connsiteX1" fmla="*/ 7766407 w 7766407"/>
              <a:gd name="connsiteY1" fmla="*/ 649356 h 5322018"/>
              <a:gd name="connsiteX2" fmla="*/ 7754419 w 7766407"/>
              <a:gd name="connsiteY2" fmla="*/ 656832 h 5322018"/>
              <a:gd name="connsiteX3" fmla="*/ 7674875 w 7766407"/>
              <a:gd name="connsiteY3" fmla="*/ 705925 h 5322018"/>
              <a:gd name="connsiteX4" fmla="*/ 7594593 w 7766407"/>
              <a:gd name="connsiteY4" fmla="*/ 715147 h 5322018"/>
              <a:gd name="connsiteX5" fmla="*/ 7522045 w 7766407"/>
              <a:gd name="connsiteY5" fmla="*/ 799587 h 5322018"/>
              <a:gd name="connsiteX6" fmla="*/ 7399327 w 7766407"/>
              <a:gd name="connsiteY6" fmla="*/ 845960 h 5322018"/>
              <a:gd name="connsiteX7" fmla="*/ 7322627 w 7766407"/>
              <a:gd name="connsiteY7" fmla="*/ 887773 h 5322018"/>
              <a:gd name="connsiteX8" fmla="*/ 7151262 w 7766407"/>
              <a:gd name="connsiteY8" fmla="*/ 984886 h 5322018"/>
              <a:gd name="connsiteX9" fmla="*/ 6756023 w 7766407"/>
              <a:gd name="connsiteY9" fmla="*/ 1188542 h 5322018"/>
              <a:gd name="connsiteX10" fmla="*/ 6712672 w 7766407"/>
              <a:gd name="connsiteY10" fmla="*/ 1246467 h 5322018"/>
              <a:gd name="connsiteX11" fmla="*/ 6687440 w 7766407"/>
              <a:gd name="connsiteY11" fmla="*/ 1260662 h 5322018"/>
              <a:gd name="connsiteX12" fmla="*/ 6641885 w 7766407"/>
              <a:gd name="connsiteY12" fmla="*/ 1309000 h 5322018"/>
              <a:gd name="connsiteX13" fmla="*/ 6489577 w 7766407"/>
              <a:gd name="connsiteY13" fmla="*/ 1398613 h 5322018"/>
              <a:gd name="connsiteX14" fmla="*/ 6384287 w 7766407"/>
              <a:gd name="connsiteY14" fmla="*/ 1451239 h 5322018"/>
              <a:gd name="connsiteX15" fmla="*/ 6220937 w 7766407"/>
              <a:gd name="connsiteY15" fmla="*/ 1540763 h 5322018"/>
              <a:gd name="connsiteX16" fmla="*/ 6109958 w 7766407"/>
              <a:gd name="connsiteY16" fmla="*/ 1601219 h 5322018"/>
              <a:gd name="connsiteX17" fmla="*/ 6014458 w 7766407"/>
              <a:gd name="connsiteY17" fmla="*/ 1670184 h 5322018"/>
              <a:gd name="connsiteX18" fmla="*/ 5839315 w 7766407"/>
              <a:gd name="connsiteY18" fmla="*/ 1841855 h 5322018"/>
              <a:gd name="connsiteX19" fmla="*/ 5810333 w 7766407"/>
              <a:gd name="connsiteY19" fmla="*/ 1879264 h 5322018"/>
              <a:gd name="connsiteX20" fmla="*/ 5796856 w 7766407"/>
              <a:gd name="connsiteY20" fmla="*/ 1903903 h 5322018"/>
              <a:gd name="connsiteX21" fmla="*/ 5776991 w 7766407"/>
              <a:gd name="connsiteY21" fmla="*/ 1913445 h 5322018"/>
              <a:gd name="connsiteX22" fmla="*/ 5768324 w 7766407"/>
              <a:gd name="connsiteY22" fmla="*/ 1930187 h 5322018"/>
              <a:gd name="connsiteX23" fmla="*/ 5746715 w 7766407"/>
              <a:gd name="connsiteY23" fmla="*/ 1935728 h 5322018"/>
              <a:gd name="connsiteX24" fmla="*/ 5730244 w 7766407"/>
              <a:gd name="connsiteY24" fmla="*/ 1946380 h 5322018"/>
              <a:gd name="connsiteX25" fmla="*/ 5551772 w 7766407"/>
              <a:gd name="connsiteY25" fmla="*/ 2005270 h 5322018"/>
              <a:gd name="connsiteX26" fmla="*/ 5246617 w 7766407"/>
              <a:gd name="connsiteY26" fmla="*/ 2162655 h 5322018"/>
              <a:gd name="connsiteX27" fmla="*/ 5108893 w 7766407"/>
              <a:gd name="connsiteY27" fmla="*/ 2264498 h 5322018"/>
              <a:gd name="connsiteX28" fmla="*/ 4972149 w 7766407"/>
              <a:gd name="connsiteY28" fmla="*/ 2387894 h 5322018"/>
              <a:gd name="connsiteX29" fmla="*/ 4933888 w 7766407"/>
              <a:gd name="connsiteY29" fmla="*/ 2412305 h 5322018"/>
              <a:gd name="connsiteX30" fmla="*/ 4886680 w 7766407"/>
              <a:gd name="connsiteY30" fmla="*/ 2435959 h 5322018"/>
              <a:gd name="connsiteX31" fmla="*/ 4858349 w 7766407"/>
              <a:gd name="connsiteY31" fmla="*/ 2449951 h 5322018"/>
              <a:gd name="connsiteX32" fmla="*/ 4790282 w 7766407"/>
              <a:gd name="connsiteY32" fmla="*/ 2498841 h 5322018"/>
              <a:gd name="connsiteX33" fmla="*/ 4695421 w 7766407"/>
              <a:gd name="connsiteY33" fmla="*/ 2608329 h 5322018"/>
              <a:gd name="connsiteX34" fmla="*/ 4660953 w 7766407"/>
              <a:gd name="connsiteY34" fmla="*/ 2633640 h 5322018"/>
              <a:gd name="connsiteX35" fmla="*/ 4617793 w 7766407"/>
              <a:gd name="connsiteY35" fmla="*/ 2682689 h 5322018"/>
              <a:gd name="connsiteX36" fmla="*/ 4540653 w 7766407"/>
              <a:gd name="connsiteY36" fmla="*/ 2726039 h 5322018"/>
              <a:gd name="connsiteX37" fmla="*/ 4478244 w 7766407"/>
              <a:gd name="connsiteY37" fmla="*/ 2754222 h 5322018"/>
              <a:gd name="connsiteX38" fmla="*/ 4445069 w 7766407"/>
              <a:gd name="connsiteY38" fmla="*/ 2771978 h 5322018"/>
              <a:gd name="connsiteX39" fmla="*/ 4418912 w 7766407"/>
              <a:gd name="connsiteY39" fmla="*/ 2782732 h 5322018"/>
              <a:gd name="connsiteX40" fmla="*/ 4363178 w 7766407"/>
              <a:gd name="connsiteY40" fmla="*/ 2821763 h 5322018"/>
              <a:gd name="connsiteX41" fmla="*/ 4275326 w 7766407"/>
              <a:gd name="connsiteY41" fmla="*/ 2891335 h 5322018"/>
              <a:gd name="connsiteX42" fmla="*/ 4255667 w 7766407"/>
              <a:gd name="connsiteY42" fmla="*/ 2905018 h 5322018"/>
              <a:gd name="connsiteX43" fmla="*/ 4234983 w 7766407"/>
              <a:gd name="connsiteY43" fmla="*/ 2912298 h 5322018"/>
              <a:gd name="connsiteX44" fmla="*/ 4226882 w 7766407"/>
              <a:gd name="connsiteY44" fmla="*/ 2910079 h 5322018"/>
              <a:gd name="connsiteX45" fmla="*/ 4215462 w 7766407"/>
              <a:gd name="connsiteY45" fmla="*/ 2916885 h 5322018"/>
              <a:gd name="connsiteX46" fmla="*/ 4211632 w 7766407"/>
              <a:gd name="connsiteY46" fmla="*/ 2917760 h 5322018"/>
              <a:gd name="connsiteX47" fmla="*/ 4190465 w 7766407"/>
              <a:gd name="connsiteY47" fmla="*/ 2923708 h 5322018"/>
              <a:gd name="connsiteX48" fmla="*/ 4164947 w 7766407"/>
              <a:gd name="connsiteY48" fmla="*/ 2959675 h 5322018"/>
              <a:gd name="connsiteX49" fmla="*/ 4117371 w 7766407"/>
              <a:gd name="connsiteY49" fmla="*/ 2984784 h 5322018"/>
              <a:gd name="connsiteX50" fmla="*/ 3904979 w 7766407"/>
              <a:gd name="connsiteY50" fmla="*/ 3091607 h 5322018"/>
              <a:gd name="connsiteX51" fmla="*/ 3778911 w 7766407"/>
              <a:gd name="connsiteY51" fmla="*/ 3255548 h 5322018"/>
              <a:gd name="connsiteX52" fmla="*/ 3728606 w 7766407"/>
              <a:gd name="connsiteY52" fmla="*/ 3295465 h 5322018"/>
              <a:gd name="connsiteX53" fmla="*/ 3718668 w 7766407"/>
              <a:gd name="connsiteY53" fmla="*/ 3304992 h 5322018"/>
              <a:gd name="connsiteX54" fmla="*/ 3717842 w 7766407"/>
              <a:gd name="connsiteY54" fmla="*/ 3305447 h 5322018"/>
              <a:gd name="connsiteX55" fmla="*/ 3718578 w 7766407"/>
              <a:gd name="connsiteY55" fmla="*/ 3308616 h 5322018"/>
              <a:gd name="connsiteX56" fmla="*/ 3712398 w 7766407"/>
              <a:gd name="connsiteY56" fmla="*/ 3318359 h 5322018"/>
              <a:gd name="connsiteX57" fmla="*/ 3702979 w 7766407"/>
              <a:gd name="connsiteY57" fmla="*/ 3338545 h 5322018"/>
              <a:gd name="connsiteX58" fmla="*/ 3698626 w 7766407"/>
              <a:gd name="connsiteY58" fmla="*/ 3341390 h 5322018"/>
              <a:gd name="connsiteX59" fmla="*/ 3680384 w 7766407"/>
              <a:gd name="connsiteY59" fmla="*/ 3370390 h 5322018"/>
              <a:gd name="connsiteX60" fmla="*/ 3678906 w 7766407"/>
              <a:gd name="connsiteY60" fmla="*/ 3370346 h 5322018"/>
              <a:gd name="connsiteX61" fmla="*/ 3668393 w 7766407"/>
              <a:gd name="connsiteY61" fmla="*/ 3376590 h 5322018"/>
              <a:gd name="connsiteX62" fmla="*/ 3661364 w 7766407"/>
              <a:gd name="connsiteY62" fmla="*/ 3371467 h 5322018"/>
              <a:gd name="connsiteX63" fmla="*/ 3658334 w 7766407"/>
              <a:gd name="connsiteY63" fmla="*/ 3373274 h 5322018"/>
              <a:gd name="connsiteX64" fmla="*/ 3657792 w 7766407"/>
              <a:gd name="connsiteY64" fmla="*/ 3373950 h 5322018"/>
              <a:gd name="connsiteX65" fmla="*/ 3651105 w 7766407"/>
              <a:gd name="connsiteY65" fmla="*/ 3389533 h 5322018"/>
              <a:gd name="connsiteX66" fmla="*/ 3648132 w 7766407"/>
              <a:gd name="connsiteY66" fmla="*/ 3388884 h 5322018"/>
              <a:gd name="connsiteX67" fmla="*/ 3643801 w 7766407"/>
              <a:gd name="connsiteY67" fmla="*/ 3396002 h 5322018"/>
              <a:gd name="connsiteX68" fmla="*/ 3639159 w 7766407"/>
              <a:gd name="connsiteY68" fmla="*/ 3398369 h 5322018"/>
              <a:gd name="connsiteX69" fmla="*/ 3617811 w 7766407"/>
              <a:gd name="connsiteY69" fmla="*/ 3425254 h 5322018"/>
              <a:gd name="connsiteX70" fmla="*/ 3616346 w 7766407"/>
              <a:gd name="connsiteY70" fmla="*/ 3425054 h 5322018"/>
              <a:gd name="connsiteX71" fmla="*/ 3605202 w 7766407"/>
              <a:gd name="connsiteY71" fmla="*/ 3430140 h 5322018"/>
              <a:gd name="connsiteX72" fmla="*/ 3586582 w 7766407"/>
              <a:gd name="connsiteY72" fmla="*/ 3441167 h 5322018"/>
              <a:gd name="connsiteX73" fmla="*/ 3580103 w 7766407"/>
              <a:gd name="connsiteY73" fmla="*/ 3439005 h 5322018"/>
              <a:gd name="connsiteX74" fmla="*/ 3576872 w 7766407"/>
              <a:gd name="connsiteY74" fmla="*/ 3444094 h 5322018"/>
              <a:gd name="connsiteX75" fmla="*/ 3572338 w 7766407"/>
              <a:gd name="connsiteY75" fmla="*/ 3449943 h 5322018"/>
              <a:gd name="connsiteX76" fmla="*/ 3571965 w 7766407"/>
              <a:gd name="connsiteY76" fmla="*/ 3449964 h 5322018"/>
              <a:gd name="connsiteX77" fmla="*/ 3566623 w 7766407"/>
              <a:gd name="connsiteY77" fmla="*/ 3455947 h 5322018"/>
              <a:gd name="connsiteX78" fmla="*/ 3564070 w 7766407"/>
              <a:gd name="connsiteY78" fmla="*/ 3460601 h 5322018"/>
              <a:gd name="connsiteX79" fmla="*/ 3526726 w 7766407"/>
              <a:gd name="connsiteY79" fmla="*/ 3463163 h 5322018"/>
              <a:gd name="connsiteX80" fmla="*/ 3525139 w 7766407"/>
              <a:gd name="connsiteY80" fmla="*/ 3464518 h 5322018"/>
              <a:gd name="connsiteX81" fmla="*/ 3506741 w 7766407"/>
              <a:gd name="connsiteY81" fmla="*/ 3487501 h 5322018"/>
              <a:gd name="connsiteX82" fmla="*/ 3501585 w 7766407"/>
              <a:gd name="connsiteY82" fmla="*/ 3492832 h 5322018"/>
              <a:gd name="connsiteX83" fmla="*/ 3501212 w 7766407"/>
              <a:gd name="connsiteY83" fmla="*/ 3492813 h 5322018"/>
              <a:gd name="connsiteX84" fmla="*/ 3495239 w 7766407"/>
              <a:gd name="connsiteY84" fmla="*/ 3498192 h 5322018"/>
              <a:gd name="connsiteX85" fmla="*/ 3492183 w 7766407"/>
              <a:gd name="connsiteY85" fmla="*/ 3502548 h 5322018"/>
              <a:gd name="connsiteX86" fmla="*/ 3476697 w 7766407"/>
              <a:gd name="connsiteY86" fmla="*/ 3501956 h 5322018"/>
              <a:gd name="connsiteX87" fmla="*/ 3469187 w 7766407"/>
              <a:gd name="connsiteY87" fmla="*/ 3506574 h 5322018"/>
              <a:gd name="connsiteX88" fmla="*/ 3408103 w 7766407"/>
              <a:gd name="connsiteY88" fmla="*/ 3549813 h 5322018"/>
              <a:gd name="connsiteX89" fmla="*/ 3326209 w 7766407"/>
              <a:gd name="connsiteY89" fmla="*/ 3609630 h 5322018"/>
              <a:gd name="connsiteX90" fmla="*/ 3297595 w 7766407"/>
              <a:gd name="connsiteY90" fmla="*/ 3632513 h 5322018"/>
              <a:gd name="connsiteX91" fmla="*/ 3242015 w 7766407"/>
              <a:gd name="connsiteY91" fmla="*/ 3667904 h 5322018"/>
              <a:gd name="connsiteX92" fmla="*/ 3213720 w 7766407"/>
              <a:gd name="connsiteY92" fmla="*/ 3680766 h 5322018"/>
              <a:gd name="connsiteX93" fmla="*/ 3212968 w 7766407"/>
              <a:gd name="connsiteY93" fmla="*/ 3681905 h 5322018"/>
              <a:gd name="connsiteX94" fmla="*/ 3208857 w 7766407"/>
              <a:gd name="connsiteY94" fmla="*/ 3681194 h 5322018"/>
              <a:gd name="connsiteX95" fmla="*/ 3203557 w 7766407"/>
              <a:gd name="connsiteY95" fmla="*/ 3683492 h 5322018"/>
              <a:gd name="connsiteX96" fmla="*/ 3192199 w 7766407"/>
              <a:gd name="connsiteY96" fmla="*/ 3693448 h 5322018"/>
              <a:gd name="connsiteX97" fmla="*/ 3188443 w 7766407"/>
              <a:gd name="connsiteY97" fmla="*/ 3697797 h 5322018"/>
              <a:gd name="connsiteX98" fmla="*/ 3181853 w 7766407"/>
              <a:gd name="connsiteY98" fmla="*/ 3702869 h 5322018"/>
              <a:gd name="connsiteX99" fmla="*/ 3181526 w 7766407"/>
              <a:gd name="connsiteY99" fmla="*/ 3702803 h 5322018"/>
              <a:gd name="connsiteX100" fmla="*/ 3175672 w 7766407"/>
              <a:gd name="connsiteY100" fmla="*/ 3707933 h 5322018"/>
              <a:gd name="connsiteX101" fmla="*/ 3149098 w 7766407"/>
              <a:gd name="connsiteY101" fmla="*/ 3735473 h 5322018"/>
              <a:gd name="connsiteX102" fmla="*/ 3093676 w 7766407"/>
              <a:gd name="connsiteY102" fmla="*/ 3747916 h 5322018"/>
              <a:gd name="connsiteX103" fmla="*/ 3074500 w 7766407"/>
              <a:gd name="connsiteY103" fmla="*/ 3757479 h 5322018"/>
              <a:gd name="connsiteX104" fmla="*/ 3063387 w 7766407"/>
              <a:gd name="connsiteY104" fmla="*/ 3761557 h 5322018"/>
              <a:gd name="connsiteX105" fmla="*/ 3062129 w 7766407"/>
              <a:gd name="connsiteY105" fmla="*/ 3761145 h 5322018"/>
              <a:gd name="connsiteX106" fmla="*/ 3036739 w 7766407"/>
              <a:gd name="connsiteY106" fmla="*/ 3787643 h 5322018"/>
              <a:gd name="connsiteX107" fmla="*/ 3032052 w 7766407"/>
              <a:gd name="connsiteY107" fmla="*/ 3789608 h 5322018"/>
              <a:gd name="connsiteX108" fmla="*/ 3017184 w 7766407"/>
              <a:gd name="connsiteY108" fmla="*/ 3808868 h 5322018"/>
              <a:gd name="connsiteX109" fmla="*/ 3008605 w 7766407"/>
              <a:gd name="connsiteY109" fmla="*/ 3817755 h 5322018"/>
              <a:gd name="connsiteX110" fmla="*/ 3008033 w 7766407"/>
              <a:gd name="connsiteY110" fmla="*/ 3822453 h 5322018"/>
              <a:gd name="connsiteX111" fmla="*/ 2994428 w 7766407"/>
              <a:gd name="connsiteY111" fmla="*/ 3834466 h 5322018"/>
              <a:gd name="connsiteX112" fmla="*/ 2992169 w 7766407"/>
              <a:gd name="connsiteY112" fmla="*/ 3835021 h 5322018"/>
              <a:gd name="connsiteX113" fmla="*/ 2983549 w 7766407"/>
              <a:gd name="connsiteY113" fmla="*/ 3847993 h 5322018"/>
              <a:gd name="connsiteX114" fmla="*/ 2853933 w 7766407"/>
              <a:gd name="connsiteY114" fmla="*/ 3953133 h 5322018"/>
              <a:gd name="connsiteX115" fmla="*/ 2700319 w 7766407"/>
              <a:gd name="connsiteY115" fmla="*/ 4113764 h 5322018"/>
              <a:gd name="connsiteX116" fmla="*/ 2510176 w 7766407"/>
              <a:gd name="connsiteY116" fmla="*/ 4248057 h 5322018"/>
              <a:gd name="connsiteX117" fmla="*/ 2435589 w 7766407"/>
              <a:gd name="connsiteY117" fmla="*/ 4314608 h 5322018"/>
              <a:gd name="connsiteX118" fmla="*/ 2415553 w 7766407"/>
              <a:gd name="connsiteY118" fmla="*/ 4320982 h 5322018"/>
              <a:gd name="connsiteX119" fmla="*/ 2411954 w 7766407"/>
              <a:gd name="connsiteY119" fmla="*/ 4321914 h 5322018"/>
              <a:gd name="connsiteX120" fmla="*/ 2354125 w 7766407"/>
              <a:gd name="connsiteY120" fmla="*/ 4349531 h 5322018"/>
              <a:gd name="connsiteX121" fmla="*/ 2283738 w 7766407"/>
              <a:gd name="connsiteY121" fmla="*/ 4401913 h 5322018"/>
              <a:gd name="connsiteX122" fmla="*/ 2274639 w 7766407"/>
              <a:gd name="connsiteY122" fmla="*/ 4413265 h 5322018"/>
              <a:gd name="connsiteX123" fmla="*/ 2200361 w 7766407"/>
              <a:gd name="connsiteY123" fmla="*/ 4461969 h 5322018"/>
              <a:gd name="connsiteX124" fmla="*/ 2151385 w 7766407"/>
              <a:gd name="connsiteY124" fmla="*/ 4498639 h 5322018"/>
              <a:gd name="connsiteX125" fmla="*/ 2142612 w 7766407"/>
              <a:gd name="connsiteY125" fmla="*/ 4509639 h 5322018"/>
              <a:gd name="connsiteX126" fmla="*/ 2126867 w 7766407"/>
              <a:gd name="connsiteY126" fmla="*/ 4512135 h 5322018"/>
              <a:gd name="connsiteX127" fmla="*/ 2120592 w 7766407"/>
              <a:gd name="connsiteY127" fmla="*/ 4509890 h 5322018"/>
              <a:gd name="connsiteX128" fmla="*/ 2082302 w 7766407"/>
              <a:gd name="connsiteY128" fmla="*/ 4540317 h 5322018"/>
              <a:gd name="connsiteX129" fmla="*/ 2077252 w 7766407"/>
              <a:gd name="connsiteY129" fmla="*/ 4543206 h 5322018"/>
              <a:gd name="connsiteX130" fmla="*/ 2040915 w 7766407"/>
              <a:gd name="connsiteY130" fmla="*/ 4560268 h 5322018"/>
              <a:gd name="connsiteX131" fmla="*/ 1984507 w 7766407"/>
              <a:gd name="connsiteY131" fmla="*/ 4581220 h 5322018"/>
              <a:gd name="connsiteX132" fmla="*/ 1921726 w 7766407"/>
              <a:gd name="connsiteY132" fmla="*/ 4594994 h 5322018"/>
              <a:gd name="connsiteX133" fmla="*/ 1886796 w 7766407"/>
              <a:gd name="connsiteY133" fmla="*/ 4605417 h 5322018"/>
              <a:gd name="connsiteX134" fmla="*/ 1861080 w 7766407"/>
              <a:gd name="connsiteY134" fmla="*/ 4610008 h 5322018"/>
              <a:gd name="connsiteX135" fmla="*/ 1829217 w 7766407"/>
              <a:gd name="connsiteY135" fmla="*/ 4618611 h 5322018"/>
              <a:gd name="connsiteX136" fmla="*/ 1809298 w 7766407"/>
              <a:gd name="connsiteY136" fmla="*/ 4630561 h 5322018"/>
              <a:gd name="connsiteX137" fmla="*/ 1734333 w 7766407"/>
              <a:gd name="connsiteY137" fmla="*/ 4646342 h 5322018"/>
              <a:gd name="connsiteX138" fmla="*/ 1356409 w 7766407"/>
              <a:gd name="connsiteY138" fmla="*/ 4866278 h 5322018"/>
              <a:gd name="connsiteX139" fmla="*/ 1048676 w 7766407"/>
              <a:gd name="connsiteY139" fmla="*/ 4988133 h 5322018"/>
              <a:gd name="connsiteX140" fmla="*/ 862512 w 7766407"/>
              <a:gd name="connsiteY140" fmla="*/ 5095694 h 5322018"/>
              <a:gd name="connsiteX141" fmla="*/ 861635 w 7766407"/>
              <a:gd name="connsiteY141" fmla="*/ 5094880 h 5322018"/>
              <a:gd name="connsiteX142" fmla="*/ 850724 w 7766407"/>
              <a:gd name="connsiteY142" fmla="*/ 5095804 h 5322018"/>
              <a:gd name="connsiteX143" fmla="*/ 830865 w 7766407"/>
              <a:gd name="connsiteY143" fmla="*/ 5100063 h 5322018"/>
              <a:gd name="connsiteX144" fmla="*/ 779694 w 7766407"/>
              <a:gd name="connsiteY144" fmla="*/ 5096364 h 5322018"/>
              <a:gd name="connsiteX145" fmla="*/ 746322 w 7766407"/>
              <a:gd name="connsiteY145" fmla="*/ 5117315 h 5322018"/>
              <a:gd name="connsiteX146" fmla="*/ 739355 w 7766407"/>
              <a:gd name="connsiteY146" fmla="*/ 5120945 h 5322018"/>
              <a:gd name="connsiteX147" fmla="*/ 739112 w 7766407"/>
              <a:gd name="connsiteY147" fmla="*/ 5120776 h 5322018"/>
              <a:gd name="connsiteX148" fmla="*/ 731553 w 7766407"/>
              <a:gd name="connsiteY148" fmla="*/ 5124122 h 5322018"/>
              <a:gd name="connsiteX149" fmla="*/ 713129 w 7766407"/>
              <a:gd name="connsiteY149" fmla="*/ 5134606 h 5322018"/>
              <a:gd name="connsiteX150" fmla="*/ 707783 w 7766407"/>
              <a:gd name="connsiteY150" fmla="*/ 5135422 h 5322018"/>
              <a:gd name="connsiteX151" fmla="*/ 674773 w 7766407"/>
              <a:gd name="connsiteY151" fmla="*/ 5139365 h 5322018"/>
              <a:gd name="connsiteX152" fmla="*/ 580910 w 7766407"/>
              <a:gd name="connsiteY152" fmla="*/ 5175217 h 5322018"/>
              <a:gd name="connsiteX153" fmla="*/ 0 w 7766407"/>
              <a:gd name="connsiteY153" fmla="*/ 5322018 h 5322018"/>
              <a:gd name="connsiteX154" fmla="*/ 283803 w 7766407"/>
              <a:gd name="connsiteY154" fmla="*/ 2134804 h 5322018"/>
              <a:gd name="connsiteX155" fmla="*/ 420115 w 7766407"/>
              <a:gd name="connsiteY155" fmla="*/ 755866 h 5322018"/>
              <a:gd name="connsiteX156" fmla="*/ 443847 w 7766407"/>
              <a:gd name="connsiteY156" fmla="*/ 346023 h 5322018"/>
              <a:gd name="connsiteX157" fmla="*/ 445556 w 7766407"/>
              <a:gd name="connsiteY157" fmla="*/ 318255 h 5322018"/>
              <a:gd name="connsiteX158" fmla="*/ 473895 w 7766407"/>
              <a:gd name="connsiteY158" fmla="*/ 0 h 5322018"/>
              <a:gd name="connsiteX0" fmla="*/ 473895 w 7766407"/>
              <a:gd name="connsiteY0" fmla="*/ 0 h 5322018"/>
              <a:gd name="connsiteX1" fmla="*/ 7766407 w 7766407"/>
              <a:gd name="connsiteY1" fmla="*/ 649356 h 5322018"/>
              <a:gd name="connsiteX2" fmla="*/ 7754419 w 7766407"/>
              <a:gd name="connsiteY2" fmla="*/ 656832 h 5322018"/>
              <a:gd name="connsiteX3" fmla="*/ 7674875 w 7766407"/>
              <a:gd name="connsiteY3" fmla="*/ 705925 h 5322018"/>
              <a:gd name="connsiteX4" fmla="*/ 7594593 w 7766407"/>
              <a:gd name="connsiteY4" fmla="*/ 715147 h 5322018"/>
              <a:gd name="connsiteX5" fmla="*/ 7522045 w 7766407"/>
              <a:gd name="connsiteY5" fmla="*/ 799587 h 5322018"/>
              <a:gd name="connsiteX6" fmla="*/ 7399327 w 7766407"/>
              <a:gd name="connsiteY6" fmla="*/ 845960 h 5322018"/>
              <a:gd name="connsiteX7" fmla="*/ 7322627 w 7766407"/>
              <a:gd name="connsiteY7" fmla="*/ 887773 h 5322018"/>
              <a:gd name="connsiteX8" fmla="*/ 7151262 w 7766407"/>
              <a:gd name="connsiteY8" fmla="*/ 984886 h 5322018"/>
              <a:gd name="connsiteX9" fmla="*/ 6756023 w 7766407"/>
              <a:gd name="connsiteY9" fmla="*/ 1188542 h 5322018"/>
              <a:gd name="connsiteX10" fmla="*/ 6712672 w 7766407"/>
              <a:gd name="connsiteY10" fmla="*/ 1246467 h 5322018"/>
              <a:gd name="connsiteX11" fmla="*/ 6687440 w 7766407"/>
              <a:gd name="connsiteY11" fmla="*/ 1260662 h 5322018"/>
              <a:gd name="connsiteX12" fmla="*/ 6641885 w 7766407"/>
              <a:gd name="connsiteY12" fmla="*/ 1309000 h 5322018"/>
              <a:gd name="connsiteX13" fmla="*/ 6489577 w 7766407"/>
              <a:gd name="connsiteY13" fmla="*/ 1398613 h 5322018"/>
              <a:gd name="connsiteX14" fmla="*/ 6384287 w 7766407"/>
              <a:gd name="connsiteY14" fmla="*/ 1451239 h 5322018"/>
              <a:gd name="connsiteX15" fmla="*/ 6220937 w 7766407"/>
              <a:gd name="connsiteY15" fmla="*/ 1540763 h 5322018"/>
              <a:gd name="connsiteX16" fmla="*/ 6109958 w 7766407"/>
              <a:gd name="connsiteY16" fmla="*/ 1601219 h 5322018"/>
              <a:gd name="connsiteX17" fmla="*/ 6014458 w 7766407"/>
              <a:gd name="connsiteY17" fmla="*/ 1670184 h 5322018"/>
              <a:gd name="connsiteX18" fmla="*/ 5839315 w 7766407"/>
              <a:gd name="connsiteY18" fmla="*/ 1841855 h 5322018"/>
              <a:gd name="connsiteX19" fmla="*/ 5810333 w 7766407"/>
              <a:gd name="connsiteY19" fmla="*/ 1879264 h 5322018"/>
              <a:gd name="connsiteX20" fmla="*/ 5796856 w 7766407"/>
              <a:gd name="connsiteY20" fmla="*/ 1903903 h 5322018"/>
              <a:gd name="connsiteX21" fmla="*/ 5776991 w 7766407"/>
              <a:gd name="connsiteY21" fmla="*/ 1913445 h 5322018"/>
              <a:gd name="connsiteX22" fmla="*/ 5768324 w 7766407"/>
              <a:gd name="connsiteY22" fmla="*/ 1930187 h 5322018"/>
              <a:gd name="connsiteX23" fmla="*/ 5746715 w 7766407"/>
              <a:gd name="connsiteY23" fmla="*/ 1935728 h 5322018"/>
              <a:gd name="connsiteX24" fmla="*/ 5730244 w 7766407"/>
              <a:gd name="connsiteY24" fmla="*/ 1946380 h 5322018"/>
              <a:gd name="connsiteX25" fmla="*/ 5551772 w 7766407"/>
              <a:gd name="connsiteY25" fmla="*/ 2005270 h 5322018"/>
              <a:gd name="connsiteX26" fmla="*/ 5246617 w 7766407"/>
              <a:gd name="connsiteY26" fmla="*/ 2162655 h 5322018"/>
              <a:gd name="connsiteX27" fmla="*/ 5108893 w 7766407"/>
              <a:gd name="connsiteY27" fmla="*/ 2264498 h 5322018"/>
              <a:gd name="connsiteX28" fmla="*/ 4972149 w 7766407"/>
              <a:gd name="connsiteY28" fmla="*/ 2387894 h 5322018"/>
              <a:gd name="connsiteX29" fmla="*/ 4933888 w 7766407"/>
              <a:gd name="connsiteY29" fmla="*/ 2412305 h 5322018"/>
              <a:gd name="connsiteX30" fmla="*/ 4886680 w 7766407"/>
              <a:gd name="connsiteY30" fmla="*/ 2435959 h 5322018"/>
              <a:gd name="connsiteX31" fmla="*/ 4858349 w 7766407"/>
              <a:gd name="connsiteY31" fmla="*/ 2449951 h 5322018"/>
              <a:gd name="connsiteX32" fmla="*/ 4790282 w 7766407"/>
              <a:gd name="connsiteY32" fmla="*/ 2498841 h 5322018"/>
              <a:gd name="connsiteX33" fmla="*/ 4695421 w 7766407"/>
              <a:gd name="connsiteY33" fmla="*/ 2608329 h 5322018"/>
              <a:gd name="connsiteX34" fmla="*/ 4660953 w 7766407"/>
              <a:gd name="connsiteY34" fmla="*/ 2633640 h 5322018"/>
              <a:gd name="connsiteX35" fmla="*/ 4617793 w 7766407"/>
              <a:gd name="connsiteY35" fmla="*/ 2682689 h 5322018"/>
              <a:gd name="connsiteX36" fmla="*/ 4540653 w 7766407"/>
              <a:gd name="connsiteY36" fmla="*/ 2726039 h 5322018"/>
              <a:gd name="connsiteX37" fmla="*/ 4478244 w 7766407"/>
              <a:gd name="connsiteY37" fmla="*/ 2754222 h 5322018"/>
              <a:gd name="connsiteX38" fmla="*/ 4445069 w 7766407"/>
              <a:gd name="connsiteY38" fmla="*/ 2771978 h 5322018"/>
              <a:gd name="connsiteX39" fmla="*/ 4418912 w 7766407"/>
              <a:gd name="connsiteY39" fmla="*/ 2782732 h 5322018"/>
              <a:gd name="connsiteX40" fmla="*/ 4363178 w 7766407"/>
              <a:gd name="connsiteY40" fmla="*/ 2821763 h 5322018"/>
              <a:gd name="connsiteX41" fmla="*/ 4275326 w 7766407"/>
              <a:gd name="connsiteY41" fmla="*/ 2891335 h 5322018"/>
              <a:gd name="connsiteX42" fmla="*/ 4255667 w 7766407"/>
              <a:gd name="connsiteY42" fmla="*/ 2905018 h 5322018"/>
              <a:gd name="connsiteX43" fmla="*/ 4234983 w 7766407"/>
              <a:gd name="connsiteY43" fmla="*/ 2912298 h 5322018"/>
              <a:gd name="connsiteX44" fmla="*/ 4226882 w 7766407"/>
              <a:gd name="connsiteY44" fmla="*/ 2910079 h 5322018"/>
              <a:gd name="connsiteX45" fmla="*/ 4215462 w 7766407"/>
              <a:gd name="connsiteY45" fmla="*/ 2916885 h 5322018"/>
              <a:gd name="connsiteX46" fmla="*/ 4211632 w 7766407"/>
              <a:gd name="connsiteY46" fmla="*/ 2917760 h 5322018"/>
              <a:gd name="connsiteX47" fmla="*/ 4190465 w 7766407"/>
              <a:gd name="connsiteY47" fmla="*/ 2923708 h 5322018"/>
              <a:gd name="connsiteX48" fmla="*/ 4164947 w 7766407"/>
              <a:gd name="connsiteY48" fmla="*/ 2959675 h 5322018"/>
              <a:gd name="connsiteX49" fmla="*/ 4117371 w 7766407"/>
              <a:gd name="connsiteY49" fmla="*/ 2984784 h 5322018"/>
              <a:gd name="connsiteX50" fmla="*/ 3904979 w 7766407"/>
              <a:gd name="connsiteY50" fmla="*/ 3091607 h 5322018"/>
              <a:gd name="connsiteX51" fmla="*/ 3778911 w 7766407"/>
              <a:gd name="connsiteY51" fmla="*/ 3255548 h 5322018"/>
              <a:gd name="connsiteX52" fmla="*/ 3728606 w 7766407"/>
              <a:gd name="connsiteY52" fmla="*/ 3295465 h 5322018"/>
              <a:gd name="connsiteX53" fmla="*/ 3718668 w 7766407"/>
              <a:gd name="connsiteY53" fmla="*/ 3304992 h 5322018"/>
              <a:gd name="connsiteX54" fmla="*/ 3717842 w 7766407"/>
              <a:gd name="connsiteY54" fmla="*/ 3305447 h 5322018"/>
              <a:gd name="connsiteX55" fmla="*/ 3718578 w 7766407"/>
              <a:gd name="connsiteY55" fmla="*/ 3308616 h 5322018"/>
              <a:gd name="connsiteX56" fmla="*/ 3712398 w 7766407"/>
              <a:gd name="connsiteY56" fmla="*/ 3318359 h 5322018"/>
              <a:gd name="connsiteX57" fmla="*/ 3702979 w 7766407"/>
              <a:gd name="connsiteY57" fmla="*/ 3338545 h 5322018"/>
              <a:gd name="connsiteX58" fmla="*/ 3698626 w 7766407"/>
              <a:gd name="connsiteY58" fmla="*/ 3341390 h 5322018"/>
              <a:gd name="connsiteX59" fmla="*/ 3680384 w 7766407"/>
              <a:gd name="connsiteY59" fmla="*/ 3370390 h 5322018"/>
              <a:gd name="connsiteX60" fmla="*/ 3678906 w 7766407"/>
              <a:gd name="connsiteY60" fmla="*/ 3370346 h 5322018"/>
              <a:gd name="connsiteX61" fmla="*/ 3668393 w 7766407"/>
              <a:gd name="connsiteY61" fmla="*/ 3376590 h 5322018"/>
              <a:gd name="connsiteX62" fmla="*/ 3661364 w 7766407"/>
              <a:gd name="connsiteY62" fmla="*/ 3371467 h 5322018"/>
              <a:gd name="connsiteX63" fmla="*/ 3658334 w 7766407"/>
              <a:gd name="connsiteY63" fmla="*/ 3373274 h 5322018"/>
              <a:gd name="connsiteX64" fmla="*/ 3657792 w 7766407"/>
              <a:gd name="connsiteY64" fmla="*/ 3373950 h 5322018"/>
              <a:gd name="connsiteX65" fmla="*/ 3651105 w 7766407"/>
              <a:gd name="connsiteY65" fmla="*/ 3389533 h 5322018"/>
              <a:gd name="connsiteX66" fmla="*/ 3648132 w 7766407"/>
              <a:gd name="connsiteY66" fmla="*/ 3388884 h 5322018"/>
              <a:gd name="connsiteX67" fmla="*/ 3643801 w 7766407"/>
              <a:gd name="connsiteY67" fmla="*/ 3396002 h 5322018"/>
              <a:gd name="connsiteX68" fmla="*/ 3639159 w 7766407"/>
              <a:gd name="connsiteY68" fmla="*/ 3398369 h 5322018"/>
              <a:gd name="connsiteX69" fmla="*/ 3617811 w 7766407"/>
              <a:gd name="connsiteY69" fmla="*/ 3425254 h 5322018"/>
              <a:gd name="connsiteX70" fmla="*/ 3616346 w 7766407"/>
              <a:gd name="connsiteY70" fmla="*/ 3425054 h 5322018"/>
              <a:gd name="connsiteX71" fmla="*/ 3605202 w 7766407"/>
              <a:gd name="connsiteY71" fmla="*/ 3430140 h 5322018"/>
              <a:gd name="connsiteX72" fmla="*/ 3586582 w 7766407"/>
              <a:gd name="connsiteY72" fmla="*/ 3441167 h 5322018"/>
              <a:gd name="connsiteX73" fmla="*/ 3580103 w 7766407"/>
              <a:gd name="connsiteY73" fmla="*/ 3439005 h 5322018"/>
              <a:gd name="connsiteX74" fmla="*/ 3576872 w 7766407"/>
              <a:gd name="connsiteY74" fmla="*/ 3444094 h 5322018"/>
              <a:gd name="connsiteX75" fmla="*/ 3572338 w 7766407"/>
              <a:gd name="connsiteY75" fmla="*/ 3449943 h 5322018"/>
              <a:gd name="connsiteX76" fmla="*/ 3571965 w 7766407"/>
              <a:gd name="connsiteY76" fmla="*/ 3449964 h 5322018"/>
              <a:gd name="connsiteX77" fmla="*/ 3566623 w 7766407"/>
              <a:gd name="connsiteY77" fmla="*/ 3455947 h 5322018"/>
              <a:gd name="connsiteX78" fmla="*/ 3564070 w 7766407"/>
              <a:gd name="connsiteY78" fmla="*/ 3460601 h 5322018"/>
              <a:gd name="connsiteX79" fmla="*/ 3526726 w 7766407"/>
              <a:gd name="connsiteY79" fmla="*/ 3463163 h 5322018"/>
              <a:gd name="connsiteX80" fmla="*/ 3525139 w 7766407"/>
              <a:gd name="connsiteY80" fmla="*/ 3464518 h 5322018"/>
              <a:gd name="connsiteX81" fmla="*/ 3506741 w 7766407"/>
              <a:gd name="connsiteY81" fmla="*/ 3487501 h 5322018"/>
              <a:gd name="connsiteX82" fmla="*/ 3501585 w 7766407"/>
              <a:gd name="connsiteY82" fmla="*/ 3492832 h 5322018"/>
              <a:gd name="connsiteX83" fmla="*/ 3501212 w 7766407"/>
              <a:gd name="connsiteY83" fmla="*/ 3492813 h 5322018"/>
              <a:gd name="connsiteX84" fmla="*/ 3495239 w 7766407"/>
              <a:gd name="connsiteY84" fmla="*/ 3498192 h 5322018"/>
              <a:gd name="connsiteX85" fmla="*/ 3492183 w 7766407"/>
              <a:gd name="connsiteY85" fmla="*/ 3502548 h 5322018"/>
              <a:gd name="connsiteX86" fmla="*/ 3476697 w 7766407"/>
              <a:gd name="connsiteY86" fmla="*/ 3501956 h 5322018"/>
              <a:gd name="connsiteX87" fmla="*/ 3469187 w 7766407"/>
              <a:gd name="connsiteY87" fmla="*/ 3506574 h 5322018"/>
              <a:gd name="connsiteX88" fmla="*/ 3408103 w 7766407"/>
              <a:gd name="connsiteY88" fmla="*/ 3549813 h 5322018"/>
              <a:gd name="connsiteX89" fmla="*/ 3326209 w 7766407"/>
              <a:gd name="connsiteY89" fmla="*/ 3609630 h 5322018"/>
              <a:gd name="connsiteX90" fmla="*/ 3297595 w 7766407"/>
              <a:gd name="connsiteY90" fmla="*/ 3632513 h 5322018"/>
              <a:gd name="connsiteX91" fmla="*/ 3242015 w 7766407"/>
              <a:gd name="connsiteY91" fmla="*/ 3667904 h 5322018"/>
              <a:gd name="connsiteX92" fmla="*/ 3213720 w 7766407"/>
              <a:gd name="connsiteY92" fmla="*/ 3680766 h 5322018"/>
              <a:gd name="connsiteX93" fmla="*/ 3212968 w 7766407"/>
              <a:gd name="connsiteY93" fmla="*/ 3681905 h 5322018"/>
              <a:gd name="connsiteX94" fmla="*/ 3208857 w 7766407"/>
              <a:gd name="connsiteY94" fmla="*/ 3681194 h 5322018"/>
              <a:gd name="connsiteX95" fmla="*/ 3203557 w 7766407"/>
              <a:gd name="connsiteY95" fmla="*/ 3683492 h 5322018"/>
              <a:gd name="connsiteX96" fmla="*/ 3192199 w 7766407"/>
              <a:gd name="connsiteY96" fmla="*/ 3693448 h 5322018"/>
              <a:gd name="connsiteX97" fmla="*/ 3188443 w 7766407"/>
              <a:gd name="connsiteY97" fmla="*/ 3697797 h 5322018"/>
              <a:gd name="connsiteX98" fmla="*/ 3181853 w 7766407"/>
              <a:gd name="connsiteY98" fmla="*/ 3702869 h 5322018"/>
              <a:gd name="connsiteX99" fmla="*/ 3181526 w 7766407"/>
              <a:gd name="connsiteY99" fmla="*/ 3702803 h 5322018"/>
              <a:gd name="connsiteX100" fmla="*/ 3175672 w 7766407"/>
              <a:gd name="connsiteY100" fmla="*/ 3707933 h 5322018"/>
              <a:gd name="connsiteX101" fmla="*/ 3149098 w 7766407"/>
              <a:gd name="connsiteY101" fmla="*/ 3735473 h 5322018"/>
              <a:gd name="connsiteX102" fmla="*/ 3093676 w 7766407"/>
              <a:gd name="connsiteY102" fmla="*/ 3747916 h 5322018"/>
              <a:gd name="connsiteX103" fmla="*/ 3074500 w 7766407"/>
              <a:gd name="connsiteY103" fmla="*/ 3757479 h 5322018"/>
              <a:gd name="connsiteX104" fmla="*/ 3063387 w 7766407"/>
              <a:gd name="connsiteY104" fmla="*/ 3761557 h 5322018"/>
              <a:gd name="connsiteX105" fmla="*/ 3062129 w 7766407"/>
              <a:gd name="connsiteY105" fmla="*/ 3761145 h 5322018"/>
              <a:gd name="connsiteX106" fmla="*/ 3036739 w 7766407"/>
              <a:gd name="connsiteY106" fmla="*/ 3787643 h 5322018"/>
              <a:gd name="connsiteX107" fmla="*/ 3032052 w 7766407"/>
              <a:gd name="connsiteY107" fmla="*/ 3789608 h 5322018"/>
              <a:gd name="connsiteX108" fmla="*/ 3017184 w 7766407"/>
              <a:gd name="connsiteY108" fmla="*/ 3808868 h 5322018"/>
              <a:gd name="connsiteX109" fmla="*/ 3008605 w 7766407"/>
              <a:gd name="connsiteY109" fmla="*/ 3817755 h 5322018"/>
              <a:gd name="connsiteX110" fmla="*/ 3008033 w 7766407"/>
              <a:gd name="connsiteY110" fmla="*/ 3822453 h 5322018"/>
              <a:gd name="connsiteX111" fmla="*/ 2994428 w 7766407"/>
              <a:gd name="connsiteY111" fmla="*/ 3834466 h 5322018"/>
              <a:gd name="connsiteX112" fmla="*/ 2992169 w 7766407"/>
              <a:gd name="connsiteY112" fmla="*/ 3835021 h 5322018"/>
              <a:gd name="connsiteX113" fmla="*/ 2983549 w 7766407"/>
              <a:gd name="connsiteY113" fmla="*/ 3847993 h 5322018"/>
              <a:gd name="connsiteX114" fmla="*/ 2853933 w 7766407"/>
              <a:gd name="connsiteY114" fmla="*/ 3953133 h 5322018"/>
              <a:gd name="connsiteX115" fmla="*/ 2700319 w 7766407"/>
              <a:gd name="connsiteY115" fmla="*/ 4113764 h 5322018"/>
              <a:gd name="connsiteX116" fmla="*/ 2510176 w 7766407"/>
              <a:gd name="connsiteY116" fmla="*/ 4248057 h 5322018"/>
              <a:gd name="connsiteX117" fmla="*/ 2435589 w 7766407"/>
              <a:gd name="connsiteY117" fmla="*/ 4314608 h 5322018"/>
              <a:gd name="connsiteX118" fmla="*/ 2415553 w 7766407"/>
              <a:gd name="connsiteY118" fmla="*/ 4320982 h 5322018"/>
              <a:gd name="connsiteX119" fmla="*/ 2411954 w 7766407"/>
              <a:gd name="connsiteY119" fmla="*/ 4321914 h 5322018"/>
              <a:gd name="connsiteX120" fmla="*/ 2354125 w 7766407"/>
              <a:gd name="connsiteY120" fmla="*/ 4349531 h 5322018"/>
              <a:gd name="connsiteX121" fmla="*/ 2283738 w 7766407"/>
              <a:gd name="connsiteY121" fmla="*/ 4401913 h 5322018"/>
              <a:gd name="connsiteX122" fmla="*/ 2274639 w 7766407"/>
              <a:gd name="connsiteY122" fmla="*/ 4413265 h 5322018"/>
              <a:gd name="connsiteX123" fmla="*/ 2200361 w 7766407"/>
              <a:gd name="connsiteY123" fmla="*/ 4461969 h 5322018"/>
              <a:gd name="connsiteX124" fmla="*/ 2151385 w 7766407"/>
              <a:gd name="connsiteY124" fmla="*/ 4498639 h 5322018"/>
              <a:gd name="connsiteX125" fmla="*/ 2142612 w 7766407"/>
              <a:gd name="connsiteY125" fmla="*/ 4509639 h 5322018"/>
              <a:gd name="connsiteX126" fmla="*/ 2126867 w 7766407"/>
              <a:gd name="connsiteY126" fmla="*/ 4512135 h 5322018"/>
              <a:gd name="connsiteX127" fmla="*/ 2120592 w 7766407"/>
              <a:gd name="connsiteY127" fmla="*/ 4509890 h 5322018"/>
              <a:gd name="connsiteX128" fmla="*/ 2082302 w 7766407"/>
              <a:gd name="connsiteY128" fmla="*/ 4540317 h 5322018"/>
              <a:gd name="connsiteX129" fmla="*/ 2077252 w 7766407"/>
              <a:gd name="connsiteY129" fmla="*/ 4543206 h 5322018"/>
              <a:gd name="connsiteX130" fmla="*/ 2040915 w 7766407"/>
              <a:gd name="connsiteY130" fmla="*/ 4560268 h 5322018"/>
              <a:gd name="connsiteX131" fmla="*/ 1984507 w 7766407"/>
              <a:gd name="connsiteY131" fmla="*/ 4581220 h 5322018"/>
              <a:gd name="connsiteX132" fmla="*/ 1921726 w 7766407"/>
              <a:gd name="connsiteY132" fmla="*/ 4594994 h 5322018"/>
              <a:gd name="connsiteX133" fmla="*/ 1886796 w 7766407"/>
              <a:gd name="connsiteY133" fmla="*/ 4605417 h 5322018"/>
              <a:gd name="connsiteX134" fmla="*/ 1861080 w 7766407"/>
              <a:gd name="connsiteY134" fmla="*/ 4610008 h 5322018"/>
              <a:gd name="connsiteX135" fmla="*/ 1829217 w 7766407"/>
              <a:gd name="connsiteY135" fmla="*/ 4618611 h 5322018"/>
              <a:gd name="connsiteX136" fmla="*/ 1809298 w 7766407"/>
              <a:gd name="connsiteY136" fmla="*/ 4630561 h 5322018"/>
              <a:gd name="connsiteX137" fmla="*/ 1734333 w 7766407"/>
              <a:gd name="connsiteY137" fmla="*/ 4646342 h 5322018"/>
              <a:gd name="connsiteX138" fmla="*/ 1356409 w 7766407"/>
              <a:gd name="connsiteY138" fmla="*/ 4866278 h 5322018"/>
              <a:gd name="connsiteX139" fmla="*/ 1048676 w 7766407"/>
              <a:gd name="connsiteY139" fmla="*/ 4988133 h 5322018"/>
              <a:gd name="connsiteX140" fmla="*/ 862512 w 7766407"/>
              <a:gd name="connsiteY140" fmla="*/ 5095694 h 5322018"/>
              <a:gd name="connsiteX141" fmla="*/ 861635 w 7766407"/>
              <a:gd name="connsiteY141" fmla="*/ 5094880 h 5322018"/>
              <a:gd name="connsiteX142" fmla="*/ 850724 w 7766407"/>
              <a:gd name="connsiteY142" fmla="*/ 5095804 h 5322018"/>
              <a:gd name="connsiteX143" fmla="*/ 830865 w 7766407"/>
              <a:gd name="connsiteY143" fmla="*/ 5100063 h 5322018"/>
              <a:gd name="connsiteX144" fmla="*/ 779694 w 7766407"/>
              <a:gd name="connsiteY144" fmla="*/ 5096364 h 5322018"/>
              <a:gd name="connsiteX145" fmla="*/ 746322 w 7766407"/>
              <a:gd name="connsiteY145" fmla="*/ 5117315 h 5322018"/>
              <a:gd name="connsiteX146" fmla="*/ 739355 w 7766407"/>
              <a:gd name="connsiteY146" fmla="*/ 5120945 h 5322018"/>
              <a:gd name="connsiteX147" fmla="*/ 739112 w 7766407"/>
              <a:gd name="connsiteY147" fmla="*/ 5120776 h 5322018"/>
              <a:gd name="connsiteX148" fmla="*/ 731553 w 7766407"/>
              <a:gd name="connsiteY148" fmla="*/ 5124122 h 5322018"/>
              <a:gd name="connsiteX149" fmla="*/ 713129 w 7766407"/>
              <a:gd name="connsiteY149" fmla="*/ 5134606 h 5322018"/>
              <a:gd name="connsiteX150" fmla="*/ 707783 w 7766407"/>
              <a:gd name="connsiteY150" fmla="*/ 5135422 h 5322018"/>
              <a:gd name="connsiteX151" fmla="*/ 674773 w 7766407"/>
              <a:gd name="connsiteY151" fmla="*/ 5139365 h 5322018"/>
              <a:gd name="connsiteX152" fmla="*/ 580910 w 7766407"/>
              <a:gd name="connsiteY152" fmla="*/ 5175217 h 5322018"/>
              <a:gd name="connsiteX153" fmla="*/ 0 w 7766407"/>
              <a:gd name="connsiteY153" fmla="*/ 5322018 h 5322018"/>
              <a:gd name="connsiteX154" fmla="*/ 283803 w 7766407"/>
              <a:gd name="connsiteY154" fmla="*/ 2134804 h 5322018"/>
              <a:gd name="connsiteX155" fmla="*/ 443847 w 7766407"/>
              <a:gd name="connsiteY155" fmla="*/ 346023 h 5322018"/>
              <a:gd name="connsiteX156" fmla="*/ 445556 w 7766407"/>
              <a:gd name="connsiteY156" fmla="*/ 318255 h 5322018"/>
              <a:gd name="connsiteX157" fmla="*/ 473895 w 7766407"/>
              <a:gd name="connsiteY157" fmla="*/ 0 h 5322018"/>
              <a:gd name="connsiteX0" fmla="*/ 473895 w 7766407"/>
              <a:gd name="connsiteY0" fmla="*/ 0 h 5322018"/>
              <a:gd name="connsiteX1" fmla="*/ 7766407 w 7766407"/>
              <a:gd name="connsiteY1" fmla="*/ 649356 h 5322018"/>
              <a:gd name="connsiteX2" fmla="*/ 7754419 w 7766407"/>
              <a:gd name="connsiteY2" fmla="*/ 656832 h 5322018"/>
              <a:gd name="connsiteX3" fmla="*/ 7674875 w 7766407"/>
              <a:gd name="connsiteY3" fmla="*/ 705925 h 5322018"/>
              <a:gd name="connsiteX4" fmla="*/ 7594593 w 7766407"/>
              <a:gd name="connsiteY4" fmla="*/ 715147 h 5322018"/>
              <a:gd name="connsiteX5" fmla="*/ 7522045 w 7766407"/>
              <a:gd name="connsiteY5" fmla="*/ 799587 h 5322018"/>
              <a:gd name="connsiteX6" fmla="*/ 7399327 w 7766407"/>
              <a:gd name="connsiteY6" fmla="*/ 845960 h 5322018"/>
              <a:gd name="connsiteX7" fmla="*/ 7322627 w 7766407"/>
              <a:gd name="connsiteY7" fmla="*/ 887773 h 5322018"/>
              <a:gd name="connsiteX8" fmla="*/ 7151262 w 7766407"/>
              <a:gd name="connsiteY8" fmla="*/ 984886 h 5322018"/>
              <a:gd name="connsiteX9" fmla="*/ 6756023 w 7766407"/>
              <a:gd name="connsiteY9" fmla="*/ 1188542 h 5322018"/>
              <a:gd name="connsiteX10" fmla="*/ 6712672 w 7766407"/>
              <a:gd name="connsiteY10" fmla="*/ 1246467 h 5322018"/>
              <a:gd name="connsiteX11" fmla="*/ 6687440 w 7766407"/>
              <a:gd name="connsiteY11" fmla="*/ 1260662 h 5322018"/>
              <a:gd name="connsiteX12" fmla="*/ 6641885 w 7766407"/>
              <a:gd name="connsiteY12" fmla="*/ 1309000 h 5322018"/>
              <a:gd name="connsiteX13" fmla="*/ 6489577 w 7766407"/>
              <a:gd name="connsiteY13" fmla="*/ 1398613 h 5322018"/>
              <a:gd name="connsiteX14" fmla="*/ 6384287 w 7766407"/>
              <a:gd name="connsiteY14" fmla="*/ 1451239 h 5322018"/>
              <a:gd name="connsiteX15" fmla="*/ 6220937 w 7766407"/>
              <a:gd name="connsiteY15" fmla="*/ 1540763 h 5322018"/>
              <a:gd name="connsiteX16" fmla="*/ 6109958 w 7766407"/>
              <a:gd name="connsiteY16" fmla="*/ 1601219 h 5322018"/>
              <a:gd name="connsiteX17" fmla="*/ 6014458 w 7766407"/>
              <a:gd name="connsiteY17" fmla="*/ 1670184 h 5322018"/>
              <a:gd name="connsiteX18" fmla="*/ 5839315 w 7766407"/>
              <a:gd name="connsiteY18" fmla="*/ 1841855 h 5322018"/>
              <a:gd name="connsiteX19" fmla="*/ 5810333 w 7766407"/>
              <a:gd name="connsiteY19" fmla="*/ 1879264 h 5322018"/>
              <a:gd name="connsiteX20" fmla="*/ 5796856 w 7766407"/>
              <a:gd name="connsiteY20" fmla="*/ 1903903 h 5322018"/>
              <a:gd name="connsiteX21" fmla="*/ 5776991 w 7766407"/>
              <a:gd name="connsiteY21" fmla="*/ 1913445 h 5322018"/>
              <a:gd name="connsiteX22" fmla="*/ 5768324 w 7766407"/>
              <a:gd name="connsiteY22" fmla="*/ 1930187 h 5322018"/>
              <a:gd name="connsiteX23" fmla="*/ 5746715 w 7766407"/>
              <a:gd name="connsiteY23" fmla="*/ 1935728 h 5322018"/>
              <a:gd name="connsiteX24" fmla="*/ 5730244 w 7766407"/>
              <a:gd name="connsiteY24" fmla="*/ 1946380 h 5322018"/>
              <a:gd name="connsiteX25" fmla="*/ 5551772 w 7766407"/>
              <a:gd name="connsiteY25" fmla="*/ 2005270 h 5322018"/>
              <a:gd name="connsiteX26" fmla="*/ 5246617 w 7766407"/>
              <a:gd name="connsiteY26" fmla="*/ 2162655 h 5322018"/>
              <a:gd name="connsiteX27" fmla="*/ 5108893 w 7766407"/>
              <a:gd name="connsiteY27" fmla="*/ 2264498 h 5322018"/>
              <a:gd name="connsiteX28" fmla="*/ 4972149 w 7766407"/>
              <a:gd name="connsiteY28" fmla="*/ 2387894 h 5322018"/>
              <a:gd name="connsiteX29" fmla="*/ 4933888 w 7766407"/>
              <a:gd name="connsiteY29" fmla="*/ 2412305 h 5322018"/>
              <a:gd name="connsiteX30" fmla="*/ 4886680 w 7766407"/>
              <a:gd name="connsiteY30" fmla="*/ 2435959 h 5322018"/>
              <a:gd name="connsiteX31" fmla="*/ 4858349 w 7766407"/>
              <a:gd name="connsiteY31" fmla="*/ 2449951 h 5322018"/>
              <a:gd name="connsiteX32" fmla="*/ 4790282 w 7766407"/>
              <a:gd name="connsiteY32" fmla="*/ 2498841 h 5322018"/>
              <a:gd name="connsiteX33" fmla="*/ 4695421 w 7766407"/>
              <a:gd name="connsiteY33" fmla="*/ 2608329 h 5322018"/>
              <a:gd name="connsiteX34" fmla="*/ 4660953 w 7766407"/>
              <a:gd name="connsiteY34" fmla="*/ 2633640 h 5322018"/>
              <a:gd name="connsiteX35" fmla="*/ 4617793 w 7766407"/>
              <a:gd name="connsiteY35" fmla="*/ 2682689 h 5322018"/>
              <a:gd name="connsiteX36" fmla="*/ 4540653 w 7766407"/>
              <a:gd name="connsiteY36" fmla="*/ 2726039 h 5322018"/>
              <a:gd name="connsiteX37" fmla="*/ 4478244 w 7766407"/>
              <a:gd name="connsiteY37" fmla="*/ 2754222 h 5322018"/>
              <a:gd name="connsiteX38" fmla="*/ 4445069 w 7766407"/>
              <a:gd name="connsiteY38" fmla="*/ 2771978 h 5322018"/>
              <a:gd name="connsiteX39" fmla="*/ 4418912 w 7766407"/>
              <a:gd name="connsiteY39" fmla="*/ 2782732 h 5322018"/>
              <a:gd name="connsiteX40" fmla="*/ 4363178 w 7766407"/>
              <a:gd name="connsiteY40" fmla="*/ 2821763 h 5322018"/>
              <a:gd name="connsiteX41" fmla="*/ 4275326 w 7766407"/>
              <a:gd name="connsiteY41" fmla="*/ 2891335 h 5322018"/>
              <a:gd name="connsiteX42" fmla="*/ 4255667 w 7766407"/>
              <a:gd name="connsiteY42" fmla="*/ 2905018 h 5322018"/>
              <a:gd name="connsiteX43" fmla="*/ 4234983 w 7766407"/>
              <a:gd name="connsiteY43" fmla="*/ 2912298 h 5322018"/>
              <a:gd name="connsiteX44" fmla="*/ 4226882 w 7766407"/>
              <a:gd name="connsiteY44" fmla="*/ 2910079 h 5322018"/>
              <a:gd name="connsiteX45" fmla="*/ 4215462 w 7766407"/>
              <a:gd name="connsiteY45" fmla="*/ 2916885 h 5322018"/>
              <a:gd name="connsiteX46" fmla="*/ 4211632 w 7766407"/>
              <a:gd name="connsiteY46" fmla="*/ 2917760 h 5322018"/>
              <a:gd name="connsiteX47" fmla="*/ 4190465 w 7766407"/>
              <a:gd name="connsiteY47" fmla="*/ 2923708 h 5322018"/>
              <a:gd name="connsiteX48" fmla="*/ 4164947 w 7766407"/>
              <a:gd name="connsiteY48" fmla="*/ 2959675 h 5322018"/>
              <a:gd name="connsiteX49" fmla="*/ 4117371 w 7766407"/>
              <a:gd name="connsiteY49" fmla="*/ 2984784 h 5322018"/>
              <a:gd name="connsiteX50" fmla="*/ 3904979 w 7766407"/>
              <a:gd name="connsiteY50" fmla="*/ 3091607 h 5322018"/>
              <a:gd name="connsiteX51" fmla="*/ 3778911 w 7766407"/>
              <a:gd name="connsiteY51" fmla="*/ 3255548 h 5322018"/>
              <a:gd name="connsiteX52" fmla="*/ 3728606 w 7766407"/>
              <a:gd name="connsiteY52" fmla="*/ 3295465 h 5322018"/>
              <a:gd name="connsiteX53" fmla="*/ 3718668 w 7766407"/>
              <a:gd name="connsiteY53" fmla="*/ 3304992 h 5322018"/>
              <a:gd name="connsiteX54" fmla="*/ 3717842 w 7766407"/>
              <a:gd name="connsiteY54" fmla="*/ 3305447 h 5322018"/>
              <a:gd name="connsiteX55" fmla="*/ 3718578 w 7766407"/>
              <a:gd name="connsiteY55" fmla="*/ 3308616 h 5322018"/>
              <a:gd name="connsiteX56" fmla="*/ 3712398 w 7766407"/>
              <a:gd name="connsiteY56" fmla="*/ 3318359 h 5322018"/>
              <a:gd name="connsiteX57" fmla="*/ 3702979 w 7766407"/>
              <a:gd name="connsiteY57" fmla="*/ 3338545 h 5322018"/>
              <a:gd name="connsiteX58" fmla="*/ 3698626 w 7766407"/>
              <a:gd name="connsiteY58" fmla="*/ 3341390 h 5322018"/>
              <a:gd name="connsiteX59" fmla="*/ 3680384 w 7766407"/>
              <a:gd name="connsiteY59" fmla="*/ 3370390 h 5322018"/>
              <a:gd name="connsiteX60" fmla="*/ 3678906 w 7766407"/>
              <a:gd name="connsiteY60" fmla="*/ 3370346 h 5322018"/>
              <a:gd name="connsiteX61" fmla="*/ 3668393 w 7766407"/>
              <a:gd name="connsiteY61" fmla="*/ 3376590 h 5322018"/>
              <a:gd name="connsiteX62" fmla="*/ 3661364 w 7766407"/>
              <a:gd name="connsiteY62" fmla="*/ 3371467 h 5322018"/>
              <a:gd name="connsiteX63" fmla="*/ 3658334 w 7766407"/>
              <a:gd name="connsiteY63" fmla="*/ 3373274 h 5322018"/>
              <a:gd name="connsiteX64" fmla="*/ 3657792 w 7766407"/>
              <a:gd name="connsiteY64" fmla="*/ 3373950 h 5322018"/>
              <a:gd name="connsiteX65" fmla="*/ 3651105 w 7766407"/>
              <a:gd name="connsiteY65" fmla="*/ 3389533 h 5322018"/>
              <a:gd name="connsiteX66" fmla="*/ 3648132 w 7766407"/>
              <a:gd name="connsiteY66" fmla="*/ 3388884 h 5322018"/>
              <a:gd name="connsiteX67" fmla="*/ 3643801 w 7766407"/>
              <a:gd name="connsiteY67" fmla="*/ 3396002 h 5322018"/>
              <a:gd name="connsiteX68" fmla="*/ 3639159 w 7766407"/>
              <a:gd name="connsiteY68" fmla="*/ 3398369 h 5322018"/>
              <a:gd name="connsiteX69" fmla="*/ 3617811 w 7766407"/>
              <a:gd name="connsiteY69" fmla="*/ 3425254 h 5322018"/>
              <a:gd name="connsiteX70" fmla="*/ 3616346 w 7766407"/>
              <a:gd name="connsiteY70" fmla="*/ 3425054 h 5322018"/>
              <a:gd name="connsiteX71" fmla="*/ 3605202 w 7766407"/>
              <a:gd name="connsiteY71" fmla="*/ 3430140 h 5322018"/>
              <a:gd name="connsiteX72" fmla="*/ 3586582 w 7766407"/>
              <a:gd name="connsiteY72" fmla="*/ 3441167 h 5322018"/>
              <a:gd name="connsiteX73" fmla="*/ 3580103 w 7766407"/>
              <a:gd name="connsiteY73" fmla="*/ 3439005 h 5322018"/>
              <a:gd name="connsiteX74" fmla="*/ 3576872 w 7766407"/>
              <a:gd name="connsiteY74" fmla="*/ 3444094 h 5322018"/>
              <a:gd name="connsiteX75" fmla="*/ 3572338 w 7766407"/>
              <a:gd name="connsiteY75" fmla="*/ 3449943 h 5322018"/>
              <a:gd name="connsiteX76" fmla="*/ 3571965 w 7766407"/>
              <a:gd name="connsiteY76" fmla="*/ 3449964 h 5322018"/>
              <a:gd name="connsiteX77" fmla="*/ 3566623 w 7766407"/>
              <a:gd name="connsiteY77" fmla="*/ 3455947 h 5322018"/>
              <a:gd name="connsiteX78" fmla="*/ 3564070 w 7766407"/>
              <a:gd name="connsiteY78" fmla="*/ 3460601 h 5322018"/>
              <a:gd name="connsiteX79" fmla="*/ 3526726 w 7766407"/>
              <a:gd name="connsiteY79" fmla="*/ 3463163 h 5322018"/>
              <a:gd name="connsiteX80" fmla="*/ 3525139 w 7766407"/>
              <a:gd name="connsiteY80" fmla="*/ 3464518 h 5322018"/>
              <a:gd name="connsiteX81" fmla="*/ 3506741 w 7766407"/>
              <a:gd name="connsiteY81" fmla="*/ 3487501 h 5322018"/>
              <a:gd name="connsiteX82" fmla="*/ 3501585 w 7766407"/>
              <a:gd name="connsiteY82" fmla="*/ 3492832 h 5322018"/>
              <a:gd name="connsiteX83" fmla="*/ 3501212 w 7766407"/>
              <a:gd name="connsiteY83" fmla="*/ 3492813 h 5322018"/>
              <a:gd name="connsiteX84" fmla="*/ 3495239 w 7766407"/>
              <a:gd name="connsiteY84" fmla="*/ 3498192 h 5322018"/>
              <a:gd name="connsiteX85" fmla="*/ 3492183 w 7766407"/>
              <a:gd name="connsiteY85" fmla="*/ 3502548 h 5322018"/>
              <a:gd name="connsiteX86" fmla="*/ 3476697 w 7766407"/>
              <a:gd name="connsiteY86" fmla="*/ 3501956 h 5322018"/>
              <a:gd name="connsiteX87" fmla="*/ 3469187 w 7766407"/>
              <a:gd name="connsiteY87" fmla="*/ 3506574 h 5322018"/>
              <a:gd name="connsiteX88" fmla="*/ 3408103 w 7766407"/>
              <a:gd name="connsiteY88" fmla="*/ 3549813 h 5322018"/>
              <a:gd name="connsiteX89" fmla="*/ 3326209 w 7766407"/>
              <a:gd name="connsiteY89" fmla="*/ 3609630 h 5322018"/>
              <a:gd name="connsiteX90" fmla="*/ 3297595 w 7766407"/>
              <a:gd name="connsiteY90" fmla="*/ 3632513 h 5322018"/>
              <a:gd name="connsiteX91" fmla="*/ 3242015 w 7766407"/>
              <a:gd name="connsiteY91" fmla="*/ 3667904 h 5322018"/>
              <a:gd name="connsiteX92" fmla="*/ 3213720 w 7766407"/>
              <a:gd name="connsiteY92" fmla="*/ 3680766 h 5322018"/>
              <a:gd name="connsiteX93" fmla="*/ 3212968 w 7766407"/>
              <a:gd name="connsiteY93" fmla="*/ 3681905 h 5322018"/>
              <a:gd name="connsiteX94" fmla="*/ 3208857 w 7766407"/>
              <a:gd name="connsiteY94" fmla="*/ 3681194 h 5322018"/>
              <a:gd name="connsiteX95" fmla="*/ 3203557 w 7766407"/>
              <a:gd name="connsiteY95" fmla="*/ 3683492 h 5322018"/>
              <a:gd name="connsiteX96" fmla="*/ 3192199 w 7766407"/>
              <a:gd name="connsiteY96" fmla="*/ 3693448 h 5322018"/>
              <a:gd name="connsiteX97" fmla="*/ 3188443 w 7766407"/>
              <a:gd name="connsiteY97" fmla="*/ 3697797 h 5322018"/>
              <a:gd name="connsiteX98" fmla="*/ 3181853 w 7766407"/>
              <a:gd name="connsiteY98" fmla="*/ 3702869 h 5322018"/>
              <a:gd name="connsiteX99" fmla="*/ 3181526 w 7766407"/>
              <a:gd name="connsiteY99" fmla="*/ 3702803 h 5322018"/>
              <a:gd name="connsiteX100" fmla="*/ 3175672 w 7766407"/>
              <a:gd name="connsiteY100" fmla="*/ 3707933 h 5322018"/>
              <a:gd name="connsiteX101" fmla="*/ 3149098 w 7766407"/>
              <a:gd name="connsiteY101" fmla="*/ 3735473 h 5322018"/>
              <a:gd name="connsiteX102" fmla="*/ 3093676 w 7766407"/>
              <a:gd name="connsiteY102" fmla="*/ 3747916 h 5322018"/>
              <a:gd name="connsiteX103" fmla="*/ 3074500 w 7766407"/>
              <a:gd name="connsiteY103" fmla="*/ 3757479 h 5322018"/>
              <a:gd name="connsiteX104" fmla="*/ 3063387 w 7766407"/>
              <a:gd name="connsiteY104" fmla="*/ 3761557 h 5322018"/>
              <a:gd name="connsiteX105" fmla="*/ 3062129 w 7766407"/>
              <a:gd name="connsiteY105" fmla="*/ 3761145 h 5322018"/>
              <a:gd name="connsiteX106" fmla="*/ 3036739 w 7766407"/>
              <a:gd name="connsiteY106" fmla="*/ 3787643 h 5322018"/>
              <a:gd name="connsiteX107" fmla="*/ 3032052 w 7766407"/>
              <a:gd name="connsiteY107" fmla="*/ 3789608 h 5322018"/>
              <a:gd name="connsiteX108" fmla="*/ 3017184 w 7766407"/>
              <a:gd name="connsiteY108" fmla="*/ 3808868 h 5322018"/>
              <a:gd name="connsiteX109" fmla="*/ 3008605 w 7766407"/>
              <a:gd name="connsiteY109" fmla="*/ 3817755 h 5322018"/>
              <a:gd name="connsiteX110" fmla="*/ 3008033 w 7766407"/>
              <a:gd name="connsiteY110" fmla="*/ 3822453 h 5322018"/>
              <a:gd name="connsiteX111" fmla="*/ 2994428 w 7766407"/>
              <a:gd name="connsiteY111" fmla="*/ 3834466 h 5322018"/>
              <a:gd name="connsiteX112" fmla="*/ 2992169 w 7766407"/>
              <a:gd name="connsiteY112" fmla="*/ 3835021 h 5322018"/>
              <a:gd name="connsiteX113" fmla="*/ 2983549 w 7766407"/>
              <a:gd name="connsiteY113" fmla="*/ 3847993 h 5322018"/>
              <a:gd name="connsiteX114" fmla="*/ 2853933 w 7766407"/>
              <a:gd name="connsiteY114" fmla="*/ 3953133 h 5322018"/>
              <a:gd name="connsiteX115" fmla="*/ 2700319 w 7766407"/>
              <a:gd name="connsiteY115" fmla="*/ 4113764 h 5322018"/>
              <a:gd name="connsiteX116" fmla="*/ 2510176 w 7766407"/>
              <a:gd name="connsiteY116" fmla="*/ 4248057 h 5322018"/>
              <a:gd name="connsiteX117" fmla="*/ 2435589 w 7766407"/>
              <a:gd name="connsiteY117" fmla="*/ 4314608 h 5322018"/>
              <a:gd name="connsiteX118" fmla="*/ 2415553 w 7766407"/>
              <a:gd name="connsiteY118" fmla="*/ 4320982 h 5322018"/>
              <a:gd name="connsiteX119" fmla="*/ 2411954 w 7766407"/>
              <a:gd name="connsiteY119" fmla="*/ 4321914 h 5322018"/>
              <a:gd name="connsiteX120" fmla="*/ 2354125 w 7766407"/>
              <a:gd name="connsiteY120" fmla="*/ 4349531 h 5322018"/>
              <a:gd name="connsiteX121" fmla="*/ 2283738 w 7766407"/>
              <a:gd name="connsiteY121" fmla="*/ 4401913 h 5322018"/>
              <a:gd name="connsiteX122" fmla="*/ 2274639 w 7766407"/>
              <a:gd name="connsiteY122" fmla="*/ 4413265 h 5322018"/>
              <a:gd name="connsiteX123" fmla="*/ 2200361 w 7766407"/>
              <a:gd name="connsiteY123" fmla="*/ 4461969 h 5322018"/>
              <a:gd name="connsiteX124" fmla="*/ 2151385 w 7766407"/>
              <a:gd name="connsiteY124" fmla="*/ 4498639 h 5322018"/>
              <a:gd name="connsiteX125" fmla="*/ 2142612 w 7766407"/>
              <a:gd name="connsiteY125" fmla="*/ 4509639 h 5322018"/>
              <a:gd name="connsiteX126" fmla="*/ 2126867 w 7766407"/>
              <a:gd name="connsiteY126" fmla="*/ 4512135 h 5322018"/>
              <a:gd name="connsiteX127" fmla="*/ 2120592 w 7766407"/>
              <a:gd name="connsiteY127" fmla="*/ 4509890 h 5322018"/>
              <a:gd name="connsiteX128" fmla="*/ 2082302 w 7766407"/>
              <a:gd name="connsiteY128" fmla="*/ 4540317 h 5322018"/>
              <a:gd name="connsiteX129" fmla="*/ 2077252 w 7766407"/>
              <a:gd name="connsiteY129" fmla="*/ 4543206 h 5322018"/>
              <a:gd name="connsiteX130" fmla="*/ 2040915 w 7766407"/>
              <a:gd name="connsiteY130" fmla="*/ 4560268 h 5322018"/>
              <a:gd name="connsiteX131" fmla="*/ 1984507 w 7766407"/>
              <a:gd name="connsiteY131" fmla="*/ 4581220 h 5322018"/>
              <a:gd name="connsiteX132" fmla="*/ 1921726 w 7766407"/>
              <a:gd name="connsiteY132" fmla="*/ 4594994 h 5322018"/>
              <a:gd name="connsiteX133" fmla="*/ 1886796 w 7766407"/>
              <a:gd name="connsiteY133" fmla="*/ 4605417 h 5322018"/>
              <a:gd name="connsiteX134" fmla="*/ 1861080 w 7766407"/>
              <a:gd name="connsiteY134" fmla="*/ 4610008 h 5322018"/>
              <a:gd name="connsiteX135" fmla="*/ 1829217 w 7766407"/>
              <a:gd name="connsiteY135" fmla="*/ 4618611 h 5322018"/>
              <a:gd name="connsiteX136" fmla="*/ 1809298 w 7766407"/>
              <a:gd name="connsiteY136" fmla="*/ 4630561 h 5322018"/>
              <a:gd name="connsiteX137" fmla="*/ 1734333 w 7766407"/>
              <a:gd name="connsiteY137" fmla="*/ 4646342 h 5322018"/>
              <a:gd name="connsiteX138" fmla="*/ 1356409 w 7766407"/>
              <a:gd name="connsiteY138" fmla="*/ 4866278 h 5322018"/>
              <a:gd name="connsiteX139" fmla="*/ 1048676 w 7766407"/>
              <a:gd name="connsiteY139" fmla="*/ 4988133 h 5322018"/>
              <a:gd name="connsiteX140" fmla="*/ 862512 w 7766407"/>
              <a:gd name="connsiteY140" fmla="*/ 5095694 h 5322018"/>
              <a:gd name="connsiteX141" fmla="*/ 861635 w 7766407"/>
              <a:gd name="connsiteY141" fmla="*/ 5094880 h 5322018"/>
              <a:gd name="connsiteX142" fmla="*/ 850724 w 7766407"/>
              <a:gd name="connsiteY142" fmla="*/ 5095804 h 5322018"/>
              <a:gd name="connsiteX143" fmla="*/ 830865 w 7766407"/>
              <a:gd name="connsiteY143" fmla="*/ 5100063 h 5322018"/>
              <a:gd name="connsiteX144" fmla="*/ 779694 w 7766407"/>
              <a:gd name="connsiteY144" fmla="*/ 5096364 h 5322018"/>
              <a:gd name="connsiteX145" fmla="*/ 746322 w 7766407"/>
              <a:gd name="connsiteY145" fmla="*/ 5117315 h 5322018"/>
              <a:gd name="connsiteX146" fmla="*/ 739355 w 7766407"/>
              <a:gd name="connsiteY146" fmla="*/ 5120945 h 5322018"/>
              <a:gd name="connsiteX147" fmla="*/ 739112 w 7766407"/>
              <a:gd name="connsiteY147" fmla="*/ 5120776 h 5322018"/>
              <a:gd name="connsiteX148" fmla="*/ 731553 w 7766407"/>
              <a:gd name="connsiteY148" fmla="*/ 5124122 h 5322018"/>
              <a:gd name="connsiteX149" fmla="*/ 713129 w 7766407"/>
              <a:gd name="connsiteY149" fmla="*/ 5134606 h 5322018"/>
              <a:gd name="connsiteX150" fmla="*/ 707783 w 7766407"/>
              <a:gd name="connsiteY150" fmla="*/ 5135422 h 5322018"/>
              <a:gd name="connsiteX151" fmla="*/ 674773 w 7766407"/>
              <a:gd name="connsiteY151" fmla="*/ 5139365 h 5322018"/>
              <a:gd name="connsiteX152" fmla="*/ 580910 w 7766407"/>
              <a:gd name="connsiteY152" fmla="*/ 5175217 h 5322018"/>
              <a:gd name="connsiteX153" fmla="*/ 0 w 7766407"/>
              <a:gd name="connsiteY153" fmla="*/ 5322018 h 5322018"/>
              <a:gd name="connsiteX154" fmla="*/ 283803 w 7766407"/>
              <a:gd name="connsiteY154" fmla="*/ 2134804 h 5322018"/>
              <a:gd name="connsiteX155" fmla="*/ 443847 w 7766407"/>
              <a:gd name="connsiteY155" fmla="*/ 346023 h 5322018"/>
              <a:gd name="connsiteX156" fmla="*/ 473895 w 7766407"/>
              <a:gd name="connsiteY156" fmla="*/ 0 h 5322018"/>
              <a:gd name="connsiteX0" fmla="*/ 473895 w 7766407"/>
              <a:gd name="connsiteY0" fmla="*/ 0 h 5322018"/>
              <a:gd name="connsiteX1" fmla="*/ 7766407 w 7766407"/>
              <a:gd name="connsiteY1" fmla="*/ 649356 h 5322018"/>
              <a:gd name="connsiteX2" fmla="*/ 7754419 w 7766407"/>
              <a:gd name="connsiteY2" fmla="*/ 656832 h 5322018"/>
              <a:gd name="connsiteX3" fmla="*/ 7674875 w 7766407"/>
              <a:gd name="connsiteY3" fmla="*/ 705925 h 5322018"/>
              <a:gd name="connsiteX4" fmla="*/ 7594593 w 7766407"/>
              <a:gd name="connsiteY4" fmla="*/ 715147 h 5322018"/>
              <a:gd name="connsiteX5" fmla="*/ 7522045 w 7766407"/>
              <a:gd name="connsiteY5" fmla="*/ 799587 h 5322018"/>
              <a:gd name="connsiteX6" fmla="*/ 7399327 w 7766407"/>
              <a:gd name="connsiteY6" fmla="*/ 845960 h 5322018"/>
              <a:gd name="connsiteX7" fmla="*/ 7322627 w 7766407"/>
              <a:gd name="connsiteY7" fmla="*/ 887773 h 5322018"/>
              <a:gd name="connsiteX8" fmla="*/ 7151262 w 7766407"/>
              <a:gd name="connsiteY8" fmla="*/ 984886 h 5322018"/>
              <a:gd name="connsiteX9" fmla="*/ 6756023 w 7766407"/>
              <a:gd name="connsiteY9" fmla="*/ 1188542 h 5322018"/>
              <a:gd name="connsiteX10" fmla="*/ 6712672 w 7766407"/>
              <a:gd name="connsiteY10" fmla="*/ 1246467 h 5322018"/>
              <a:gd name="connsiteX11" fmla="*/ 6687440 w 7766407"/>
              <a:gd name="connsiteY11" fmla="*/ 1260662 h 5322018"/>
              <a:gd name="connsiteX12" fmla="*/ 6641885 w 7766407"/>
              <a:gd name="connsiteY12" fmla="*/ 1309000 h 5322018"/>
              <a:gd name="connsiteX13" fmla="*/ 6489577 w 7766407"/>
              <a:gd name="connsiteY13" fmla="*/ 1398613 h 5322018"/>
              <a:gd name="connsiteX14" fmla="*/ 6384287 w 7766407"/>
              <a:gd name="connsiteY14" fmla="*/ 1451239 h 5322018"/>
              <a:gd name="connsiteX15" fmla="*/ 6220937 w 7766407"/>
              <a:gd name="connsiteY15" fmla="*/ 1540763 h 5322018"/>
              <a:gd name="connsiteX16" fmla="*/ 6109958 w 7766407"/>
              <a:gd name="connsiteY16" fmla="*/ 1601219 h 5322018"/>
              <a:gd name="connsiteX17" fmla="*/ 6014458 w 7766407"/>
              <a:gd name="connsiteY17" fmla="*/ 1670184 h 5322018"/>
              <a:gd name="connsiteX18" fmla="*/ 5839315 w 7766407"/>
              <a:gd name="connsiteY18" fmla="*/ 1841855 h 5322018"/>
              <a:gd name="connsiteX19" fmla="*/ 5810333 w 7766407"/>
              <a:gd name="connsiteY19" fmla="*/ 1879264 h 5322018"/>
              <a:gd name="connsiteX20" fmla="*/ 5796856 w 7766407"/>
              <a:gd name="connsiteY20" fmla="*/ 1903903 h 5322018"/>
              <a:gd name="connsiteX21" fmla="*/ 5776991 w 7766407"/>
              <a:gd name="connsiteY21" fmla="*/ 1913445 h 5322018"/>
              <a:gd name="connsiteX22" fmla="*/ 5768324 w 7766407"/>
              <a:gd name="connsiteY22" fmla="*/ 1930187 h 5322018"/>
              <a:gd name="connsiteX23" fmla="*/ 5746715 w 7766407"/>
              <a:gd name="connsiteY23" fmla="*/ 1935728 h 5322018"/>
              <a:gd name="connsiteX24" fmla="*/ 5730244 w 7766407"/>
              <a:gd name="connsiteY24" fmla="*/ 1946380 h 5322018"/>
              <a:gd name="connsiteX25" fmla="*/ 5551772 w 7766407"/>
              <a:gd name="connsiteY25" fmla="*/ 2005270 h 5322018"/>
              <a:gd name="connsiteX26" fmla="*/ 5246617 w 7766407"/>
              <a:gd name="connsiteY26" fmla="*/ 2162655 h 5322018"/>
              <a:gd name="connsiteX27" fmla="*/ 5108893 w 7766407"/>
              <a:gd name="connsiteY27" fmla="*/ 2264498 h 5322018"/>
              <a:gd name="connsiteX28" fmla="*/ 4972149 w 7766407"/>
              <a:gd name="connsiteY28" fmla="*/ 2387894 h 5322018"/>
              <a:gd name="connsiteX29" fmla="*/ 4933888 w 7766407"/>
              <a:gd name="connsiteY29" fmla="*/ 2412305 h 5322018"/>
              <a:gd name="connsiteX30" fmla="*/ 4886680 w 7766407"/>
              <a:gd name="connsiteY30" fmla="*/ 2435959 h 5322018"/>
              <a:gd name="connsiteX31" fmla="*/ 4858349 w 7766407"/>
              <a:gd name="connsiteY31" fmla="*/ 2449951 h 5322018"/>
              <a:gd name="connsiteX32" fmla="*/ 4790282 w 7766407"/>
              <a:gd name="connsiteY32" fmla="*/ 2498841 h 5322018"/>
              <a:gd name="connsiteX33" fmla="*/ 4695421 w 7766407"/>
              <a:gd name="connsiteY33" fmla="*/ 2608329 h 5322018"/>
              <a:gd name="connsiteX34" fmla="*/ 4660953 w 7766407"/>
              <a:gd name="connsiteY34" fmla="*/ 2633640 h 5322018"/>
              <a:gd name="connsiteX35" fmla="*/ 4617793 w 7766407"/>
              <a:gd name="connsiteY35" fmla="*/ 2682689 h 5322018"/>
              <a:gd name="connsiteX36" fmla="*/ 4540653 w 7766407"/>
              <a:gd name="connsiteY36" fmla="*/ 2726039 h 5322018"/>
              <a:gd name="connsiteX37" fmla="*/ 4478244 w 7766407"/>
              <a:gd name="connsiteY37" fmla="*/ 2754222 h 5322018"/>
              <a:gd name="connsiteX38" fmla="*/ 4445069 w 7766407"/>
              <a:gd name="connsiteY38" fmla="*/ 2771978 h 5322018"/>
              <a:gd name="connsiteX39" fmla="*/ 4418912 w 7766407"/>
              <a:gd name="connsiteY39" fmla="*/ 2782732 h 5322018"/>
              <a:gd name="connsiteX40" fmla="*/ 4363178 w 7766407"/>
              <a:gd name="connsiteY40" fmla="*/ 2821763 h 5322018"/>
              <a:gd name="connsiteX41" fmla="*/ 4275326 w 7766407"/>
              <a:gd name="connsiteY41" fmla="*/ 2891335 h 5322018"/>
              <a:gd name="connsiteX42" fmla="*/ 4255667 w 7766407"/>
              <a:gd name="connsiteY42" fmla="*/ 2905018 h 5322018"/>
              <a:gd name="connsiteX43" fmla="*/ 4234983 w 7766407"/>
              <a:gd name="connsiteY43" fmla="*/ 2912298 h 5322018"/>
              <a:gd name="connsiteX44" fmla="*/ 4226882 w 7766407"/>
              <a:gd name="connsiteY44" fmla="*/ 2910079 h 5322018"/>
              <a:gd name="connsiteX45" fmla="*/ 4215462 w 7766407"/>
              <a:gd name="connsiteY45" fmla="*/ 2916885 h 5322018"/>
              <a:gd name="connsiteX46" fmla="*/ 4211632 w 7766407"/>
              <a:gd name="connsiteY46" fmla="*/ 2917760 h 5322018"/>
              <a:gd name="connsiteX47" fmla="*/ 4190465 w 7766407"/>
              <a:gd name="connsiteY47" fmla="*/ 2923708 h 5322018"/>
              <a:gd name="connsiteX48" fmla="*/ 4164947 w 7766407"/>
              <a:gd name="connsiteY48" fmla="*/ 2959675 h 5322018"/>
              <a:gd name="connsiteX49" fmla="*/ 4117371 w 7766407"/>
              <a:gd name="connsiteY49" fmla="*/ 2984784 h 5322018"/>
              <a:gd name="connsiteX50" fmla="*/ 3904979 w 7766407"/>
              <a:gd name="connsiteY50" fmla="*/ 3091607 h 5322018"/>
              <a:gd name="connsiteX51" fmla="*/ 3778911 w 7766407"/>
              <a:gd name="connsiteY51" fmla="*/ 3255548 h 5322018"/>
              <a:gd name="connsiteX52" fmla="*/ 3728606 w 7766407"/>
              <a:gd name="connsiteY52" fmla="*/ 3295465 h 5322018"/>
              <a:gd name="connsiteX53" fmla="*/ 3718668 w 7766407"/>
              <a:gd name="connsiteY53" fmla="*/ 3304992 h 5322018"/>
              <a:gd name="connsiteX54" fmla="*/ 3717842 w 7766407"/>
              <a:gd name="connsiteY54" fmla="*/ 3305447 h 5322018"/>
              <a:gd name="connsiteX55" fmla="*/ 3718578 w 7766407"/>
              <a:gd name="connsiteY55" fmla="*/ 3308616 h 5322018"/>
              <a:gd name="connsiteX56" fmla="*/ 3712398 w 7766407"/>
              <a:gd name="connsiteY56" fmla="*/ 3318359 h 5322018"/>
              <a:gd name="connsiteX57" fmla="*/ 3702979 w 7766407"/>
              <a:gd name="connsiteY57" fmla="*/ 3338545 h 5322018"/>
              <a:gd name="connsiteX58" fmla="*/ 3698626 w 7766407"/>
              <a:gd name="connsiteY58" fmla="*/ 3341390 h 5322018"/>
              <a:gd name="connsiteX59" fmla="*/ 3680384 w 7766407"/>
              <a:gd name="connsiteY59" fmla="*/ 3370390 h 5322018"/>
              <a:gd name="connsiteX60" fmla="*/ 3678906 w 7766407"/>
              <a:gd name="connsiteY60" fmla="*/ 3370346 h 5322018"/>
              <a:gd name="connsiteX61" fmla="*/ 3668393 w 7766407"/>
              <a:gd name="connsiteY61" fmla="*/ 3376590 h 5322018"/>
              <a:gd name="connsiteX62" fmla="*/ 3661364 w 7766407"/>
              <a:gd name="connsiteY62" fmla="*/ 3371467 h 5322018"/>
              <a:gd name="connsiteX63" fmla="*/ 3658334 w 7766407"/>
              <a:gd name="connsiteY63" fmla="*/ 3373274 h 5322018"/>
              <a:gd name="connsiteX64" fmla="*/ 3657792 w 7766407"/>
              <a:gd name="connsiteY64" fmla="*/ 3373950 h 5322018"/>
              <a:gd name="connsiteX65" fmla="*/ 3651105 w 7766407"/>
              <a:gd name="connsiteY65" fmla="*/ 3389533 h 5322018"/>
              <a:gd name="connsiteX66" fmla="*/ 3648132 w 7766407"/>
              <a:gd name="connsiteY66" fmla="*/ 3388884 h 5322018"/>
              <a:gd name="connsiteX67" fmla="*/ 3643801 w 7766407"/>
              <a:gd name="connsiteY67" fmla="*/ 3396002 h 5322018"/>
              <a:gd name="connsiteX68" fmla="*/ 3639159 w 7766407"/>
              <a:gd name="connsiteY68" fmla="*/ 3398369 h 5322018"/>
              <a:gd name="connsiteX69" fmla="*/ 3617811 w 7766407"/>
              <a:gd name="connsiteY69" fmla="*/ 3425254 h 5322018"/>
              <a:gd name="connsiteX70" fmla="*/ 3616346 w 7766407"/>
              <a:gd name="connsiteY70" fmla="*/ 3425054 h 5322018"/>
              <a:gd name="connsiteX71" fmla="*/ 3605202 w 7766407"/>
              <a:gd name="connsiteY71" fmla="*/ 3430140 h 5322018"/>
              <a:gd name="connsiteX72" fmla="*/ 3586582 w 7766407"/>
              <a:gd name="connsiteY72" fmla="*/ 3441167 h 5322018"/>
              <a:gd name="connsiteX73" fmla="*/ 3580103 w 7766407"/>
              <a:gd name="connsiteY73" fmla="*/ 3439005 h 5322018"/>
              <a:gd name="connsiteX74" fmla="*/ 3576872 w 7766407"/>
              <a:gd name="connsiteY74" fmla="*/ 3444094 h 5322018"/>
              <a:gd name="connsiteX75" fmla="*/ 3572338 w 7766407"/>
              <a:gd name="connsiteY75" fmla="*/ 3449943 h 5322018"/>
              <a:gd name="connsiteX76" fmla="*/ 3571965 w 7766407"/>
              <a:gd name="connsiteY76" fmla="*/ 3449964 h 5322018"/>
              <a:gd name="connsiteX77" fmla="*/ 3566623 w 7766407"/>
              <a:gd name="connsiteY77" fmla="*/ 3455947 h 5322018"/>
              <a:gd name="connsiteX78" fmla="*/ 3564070 w 7766407"/>
              <a:gd name="connsiteY78" fmla="*/ 3460601 h 5322018"/>
              <a:gd name="connsiteX79" fmla="*/ 3526726 w 7766407"/>
              <a:gd name="connsiteY79" fmla="*/ 3463163 h 5322018"/>
              <a:gd name="connsiteX80" fmla="*/ 3525139 w 7766407"/>
              <a:gd name="connsiteY80" fmla="*/ 3464518 h 5322018"/>
              <a:gd name="connsiteX81" fmla="*/ 3506741 w 7766407"/>
              <a:gd name="connsiteY81" fmla="*/ 3487501 h 5322018"/>
              <a:gd name="connsiteX82" fmla="*/ 3501585 w 7766407"/>
              <a:gd name="connsiteY82" fmla="*/ 3492832 h 5322018"/>
              <a:gd name="connsiteX83" fmla="*/ 3501212 w 7766407"/>
              <a:gd name="connsiteY83" fmla="*/ 3492813 h 5322018"/>
              <a:gd name="connsiteX84" fmla="*/ 3495239 w 7766407"/>
              <a:gd name="connsiteY84" fmla="*/ 3498192 h 5322018"/>
              <a:gd name="connsiteX85" fmla="*/ 3492183 w 7766407"/>
              <a:gd name="connsiteY85" fmla="*/ 3502548 h 5322018"/>
              <a:gd name="connsiteX86" fmla="*/ 3476697 w 7766407"/>
              <a:gd name="connsiteY86" fmla="*/ 3501956 h 5322018"/>
              <a:gd name="connsiteX87" fmla="*/ 3469187 w 7766407"/>
              <a:gd name="connsiteY87" fmla="*/ 3506574 h 5322018"/>
              <a:gd name="connsiteX88" fmla="*/ 3408103 w 7766407"/>
              <a:gd name="connsiteY88" fmla="*/ 3549813 h 5322018"/>
              <a:gd name="connsiteX89" fmla="*/ 3326209 w 7766407"/>
              <a:gd name="connsiteY89" fmla="*/ 3609630 h 5322018"/>
              <a:gd name="connsiteX90" fmla="*/ 3297595 w 7766407"/>
              <a:gd name="connsiteY90" fmla="*/ 3632513 h 5322018"/>
              <a:gd name="connsiteX91" fmla="*/ 3242015 w 7766407"/>
              <a:gd name="connsiteY91" fmla="*/ 3667904 h 5322018"/>
              <a:gd name="connsiteX92" fmla="*/ 3213720 w 7766407"/>
              <a:gd name="connsiteY92" fmla="*/ 3680766 h 5322018"/>
              <a:gd name="connsiteX93" fmla="*/ 3212968 w 7766407"/>
              <a:gd name="connsiteY93" fmla="*/ 3681905 h 5322018"/>
              <a:gd name="connsiteX94" fmla="*/ 3208857 w 7766407"/>
              <a:gd name="connsiteY94" fmla="*/ 3681194 h 5322018"/>
              <a:gd name="connsiteX95" fmla="*/ 3203557 w 7766407"/>
              <a:gd name="connsiteY95" fmla="*/ 3683492 h 5322018"/>
              <a:gd name="connsiteX96" fmla="*/ 3192199 w 7766407"/>
              <a:gd name="connsiteY96" fmla="*/ 3693448 h 5322018"/>
              <a:gd name="connsiteX97" fmla="*/ 3188443 w 7766407"/>
              <a:gd name="connsiteY97" fmla="*/ 3697797 h 5322018"/>
              <a:gd name="connsiteX98" fmla="*/ 3181853 w 7766407"/>
              <a:gd name="connsiteY98" fmla="*/ 3702869 h 5322018"/>
              <a:gd name="connsiteX99" fmla="*/ 3181526 w 7766407"/>
              <a:gd name="connsiteY99" fmla="*/ 3702803 h 5322018"/>
              <a:gd name="connsiteX100" fmla="*/ 3175672 w 7766407"/>
              <a:gd name="connsiteY100" fmla="*/ 3707933 h 5322018"/>
              <a:gd name="connsiteX101" fmla="*/ 3149098 w 7766407"/>
              <a:gd name="connsiteY101" fmla="*/ 3735473 h 5322018"/>
              <a:gd name="connsiteX102" fmla="*/ 3093676 w 7766407"/>
              <a:gd name="connsiteY102" fmla="*/ 3747916 h 5322018"/>
              <a:gd name="connsiteX103" fmla="*/ 3074500 w 7766407"/>
              <a:gd name="connsiteY103" fmla="*/ 3757479 h 5322018"/>
              <a:gd name="connsiteX104" fmla="*/ 3063387 w 7766407"/>
              <a:gd name="connsiteY104" fmla="*/ 3761557 h 5322018"/>
              <a:gd name="connsiteX105" fmla="*/ 3062129 w 7766407"/>
              <a:gd name="connsiteY105" fmla="*/ 3761145 h 5322018"/>
              <a:gd name="connsiteX106" fmla="*/ 3036739 w 7766407"/>
              <a:gd name="connsiteY106" fmla="*/ 3787643 h 5322018"/>
              <a:gd name="connsiteX107" fmla="*/ 3032052 w 7766407"/>
              <a:gd name="connsiteY107" fmla="*/ 3789608 h 5322018"/>
              <a:gd name="connsiteX108" fmla="*/ 3017184 w 7766407"/>
              <a:gd name="connsiteY108" fmla="*/ 3808868 h 5322018"/>
              <a:gd name="connsiteX109" fmla="*/ 3008605 w 7766407"/>
              <a:gd name="connsiteY109" fmla="*/ 3817755 h 5322018"/>
              <a:gd name="connsiteX110" fmla="*/ 3008033 w 7766407"/>
              <a:gd name="connsiteY110" fmla="*/ 3822453 h 5322018"/>
              <a:gd name="connsiteX111" fmla="*/ 2994428 w 7766407"/>
              <a:gd name="connsiteY111" fmla="*/ 3834466 h 5322018"/>
              <a:gd name="connsiteX112" fmla="*/ 2992169 w 7766407"/>
              <a:gd name="connsiteY112" fmla="*/ 3835021 h 5322018"/>
              <a:gd name="connsiteX113" fmla="*/ 2983549 w 7766407"/>
              <a:gd name="connsiteY113" fmla="*/ 3847993 h 5322018"/>
              <a:gd name="connsiteX114" fmla="*/ 2853933 w 7766407"/>
              <a:gd name="connsiteY114" fmla="*/ 3953133 h 5322018"/>
              <a:gd name="connsiteX115" fmla="*/ 2700319 w 7766407"/>
              <a:gd name="connsiteY115" fmla="*/ 4113764 h 5322018"/>
              <a:gd name="connsiteX116" fmla="*/ 2510176 w 7766407"/>
              <a:gd name="connsiteY116" fmla="*/ 4248057 h 5322018"/>
              <a:gd name="connsiteX117" fmla="*/ 2435589 w 7766407"/>
              <a:gd name="connsiteY117" fmla="*/ 4314608 h 5322018"/>
              <a:gd name="connsiteX118" fmla="*/ 2415553 w 7766407"/>
              <a:gd name="connsiteY118" fmla="*/ 4320982 h 5322018"/>
              <a:gd name="connsiteX119" fmla="*/ 2411954 w 7766407"/>
              <a:gd name="connsiteY119" fmla="*/ 4321914 h 5322018"/>
              <a:gd name="connsiteX120" fmla="*/ 2354125 w 7766407"/>
              <a:gd name="connsiteY120" fmla="*/ 4349531 h 5322018"/>
              <a:gd name="connsiteX121" fmla="*/ 2283738 w 7766407"/>
              <a:gd name="connsiteY121" fmla="*/ 4401913 h 5322018"/>
              <a:gd name="connsiteX122" fmla="*/ 2274639 w 7766407"/>
              <a:gd name="connsiteY122" fmla="*/ 4413265 h 5322018"/>
              <a:gd name="connsiteX123" fmla="*/ 2200361 w 7766407"/>
              <a:gd name="connsiteY123" fmla="*/ 4461969 h 5322018"/>
              <a:gd name="connsiteX124" fmla="*/ 2151385 w 7766407"/>
              <a:gd name="connsiteY124" fmla="*/ 4498639 h 5322018"/>
              <a:gd name="connsiteX125" fmla="*/ 2142612 w 7766407"/>
              <a:gd name="connsiteY125" fmla="*/ 4509639 h 5322018"/>
              <a:gd name="connsiteX126" fmla="*/ 2126867 w 7766407"/>
              <a:gd name="connsiteY126" fmla="*/ 4512135 h 5322018"/>
              <a:gd name="connsiteX127" fmla="*/ 2120592 w 7766407"/>
              <a:gd name="connsiteY127" fmla="*/ 4509890 h 5322018"/>
              <a:gd name="connsiteX128" fmla="*/ 2082302 w 7766407"/>
              <a:gd name="connsiteY128" fmla="*/ 4540317 h 5322018"/>
              <a:gd name="connsiteX129" fmla="*/ 2077252 w 7766407"/>
              <a:gd name="connsiteY129" fmla="*/ 4543206 h 5322018"/>
              <a:gd name="connsiteX130" fmla="*/ 2040915 w 7766407"/>
              <a:gd name="connsiteY130" fmla="*/ 4560268 h 5322018"/>
              <a:gd name="connsiteX131" fmla="*/ 1984507 w 7766407"/>
              <a:gd name="connsiteY131" fmla="*/ 4581220 h 5322018"/>
              <a:gd name="connsiteX132" fmla="*/ 1921726 w 7766407"/>
              <a:gd name="connsiteY132" fmla="*/ 4594994 h 5322018"/>
              <a:gd name="connsiteX133" fmla="*/ 1886796 w 7766407"/>
              <a:gd name="connsiteY133" fmla="*/ 4605417 h 5322018"/>
              <a:gd name="connsiteX134" fmla="*/ 1861080 w 7766407"/>
              <a:gd name="connsiteY134" fmla="*/ 4610008 h 5322018"/>
              <a:gd name="connsiteX135" fmla="*/ 1829217 w 7766407"/>
              <a:gd name="connsiteY135" fmla="*/ 4618611 h 5322018"/>
              <a:gd name="connsiteX136" fmla="*/ 1809298 w 7766407"/>
              <a:gd name="connsiteY136" fmla="*/ 4630561 h 5322018"/>
              <a:gd name="connsiteX137" fmla="*/ 1734333 w 7766407"/>
              <a:gd name="connsiteY137" fmla="*/ 4646342 h 5322018"/>
              <a:gd name="connsiteX138" fmla="*/ 1356409 w 7766407"/>
              <a:gd name="connsiteY138" fmla="*/ 4866278 h 5322018"/>
              <a:gd name="connsiteX139" fmla="*/ 1048676 w 7766407"/>
              <a:gd name="connsiteY139" fmla="*/ 4988133 h 5322018"/>
              <a:gd name="connsiteX140" fmla="*/ 862512 w 7766407"/>
              <a:gd name="connsiteY140" fmla="*/ 5095694 h 5322018"/>
              <a:gd name="connsiteX141" fmla="*/ 861635 w 7766407"/>
              <a:gd name="connsiteY141" fmla="*/ 5094880 h 5322018"/>
              <a:gd name="connsiteX142" fmla="*/ 850724 w 7766407"/>
              <a:gd name="connsiteY142" fmla="*/ 5095804 h 5322018"/>
              <a:gd name="connsiteX143" fmla="*/ 830865 w 7766407"/>
              <a:gd name="connsiteY143" fmla="*/ 5100063 h 5322018"/>
              <a:gd name="connsiteX144" fmla="*/ 779694 w 7766407"/>
              <a:gd name="connsiteY144" fmla="*/ 5096364 h 5322018"/>
              <a:gd name="connsiteX145" fmla="*/ 746322 w 7766407"/>
              <a:gd name="connsiteY145" fmla="*/ 5117315 h 5322018"/>
              <a:gd name="connsiteX146" fmla="*/ 739355 w 7766407"/>
              <a:gd name="connsiteY146" fmla="*/ 5120945 h 5322018"/>
              <a:gd name="connsiteX147" fmla="*/ 739112 w 7766407"/>
              <a:gd name="connsiteY147" fmla="*/ 5120776 h 5322018"/>
              <a:gd name="connsiteX148" fmla="*/ 731553 w 7766407"/>
              <a:gd name="connsiteY148" fmla="*/ 5124122 h 5322018"/>
              <a:gd name="connsiteX149" fmla="*/ 713129 w 7766407"/>
              <a:gd name="connsiteY149" fmla="*/ 5134606 h 5322018"/>
              <a:gd name="connsiteX150" fmla="*/ 707783 w 7766407"/>
              <a:gd name="connsiteY150" fmla="*/ 5135422 h 5322018"/>
              <a:gd name="connsiteX151" fmla="*/ 674773 w 7766407"/>
              <a:gd name="connsiteY151" fmla="*/ 5139365 h 5322018"/>
              <a:gd name="connsiteX152" fmla="*/ 580910 w 7766407"/>
              <a:gd name="connsiteY152" fmla="*/ 5175217 h 5322018"/>
              <a:gd name="connsiteX153" fmla="*/ 0 w 7766407"/>
              <a:gd name="connsiteY153" fmla="*/ 5322018 h 5322018"/>
              <a:gd name="connsiteX154" fmla="*/ 443847 w 7766407"/>
              <a:gd name="connsiteY154" fmla="*/ 346023 h 5322018"/>
              <a:gd name="connsiteX155" fmla="*/ 473895 w 7766407"/>
              <a:gd name="connsiteY155" fmla="*/ 0 h 5322018"/>
              <a:gd name="connsiteX0" fmla="*/ 473895 w 7766407"/>
              <a:gd name="connsiteY0" fmla="*/ 0 h 5322018"/>
              <a:gd name="connsiteX1" fmla="*/ 7766407 w 7766407"/>
              <a:gd name="connsiteY1" fmla="*/ 649356 h 5322018"/>
              <a:gd name="connsiteX2" fmla="*/ 7754419 w 7766407"/>
              <a:gd name="connsiteY2" fmla="*/ 656832 h 5322018"/>
              <a:gd name="connsiteX3" fmla="*/ 7674875 w 7766407"/>
              <a:gd name="connsiteY3" fmla="*/ 705925 h 5322018"/>
              <a:gd name="connsiteX4" fmla="*/ 7594593 w 7766407"/>
              <a:gd name="connsiteY4" fmla="*/ 715147 h 5322018"/>
              <a:gd name="connsiteX5" fmla="*/ 7522045 w 7766407"/>
              <a:gd name="connsiteY5" fmla="*/ 799587 h 5322018"/>
              <a:gd name="connsiteX6" fmla="*/ 7399327 w 7766407"/>
              <a:gd name="connsiteY6" fmla="*/ 845960 h 5322018"/>
              <a:gd name="connsiteX7" fmla="*/ 7322627 w 7766407"/>
              <a:gd name="connsiteY7" fmla="*/ 887773 h 5322018"/>
              <a:gd name="connsiteX8" fmla="*/ 7151262 w 7766407"/>
              <a:gd name="connsiteY8" fmla="*/ 984886 h 5322018"/>
              <a:gd name="connsiteX9" fmla="*/ 6756023 w 7766407"/>
              <a:gd name="connsiteY9" fmla="*/ 1188542 h 5322018"/>
              <a:gd name="connsiteX10" fmla="*/ 6712672 w 7766407"/>
              <a:gd name="connsiteY10" fmla="*/ 1246467 h 5322018"/>
              <a:gd name="connsiteX11" fmla="*/ 6687440 w 7766407"/>
              <a:gd name="connsiteY11" fmla="*/ 1260662 h 5322018"/>
              <a:gd name="connsiteX12" fmla="*/ 6641885 w 7766407"/>
              <a:gd name="connsiteY12" fmla="*/ 1309000 h 5322018"/>
              <a:gd name="connsiteX13" fmla="*/ 6489577 w 7766407"/>
              <a:gd name="connsiteY13" fmla="*/ 1398613 h 5322018"/>
              <a:gd name="connsiteX14" fmla="*/ 6384287 w 7766407"/>
              <a:gd name="connsiteY14" fmla="*/ 1451239 h 5322018"/>
              <a:gd name="connsiteX15" fmla="*/ 6220937 w 7766407"/>
              <a:gd name="connsiteY15" fmla="*/ 1540763 h 5322018"/>
              <a:gd name="connsiteX16" fmla="*/ 6109958 w 7766407"/>
              <a:gd name="connsiteY16" fmla="*/ 1601219 h 5322018"/>
              <a:gd name="connsiteX17" fmla="*/ 6014458 w 7766407"/>
              <a:gd name="connsiteY17" fmla="*/ 1670184 h 5322018"/>
              <a:gd name="connsiteX18" fmla="*/ 5839315 w 7766407"/>
              <a:gd name="connsiteY18" fmla="*/ 1841855 h 5322018"/>
              <a:gd name="connsiteX19" fmla="*/ 5810333 w 7766407"/>
              <a:gd name="connsiteY19" fmla="*/ 1879264 h 5322018"/>
              <a:gd name="connsiteX20" fmla="*/ 5796856 w 7766407"/>
              <a:gd name="connsiteY20" fmla="*/ 1903903 h 5322018"/>
              <a:gd name="connsiteX21" fmla="*/ 5776991 w 7766407"/>
              <a:gd name="connsiteY21" fmla="*/ 1913445 h 5322018"/>
              <a:gd name="connsiteX22" fmla="*/ 5768324 w 7766407"/>
              <a:gd name="connsiteY22" fmla="*/ 1930187 h 5322018"/>
              <a:gd name="connsiteX23" fmla="*/ 5746715 w 7766407"/>
              <a:gd name="connsiteY23" fmla="*/ 1935728 h 5322018"/>
              <a:gd name="connsiteX24" fmla="*/ 5730244 w 7766407"/>
              <a:gd name="connsiteY24" fmla="*/ 1946380 h 5322018"/>
              <a:gd name="connsiteX25" fmla="*/ 5551772 w 7766407"/>
              <a:gd name="connsiteY25" fmla="*/ 2005270 h 5322018"/>
              <a:gd name="connsiteX26" fmla="*/ 5246617 w 7766407"/>
              <a:gd name="connsiteY26" fmla="*/ 2162655 h 5322018"/>
              <a:gd name="connsiteX27" fmla="*/ 5108893 w 7766407"/>
              <a:gd name="connsiteY27" fmla="*/ 2264498 h 5322018"/>
              <a:gd name="connsiteX28" fmla="*/ 4972149 w 7766407"/>
              <a:gd name="connsiteY28" fmla="*/ 2387894 h 5322018"/>
              <a:gd name="connsiteX29" fmla="*/ 4933888 w 7766407"/>
              <a:gd name="connsiteY29" fmla="*/ 2412305 h 5322018"/>
              <a:gd name="connsiteX30" fmla="*/ 4886680 w 7766407"/>
              <a:gd name="connsiteY30" fmla="*/ 2435959 h 5322018"/>
              <a:gd name="connsiteX31" fmla="*/ 4858349 w 7766407"/>
              <a:gd name="connsiteY31" fmla="*/ 2449951 h 5322018"/>
              <a:gd name="connsiteX32" fmla="*/ 4790282 w 7766407"/>
              <a:gd name="connsiteY32" fmla="*/ 2498841 h 5322018"/>
              <a:gd name="connsiteX33" fmla="*/ 4695421 w 7766407"/>
              <a:gd name="connsiteY33" fmla="*/ 2608329 h 5322018"/>
              <a:gd name="connsiteX34" fmla="*/ 4660953 w 7766407"/>
              <a:gd name="connsiteY34" fmla="*/ 2633640 h 5322018"/>
              <a:gd name="connsiteX35" fmla="*/ 4617793 w 7766407"/>
              <a:gd name="connsiteY35" fmla="*/ 2682689 h 5322018"/>
              <a:gd name="connsiteX36" fmla="*/ 4540653 w 7766407"/>
              <a:gd name="connsiteY36" fmla="*/ 2726039 h 5322018"/>
              <a:gd name="connsiteX37" fmla="*/ 4478244 w 7766407"/>
              <a:gd name="connsiteY37" fmla="*/ 2754222 h 5322018"/>
              <a:gd name="connsiteX38" fmla="*/ 4445069 w 7766407"/>
              <a:gd name="connsiteY38" fmla="*/ 2771978 h 5322018"/>
              <a:gd name="connsiteX39" fmla="*/ 4418912 w 7766407"/>
              <a:gd name="connsiteY39" fmla="*/ 2782732 h 5322018"/>
              <a:gd name="connsiteX40" fmla="*/ 4363178 w 7766407"/>
              <a:gd name="connsiteY40" fmla="*/ 2821763 h 5322018"/>
              <a:gd name="connsiteX41" fmla="*/ 4275326 w 7766407"/>
              <a:gd name="connsiteY41" fmla="*/ 2891335 h 5322018"/>
              <a:gd name="connsiteX42" fmla="*/ 4255667 w 7766407"/>
              <a:gd name="connsiteY42" fmla="*/ 2905018 h 5322018"/>
              <a:gd name="connsiteX43" fmla="*/ 4234983 w 7766407"/>
              <a:gd name="connsiteY43" fmla="*/ 2912298 h 5322018"/>
              <a:gd name="connsiteX44" fmla="*/ 4226882 w 7766407"/>
              <a:gd name="connsiteY44" fmla="*/ 2910079 h 5322018"/>
              <a:gd name="connsiteX45" fmla="*/ 4215462 w 7766407"/>
              <a:gd name="connsiteY45" fmla="*/ 2916885 h 5322018"/>
              <a:gd name="connsiteX46" fmla="*/ 4211632 w 7766407"/>
              <a:gd name="connsiteY46" fmla="*/ 2917760 h 5322018"/>
              <a:gd name="connsiteX47" fmla="*/ 4190465 w 7766407"/>
              <a:gd name="connsiteY47" fmla="*/ 2923708 h 5322018"/>
              <a:gd name="connsiteX48" fmla="*/ 4164947 w 7766407"/>
              <a:gd name="connsiteY48" fmla="*/ 2959675 h 5322018"/>
              <a:gd name="connsiteX49" fmla="*/ 4117371 w 7766407"/>
              <a:gd name="connsiteY49" fmla="*/ 2984784 h 5322018"/>
              <a:gd name="connsiteX50" fmla="*/ 3904979 w 7766407"/>
              <a:gd name="connsiteY50" fmla="*/ 3091607 h 5322018"/>
              <a:gd name="connsiteX51" fmla="*/ 3778911 w 7766407"/>
              <a:gd name="connsiteY51" fmla="*/ 3255548 h 5322018"/>
              <a:gd name="connsiteX52" fmla="*/ 3728606 w 7766407"/>
              <a:gd name="connsiteY52" fmla="*/ 3295465 h 5322018"/>
              <a:gd name="connsiteX53" fmla="*/ 3718668 w 7766407"/>
              <a:gd name="connsiteY53" fmla="*/ 3304992 h 5322018"/>
              <a:gd name="connsiteX54" fmla="*/ 3717842 w 7766407"/>
              <a:gd name="connsiteY54" fmla="*/ 3305447 h 5322018"/>
              <a:gd name="connsiteX55" fmla="*/ 3718578 w 7766407"/>
              <a:gd name="connsiteY55" fmla="*/ 3308616 h 5322018"/>
              <a:gd name="connsiteX56" fmla="*/ 3712398 w 7766407"/>
              <a:gd name="connsiteY56" fmla="*/ 3318359 h 5322018"/>
              <a:gd name="connsiteX57" fmla="*/ 3702979 w 7766407"/>
              <a:gd name="connsiteY57" fmla="*/ 3338545 h 5322018"/>
              <a:gd name="connsiteX58" fmla="*/ 3698626 w 7766407"/>
              <a:gd name="connsiteY58" fmla="*/ 3341390 h 5322018"/>
              <a:gd name="connsiteX59" fmla="*/ 3680384 w 7766407"/>
              <a:gd name="connsiteY59" fmla="*/ 3370390 h 5322018"/>
              <a:gd name="connsiteX60" fmla="*/ 3678906 w 7766407"/>
              <a:gd name="connsiteY60" fmla="*/ 3370346 h 5322018"/>
              <a:gd name="connsiteX61" fmla="*/ 3668393 w 7766407"/>
              <a:gd name="connsiteY61" fmla="*/ 3376590 h 5322018"/>
              <a:gd name="connsiteX62" fmla="*/ 3661364 w 7766407"/>
              <a:gd name="connsiteY62" fmla="*/ 3371467 h 5322018"/>
              <a:gd name="connsiteX63" fmla="*/ 3658334 w 7766407"/>
              <a:gd name="connsiteY63" fmla="*/ 3373274 h 5322018"/>
              <a:gd name="connsiteX64" fmla="*/ 3657792 w 7766407"/>
              <a:gd name="connsiteY64" fmla="*/ 3373950 h 5322018"/>
              <a:gd name="connsiteX65" fmla="*/ 3651105 w 7766407"/>
              <a:gd name="connsiteY65" fmla="*/ 3389533 h 5322018"/>
              <a:gd name="connsiteX66" fmla="*/ 3648132 w 7766407"/>
              <a:gd name="connsiteY66" fmla="*/ 3388884 h 5322018"/>
              <a:gd name="connsiteX67" fmla="*/ 3643801 w 7766407"/>
              <a:gd name="connsiteY67" fmla="*/ 3396002 h 5322018"/>
              <a:gd name="connsiteX68" fmla="*/ 3639159 w 7766407"/>
              <a:gd name="connsiteY68" fmla="*/ 3398369 h 5322018"/>
              <a:gd name="connsiteX69" fmla="*/ 3617811 w 7766407"/>
              <a:gd name="connsiteY69" fmla="*/ 3425254 h 5322018"/>
              <a:gd name="connsiteX70" fmla="*/ 3616346 w 7766407"/>
              <a:gd name="connsiteY70" fmla="*/ 3425054 h 5322018"/>
              <a:gd name="connsiteX71" fmla="*/ 3605202 w 7766407"/>
              <a:gd name="connsiteY71" fmla="*/ 3430140 h 5322018"/>
              <a:gd name="connsiteX72" fmla="*/ 3586582 w 7766407"/>
              <a:gd name="connsiteY72" fmla="*/ 3441167 h 5322018"/>
              <a:gd name="connsiteX73" fmla="*/ 3580103 w 7766407"/>
              <a:gd name="connsiteY73" fmla="*/ 3439005 h 5322018"/>
              <a:gd name="connsiteX74" fmla="*/ 3576872 w 7766407"/>
              <a:gd name="connsiteY74" fmla="*/ 3444094 h 5322018"/>
              <a:gd name="connsiteX75" fmla="*/ 3572338 w 7766407"/>
              <a:gd name="connsiteY75" fmla="*/ 3449943 h 5322018"/>
              <a:gd name="connsiteX76" fmla="*/ 3571965 w 7766407"/>
              <a:gd name="connsiteY76" fmla="*/ 3449964 h 5322018"/>
              <a:gd name="connsiteX77" fmla="*/ 3566623 w 7766407"/>
              <a:gd name="connsiteY77" fmla="*/ 3455947 h 5322018"/>
              <a:gd name="connsiteX78" fmla="*/ 3564070 w 7766407"/>
              <a:gd name="connsiteY78" fmla="*/ 3460601 h 5322018"/>
              <a:gd name="connsiteX79" fmla="*/ 3526726 w 7766407"/>
              <a:gd name="connsiteY79" fmla="*/ 3463163 h 5322018"/>
              <a:gd name="connsiteX80" fmla="*/ 3525139 w 7766407"/>
              <a:gd name="connsiteY80" fmla="*/ 3464518 h 5322018"/>
              <a:gd name="connsiteX81" fmla="*/ 3506741 w 7766407"/>
              <a:gd name="connsiteY81" fmla="*/ 3487501 h 5322018"/>
              <a:gd name="connsiteX82" fmla="*/ 3501585 w 7766407"/>
              <a:gd name="connsiteY82" fmla="*/ 3492832 h 5322018"/>
              <a:gd name="connsiteX83" fmla="*/ 3501212 w 7766407"/>
              <a:gd name="connsiteY83" fmla="*/ 3492813 h 5322018"/>
              <a:gd name="connsiteX84" fmla="*/ 3495239 w 7766407"/>
              <a:gd name="connsiteY84" fmla="*/ 3498192 h 5322018"/>
              <a:gd name="connsiteX85" fmla="*/ 3492183 w 7766407"/>
              <a:gd name="connsiteY85" fmla="*/ 3502548 h 5322018"/>
              <a:gd name="connsiteX86" fmla="*/ 3476697 w 7766407"/>
              <a:gd name="connsiteY86" fmla="*/ 3501956 h 5322018"/>
              <a:gd name="connsiteX87" fmla="*/ 3469187 w 7766407"/>
              <a:gd name="connsiteY87" fmla="*/ 3506574 h 5322018"/>
              <a:gd name="connsiteX88" fmla="*/ 3408103 w 7766407"/>
              <a:gd name="connsiteY88" fmla="*/ 3549813 h 5322018"/>
              <a:gd name="connsiteX89" fmla="*/ 3326209 w 7766407"/>
              <a:gd name="connsiteY89" fmla="*/ 3609630 h 5322018"/>
              <a:gd name="connsiteX90" fmla="*/ 3297595 w 7766407"/>
              <a:gd name="connsiteY90" fmla="*/ 3632513 h 5322018"/>
              <a:gd name="connsiteX91" fmla="*/ 3242015 w 7766407"/>
              <a:gd name="connsiteY91" fmla="*/ 3667904 h 5322018"/>
              <a:gd name="connsiteX92" fmla="*/ 3213720 w 7766407"/>
              <a:gd name="connsiteY92" fmla="*/ 3680766 h 5322018"/>
              <a:gd name="connsiteX93" fmla="*/ 3212968 w 7766407"/>
              <a:gd name="connsiteY93" fmla="*/ 3681905 h 5322018"/>
              <a:gd name="connsiteX94" fmla="*/ 3208857 w 7766407"/>
              <a:gd name="connsiteY94" fmla="*/ 3681194 h 5322018"/>
              <a:gd name="connsiteX95" fmla="*/ 3203557 w 7766407"/>
              <a:gd name="connsiteY95" fmla="*/ 3683492 h 5322018"/>
              <a:gd name="connsiteX96" fmla="*/ 3192199 w 7766407"/>
              <a:gd name="connsiteY96" fmla="*/ 3693448 h 5322018"/>
              <a:gd name="connsiteX97" fmla="*/ 3188443 w 7766407"/>
              <a:gd name="connsiteY97" fmla="*/ 3697797 h 5322018"/>
              <a:gd name="connsiteX98" fmla="*/ 3181853 w 7766407"/>
              <a:gd name="connsiteY98" fmla="*/ 3702869 h 5322018"/>
              <a:gd name="connsiteX99" fmla="*/ 3181526 w 7766407"/>
              <a:gd name="connsiteY99" fmla="*/ 3702803 h 5322018"/>
              <a:gd name="connsiteX100" fmla="*/ 3175672 w 7766407"/>
              <a:gd name="connsiteY100" fmla="*/ 3707933 h 5322018"/>
              <a:gd name="connsiteX101" fmla="*/ 3149098 w 7766407"/>
              <a:gd name="connsiteY101" fmla="*/ 3735473 h 5322018"/>
              <a:gd name="connsiteX102" fmla="*/ 3093676 w 7766407"/>
              <a:gd name="connsiteY102" fmla="*/ 3747916 h 5322018"/>
              <a:gd name="connsiteX103" fmla="*/ 3074500 w 7766407"/>
              <a:gd name="connsiteY103" fmla="*/ 3757479 h 5322018"/>
              <a:gd name="connsiteX104" fmla="*/ 3063387 w 7766407"/>
              <a:gd name="connsiteY104" fmla="*/ 3761557 h 5322018"/>
              <a:gd name="connsiteX105" fmla="*/ 3062129 w 7766407"/>
              <a:gd name="connsiteY105" fmla="*/ 3761145 h 5322018"/>
              <a:gd name="connsiteX106" fmla="*/ 3036739 w 7766407"/>
              <a:gd name="connsiteY106" fmla="*/ 3787643 h 5322018"/>
              <a:gd name="connsiteX107" fmla="*/ 3032052 w 7766407"/>
              <a:gd name="connsiteY107" fmla="*/ 3789608 h 5322018"/>
              <a:gd name="connsiteX108" fmla="*/ 3017184 w 7766407"/>
              <a:gd name="connsiteY108" fmla="*/ 3808868 h 5322018"/>
              <a:gd name="connsiteX109" fmla="*/ 3008605 w 7766407"/>
              <a:gd name="connsiteY109" fmla="*/ 3817755 h 5322018"/>
              <a:gd name="connsiteX110" fmla="*/ 3008033 w 7766407"/>
              <a:gd name="connsiteY110" fmla="*/ 3822453 h 5322018"/>
              <a:gd name="connsiteX111" fmla="*/ 2994428 w 7766407"/>
              <a:gd name="connsiteY111" fmla="*/ 3834466 h 5322018"/>
              <a:gd name="connsiteX112" fmla="*/ 2992169 w 7766407"/>
              <a:gd name="connsiteY112" fmla="*/ 3835021 h 5322018"/>
              <a:gd name="connsiteX113" fmla="*/ 2983549 w 7766407"/>
              <a:gd name="connsiteY113" fmla="*/ 3847993 h 5322018"/>
              <a:gd name="connsiteX114" fmla="*/ 2853933 w 7766407"/>
              <a:gd name="connsiteY114" fmla="*/ 3953133 h 5322018"/>
              <a:gd name="connsiteX115" fmla="*/ 2700319 w 7766407"/>
              <a:gd name="connsiteY115" fmla="*/ 4113764 h 5322018"/>
              <a:gd name="connsiteX116" fmla="*/ 2510176 w 7766407"/>
              <a:gd name="connsiteY116" fmla="*/ 4248057 h 5322018"/>
              <a:gd name="connsiteX117" fmla="*/ 2435589 w 7766407"/>
              <a:gd name="connsiteY117" fmla="*/ 4314608 h 5322018"/>
              <a:gd name="connsiteX118" fmla="*/ 2415553 w 7766407"/>
              <a:gd name="connsiteY118" fmla="*/ 4320982 h 5322018"/>
              <a:gd name="connsiteX119" fmla="*/ 2411954 w 7766407"/>
              <a:gd name="connsiteY119" fmla="*/ 4321914 h 5322018"/>
              <a:gd name="connsiteX120" fmla="*/ 2354125 w 7766407"/>
              <a:gd name="connsiteY120" fmla="*/ 4349531 h 5322018"/>
              <a:gd name="connsiteX121" fmla="*/ 2283738 w 7766407"/>
              <a:gd name="connsiteY121" fmla="*/ 4401913 h 5322018"/>
              <a:gd name="connsiteX122" fmla="*/ 2274639 w 7766407"/>
              <a:gd name="connsiteY122" fmla="*/ 4413265 h 5322018"/>
              <a:gd name="connsiteX123" fmla="*/ 2200361 w 7766407"/>
              <a:gd name="connsiteY123" fmla="*/ 4461969 h 5322018"/>
              <a:gd name="connsiteX124" fmla="*/ 2151385 w 7766407"/>
              <a:gd name="connsiteY124" fmla="*/ 4498639 h 5322018"/>
              <a:gd name="connsiteX125" fmla="*/ 2142612 w 7766407"/>
              <a:gd name="connsiteY125" fmla="*/ 4509639 h 5322018"/>
              <a:gd name="connsiteX126" fmla="*/ 2126867 w 7766407"/>
              <a:gd name="connsiteY126" fmla="*/ 4512135 h 5322018"/>
              <a:gd name="connsiteX127" fmla="*/ 2120592 w 7766407"/>
              <a:gd name="connsiteY127" fmla="*/ 4509890 h 5322018"/>
              <a:gd name="connsiteX128" fmla="*/ 2082302 w 7766407"/>
              <a:gd name="connsiteY128" fmla="*/ 4540317 h 5322018"/>
              <a:gd name="connsiteX129" fmla="*/ 2077252 w 7766407"/>
              <a:gd name="connsiteY129" fmla="*/ 4543206 h 5322018"/>
              <a:gd name="connsiteX130" fmla="*/ 2040915 w 7766407"/>
              <a:gd name="connsiteY130" fmla="*/ 4560268 h 5322018"/>
              <a:gd name="connsiteX131" fmla="*/ 1984507 w 7766407"/>
              <a:gd name="connsiteY131" fmla="*/ 4581220 h 5322018"/>
              <a:gd name="connsiteX132" fmla="*/ 1921726 w 7766407"/>
              <a:gd name="connsiteY132" fmla="*/ 4594994 h 5322018"/>
              <a:gd name="connsiteX133" fmla="*/ 1886796 w 7766407"/>
              <a:gd name="connsiteY133" fmla="*/ 4605417 h 5322018"/>
              <a:gd name="connsiteX134" fmla="*/ 1861080 w 7766407"/>
              <a:gd name="connsiteY134" fmla="*/ 4610008 h 5322018"/>
              <a:gd name="connsiteX135" fmla="*/ 1829217 w 7766407"/>
              <a:gd name="connsiteY135" fmla="*/ 4618611 h 5322018"/>
              <a:gd name="connsiteX136" fmla="*/ 1809298 w 7766407"/>
              <a:gd name="connsiteY136" fmla="*/ 4630561 h 5322018"/>
              <a:gd name="connsiteX137" fmla="*/ 1734333 w 7766407"/>
              <a:gd name="connsiteY137" fmla="*/ 4646342 h 5322018"/>
              <a:gd name="connsiteX138" fmla="*/ 1356409 w 7766407"/>
              <a:gd name="connsiteY138" fmla="*/ 4866278 h 5322018"/>
              <a:gd name="connsiteX139" fmla="*/ 1048676 w 7766407"/>
              <a:gd name="connsiteY139" fmla="*/ 4988133 h 5322018"/>
              <a:gd name="connsiteX140" fmla="*/ 862512 w 7766407"/>
              <a:gd name="connsiteY140" fmla="*/ 5095694 h 5322018"/>
              <a:gd name="connsiteX141" fmla="*/ 861635 w 7766407"/>
              <a:gd name="connsiteY141" fmla="*/ 5094880 h 5322018"/>
              <a:gd name="connsiteX142" fmla="*/ 850724 w 7766407"/>
              <a:gd name="connsiteY142" fmla="*/ 5095804 h 5322018"/>
              <a:gd name="connsiteX143" fmla="*/ 830865 w 7766407"/>
              <a:gd name="connsiteY143" fmla="*/ 5100063 h 5322018"/>
              <a:gd name="connsiteX144" fmla="*/ 779694 w 7766407"/>
              <a:gd name="connsiteY144" fmla="*/ 5096364 h 5322018"/>
              <a:gd name="connsiteX145" fmla="*/ 746322 w 7766407"/>
              <a:gd name="connsiteY145" fmla="*/ 5117315 h 5322018"/>
              <a:gd name="connsiteX146" fmla="*/ 739355 w 7766407"/>
              <a:gd name="connsiteY146" fmla="*/ 5120945 h 5322018"/>
              <a:gd name="connsiteX147" fmla="*/ 739112 w 7766407"/>
              <a:gd name="connsiteY147" fmla="*/ 5120776 h 5322018"/>
              <a:gd name="connsiteX148" fmla="*/ 731553 w 7766407"/>
              <a:gd name="connsiteY148" fmla="*/ 5124122 h 5322018"/>
              <a:gd name="connsiteX149" fmla="*/ 713129 w 7766407"/>
              <a:gd name="connsiteY149" fmla="*/ 5134606 h 5322018"/>
              <a:gd name="connsiteX150" fmla="*/ 707783 w 7766407"/>
              <a:gd name="connsiteY150" fmla="*/ 5135422 h 5322018"/>
              <a:gd name="connsiteX151" fmla="*/ 674773 w 7766407"/>
              <a:gd name="connsiteY151" fmla="*/ 5139365 h 5322018"/>
              <a:gd name="connsiteX152" fmla="*/ 580910 w 7766407"/>
              <a:gd name="connsiteY152" fmla="*/ 5175217 h 5322018"/>
              <a:gd name="connsiteX153" fmla="*/ 0 w 7766407"/>
              <a:gd name="connsiteY153" fmla="*/ 5322018 h 5322018"/>
              <a:gd name="connsiteX154" fmla="*/ 473895 w 7766407"/>
              <a:gd name="connsiteY154" fmla="*/ 0 h 5322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7766407" h="5322018">
                <a:moveTo>
                  <a:pt x="473895" y="0"/>
                </a:moveTo>
                <a:lnTo>
                  <a:pt x="7766407" y="649356"/>
                </a:lnTo>
                <a:lnTo>
                  <a:pt x="7754419" y="656832"/>
                </a:lnTo>
                <a:cubicBezTo>
                  <a:pt x="7726474" y="677470"/>
                  <a:pt x="7696788" y="705576"/>
                  <a:pt x="7674875" y="705925"/>
                </a:cubicBezTo>
                <a:cubicBezTo>
                  <a:pt x="7659838" y="692337"/>
                  <a:pt x="7619354" y="711670"/>
                  <a:pt x="7594593" y="715147"/>
                </a:cubicBezTo>
                <a:cubicBezTo>
                  <a:pt x="7553036" y="756392"/>
                  <a:pt x="7553949" y="790366"/>
                  <a:pt x="7522045" y="799587"/>
                </a:cubicBezTo>
                <a:cubicBezTo>
                  <a:pt x="7499833" y="804948"/>
                  <a:pt x="7434970" y="857646"/>
                  <a:pt x="7399327" y="845960"/>
                </a:cubicBezTo>
                <a:cubicBezTo>
                  <a:pt x="7373461" y="881898"/>
                  <a:pt x="7346529" y="865787"/>
                  <a:pt x="7322627" y="887773"/>
                </a:cubicBezTo>
                <a:cubicBezTo>
                  <a:pt x="7261844" y="921968"/>
                  <a:pt x="7241893" y="963214"/>
                  <a:pt x="7151262" y="984886"/>
                </a:cubicBezTo>
                <a:cubicBezTo>
                  <a:pt x="7056829" y="1041135"/>
                  <a:pt x="6851604" y="1071499"/>
                  <a:pt x="6756023" y="1188542"/>
                </a:cubicBezTo>
                <a:cubicBezTo>
                  <a:pt x="6730515" y="1182883"/>
                  <a:pt x="6727803" y="1236044"/>
                  <a:pt x="6712672" y="1246467"/>
                </a:cubicBezTo>
                <a:cubicBezTo>
                  <a:pt x="6700674" y="1241234"/>
                  <a:pt x="6686914" y="1248210"/>
                  <a:pt x="6687440" y="1260662"/>
                </a:cubicBezTo>
                <a:cubicBezTo>
                  <a:pt x="6706387" y="1281105"/>
                  <a:pt x="6637089" y="1291049"/>
                  <a:pt x="6641885" y="1309000"/>
                </a:cubicBezTo>
                <a:cubicBezTo>
                  <a:pt x="6615428" y="1325541"/>
                  <a:pt x="6496868" y="1362901"/>
                  <a:pt x="6489577" y="1398613"/>
                </a:cubicBezTo>
                <a:cubicBezTo>
                  <a:pt x="6438934" y="1437557"/>
                  <a:pt x="6408150" y="1439216"/>
                  <a:pt x="6384287" y="1451239"/>
                </a:cubicBezTo>
                <a:cubicBezTo>
                  <a:pt x="6353231" y="1459670"/>
                  <a:pt x="6322480" y="1490139"/>
                  <a:pt x="6220937" y="1540763"/>
                </a:cubicBezTo>
                <a:cubicBezTo>
                  <a:pt x="6204693" y="1542635"/>
                  <a:pt x="6108072" y="1588639"/>
                  <a:pt x="6109958" y="1601219"/>
                </a:cubicBezTo>
                <a:cubicBezTo>
                  <a:pt x="6078993" y="1617872"/>
                  <a:pt x="6044057" y="1672908"/>
                  <a:pt x="6014458" y="1670184"/>
                </a:cubicBezTo>
                <a:cubicBezTo>
                  <a:pt x="5969352" y="1710290"/>
                  <a:pt x="5873335" y="1807008"/>
                  <a:pt x="5839315" y="1841855"/>
                </a:cubicBezTo>
                <a:cubicBezTo>
                  <a:pt x="5814714" y="1859136"/>
                  <a:pt x="5823315" y="1888532"/>
                  <a:pt x="5810333" y="1879264"/>
                </a:cubicBezTo>
                <a:cubicBezTo>
                  <a:pt x="5809847" y="1889703"/>
                  <a:pt x="5804854" y="1897596"/>
                  <a:pt x="5796856" y="1903903"/>
                </a:cubicBezTo>
                <a:lnTo>
                  <a:pt x="5776991" y="1913445"/>
                </a:lnTo>
                <a:lnTo>
                  <a:pt x="5768324" y="1930187"/>
                </a:lnTo>
                <a:cubicBezTo>
                  <a:pt x="5763604" y="1934681"/>
                  <a:pt x="5756862" y="1937046"/>
                  <a:pt x="5746715" y="1935728"/>
                </a:cubicBezTo>
                <a:cubicBezTo>
                  <a:pt x="5742675" y="1938108"/>
                  <a:pt x="5736889" y="1941888"/>
                  <a:pt x="5730244" y="1946380"/>
                </a:cubicBezTo>
                <a:lnTo>
                  <a:pt x="5551772" y="2005270"/>
                </a:lnTo>
                <a:cubicBezTo>
                  <a:pt x="5468669" y="2047436"/>
                  <a:pt x="5320429" y="2119450"/>
                  <a:pt x="5246617" y="2162655"/>
                </a:cubicBezTo>
                <a:lnTo>
                  <a:pt x="5108893" y="2264498"/>
                </a:lnTo>
                <a:lnTo>
                  <a:pt x="4972149" y="2387894"/>
                </a:lnTo>
                <a:cubicBezTo>
                  <a:pt x="4958199" y="2397068"/>
                  <a:pt x="4944146" y="2406292"/>
                  <a:pt x="4933888" y="2412305"/>
                </a:cubicBezTo>
                <a:cubicBezTo>
                  <a:pt x="4926031" y="2437683"/>
                  <a:pt x="4906397" y="2420081"/>
                  <a:pt x="4886680" y="2435959"/>
                </a:cubicBezTo>
                <a:cubicBezTo>
                  <a:pt x="4879505" y="2447520"/>
                  <a:pt x="4872446" y="2452218"/>
                  <a:pt x="4858349" y="2449951"/>
                </a:cubicBezTo>
                <a:cubicBezTo>
                  <a:pt x="4826189" y="2504934"/>
                  <a:pt x="4829559" y="2465158"/>
                  <a:pt x="4790282" y="2498841"/>
                </a:cubicBezTo>
                <a:cubicBezTo>
                  <a:pt x="4757654" y="2530220"/>
                  <a:pt x="4717406" y="2559468"/>
                  <a:pt x="4695421" y="2608329"/>
                </a:cubicBezTo>
                <a:cubicBezTo>
                  <a:pt x="4692985" y="2620404"/>
                  <a:pt x="4673890" y="2621247"/>
                  <a:pt x="4660953" y="2633640"/>
                </a:cubicBezTo>
                <a:cubicBezTo>
                  <a:pt x="4648016" y="2646033"/>
                  <a:pt x="4637843" y="2667289"/>
                  <a:pt x="4617793" y="2682689"/>
                </a:cubicBezTo>
                <a:cubicBezTo>
                  <a:pt x="4582940" y="2707208"/>
                  <a:pt x="4543392" y="2708552"/>
                  <a:pt x="4540653" y="2726039"/>
                </a:cubicBezTo>
                <a:cubicBezTo>
                  <a:pt x="4520518" y="2734895"/>
                  <a:pt x="4484610" y="2733666"/>
                  <a:pt x="4478244" y="2754222"/>
                </a:cubicBezTo>
                <a:cubicBezTo>
                  <a:pt x="4469356" y="2744308"/>
                  <a:pt x="4460963" y="2773581"/>
                  <a:pt x="4445069" y="2771978"/>
                </a:cubicBezTo>
                <a:cubicBezTo>
                  <a:pt x="4433079" y="2769658"/>
                  <a:pt x="4427736" y="2777998"/>
                  <a:pt x="4418912" y="2782732"/>
                </a:cubicBezTo>
                <a:cubicBezTo>
                  <a:pt x="4404355" y="2783300"/>
                  <a:pt x="4370000" y="2810533"/>
                  <a:pt x="4363178" y="2821763"/>
                </a:cubicBezTo>
                <a:cubicBezTo>
                  <a:pt x="4350513" y="2855639"/>
                  <a:pt x="4286603" y="2864646"/>
                  <a:pt x="4275326" y="2891335"/>
                </a:cubicBezTo>
                <a:cubicBezTo>
                  <a:pt x="4269304" y="2897284"/>
                  <a:pt x="4262661" y="2901653"/>
                  <a:pt x="4255667" y="2905018"/>
                </a:cubicBezTo>
                <a:lnTo>
                  <a:pt x="4234983" y="2912298"/>
                </a:lnTo>
                <a:lnTo>
                  <a:pt x="4226882" y="2910079"/>
                </a:lnTo>
                <a:lnTo>
                  <a:pt x="4215462" y="2916885"/>
                </a:lnTo>
                <a:lnTo>
                  <a:pt x="4211632" y="2917760"/>
                </a:lnTo>
                <a:lnTo>
                  <a:pt x="4190465" y="2923708"/>
                </a:lnTo>
                <a:cubicBezTo>
                  <a:pt x="4211448" y="2943977"/>
                  <a:pt x="4137000" y="2948398"/>
                  <a:pt x="4164947" y="2959675"/>
                </a:cubicBezTo>
                <a:cubicBezTo>
                  <a:pt x="4131823" y="2976992"/>
                  <a:pt x="4167115" y="2983181"/>
                  <a:pt x="4117371" y="2984784"/>
                </a:cubicBezTo>
                <a:cubicBezTo>
                  <a:pt x="4074961" y="3029115"/>
                  <a:pt x="3930684" y="3042351"/>
                  <a:pt x="3904979" y="3091607"/>
                </a:cubicBezTo>
                <a:cubicBezTo>
                  <a:pt x="3848569" y="3136734"/>
                  <a:pt x="3808307" y="3221571"/>
                  <a:pt x="3778911" y="3255548"/>
                </a:cubicBezTo>
                <a:lnTo>
                  <a:pt x="3728606" y="3295465"/>
                </a:lnTo>
                <a:lnTo>
                  <a:pt x="3718668" y="3304992"/>
                </a:lnTo>
                <a:lnTo>
                  <a:pt x="3717842" y="3305447"/>
                </a:lnTo>
                <a:lnTo>
                  <a:pt x="3718578" y="3308616"/>
                </a:lnTo>
                <a:lnTo>
                  <a:pt x="3712398" y="3318359"/>
                </a:lnTo>
                <a:lnTo>
                  <a:pt x="3702979" y="3338545"/>
                </a:lnTo>
                <a:lnTo>
                  <a:pt x="3698626" y="3341390"/>
                </a:lnTo>
                <a:lnTo>
                  <a:pt x="3680384" y="3370390"/>
                </a:lnTo>
                <a:lnTo>
                  <a:pt x="3678906" y="3370346"/>
                </a:lnTo>
                <a:cubicBezTo>
                  <a:pt x="3675169" y="3370915"/>
                  <a:pt x="3671627" y="3372581"/>
                  <a:pt x="3668393" y="3376590"/>
                </a:cubicBezTo>
                <a:cubicBezTo>
                  <a:pt x="3665128" y="3373435"/>
                  <a:pt x="3662941" y="3371857"/>
                  <a:pt x="3661364" y="3371467"/>
                </a:cubicBezTo>
                <a:lnTo>
                  <a:pt x="3658334" y="3373274"/>
                </a:lnTo>
                <a:lnTo>
                  <a:pt x="3657792" y="3373950"/>
                </a:lnTo>
                <a:lnTo>
                  <a:pt x="3651105" y="3389533"/>
                </a:lnTo>
                <a:lnTo>
                  <a:pt x="3648132" y="3388884"/>
                </a:lnTo>
                <a:lnTo>
                  <a:pt x="3643801" y="3396002"/>
                </a:lnTo>
                <a:lnTo>
                  <a:pt x="3639159" y="3398369"/>
                </a:lnTo>
                <a:lnTo>
                  <a:pt x="3617811" y="3425254"/>
                </a:lnTo>
                <a:lnTo>
                  <a:pt x="3616346" y="3425054"/>
                </a:lnTo>
                <a:cubicBezTo>
                  <a:pt x="3612568" y="3425220"/>
                  <a:pt x="3608861" y="3426500"/>
                  <a:pt x="3605202" y="3430140"/>
                </a:cubicBezTo>
                <a:cubicBezTo>
                  <a:pt x="3593624" y="3416203"/>
                  <a:pt x="3596350" y="3429196"/>
                  <a:pt x="3586582" y="3441167"/>
                </a:cubicBezTo>
                <a:lnTo>
                  <a:pt x="3580103" y="3439005"/>
                </a:lnTo>
                <a:lnTo>
                  <a:pt x="3576872" y="3444094"/>
                </a:lnTo>
                <a:lnTo>
                  <a:pt x="3572338" y="3449943"/>
                </a:lnTo>
                <a:lnTo>
                  <a:pt x="3571965" y="3449964"/>
                </a:lnTo>
                <a:cubicBezTo>
                  <a:pt x="3570381" y="3451036"/>
                  <a:pt x="3568666" y="3452883"/>
                  <a:pt x="3566623" y="3455947"/>
                </a:cubicBezTo>
                <a:lnTo>
                  <a:pt x="3564070" y="3460601"/>
                </a:lnTo>
                <a:lnTo>
                  <a:pt x="3526726" y="3463163"/>
                </a:lnTo>
                <a:lnTo>
                  <a:pt x="3525139" y="3464518"/>
                </a:lnTo>
                <a:lnTo>
                  <a:pt x="3506741" y="3487501"/>
                </a:lnTo>
                <a:lnTo>
                  <a:pt x="3501585" y="3492832"/>
                </a:lnTo>
                <a:lnTo>
                  <a:pt x="3501212" y="3492813"/>
                </a:lnTo>
                <a:cubicBezTo>
                  <a:pt x="3499519" y="3493712"/>
                  <a:pt x="3497607" y="3495365"/>
                  <a:pt x="3495239" y="3498192"/>
                </a:cubicBezTo>
                <a:lnTo>
                  <a:pt x="3492183" y="3502548"/>
                </a:lnTo>
                <a:lnTo>
                  <a:pt x="3476697" y="3501956"/>
                </a:lnTo>
                <a:lnTo>
                  <a:pt x="3469187" y="3506574"/>
                </a:lnTo>
                <a:cubicBezTo>
                  <a:pt x="3445645" y="3518609"/>
                  <a:pt x="3423473" y="3525406"/>
                  <a:pt x="3408103" y="3549813"/>
                </a:cubicBezTo>
                <a:cubicBezTo>
                  <a:pt x="3378281" y="3572305"/>
                  <a:pt x="3347536" y="3585981"/>
                  <a:pt x="3326209" y="3609630"/>
                </a:cubicBezTo>
                <a:cubicBezTo>
                  <a:pt x="3312029" y="3612732"/>
                  <a:pt x="3300832" y="3618217"/>
                  <a:pt x="3297595" y="3632513"/>
                </a:cubicBezTo>
                <a:cubicBezTo>
                  <a:pt x="3268034" y="3651465"/>
                  <a:pt x="3252747" y="3646464"/>
                  <a:pt x="3242015" y="3667904"/>
                </a:cubicBezTo>
                <a:cubicBezTo>
                  <a:pt x="3212592" y="3663443"/>
                  <a:pt x="3216999" y="3670428"/>
                  <a:pt x="3213720" y="3680766"/>
                </a:cubicBezTo>
                <a:lnTo>
                  <a:pt x="3212968" y="3681905"/>
                </a:lnTo>
                <a:lnTo>
                  <a:pt x="3208857" y="3681194"/>
                </a:lnTo>
                <a:lnTo>
                  <a:pt x="3203557" y="3683492"/>
                </a:lnTo>
                <a:lnTo>
                  <a:pt x="3192199" y="3693448"/>
                </a:lnTo>
                <a:lnTo>
                  <a:pt x="3188443" y="3697797"/>
                </a:lnTo>
                <a:cubicBezTo>
                  <a:pt x="3185664" y="3700566"/>
                  <a:pt x="3183571" y="3702117"/>
                  <a:pt x="3181853" y="3702869"/>
                </a:cubicBezTo>
                <a:lnTo>
                  <a:pt x="3181526" y="3702803"/>
                </a:lnTo>
                <a:lnTo>
                  <a:pt x="3175672" y="3707933"/>
                </a:lnTo>
                <a:cubicBezTo>
                  <a:pt x="3166167" y="3717032"/>
                  <a:pt x="3157275" y="3726303"/>
                  <a:pt x="3149098" y="3735473"/>
                </a:cubicBezTo>
                <a:cubicBezTo>
                  <a:pt x="3131805" y="3730982"/>
                  <a:pt x="3107037" y="3771274"/>
                  <a:pt x="3093676" y="3747916"/>
                </a:cubicBezTo>
                <a:cubicBezTo>
                  <a:pt x="3082134" y="3759681"/>
                  <a:pt x="3081445" y="3774208"/>
                  <a:pt x="3074500" y="3757479"/>
                </a:cubicBezTo>
                <a:cubicBezTo>
                  <a:pt x="3070379" y="3760967"/>
                  <a:pt x="3066780" y="3761874"/>
                  <a:pt x="3063387" y="3761557"/>
                </a:cubicBezTo>
                <a:lnTo>
                  <a:pt x="3062129" y="3761145"/>
                </a:lnTo>
                <a:lnTo>
                  <a:pt x="3036739" y="3787643"/>
                </a:lnTo>
                <a:lnTo>
                  <a:pt x="3032052" y="3789608"/>
                </a:lnTo>
                <a:lnTo>
                  <a:pt x="3017184" y="3808868"/>
                </a:lnTo>
                <a:lnTo>
                  <a:pt x="3008605" y="3817755"/>
                </a:lnTo>
                <a:cubicBezTo>
                  <a:pt x="3008414" y="3819321"/>
                  <a:pt x="3008224" y="3820887"/>
                  <a:pt x="3008033" y="3822453"/>
                </a:cubicBezTo>
                <a:cubicBezTo>
                  <a:pt x="3006391" y="3826310"/>
                  <a:pt x="3002705" y="3830278"/>
                  <a:pt x="2994428" y="3834466"/>
                </a:cubicBezTo>
                <a:lnTo>
                  <a:pt x="2992169" y="3835021"/>
                </a:lnTo>
                <a:lnTo>
                  <a:pt x="2983549" y="3847993"/>
                </a:lnTo>
                <a:cubicBezTo>
                  <a:pt x="2960510" y="3867678"/>
                  <a:pt x="2901138" y="3908837"/>
                  <a:pt x="2853933" y="3953133"/>
                </a:cubicBezTo>
                <a:cubicBezTo>
                  <a:pt x="2808033" y="3994677"/>
                  <a:pt x="2713619" y="4093809"/>
                  <a:pt x="2700319" y="4113764"/>
                </a:cubicBezTo>
                <a:cubicBezTo>
                  <a:pt x="2643027" y="4162918"/>
                  <a:pt x="2554297" y="4214583"/>
                  <a:pt x="2510176" y="4248057"/>
                </a:cubicBezTo>
                <a:cubicBezTo>
                  <a:pt x="2480008" y="4274910"/>
                  <a:pt x="2451360" y="4302454"/>
                  <a:pt x="2435589" y="4314608"/>
                </a:cubicBezTo>
                <a:cubicBezTo>
                  <a:pt x="2429170" y="4317312"/>
                  <a:pt x="2422437" y="4319228"/>
                  <a:pt x="2415553" y="4320982"/>
                </a:cubicBezTo>
                <a:lnTo>
                  <a:pt x="2411954" y="4321914"/>
                </a:lnTo>
                <a:lnTo>
                  <a:pt x="2354125" y="4349531"/>
                </a:lnTo>
                <a:cubicBezTo>
                  <a:pt x="2343772" y="4371461"/>
                  <a:pt x="2307824" y="4382236"/>
                  <a:pt x="2283738" y="4401913"/>
                </a:cubicBezTo>
                <a:lnTo>
                  <a:pt x="2274639" y="4413265"/>
                </a:lnTo>
                <a:lnTo>
                  <a:pt x="2200361" y="4461969"/>
                </a:lnTo>
                <a:lnTo>
                  <a:pt x="2151385" y="4498639"/>
                </a:lnTo>
                <a:lnTo>
                  <a:pt x="2142612" y="4509639"/>
                </a:lnTo>
                <a:lnTo>
                  <a:pt x="2126867" y="4512135"/>
                </a:lnTo>
                <a:cubicBezTo>
                  <a:pt x="2124531" y="4511693"/>
                  <a:pt x="2122418" y="4510934"/>
                  <a:pt x="2120592" y="4509890"/>
                </a:cubicBezTo>
                <a:lnTo>
                  <a:pt x="2082302" y="4540317"/>
                </a:lnTo>
                <a:lnTo>
                  <a:pt x="2077252" y="4543206"/>
                </a:lnTo>
                <a:lnTo>
                  <a:pt x="2040915" y="4560268"/>
                </a:lnTo>
                <a:lnTo>
                  <a:pt x="1984507" y="4581220"/>
                </a:lnTo>
                <a:cubicBezTo>
                  <a:pt x="1964384" y="4585398"/>
                  <a:pt x="1938044" y="4573840"/>
                  <a:pt x="1921726" y="4594994"/>
                </a:cubicBezTo>
                <a:cubicBezTo>
                  <a:pt x="1920592" y="4581396"/>
                  <a:pt x="1897862" y="4611715"/>
                  <a:pt x="1886796" y="4605417"/>
                </a:cubicBezTo>
                <a:cubicBezTo>
                  <a:pt x="1879070" y="4599422"/>
                  <a:pt x="1870376" y="4607222"/>
                  <a:pt x="1861080" y="4610008"/>
                </a:cubicBezTo>
                <a:cubicBezTo>
                  <a:pt x="1855441" y="4608259"/>
                  <a:pt x="1842338" y="4612554"/>
                  <a:pt x="1829217" y="4618611"/>
                </a:cubicBezTo>
                <a:lnTo>
                  <a:pt x="1809298" y="4630561"/>
                </a:lnTo>
                <a:lnTo>
                  <a:pt x="1734333" y="4646342"/>
                </a:lnTo>
                <a:cubicBezTo>
                  <a:pt x="1653444" y="4693579"/>
                  <a:pt x="1470685" y="4809313"/>
                  <a:pt x="1356409" y="4866278"/>
                </a:cubicBezTo>
                <a:cubicBezTo>
                  <a:pt x="1242133" y="4923243"/>
                  <a:pt x="1130993" y="4949897"/>
                  <a:pt x="1048676" y="4988133"/>
                </a:cubicBezTo>
                <a:lnTo>
                  <a:pt x="862512" y="5095694"/>
                </a:lnTo>
                <a:lnTo>
                  <a:pt x="861635" y="5094880"/>
                </a:lnTo>
                <a:cubicBezTo>
                  <a:pt x="858943" y="5093517"/>
                  <a:pt x="855583" y="5093379"/>
                  <a:pt x="850724" y="5095804"/>
                </a:cubicBezTo>
                <a:cubicBezTo>
                  <a:pt x="851804" y="5076077"/>
                  <a:pt x="845283" y="5091169"/>
                  <a:pt x="830865" y="5100063"/>
                </a:cubicBezTo>
                <a:cubicBezTo>
                  <a:pt x="829326" y="5071407"/>
                  <a:pt x="792234" y="5106340"/>
                  <a:pt x="779694" y="5096364"/>
                </a:cubicBezTo>
                <a:cubicBezTo>
                  <a:pt x="769141" y="5103544"/>
                  <a:pt x="757951" y="5110614"/>
                  <a:pt x="746322" y="5117315"/>
                </a:cubicBezTo>
                <a:lnTo>
                  <a:pt x="739355" y="5120945"/>
                </a:lnTo>
                <a:cubicBezTo>
                  <a:pt x="739274" y="5120887"/>
                  <a:pt x="739192" y="5120831"/>
                  <a:pt x="739112" y="5120776"/>
                </a:cubicBezTo>
                <a:cubicBezTo>
                  <a:pt x="737374" y="5121048"/>
                  <a:pt x="734997" y="5122048"/>
                  <a:pt x="731553" y="5124122"/>
                </a:cubicBezTo>
                <a:lnTo>
                  <a:pt x="713129" y="5134606"/>
                </a:lnTo>
                <a:lnTo>
                  <a:pt x="707783" y="5135422"/>
                </a:lnTo>
                <a:lnTo>
                  <a:pt x="674773" y="5139365"/>
                </a:lnTo>
                <a:cubicBezTo>
                  <a:pt x="654149" y="5146330"/>
                  <a:pt x="611984" y="5162878"/>
                  <a:pt x="580910" y="5175217"/>
                </a:cubicBezTo>
                <a:lnTo>
                  <a:pt x="0" y="5322018"/>
                </a:lnTo>
                <a:lnTo>
                  <a:pt x="473895"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Otsikko 1">
            <a:extLst>
              <a:ext uri="{FF2B5EF4-FFF2-40B4-BE49-F238E27FC236}">
                <a16:creationId xmlns:a16="http://schemas.microsoft.com/office/drawing/2014/main" id="{CD121EA5-AD77-4ECA-8277-ECEF4FD21EC5}"/>
              </a:ext>
            </a:extLst>
          </p:cNvPr>
          <p:cNvSpPr>
            <a:spLocks noGrp="1"/>
          </p:cNvSpPr>
          <p:nvPr>
            <p:ph type="title"/>
          </p:nvPr>
        </p:nvSpPr>
        <p:spPr>
          <a:xfrm>
            <a:off x="812800" y="603623"/>
            <a:ext cx="5436925" cy="1786965"/>
          </a:xfrm>
        </p:spPr>
        <p:txBody>
          <a:bodyPr anchor="t">
            <a:normAutofit/>
          </a:bodyPr>
          <a:lstStyle/>
          <a:p>
            <a:pPr>
              <a:lnSpc>
                <a:spcPct val="100000"/>
              </a:lnSpc>
            </a:pPr>
            <a:r>
              <a:rPr lang="fi-FI" sz="2600" err="1"/>
              <a:t>Sustainability</a:t>
            </a:r>
            <a:r>
              <a:rPr lang="fi-FI" sz="2600"/>
              <a:t> – </a:t>
            </a:r>
            <a:r>
              <a:rPr lang="fi-FI" sz="2600" err="1"/>
              <a:t>domestic</a:t>
            </a:r>
            <a:r>
              <a:rPr lang="fi-FI" sz="2600"/>
              <a:t> and </a:t>
            </a:r>
            <a:r>
              <a:rPr lang="fi-FI" sz="2600" err="1"/>
              <a:t>international</a:t>
            </a:r>
            <a:r>
              <a:rPr lang="fi-FI" sz="2600"/>
              <a:t> </a:t>
            </a:r>
            <a:r>
              <a:rPr lang="fi-FI" sz="2600" err="1"/>
              <a:t>aspects</a:t>
            </a:r>
            <a:endParaRPr lang="fi-FI" sz="2600"/>
          </a:p>
        </p:txBody>
      </p:sp>
      <p:sp>
        <p:nvSpPr>
          <p:cNvPr id="7" name="Sisällön paikkamerkki 6">
            <a:extLst>
              <a:ext uri="{FF2B5EF4-FFF2-40B4-BE49-F238E27FC236}">
                <a16:creationId xmlns:a16="http://schemas.microsoft.com/office/drawing/2014/main" id="{6A331D21-10E4-455B-AA08-96B758426EB8}"/>
              </a:ext>
            </a:extLst>
          </p:cNvPr>
          <p:cNvSpPr>
            <a:spLocks noGrp="1"/>
          </p:cNvSpPr>
          <p:nvPr>
            <p:ph idx="1"/>
          </p:nvPr>
        </p:nvSpPr>
        <p:spPr>
          <a:xfrm>
            <a:off x="4667416" y="2496709"/>
            <a:ext cx="6297433" cy="3757667"/>
          </a:xfrm>
        </p:spPr>
        <p:txBody>
          <a:bodyPr anchor="ctr">
            <a:normAutofit/>
          </a:bodyPr>
          <a:lstStyle/>
          <a:p>
            <a:pPr lvl="0">
              <a:lnSpc>
                <a:spcPct val="90000"/>
              </a:lnSpc>
            </a:pPr>
            <a:r>
              <a:rPr lang="en-US" sz="1100" baseline="0" dirty="0" err="1"/>
              <a:t>Finsif</a:t>
            </a:r>
            <a:r>
              <a:rPr lang="en-US" sz="1100" baseline="0" dirty="0"/>
              <a:t> ( </a:t>
            </a:r>
            <a:r>
              <a:rPr lang="fi-FI" sz="1100" dirty="0" err="1">
                <a:hlinkClick r:id="rId2"/>
              </a:rPr>
              <a:t>Finsif</a:t>
            </a:r>
            <a:r>
              <a:rPr lang="fi-FI" sz="1100" dirty="0">
                <a:hlinkClick r:id="rId2"/>
              </a:rPr>
              <a:t> in </a:t>
            </a:r>
            <a:r>
              <a:rPr lang="fi-FI" sz="1100" dirty="0" err="1">
                <a:hlinkClick r:id="rId2"/>
              </a:rPr>
              <a:t>brief</a:t>
            </a:r>
            <a:r>
              <a:rPr lang="fi-FI" sz="1100" dirty="0">
                <a:hlinkClick r:id="rId2"/>
              </a:rPr>
              <a:t> – </a:t>
            </a:r>
            <a:r>
              <a:rPr lang="fi-FI" sz="1100" dirty="0" err="1">
                <a:hlinkClick r:id="rId2"/>
              </a:rPr>
              <a:t>Finsif</a:t>
            </a:r>
            <a:r>
              <a:rPr lang="fi-FI" sz="1100" dirty="0"/>
              <a:t> )  </a:t>
            </a:r>
            <a:endParaRPr lang="en-US" sz="1100" baseline="0" dirty="0"/>
          </a:p>
          <a:p>
            <a:pPr lvl="0">
              <a:lnSpc>
                <a:spcPct val="90000"/>
              </a:lnSpc>
            </a:pPr>
            <a:r>
              <a:rPr lang="en-US" sz="1100" baseline="0" dirty="0"/>
              <a:t>A large number of new sustainable financial products have emerged in the financial sector and the use of the products has expanded</a:t>
            </a:r>
            <a:endParaRPr lang="fi-FI" sz="1100" dirty="0"/>
          </a:p>
          <a:p>
            <a:pPr lvl="0">
              <a:lnSpc>
                <a:spcPct val="90000"/>
              </a:lnSpc>
            </a:pPr>
            <a:r>
              <a:rPr lang="en-US" sz="1100" baseline="0" dirty="0"/>
              <a:t>Organizations link the use of financial products to their own responsibility programs.</a:t>
            </a:r>
            <a:endParaRPr lang="fi-FI" sz="1100" dirty="0"/>
          </a:p>
          <a:p>
            <a:pPr lvl="0">
              <a:lnSpc>
                <a:spcPct val="90000"/>
              </a:lnSpc>
            </a:pPr>
            <a:r>
              <a:rPr lang="en-US" sz="1100" baseline="0" dirty="0"/>
              <a:t>In order for capital to be channeled into truly sustainable projects, </a:t>
            </a:r>
            <a:r>
              <a:rPr lang="en-US" sz="1100" baseline="0" dirty="0">
                <a:solidFill>
                  <a:srgbClr val="FF0000"/>
                </a:solidFill>
              </a:rPr>
              <a:t>investors must be able to assess the environmental impact of an investment in a reliable manner</a:t>
            </a:r>
            <a:r>
              <a:rPr lang="en-US" sz="1100" baseline="0" dirty="0"/>
              <a:t>. At the moment, it is really difficult because there are no uniform sustainability criteria. Some assessment methods are thorough, others very superficial.</a:t>
            </a:r>
            <a:endParaRPr lang="fi-FI" sz="1100" dirty="0"/>
          </a:p>
          <a:p>
            <a:pPr lvl="0">
              <a:lnSpc>
                <a:spcPct val="90000"/>
              </a:lnSpc>
            </a:pPr>
            <a:r>
              <a:rPr lang="en-US" sz="1100" baseline="0" dirty="0"/>
              <a:t>A comparison between the criteria is impossible and the current practices include, according to many experts, a high risk of </a:t>
            </a:r>
            <a:r>
              <a:rPr lang="en-US" sz="1100" baseline="0" dirty="0">
                <a:solidFill>
                  <a:srgbClr val="FF0000"/>
                </a:solidFill>
              </a:rPr>
              <a:t>green laundry</a:t>
            </a:r>
            <a:r>
              <a:rPr lang="en-US" sz="1100" baseline="0" dirty="0"/>
              <a:t>.</a:t>
            </a:r>
            <a:endParaRPr lang="fi-FI" sz="1100" dirty="0"/>
          </a:p>
          <a:p>
            <a:pPr lvl="0">
              <a:lnSpc>
                <a:spcPct val="90000"/>
              </a:lnSpc>
            </a:pPr>
            <a:r>
              <a:rPr lang="en-US" sz="1100" baseline="0" dirty="0"/>
              <a:t>In addition to legislation, a change in the internal practice of the financial world is needed. There are calculation methods in the industry that run counter to the transition to a low-carbon society. For example, an oil company that owns an oil deposit is a safe investment target according to the actual return calculation model, since oil has been consumed in large quantities in the past and the company has more available.</a:t>
            </a:r>
            <a:endParaRPr lang="fi-FI" sz="1100" dirty="0"/>
          </a:p>
        </p:txBody>
      </p:sp>
      <p:sp>
        <p:nvSpPr>
          <p:cNvPr id="4" name="Alatunnisteen paikkamerkki 3">
            <a:extLst>
              <a:ext uri="{FF2B5EF4-FFF2-40B4-BE49-F238E27FC236}">
                <a16:creationId xmlns:a16="http://schemas.microsoft.com/office/drawing/2014/main" id="{F533ADC3-592C-4EAE-A78D-287A4D980EF8}"/>
              </a:ext>
            </a:extLst>
          </p:cNvPr>
          <p:cNvSpPr>
            <a:spLocks noGrp="1"/>
          </p:cNvSpPr>
          <p:nvPr>
            <p:ph type="ftr" sz="quarter" idx="11"/>
          </p:nvPr>
        </p:nvSpPr>
        <p:spPr>
          <a:xfrm rot="5400000">
            <a:off x="10451592" y="1408176"/>
            <a:ext cx="2770499" cy="365125"/>
          </a:xfrm>
        </p:spPr>
        <p:txBody>
          <a:bodyPr>
            <a:normAutofit/>
          </a:bodyPr>
          <a:lstStyle/>
          <a:p>
            <a:pPr>
              <a:spcAft>
                <a:spcPts val="600"/>
              </a:spcAft>
            </a:pPr>
            <a:r>
              <a:rPr lang="en-US"/>
              <a:t>Financial Law Lecture 2</a:t>
            </a:r>
          </a:p>
        </p:txBody>
      </p:sp>
      <p:sp>
        <p:nvSpPr>
          <p:cNvPr id="5" name="Dian numeron paikkamerkki 4">
            <a:extLst>
              <a:ext uri="{FF2B5EF4-FFF2-40B4-BE49-F238E27FC236}">
                <a16:creationId xmlns:a16="http://schemas.microsoft.com/office/drawing/2014/main" id="{42C9853D-10AF-45C8-8EC7-F4BE66920E62}"/>
              </a:ext>
            </a:extLst>
          </p:cNvPr>
          <p:cNvSpPr>
            <a:spLocks noGrp="1"/>
          </p:cNvSpPr>
          <p:nvPr>
            <p:ph type="sldNum" sz="quarter" idx="12"/>
          </p:nvPr>
        </p:nvSpPr>
        <p:spPr>
          <a:xfrm>
            <a:off x="11558016" y="3136392"/>
            <a:ext cx="545911" cy="580029"/>
          </a:xfrm>
        </p:spPr>
        <p:txBody>
          <a:bodyPr>
            <a:normAutofit/>
          </a:bodyPr>
          <a:lstStyle/>
          <a:p>
            <a:pPr>
              <a:spcAft>
                <a:spcPts val="600"/>
              </a:spcAft>
            </a:pPr>
            <a:fld id="{9D4AEF59-F28E-467C-9EA3-92D1CFAD475A}" type="slidenum">
              <a:rPr lang="en-US" smtClean="0"/>
              <a:pPr>
                <a:spcAft>
                  <a:spcPts val="600"/>
                </a:spcAft>
              </a:pPr>
              <a:t>11</a:t>
            </a:fld>
            <a:endParaRPr lang="en-US"/>
          </a:p>
        </p:txBody>
      </p:sp>
    </p:spTree>
    <p:extLst>
      <p:ext uri="{BB962C8B-B14F-4D97-AF65-F5344CB8AC3E}">
        <p14:creationId xmlns:p14="http://schemas.microsoft.com/office/powerpoint/2010/main" val="781665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EB2E8C4-C3E7-4048-A43D-9859510CF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13" name="Ink 12">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12490710" y="6342652"/>
              <a:ext cx="360" cy="360"/>
            </p14:xfrm>
          </p:contentPart>
        </mc:Choice>
        <mc:Fallback xmlns="">
          <p:pic>
            <p:nvPicPr>
              <p:cNvPr id="13" name="Ink 12">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12481710" y="6333652"/>
                <a:ext cx="18000" cy="18000"/>
              </a:xfrm>
              <a:prstGeom prst="rect">
                <a:avLst/>
              </a:prstGeom>
            </p:spPr>
          </p:pic>
        </mc:Fallback>
      </mc:AlternateContent>
      <p:sp useBgFill="1">
        <p:nvSpPr>
          <p:cNvPr id="15" name="Rectangle 14">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1CE2CF7-D5AA-4464-AC91-9ED1EA5D63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5199E35A-59CD-44D3-83DD-D44800FBC7EF}"/>
              </a:ext>
            </a:extLst>
          </p:cNvPr>
          <p:cNvSpPr>
            <a:spLocks noGrp="1"/>
          </p:cNvSpPr>
          <p:nvPr>
            <p:ph type="ctrTitle"/>
          </p:nvPr>
        </p:nvSpPr>
        <p:spPr>
          <a:xfrm>
            <a:off x="5177859" y="609601"/>
            <a:ext cx="5683623" cy="1216024"/>
          </a:xfrm>
        </p:spPr>
        <p:txBody>
          <a:bodyPr vert="horz" lIns="91440" tIns="45720" rIns="91440" bIns="45720" rtlCol="0" anchor="ctr">
            <a:normAutofit/>
          </a:bodyPr>
          <a:lstStyle/>
          <a:p>
            <a:pPr>
              <a:lnSpc>
                <a:spcPct val="100000"/>
              </a:lnSpc>
            </a:pPr>
            <a:r>
              <a:rPr lang="en-US" sz="1800" spc="600" dirty="0">
                <a:solidFill>
                  <a:schemeClr val="tx1">
                    <a:lumMod val="85000"/>
                    <a:lumOff val="15000"/>
                  </a:schemeClr>
                </a:solidFill>
              </a:rPr>
              <a:t>Measures </a:t>
            </a:r>
            <a:br>
              <a:rPr lang="en-US" sz="1800" spc="600" dirty="0">
                <a:solidFill>
                  <a:schemeClr val="tx1">
                    <a:lumMod val="85000"/>
                    <a:lumOff val="15000"/>
                  </a:schemeClr>
                </a:solidFill>
              </a:rPr>
            </a:br>
            <a:r>
              <a:rPr lang="en-US" sz="1800" spc="600" dirty="0">
                <a:solidFill>
                  <a:schemeClr val="tx1">
                    <a:lumMod val="85000"/>
                    <a:lumOff val="15000"/>
                  </a:schemeClr>
                </a:solidFill>
              </a:rPr>
              <a:t>for the prevention of Climate change and sustainable development</a:t>
            </a:r>
          </a:p>
        </p:txBody>
      </p:sp>
      <p:pic>
        <p:nvPicPr>
          <p:cNvPr id="7" name="Picture 6">
            <a:extLst>
              <a:ext uri="{FF2B5EF4-FFF2-40B4-BE49-F238E27FC236}">
                <a16:creationId xmlns:a16="http://schemas.microsoft.com/office/drawing/2014/main" id="{5B5DD558-80DD-486C-95AA-DD551B558651}"/>
              </a:ext>
            </a:extLst>
          </p:cNvPr>
          <p:cNvPicPr>
            <a:picLocks noChangeAspect="1"/>
          </p:cNvPicPr>
          <p:nvPr/>
        </p:nvPicPr>
        <p:blipFill rotWithShape="1">
          <a:blip r:embed="rId5"/>
          <a:srcRect l="31384" r="18467"/>
          <a:stretch/>
        </p:blipFill>
        <p:spPr>
          <a:xfrm>
            <a:off x="20" y="2"/>
            <a:ext cx="4585628" cy="6857998"/>
          </a:xfrm>
          <a:custGeom>
            <a:avLst/>
            <a:gdLst/>
            <a:ahLst/>
            <a:cxnLst/>
            <a:rect l="l" t="t" r="r" b="b"/>
            <a:pathLst>
              <a:path w="4585648" h="6857998">
                <a:moveTo>
                  <a:pt x="0" y="0"/>
                </a:moveTo>
                <a:lnTo>
                  <a:pt x="3944047" y="0"/>
                </a:lnTo>
                <a:lnTo>
                  <a:pt x="3944688" y="10340"/>
                </a:lnTo>
                <a:cubicBezTo>
                  <a:pt x="3965528" y="36732"/>
                  <a:pt x="3945672" y="53579"/>
                  <a:pt x="3950304" y="81398"/>
                </a:cubicBezTo>
                <a:cubicBezTo>
                  <a:pt x="3979668" y="102733"/>
                  <a:pt x="3935739" y="103225"/>
                  <a:pt x="3930579" y="118301"/>
                </a:cubicBezTo>
                <a:lnTo>
                  <a:pt x="3930846" y="122373"/>
                </a:lnTo>
                <a:lnTo>
                  <a:pt x="3937038" y="132397"/>
                </a:lnTo>
                <a:lnTo>
                  <a:pt x="3940265" y="135982"/>
                </a:lnTo>
                <a:cubicBezTo>
                  <a:pt x="3942154" y="138523"/>
                  <a:pt x="3942977" y="140298"/>
                  <a:pt x="3943073" y="141620"/>
                </a:cubicBezTo>
                <a:cubicBezTo>
                  <a:pt x="3942998" y="141685"/>
                  <a:pt x="3942926" y="141751"/>
                  <a:pt x="3942854" y="141816"/>
                </a:cubicBezTo>
                <a:lnTo>
                  <a:pt x="3946045" y="146983"/>
                </a:lnTo>
                <a:cubicBezTo>
                  <a:pt x="3952085" y="155570"/>
                  <a:pt x="3958585" y="163800"/>
                  <a:pt x="3965281" y="171535"/>
                </a:cubicBezTo>
                <a:cubicBezTo>
                  <a:pt x="3952744" y="181711"/>
                  <a:pt x="3987015" y="208379"/>
                  <a:pt x="3955100" y="211093"/>
                </a:cubicBezTo>
                <a:cubicBezTo>
                  <a:pt x="3963231" y="221704"/>
                  <a:pt x="3979172" y="225918"/>
                  <a:pt x="3957453" y="226143"/>
                </a:cubicBezTo>
                <a:cubicBezTo>
                  <a:pt x="3959561" y="229747"/>
                  <a:pt x="3959011" y="232340"/>
                  <a:pt x="3957179" y="234484"/>
                </a:cubicBezTo>
                <a:lnTo>
                  <a:pt x="3956175" y="235199"/>
                </a:lnTo>
                <a:lnTo>
                  <a:pt x="3974755" y="258709"/>
                </a:lnTo>
                <a:cubicBezTo>
                  <a:pt x="3974810" y="259903"/>
                  <a:pt x="3974864" y="261097"/>
                  <a:pt x="3974919" y="262291"/>
                </a:cubicBezTo>
                <a:lnTo>
                  <a:pt x="3989981" y="277023"/>
                </a:lnTo>
                <a:lnTo>
                  <a:pt x="3996191" y="284947"/>
                </a:lnTo>
                <a:lnTo>
                  <a:pt x="4001190" y="286536"/>
                </a:lnTo>
                <a:cubicBezTo>
                  <a:pt x="4004786" y="288616"/>
                  <a:pt x="4007623" y="292056"/>
                  <a:pt x="4008705" y="298565"/>
                </a:cubicBezTo>
                <a:cubicBezTo>
                  <a:pt x="4008585" y="299108"/>
                  <a:pt x="4008465" y="299650"/>
                  <a:pt x="4008344" y="300194"/>
                </a:cubicBezTo>
                <a:lnTo>
                  <a:pt x="4019098" y="309203"/>
                </a:lnTo>
                <a:cubicBezTo>
                  <a:pt x="4023353" y="311943"/>
                  <a:pt x="4028131" y="314172"/>
                  <a:pt x="4033618" y="315650"/>
                </a:cubicBezTo>
                <a:cubicBezTo>
                  <a:pt x="4027964" y="354775"/>
                  <a:pt x="4065415" y="383133"/>
                  <a:pt x="4080284" y="421400"/>
                </a:cubicBezTo>
                <a:cubicBezTo>
                  <a:pt x="4052614" y="444764"/>
                  <a:pt x="4129047" y="500739"/>
                  <a:pt x="4168461" y="503092"/>
                </a:cubicBezTo>
                <a:cubicBezTo>
                  <a:pt x="4128023" y="511488"/>
                  <a:pt x="4257167" y="577423"/>
                  <a:pt x="4192557" y="560735"/>
                </a:cubicBezTo>
                <a:cubicBezTo>
                  <a:pt x="4202585" y="572893"/>
                  <a:pt x="4193454" y="589341"/>
                  <a:pt x="4176910" y="584674"/>
                </a:cubicBezTo>
                <a:cubicBezTo>
                  <a:pt x="4224177" y="618252"/>
                  <a:pt x="4225772" y="681450"/>
                  <a:pt x="4260533" y="723119"/>
                </a:cubicBezTo>
                <a:cubicBezTo>
                  <a:pt x="4242328" y="753272"/>
                  <a:pt x="4263820" y="734604"/>
                  <a:pt x="4270711" y="760720"/>
                </a:cubicBezTo>
                <a:cubicBezTo>
                  <a:pt x="4295191" y="748303"/>
                  <a:pt x="4270314" y="794183"/>
                  <a:pt x="4302509" y="789247"/>
                </a:cubicBezTo>
                <a:cubicBezTo>
                  <a:pt x="4302741" y="794159"/>
                  <a:pt x="4301954" y="799070"/>
                  <a:pt x="4300921" y="804034"/>
                </a:cubicBezTo>
                <a:cubicBezTo>
                  <a:pt x="4300749" y="804900"/>
                  <a:pt x="4300572" y="805767"/>
                  <a:pt x="4300400" y="806635"/>
                </a:cubicBezTo>
                <a:lnTo>
                  <a:pt x="4303753" y="815950"/>
                </a:lnTo>
                <a:lnTo>
                  <a:pt x="4297888" y="819940"/>
                </a:lnTo>
                <a:cubicBezTo>
                  <a:pt x="4297944" y="824938"/>
                  <a:pt x="4297999" y="829937"/>
                  <a:pt x="4298055" y="834935"/>
                </a:cubicBezTo>
                <a:cubicBezTo>
                  <a:pt x="4299172" y="840340"/>
                  <a:pt x="4301603" y="845911"/>
                  <a:pt x="4306135" y="851700"/>
                </a:cubicBezTo>
                <a:cubicBezTo>
                  <a:pt x="4332817" y="868320"/>
                  <a:pt x="4317557" y="909641"/>
                  <a:pt x="4352091" y="929754"/>
                </a:cubicBezTo>
                <a:cubicBezTo>
                  <a:pt x="4362479" y="937980"/>
                  <a:pt x="4380484" y="968513"/>
                  <a:pt x="4375270" y="977376"/>
                </a:cubicBezTo>
                <a:cubicBezTo>
                  <a:pt x="4377250" y="984377"/>
                  <a:pt x="4384849" y="990651"/>
                  <a:pt x="4377297" y="996912"/>
                </a:cubicBezTo>
                <a:cubicBezTo>
                  <a:pt x="4369005" y="1005760"/>
                  <a:pt x="4399874" y="1021625"/>
                  <a:pt x="4384684" y="1023223"/>
                </a:cubicBezTo>
                <a:cubicBezTo>
                  <a:pt x="4406172" y="1034643"/>
                  <a:pt x="4390237" y="1055523"/>
                  <a:pt x="4392472" y="1070780"/>
                </a:cubicBezTo>
                <a:cubicBezTo>
                  <a:pt x="4411832" y="1078905"/>
                  <a:pt x="4397439" y="1102903"/>
                  <a:pt x="4412067" y="1132722"/>
                </a:cubicBezTo>
                <a:cubicBezTo>
                  <a:pt x="4434025" y="1141419"/>
                  <a:pt x="4421728" y="1152870"/>
                  <a:pt x="4455281" y="1171648"/>
                </a:cubicBezTo>
                <a:cubicBezTo>
                  <a:pt x="4453907" y="1173110"/>
                  <a:pt x="4452815" y="1174775"/>
                  <a:pt x="4452047" y="1176593"/>
                </a:cubicBezTo>
                <a:cubicBezTo>
                  <a:pt x="4447572" y="1187166"/>
                  <a:pt x="4454607" y="1200545"/>
                  <a:pt x="4467755" y="1206479"/>
                </a:cubicBezTo>
                <a:lnTo>
                  <a:pt x="4498518" y="1230184"/>
                </a:lnTo>
                <a:lnTo>
                  <a:pt x="4503988" y="1239714"/>
                </a:lnTo>
                <a:cubicBezTo>
                  <a:pt x="4506730" y="1246063"/>
                  <a:pt x="4507415" y="1251722"/>
                  <a:pt x="4506821" y="1256926"/>
                </a:cubicBezTo>
                <a:lnTo>
                  <a:pt x="4502210" y="1270678"/>
                </a:lnTo>
                <a:lnTo>
                  <a:pt x="4494994" y="1272955"/>
                </a:lnTo>
                <a:lnTo>
                  <a:pt x="4495424" y="1282254"/>
                </a:lnTo>
                <a:lnTo>
                  <a:pt x="4494064" y="1284511"/>
                </a:lnTo>
                <a:cubicBezTo>
                  <a:pt x="4491436" y="1288808"/>
                  <a:pt x="4489075" y="1293117"/>
                  <a:pt x="4487745" y="1297660"/>
                </a:cubicBezTo>
                <a:cubicBezTo>
                  <a:pt x="4521914" y="1300656"/>
                  <a:pt x="4482088" y="1336801"/>
                  <a:pt x="4510831" y="1331158"/>
                </a:cubicBezTo>
                <a:cubicBezTo>
                  <a:pt x="4509485" y="1356644"/>
                  <a:pt x="4537196" y="1344587"/>
                  <a:pt x="4509149" y="1367911"/>
                </a:cubicBezTo>
                <a:cubicBezTo>
                  <a:pt x="4525575" y="1402569"/>
                  <a:pt x="4519252" y="1443943"/>
                  <a:pt x="4530734" y="1480066"/>
                </a:cubicBezTo>
                <a:lnTo>
                  <a:pt x="4531332" y="1481140"/>
                </a:lnTo>
                <a:lnTo>
                  <a:pt x="4523757" y="1500827"/>
                </a:lnTo>
                <a:lnTo>
                  <a:pt x="4517749" y="1528834"/>
                </a:lnTo>
                <a:lnTo>
                  <a:pt x="4510978" y="1526104"/>
                </a:lnTo>
                <a:cubicBezTo>
                  <a:pt x="4505305" y="1525236"/>
                  <a:pt x="4507721" y="1530251"/>
                  <a:pt x="4513177" y="1537822"/>
                </a:cubicBezTo>
                <a:lnTo>
                  <a:pt x="4515243" y="1540521"/>
                </a:lnTo>
                <a:lnTo>
                  <a:pt x="4514146" y="1545627"/>
                </a:lnTo>
                <a:cubicBezTo>
                  <a:pt x="4512031" y="1559801"/>
                  <a:pt x="4511188" y="1572109"/>
                  <a:pt x="4512185" y="1579228"/>
                </a:cubicBezTo>
                <a:cubicBezTo>
                  <a:pt x="4545845" y="1639398"/>
                  <a:pt x="4550705" y="1726741"/>
                  <a:pt x="4554335" y="1818364"/>
                </a:cubicBezTo>
                <a:cubicBezTo>
                  <a:pt x="4560401" y="1899079"/>
                  <a:pt x="4548295" y="2018831"/>
                  <a:pt x="4548582" y="2063518"/>
                </a:cubicBezTo>
                <a:lnTo>
                  <a:pt x="4556056" y="2086487"/>
                </a:lnTo>
                <a:lnTo>
                  <a:pt x="4554275" y="2089340"/>
                </a:lnTo>
                <a:cubicBezTo>
                  <a:pt x="4550593" y="2102174"/>
                  <a:pt x="4551716" y="2110234"/>
                  <a:pt x="4554956" y="2116163"/>
                </a:cubicBezTo>
                <a:lnTo>
                  <a:pt x="4560492" y="2121961"/>
                </a:lnTo>
                <a:lnTo>
                  <a:pt x="4571444" y="2176482"/>
                </a:lnTo>
                <a:lnTo>
                  <a:pt x="4575448" y="2237907"/>
                </a:lnTo>
                <a:lnTo>
                  <a:pt x="4573513" y="2238688"/>
                </a:lnTo>
                <a:cubicBezTo>
                  <a:pt x="4569330" y="2241686"/>
                  <a:pt x="4566526" y="2246244"/>
                  <a:pt x="4566533" y="2254203"/>
                </a:cubicBezTo>
                <a:cubicBezTo>
                  <a:pt x="4536852" y="2242405"/>
                  <a:pt x="4555170" y="2259280"/>
                  <a:pt x="4557814" y="2283790"/>
                </a:cubicBezTo>
                <a:cubicBezTo>
                  <a:pt x="4512304" y="2270934"/>
                  <a:pt x="4537738" y="2340304"/>
                  <a:pt x="4512647" y="2352361"/>
                </a:cubicBezTo>
                <a:cubicBezTo>
                  <a:pt x="4515616" y="2370657"/>
                  <a:pt x="4517925" y="2389769"/>
                  <a:pt x="4519328" y="2409295"/>
                </a:cubicBezTo>
                <a:lnTo>
                  <a:pt x="4519571" y="2420793"/>
                </a:lnTo>
                <a:lnTo>
                  <a:pt x="4519120" y="2421041"/>
                </a:lnTo>
                <a:cubicBezTo>
                  <a:pt x="4518201" y="2423576"/>
                  <a:pt x="4517918" y="2427373"/>
                  <a:pt x="4518471" y="2433205"/>
                </a:cubicBezTo>
                <a:lnTo>
                  <a:pt x="4461595" y="2530080"/>
                </a:lnTo>
                <a:cubicBezTo>
                  <a:pt x="4445853" y="2584934"/>
                  <a:pt x="4405533" y="2605402"/>
                  <a:pt x="4412936" y="2666699"/>
                </a:cubicBezTo>
                <a:cubicBezTo>
                  <a:pt x="4398065" y="2717991"/>
                  <a:pt x="4372927" y="2756371"/>
                  <a:pt x="4370093" y="2804588"/>
                </a:cubicBezTo>
                <a:cubicBezTo>
                  <a:pt x="4347398" y="2879436"/>
                  <a:pt x="4272392" y="2939011"/>
                  <a:pt x="4262477" y="3058637"/>
                </a:cubicBezTo>
                <a:cubicBezTo>
                  <a:pt x="4283714" y="3099999"/>
                  <a:pt x="4256160" y="3144249"/>
                  <a:pt x="4253454" y="3179447"/>
                </a:cubicBezTo>
                <a:cubicBezTo>
                  <a:pt x="4259242" y="3200557"/>
                  <a:pt x="4257117" y="3211737"/>
                  <a:pt x="4239228" y="3217364"/>
                </a:cubicBezTo>
                <a:cubicBezTo>
                  <a:pt x="4268875" y="3316502"/>
                  <a:pt x="4225924" y="3257304"/>
                  <a:pt x="4222932" y="3330364"/>
                </a:cubicBezTo>
                <a:cubicBezTo>
                  <a:pt x="4224428" y="3395928"/>
                  <a:pt x="4215196" y="3463236"/>
                  <a:pt x="4248669" y="3547193"/>
                </a:cubicBezTo>
                <a:cubicBezTo>
                  <a:pt x="4260183" y="3566053"/>
                  <a:pt x="4256781" y="3592027"/>
                  <a:pt x="4241070" y="3605210"/>
                </a:cubicBezTo>
                <a:cubicBezTo>
                  <a:pt x="4238364" y="3607478"/>
                  <a:pt x="4235392" y="3609274"/>
                  <a:pt x="4232239" y="3610540"/>
                </a:cubicBezTo>
                <a:cubicBezTo>
                  <a:pt x="4258208" y="3664330"/>
                  <a:pt x="4231517" y="3673159"/>
                  <a:pt x="4251881" y="3702764"/>
                </a:cubicBezTo>
                <a:cubicBezTo>
                  <a:pt x="4242939" y="3759891"/>
                  <a:pt x="4201773" y="3786712"/>
                  <a:pt x="4219293" y="3813528"/>
                </a:cubicBezTo>
                <a:cubicBezTo>
                  <a:pt x="4207910" y="3838914"/>
                  <a:pt x="4167663" y="3859754"/>
                  <a:pt x="4184863" y="3893255"/>
                </a:cubicBezTo>
                <a:cubicBezTo>
                  <a:pt x="4163644" y="3884625"/>
                  <a:pt x="4188862" y="3931915"/>
                  <a:pt x="4169808" y="3939619"/>
                </a:cubicBezTo>
                <a:cubicBezTo>
                  <a:pt x="4154129" y="3943837"/>
                  <a:pt x="4158129" y="3959170"/>
                  <a:pt x="4154137" y="3971517"/>
                </a:cubicBezTo>
                <a:cubicBezTo>
                  <a:pt x="4139069" y="3981495"/>
                  <a:pt x="4133844" y="4042203"/>
                  <a:pt x="4139625" y="4062614"/>
                </a:cubicBezTo>
                <a:cubicBezTo>
                  <a:pt x="4165622" y="4119195"/>
                  <a:pt x="4107101" y="4172348"/>
                  <a:pt x="4126180" y="4217749"/>
                </a:cubicBezTo>
                <a:cubicBezTo>
                  <a:pt x="4128014" y="4267056"/>
                  <a:pt x="4089563" y="4286360"/>
                  <a:pt x="4072389" y="4317623"/>
                </a:cubicBezTo>
                <a:cubicBezTo>
                  <a:pt x="4062182" y="4356545"/>
                  <a:pt x="4071264" y="4384138"/>
                  <a:pt x="4064937" y="4451279"/>
                </a:cubicBezTo>
                <a:cubicBezTo>
                  <a:pt x="4050628" y="4512697"/>
                  <a:pt x="4048851" y="4652154"/>
                  <a:pt x="4034424" y="4720470"/>
                </a:cubicBezTo>
                <a:cubicBezTo>
                  <a:pt x="3973937" y="4868361"/>
                  <a:pt x="4025760" y="4964348"/>
                  <a:pt x="4016334" y="5052878"/>
                </a:cubicBezTo>
                <a:cubicBezTo>
                  <a:pt x="3999794" y="5123327"/>
                  <a:pt x="4021855" y="5194887"/>
                  <a:pt x="3977865" y="5251650"/>
                </a:cubicBezTo>
                <a:cubicBezTo>
                  <a:pt x="3973961" y="5317292"/>
                  <a:pt x="3987477" y="5410025"/>
                  <a:pt x="3997669" y="5413392"/>
                </a:cubicBezTo>
                <a:cubicBezTo>
                  <a:pt x="3969262" y="5397845"/>
                  <a:pt x="3981248" y="5449403"/>
                  <a:pt x="3981869" y="5471875"/>
                </a:cubicBezTo>
                <a:cubicBezTo>
                  <a:pt x="3957580" y="5534944"/>
                  <a:pt x="3976666" y="5598829"/>
                  <a:pt x="3901990" y="5708604"/>
                </a:cubicBezTo>
                <a:cubicBezTo>
                  <a:pt x="3897618" y="5810136"/>
                  <a:pt x="3870199" y="5788842"/>
                  <a:pt x="3860571" y="5821275"/>
                </a:cubicBezTo>
                <a:cubicBezTo>
                  <a:pt x="3868171" y="5831278"/>
                  <a:pt x="3866949" y="5900968"/>
                  <a:pt x="3849074" y="5900679"/>
                </a:cubicBezTo>
                <a:cubicBezTo>
                  <a:pt x="3871964" y="5925143"/>
                  <a:pt x="3834226" y="5972433"/>
                  <a:pt x="3841809" y="5992005"/>
                </a:cubicBezTo>
                <a:cubicBezTo>
                  <a:pt x="3848533" y="6035132"/>
                  <a:pt x="3834497" y="6078819"/>
                  <a:pt x="3832901" y="6122412"/>
                </a:cubicBezTo>
                <a:cubicBezTo>
                  <a:pt x="3799640" y="6263751"/>
                  <a:pt x="3784898" y="6198720"/>
                  <a:pt x="3804166" y="6389843"/>
                </a:cubicBezTo>
                <a:cubicBezTo>
                  <a:pt x="3799226" y="6482285"/>
                  <a:pt x="3740829" y="6538361"/>
                  <a:pt x="3736537" y="6595214"/>
                </a:cubicBezTo>
                <a:cubicBezTo>
                  <a:pt x="3692112" y="6745846"/>
                  <a:pt x="3660956" y="6804405"/>
                  <a:pt x="3649707" y="6848925"/>
                </a:cubicBezTo>
                <a:lnTo>
                  <a:pt x="3649314" y="6857996"/>
                </a:lnTo>
                <a:lnTo>
                  <a:pt x="4585648" y="6857996"/>
                </a:lnTo>
                <a:lnTo>
                  <a:pt x="4585648" y="6857998"/>
                </a:lnTo>
                <a:lnTo>
                  <a:pt x="0" y="6857998"/>
                </a:lnTo>
                <a:close/>
              </a:path>
            </a:pathLst>
          </a:custGeom>
        </p:spPr>
      </p:pic>
      <p:sp>
        <p:nvSpPr>
          <p:cNvPr id="3" name="Sisällön paikkamerkki 2">
            <a:extLst>
              <a:ext uri="{FF2B5EF4-FFF2-40B4-BE49-F238E27FC236}">
                <a16:creationId xmlns:a16="http://schemas.microsoft.com/office/drawing/2014/main" id="{658FB8BC-763E-4B28-A038-4EF74D2D6AF6}"/>
              </a:ext>
            </a:extLst>
          </p:cNvPr>
          <p:cNvSpPr>
            <a:spLocks noGrp="1"/>
          </p:cNvSpPr>
          <p:nvPr>
            <p:ph sz="quarter" idx="14"/>
          </p:nvPr>
        </p:nvSpPr>
        <p:spPr>
          <a:xfrm>
            <a:off x="5177859" y="2147356"/>
            <a:ext cx="5683624" cy="4107021"/>
          </a:xfrm>
        </p:spPr>
        <p:txBody>
          <a:bodyPr vert="horz" lIns="91440" tIns="45720" rIns="91440" bIns="45720" rtlCol="0">
            <a:normAutofit fontScale="92500"/>
          </a:bodyPr>
          <a:lstStyle/>
          <a:p>
            <a:pPr indent="-228600">
              <a:lnSpc>
                <a:spcPct val="90000"/>
              </a:lnSpc>
              <a:buFont typeface="Arial" panose="020B0604020202020204" pitchFamily="34" charset="0"/>
              <a:buChar char="•"/>
            </a:pPr>
            <a:r>
              <a:rPr lang="en-US" sz="1100" b="0" i="0" dirty="0">
                <a:effectLst/>
                <a:latin typeface="+mn-lt"/>
              </a:rPr>
              <a:t>EU and </a:t>
            </a:r>
            <a:r>
              <a:rPr lang="en-US" sz="1100" b="0" dirty="0">
                <a:latin typeface="+mn-lt"/>
              </a:rPr>
              <a:t>governments throughout the world committed themselves to the objective of more sustainable economy and society in accepting the </a:t>
            </a:r>
            <a:r>
              <a:rPr lang="en-US" sz="1100" b="0" i="0" dirty="0">
                <a:effectLst/>
                <a:latin typeface="+mn-lt"/>
                <a:hlinkClick r:id="rId6"/>
              </a:rPr>
              <a:t>Paris agreement</a:t>
            </a:r>
            <a:r>
              <a:rPr lang="en-US" sz="1100" b="0" i="0" dirty="0">
                <a:effectLst/>
                <a:latin typeface="+mn-lt"/>
              </a:rPr>
              <a:t> (2015) and </a:t>
            </a:r>
            <a:r>
              <a:rPr lang="en-US" sz="1100" b="0" dirty="0">
                <a:latin typeface="+mn-lt"/>
              </a:rPr>
              <a:t>The UN the 2030 Agenda for Sustainable Development </a:t>
            </a:r>
            <a:r>
              <a:rPr lang="en-US" sz="1100" b="0" dirty="0">
                <a:latin typeface="+mn-lt"/>
                <a:hlinkClick r:id="rId7"/>
              </a:rPr>
              <a:t>https://sdgs.un.org/2030agenda</a:t>
            </a:r>
            <a:r>
              <a:rPr lang="en-US" sz="1100" b="0" dirty="0">
                <a:latin typeface="+mn-lt"/>
              </a:rPr>
              <a:t> </a:t>
            </a:r>
            <a:r>
              <a:rPr lang="en-US" sz="1100" b="0" i="0" dirty="0">
                <a:effectLst/>
                <a:latin typeface="+mn-lt"/>
              </a:rPr>
              <a:t>(2015). </a:t>
            </a:r>
          </a:p>
          <a:p>
            <a:pPr indent="-228600">
              <a:lnSpc>
                <a:spcPct val="90000"/>
              </a:lnSpc>
              <a:buFont typeface="Arial" panose="020B0604020202020204" pitchFamily="34" charset="0"/>
              <a:buChar char="•"/>
            </a:pPr>
            <a:r>
              <a:rPr lang="en-US" sz="1100" b="0" dirty="0">
                <a:latin typeface="+mn-lt"/>
              </a:rPr>
              <a:t>European Commission, ‘Communication from the Commission - The European Green Deal’ (2019) COM(2019) 640 final 4. (</a:t>
            </a:r>
            <a:r>
              <a:rPr lang="en-US" sz="1100" b="0" dirty="0">
                <a:solidFill>
                  <a:srgbClr val="00B050"/>
                </a:solidFill>
                <a:latin typeface="+mn-lt"/>
              </a:rPr>
              <a:t>EGD</a:t>
            </a:r>
            <a:r>
              <a:rPr lang="en-US" sz="1100" b="0" dirty="0">
                <a:latin typeface="+mn-lt"/>
              </a:rPr>
              <a:t>): </a:t>
            </a:r>
            <a:r>
              <a:rPr lang="en-US" sz="1100" b="0" dirty="0">
                <a:solidFill>
                  <a:srgbClr val="00B050"/>
                </a:solidFill>
                <a:latin typeface="+mn-lt"/>
              </a:rPr>
              <a:t>net zero by </a:t>
            </a:r>
            <a:r>
              <a:rPr lang="en-US" sz="1100" b="0">
                <a:solidFill>
                  <a:srgbClr val="00B050"/>
                </a:solidFill>
                <a:latin typeface="+mn-lt"/>
              </a:rPr>
              <a:t>2050 and halting </a:t>
            </a:r>
            <a:r>
              <a:rPr lang="en-US" sz="1100" b="0" dirty="0">
                <a:solidFill>
                  <a:srgbClr val="00B050"/>
                </a:solidFill>
                <a:latin typeface="+mn-lt"/>
              </a:rPr>
              <a:t>Europe’s biodiversity loss</a:t>
            </a:r>
          </a:p>
          <a:p>
            <a:pPr indent="-228600">
              <a:lnSpc>
                <a:spcPct val="90000"/>
              </a:lnSpc>
              <a:buFont typeface="Arial" panose="020B0604020202020204" pitchFamily="34" charset="0"/>
              <a:buChar char="•"/>
            </a:pPr>
            <a:r>
              <a:rPr lang="en-US" sz="1100" b="0" dirty="0">
                <a:latin typeface="+mn-lt"/>
              </a:rPr>
              <a:t>European Commission, ‘Communication from the Commission - European Green Deal Investment Plan’ (2020) COM(2020) 21 final. (</a:t>
            </a:r>
            <a:r>
              <a:rPr lang="en-US" sz="1100" b="0" dirty="0">
                <a:solidFill>
                  <a:srgbClr val="00B050"/>
                </a:solidFill>
                <a:latin typeface="+mn-lt"/>
              </a:rPr>
              <a:t>EGDIP</a:t>
            </a:r>
            <a:r>
              <a:rPr lang="en-US" sz="1100" b="0" dirty="0">
                <a:latin typeface="+mn-lt"/>
              </a:rPr>
              <a:t>) </a:t>
            </a:r>
          </a:p>
          <a:p>
            <a:pPr indent="-228600">
              <a:lnSpc>
                <a:spcPct val="90000"/>
              </a:lnSpc>
              <a:buFont typeface="Arial" panose="020B0604020202020204" pitchFamily="34" charset="0"/>
              <a:buChar char="•"/>
            </a:pPr>
            <a:r>
              <a:rPr lang="en-US" sz="1100" b="0" dirty="0">
                <a:latin typeface="+mn-lt"/>
              </a:rPr>
              <a:t>European Commission, ‘Communication from the Commission - Action Plan on Building a </a:t>
            </a:r>
            <a:r>
              <a:rPr lang="en-US" sz="1100" b="0" dirty="0">
                <a:solidFill>
                  <a:srgbClr val="FF0000"/>
                </a:solidFill>
                <a:latin typeface="+mn-lt"/>
              </a:rPr>
              <a:t>Capital Markets Union</a:t>
            </a:r>
            <a:r>
              <a:rPr lang="en-US" sz="1100" b="0" dirty="0">
                <a:latin typeface="+mn-lt"/>
              </a:rPr>
              <a:t>’ (2015) COM/2015/0468 final 3 (</a:t>
            </a:r>
            <a:r>
              <a:rPr lang="en-US" sz="1100" b="0" dirty="0">
                <a:solidFill>
                  <a:srgbClr val="FF0000"/>
                </a:solidFill>
                <a:latin typeface="+mn-lt"/>
              </a:rPr>
              <a:t>CMU</a:t>
            </a:r>
            <a:r>
              <a:rPr lang="en-US" sz="1100" b="0" dirty="0">
                <a:latin typeface="+mn-lt"/>
              </a:rPr>
              <a:t>): facilitates the EGD</a:t>
            </a:r>
            <a:endParaRPr lang="en-US" sz="1100" b="0" i="0" dirty="0">
              <a:effectLst/>
              <a:latin typeface="+mn-lt"/>
            </a:endParaRPr>
          </a:p>
          <a:p>
            <a:pPr indent="-228600">
              <a:lnSpc>
                <a:spcPct val="90000"/>
              </a:lnSpc>
              <a:buFont typeface="Arial" panose="020B0604020202020204" pitchFamily="34" charset="0"/>
              <a:buChar char="•"/>
            </a:pPr>
            <a:r>
              <a:rPr lang="en-US" sz="1100" b="0" dirty="0">
                <a:latin typeface="+mn-lt"/>
                <a:hlinkClick r:id="rId8"/>
              </a:rPr>
              <a:t>EU Circular Economy Action Plan </a:t>
            </a:r>
            <a:r>
              <a:rPr lang="en-US" sz="1100" b="0" dirty="0">
                <a:latin typeface="+mn-lt"/>
              </a:rPr>
              <a:t>and</a:t>
            </a:r>
            <a:r>
              <a:rPr lang="en-US" sz="1100" b="0" i="0" dirty="0">
                <a:effectLst/>
                <a:latin typeface="+mn-lt"/>
              </a:rPr>
              <a:t> </a:t>
            </a:r>
            <a:r>
              <a:rPr lang="en-US" sz="1100" dirty="0">
                <a:hlinkClick r:id="rId9"/>
              </a:rPr>
              <a:t>Sustainable finance: Commission's Action Plan for a greener and cleaner economy (europa.eu)</a:t>
            </a:r>
            <a:r>
              <a:rPr lang="en-US" sz="1100" b="0" dirty="0">
                <a:latin typeface="+mn-lt"/>
              </a:rPr>
              <a:t> on sustainable finance is part of the Capital Markets Union's (CMU) efforts to connect finance with the specific needs of the European economy to the benefit of the planet and our society. It is also one of the key steps towards implementing the historic Paris Agreement and the EU's agenda for sustainable development. </a:t>
            </a:r>
            <a:endParaRPr lang="en-US" sz="1100" b="0" i="0" dirty="0">
              <a:effectLst/>
              <a:latin typeface="+mn-lt"/>
            </a:endParaRPr>
          </a:p>
          <a:p>
            <a:pPr indent="-228600">
              <a:lnSpc>
                <a:spcPct val="90000"/>
              </a:lnSpc>
              <a:buFont typeface="Arial" panose="020B0604020202020204" pitchFamily="34" charset="0"/>
              <a:buChar char="•"/>
            </a:pPr>
            <a:r>
              <a:rPr lang="en-US" sz="1100" b="0" dirty="0">
                <a:latin typeface="+mn-lt"/>
              </a:rPr>
              <a:t>Current levels of investment are not sufficient to support an environmentally-sustainable economic system that fights climate change and resource depletion. More private capital flows need to be oriented towards sustainable investments to close the €180-billion gap of additional investments needed to meet the EU's 2030 targets of the Paris Agreement. The Commission's first step was the Action Plan on Financing Sustainable Growth of 8 March 2018 for 2030, including a cutdown of 40 % of greenhouse gas emissions</a:t>
            </a:r>
            <a:r>
              <a:rPr kumimoji="0" lang="en-US" sz="1100" b="0" i="0" u="none" strike="noStrike" cap="none" normalizeH="0" noProof="0" dirty="0">
                <a:ln>
                  <a:noFill/>
                </a:ln>
                <a:effectLst/>
                <a:uLnTx/>
                <a:uFillTx/>
                <a:latin typeface="+mn-lt"/>
              </a:rPr>
              <a:t>. This exceeds the capacity of the public </a:t>
            </a:r>
            <a:r>
              <a:rPr lang="en-US" sz="1100" b="0" dirty="0">
                <a:latin typeface="+mn-lt"/>
              </a:rPr>
              <a:t>sector. </a:t>
            </a:r>
            <a:r>
              <a:rPr lang="en-US" sz="1100" b="0" dirty="0">
                <a:latin typeface="+mn-lt"/>
                <a:hlinkClick r:id="rId10"/>
              </a:rPr>
              <a:t>https://ec.europa.eu/commission/presscorner/detail/en/IP_18_3729</a:t>
            </a:r>
            <a:endParaRPr kumimoji="0" lang="en-US" sz="1100" b="0" i="0" u="none" strike="noStrike" cap="none" normalizeH="0" noProof="0" dirty="0">
              <a:ln>
                <a:noFill/>
              </a:ln>
              <a:effectLst/>
              <a:uLnTx/>
              <a:uFillTx/>
              <a:latin typeface="+mn-lt"/>
            </a:endParaRPr>
          </a:p>
          <a:p>
            <a:pPr indent="-228600">
              <a:lnSpc>
                <a:spcPct val="90000"/>
              </a:lnSpc>
              <a:buFont typeface="Arial" panose="020B0604020202020204" pitchFamily="34" charset="0"/>
              <a:buChar char="•"/>
            </a:pPr>
            <a:r>
              <a:rPr kumimoji="0" lang="en-US" sz="1100" b="0" i="0" u="none" strike="noStrike" cap="none" normalizeH="0" noProof="0" dirty="0">
                <a:ln>
                  <a:noFill/>
                </a:ln>
                <a:effectLst/>
                <a:uLnTx/>
                <a:uFillTx/>
                <a:latin typeface="+mn-lt"/>
              </a:rPr>
              <a:t>The financial sector </a:t>
            </a:r>
            <a:r>
              <a:rPr lang="en-US" sz="1100" b="0" dirty="0">
                <a:latin typeface="+mn-lt"/>
              </a:rPr>
              <a:t>occupies a key position to achieve these objectives</a:t>
            </a:r>
            <a:r>
              <a:rPr kumimoji="0" lang="en-US" sz="1100" b="0" i="0" u="none" strike="noStrike" cap="none" normalizeH="0" noProof="0" dirty="0">
                <a:ln>
                  <a:noFill/>
                </a:ln>
                <a:effectLst/>
                <a:uLnTx/>
                <a:uFillTx/>
                <a:latin typeface="+mn-lt"/>
              </a:rPr>
              <a:t>. </a:t>
            </a:r>
          </a:p>
        </p:txBody>
      </p:sp>
      <p:sp>
        <p:nvSpPr>
          <p:cNvPr id="4" name="Alatunnisteen paikkamerkki 3">
            <a:extLst>
              <a:ext uri="{FF2B5EF4-FFF2-40B4-BE49-F238E27FC236}">
                <a16:creationId xmlns:a16="http://schemas.microsoft.com/office/drawing/2014/main" id="{363CFC3A-43BA-43CB-84AD-A9497B3AFCD0}"/>
              </a:ext>
            </a:extLst>
          </p:cNvPr>
          <p:cNvSpPr>
            <a:spLocks noGrp="1"/>
          </p:cNvSpPr>
          <p:nvPr>
            <p:ph type="ftr" sz="quarter" idx="16"/>
          </p:nvPr>
        </p:nvSpPr>
        <p:spPr>
          <a:xfrm rot="5400000">
            <a:off x="10451592" y="1408176"/>
            <a:ext cx="2770499" cy="365125"/>
          </a:xfrm>
        </p:spPr>
        <p:txBody>
          <a:bodyPr vert="horz" lIns="91440" tIns="45720" rIns="91440" bIns="45720" rtlCol="0" anchor="ctr">
            <a:normAutofit/>
          </a:bodyPr>
          <a:lstStyle/>
          <a:p>
            <a:pPr>
              <a:spcAft>
                <a:spcPts val="600"/>
              </a:spcAft>
              <a:defRPr/>
            </a:pPr>
            <a:r>
              <a:rPr lang="en-US" kern="1200" cap="all" spc="300" baseline="0">
                <a:solidFill>
                  <a:schemeClr val="tx1">
                    <a:lumMod val="85000"/>
                    <a:lumOff val="15000"/>
                  </a:schemeClr>
                </a:solidFill>
                <a:latin typeface="+mn-lt"/>
                <a:ea typeface="+mn-ea"/>
                <a:cs typeface="+mn-cs"/>
              </a:rPr>
              <a:t>Financial Law Lecture 2</a:t>
            </a:r>
          </a:p>
        </p:txBody>
      </p:sp>
      <p:sp>
        <p:nvSpPr>
          <p:cNvPr id="5" name="Dian numeron paikkamerkki 4">
            <a:extLst>
              <a:ext uri="{FF2B5EF4-FFF2-40B4-BE49-F238E27FC236}">
                <a16:creationId xmlns:a16="http://schemas.microsoft.com/office/drawing/2014/main" id="{8CA59520-D1C0-425C-8825-CB5AE86F231D}"/>
              </a:ext>
            </a:extLst>
          </p:cNvPr>
          <p:cNvSpPr>
            <a:spLocks noGrp="1"/>
          </p:cNvSpPr>
          <p:nvPr>
            <p:ph type="sldNum" sz="quarter" idx="17"/>
          </p:nvPr>
        </p:nvSpPr>
        <p:spPr>
          <a:xfrm>
            <a:off x="11558016" y="3136392"/>
            <a:ext cx="545911" cy="580029"/>
          </a:xfrm>
        </p:spPr>
        <p:txBody>
          <a:bodyPr vert="horz" lIns="91440" tIns="45720" rIns="91440" bIns="45720" rtlCol="0" anchor="ctr">
            <a:normAutofit/>
          </a:bodyPr>
          <a:lstStyle/>
          <a:p>
            <a:pPr>
              <a:spcAft>
                <a:spcPts val="600"/>
              </a:spcAft>
              <a:defRPr/>
            </a:pPr>
            <a:fld id="{1C07628F-9402-FB47-93B5-FC3C3BFEEBE0}" type="slidenum">
              <a:rPr lang="en-US"/>
              <a:pPr>
                <a:spcAft>
                  <a:spcPts val="600"/>
                </a:spcAft>
                <a:defRPr/>
              </a:pPr>
              <a:t>12</a:t>
            </a:fld>
            <a:endParaRPr lang="en-US"/>
          </a:p>
        </p:txBody>
      </p:sp>
    </p:spTree>
    <p:extLst>
      <p:ext uri="{BB962C8B-B14F-4D97-AF65-F5344CB8AC3E}">
        <p14:creationId xmlns:p14="http://schemas.microsoft.com/office/powerpoint/2010/main" val="305717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0A0D747-F38B-4A99-9985-62CE8C2476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1BF32B-6CA3-4695-8A0C-1AC789B58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5277870" cy="6858000"/>
          </a:xfrm>
          <a:custGeom>
            <a:avLst/>
            <a:gdLst>
              <a:gd name="connsiteX0" fmla="*/ 643741 w 5434004"/>
              <a:gd name="connsiteY0" fmla="*/ 0 h 6858000"/>
              <a:gd name="connsiteX1" fmla="*/ 5434004 w 5434004"/>
              <a:gd name="connsiteY1" fmla="*/ 0 h 6858000"/>
              <a:gd name="connsiteX2" fmla="*/ 5434004 w 5434004"/>
              <a:gd name="connsiteY2" fmla="*/ 6858000 h 6858000"/>
              <a:gd name="connsiteX3" fmla="*/ 0 w 5434004"/>
              <a:gd name="connsiteY3" fmla="*/ 6858000 h 6858000"/>
              <a:gd name="connsiteX4" fmla="*/ 0 w 5434004"/>
              <a:gd name="connsiteY4" fmla="*/ 6857998 h 6858000"/>
              <a:gd name="connsiteX5" fmla="*/ 1049407 w 5434004"/>
              <a:gd name="connsiteY5" fmla="*/ 6857998 h 6858000"/>
              <a:gd name="connsiteX6" fmla="*/ 1033092 w 5434004"/>
              <a:gd name="connsiteY6" fmla="*/ 6843615 h 6858000"/>
              <a:gd name="connsiteX7" fmla="*/ 1004585 w 5434004"/>
              <a:gd name="connsiteY7" fmla="*/ 6800899 h 6858000"/>
              <a:gd name="connsiteX8" fmla="*/ 984086 w 5434004"/>
              <a:gd name="connsiteY8" fmla="*/ 6765441 h 6858000"/>
              <a:gd name="connsiteX9" fmla="*/ 955964 w 5434004"/>
              <a:gd name="connsiteY9" fmla="*/ 6739541 h 6858000"/>
              <a:gd name="connsiteX10" fmla="*/ 945820 w 5434004"/>
              <a:gd name="connsiteY10" fmla="*/ 6673829 h 6858000"/>
              <a:gd name="connsiteX11" fmla="*/ 921540 w 5434004"/>
              <a:gd name="connsiteY11" fmla="*/ 6620155 h 6858000"/>
              <a:gd name="connsiteX12" fmla="*/ 876436 w 5434004"/>
              <a:gd name="connsiteY12" fmla="*/ 6610437 h 6858000"/>
              <a:gd name="connsiteX13" fmla="*/ 876973 w 5434004"/>
              <a:gd name="connsiteY13" fmla="*/ 6596307 h 6858000"/>
              <a:gd name="connsiteX14" fmla="*/ 893782 w 5434004"/>
              <a:gd name="connsiteY14" fmla="*/ 6536039 h 6858000"/>
              <a:gd name="connsiteX15" fmla="*/ 830281 w 5434004"/>
              <a:gd name="connsiteY15" fmla="*/ 6239239 h 6858000"/>
              <a:gd name="connsiteX16" fmla="*/ 816373 w 5434004"/>
              <a:gd name="connsiteY16" fmla="*/ 6116986 h 6858000"/>
              <a:gd name="connsiteX17" fmla="*/ 788606 w 5434004"/>
              <a:gd name="connsiteY17" fmla="*/ 5895434 h 6858000"/>
              <a:gd name="connsiteX18" fmla="*/ 762315 w 5434004"/>
              <a:gd name="connsiteY18" fmla="*/ 5848019 h 6858000"/>
              <a:gd name="connsiteX19" fmla="*/ 714842 w 5434004"/>
              <a:gd name="connsiteY19" fmla="*/ 5722306 h 6858000"/>
              <a:gd name="connsiteX20" fmla="*/ 679500 w 5434004"/>
              <a:gd name="connsiteY20" fmla="*/ 5528085 h 6858000"/>
              <a:gd name="connsiteX21" fmla="*/ 660956 w 5434004"/>
              <a:gd name="connsiteY21" fmla="*/ 5506768 h 6858000"/>
              <a:gd name="connsiteX22" fmla="*/ 642957 w 5434004"/>
              <a:gd name="connsiteY22" fmla="*/ 5473318 h 6858000"/>
              <a:gd name="connsiteX23" fmla="*/ 602099 w 5434004"/>
              <a:gd name="connsiteY23" fmla="*/ 5418521 h 6858000"/>
              <a:gd name="connsiteX24" fmla="*/ 563009 w 5434004"/>
              <a:gd name="connsiteY24" fmla="*/ 5337536 h 6858000"/>
              <a:gd name="connsiteX25" fmla="*/ 584675 w 5434004"/>
              <a:gd name="connsiteY25" fmla="*/ 5255190 h 6858000"/>
              <a:gd name="connsiteX26" fmla="*/ 564878 w 5434004"/>
              <a:gd name="connsiteY26" fmla="*/ 5208171 h 6858000"/>
              <a:gd name="connsiteX27" fmla="*/ 540145 w 5434004"/>
              <a:gd name="connsiteY27" fmla="*/ 4993731 h 6858000"/>
              <a:gd name="connsiteX28" fmla="*/ 512099 w 5434004"/>
              <a:gd name="connsiteY28" fmla="*/ 4896399 h 6858000"/>
              <a:gd name="connsiteX29" fmla="*/ 482378 w 5434004"/>
              <a:gd name="connsiteY29" fmla="*/ 4838613 h 6858000"/>
              <a:gd name="connsiteX30" fmla="*/ 468676 w 5434004"/>
              <a:gd name="connsiteY30" fmla="*/ 4796522 h 6858000"/>
              <a:gd name="connsiteX31" fmla="*/ 430881 w 5434004"/>
              <a:gd name="connsiteY31" fmla="*/ 4672370 h 6858000"/>
              <a:gd name="connsiteX32" fmla="*/ 415292 w 5434004"/>
              <a:gd name="connsiteY32" fmla="*/ 4634253 h 6858000"/>
              <a:gd name="connsiteX33" fmla="*/ 348919 w 5434004"/>
              <a:gd name="connsiteY33" fmla="*/ 4549232 h 6858000"/>
              <a:gd name="connsiteX34" fmla="*/ 292438 w 5434004"/>
              <a:gd name="connsiteY34" fmla="*/ 4479912 h 6858000"/>
              <a:gd name="connsiteX35" fmla="*/ 283567 w 5434004"/>
              <a:gd name="connsiteY35" fmla="*/ 4376609 h 6858000"/>
              <a:gd name="connsiteX36" fmla="*/ 247018 w 5434004"/>
              <a:gd name="connsiteY36" fmla="*/ 4280257 h 6858000"/>
              <a:gd name="connsiteX37" fmla="*/ 243154 w 5434004"/>
              <a:gd name="connsiteY37" fmla="*/ 4208492 h 6858000"/>
              <a:gd name="connsiteX38" fmla="*/ 267243 w 5434004"/>
              <a:gd name="connsiteY38" fmla="*/ 4120636 h 6858000"/>
              <a:gd name="connsiteX39" fmla="*/ 274676 w 5434004"/>
              <a:gd name="connsiteY39" fmla="*/ 4116556 h 6858000"/>
              <a:gd name="connsiteX40" fmla="*/ 274016 w 5434004"/>
              <a:gd name="connsiteY40" fmla="*/ 4109625 h 6858000"/>
              <a:gd name="connsiteX41" fmla="*/ 266711 w 5434004"/>
              <a:gd name="connsiteY41" fmla="*/ 4105624 h 6858000"/>
              <a:gd name="connsiteX42" fmla="*/ 267360 w 5434004"/>
              <a:gd name="connsiteY42" fmla="*/ 4051441 h 6858000"/>
              <a:gd name="connsiteX43" fmla="*/ 280863 w 5434004"/>
              <a:gd name="connsiteY43" fmla="*/ 3988494 h 6858000"/>
              <a:gd name="connsiteX44" fmla="*/ 254473 w 5434004"/>
              <a:gd name="connsiteY44" fmla="*/ 3926485 h 6858000"/>
              <a:gd name="connsiteX45" fmla="*/ 238942 w 5434004"/>
              <a:gd name="connsiteY45" fmla="*/ 3857057 h 6858000"/>
              <a:gd name="connsiteX46" fmla="*/ 229388 w 5434004"/>
              <a:gd name="connsiteY46" fmla="*/ 3815650 h 6858000"/>
              <a:gd name="connsiteX47" fmla="*/ 224025 w 5434004"/>
              <a:gd name="connsiteY47" fmla="*/ 3696745 h 6858000"/>
              <a:gd name="connsiteX48" fmla="*/ 242028 w 5434004"/>
              <a:gd name="connsiteY48" fmla="*/ 3477814 h 6858000"/>
              <a:gd name="connsiteX49" fmla="*/ 239663 w 5434004"/>
              <a:gd name="connsiteY49" fmla="*/ 3375354 h 6858000"/>
              <a:gd name="connsiteX50" fmla="*/ 242939 w 5434004"/>
              <a:gd name="connsiteY50" fmla="*/ 3235494 h 6858000"/>
              <a:gd name="connsiteX51" fmla="*/ 235466 w 5434004"/>
              <a:gd name="connsiteY51" fmla="*/ 3111896 h 6858000"/>
              <a:gd name="connsiteX52" fmla="*/ 225859 w 5434004"/>
              <a:gd name="connsiteY52" fmla="*/ 3061665 h 6858000"/>
              <a:gd name="connsiteX53" fmla="*/ 214543 w 5434004"/>
              <a:gd name="connsiteY53" fmla="*/ 3026187 h 6858000"/>
              <a:gd name="connsiteX54" fmla="*/ 209002 w 5434004"/>
              <a:gd name="connsiteY54" fmla="*/ 2930097 h 6858000"/>
              <a:gd name="connsiteX55" fmla="*/ 209539 w 5434004"/>
              <a:gd name="connsiteY55" fmla="*/ 2768399 h 6858000"/>
              <a:gd name="connsiteX56" fmla="*/ 207490 w 5434004"/>
              <a:gd name="connsiteY56" fmla="*/ 2734615 h 6858000"/>
              <a:gd name="connsiteX57" fmla="*/ 197130 w 5434004"/>
              <a:gd name="connsiteY57" fmla="*/ 2708116 h 6858000"/>
              <a:gd name="connsiteX58" fmla="*/ 187231 w 5434004"/>
              <a:gd name="connsiteY58" fmla="*/ 2704185 h 6858000"/>
              <a:gd name="connsiteX59" fmla="*/ 184723 w 5434004"/>
              <a:gd name="connsiteY59" fmla="*/ 2686011 h 6858000"/>
              <a:gd name="connsiteX60" fmla="*/ 169929 w 5434004"/>
              <a:gd name="connsiteY60" fmla="*/ 2656504 h 6858000"/>
              <a:gd name="connsiteX61" fmla="*/ 188242 w 5434004"/>
              <a:gd name="connsiteY61" fmla="*/ 2589493 h 6858000"/>
              <a:gd name="connsiteX62" fmla="*/ 189125 w 5434004"/>
              <a:gd name="connsiteY62" fmla="*/ 2457617 h 6858000"/>
              <a:gd name="connsiteX63" fmla="*/ 195205 w 5434004"/>
              <a:gd name="connsiteY63" fmla="*/ 2210817 h 6858000"/>
              <a:gd name="connsiteX64" fmla="*/ 175797 w 5434004"/>
              <a:gd name="connsiteY64" fmla="*/ 1901521 h 6858000"/>
              <a:gd name="connsiteX65" fmla="*/ 156134 w 5434004"/>
              <a:gd name="connsiteY65" fmla="*/ 1700722 h 6858000"/>
              <a:gd name="connsiteX66" fmla="*/ 174157 w 5434004"/>
              <a:gd name="connsiteY66" fmla="*/ 1661610 h 6858000"/>
              <a:gd name="connsiteX67" fmla="*/ 180802 w 5434004"/>
              <a:gd name="connsiteY67" fmla="*/ 1640073 h 6858000"/>
              <a:gd name="connsiteX68" fmla="*/ 179221 w 5434004"/>
              <a:gd name="connsiteY68" fmla="*/ 1637398 h 6858000"/>
              <a:gd name="connsiteX69" fmla="*/ 179826 w 5434004"/>
              <a:gd name="connsiteY69" fmla="*/ 1612248 h 6858000"/>
              <a:gd name="connsiteX70" fmla="*/ 198048 w 5434004"/>
              <a:gd name="connsiteY70" fmla="*/ 1498097 h 6858000"/>
              <a:gd name="connsiteX71" fmla="*/ 196329 w 5434004"/>
              <a:gd name="connsiteY71" fmla="*/ 1497364 h 6858000"/>
              <a:gd name="connsiteX72" fmla="*/ 193204 w 5434004"/>
              <a:gd name="connsiteY72" fmla="*/ 1490042 h 6858000"/>
              <a:gd name="connsiteX73" fmla="*/ 211154 w 5434004"/>
              <a:gd name="connsiteY73" fmla="*/ 1451416 h 6858000"/>
              <a:gd name="connsiteX74" fmla="*/ 247750 w 5434004"/>
              <a:gd name="connsiteY74" fmla="*/ 1281781 h 6858000"/>
              <a:gd name="connsiteX75" fmla="*/ 323114 w 5434004"/>
              <a:gd name="connsiteY75" fmla="*/ 1074754 h 6858000"/>
              <a:gd name="connsiteX76" fmla="*/ 357209 w 5434004"/>
              <a:gd name="connsiteY76" fmla="*/ 1019094 h 6858000"/>
              <a:gd name="connsiteX77" fmla="*/ 393176 w 5434004"/>
              <a:gd name="connsiteY77" fmla="*/ 938921 h 6858000"/>
              <a:gd name="connsiteX78" fmla="*/ 451503 w 5434004"/>
              <a:gd name="connsiteY78" fmla="*/ 815814 h 6858000"/>
              <a:gd name="connsiteX79" fmla="*/ 567587 w 5434004"/>
              <a:gd name="connsiteY79" fmla="*/ 584070 h 6858000"/>
              <a:gd name="connsiteX80" fmla="*/ 592609 w 5434004"/>
              <a:gd name="connsiteY80" fmla="*/ 461805 h 6858000"/>
              <a:gd name="connsiteX81" fmla="*/ 624563 w 5434004"/>
              <a:gd name="connsiteY81" fmla="*/ 360945 h 6858000"/>
              <a:gd name="connsiteX82" fmla="*/ 627056 w 5434004"/>
              <a:gd name="connsiteY82" fmla="*/ 226335 h 6858000"/>
              <a:gd name="connsiteX83" fmla="*/ 655851 w 5434004"/>
              <a:gd name="connsiteY83" fmla="*/ 51690 h 6858000"/>
              <a:gd name="connsiteX84" fmla="*/ 653984 w 5434004"/>
              <a:gd name="connsiteY84" fmla="*/ 22133 h 6858000"/>
              <a:gd name="connsiteX85" fmla="*/ 643279 w 5434004"/>
              <a:gd name="connsiteY85" fmla="*/ 1037 h 6858000"/>
              <a:gd name="connsiteX0" fmla="*/ 643741 w 5434004"/>
              <a:gd name="connsiteY0" fmla="*/ 0 h 6858000"/>
              <a:gd name="connsiteX1" fmla="*/ 5434004 w 5434004"/>
              <a:gd name="connsiteY1" fmla="*/ 0 h 6858000"/>
              <a:gd name="connsiteX2" fmla="*/ 5434004 w 5434004"/>
              <a:gd name="connsiteY2" fmla="*/ 6858000 h 6858000"/>
              <a:gd name="connsiteX3" fmla="*/ 0 w 5434004"/>
              <a:gd name="connsiteY3" fmla="*/ 6858000 h 6858000"/>
              <a:gd name="connsiteX4" fmla="*/ 1049407 w 5434004"/>
              <a:gd name="connsiteY4" fmla="*/ 6857998 h 6858000"/>
              <a:gd name="connsiteX5" fmla="*/ 1033092 w 5434004"/>
              <a:gd name="connsiteY5" fmla="*/ 6843615 h 6858000"/>
              <a:gd name="connsiteX6" fmla="*/ 1004585 w 5434004"/>
              <a:gd name="connsiteY6" fmla="*/ 6800899 h 6858000"/>
              <a:gd name="connsiteX7" fmla="*/ 984086 w 5434004"/>
              <a:gd name="connsiteY7" fmla="*/ 6765441 h 6858000"/>
              <a:gd name="connsiteX8" fmla="*/ 955964 w 5434004"/>
              <a:gd name="connsiteY8" fmla="*/ 6739541 h 6858000"/>
              <a:gd name="connsiteX9" fmla="*/ 945820 w 5434004"/>
              <a:gd name="connsiteY9" fmla="*/ 6673829 h 6858000"/>
              <a:gd name="connsiteX10" fmla="*/ 921540 w 5434004"/>
              <a:gd name="connsiteY10" fmla="*/ 6620155 h 6858000"/>
              <a:gd name="connsiteX11" fmla="*/ 876436 w 5434004"/>
              <a:gd name="connsiteY11" fmla="*/ 6610437 h 6858000"/>
              <a:gd name="connsiteX12" fmla="*/ 876973 w 5434004"/>
              <a:gd name="connsiteY12" fmla="*/ 6596307 h 6858000"/>
              <a:gd name="connsiteX13" fmla="*/ 893782 w 5434004"/>
              <a:gd name="connsiteY13" fmla="*/ 6536039 h 6858000"/>
              <a:gd name="connsiteX14" fmla="*/ 830281 w 5434004"/>
              <a:gd name="connsiteY14" fmla="*/ 6239239 h 6858000"/>
              <a:gd name="connsiteX15" fmla="*/ 816373 w 5434004"/>
              <a:gd name="connsiteY15" fmla="*/ 6116986 h 6858000"/>
              <a:gd name="connsiteX16" fmla="*/ 788606 w 5434004"/>
              <a:gd name="connsiteY16" fmla="*/ 5895434 h 6858000"/>
              <a:gd name="connsiteX17" fmla="*/ 762315 w 5434004"/>
              <a:gd name="connsiteY17" fmla="*/ 5848019 h 6858000"/>
              <a:gd name="connsiteX18" fmla="*/ 714842 w 5434004"/>
              <a:gd name="connsiteY18" fmla="*/ 5722306 h 6858000"/>
              <a:gd name="connsiteX19" fmla="*/ 679500 w 5434004"/>
              <a:gd name="connsiteY19" fmla="*/ 5528085 h 6858000"/>
              <a:gd name="connsiteX20" fmla="*/ 660956 w 5434004"/>
              <a:gd name="connsiteY20" fmla="*/ 5506768 h 6858000"/>
              <a:gd name="connsiteX21" fmla="*/ 642957 w 5434004"/>
              <a:gd name="connsiteY21" fmla="*/ 5473318 h 6858000"/>
              <a:gd name="connsiteX22" fmla="*/ 602099 w 5434004"/>
              <a:gd name="connsiteY22" fmla="*/ 5418521 h 6858000"/>
              <a:gd name="connsiteX23" fmla="*/ 563009 w 5434004"/>
              <a:gd name="connsiteY23" fmla="*/ 5337536 h 6858000"/>
              <a:gd name="connsiteX24" fmla="*/ 584675 w 5434004"/>
              <a:gd name="connsiteY24" fmla="*/ 5255190 h 6858000"/>
              <a:gd name="connsiteX25" fmla="*/ 564878 w 5434004"/>
              <a:gd name="connsiteY25" fmla="*/ 5208171 h 6858000"/>
              <a:gd name="connsiteX26" fmla="*/ 540145 w 5434004"/>
              <a:gd name="connsiteY26" fmla="*/ 4993731 h 6858000"/>
              <a:gd name="connsiteX27" fmla="*/ 512099 w 5434004"/>
              <a:gd name="connsiteY27" fmla="*/ 4896399 h 6858000"/>
              <a:gd name="connsiteX28" fmla="*/ 482378 w 5434004"/>
              <a:gd name="connsiteY28" fmla="*/ 4838613 h 6858000"/>
              <a:gd name="connsiteX29" fmla="*/ 468676 w 5434004"/>
              <a:gd name="connsiteY29" fmla="*/ 4796522 h 6858000"/>
              <a:gd name="connsiteX30" fmla="*/ 430881 w 5434004"/>
              <a:gd name="connsiteY30" fmla="*/ 4672370 h 6858000"/>
              <a:gd name="connsiteX31" fmla="*/ 415292 w 5434004"/>
              <a:gd name="connsiteY31" fmla="*/ 4634253 h 6858000"/>
              <a:gd name="connsiteX32" fmla="*/ 348919 w 5434004"/>
              <a:gd name="connsiteY32" fmla="*/ 4549232 h 6858000"/>
              <a:gd name="connsiteX33" fmla="*/ 292438 w 5434004"/>
              <a:gd name="connsiteY33" fmla="*/ 4479912 h 6858000"/>
              <a:gd name="connsiteX34" fmla="*/ 283567 w 5434004"/>
              <a:gd name="connsiteY34" fmla="*/ 4376609 h 6858000"/>
              <a:gd name="connsiteX35" fmla="*/ 247018 w 5434004"/>
              <a:gd name="connsiteY35" fmla="*/ 4280257 h 6858000"/>
              <a:gd name="connsiteX36" fmla="*/ 243154 w 5434004"/>
              <a:gd name="connsiteY36" fmla="*/ 4208492 h 6858000"/>
              <a:gd name="connsiteX37" fmla="*/ 267243 w 5434004"/>
              <a:gd name="connsiteY37" fmla="*/ 4120636 h 6858000"/>
              <a:gd name="connsiteX38" fmla="*/ 274676 w 5434004"/>
              <a:gd name="connsiteY38" fmla="*/ 4116556 h 6858000"/>
              <a:gd name="connsiteX39" fmla="*/ 274016 w 5434004"/>
              <a:gd name="connsiteY39" fmla="*/ 4109625 h 6858000"/>
              <a:gd name="connsiteX40" fmla="*/ 266711 w 5434004"/>
              <a:gd name="connsiteY40" fmla="*/ 4105624 h 6858000"/>
              <a:gd name="connsiteX41" fmla="*/ 267360 w 5434004"/>
              <a:gd name="connsiteY41" fmla="*/ 4051441 h 6858000"/>
              <a:gd name="connsiteX42" fmla="*/ 280863 w 5434004"/>
              <a:gd name="connsiteY42" fmla="*/ 3988494 h 6858000"/>
              <a:gd name="connsiteX43" fmla="*/ 254473 w 5434004"/>
              <a:gd name="connsiteY43" fmla="*/ 3926485 h 6858000"/>
              <a:gd name="connsiteX44" fmla="*/ 238942 w 5434004"/>
              <a:gd name="connsiteY44" fmla="*/ 3857057 h 6858000"/>
              <a:gd name="connsiteX45" fmla="*/ 229388 w 5434004"/>
              <a:gd name="connsiteY45" fmla="*/ 3815650 h 6858000"/>
              <a:gd name="connsiteX46" fmla="*/ 224025 w 5434004"/>
              <a:gd name="connsiteY46" fmla="*/ 3696745 h 6858000"/>
              <a:gd name="connsiteX47" fmla="*/ 242028 w 5434004"/>
              <a:gd name="connsiteY47" fmla="*/ 3477814 h 6858000"/>
              <a:gd name="connsiteX48" fmla="*/ 239663 w 5434004"/>
              <a:gd name="connsiteY48" fmla="*/ 3375354 h 6858000"/>
              <a:gd name="connsiteX49" fmla="*/ 242939 w 5434004"/>
              <a:gd name="connsiteY49" fmla="*/ 3235494 h 6858000"/>
              <a:gd name="connsiteX50" fmla="*/ 235466 w 5434004"/>
              <a:gd name="connsiteY50" fmla="*/ 3111896 h 6858000"/>
              <a:gd name="connsiteX51" fmla="*/ 225859 w 5434004"/>
              <a:gd name="connsiteY51" fmla="*/ 3061665 h 6858000"/>
              <a:gd name="connsiteX52" fmla="*/ 214543 w 5434004"/>
              <a:gd name="connsiteY52" fmla="*/ 3026187 h 6858000"/>
              <a:gd name="connsiteX53" fmla="*/ 209002 w 5434004"/>
              <a:gd name="connsiteY53" fmla="*/ 2930097 h 6858000"/>
              <a:gd name="connsiteX54" fmla="*/ 209539 w 5434004"/>
              <a:gd name="connsiteY54" fmla="*/ 2768399 h 6858000"/>
              <a:gd name="connsiteX55" fmla="*/ 207490 w 5434004"/>
              <a:gd name="connsiteY55" fmla="*/ 2734615 h 6858000"/>
              <a:gd name="connsiteX56" fmla="*/ 197130 w 5434004"/>
              <a:gd name="connsiteY56" fmla="*/ 2708116 h 6858000"/>
              <a:gd name="connsiteX57" fmla="*/ 187231 w 5434004"/>
              <a:gd name="connsiteY57" fmla="*/ 2704185 h 6858000"/>
              <a:gd name="connsiteX58" fmla="*/ 184723 w 5434004"/>
              <a:gd name="connsiteY58" fmla="*/ 2686011 h 6858000"/>
              <a:gd name="connsiteX59" fmla="*/ 169929 w 5434004"/>
              <a:gd name="connsiteY59" fmla="*/ 2656504 h 6858000"/>
              <a:gd name="connsiteX60" fmla="*/ 188242 w 5434004"/>
              <a:gd name="connsiteY60" fmla="*/ 2589493 h 6858000"/>
              <a:gd name="connsiteX61" fmla="*/ 189125 w 5434004"/>
              <a:gd name="connsiteY61" fmla="*/ 2457617 h 6858000"/>
              <a:gd name="connsiteX62" fmla="*/ 195205 w 5434004"/>
              <a:gd name="connsiteY62" fmla="*/ 2210817 h 6858000"/>
              <a:gd name="connsiteX63" fmla="*/ 175797 w 5434004"/>
              <a:gd name="connsiteY63" fmla="*/ 1901521 h 6858000"/>
              <a:gd name="connsiteX64" fmla="*/ 156134 w 5434004"/>
              <a:gd name="connsiteY64" fmla="*/ 1700722 h 6858000"/>
              <a:gd name="connsiteX65" fmla="*/ 174157 w 5434004"/>
              <a:gd name="connsiteY65" fmla="*/ 1661610 h 6858000"/>
              <a:gd name="connsiteX66" fmla="*/ 180802 w 5434004"/>
              <a:gd name="connsiteY66" fmla="*/ 1640073 h 6858000"/>
              <a:gd name="connsiteX67" fmla="*/ 179221 w 5434004"/>
              <a:gd name="connsiteY67" fmla="*/ 1637398 h 6858000"/>
              <a:gd name="connsiteX68" fmla="*/ 179826 w 5434004"/>
              <a:gd name="connsiteY68" fmla="*/ 1612248 h 6858000"/>
              <a:gd name="connsiteX69" fmla="*/ 198048 w 5434004"/>
              <a:gd name="connsiteY69" fmla="*/ 1498097 h 6858000"/>
              <a:gd name="connsiteX70" fmla="*/ 196329 w 5434004"/>
              <a:gd name="connsiteY70" fmla="*/ 1497364 h 6858000"/>
              <a:gd name="connsiteX71" fmla="*/ 193204 w 5434004"/>
              <a:gd name="connsiteY71" fmla="*/ 1490042 h 6858000"/>
              <a:gd name="connsiteX72" fmla="*/ 211154 w 5434004"/>
              <a:gd name="connsiteY72" fmla="*/ 1451416 h 6858000"/>
              <a:gd name="connsiteX73" fmla="*/ 247750 w 5434004"/>
              <a:gd name="connsiteY73" fmla="*/ 1281781 h 6858000"/>
              <a:gd name="connsiteX74" fmla="*/ 323114 w 5434004"/>
              <a:gd name="connsiteY74" fmla="*/ 1074754 h 6858000"/>
              <a:gd name="connsiteX75" fmla="*/ 357209 w 5434004"/>
              <a:gd name="connsiteY75" fmla="*/ 1019094 h 6858000"/>
              <a:gd name="connsiteX76" fmla="*/ 393176 w 5434004"/>
              <a:gd name="connsiteY76" fmla="*/ 938921 h 6858000"/>
              <a:gd name="connsiteX77" fmla="*/ 451503 w 5434004"/>
              <a:gd name="connsiteY77" fmla="*/ 815814 h 6858000"/>
              <a:gd name="connsiteX78" fmla="*/ 567587 w 5434004"/>
              <a:gd name="connsiteY78" fmla="*/ 584070 h 6858000"/>
              <a:gd name="connsiteX79" fmla="*/ 592609 w 5434004"/>
              <a:gd name="connsiteY79" fmla="*/ 461805 h 6858000"/>
              <a:gd name="connsiteX80" fmla="*/ 624563 w 5434004"/>
              <a:gd name="connsiteY80" fmla="*/ 360945 h 6858000"/>
              <a:gd name="connsiteX81" fmla="*/ 627056 w 5434004"/>
              <a:gd name="connsiteY81" fmla="*/ 226335 h 6858000"/>
              <a:gd name="connsiteX82" fmla="*/ 655851 w 5434004"/>
              <a:gd name="connsiteY82" fmla="*/ 51690 h 6858000"/>
              <a:gd name="connsiteX83" fmla="*/ 653984 w 5434004"/>
              <a:gd name="connsiteY83" fmla="*/ 22133 h 6858000"/>
              <a:gd name="connsiteX84" fmla="*/ 643279 w 5434004"/>
              <a:gd name="connsiteY84" fmla="*/ 1037 h 6858000"/>
              <a:gd name="connsiteX85" fmla="*/ 643741 w 5434004"/>
              <a:gd name="connsiteY85" fmla="*/ 0 h 6858000"/>
              <a:gd name="connsiteX0" fmla="*/ 487607 w 5277870"/>
              <a:gd name="connsiteY0" fmla="*/ 0 h 6858000"/>
              <a:gd name="connsiteX1" fmla="*/ 5277870 w 5277870"/>
              <a:gd name="connsiteY1" fmla="*/ 0 h 6858000"/>
              <a:gd name="connsiteX2" fmla="*/ 5277870 w 5277870"/>
              <a:gd name="connsiteY2" fmla="*/ 6858000 h 6858000"/>
              <a:gd name="connsiteX3" fmla="*/ 893273 w 5277870"/>
              <a:gd name="connsiteY3" fmla="*/ 6857998 h 6858000"/>
              <a:gd name="connsiteX4" fmla="*/ 876958 w 5277870"/>
              <a:gd name="connsiteY4" fmla="*/ 6843615 h 6858000"/>
              <a:gd name="connsiteX5" fmla="*/ 848451 w 5277870"/>
              <a:gd name="connsiteY5" fmla="*/ 6800899 h 6858000"/>
              <a:gd name="connsiteX6" fmla="*/ 827952 w 5277870"/>
              <a:gd name="connsiteY6" fmla="*/ 6765441 h 6858000"/>
              <a:gd name="connsiteX7" fmla="*/ 799830 w 5277870"/>
              <a:gd name="connsiteY7" fmla="*/ 6739541 h 6858000"/>
              <a:gd name="connsiteX8" fmla="*/ 789686 w 5277870"/>
              <a:gd name="connsiteY8" fmla="*/ 6673829 h 6858000"/>
              <a:gd name="connsiteX9" fmla="*/ 765406 w 5277870"/>
              <a:gd name="connsiteY9" fmla="*/ 6620155 h 6858000"/>
              <a:gd name="connsiteX10" fmla="*/ 720302 w 5277870"/>
              <a:gd name="connsiteY10" fmla="*/ 6610437 h 6858000"/>
              <a:gd name="connsiteX11" fmla="*/ 720839 w 5277870"/>
              <a:gd name="connsiteY11" fmla="*/ 6596307 h 6858000"/>
              <a:gd name="connsiteX12" fmla="*/ 737648 w 5277870"/>
              <a:gd name="connsiteY12" fmla="*/ 6536039 h 6858000"/>
              <a:gd name="connsiteX13" fmla="*/ 674147 w 5277870"/>
              <a:gd name="connsiteY13" fmla="*/ 6239239 h 6858000"/>
              <a:gd name="connsiteX14" fmla="*/ 660239 w 5277870"/>
              <a:gd name="connsiteY14" fmla="*/ 6116986 h 6858000"/>
              <a:gd name="connsiteX15" fmla="*/ 632472 w 5277870"/>
              <a:gd name="connsiteY15" fmla="*/ 5895434 h 6858000"/>
              <a:gd name="connsiteX16" fmla="*/ 606181 w 5277870"/>
              <a:gd name="connsiteY16" fmla="*/ 5848019 h 6858000"/>
              <a:gd name="connsiteX17" fmla="*/ 558708 w 5277870"/>
              <a:gd name="connsiteY17" fmla="*/ 5722306 h 6858000"/>
              <a:gd name="connsiteX18" fmla="*/ 523366 w 5277870"/>
              <a:gd name="connsiteY18" fmla="*/ 5528085 h 6858000"/>
              <a:gd name="connsiteX19" fmla="*/ 504822 w 5277870"/>
              <a:gd name="connsiteY19" fmla="*/ 5506768 h 6858000"/>
              <a:gd name="connsiteX20" fmla="*/ 486823 w 5277870"/>
              <a:gd name="connsiteY20" fmla="*/ 5473318 h 6858000"/>
              <a:gd name="connsiteX21" fmla="*/ 445965 w 5277870"/>
              <a:gd name="connsiteY21" fmla="*/ 5418521 h 6858000"/>
              <a:gd name="connsiteX22" fmla="*/ 406875 w 5277870"/>
              <a:gd name="connsiteY22" fmla="*/ 5337536 h 6858000"/>
              <a:gd name="connsiteX23" fmla="*/ 428541 w 5277870"/>
              <a:gd name="connsiteY23" fmla="*/ 5255190 h 6858000"/>
              <a:gd name="connsiteX24" fmla="*/ 408744 w 5277870"/>
              <a:gd name="connsiteY24" fmla="*/ 5208171 h 6858000"/>
              <a:gd name="connsiteX25" fmla="*/ 384011 w 5277870"/>
              <a:gd name="connsiteY25" fmla="*/ 4993731 h 6858000"/>
              <a:gd name="connsiteX26" fmla="*/ 355965 w 5277870"/>
              <a:gd name="connsiteY26" fmla="*/ 4896399 h 6858000"/>
              <a:gd name="connsiteX27" fmla="*/ 326244 w 5277870"/>
              <a:gd name="connsiteY27" fmla="*/ 4838613 h 6858000"/>
              <a:gd name="connsiteX28" fmla="*/ 312542 w 5277870"/>
              <a:gd name="connsiteY28" fmla="*/ 4796522 h 6858000"/>
              <a:gd name="connsiteX29" fmla="*/ 274747 w 5277870"/>
              <a:gd name="connsiteY29" fmla="*/ 4672370 h 6858000"/>
              <a:gd name="connsiteX30" fmla="*/ 259158 w 5277870"/>
              <a:gd name="connsiteY30" fmla="*/ 4634253 h 6858000"/>
              <a:gd name="connsiteX31" fmla="*/ 192785 w 5277870"/>
              <a:gd name="connsiteY31" fmla="*/ 4549232 h 6858000"/>
              <a:gd name="connsiteX32" fmla="*/ 136304 w 5277870"/>
              <a:gd name="connsiteY32" fmla="*/ 4479912 h 6858000"/>
              <a:gd name="connsiteX33" fmla="*/ 127433 w 5277870"/>
              <a:gd name="connsiteY33" fmla="*/ 4376609 h 6858000"/>
              <a:gd name="connsiteX34" fmla="*/ 90884 w 5277870"/>
              <a:gd name="connsiteY34" fmla="*/ 4280257 h 6858000"/>
              <a:gd name="connsiteX35" fmla="*/ 87020 w 5277870"/>
              <a:gd name="connsiteY35" fmla="*/ 4208492 h 6858000"/>
              <a:gd name="connsiteX36" fmla="*/ 111109 w 5277870"/>
              <a:gd name="connsiteY36" fmla="*/ 4120636 h 6858000"/>
              <a:gd name="connsiteX37" fmla="*/ 118542 w 5277870"/>
              <a:gd name="connsiteY37" fmla="*/ 4116556 h 6858000"/>
              <a:gd name="connsiteX38" fmla="*/ 117882 w 5277870"/>
              <a:gd name="connsiteY38" fmla="*/ 4109625 h 6858000"/>
              <a:gd name="connsiteX39" fmla="*/ 110577 w 5277870"/>
              <a:gd name="connsiteY39" fmla="*/ 4105624 h 6858000"/>
              <a:gd name="connsiteX40" fmla="*/ 111226 w 5277870"/>
              <a:gd name="connsiteY40" fmla="*/ 4051441 h 6858000"/>
              <a:gd name="connsiteX41" fmla="*/ 124729 w 5277870"/>
              <a:gd name="connsiteY41" fmla="*/ 3988494 h 6858000"/>
              <a:gd name="connsiteX42" fmla="*/ 98339 w 5277870"/>
              <a:gd name="connsiteY42" fmla="*/ 3926485 h 6858000"/>
              <a:gd name="connsiteX43" fmla="*/ 82808 w 5277870"/>
              <a:gd name="connsiteY43" fmla="*/ 3857057 h 6858000"/>
              <a:gd name="connsiteX44" fmla="*/ 73254 w 5277870"/>
              <a:gd name="connsiteY44" fmla="*/ 3815650 h 6858000"/>
              <a:gd name="connsiteX45" fmla="*/ 67891 w 5277870"/>
              <a:gd name="connsiteY45" fmla="*/ 3696745 h 6858000"/>
              <a:gd name="connsiteX46" fmla="*/ 85894 w 5277870"/>
              <a:gd name="connsiteY46" fmla="*/ 3477814 h 6858000"/>
              <a:gd name="connsiteX47" fmla="*/ 83529 w 5277870"/>
              <a:gd name="connsiteY47" fmla="*/ 3375354 h 6858000"/>
              <a:gd name="connsiteX48" fmla="*/ 86805 w 5277870"/>
              <a:gd name="connsiteY48" fmla="*/ 3235494 h 6858000"/>
              <a:gd name="connsiteX49" fmla="*/ 79332 w 5277870"/>
              <a:gd name="connsiteY49" fmla="*/ 3111896 h 6858000"/>
              <a:gd name="connsiteX50" fmla="*/ 69725 w 5277870"/>
              <a:gd name="connsiteY50" fmla="*/ 3061665 h 6858000"/>
              <a:gd name="connsiteX51" fmla="*/ 58409 w 5277870"/>
              <a:gd name="connsiteY51" fmla="*/ 3026187 h 6858000"/>
              <a:gd name="connsiteX52" fmla="*/ 52868 w 5277870"/>
              <a:gd name="connsiteY52" fmla="*/ 2930097 h 6858000"/>
              <a:gd name="connsiteX53" fmla="*/ 53405 w 5277870"/>
              <a:gd name="connsiteY53" fmla="*/ 2768399 h 6858000"/>
              <a:gd name="connsiteX54" fmla="*/ 51356 w 5277870"/>
              <a:gd name="connsiteY54" fmla="*/ 2734615 h 6858000"/>
              <a:gd name="connsiteX55" fmla="*/ 40996 w 5277870"/>
              <a:gd name="connsiteY55" fmla="*/ 2708116 h 6858000"/>
              <a:gd name="connsiteX56" fmla="*/ 31097 w 5277870"/>
              <a:gd name="connsiteY56" fmla="*/ 2704185 h 6858000"/>
              <a:gd name="connsiteX57" fmla="*/ 28589 w 5277870"/>
              <a:gd name="connsiteY57" fmla="*/ 2686011 h 6858000"/>
              <a:gd name="connsiteX58" fmla="*/ 13795 w 5277870"/>
              <a:gd name="connsiteY58" fmla="*/ 2656504 h 6858000"/>
              <a:gd name="connsiteX59" fmla="*/ 32108 w 5277870"/>
              <a:gd name="connsiteY59" fmla="*/ 2589493 h 6858000"/>
              <a:gd name="connsiteX60" fmla="*/ 32991 w 5277870"/>
              <a:gd name="connsiteY60" fmla="*/ 2457617 h 6858000"/>
              <a:gd name="connsiteX61" fmla="*/ 39071 w 5277870"/>
              <a:gd name="connsiteY61" fmla="*/ 2210817 h 6858000"/>
              <a:gd name="connsiteX62" fmla="*/ 19663 w 5277870"/>
              <a:gd name="connsiteY62" fmla="*/ 1901521 h 6858000"/>
              <a:gd name="connsiteX63" fmla="*/ 0 w 5277870"/>
              <a:gd name="connsiteY63" fmla="*/ 1700722 h 6858000"/>
              <a:gd name="connsiteX64" fmla="*/ 18023 w 5277870"/>
              <a:gd name="connsiteY64" fmla="*/ 1661610 h 6858000"/>
              <a:gd name="connsiteX65" fmla="*/ 24668 w 5277870"/>
              <a:gd name="connsiteY65" fmla="*/ 1640073 h 6858000"/>
              <a:gd name="connsiteX66" fmla="*/ 23087 w 5277870"/>
              <a:gd name="connsiteY66" fmla="*/ 1637398 h 6858000"/>
              <a:gd name="connsiteX67" fmla="*/ 23692 w 5277870"/>
              <a:gd name="connsiteY67" fmla="*/ 1612248 h 6858000"/>
              <a:gd name="connsiteX68" fmla="*/ 41914 w 5277870"/>
              <a:gd name="connsiteY68" fmla="*/ 1498097 h 6858000"/>
              <a:gd name="connsiteX69" fmla="*/ 40195 w 5277870"/>
              <a:gd name="connsiteY69" fmla="*/ 1497364 h 6858000"/>
              <a:gd name="connsiteX70" fmla="*/ 37070 w 5277870"/>
              <a:gd name="connsiteY70" fmla="*/ 1490042 h 6858000"/>
              <a:gd name="connsiteX71" fmla="*/ 55020 w 5277870"/>
              <a:gd name="connsiteY71" fmla="*/ 1451416 h 6858000"/>
              <a:gd name="connsiteX72" fmla="*/ 91616 w 5277870"/>
              <a:gd name="connsiteY72" fmla="*/ 1281781 h 6858000"/>
              <a:gd name="connsiteX73" fmla="*/ 166980 w 5277870"/>
              <a:gd name="connsiteY73" fmla="*/ 1074754 h 6858000"/>
              <a:gd name="connsiteX74" fmla="*/ 201075 w 5277870"/>
              <a:gd name="connsiteY74" fmla="*/ 1019094 h 6858000"/>
              <a:gd name="connsiteX75" fmla="*/ 237042 w 5277870"/>
              <a:gd name="connsiteY75" fmla="*/ 938921 h 6858000"/>
              <a:gd name="connsiteX76" fmla="*/ 295369 w 5277870"/>
              <a:gd name="connsiteY76" fmla="*/ 815814 h 6858000"/>
              <a:gd name="connsiteX77" fmla="*/ 411453 w 5277870"/>
              <a:gd name="connsiteY77" fmla="*/ 584070 h 6858000"/>
              <a:gd name="connsiteX78" fmla="*/ 436475 w 5277870"/>
              <a:gd name="connsiteY78" fmla="*/ 461805 h 6858000"/>
              <a:gd name="connsiteX79" fmla="*/ 468429 w 5277870"/>
              <a:gd name="connsiteY79" fmla="*/ 360945 h 6858000"/>
              <a:gd name="connsiteX80" fmla="*/ 470922 w 5277870"/>
              <a:gd name="connsiteY80" fmla="*/ 226335 h 6858000"/>
              <a:gd name="connsiteX81" fmla="*/ 499717 w 5277870"/>
              <a:gd name="connsiteY81" fmla="*/ 51690 h 6858000"/>
              <a:gd name="connsiteX82" fmla="*/ 497850 w 5277870"/>
              <a:gd name="connsiteY82" fmla="*/ 22133 h 6858000"/>
              <a:gd name="connsiteX83" fmla="*/ 487145 w 5277870"/>
              <a:gd name="connsiteY83" fmla="*/ 1037 h 6858000"/>
              <a:gd name="connsiteX84" fmla="*/ 487607 w 5277870"/>
              <a:gd name="connsiteY8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277870" h="6858000">
                <a:moveTo>
                  <a:pt x="487607" y="0"/>
                </a:moveTo>
                <a:lnTo>
                  <a:pt x="5277870" y="0"/>
                </a:lnTo>
                <a:lnTo>
                  <a:pt x="5277870" y="6858000"/>
                </a:lnTo>
                <a:lnTo>
                  <a:pt x="893273" y="6857998"/>
                </a:lnTo>
                <a:lnTo>
                  <a:pt x="876958" y="6843615"/>
                </a:lnTo>
                <a:lnTo>
                  <a:pt x="848451" y="6800899"/>
                </a:lnTo>
                <a:lnTo>
                  <a:pt x="827952" y="6765441"/>
                </a:lnTo>
                <a:cubicBezTo>
                  <a:pt x="827507" y="6750832"/>
                  <a:pt x="798355" y="6753978"/>
                  <a:pt x="799830" y="6739541"/>
                </a:cubicBezTo>
                <a:cubicBezTo>
                  <a:pt x="786503" y="6723280"/>
                  <a:pt x="803673" y="6682742"/>
                  <a:pt x="789686" y="6673829"/>
                </a:cubicBezTo>
                <a:cubicBezTo>
                  <a:pt x="776006" y="6657903"/>
                  <a:pt x="778015" y="6625745"/>
                  <a:pt x="765406" y="6620155"/>
                </a:cubicBezTo>
                <a:lnTo>
                  <a:pt x="720302" y="6610437"/>
                </a:lnTo>
                <a:lnTo>
                  <a:pt x="720839" y="6596307"/>
                </a:lnTo>
                <a:lnTo>
                  <a:pt x="737648" y="6536039"/>
                </a:lnTo>
                <a:cubicBezTo>
                  <a:pt x="731713" y="6378236"/>
                  <a:pt x="664893" y="6350780"/>
                  <a:pt x="674147" y="6239239"/>
                </a:cubicBezTo>
                <a:cubicBezTo>
                  <a:pt x="668193" y="6196030"/>
                  <a:pt x="677776" y="6168747"/>
                  <a:pt x="660239" y="6116986"/>
                </a:cubicBezTo>
                <a:cubicBezTo>
                  <a:pt x="693882" y="6035788"/>
                  <a:pt x="626477" y="5971885"/>
                  <a:pt x="632472" y="5895434"/>
                </a:cubicBezTo>
                <a:cubicBezTo>
                  <a:pt x="571936" y="5884249"/>
                  <a:pt x="624704" y="5880776"/>
                  <a:pt x="606181" y="5848019"/>
                </a:cubicBezTo>
                <a:cubicBezTo>
                  <a:pt x="593885" y="5819164"/>
                  <a:pt x="572509" y="5775628"/>
                  <a:pt x="558708" y="5722306"/>
                </a:cubicBezTo>
                <a:cubicBezTo>
                  <a:pt x="551746" y="5685812"/>
                  <a:pt x="532346" y="5564008"/>
                  <a:pt x="523366" y="5528085"/>
                </a:cubicBezTo>
                <a:cubicBezTo>
                  <a:pt x="518594" y="5519172"/>
                  <a:pt x="523045" y="5505250"/>
                  <a:pt x="504822" y="5506768"/>
                </a:cubicBezTo>
                <a:cubicBezTo>
                  <a:pt x="482648" y="5506487"/>
                  <a:pt x="511311" y="5459433"/>
                  <a:pt x="486823" y="5473318"/>
                </a:cubicBezTo>
                <a:cubicBezTo>
                  <a:pt x="506358" y="5440194"/>
                  <a:pt x="459463" y="5435836"/>
                  <a:pt x="445965" y="5418521"/>
                </a:cubicBezTo>
                <a:cubicBezTo>
                  <a:pt x="465954" y="5390815"/>
                  <a:pt x="417921" y="5381811"/>
                  <a:pt x="406875" y="5337536"/>
                </a:cubicBezTo>
                <a:cubicBezTo>
                  <a:pt x="430123" y="5306619"/>
                  <a:pt x="399081" y="5307846"/>
                  <a:pt x="428541" y="5255190"/>
                </a:cubicBezTo>
                <a:cubicBezTo>
                  <a:pt x="428852" y="5233629"/>
                  <a:pt x="407502" y="5247189"/>
                  <a:pt x="408744" y="5208171"/>
                </a:cubicBezTo>
                <a:cubicBezTo>
                  <a:pt x="406613" y="5154483"/>
                  <a:pt x="390295" y="5051554"/>
                  <a:pt x="384011" y="4993731"/>
                </a:cubicBezTo>
                <a:cubicBezTo>
                  <a:pt x="373186" y="4967089"/>
                  <a:pt x="370884" y="4912140"/>
                  <a:pt x="355965" y="4896399"/>
                </a:cubicBezTo>
                <a:cubicBezTo>
                  <a:pt x="355837" y="4852829"/>
                  <a:pt x="351078" y="4813709"/>
                  <a:pt x="326244" y="4838613"/>
                </a:cubicBezTo>
                <a:cubicBezTo>
                  <a:pt x="299018" y="4831439"/>
                  <a:pt x="336627" y="4804968"/>
                  <a:pt x="312542" y="4796522"/>
                </a:cubicBezTo>
                <a:lnTo>
                  <a:pt x="274747" y="4672370"/>
                </a:lnTo>
                <a:cubicBezTo>
                  <a:pt x="286762" y="4649487"/>
                  <a:pt x="276585" y="4640072"/>
                  <a:pt x="259158" y="4634253"/>
                </a:cubicBezTo>
                <a:cubicBezTo>
                  <a:pt x="255297" y="4595381"/>
                  <a:pt x="210632" y="4586807"/>
                  <a:pt x="192785" y="4549232"/>
                </a:cubicBezTo>
                <a:cubicBezTo>
                  <a:pt x="175514" y="4501329"/>
                  <a:pt x="155204" y="4520147"/>
                  <a:pt x="136304" y="4479912"/>
                </a:cubicBezTo>
                <a:lnTo>
                  <a:pt x="127433" y="4376609"/>
                </a:lnTo>
                <a:cubicBezTo>
                  <a:pt x="119863" y="4343333"/>
                  <a:pt x="97619" y="4308276"/>
                  <a:pt x="90884" y="4280257"/>
                </a:cubicBezTo>
                <a:cubicBezTo>
                  <a:pt x="94219" y="4220025"/>
                  <a:pt x="104684" y="4233011"/>
                  <a:pt x="87020" y="4208492"/>
                </a:cubicBezTo>
                <a:cubicBezTo>
                  <a:pt x="95065" y="4180444"/>
                  <a:pt x="129022" y="4152083"/>
                  <a:pt x="111109" y="4120636"/>
                </a:cubicBezTo>
                <a:cubicBezTo>
                  <a:pt x="115978" y="4121934"/>
                  <a:pt x="117998" y="4120145"/>
                  <a:pt x="118542" y="4116556"/>
                </a:cubicBezTo>
                <a:cubicBezTo>
                  <a:pt x="118321" y="4114246"/>
                  <a:pt x="118101" y="4111935"/>
                  <a:pt x="117882" y="4109625"/>
                </a:cubicBezTo>
                <a:lnTo>
                  <a:pt x="110577" y="4105624"/>
                </a:lnTo>
                <a:cubicBezTo>
                  <a:pt x="85114" y="4088878"/>
                  <a:pt x="113587" y="4082596"/>
                  <a:pt x="111226" y="4051441"/>
                </a:cubicBezTo>
                <a:cubicBezTo>
                  <a:pt x="111638" y="4036628"/>
                  <a:pt x="118512" y="3985548"/>
                  <a:pt x="124729" y="3988494"/>
                </a:cubicBezTo>
                <a:lnTo>
                  <a:pt x="98339" y="3926485"/>
                </a:lnTo>
                <a:cubicBezTo>
                  <a:pt x="120456" y="3887663"/>
                  <a:pt x="82381" y="3893685"/>
                  <a:pt x="82808" y="3857057"/>
                </a:cubicBezTo>
                <a:cubicBezTo>
                  <a:pt x="89625" y="3836374"/>
                  <a:pt x="88641" y="3824518"/>
                  <a:pt x="73254" y="3815650"/>
                </a:cubicBezTo>
                <a:cubicBezTo>
                  <a:pt x="107452" y="3718923"/>
                  <a:pt x="64680" y="3772318"/>
                  <a:pt x="67891" y="3696745"/>
                </a:cubicBezTo>
                <a:cubicBezTo>
                  <a:pt x="73347" y="3630391"/>
                  <a:pt x="83288" y="3531379"/>
                  <a:pt x="85894" y="3477814"/>
                </a:cubicBezTo>
                <a:cubicBezTo>
                  <a:pt x="88500" y="3424249"/>
                  <a:pt x="86217" y="3377198"/>
                  <a:pt x="83529" y="3375354"/>
                </a:cubicBezTo>
                <a:cubicBezTo>
                  <a:pt x="83101" y="3339059"/>
                  <a:pt x="90016" y="3285266"/>
                  <a:pt x="86805" y="3235494"/>
                </a:cubicBezTo>
                <a:cubicBezTo>
                  <a:pt x="78762" y="3207446"/>
                  <a:pt x="61419" y="3143345"/>
                  <a:pt x="79332" y="3111896"/>
                </a:cubicBezTo>
                <a:cubicBezTo>
                  <a:pt x="59856" y="3117096"/>
                  <a:pt x="85974" y="3072872"/>
                  <a:pt x="69725" y="3061665"/>
                </a:cubicBezTo>
                <a:cubicBezTo>
                  <a:pt x="56184" y="3054621"/>
                  <a:pt x="60953" y="3039562"/>
                  <a:pt x="58409" y="3026187"/>
                </a:cubicBezTo>
                <a:cubicBezTo>
                  <a:pt x="45869" y="3013333"/>
                  <a:pt x="46112" y="2950064"/>
                  <a:pt x="52868" y="2930097"/>
                </a:cubicBezTo>
                <a:cubicBezTo>
                  <a:pt x="80421" y="2876459"/>
                  <a:pt x="32874" y="2811741"/>
                  <a:pt x="53405" y="2768399"/>
                </a:cubicBezTo>
                <a:cubicBezTo>
                  <a:pt x="54801" y="2755814"/>
                  <a:pt x="53816" y="2744722"/>
                  <a:pt x="51356" y="2734615"/>
                </a:cubicBezTo>
                <a:lnTo>
                  <a:pt x="40996" y="2708116"/>
                </a:lnTo>
                <a:lnTo>
                  <a:pt x="31097" y="2704185"/>
                </a:lnTo>
                <a:lnTo>
                  <a:pt x="28589" y="2686011"/>
                </a:lnTo>
                <a:lnTo>
                  <a:pt x="13795" y="2656504"/>
                </a:lnTo>
                <a:cubicBezTo>
                  <a:pt x="56166" y="2648211"/>
                  <a:pt x="-6214" y="2580540"/>
                  <a:pt x="32108" y="2589493"/>
                </a:cubicBezTo>
                <a:cubicBezTo>
                  <a:pt x="22039" y="2539863"/>
                  <a:pt x="41060" y="2531259"/>
                  <a:pt x="32991" y="2457617"/>
                </a:cubicBezTo>
                <a:cubicBezTo>
                  <a:pt x="45635" y="2365891"/>
                  <a:pt x="40786" y="2284833"/>
                  <a:pt x="39071" y="2210817"/>
                </a:cubicBezTo>
                <a:cubicBezTo>
                  <a:pt x="39941" y="2106412"/>
                  <a:pt x="22396" y="1993081"/>
                  <a:pt x="19663" y="1901521"/>
                </a:cubicBezTo>
                <a:cubicBezTo>
                  <a:pt x="10670" y="1826286"/>
                  <a:pt x="4249" y="1796783"/>
                  <a:pt x="0" y="1700722"/>
                </a:cubicBezTo>
                <a:cubicBezTo>
                  <a:pt x="5587" y="1695223"/>
                  <a:pt x="14814" y="1668682"/>
                  <a:pt x="18023" y="1661610"/>
                </a:cubicBezTo>
                <a:lnTo>
                  <a:pt x="24668" y="1640073"/>
                </a:lnTo>
                <a:lnTo>
                  <a:pt x="23087" y="1637398"/>
                </a:lnTo>
                <a:cubicBezTo>
                  <a:pt x="19812" y="1625364"/>
                  <a:pt x="20811" y="1617807"/>
                  <a:pt x="23692" y="1612248"/>
                </a:cubicBezTo>
                <a:lnTo>
                  <a:pt x="41914" y="1498097"/>
                </a:lnTo>
                <a:lnTo>
                  <a:pt x="40195" y="1497364"/>
                </a:lnTo>
                <a:lnTo>
                  <a:pt x="37070" y="1490042"/>
                </a:lnTo>
                <a:lnTo>
                  <a:pt x="55020" y="1451416"/>
                </a:lnTo>
                <a:cubicBezTo>
                  <a:pt x="73102" y="1417430"/>
                  <a:pt x="80421" y="1313985"/>
                  <a:pt x="91616" y="1281781"/>
                </a:cubicBezTo>
                <a:cubicBezTo>
                  <a:pt x="137974" y="1171345"/>
                  <a:pt x="146547" y="1130634"/>
                  <a:pt x="166980" y="1074754"/>
                </a:cubicBezTo>
                <a:cubicBezTo>
                  <a:pt x="181651" y="1040817"/>
                  <a:pt x="190408" y="1034723"/>
                  <a:pt x="201075" y="1019094"/>
                </a:cubicBezTo>
                <a:cubicBezTo>
                  <a:pt x="207201" y="1005265"/>
                  <a:pt x="260932" y="958184"/>
                  <a:pt x="237042" y="938921"/>
                </a:cubicBezTo>
                <a:cubicBezTo>
                  <a:pt x="287348" y="869297"/>
                  <a:pt x="265291" y="876942"/>
                  <a:pt x="295369" y="815814"/>
                </a:cubicBezTo>
                <a:cubicBezTo>
                  <a:pt x="329951" y="751141"/>
                  <a:pt x="383834" y="609442"/>
                  <a:pt x="411453" y="584070"/>
                </a:cubicBezTo>
                <a:cubicBezTo>
                  <a:pt x="438653" y="530431"/>
                  <a:pt x="423178" y="516020"/>
                  <a:pt x="436475" y="461805"/>
                </a:cubicBezTo>
                <a:cubicBezTo>
                  <a:pt x="454281" y="438996"/>
                  <a:pt x="448264" y="386523"/>
                  <a:pt x="468429" y="360945"/>
                </a:cubicBezTo>
                <a:cubicBezTo>
                  <a:pt x="474686" y="267247"/>
                  <a:pt x="468220" y="285413"/>
                  <a:pt x="470922" y="226335"/>
                </a:cubicBezTo>
                <a:cubicBezTo>
                  <a:pt x="481883" y="180653"/>
                  <a:pt x="495229" y="85724"/>
                  <a:pt x="499717" y="51690"/>
                </a:cubicBezTo>
                <a:cubicBezTo>
                  <a:pt x="482601" y="39734"/>
                  <a:pt x="492651" y="34426"/>
                  <a:pt x="497850" y="22133"/>
                </a:cubicBezTo>
                <a:cubicBezTo>
                  <a:pt x="482148" y="14444"/>
                  <a:pt x="483752" y="7720"/>
                  <a:pt x="487145" y="1037"/>
                </a:cubicBezTo>
                <a:lnTo>
                  <a:pt x="487607"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Otsikko 1">
            <a:extLst>
              <a:ext uri="{FF2B5EF4-FFF2-40B4-BE49-F238E27FC236}">
                <a16:creationId xmlns:a16="http://schemas.microsoft.com/office/drawing/2014/main" id="{B8630FD0-CF21-4E00-FCA8-E67061123804}"/>
              </a:ext>
            </a:extLst>
          </p:cNvPr>
          <p:cNvSpPr>
            <a:spLocks noGrp="1"/>
          </p:cNvSpPr>
          <p:nvPr>
            <p:ph type="title"/>
          </p:nvPr>
        </p:nvSpPr>
        <p:spPr>
          <a:xfrm>
            <a:off x="709684" y="1562100"/>
            <a:ext cx="3795642" cy="3733800"/>
          </a:xfrm>
        </p:spPr>
        <p:txBody>
          <a:bodyPr>
            <a:normAutofit/>
          </a:bodyPr>
          <a:lstStyle/>
          <a:p>
            <a:pPr algn="ctr">
              <a:lnSpc>
                <a:spcPct val="100000"/>
              </a:lnSpc>
            </a:pPr>
            <a:r>
              <a:rPr kumimoji="0" lang="en-US" sz="2600" b="1" i="0" u="none" strike="noStrike" kern="1200" cap="all" spc="600" normalizeH="0" baseline="0" noProof="0">
                <a:ln>
                  <a:noFill/>
                </a:ln>
                <a:effectLst/>
                <a:uLnTx/>
                <a:uFillTx/>
                <a:latin typeface="Bembo"/>
                <a:ea typeface="Batang" panose="02030600000101010101" pitchFamily="18" charset="-127"/>
                <a:cs typeface="+mj-cs"/>
              </a:rPr>
              <a:t>Measures </a:t>
            </a:r>
            <a:br>
              <a:rPr kumimoji="0" lang="en-US" sz="2600" b="1" i="0" u="none" strike="noStrike" kern="1200" cap="all" spc="600" normalizeH="0" baseline="0" noProof="0">
                <a:ln>
                  <a:noFill/>
                </a:ln>
                <a:effectLst/>
                <a:uLnTx/>
                <a:uFillTx/>
                <a:latin typeface="Bembo"/>
                <a:ea typeface="Batang" panose="02030600000101010101" pitchFamily="18" charset="-127"/>
                <a:cs typeface="+mj-cs"/>
              </a:rPr>
            </a:br>
            <a:r>
              <a:rPr kumimoji="0" lang="en-US" sz="2600" b="1" i="0" u="none" strike="noStrike" kern="1200" cap="all" spc="600" normalizeH="0" baseline="0" noProof="0">
                <a:ln>
                  <a:noFill/>
                </a:ln>
                <a:effectLst/>
                <a:uLnTx/>
                <a:uFillTx/>
                <a:latin typeface="Bembo"/>
                <a:ea typeface="Batang" panose="02030600000101010101" pitchFamily="18" charset="-127"/>
                <a:cs typeface="+mj-cs"/>
              </a:rPr>
              <a:t>for the prevention of Climate change and sustainable development</a:t>
            </a:r>
            <a:endParaRPr lang="fi-FI" sz="2600"/>
          </a:p>
        </p:txBody>
      </p:sp>
      <p:sp>
        <p:nvSpPr>
          <p:cNvPr id="3" name="Sisällön paikkamerkki 2">
            <a:extLst>
              <a:ext uri="{FF2B5EF4-FFF2-40B4-BE49-F238E27FC236}">
                <a16:creationId xmlns:a16="http://schemas.microsoft.com/office/drawing/2014/main" id="{96D7A6A4-8354-FD81-E009-D41639FBD374}"/>
              </a:ext>
            </a:extLst>
          </p:cNvPr>
          <p:cNvSpPr>
            <a:spLocks noGrp="1"/>
          </p:cNvSpPr>
          <p:nvPr>
            <p:ph idx="1"/>
          </p:nvPr>
        </p:nvSpPr>
        <p:spPr>
          <a:xfrm>
            <a:off x="6149995" y="733425"/>
            <a:ext cx="4889480" cy="5391150"/>
          </a:xfrm>
        </p:spPr>
        <p:txBody>
          <a:bodyPr anchor="ctr">
            <a:normAutofit/>
          </a:bodyPr>
          <a:lstStyle/>
          <a:p>
            <a:pPr>
              <a:lnSpc>
                <a:spcPct val="90000"/>
              </a:lnSpc>
            </a:pPr>
            <a:r>
              <a:rPr lang="en-US" dirty="0"/>
              <a:t>Action Plan: Financing Sustainable Growth (EU;8.3.2018) https://eur-lex.europa.eu/legal-content/FI/TXT/?uri=CELEX:52018DC0097 ; objectives (Reorienting capital flows towards a more sustainable economy and Mainstreaming sustainability in risk management): </a:t>
            </a:r>
            <a:endParaRPr lang="en-US"/>
          </a:p>
          <a:p>
            <a:pPr>
              <a:lnSpc>
                <a:spcPct val="90000"/>
              </a:lnSpc>
            </a:pPr>
            <a:r>
              <a:rPr lang="en-US" dirty="0"/>
              <a:t>1. reorient capital flows towards sustainable investment in order to achieve sustainable and inclusive growth;</a:t>
            </a:r>
            <a:endParaRPr lang="en-US"/>
          </a:p>
          <a:p>
            <a:pPr>
              <a:lnSpc>
                <a:spcPct val="90000"/>
              </a:lnSpc>
            </a:pPr>
            <a:r>
              <a:rPr lang="en-US" dirty="0"/>
              <a:t>2. manage financial risks stemming from climate change, resource depletion, environmental degradation and social issues; and</a:t>
            </a:r>
            <a:endParaRPr lang="en-US"/>
          </a:p>
          <a:p>
            <a:pPr>
              <a:lnSpc>
                <a:spcPct val="90000"/>
              </a:lnSpc>
            </a:pPr>
            <a:r>
              <a:rPr lang="en-US" dirty="0"/>
              <a:t>3. foster transparency and long-termism in financial and economic activity.</a:t>
            </a:r>
            <a:endParaRPr lang="en-US"/>
          </a:p>
        </p:txBody>
      </p:sp>
      <p:sp>
        <p:nvSpPr>
          <p:cNvPr id="4" name="Alatunnisteen paikkamerkki 3">
            <a:extLst>
              <a:ext uri="{FF2B5EF4-FFF2-40B4-BE49-F238E27FC236}">
                <a16:creationId xmlns:a16="http://schemas.microsoft.com/office/drawing/2014/main" id="{9EE605BE-883D-0C71-3947-E30B3D1429E2}"/>
              </a:ext>
            </a:extLst>
          </p:cNvPr>
          <p:cNvSpPr>
            <a:spLocks noGrp="1"/>
          </p:cNvSpPr>
          <p:nvPr>
            <p:ph type="ftr" sz="quarter" idx="11"/>
          </p:nvPr>
        </p:nvSpPr>
        <p:spPr>
          <a:xfrm rot="5400000">
            <a:off x="10451592" y="1408176"/>
            <a:ext cx="2770499" cy="365125"/>
          </a:xfrm>
        </p:spPr>
        <p:txBody>
          <a:bodyPr>
            <a:normAutofit/>
          </a:bodyPr>
          <a:lstStyle/>
          <a:p>
            <a:pPr>
              <a:spcAft>
                <a:spcPts val="600"/>
              </a:spcAft>
            </a:pPr>
            <a:r>
              <a:rPr lang="en-US"/>
              <a:t>Financial Law Lecture 2</a:t>
            </a:r>
          </a:p>
        </p:txBody>
      </p:sp>
      <p:sp>
        <p:nvSpPr>
          <p:cNvPr id="5" name="Dian numeron paikkamerkki 4">
            <a:extLst>
              <a:ext uri="{FF2B5EF4-FFF2-40B4-BE49-F238E27FC236}">
                <a16:creationId xmlns:a16="http://schemas.microsoft.com/office/drawing/2014/main" id="{83BC33F5-95F1-A5E7-C7AF-C524D4FCB2D4}"/>
              </a:ext>
            </a:extLst>
          </p:cNvPr>
          <p:cNvSpPr>
            <a:spLocks noGrp="1"/>
          </p:cNvSpPr>
          <p:nvPr>
            <p:ph type="sldNum" sz="quarter" idx="12"/>
          </p:nvPr>
        </p:nvSpPr>
        <p:spPr>
          <a:xfrm>
            <a:off x="11558016" y="3136392"/>
            <a:ext cx="545911" cy="580029"/>
          </a:xfrm>
        </p:spPr>
        <p:txBody>
          <a:bodyPr>
            <a:normAutofit/>
          </a:bodyPr>
          <a:lstStyle/>
          <a:p>
            <a:pPr>
              <a:spcAft>
                <a:spcPts val="600"/>
              </a:spcAft>
            </a:pPr>
            <a:fld id="{9D4AEF59-F28E-467C-9EA3-92D1CFAD475A}" type="slidenum">
              <a:rPr lang="en-US" smtClean="0"/>
              <a:pPr>
                <a:spcAft>
                  <a:spcPts val="600"/>
                </a:spcAft>
              </a:pPr>
              <a:t>13</a:t>
            </a:fld>
            <a:endParaRPr lang="en-US"/>
          </a:p>
        </p:txBody>
      </p:sp>
    </p:spTree>
    <p:extLst>
      <p:ext uri="{BB962C8B-B14F-4D97-AF65-F5344CB8AC3E}">
        <p14:creationId xmlns:p14="http://schemas.microsoft.com/office/powerpoint/2010/main" val="3666570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0A0D747-F38B-4A99-9985-62CE8C2476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1BF32B-6CA3-4695-8A0C-1AC789B58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5277870" cy="6858000"/>
          </a:xfrm>
          <a:custGeom>
            <a:avLst/>
            <a:gdLst>
              <a:gd name="connsiteX0" fmla="*/ 643741 w 5434004"/>
              <a:gd name="connsiteY0" fmla="*/ 0 h 6858000"/>
              <a:gd name="connsiteX1" fmla="*/ 5434004 w 5434004"/>
              <a:gd name="connsiteY1" fmla="*/ 0 h 6858000"/>
              <a:gd name="connsiteX2" fmla="*/ 5434004 w 5434004"/>
              <a:gd name="connsiteY2" fmla="*/ 6858000 h 6858000"/>
              <a:gd name="connsiteX3" fmla="*/ 0 w 5434004"/>
              <a:gd name="connsiteY3" fmla="*/ 6858000 h 6858000"/>
              <a:gd name="connsiteX4" fmla="*/ 0 w 5434004"/>
              <a:gd name="connsiteY4" fmla="*/ 6857998 h 6858000"/>
              <a:gd name="connsiteX5" fmla="*/ 1049407 w 5434004"/>
              <a:gd name="connsiteY5" fmla="*/ 6857998 h 6858000"/>
              <a:gd name="connsiteX6" fmla="*/ 1033092 w 5434004"/>
              <a:gd name="connsiteY6" fmla="*/ 6843615 h 6858000"/>
              <a:gd name="connsiteX7" fmla="*/ 1004585 w 5434004"/>
              <a:gd name="connsiteY7" fmla="*/ 6800899 h 6858000"/>
              <a:gd name="connsiteX8" fmla="*/ 984086 w 5434004"/>
              <a:gd name="connsiteY8" fmla="*/ 6765441 h 6858000"/>
              <a:gd name="connsiteX9" fmla="*/ 955964 w 5434004"/>
              <a:gd name="connsiteY9" fmla="*/ 6739541 h 6858000"/>
              <a:gd name="connsiteX10" fmla="*/ 945820 w 5434004"/>
              <a:gd name="connsiteY10" fmla="*/ 6673829 h 6858000"/>
              <a:gd name="connsiteX11" fmla="*/ 921540 w 5434004"/>
              <a:gd name="connsiteY11" fmla="*/ 6620155 h 6858000"/>
              <a:gd name="connsiteX12" fmla="*/ 876436 w 5434004"/>
              <a:gd name="connsiteY12" fmla="*/ 6610437 h 6858000"/>
              <a:gd name="connsiteX13" fmla="*/ 876973 w 5434004"/>
              <a:gd name="connsiteY13" fmla="*/ 6596307 h 6858000"/>
              <a:gd name="connsiteX14" fmla="*/ 893782 w 5434004"/>
              <a:gd name="connsiteY14" fmla="*/ 6536039 h 6858000"/>
              <a:gd name="connsiteX15" fmla="*/ 830281 w 5434004"/>
              <a:gd name="connsiteY15" fmla="*/ 6239239 h 6858000"/>
              <a:gd name="connsiteX16" fmla="*/ 816373 w 5434004"/>
              <a:gd name="connsiteY16" fmla="*/ 6116986 h 6858000"/>
              <a:gd name="connsiteX17" fmla="*/ 788606 w 5434004"/>
              <a:gd name="connsiteY17" fmla="*/ 5895434 h 6858000"/>
              <a:gd name="connsiteX18" fmla="*/ 762315 w 5434004"/>
              <a:gd name="connsiteY18" fmla="*/ 5848019 h 6858000"/>
              <a:gd name="connsiteX19" fmla="*/ 714842 w 5434004"/>
              <a:gd name="connsiteY19" fmla="*/ 5722306 h 6858000"/>
              <a:gd name="connsiteX20" fmla="*/ 679500 w 5434004"/>
              <a:gd name="connsiteY20" fmla="*/ 5528085 h 6858000"/>
              <a:gd name="connsiteX21" fmla="*/ 660956 w 5434004"/>
              <a:gd name="connsiteY21" fmla="*/ 5506768 h 6858000"/>
              <a:gd name="connsiteX22" fmla="*/ 642957 w 5434004"/>
              <a:gd name="connsiteY22" fmla="*/ 5473318 h 6858000"/>
              <a:gd name="connsiteX23" fmla="*/ 602099 w 5434004"/>
              <a:gd name="connsiteY23" fmla="*/ 5418521 h 6858000"/>
              <a:gd name="connsiteX24" fmla="*/ 563009 w 5434004"/>
              <a:gd name="connsiteY24" fmla="*/ 5337536 h 6858000"/>
              <a:gd name="connsiteX25" fmla="*/ 584675 w 5434004"/>
              <a:gd name="connsiteY25" fmla="*/ 5255190 h 6858000"/>
              <a:gd name="connsiteX26" fmla="*/ 564878 w 5434004"/>
              <a:gd name="connsiteY26" fmla="*/ 5208171 h 6858000"/>
              <a:gd name="connsiteX27" fmla="*/ 540145 w 5434004"/>
              <a:gd name="connsiteY27" fmla="*/ 4993731 h 6858000"/>
              <a:gd name="connsiteX28" fmla="*/ 512099 w 5434004"/>
              <a:gd name="connsiteY28" fmla="*/ 4896399 h 6858000"/>
              <a:gd name="connsiteX29" fmla="*/ 482378 w 5434004"/>
              <a:gd name="connsiteY29" fmla="*/ 4838613 h 6858000"/>
              <a:gd name="connsiteX30" fmla="*/ 468676 w 5434004"/>
              <a:gd name="connsiteY30" fmla="*/ 4796522 h 6858000"/>
              <a:gd name="connsiteX31" fmla="*/ 430881 w 5434004"/>
              <a:gd name="connsiteY31" fmla="*/ 4672370 h 6858000"/>
              <a:gd name="connsiteX32" fmla="*/ 415292 w 5434004"/>
              <a:gd name="connsiteY32" fmla="*/ 4634253 h 6858000"/>
              <a:gd name="connsiteX33" fmla="*/ 348919 w 5434004"/>
              <a:gd name="connsiteY33" fmla="*/ 4549232 h 6858000"/>
              <a:gd name="connsiteX34" fmla="*/ 292438 w 5434004"/>
              <a:gd name="connsiteY34" fmla="*/ 4479912 h 6858000"/>
              <a:gd name="connsiteX35" fmla="*/ 283567 w 5434004"/>
              <a:gd name="connsiteY35" fmla="*/ 4376609 h 6858000"/>
              <a:gd name="connsiteX36" fmla="*/ 247018 w 5434004"/>
              <a:gd name="connsiteY36" fmla="*/ 4280257 h 6858000"/>
              <a:gd name="connsiteX37" fmla="*/ 243154 w 5434004"/>
              <a:gd name="connsiteY37" fmla="*/ 4208492 h 6858000"/>
              <a:gd name="connsiteX38" fmla="*/ 267243 w 5434004"/>
              <a:gd name="connsiteY38" fmla="*/ 4120636 h 6858000"/>
              <a:gd name="connsiteX39" fmla="*/ 274676 w 5434004"/>
              <a:gd name="connsiteY39" fmla="*/ 4116556 h 6858000"/>
              <a:gd name="connsiteX40" fmla="*/ 274016 w 5434004"/>
              <a:gd name="connsiteY40" fmla="*/ 4109625 h 6858000"/>
              <a:gd name="connsiteX41" fmla="*/ 266711 w 5434004"/>
              <a:gd name="connsiteY41" fmla="*/ 4105624 h 6858000"/>
              <a:gd name="connsiteX42" fmla="*/ 267360 w 5434004"/>
              <a:gd name="connsiteY42" fmla="*/ 4051441 h 6858000"/>
              <a:gd name="connsiteX43" fmla="*/ 280863 w 5434004"/>
              <a:gd name="connsiteY43" fmla="*/ 3988494 h 6858000"/>
              <a:gd name="connsiteX44" fmla="*/ 254473 w 5434004"/>
              <a:gd name="connsiteY44" fmla="*/ 3926485 h 6858000"/>
              <a:gd name="connsiteX45" fmla="*/ 238942 w 5434004"/>
              <a:gd name="connsiteY45" fmla="*/ 3857057 h 6858000"/>
              <a:gd name="connsiteX46" fmla="*/ 229388 w 5434004"/>
              <a:gd name="connsiteY46" fmla="*/ 3815650 h 6858000"/>
              <a:gd name="connsiteX47" fmla="*/ 224025 w 5434004"/>
              <a:gd name="connsiteY47" fmla="*/ 3696745 h 6858000"/>
              <a:gd name="connsiteX48" fmla="*/ 242028 w 5434004"/>
              <a:gd name="connsiteY48" fmla="*/ 3477814 h 6858000"/>
              <a:gd name="connsiteX49" fmla="*/ 239663 w 5434004"/>
              <a:gd name="connsiteY49" fmla="*/ 3375354 h 6858000"/>
              <a:gd name="connsiteX50" fmla="*/ 242939 w 5434004"/>
              <a:gd name="connsiteY50" fmla="*/ 3235494 h 6858000"/>
              <a:gd name="connsiteX51" fmla="*/ 235466 w 5434004"/>
              <a:gd name="connsiteY51" fmla="*/ 3111896 h 6858000"/>
              <a:gd name="connsiteX52" fmla="*/ 225859 w 5434004"/>
              <a:gd name="connsiteY52" fmla="*/ 3061665 h 6858000"/>
              <a:gd name="connsiteX53" fmla="*/ 214543 w 5434004"/>
              <a:gd name="connsiteY53" fmla="*/ 3026187 h 6858000"/>
              <a:gd name="connsiteX54" fmla="*/ 209002 w 5434004"/>
              <a:gd name="connsiteY54" fmla="*/ 2930097 h 6858000"/>
              <a:gd name="connsiteX55" fmla="*/ 209539 w 5434004"/>
              <a:gd name="connsiteY55" fmla="*/ 2768399 h 6858000"/>
              <a:gd name="connsiteX56" fmla="*/ 207490 w 5434004"/>
              <a:gd name="connsiteY56" fmla="*/ 2734615 h 6858000"/>
              <a:gd name="connsiteX57" fmla="*/ 197130 w 5434004"/>
              <a:gd name="connsiteY57" fmla="*/ 2708116 h 6858000"/>
              <a:gd name="connsiteX58" fmla="*/ 187231 w 5434004"/>
              <a:gd name="connsiteY58" fmla="*/ 2704185 h 6858000"/>
              <a:gd name="connsiteX59" fmla="*/ 184723 w 5434004"/>
              <a:gd name="connsiteY59" fmla="*/ 2686011 h 6858000"/>
              <a:gd name="connsiteX60" fmla="*/ 169929 w 5434004"/>
              <a:gd name="connsiteY60" fmla="*/ 2656504 h 6858000"/>
              <a:gd name="connsiteX61" fmla="*/ 188242 w 5434004"/>
              <a:gd name="connsiteY61" fmla="*/ 2589493 h 6858000"/>
              <a:gd name="connsiteX62" fmla="*/ 189125 w 5434004"/>
              <a:gd name="connsiteY62" fmla="*/ 2457617 h 6858000"/>
              <a:gd name="connsiteX63" fmla="*/ 195205 w 5434004"/>
              <a:gd name="connsiteY63" fmla="*/ 2210817 h 6858000"/>
              <a:gd name="connsiteX64" fmla="*/ 175797 w 5434004"/>
              <a:gd name="connsiteY64" fmla="*/ 1901521 h 6858000"/>
              <a:gd name="connsiteX65" fmla="*/ 156134 w 5434004"/>
              <a:gd name="connsiteY65" fmla="*/ 1700722 h 6858000"/>
              <a:gd name="connsiteX66" fmla="*/ 174157 w 5434004"/>
              <a:gd name="connsiteY66" fmla="*/ 1661610 h 6858000"/>
              <a:gd name="connsiteX67" fmla="*/ 180802 w 5434004"/>
              <a:gd name="connsiteY67" fmla="*/ 1640073 h 6858000"/>
              <a:gd name="connsiteX68" fmla="*/ 179221 w 5434004"/>
              <a:gd name="connsiteY68" fmla="*/ 1637398 h 6858000"/>
              <a:gd name="connsiteX69" fmla="*/ 179826 w 5434004"/>
              <a:gd name="connsiteY69" fmla="*/ 1612248 h 6858000"/>
              <a:gd name="connsiteX70" fmla="*/ 198048 w 5434004"/>
              <a:gd name="connsiteY70" fmla="*/ 1498097 h 6858000"/>
              <a:gd name="connsiteX71" fmla="*/ 196329 w 5434004"/>
              <a:gd name="connsiteY71" fmla="*/ 1497364 h 6858000"/>
              <a:gd name="connsiteX72" fmla="*/ 193204 w 5434004"/>
              <a:gd name="connsiteY72" fmla="*/ 1490042 h 6858000"/>
              <a:gd name="connsiteX73" fmla="*/ 211154 w 5434004"/>
              <a:gd name="connsiteY73" fmla="*/ 1451416 h 6858000"/>
              <a:gd name="connsiteX74" fmla="*/ 247750 w 5434004"/>
              <a:gd name="connsiteY74" fmla="*/ 1281781 h 6858000"/>
              <a:gd name="connsiteX75" fmla="*/ 323114 w 5434004"/>
              <a:gd name="connsiteY75" fmla="*/ 1074754 h 6858000"/>
              <a:gd name="connsiteX76" fmla="*/ 357209 w 5434004"/>
              <a:gd name="connsiteY76" fmla="*/ 1019094 h 6858000"/>
              <a:gd name="connsiteX77" fmla="*/ 393176 w 5434004"/>
              <a:gd name="connsiteY77" fmla="*/ 938921 h 6858000"/>
              <a:gd name="connsiteX78" fmla="*/ 451503 w 5434004"/>
              <a:gd name="connsiteY78" fmla="*/ 815814 h 6858000"/>
              <a:gd name="connsiteX79" fmla="*/ 567587 w 5434004"/>
              <a:gd name="connsiteY79" fmla="*/ 584070 h 6858000"/>
              <a:gd name="connsiteX80" fmla="*/ 592609 w 5434004"/>
              <a:gd name="connsiteY80" fmla="*/ 461805 h 6858000"/>
              <a:gd name="connsiteX81" fmla="*/ 624563 w 5434004"/>
              <a:gd name="connsiteY81" fmla="*/ 360945 h 6858000"/>
              <a:gd name="connsiteX82" fmla="*/ 627056 w 5434004"/>
              <a:gd name="connsiteY82" fmla="*/ 226335 h 6858000"/>
              <a:gd name="connsiteX83" fmla="*/ 655851 w 5434004"/>
              <a:gd name="connsiteY83" fmla="*/ 51690 h 6858000"/>
              <a:gd name="connsiteX84" fmla="*/ 653984 w 5434004"/>
              <a:gd name="connsiteY84" fmla="*/ 22133 h 6858000"/>
              <a:gd name="connsiteX85" fmla="*/ 643279 w 5434004"/>
              <a:gd name="connsiteY85" fmla="*/ 1037 h 6858000"/>
              <a:gd name="connsiteX0" fmla="*/ 643741 w 5434004"/>
              <a:gd name="connsiteY0" fmla="*/ 0 h 6858000"/>
              <a:gd name="connsiteX1" fmla="*/ 5434004 w 5434004"/>
              <a:gd name="connsiteY1" fmla="*/ 0 h 6858000"/>
              <a:gd name="connsiteX2" fmla="*/ 5434004 w 5434004"/>
              <a:gd name="connsiteY2" fmla="*/ 6858000 h 6858000"/>
              <a:gd name="connsiteX3" fmla="*/ 0 w 5434004"/>
              <a:gd name="connsiteY3" fmla="*/ 6858000 h 6858000"/>
              <a:gd name="connsiteX4" fmla="*/ 1049407 w 5434004"/>
              <a:gd name="connsiteY4" fmla="*/ 6857998 h 6858000"/>
              <a:gd name="connsiteX5" fmla="*/ 1033092 w 5434004"/>
              <a:gd name="connsiteY5" fmla="*/ 6843615 h 6858000"/>
              <a:gd name="connsiteX6" fmla="*/ 1004585 w 5434004"/>
              <a:gd name="connsiteY6" fmla="*/ 6800899 h 6858000"/>
              <a:gd name="connsiteX7" fmla="*/ 984086 w 5434004"/>
              <a:gd name="connsiteY7" fmla="*/ 6765441 h 6858000"/>
              <a:gd name="connsiteX8" fmla="*/ 955964 w 5434004"/>
              <a:gd name="connsiteY8" fmla="*/ 6739541 h 6858000"/>
              <a:gd name="connsiteX9" fmla="*/ 945820 w 5434004"/>
              <a:gd name="connsiteY9" fmla="*/ 6673829 h 6858000"/>
              <a:gd name="connsiteX10" fmla="*/ 921540 w 5434004"/>
              <a:gd name="connsiteY10" fmla="*/ 6620155 h 6858000"/>
              <a:gd name="connsiteX11" fmla="*/ 876436 w 5434004"/>
              <a:gd name="connsiteY11" fmla="*/ 6610437 h 6858000"/>
              <a:gd name="connsiteX12" fmla="*/ 876973 w 5434004"/>
              <a:gd name="connsiteY12" fmla="*/ 6596307 h 6858000"/>
              <a:gd name="connsiteX13" fmla="*/ 893782 w 5434004"/>
              <a:gd name="connsiteY13" fmla="*/ 6536039 h 6858000"/>
              <a:gd name="connsiteX14" fmla="*/ 830281 w 5434004"/>
              <a:gd name="connsiteY14" fmla="*/ 6239239 h 6858000"/>
              <a:gd name="connsiteX15" fmla="*/ 816373 w 5434004"/>
              <a:gd name="connsiteY15" fmla="*/ 6116986 h 6858000"/>
              <a:gd name="connsiteX16" fmla="*/ 788606 w 5434004"/>
              <a:gd name="connsiteY16" fmla="*/ 5895434 h 6858000"/>
              <a:gd name="connsiteX17" fmla="*/ 762315 w 5434004"/>
              <a:gd name="connsiteY17" fmla="*/ 5848019 h 6858000"/>
              <a:gd name="connsiteX18" fmla="*/ 714842 w 5434004"/>
              <a:gd name="connsiteY18" fmla="*/ 5722306 h 6858000"/>
              <a:gd name="connsiteX19" fmla="*/ 679500 w 5434004"/>
              <a:gd name="connsiteY19" fmla="*/ 5528085 h 6858000"/>
              <a:gd name="connsiteX20" fmla="*/ 660956 w 5434004"/>
              <a:gd name="connsiteY20" fmla="*/ 5506768 h 6858000"/>
              <a:gd name="connsiteX21" fmla="*/ 642957 w 5434004"/>
              <a:gd name="connsiteY21" fmla="*/ 5473318 h 6858000"/>
              <a:gd name="connsiteX22" fmla="*/ 602099 w 5434004"/>
              <a:gd name="connsiteY22" fmla="*/ 5418521 h 6858000"/>
              <a:gd name="connsiteX23" fmla="*/ 563009 w 5434004"/>
              <a:gd name="connsiteY23" fmla="*/ 5337536 h 6858000"/>
              <a:gd name="connsiteX24" fmla="*/ 584675 w 5434004"/>
              <a:gd name="connsiteY24" fmla="*/ 5255190 h 6858000"/>
              <a:gd name="connsiteX25" fmla="*/ 564878 w 5434004"/>
              <a:gd name="connsiteY25" fmla="*/ 5208171 h 6858000"/>
              <a:gd name="connsiteX26" fmla="*/ 540145 w 5434004"/>
              <a:gd name="connsiteY26" fmla="*/ 4993731 h 6858000"/>
              <a:gd name="connsiteX27" fmla="*/ 512099 w 5434004"/>
              <a:gd name="connsiteY27" fmla="*/ 4896399 h 6858000"/>
              <a:gd name="connsiteX28" fmla="*/ 482378 w 5434004"/>
              <a:gd name="connsiteY28" fmla="*/ 4838613 h 6858000"/>
              <a:gd name="connsiteX29" fmla="*/ 468676 w 5434004"/>
              <a:gd name="connsiteY29" fmla="*/ 4796522 h 6858000"/>
              <a:gd name="connsiteX30" fmla="*/ 430881 w 5434004"/>
              <a:gd name="connsiteY30" fmla="*/ 4672370 h 6858000"/>
              <a:gd name="connsiteX31" fmla="*/ 415292 w 5434004"/>
              <a:gd name="connsiteY31" fmla="*/ 4634253 h 6858000"/>
              <a:gd name="connsiteX32" fmla="*/ 348919 w 5434004"/>
              <a:gd name="connsiteY32" fmla="*/ 4549232 h 6858000"/>
              <a:gd name="connsiteX33" fmla="*/ 292438 w 5434004"/>
              <a:gd name="connsiteY33" fmla="*/ 4479912 h 6858000"/>
              <a:gd name="connsiteX34" fmla="*/ 283567 w 5434004"/>
              <a:gd name="connsiteY34" fmla="*/ 4376609 h 6858000"/>
              <a:gd name="connsiteX35" fmla="*/ 247018 w 5434004"/>
              <a:gd name="connsiteY35" fmla="*/ 4280257 h 6858000"/>
              <a:gd name="connsiteX36" fmla="*/ 243154 w 5434004"/>
              <a:gd name="connsiteY36" fmla="*/ 4208492 h 6858000"/>
              <a:gd name="connsiteX37" fmla="*/ 267243 w 5434004"/>
              <a:gd name="connsiteY37" fmla="*/ 4120636 h 6858000"/>
              <a:gd name="connsiteX38" fmla="*/ 274676 w 5434004"/>
              <a:gd name="connsiteY38" fmla="*/ 4116556 h 6858000"/>
              <a:gd name="connsiteX39" fmla="*/ 274016 w 5434004"/>
              <a:gd name="connsiteY39" fmla="*/ 4109625 h 6858000"/>
              <a:gd name="connsiteX40" fmla="*/ 266711 w 5434004"/>
              <a:gd name="connsiteY40" fmla="*/ 4105624 h 6858000"/>
              <a:gd name="connsiteX41" fmla="*/ 267360 w 5434004"/>
              <a:gd name="connsiteY41" fmla="*/ 4051441 h 6858000"/>
              <a:gd name="connsiteX42" fmla="*/ 280863 w 5434004"/>
              <a:gd name="connsiteY42" fmla="*/ 3988494 h 6858000"/>
              <a:gd name="connsiteX43" fmla="*/ 254473 w 5434004"/>
              <a:gd name="connsiteY43" fmla="*/ 3926485 h 6858000"/>
              <a:gd name="connsiteX44" fmla="*/ 238942 w 5434004"/>
              <a:gd name="connsiteY44" fmla="*/ 3857057 h 6858000"/>
              <a:gd name="connsiteX45" fmla="*/ 229388 w 5434004"/>
              <a:gd name="connsiteY45" fmla="*/ 3815650 h 6858000"/>
              <a:gd name="connsiteX46" fmla="*/ 224025 w 5434004"/>
              <a:gd name="connsiteY46" fmla="*/ 3696745 h 6858000"/>
              <a:gd name="connsiteX47" fmla="*/ 242028 w 5434004"/>
              <a:gd name="connsiteY47" fmla="*/ 3477814 h 6858000"/>
              <a:gd name="connsiteX48" fmla="*/ 239663 w 5434004"/>
              <a:gd name="connsiteY48" fmla="*/ 3375354 h 6858000"/>
              <a:gd name="connsiteX49" fmla="*/ 242939 w 5434004"/>
              <a:gd name="connsiteY49" fmla="*/ 3235494 h 6858000"/>
              <a:gd name="connsiteX50" fmla="*/ 235466 w 5434004"/>
              <a:gd name="connsiteY50" fmla="*/ 3111896 h 6858000"/>
              <a:gd name="connsiteX51" fmla="*/ 225859 w 5434004"/>
              <a:gd name="connsiteY51" fmla="*/ 3061665 h 6858000"/>
              <a:gd name="connsiteX52" fmla="*/ 214543 w 5434004"/>
              <a:gd name="connsiteY52" fmla="*/ 3026187 h 6858000"/>
              <a:gd name="connsiteX53" fmla="*/ 209002 w 5434004"/>
              <a:gd name="connsiteY53" fmla="*/ 2930097 h 6858000"/>
              <a:gd name="connsiteX54" fmla="*/ 209539 w 5434004"/>
              <a:gd name="connsiteY54" fmla="*/ 2768399 h 6858000"/>
              <a:gd name="connsiteX55" fmla="*/ 207490 w 5434004"/>
              <a:gd name="connsiteY55" fmla="*/ 2734615 h 6858000"/>
              <a:gd name="connsiteX56" fmla="*/ 197130 w 5434004"/>
              <a:gd name="connsiteY56" fmla="*/ 2708116 h 6858000"/>
              <a:gd name="connsiteX57" fmla="*/ 187231 w 5434004"/>
              <a:gd name="connsiteY57" fmla="*/ 2704185 h 6858000"/>
              <a:gd name="connsiteX58" fmla="*/ 184723 w 5434004"/>
              <a:gd name="connsiteY58" fmla="*/ 2686011 h 6858000"/>
              <a:gd name="connsiteX59" fmla="*/ 169929 w 5434004"/>
              <a:gd name="connsiteY59" fmla="*/ 2656504 h 6858000"/>
              <a:gd name="connsiteX60" fmla="*/ 188242 w 5434004"/>
              <a:gd name="connsiteY60" fmla="*/ 2589493 h 6858000"/>
              <a:gd name="connsiteX61" fmla="*/ 189125 w 5434004"/>
              <a:gd name="connsiteY61" fmla="*/ 2457617 h 6858000"/>
              <a:gd name="connsiteX62" fmla="*/ 195205 w 5434004"/>
              <a:gd name="connsiteY62" fmla="*/ 2210817 h 6858000"/>
              <a:gd name="connsiteX63" fmla="*/ 175797 w 5434004"/>
              <a:gd name="connsiteY63" fmla="*/ 1901521 h 6858000"/>
              <a:gd name="connsiteX64" fmla="*/ 156134 w 5434004"/>
              <a:gd name="connsiteY64" fmla="*/ 1700722 h 6858000"/>
              <a:gd name="connsiteX65" fmla="*/ 174157 w 5434004"/>
              <a:gd name="connsiteY65" fmla="*/ 1661610 h 6858000"/>
              <a:gd name="connsiteX66" fmla="*/ 180802 w 5434004"/>
              <a:gd name="connsiteY66" fmla="*/ 1640073 h 6858000"/>
              <a:gd name="connsiteX67" fmla="*/ 179221 w 5434004"/>
              <a:gd name="connsiteY67" fmla="*/ 1637398 h 6858000"/>
              <a:gd name="connsiteX68" fmla="*/ 179826 w 5434004"/>
              <a:gd name="connsiteY68" fmla="*/ 1612248 h 6858000"/>
              <a:gd name="connsiteX69" fmla="*/ 198048 w 5434004"/>
              <a:gd name="connsiteY69" fmla="*/ 1498097 h 6858000"/>
              <a:gd name="connsiteX70" fmla="*/ 196329 w 5434004"/>
              <a:gd name="connsiteY70" fmla="*/ 1497364 h 6858000"/>
              <a:gd name="connsiteX71" fmla="*/ 193204 w 5434004"/>
              <a:gd name="connsiteY71" fmla="*/ 1490042 h 6858000"/>
              <a:gd name="connsiteX72" fmla="*/ 211154 w 5434004"/>
              <a:gd name="connsiteY72" fmla="*/ 1451416 h 6858000"/>
              <a:gd name="connsiteX73" fmla="*/ 247750 w 5434004"/>
              <a:gd name="connsiteY73" fmla="*/ 1281781 h 6858000"/>
              <a:gd name="connsiteX74" fmla="*/ 323114 w 5434004"/>
              <a:gd name="connsiteY74" fmla="*/ 1074754 h 6858000"/>
              <a:gd name="connsiteX75" fmla="*/ 357209 w 5434004"/>
              <a:gd name="connsiteY75" fmla="*/ 1019094 h 6858000"/>
              <a:gd name="connsiteX76" fmla="*/ 393176 w 5434004"/>
              <a:gd name="connsiteY76" fmla="*/ 938921 h 6858000"/>
              <a:gd name="connsiteX77" fmla="*/ 451503 w 5434004"/>
              <a:gd name="connsiteY77" fmla="*/ 815814 h 6858000"/>
              <a:gd name="connsiteX78" fmla="*/ 567587 w 5434004"/>
              <a:gd name="connsiteY78" fmla="*/ 584070 h 6858000"/>
              <a:gd name="connsiteX79" fmla="*/ 592609 w 5434004"/>
              <a:gd name="connsiteY79" fmla="*/ 461805 h 6858000"/>
              <a:gd name="connsiteX80" fmla="*/ 624563 w 5434004"/>
              <a:gd name="connsiteY80" fmla="*/ 360945 h 6858000"/>
              <a:gd name="connsiteX81" fmla="*/ 627056 w 5434004"/>
              <a:gd name="connsiteY81" fmla="*/ 226335 h 6858000"/>
              <a:gd name="connsiteX82" fmla="*/ 655851 w 5434004"/>
              <a:gd name="connsiteY82" fmla="*/ 51690 h 6858000"/>
              <a:gd name="connsiteX83" fmla="*/ 653984 w 5434004"/>
              <a:gd name="connsiteY83" fmla="*/ 22133 h 6858000"/>
              <a:gd name="connsiteX84" fmla="*/ 643279 w 5434004"/>
              <a:gd name="connsiteY84" fmla="*/ 1037 h 6858000"/>
              <a:gd name="connsiteX85" fmla="*/ 643741 w 5434004"/>
              <a:gd name="connsiteY85" fmla="*/ 0 h 6858000"/>
              <a:gd name="connsiteX0" fmla="*/ 487607 w 5277870"/>
              <a:gd name="connsiteY0" fmla="*/ 0 h 6858000"/>
              <a:gd name="connsiteX1" fmla="*/ 5277870 w 5277870"/>
              <a:gd name="connsiteY1" fmla="*/ 0 h 6858000"/>
              <a:gd name="connsiteX2" fmla="*/ 5277870 w 5277870"/>
              <a:gd name="connsiteY2" fmla="*/ 6858000 h 6858000"/>
              <a:gd name="connsiteX3" fmla="*/ 893273 w 5277870"/>
              <a:gd name="connsiteY3" fmla="*/ 6857998 h 6858000"/>
              <a:gd name="connsiteX4" fmla="*/ 876958 w 5277870"/>
              <a:gd name="connsiteY4" fmla="*/ 6843615 h 6858000"/>
              <a:gd name="connsiteX5" fmla="*/ 848451 w 5277870"/>
              <a:gd name="connsiteY5" fmla="*/ 6800899 h 6858000"/>
              <a:gd name="connsiteX6" fmla="*/ 827952 w 5277870"/>
              <a:gd name="connsiteY6" fmla="*/ 6765441 h 6858000"/>
              <a:gd name="connsiteX7" fmla="*/ 799830 w 5277870"/>
              <a:gd name="connsiteY7" fmla="*/ 6739541 h 6858000"/>
              <a:gd name="connsiteX8" fmla="*/ 789686 w 5277870"/>
              <a:gd name="connsiteY8" fmla="*/ 6673829 h 6858000"/>
              <a:gd name="connsiteX9" fmla="*/ 765406 w 5277870"/>
              <a:gd name="connsiteY9" fmla="*/ 6620155 h 6858000"/>
              <a:gd name="connsiteX10" fmla="*/ 720302 w 5277870"/>
              <a:gd name="connsiteY10" fmla="*/ 6610437 h 6858000"/>
              <a:gd name="connsiteX11" fmla="*/ 720839 w 5277870"/>
              <a:gd name="connsiteY11" fmla="*/ 6596307 h 6858000"/>
              <a:gd name="connsiteX12" fmla="*/ 737648 w 5277870"/>
              <a:gd name="connsiteY12" fmla="*/ 6536039 h 6858000"/>
              <a:gd name="connsiteX13" fmla="*/ 674147 w 5277870"/>
              <a:gd name="connsiteY13" fmla="*/ 6239239 h 6858000"/>
              <a:gd name="connsiteX14" fmla="*/ 660239 w 5277870"/>
              <a:gd name="connsiteY14" fmla="*/ 6116986 h 6858000"/>
              <a:gd name="connsiteX15" fmla="*/ 632472 w 5277870"/>
              <a:gd name="connsiteY15" fmla="*/ 5895434 h 6858000"/>
              <a:gd name="connsiteX16" fmla="*/ 606181 w 5277870"/>
              <a:gd name="connsiteY16" fmla="*/ 5848019 h 6858000"/>
              <a:gd name="connsiteX17" fmla="*/ 558708 w 5277870"/>
              <a:gd name="connsiteY17" fmla="*/ 5722306 h 6858000"/>
              <a:gd name="connsiteX18" fmla="*/ 523366 w 5277870"/>
              <a:gd name="connsiteY18" fmla="*/ 5528085 h 6858000"/>
              <a:gd name="connsiteX19" fmla="*/ 504822 w 5277870"/>
              <a:gd name="connsiteY19" fmla="*/ 5506768 h 6858000"/>
              <a:gd name="connsiteX20" fmla="*/ 486823 w 5277870"/>
              <a:gd name="connsiteY20" fmla="*/ 5473318 h 6858000"/>
              <a:gd name="connsiteX21" fmla="*/ 445965 w 5277870"/>
              <a:gd name="connsiteY21" fmla="*/ 5418521 h 6858000"/>
              <a:gd name="connsiteX22" fmla="*/ 406875 w 5277870"/>
              <a:gd name="connsiteY22" fmla="*/ 5337536 h 6858000"/>
              <a:gd name="connsiteX23" fmla="*/ 428541 w 5277870"/>
              <a:gd name="connsiteY23" fmla="*/ 5255190 h 6858000"/>
              <a:gd name="connsiteX24" fmla="*/ 408744 w 5277870"/>
              <a:gd name="connsiteY24" fmla="*/ 5208171 h 6858000"/>
              <a:gd name="connsiteX25" fmla="*/ 384011 w 5277870"/>
              <a:gd name="connsiteY25" fmla="*/ 4993731 h 6858000"/>
              <a:gd name="connsiteX26" fmla="*/ 355965 w 5277870"/>
              <a:gd name="connsiteY26" fmla="*/ 4896399 h 6858000"/>
              <a:gd name="connsiteX27" fmla="*/ 326244 w 5277870"/>
              <a:gd name="connsiteY27" fmla="*/ 4838613 h 6858000"/>
              <a:gd name="connsiteX28" fmla="*/ 312542 w 5277870"/>
              <a:gd name="connsiteY28" fmla="*/ 4796522 h 6858000"/>
              <a:gd name="connsiteX29" fmla="*/ 274747 w 5277870"/>
              <a:gd name="connsiteY29" fmla="*/ 4672370 h 6858000"/>
              <a:gd name="connsiteX30" fmla="*/ 259158 w 5277870"/>
              <a:gd name="connsiteY30" fmla="*/ 4634253 h 6858000"/>
              <a:gd name="connsiteX31" fmla="*/ 192785 w 5277870"/>
              <a:gd name="connsiteY31" fmla="*/ 4549232 h 6858000"/>
              <a:gd name="connsiteX32" fmla="*/ 136304 w 5277870"/>
              <a:gd name="connsiteY32" fmla="*/ 4479912 h 6858000"/>
              <a:gd name="connsiteX33" fmla="*/ 127433 w 5277870"/>
              <a:gd name="connsiteY33" fmla="*/ 4376609 h 6858000"/>
              <a:gd name="connsiteX34" fmla="*/ 90884 w 5277870"/>
              <a:gd name="connsiteY34" fmla="*/ 4280257 h 6858000"/>
              <a:gd name="connsiteX35" fmla="*/ 87020 w 5277870"/>
              <a:gd name="connsiteY35" fmla="*/ 4208492 h 6858000"/>
              <a:gd name="connsiteX36" fmla="*/ 111109 w 5277870"/>
              <a:gd name="connsiteY36" fmla="*/ 4120636 h 6858000"/>
              <a:gd name="connsiteX37" fmla="*/ 118542 w 5277870"/>
              <a:gd name="connsiteY37" fmla="*/ 4116556 h 6858000"/>
              <a:gd name="connsiteX38" fmla="*/ 117882 w 5277870"/>
              <a:gd name="connsiteY38" fmla="*/ 4109625 h 6858000"/>
              <a:gd name="connsiteX39" fmla="*/ 110577 w 5277870"/>
              <a:gd name="connsiteY39" fmla="*/ 4105624 h 6858000"/>
              <a:gd name="connsiteX40" fmla="*/ 111226 w 5277870"/>
              <a:gd name="connsiteY40" fmla="*/ 4051441 h 6858000"/>
              <a:gd name="connsiteX41" fmla="*/ 124729 w 5277870"/>
              <a:gd name="connsiteY41" fmla="*/ 3988494 h 6858000"/>
              <a:gd name="connsiteX42" fmla="*/ 98339 w 5277870"/>
              <a:gd name="connsiteY42" fmla="*/ 3926485 h 6858000"/>
              <a:gd name="connsiteX43" fmla="*/ 82808 w 5277870"/>
              <a:gd name="connsiteY43" fmla="*/ 3857057 h 6858000"/>
              <a:gd name="connsiteX44" fmla="*/ 73254 w 5277870"/>
              <a:gd name="connsiteY44" fmla="*/ 3815650 h 6858000"/>
              <a:gd name="connsiteX45" fmla="*/ 67891 w 5277870"/>
              <a:gd name="connsiteY45" fmla="*/ 3696745 h 6858000"/>
              <a:gd name="connsiteX46" fmla="*/ 85894 w 5277870"/>
              <a:gd name="connsiteY46" fmla="*/ 3477814 h 6858000"/>
              <a:gd name="connsiteX47" fmla="*/ 83529 w 5277870"/>
              <a:gd name="connsiteY47" fmla="*/ 3375354 h 6858000"/>
              <a:gd name="connsiteX48" fmla="*/ 86805 w 5277870"/>
              <a:gd name="connsiteY48" fmla="*/ 3235494 h 6858000"/>
              <a:gd name="connsiteX49" fmla="*/ 79332 w 5277870"/>
              <a:gd name="connsiteY49" fmla="*/ 3111896 h 6858000"/>
              <a:gd name="connsiteX50" fmla="*/ 69725 w 5277870"/>
              <a:gd name="connsiteY50" fmla="*/ 3061665 h 6858000"/>
              <a:gd name="connsiteX51" fmla="*/ 58409 w 5277870"/>
              <a:gd name="connsiteY51" fmla="*/ 3026187 h 6858000"/>
              <a:gd name="connsiteX52" fmla="*/ 52868 w 5277870"/>
              <a:gd name="connsiteY52" fmla="*/ 2930097 h 6858000"/>
              <a:gd name="connsiteX53" fmla="*/ 53405 w 5277870"/>
              <a:gd name="connsiteY53" fmla="*/ 2768399 h 6858000"/>
              <a:gd name="connsiteX54" fmla="*/ 51356 w 5277870"/>
              <a:gd name="connsiteY54" fmla="*/ 2734615 h 6858000"/>
              <a:gd name="connsiteX55" fmla="*/ 40996 w 5277870"/>
              <a:gd name="connsiteY55" fmla="*/ 2708116 h 6858000"/>
              <a:gd name="connsiteX56" fmla="*/ 31097 w 5277870"/>
              <a:gd name="connsiteY56" fmla="*/ 2704185 h 6858000"/>
              <a:gd name="connsiteX57" fmla="*/ 28589 w 5277870"/>
              <a:gd name="connsiteY57" fmla="*/ 2686011 h 6858000"/>
              <a:gd name="connsiteX58" fmla="*/ 13795 w 5277870"/>
              <a:gd name="connsiteY58" fmla="*/ 2656504 h 6858000"/>
              <a:gd name="connsiteX59" fmla="*/ 32108 w 5277870"/>
              <a:gd name="connsiteY59" fmla="*/ 2589493 h 6858000"/>
              <a:gd name="connsiteX60" fmla="*/ 32991 w 5277870"/>
              <a:gd name="connsiteY60" fmla="*/ 2457617 h 6858000"/>
              <a:gd name="connsiteX61" fmla="*/ 39071 w 5277870"/>
              <a:gd name="connsiteY61" fmla="*/ 2210817 h 6858000"/>
              <a:gd name="connsiteX62" fmla="*/ 19663 w 5277870"/>
              <a:gd name="connsiteY62" fmla="*/ 1901521 h 6858000"/>
              <a:gd name="connsiteX63" fmla="*/ 0 w 5277870"/>
              <a:gd name="connsiteY63" fmla="*/ 1700722 h 6858000"/>
              <a:gd name="connsiteX64" fmla="*/ 18023 w 5277870"/>
              <a:gd name="connsiteY64" fmla="*/ 1661610 h 6858000"/>
              <a:gd name="connsiteX65" fmla="*/ 24668 w 5277870"/>
              <a:gd name="connsiteY65" fmla="*/ 1640073 h 6858000"/>
              <a:gd name="connsiteX66" fmla="*/ 23087 w 5277870"/>
              <a:gd name="connsiteY66" fmla="*/ 1637398 h 6858000"/>
              <a:gd name="connsiteX67" fmla="*/ 23692 w 5277870"/>
              <a:gd name="connsiteY67" fmla="*/ 1612248 h 6858000"/>
              <a:gd name="connsiteX68" fmla="*/ 41914 w 5277870"/>
              <a:gd name="connsiteY68" fmla="*/ 1498097 h 6858000"/>
              <a:gd name="connsiteX69" fmla="*/ 40195 w 5277870"/>
              <a:gd name="connsiteY69" fmla="*/ 1497364 h 6858000"/>
              <a:gd name="connsiteX70" fmla="*/ 37070 w 5277870"/>
              <a:gd name="connsiteY70" fmla="*/ 1490042 h 6858000"/>
              <a:gd name="connsiteX71" fmla="*/ 55020 w 5277870"/>
              <a:gd name="connsiteY71" fmla="*/ 1451416 h 6858000"/>
              <a:gd name="connsiteX72" fmla="*/ 91616 w 5277870"/>
              <a:gd name="connsiteY72" fmla="*/ 1281781 h 6858000"/>
              <a:gd name="connsiteX73" fmla="*/ 166980 w 5277870"/>
              <a:gd name="connsiteY73" fmla="*/ 1074754 h 6858000"/>
              <a:gd name="connsiteX74" fmla="*/ 201075 w 5277870"/>
              <a:gd name="connsiteY74" fmla="*/ 1019094 h 6858000"/>
              <a:gd name="connsiteX75" fmla="*/ 237042 w 5277870"/>
              <a:gd name="connsiteY75" fmla="*/ 938921 h 6858000"/>
              <a:gd name="connsiteX76" fmla="*/ 295369 w 5277870"/>
              <a:gd name="connsiteY76" fmla="*/ 815814 h 6858000"/>
              <a:gd name="connsiteX77" fmla="*/ 411453 w 5277870"/>
              <a:gd name="connsiteY77" fmla="*/ 584070 h 6858000"/>
              <a:gd name="connsiteX78" fmla="*/ 436475 w 5277870"/>
              <a:gd name="connsiteY78" fmla="*/ 461805 h 6858000"/>
              <a:gd name="connsiteX79" fmla="*/ 468429 w 5277870"/>
              <a:gd name="connsiteY79" fmla="*/ 360945 h 6858000"/>
              <a:gd name="connsiteX80" fmla="*/ 470922 w 5277870"/>
              <a:gd name="connsiteY80" fmla="*/ 226335 h 6858000"/>
              <a:gd name="connsiteX81" fmla="*/ 499717 w 5277870"/>
              <a:gd name="connsiteY81" fmla="*/ 51690 h 6858000"/>
              <a:gd name="connsiteX82" fmla="*/ 497850 w 5277870"/>
              <a:gd name="connsiteY82" fmla="*/ 22133 h 6858000"/>
              <a:gd name="connsiteX83" fmla="*/ 487145 w 5277870"/>
              <a:gd name="connsiteY83" fmla="*/ 1037 h 6858000"/>
              <a:gd name="connsiteX84" fmla="*/ 487607 w 5277870"/>
              <a:gd name="connsiteY8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277870" h="6858000">
                <a:moveTo>
                  <a:pt x="487607" y="0"/>
                </a:moveTo>
                <a:lnTo>
                  <a:pt x="5277870" y="0"/>
                </a:lnTo>
                <a:lnTo>
                  <a:pt x="5277870" y="6858000"/>
                </a:lnTo>
                <a:lnTo>
                  <a:pt x="893273" y="6857998"/>
                </a:lnTo>
                <a:lnTo>
                  <a:pt x="876958" y="6843615"/>
                </a:lnTo>
                <a:lnTo>
                  <a:pt x="848451" y="6800899"/>
                </a:lnTo>
                <a:lnTo>
                  <a:pt x="827952" y="6765441"/>
                </a:lnTo>
                <a:cubicBezTo>
                  <a:pt x="827507" y="6750832"/>
                  <a:pt x="798355" y="6753978"/>
                  <a:pt x="799830" y="6739541"/>
                </a:cubicBezTo>
                <a:cubicBezTo>
                  <a:pt x="786503" y="6723280"/>
                  <a:pt x="803673" y="6682742"/>
                  <a:pt x="789686" y="6673829"/>
                </a:cubicBezTo>
                <a:cubicBezTo>
                  <a:pt x="776006" y="6657903"/>
                  <a:pt x="778015" y="6625745"/>
                  <a:pt x="765406" y="6620155"/>
                </a:cubicBezTo>
                <a:lnTo>
                  <a:pt x="720302" y="6610437"/>
                </a:lnTo>
                <a:lnTo>
                  <a:pt x="720839" y="6596307"/>
                </a:lnTo>
                <a:lnTo>
                  <a:pt x="737648" y="6536039"/>
                </a:lnTo>
                <a:cubicBezTo>
                  <a:pt x="731713" y="6378236"/>
                  <a:pt x="664893" y="6350780"/>
                  <a:pt x="674147" y="6239239"/>
                </a:cubicBezTo>
                <a:cubicBezTo>
                  <a:pt x="668193" y="6196030"/>
                  <a:pt x="677776" y="6168747"/>
                  <a:pt x="660239" y="6116986"/>
                </a:cubicBezTo>
                <a:cubicBezTo>
                  <a:pt x="693882" y="6035788"/>
                  <a:pt x="626477" y="5971885"/>
                  <a:pt x="632472" y="5895434"/>
                </a:cubicBezTo>
                <a:cubicBezTo>
                  <a:pt x="571936" y="5884249"/>
                  <a:pt x="624704" y="5880776"/>
                  <a:pt x="606181" y="5848019"/>
                </a:cubicBezTo>
                <a:cubicBezTo>
                  <a:pt x="593885" y="5819164"/>
                  <a:pt x="572509" y="5775628"/>
                  <a:pt x="558708" y="5722306"/>
                </a:cubicBezTo>
                <a:cubicBezTo>
                  <a:pt x="551746" y="5685812"/>
                  <a:pt x="532346" y="5564008"/>
                  <a:pt x="523366" y="5528085"/>
                </a:cubicBezTo>
                <a:cubicBezTo>
                  <a:pt x="518594" y="5519172"/>
                  <a:pt x="523045" y="5505250"/>
                  <a:pt x="504822" y="5506768"/>
                </a:cubicBezTo>
                <a:cubicBezTo>
                  <a:pt x="482648" y="5506487"/>
                  <a:pt x="511311" y="5459433"/>
                  <a:pt x="486823" y="5473318"/>
                </a:cubicBezTo>
                <a:cubicBezTo>
                  <a:pt x="506358" y="5440194"/>
                  <a:pt x="459463" y="5435836"/>
                  <a:pt x="445965" y="5418521"/>
                </a:cubicBezTo>
                <a:cubicBezTo>
                  <a:pt x="465954" y="5390815"/>
                  <a:pt x="417921" y="5381811"/>
                  <a:pt x="406875" y="5337536"/>
                </a:cubicBezTo>
                <a:cubicBezTo>
                  <a:pt x="430123" y="5306619"/>
                  <a:pt x="399081" y="5307846"/>
                  <a:pt x="428541" y="5255190"/>
                </a:cubicBezTo>
                <a:cubicBezTo>
                  <a:pt x="428852" y="5233629"/>
                  <a:pt x="407502" y="5247189"/>
                  <a:pt x="408744" y="5208171"/>
                </a:cubicBezTo>
                <a:cubicBezTo>
                  <a:pt x="406613" y="5154483"/>
                  <a:pt x="390295" y="5051554"/>
                  <a:pt x="384011" y="4993731"/>
                </a:cubicBezTo>
                <a:cubicBezTo>
                  <a:pt x="373186" y="4967089"/>
                  <a:pt x="370884" y="4912140"/>
                  <a:pt x="355965" y="4896399"/>
                </a:cubicBezTo>
                <a:cubicBezTo>
                  <a:pt x="355837" y="4852829"/>
                  <a:pt x="351078" y="4813709"/>
                  <a:pt x="326244" y="4838613"/>
                </a:cubicBezTo>
                <a:cubicBezTo>
                  <a:pt x="299018" y="4831439"/>
                  <a:pt x="336627" y="4804968"/>
                  <a:pt x="312542" y="4796522"/>
                </a:cubicBezTo>
                <a:lnTo>
                  <a:pt x="274747" y="4672370"/>
                </a:lnTo>
                <a:cubicBezTo>
                  <a:pt x="286762" y="4649487"/>
                  <a:pt x="276585" y="4640072"/>
                  <a:pt x="259158" y="4634253"/>
                </a:cubicBezTo>
                <a:cubicBezTo>
                  <a:pt x="255297" y="4595381"/>
                  <a:pt x="210632" y="4586807"/>
                  <a:pt x="192785" y="4549232"/>
                </a:cubicBezTo>
                <a:cubicBezTo>
                  <a:pt x="175514" y="4501329"/>
                  <a:pt x="155204" y="4520147"/>
                  <a:pt x="136304" y="4479912"/>
                </a:cubicBezTo>
                <a:lnTo>
                  <a:pt x="127433" y="4376609"/>
                </a:lnTo>
                <a:cubicBezTo>
                  <a:pt x="119863" y="4343333"/>
                  <a:pt x="97619" y="4308276"/>
                  <a:pt x="90884" y="4280257"/>
                </a:cubicBezTo>
                <a:cubicBezTo>
                  <a:pt x="94219" y="4220025"/>
                  <a:pt x="104684" y="4233011"/>
                  <a:pt x="87020" y="4208492"/>
                </a:cubicBezTo>
                <a:cubicBezTo>
                  <a:pt x="95065" y="4180444"/>
                  <a:pt x="129022" y="4152083"/>
                  <a:pt x="111109" y="4120636"/>
                </a:cubicBezTo>
                <a:cubicBezTo>
                  <a:pt x="115978" y="4121934"/>
                  <a:pt x="117998" y="4120145"/>
                  <a:pt x="118542" y="4116556"/>
                </a:cubicBezTo>
                <a:cubicBezTo>
                  <a:pt x="118321" y="4114246"/>
                  <a:pt x="118101" y="4111935"/>
                  <a:pt x="117882" y="4109625"/>
                </a:cubicBezTo>
                <a:lnTo>
                  <a:pt x="110577" y="4105624"/>
                </a:lnTo>
                <a:cubicBezTo>
                  <a:pt x="85114" y="4088878"/>
                  <a:pt x="113587" y="4082596"/>
                  <a:pt x="111226" y="4051441"/>
                </a:cubicBezTo>
                <a:cubicBezTo>
                  <a:pt x="111638" y="4036628"/>
                  <a:pt x="118512" y="3985548"/>
                  <a:pt x="124729" y="3988494"/>
                </a:cubicBezTo>
                <a:lnTo>
                  <a:pt x="98339" y="3926485"/>
                </a:lnTo>
                <a:cubicBezTo>
                  <a:pt x="120456" y="3887663"/>
                  <a:pt x="82381" y="3893685"/>
                  <a:pt x="82808" y="3857057"/>
                </a:cubicBezTo>
                <a:cubicBezTo>
                  <a:pt x="89625" y="3836374"/>
                  <a:pt x="88641" y="3824518"/>
                  <a:pt x="73254" y="3815650"/>
                </a:cubicBezTo>
                <a:cubicBezTo>
                  <a:pt x="107452" y="3718923"/>
                  <a:pt x="64680" y="3772318"/>
                  <a:pt x="67891" y="3696745"/>
                </a:cubicBezTo>
                <a:cubicBezTo>
                  <a:pt x="73347" y="3630391"/>
                  <a:pt x="83288" y="3531379"/>
                  <a:pt x="85894" y="3477814"/>
                </a:cubicBezTo>
                <a:cubicBezTo>
                  <a:pt x="88500" y="3424249"/>
                  <a:pt x="86217" y="3377198"/>
                  <a:pt x="83529" y="3375354"/>
                </a:cubicBezTo>
                <a:cubicBezTo>
                  <a:pt x="83101" y="3339059"/>
                  <a:pt x="90016" y="3285266"/>
                  <a:pt x="86805" y="3235494"/>
                </a:cubicBezTo>
                <a:cubicBezTo>
                  <a:pt x="78762" y="3207446"/>
                  <a:pt x="61419" y="3143345"/>
                  <a:pt x="79332" y="3111896"/>
                </a:cubicBezTo>
                <a:cubicBezTo>
                  <a:pt x="59856" y="3117096"/>
                  <a:pt x="85974" y="3072872"/>
                  <a:pt x="69725" y="3061665"/>
                </a:cubicBezTo>
                <a:cubicBezTo>
                  <a:pt x="56184" y="3054621"/>
                  <a:pt x="60953" y="3039562"/>
                  <a:pt x="58409" y="3026187"/>
                </a:cubicBezTo>
                <a:cubicBezTo>
                  <a:pt x="45869" y="3013333"/>
                  <a:pt x="46112" y="2950064"/>
                  <a:pt x="52868" y="2930097"/>
                </a:cubicBezTo>
                <a:cubicBezTo>
                  <a:pt x="80421" y="2876459"/>
                  <a:pt x="32874" y="2811741"/>
                  <a:pt x="53405" y="2768399"/>
                </a:cubicBezTo>
                <a:cubicBezTo>
                  <a:pt x="54801" y="2755814"/>
                  <a:pt x="53816" y="2744722"/>
                  <a:pt x="51356" y="2734615"/>
                </a:cubicBezTo>
                <a:lnTo>
                  <a:pt x="40996" y="2708116"/>
                </a:lnTo>
                <a:lnTo>
                  <a:pt x="31097" y="2704185"/>
                </a:lnTo>
                <a:lnTo>
                  <a:pt x="28589" y="2686011"/>
                </a:lnTo>
                <a:lnTo>
                  <a:pt x="13795" y="2656504"/>
                </a:lnTo>
                <a:cubicBezTo>
                  <a:pt x="56166" y="2648211"/>
                  <a:pt x="-6214" y="2580540"/>
                  <a:pt x="32108" y="2589493"/>
                </a:cubicBezTo>
                <a:cubicBezTo>
                  <a:pt x="22039" y="2539863"/>
                  <a:pt x="41060" y="2531259"/>
                  <a:pt x="32991" y="2457617"/>
                </a:cubicBezTo>
                <a:cubicBezTo>
                  <a:pt x="45635" y="2365891"/>
                  <a:pt x="40786" y="2284833"/>
                  <a:pt x="39071" y="2210817"/>
                </a:cubicBezTo>
                <a:cubicBezTo>
                  <a:pt x="39941" y="2106412"/>
                  <a:pt x="22396" y="1993081"/>
                  <a:pt x="19663" y="1901521"/>
                </a:cubicBezTo>
                <a:cubicBezTo>
                  <a:pt x="10670" y="1826286"/>
                  <a:pt x="4249" y="1796783"/>
                  <a:pt x="0" y="1700722"/>
                </a:cubicBezTo>
                <a:cubicBezTo>
                  <a:pt x="5587" y="1695223"/>
                  <a:pt x="14814" y="1668682"/>
                  <a:pt x="18023" y="1661610"/>
                </a:cubicBezTo>
                <a:lnTo>
                  <a:pt x="24668" y="1640073"/>
                </a:lnTo>
                <a:lnTo>
                  <a:pt x="23087" y="1637398"/>
                </a:lnTo>
                <a:cubicBezTo>
                  <a:pt x="19812" y="1625364"/>
                  <a:pt x="20811" y="1617807"/>
                  <a:pt x="23692" y="1612248"/>
                </a:cubicBezTo>
                <a:lnTo>
                  <a:pt x="41914" y="1498097"/>
                </a:lnTo>
                <a:lnTo>
                  <a:pt x="40195" y="1497364"/>
                </a:lnTo>
                <a:lnTo>
                  <a:pt x="37070" y="1490042"/>
                </a:lnTo>
                <a:lnTo>
                  <a:pt x="55020" y="1451416"/>
                </a:lnTo>
                <a:cubicBezTo>
                  <a:pt x="73102" y="1417430"/>
                  <a:pt x="80421" y="1313985"/>
                  <a:pt x="91616" y="1281781"/>
                </a:cubicBezTo>
                <a:cubicBezTo>
                  <a:pt x="137974" y="1171345"/>
                  <a:pt x="146547" y="1130634"/>
                  <a:pt x="166980" y="1074754"/>
                </a:cubicBezTo>
                <a:cubicBezTo>
                  <a:pt x="181651" y="1040817"/>
                  <a:pt x="190408" y="1034723"/>
                  <a:pt x="201075" y="1019094"/>
                </a:cubicBezTo>
                <a:cubicBezTo>
                  <a:pt x="207201" y="1005265"/>
                  <a:pt x="260932" y="958184"/>
                  <a:pt x="237042" y="938921"/>
                </a:cubicBezTo>
                <a:cubicBezTo>
                  <a:pt x="287348" y="869297"/>
                  <a:pt x="265291" y="876942"/>
                  <a:pt x="295369" y="815814"/>
                </a:cubicBezTo>
                <a:cubicBezTo>
                  <a:pt x="329951" y="751141"/>
                  <a:pt x="383834" y="609442"/>
                  <a:pt x="411453" y="584070"/>
                </a:cubicBezTo>
                <a:cubicBezTo>
                  <a:pt x="438653" y="530431"/>
                  <a:pt x="423178" y="516020"/>
                  <a:pt x="436475" y="461805"/>
                </a:cubicBezTo>
                <a:cubicBezTo>
                  <a:pt x="454281" y="438996"/>
                  <a:pt x="448264" y="386523"/>
                  <a:pt x="468429" y="360945"/>
                </a:cubicBezTo>
                <a:cubicBezTo>
                  <a:pt x="474686" y="267247"/>
                  <a:pt x="468220" y="285413"/>
                  <a:pt x="470922" y="226335"/>
                </a:cubicBezTo>
                <a:cubicBezTo>
                  <a:pt x="481883" y="180653"/>
                  <a:pt x="495229" y="85724"/>
                  <a:pt x="499717" y="51690"/>
                </a:cubicBezTo>
                <a:cubicBezTo>
                  <a:pt x="482601" y="39734"/>
                  <a:pt x="492651" y="34426"/>
                  <a:pt x="497850" y="22133"/>
                </a:cubicBezTo>
                <a:cubicBezTo>
                  <a:pt x="482148" y="14444"/>
                  <a:pt x="483752" y="7720"/>
                  <a:pt x="487145" y="1037"/>
                </a:cubicBezTo>
                <a:lnTo>
                  <a:pt x="487607"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Otsikko 1">
            <a:extLst>
              <a:ext uri="{FF2B5EF4-FFF2-40B4-BE49-F238E27FC236}">
                <a16:creationId xmlns:a16="http://schemas.microsoft.com/office/drawing/2014/main" id="{C839B9DA-DE49-C2DF-02B9-6CAD409955CD}"/>
              </a:ext>
            </a:extLst>
          </p:cNvPr>
          <p:cNvSpPr>
            <a:spLocks noGrp="1"/>
          </p:cNvSpPr>
          <p:nvPr>
            <p:ph type="title"/>
          </p:nvPr>
        </p:nvSpPr>
        <p:spPr>
          <a:xfrm>
            <a:off x="709684" y="1562100"/>
            <a:ext cx="3795642" cy="3733800"/>
          </a:xfrm>
        </p:spPr>
        <p:txBody>
          <a:bodyPr>
            <a:normAutofit fontScale="90000"/>
          </a:bodyPr>
          <a:lstStyle/>
          <a:p>
            <a:pPr algn="ctr"/>
            <a:r>
              <a:rPr lang="en-US" dirty="0"/>
              <a:t>Timeline of the recent key sustainability measures taken by the European Union</a:t>
            </a:r>
            <a:endParaRPr lang="fi-FI" dirty="0"/>
          </a:p>
        </p:txBody>
      </p:sp>
      <p:sp>
        <p:nvSpPr>
          <p:cNvPr id="3" name="Sisällön paikkamerkki 2">
            <a:extLst>
              <a:ext uri="{FF2B5EF4-FFF2-40B4-BE49-F238E27FC236}">
                <a16:creationId xmlns:a16="http://schemas.microsoft.com/office/drawing/2014/main" id="{59D8DF47-16F2-3844-6B0D-92F5232E15F7}"/>
              </a:ext>
            </a:extLst>
          </p:cNvPr>
          <p:cNvSpPr>
            <a:spLocks noGrp="1"/>
          </p:cNvSpPr>
          <p:nvPr>
            <p:ph idx="1"/>
          </p:nvPr>
        </p:nvSpPr>
        <p:spPr>
          <a:xfrm>
            <a:off x="6149995" y="733425"/>
            <a:ext cx="4889480" cy="5391150"/>
          </a:xfrm>
        </p:spPr>
        <p:txBody>
          <a:bodyPr anchor="ctr">
            <a:normAutofit/>
          </a:bodyPr>
          <a:lstStyle/>
          <a:p>
            <a:r>
              <a:rPr lang="en-US" dirty="0"/>
              <a:t>2015: Adoption of the UN 2030 Agenda and the Paris Agreement</a:t>
            </a:r>
          </a:p>
          <a:p>
            <a:r>
              <a:rPr lang="en-US" dirty="0"/>
              <a:t>2016: Official ratification of the Paris Agreement</a:t>
            </a:r>
          </a:p>
          <a:p>
            <a:r>
              <a:rPr lang="en-US" dirty="0"/>
              <a:t>2018: Action Plan for Financing Sustainable Growth</a:t>
            </a:r>
          </a:p>
          <a:p>
            <a:r>
              <a:rPr lang="en-US" dirty="0"/>
              <a:t>2019: Presentation of the European Green Deal</a:t>
            </a:r>
          </a:p>
          <a:p>
            <a:r>
              <a:rPr lang="en-US" dirty="0"/>
              <a:t>2020: Presentation of the European Green Deal investment plan worth at least €1 trillion for sustainable investments</a:t>
            </a:r>
          </a:p>
          <a:p>
            <a:r>
              <a:rPr lang="en-US" dirty="0"/>
              <a:t>Presentation of the 2030 climate target plan</a:t>
            </a:r>
            <a:endParaRPr lang="fi-FI" dirty="0"/>
          </a:p>
        </p:txBody>
      </p:sp>
      <p:sp>
        <p:nvSpPr>
          <p:cNvPr id="4" name="Alatunnisteen paikkamerkki 3">
            <a:extLst>
              <a:ext uri="{FF2B5EF4-FFF2-40B4-BE49-F238E27FC236}">
                <a16:creationId xmlns:a16="http://schemas.microsoft.com/office/drawing/2014/main" id="{4899FB38-9E7F-D959-48A7-20A6B4FBD789}"/>
              </a:ext>
            </a:extLst>
          </p:cNvPr>
          <p:cNvSpPr>
            <a:spLocks noGrp="1"/>
          </p:cNvSpPr>
          <p:nvPr>
            <p:ph type="ftr" sz="quarter" idx="11"/>
          </p:nvPr>
        </p:nvSpPr>
        <p:spPr>
          <a:xfrm rot="5400000">
            <a:off x="10451592" y="1408176"/>
            <a:ext cx="2770499" cy="365125"/>
          </a:xfrm>
        </p:spPr>
        <p:txBody>
          <a:bodyPr>
            <a:normAutofit/>
          </a:bodyPr>
          <a:lstStyle/>
          <a:p>
            <a:pPr>
              <a:spcAft>
                <a:spcPts val="600"/>
              </a:spcAft>
            </a:pPr>
            <a:r>
              <a:rPr lang="en-US"/>
              <a:t>Financial Law Lecture 2</a:t>
            </a:r>
          </a:p>
        </p:txBody>
      </p:sp>
      <p:sp>
        <p:nvSpPr>
          <p:cNvPr id="5" name="Dian numeron paikkamerkki 4">
            <a:extLst>
              <a:ext uri="{FF2B5EF4-FFF2-40B4-BE49-F238E27FC236}">
                <a16:creationId xmlns:a16="http://schemas.microsoft.com/office/drawing/2014/main" id="{4FF6FA76-8317-A0D4-72AE-6E85DEE0C47B}"/>
              </a:ext>
            </a:extLst>
          </p:cNvPr>
          <p:cNvSpPr>
            <a:spLocks noGrp="1"/>
          </p:cNvSpPr>
          <p:nvPr>
            <p:ph type="sldNum" sz="quarter" idx="12"/>
          </p:nvPr>
        </p:nvSpPr>
        <p:spPr>
          <a:xfrm>
            <a:off x="11558016" y="3136392"/>
            <a:ext cx="545911" cy="580029"/>
          </a:xfrm>
        </p:spPr>
        <p:txBody>
          <a:bodyPr>
            <a:normAutofit/>
          </a:bodyPr>
          <a:lstStyle/>
          <a:p>
            <a:pPr>
              <a:spcAft>
                <a:spcPts val="600"/>
              </a:spcAft>
            </a:pPr>
            <a:fld id="{9D4AEF59-F28E-467C-9EA3-92D1CFAD475A}" type="slidenum">
              <a:rPr lang="en-US" smtClean="0"/>
              <a:pPr>
                <a:spcAft>
                  <a:spcPts val="600"/>
                </a:spcAft>
              </a:pPr>
              <a:t>14</a:t>
            </a:fld>
            <a:endParaRPr lang="en-US"/>
          </a:p>
        </p:txBody>
      </p:sp>
    </p:spTree>
    <p:extLst>
      <p:ext uri="{BB962C8B-B14F-4D97-AF65-F5344CB8AC3E}">
        <p14:creationId xmlns:p14="http://schemas.microsoft.com/office/powerpoint/2010/main" val="2006737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D8FBA9E-A72C-407E-B76E-816389123B2E}"/>
              </a:ext>
            </a:extLst>
          </p:cNvPr>
          <p:cNvSpPr>
            <a:spLocks noGrp="1"/>
          </p:cNvSpPr>
          <p:nvPr>
            <p:ph type="ctrTitle"/>
          </p:nvPr>
        </p:nvSpPr>
        <p:spPr/>
        <p:txBody>
          <a:bodyPr/>
          <a:lstStyle/>
          <a:p>
            <a:pPr algn="ctr"/>
            <a:r>
              <a:rPr lang="fi-FI" dirty="0" err="1"/>
              <a:t>Development</a:t>
            </a:r>
            <a:r>
              <a:rPr lang="fi-FI" dirty="0"/>
              <a:t> of </a:t>
            </a:r>
            <a:r>
              <a:rPr lang="fi-FI" dirty="0" err="1"/>
              <a:t>regulation</a:t>
            </a:r>
            <a:endParaRPr lang="fi-FI" dirty="0"/>
          </a:p>
        </p:txBody>
      </p:sp>
      <p:sp>
        <p:nvSpPr>
          <p:cNvPr id="4" name="Alatunnisteen paikkamerkki 3">
            <a:extLst>
              <a:ext uri="{FF2B5EF4-FFF2-40B4-BE49-F238E27FC236}">
                <a16:creationId xmlns:a16="http://schemas.microsoft.com/office/drawing/2014/main" id="{6253EA5F-AAE8-4179-AB33-78515396BC82}"/>
              </a:ext>
            </a:extLst>
          </p:cNvPr>
          <p:cNvSpPr>
            <a:spLocks noGrp="1"/>
          </p:cNvSpPr>
          <p:nvPr>
            <p:ph type="ftr" sz="quarter" idx="16"/>
          </p:nvPr>
        </p:nvSpPr>
        <p:spPr/>
        <p:txBody>
          <a:bodyPr/>
          <a:lstStyle/>
          <a:p>
            <a:pPr>
              <a:defRPr/>
            </a:pPr>
            <a:r>
              <a:rPr lang="fi-FI">
                <a:solidFill>
                  <a:prstClr val="black">
                    <a:tint val="75000"/>
                  </a:prstClr>
                </a:solidFill>
              </a:rPr>
              <a:t>Financial Law Lecture 2</a:t>
            </a:r>
          </a:p>
        </p:txBody>
      </p:sp>
      <p:sp>
        <p:nvSpPr>
          <p:cNvPr id="5" name="Dian numeron paikkamerkki 4">
            <a:extLst>
              <a:ext uri="{FF2B5EF4-FFF2-40B4-BE49-F238E27FC236}">
                <a16:creationId xmlns:a16="http://schemas.microsoft.com/office/drawing/2014/main" id="{29399FA6-B8BF-46AE-A34A-EE2DDD820360}"/>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15</a:t>
            </a:fld>
            <a:endParaRPr lang="fi-FI">
              <a:solidFill>
                <a:prstClr val="black">
                  <a:tint val="75000"/>
                </a:prstClr>
              </a:solidFill>
            </a:endParaRPr>
          </a:p>
        </p:txBody>
      </p:sp>
      <p:graphicFrame>
        <p:nvGraphicFramePr>
          <p:cNvPr id="6" name="Sisällön paikkamerkki 5">
            <a:extLst>
              <a:ext uri="{FF2B5EF4-FFF2-40B4-BE49-F238E27FC236}">
                <a16:creationId xmlns:a16="http://schemas.microsoft.com/office/drawing/2014/main" id="{EE9406BA-2069-4033-896A-F109CAC09C78}"/>
              </a:ext>
            </a:extLst>
          </p:cNvPr>
          <p:cNvGraphicFramePr>
            <a:graphicFrameLocks noGrp="1"/>
          </p:cNvGraphicFramePr>
          <p:nvPr>
            <p:ph sz="quarter" idx="14"/>
            <p:extLst>
              <p:ext uri="{D42A27DB-BD31-4B8C-83A1-F6EECF244321}">
                <p14:modId xmlns:p14="http://schemas.microsoft.com/office/powerpoint/2010/main" val="601748728"/>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415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CE479A1C-FEF6-44BB-BE4C-4188DDA1E7E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9700A16D-5D93-45B0-B827-F088E852742A}"/>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D8DA6448-4766-458E-A44F-D1ACE1D8D2ED}"/>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E8D27A26-F289-4E08-902D-F7E52F5B14E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7E847327-550B-44A7-8031-217BB78146DD}"/>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E9D9D3AF-0BAC-4100-9033-FA6AD1F1D31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8C1B6-5B7A-4C8B-9642-97C76B4E4D78}"/>
              </a:ext>
            </a:extLst>
          </p:cNvPr>
          <p:cNvSpPr>
            <a:spLocks noGrp="1"/>
          </p:cNvSpPr>
          <p:nvPr>
            <p:ph type="ctrTitle"/>
          </p:nvPr>
        </p:nvSpPr>
        <p:spPr/>
        <p:txBody>
          <a:bodyPr/>
          <a:lstStyle/>
          <a:p>
            <a:pPr algn="ctr"/>
            <a:r>
              <a:rPr kumimoji="0" lang="fi-FI" sz="3600" b="1" i="1" u="none" strike="noStrike" kern="1200" cap="all" spc="-100" normalizeH="0" baseline="0" noProof="0" dirty="0" err="1">
                <a:ln>
                  <a:noFill/>
                </a:ln>
                <a:solidFill>
                  <a:srgbClr val="BA827F"/>
                </a:solidFill>
                <a:effectLst/>
                <a:uLnTx/>
                <a:uFillTx/>
                <a:latin typeface="Walbaum Display Light"/>
                <a:ea typeface="+mj-ea"/>
                <a:cs typeface="+mj-cs"/>
              </a:rPr>
              <a:t>Development</a:t>
            </a:r>
            <a:r>
              <a:rPr kumimoji="0" lang="fi-FI" sz="3600" b="1" i="1" u="none" strike="noStrike" kern="1200" cap="all" spc="-100" normalizeH="0" baseline="0" noProof="0" dirty="0">
                <a:ln>
                  <a:noFill/>
                </a:ln>
                <a:solidFill>
                  <a:srgbClr val="BA827F"/>
                </a:solidFill>
                <a:effectLst/>
                <a:uLnTx/>
                <a:uFillTx/>
                <a:latin typeface="Walbaum Display Light"/>
                <a:ea typeface="+mj-ea"/>
                <a:cs typeface="+mj-cs"/>
              </a:rPr>
              <a:t> of </a:t>
            </a:r>
            <a:r>
              <a:rPr kumimoji="0" lang="fi-FI" sz="3600" b="1" i="1" u="none" strike="noStrike" kern="1200" cap="all" spc="-100" normalizeH="0" baseline="0" noProof="0" dirty="0" err="1">
                <a:ln>
                  <a:noFill/>
                </a:ln>
                <a:solidFill>
                  <a:srgbClr val="BA827F"/>
                </a:solidFill>
                <a:effectLst/>
                <a:uLnTx/>
                <a:uFillTx/>
                <a:latin typeface="Walbaum Display Light"/>
                <a:ea typeface="+mj-ea"/>
                <a:cs typeface="+mj-cs"/>
              </a:rPr>
              <a:t>regulation</a:t>
            </a:r>
            <a:r>
              <a:rPr kumimoji="0" lang="fi-FI" sz="3600" b="1" i="1" u="none" strike="noStrike" kern="1200" cap="all" spc="-100" normalizeH="0" baseline="0" noProof="0" dirty="0">
                <a:ln>
                  <a:noFill/>
                </a:ln>
                <a:solidFill>
                  <a:srgbClr val="BA827F"/>
                </a:solidFill>
                <a:effectLst/>
                <a:uLnTx/>
                <a:uFillTx/>
                <a:latin typeface="Walbaum Display Light"/>
                <a:ea typeface="+mj-ea"/>
                <a:cs typeface="+mj-cs"/>
              </a:rPr>
              <a:t> 2</a:t>
            </a:r>
            <a:br>
              <a:rPr kumimoji="0" lang="fi-FI" sz="3600" b="1" i="1" u="none" strike="noStrike" kern="1200" cap="all" spc="-100" normalizeH="0" baseline="0" noProof="0" dirty="0">
                <a:ln>
                  <a:noFill/>
                </a:ln>
                <a:solidFill>
                  <a:srgbClr val="BA827F"/>
                </a:solidFill>
                <a:effectLst/>
                <a:uLnTx/>
                <a:uFillTx/>
                <a:latin typeface="Walbaum Display Light"/>
                <a:ea typeface="+mj-ea"/>
                <a:cs typeface="+mj-cs"/>
              </a:rPr>
            </a:br>
            <a:r>
              <a:rPr kumimoji="0" lang="fi-FI" sz="3600" b="1" i="1" u="none" strike="noStrike" kern="1200" cap="all" spc="-100" normalizeH="0" baseline="0" noProof="0" dirty="0">
                <a:ln>
                  <a:noFill/>
                </a:ln>
                <a:solidFill>
                  <a:srgbClr val="BA827F"/>
                </a:solidFill>
                <a:effectLst/>
                <a:uLnTx/>
                <a:uFillTx/>
                <a:latin typeface="Walbaum Display Light"/>
                <a:ea typeface="+mj-ea"/>
                <a:cs typeface="+mj-cs"/>
              </a:rPr>
              <a:t>Provision of </a:t>
            </a:r>
            <a:r>
              <a:rPr kumimoji="0" lang="fi-FI" sz="3600" b="1" i="1" u="none" strike="noStrike" kern="1200" cap="all" spc="-100" normalizeH="0" baseline="0" noProof="0" dirty="0" err="1">
                <a:ln>
                  <a:noFill/>
                </a:ln>
                <a:solidFill>
                  <a:srgbClr val="BA827F"/>
                </a:solidFill>
                <a:effectLst/>
                <a:uLnTx/>
                <a:uFillTx/>
                <a:latin typeface="Walbaum Display Light"/>
                <a:ea typeface="+mj-ea"/>
                <a:cs typeface="+mj-cs"/>
              </a:rPr>
              <a:t>investment</a:t>
            </a:r>
            <a:r>
              <a:rPr kumimoji="0" lang="fi-FI" sz="3600" b="1" i="1" u="none" strike="noStrike" kern="1200" cap="all" spc="-100" normalizeH="0" baseline="0" noProof="0" dirty="0">
                <a:ln>
                  <a:noFill/>
                </a:ln>
                <a:solidFill>
                  <a:srgbClr val="BA827F"/>
                </a:solidFill>
                <a:effectLst/>
                <a:uLnTx/>
                <a:uFillTx/>
                <a:latin typeface="Walbaum Display Light"/>
                <a:ea typeface="+mj-ea"/>
                <a:cs typeface="+mj-cs"/>
              </a:rPr>
              <a:t> </a:t>
            </a:r>
            <a:r>
              <a:rPr kumimoji="0" lang="fi-FI" sz="3600" b="1" i="1" u="none" strike="noStrike" kern="1200" cap="all" spc="-100" normalizeH="0" baseline="0" noProof="0" dirty="0" err="1">
                <a:ln>
                  <a:noFill/>
                </a:ln>
                <a:solidFill>
                  <a:srgbClr val="BA827F"/>
                </a:solidFill>
                <a:effectLst/>
                <a:uLnTx/>
                <a:uFillTx/>
                <a:latin typeface="Walbaum Display Light"/>
                <a:ea typeface="+mj-ea"/>
                <a:cs typeface="+mj-cs"/>
              </a:rPr>
              <a:t>services</a:t>
            </a:r>
            <a:endParaRPr lang="fi-FI" dirty="0"/>
          </a:p>
        </p:txBody>
      </p:sp>
      <p:graphicFrame>
        <p:nvGraphicFramePr>
          <p:cNvPr id="6" name="Content Placeholder 5">
            <a:extLst>
              <a:ext uri="{FF2B5EF4-FFF2-40B4-BE49-F238E27FC236}">
                <a16:creationId xmlns:a16="http://schemas.microsoft.com/office/drawing/2014/main" id="{C8DCD469-84FA-4F2A-9B09-83F2C1EAB469}"/>
              </a:ext>
            </a:extLst>
          </p:cNvPr>
          <p:cNvGraphicFramePr>
            <a:graphicFrameLocks noGrp="1"/>
          </p:cNvGraphicFramePr>
          <p:nvPr>
            <p:ph sz="quarter" idx="14"/>
            <p:extLst>
              <p:ext uri="{D42A27DB-BD31-4B8C-83A1-F6EECF244321}">
                <p14:modId xmlns:p14="http://schemas.microsoft.com/office/powerpoint/2010/main" val="738710389"/>
              </p:ext>
            </p:extLst>
          </p:nvPr>
        </p:nvGraphicFramePr>
        <p:xfrm>
          <a:off x="720725" y="1685925"/>
          <a:ext cx="5316538" cy="3830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0CC17893-9505-4DBA-9FB9-B2A096AC1FC6}"/>
              </a:ext>
            </a:extLst>
          </p:cNvPr>
          <p:cNvSpPr>
            <a:spLocks noGrp="1"/>
          </p:cNvSpPr>
          <p:nvPr>
            <p:ph type="ftr" sz="quarter" idx="2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30" normalizeH="0" baseline="0" noProof="0">
                <a:ln>
                  <a:noFill/>
                </a:ln>
                <a:solidFill>
                  <a:srgbClr val="412624"/>
                </a:solidFill>
                <a:effectLst/>
                <a:uLnTx/>
                <a:uFillTx/>
                <a:latin typeface="Walbaum Display Light"/>
                <a:ea typeface="+mn-ea"/>
                <a:cs typeface="+mn-cs"/>
              </a:rPr>
              <a:t>Financial Law Lecture 2</a:t>
            </a:r>
          </a:p>
        </p:txBody>
      </p:sp>
      <p:sp>
        <p:nvSpPr>
          <p:cNvPr id="5" name="Slide Number Placeholder 4">
            <a:extLst>
              <a:ext uri="{FF2B5EF4-FFF2-40B4-BE49-F238E27FC236}">
                <a16:creationId xmlns:a16="http://schemas.microsoft.com/office/drawing/2014/main" id="{F5E323DB-645C-4F9F-8CAF-28BD1951968E}"/>
              </a:ext>
            </a:extLst>
          </p:cNvPr>
          <p:cNvSpPr>
            <a:spLocks noGrp="1"/>
          </p:cNvSpPr>
          <p:nvPr>
            <p:ph type="sldNum" sz="quarter" idx="2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2CC964-A50B-4C29-B4E4-2C30BB34CCF3}" type="slidenum">
              <a:rPr kumimoji="0" lang="en-US" sz="1100" b="0" i="0" u="none" strike="noStrike" kern="1200" cap="none" spc="0" normalizeH="0" baseline="0" noProof="0" smtClean="0">
                <a:ln>
                  <a:noFill/>
                </a:ln>
                <a:solidFill>
                  <a:srgbClr val="412624"/>
                </a:solidFill>
                <a:effectLst/>
                <a:uLnTx/>
                <a:uFillTx/>
                <a:latin typeface="Univers Condensed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100" b="0" i="0" u="none" strike="noStrike" kern="1200" cap="none" spc="0" normalizeH="0" baseline="0" noProof="0">
              <a:ln>
                <a:noFill/>
              </a:ln>
              <a:solidFill>
                <a:srgbClr val="412624"/>
              </a:solidFill>
              <a:effectLst/>
              <a:uLnTx/>
              <a:uFillTx/>
              <a:latin typeface="Univers Condensed Light"/>
              <a:ea typeface="+mn-ea"/>
              <a:cs typeface="+mn-cs"/>
            </a:endParaRPr>
          </a:p>
        </p:txBody>
      </p:sp>
      <p:graphicFrame>
        <p:nvGraphicFramePr>
          <p:cNvPr id="7" name="Sisällön paikkamerkki 6">
            <a:extLst>
              <a:ext uri="{FF2B5EF4-FFF2-40B4-BE49-F238E27FC236}">
                <a16:creationId xmlns:a16="http://schemas.microsoft.com/office/drawing/2014/main" id="{0270BC54-1C18-408B-8C10-58E14D3174D6}"/>
              </a:ext>
            </a:extLst>
          </p:cNvPr>
          <p:cNvGraphicFramePr>
            <a:graphicFrameLocks noGrp="1"/>
          </p:cNvGraphicFramePr>
          <p:nvPr>
            <p:ph sz="quarter" idx="18"/>
            <p:extLst>
              <p:ext uri="{D42A27DB-BD31-4B8C-83A1-F6EECF244321}">
                <p14:modId xmlns:p14="http://schemas.microsoft.com/office/powerpoint/2010/main" val="3664083656"/>
              </p:ext>
            </p:extLst>
          </p:nvPr>
        </p:nvGraphicFramePr>
        <p:xfrm>
          <a:off x="6183362" y="1685676"/>
          <a:ext cx="5317439" cy="383155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28350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BFC54054-C1ED-47BA-ACBB-A670E9678BD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2A936090-A4AE-4FA4-A5FA-32499CC3934B}"/>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6158944A-4C1E-4812-8DE1-15939A00A912}"/>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8DB94936-E8B4-4A3C-A7FF-CAC1A03D8EF3}"/>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1A2227B1-4919-4359-BD31-54B9D26F9EE9}"/>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A2E3161C-BB6B-49A0-8957-18F77BE60F1B}"/>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078D3222-5ADE-49C5-872A-96E79D6F5720}"/>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graphicEl>
                                              <a:dgm id="{6C072AB7-DFFE-49D1-AD35-F9E433D92B99}"/>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graphicEl>
                                              <a:dgm id="{15635296-7C14-480D-8893-A92C616FAD4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BEAE933-C3F6-4D39-96DB-6B69C2164292}"/>
              </a:ext>
            </a:extLst>
          </p:cNvPr>
          <p:cNvSpPr>
            <a:spLocks noGrp="1"/>
          </p:cNvSpPr>
          <p:nvPr>
            <p:ph type="title"/>
          </p:nvPr>
        </p:nvSpPr>
        <p:spPr>
          <a:xfrm>
            <a:off x="668908" y="657225"/>
            <a:ext cx="3330524" cy="2921385"/>
          </a:xfrm>
        </p:spPr>
        <p:txBody>
          <a:bodyPr anchor="t">
            <a:normAutofit/>
          </a:bodyPr>
          <a:lstStyle/>
          <a:p>
            <a:r>
              <a:rPr lang="fi-FI" sz="2800" dirty="0" err="1"/>
              <a:t>The</a:t>
            </a:r>
            <a:r>
              <a:rPr lang="fi-FI" sz="2800" dirty="0"/>
              <a:t> </a:t>
            </a:r>
            <a:r>
              <a:rPr lang="fi-FI" sz="2800" dirty="0" err="1"/>
              <a:t>nature</a:t>
            </a:r>
            <a:r>
              <a:rPr lang="fi-FI" sz="2800" dirty="0"/>
              <a:t> and </a:t>
            </a:r>
            <a:r>
              <a:rPr lang="fi-FI" sz="2800" dirty="0" err="1"/>
              <a:t>investment</a:t>
            </a:r>
            <a:r>
              <a:rPr lang="fi-FI" sz="2800" dirty="0"/>
              <a:t> is </a:t>
            </a:r>
            <a:r>
              <a:rPr lang="fi-FI" sz="2800" dirty="0" err="1"/>
              <a:t>changing</a:t>
            </a:r>
            <a:endParaRPr lang="fi-FI" sz="2800" dirty="0"/>
          </a:p>
        </p:txBody>
      </p:sp>
      <p:sp>
        <p:nvSpPr>
          <p:cNvPr id="4" name="Alatunnisteen paikkamerkki 3">
            <a:extLst>
              <a:ext uri="{FF2B5EF4-FFF2-40B4-BE49-F238E27FC236}">
                <a16:creationId xmlns:a16="http://schemas.microsoft.com/office/drawing/2014/main" id="{79E0A422-4D08-44E2-85F1-8854994FC1E3}"/>
              </a:ext>
            </a:extLst>
          </p:cNvPr>
          <p:cNvSpPr>
            <a:spLocks noGrp="1"/>
          </p:cNvSpPr>
          <p:nvPr>
            <p:ph type="ftr" sz="quarter" idx="11"/>
          </p:nvPr>
        </p:nvSpPr>
        <p:spPr>
          <a:xfrm>
            <a:off x="154429" y="6398878"/>
            <a:ext cx="4497315" cy="365125"/>
          </a:xfrm>
        </p:spPr>
        <p:txBody>
          <a:bodyPr>
            <a:normAutofit/>
          </a:bodyPr>
          <a:lstStyle/>
          <a:p>
            <a:pPr>
              <a:spcAft>
                <a:spcPts val="600"/>
              </a:spcAft>
            </a:pPr>
            <a:r>
              <a:rPr lang="en-US"/>
              <a:t>Financial Law Lecture 2</a:t>
            </a:r>
          </a:p>
        </p:txBody>
      </p:sp>
      <p:sp>
        <p:nvSpPr>
          <p:cNvPr id="5" name="Dian numeron paikkamerkki 4">
            <a:extLst>
              <a:ext uri="{FF2B5EF4-FFF2-40B4-BE49-F238E27FC236}">
                <a16:creationId xmlns:a16="http://schemas.microsoft.com/office/drawing/2014/main" id="{5091C680-1684-4BB7-953F-A6C2B54231A0}"/>
              </a:ext>
            </a:extLst>
          </p:cNvPr>
          <p:cNvSpPr>
            <a:spLocks noGrp="1"/>
          </p:cNvSpPr>
          <p:nvPr>
            <p:ph type="sldNum" sz="quarter" idx="12"/>
          </p:nvPr>
        </p:nvSpPr>
        <p:spPr>
          <a:xfrm>
            <a:off x="11602477" y="6398878"/>
            <a:ext cx="470887" cy="365125"/>
          </a:xfrm>
        </p:spPr>
        <p:txBody>
          <a:bodyPr>
            <a:normAutofit/>
          </a:bodyPr>
          <a:lstStyle/>
          <a:p>
            <a:pPr>
              <a:spcAft>
                <a:spcPts val="600"/>
              </a:spcAft>
            </a:pPr>
            <a:fld id="{312CC964-A50B-4C29-B4E4-2C30BB34CCF3}" type="slidenum">
              <a:rPr lang="en-US" smtClean="0"/>
              <a:pPr>
                <a:spcAft>
                  <a:spcPts val="600"/>
                </a:spcAft>
              </a:pPr>
              <a:t>17</a:t>
            </a:fld>
            <a:endParaRPr lang="en-US"/>
          </a:p>
        </p:txBody>
      </p:sp>
      <p:graphicFrame>
        <p:nvGraphicFramePr>
          <p:cNvPr id="7" name="Sisällön paikkamerkki 2">
            <a:extLst>
              <a:ext uri="{FF2B5EF4-FFF2-40B4-BE49-F238E27FC236}">
                <a16:creationId xmlns:a16="http://schemas.microsoft.com/office/drawing/2014/main" id="{4C253D17-13D8-4020-A5AC-11D03C42CBDA}"/>
              </a:ext>
            </a:extLst>
          </p:cNvPr>
          <p:cNvGraphicFramePr>
            <a:graphicFrameLocks noGrp="1"/>
          </p:cNvGraphicFramePr>
          <p:nvPr>
            <p:ph idx="1"/>
            <p:extLst>
              <p:ext uri="{D42A27DB-BD31-4B8C-83A1-F6EECF244321}">
                <p14:modId xmlns:p14="http://schemas.microsoft.com/office/powerpoint/2010/main" val="2752174069"/>
              </p:ext>
            </p:extLst>
          </p:nvPr>
        </p:nvGraphicFramePr>
        <p:xfrm>
          <a:off x="4788040" y="728505"/>
          <a:ext cx="6541475" cy="5265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4779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021FBB9-C94B-433D-83E1-74E0EBB8B109}"/>
              </a:ext>
            </a:extLst>
          </p:cNvPr>
          <p:cNvSpPr>
            <a:spLocks noGrp="1"/>
          </p:cNvSpPr>
          <p:nvPr>
            <p:ph type="ctrTitle"/>
          </p:nvPr>
        </p:nvSpPr>
        <p:spPr/>
        <p:txBody>
          <a:bodyPr/>
          <a:lstStyle/>
          <a:p>
            <a:pPr algn="ctr"/>
            <a:r>
              <a:rPr lang="fi-FI" dirty="0"/>
              <a:t>Emission </a:t>
            </a:r>
            <a:r>
              <a:rPr lang="fi-FI" dirty="0" err="1"/>
              <a:t>allowances</a:t>
            </a:r>
            <a:endParaRPr lang="fi-FI" dirty="0"/>
          </a:p>
        </p:txBody>
      </p:sp>
      <p:sp>
        <p:nvSpPr>
          <p:cNvPr id="4" name="Alatunnisteen paikkamerkki 3">
            <a:extLst>
              <a:ext uri="{FF2B5EF4-FFF2-40B4-BE49-F238E27FC236}">
                <a16:creationId xmlns:a16="http://schemas.microsoft.com/office/drawing/2014/main" id="{73996878-29A4-45D7-858C-9E2F0B8DB84A}"/>
              </a:ext>
            </a:extLst>
          </p:cNvPr>
          <p:cNvSpPr>
            <a:spLocks noGrp="1"/>
          </p:cNvSpPr>
          <p:nvPr>
            <p:ph type="ftr" sz="quarter" idx="16"/>
          </p:nvPr>
        </p:nvSpPr>
        <p:spPr/>
        <p:txBody>
          <a:bodyPr/>
          <a:lstStyle/>
          <a:p>
            <a:pPr>
              <a:defRPr/>
            </a:pPr>
            <a:r>
              <a:rPr lang="fi-FI">
                <a:solidFill>
                  <a:prstClr val="black">
                    <a:tint val="75000"/>
                  </a:prstClr>
                </a:solidFill>
              </a:rPr>
              <a:t>Financial Law Lecture 2</a:t>
            </a:r>
          </a:p>
        </p:txBody>
      </p:sp>
      <p:sp>
        <p:nvSpPr>
          <p:cNvPr id="5" name="Dian numeron paikkamerkki 4">
            <a:extLst>
              <a:ext uri="{FF2B5EF4-FFF2-40B4-BE49-F238E27FC236}">
                <a16:creationId xmlns:a16="http://schemas.microsoft.com/office/drawing/2014/main" id="{3F93DDCA-E7F9-4861-AD5E-49D4FBD99B2E}"/>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18</a:t>
            </a:fld>
            <a:endParaRPr lang="fi-FI">
              <a:solidFill>
                <a:prstClr val="black">
                  <a:tint val="75000"/>
                </a:prstClr>
              </a:solidFill>
            </a:endParaRPr>
          </a:p>
        </p:txBody>
      </p:sp>
      <p:graphicFrame>
        <p:nvGraphicFramePr>
          <p:cNvPr id="6" name="Sisällön paikkamerkki 5">
            <a:extLst>
              <a:ext uri="{FF2B5EF4-FFF2-40B4-BE49-F238E27FC236}">
                <a16:creationId xmlns:a16="http://schemas.microsoft.com/office/drawing/2014/main" id="{B5C3CA44-3651-457B-AB07-675F5EE801CE}"/>
              </a:ext>
            </a:extLst>
          </p:cNvPr>
          <p:cNvGraphicFramePr>
            <a:graphicFrameLocks noGrp="1"/>
          </p:cNvGraphicFramePr>
          <p:nvPr>
            <p:ph sz="quarter" idx="14"/>
            <p:extLst>
              <p:ext uri="{D42A27DB-BD31-4B8C-83A1-F6EECF244321}">
                <p14:modId xmlns:p14="http://schemas.microsoft.com/office/powerpoint/2010/main" val="184956116"/>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4100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71FA57D-82E7-43DA-88BF-E94B3746B650}"/>
              </a:ext>
            </a:extLst>
          </p:cNvPr>
          <p:cNvSpPr>
            <a:spLocks noGrp="1"/>
          </p:cNvSpPr>
          <p:nvPr>
            <p:ph type="title"/>
          </p:nvPr>
        </p:nvSpPr>
        <p:spPr/>
        <p:txBody>
          <a:bodyPr>
            <a:normAutofit fontScale="90000"/>
          </a:bodyPr>
          <a:lstStyle/>
          <a:p>
            <a:pPr algn="ctr"/>
            <a:r>
              <a:rPr lang="en-US" dirty="0"/>
              <a:t>Exemption for monetary and public debt management activities and climate policy activities(Mar Art. 6)</a:t>
            </a:r>
            <a:endParaRPr lang="fi-FI" dirty="0"/>
          </a:p>
        </p:txBody>
      </p:sp>
      <p:graphicFrame>
        <p:nvGraphicFramePr>
          <p:cNvPr id="6" name="Sisällön paikkamerkki 5">
            <a:extLst>
              <a:ext uri="{FF2B5EF4-FFF2-40B4-BE49-F238E27FC236}">
                <a16:creationId xmlns:a16="http://schemas.microsoft.com/office/drawing/2014/main" id="{E0A6FD49-CDD6-41F0-81FA-FB9B82711059}"/>
              </a:ext>
            </a:extLst>
          </p:cNvPr>
          <p:cNvGraphicFramePr>
            <a:graphicFrameLocks noGrp="1"/>
          </p:cNvGraphicFramePr>
          <p:nvPr>
            <p:ph idx="1"/>
            <p:extLst>
              <p:ext uri="{D42A27DB-BD31-4B8C-83A1-F6EECF244321}">
                <p14:modId xmlns:p14="http://schemas.microsoft.com/office/powerpoint/2010/main" val="2257596801"/>
              </p:ext>
            </p:extLst>
          </p:nvPr>
        </p:nvGraphicFramePr>
        <p:xfrm>
          <a:off x="1050879" y="1825624"/>
          <a:ext cx="9810604" cy="44287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7606A57D-C639-4341-9480-D0159B24A123}"/>
              </a:ext>
            </a:extLst>
          </p:cNvPr>
          <p:cNvSpPr>
            <a:spLocks noGrp="1"/>
          </p:cNvSpPr>
          <p:nvPr>
            <p:ph type="ftr" sz="quarter" idx="11"/>
          </p:nvPr>
        </p:nvSpPr>
        <p:spPr/>
        <p:txBody>
          <a:bodyPr/>
          <a:lstStyle/>
          <a:p>
            <a:r>
              <a:rPr lang="en-US"/>
              <a:t>Financial Law Lecture 2</a:t>
            </a:r>
            <a:endParaRPr lang="en-US" dirty="0"/>
          </a:p>
        </p:txBody>
      </p:sp>
      <p:sp>
        <p:nvSpPr>
          <p:cNvPr id="5" name="Dian numeron paikkamerkki 4">
            <a:extLst>
              <a:ext uri="{FF2B5EF4-FFF2-40B4-BE49-F238E27FC236}">
                <a16:creationId xmlns:a16="http://schemas.microsoft.com/office/drawing/2014/main" id="{EA68186D-12FC-4BE9-A47A-CD0C198E764E}"/>
              </a:ext>
            </a:extLst>
          </p:cNvPr>
          <p:cNvSpPr>
            <a:spLocks noGrp="1"/>
          </p:cNvSpPr>
          <p:nvPr>
            <p:ph type="sldNum" sz="quarter" idx="12"/>
          </p:nvPr>
        </p:nvSpPr>
        <p:spPr/>
        <p:txBody>
          <a:bodyPr/>
          <a:lstStyle/>
          <a:p>
            <a:fld id="{9D4AEF59-F28E-467C-9EA3-92D1CFAD475A}" type="slidenum">
              <a:rPr lang="en-US" smtClean="0"/>
              <a:t>19</a:t>
            </a:fld>
            <a:endParaRPr lang="en-US"/>
          </a:p>
        </p:txBody>
      </p:sp>
    </p:spTree>
    <p:extLst>
      <p:ext uri="{BB962C8B-B14F-4D97-AF65-F5344CB8AC3E}">
        <p14:creationId xmlns:p14="http://schemas.microsoft.com/office/powerpoint/2010/main" val="337728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41371A05-830E-4D40-8318-AFBA6D5583F0}"/>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1D3F5558-486B-4493-8E2E-D4EC6599FB2D}"/>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B68DB4B0-4AF7-43C1-99D6-C64EE9123053}"/>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1DFD1023-419F-4260-8BDA-79AFE8F1F9D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83F77ADE-98C5-48BE-BEE9-412890BB65E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857E520B-7E40-4F89-A1D2-410B70D999F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C68DC956-F08B-4D49-8852-6DB201E9C023}"/>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87CFB427-0841-477B-A713-FA2F6FADAD82}"/>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ED6E3BC0-C7FC-4E1F-A743-C900F3915D6D}"/>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graphicEl>
                                              <a:dgm id="{F291FDA4-66D3-41B4-9908-1A3696CC4DCD}"/>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graphicEl>
                                              <a:dgm id="{5A2828E6-BBA4-4FD7-9BFC-917424184A2C}"/>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graphicEl>
                                              <a:dgm id="{B26BE045-9560-478E-8510-A189A48F4709}"/>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graphicEl>
                                              <a:dgm id="{3FD2BF92-86D1-4D6E-829C-8E1CC10ED759}"/>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graphicEl>
                                              <a:dgm id="{A2B13270-3DAC-49FD-9382-0FC71110DE7F}"/>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
                                            <p:graphicEl>
                                              <a:dgm id="{197655CC-01B1-47B8-B1C6-38B04DC4D30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AF66662-DDC9-40E8-A910-3601E7721C82}"/>
              </a:ext>
            </a:extLst>
          </p:cNvPr>
          <p:cNvSpPr>
            <a:spLocks noGrp="1"/>
          </p:cNvSpPr>
          <p:nvPr>
            <p:ph type="title"/>
          </p:nvPr>
        </p:nvSpPr>
        <p:spPr/>
        <p:txBody>
          <a:bodyPr>
            <a:normAutofit fontScale="90000"/>
          </a:bodyPr>
          <a:lstStyle/>
          <a:p>
            <a:pPr algn="ctr"/>
            <a:r>
              <a:rPr lang="fi-FI" sz="3600" dirty="0" err="1">
                <a:solidFill>
                  <a:srgbClr val="FF0000"/>
                </a:solidFill>
              </a:rPr>
              <a:t>The</a:t>
            </a:r>
            <a:r>
              <a:rPr lang="fi-FI" sz="3600" dirty="0">
                <a:solidFill>
                  <a:srgbClr val="FF0000"/>
                </a:solidFill>
              </a:rPr>
              <a:t> </a:t>
            </a:r>
            <a:r>
              <a:rPr lang="fi-FI" sz="3600" dirty="0" err="1">
                <a:solidFill>
                  <a:srgbClr val="FF0000"/>
                </a:solidFill>
              </a:rPr>
              <a:t>new</a:t>
            </a:r>
            <a:r>
              <a:rPr lang="fi-FI" sz="3600" dirty="0">
                <a:solidFill>
                  <a:srgbClr val="FF0000"/>
                </a:solidFill>
              </a:rPr>
              <a:t>, and </a:t>
            </a:r>
            <a:r>
              <a:rPr lang="fi-FI" sz="3600" dirty="0" err="1">
                <a:solidFill>
                  <a:srgbClr val="FF0000"/>
                </a:solidFill>
              </a:rPr>
              <a:t>most</a:t>
            </a:r>
            <a:r>
              <a:rPr lang="fi-FI" sz="3600" dirty="0">
                <a:solidFill>
                  <a:srgbClr val="FF0000"/>
                </a:solidFill>
              </a:rPr>
              <a:t> </a:t>
            </a:r>
            <a:r>
              <a:rPr lang="fi-FI" sz="3600" dirty="0" err="1">
                <a:solidFill>
                  <a:srgbClr val="FF0000"/>
                </a:solidFill>
              </a:rPr>
              <a:t>important</a:t>
            </a:r>
            <a:r>
              <a:rPr lang="fi-FI" sz="3600" dirty="0">
                <a:solidFill>
                  <a:srgbClr val="FF0000"/>
                </a:solidFill>
              </a:rPr>
              <a:t>, </a:t>
            </a:r>
            <a:r>
              <a:rPr lang="fi-FI" sz="3600" dirty="0" err="1">
                <a:solidFill>
                  <a:srgbClr val="FF0000"/>
                </a:solidFill>
              </a:rPr>
              <a:t>purpose</a:t>
            </a:r>
            <a:r>
              <a:rPr lang="fi-FI" sz="3600" dirty="0">
                <a:solidFill>
                  <a:srgbClr val="FF0000"/>
                </a:solidFill>
              </a:rPr>
              <a:t> of market (</a:t>
            </a:r>
            <a:r>
              <a:rPr lang="fi-FI" sz="3600" dirty="0" err="1">
                <a:solidFill>
                  <a:srgbClr val="FF0000"/>
                </a:solidFill>
              </a:rPr>
              <a:t>regulation</a:t>
            </a:r>
            <a:r>
              <a:rPr lang="fi-FI" sz="3600" dirty="0">
                <a:solidFill>
                  <a:srgbClr val="FF0000"/>
                </a:solidFill>
              </a:rPr>
              <a:t>): </a:t>
            </a:r>
            <a:r>
              <a:rPr lang="fi-FI" sz="3600" dirty="0" err="1">
                <a:solidFill>
                  <a:srgbClr val="FF0000"/>
                </a:solidFill>
              </a:rPr>
              <a:t>Sustainability</a:t>
            </a:r>
            <a:endParaRPr lang="fi-FI" sz="3600" dirty="0">
              <a:solidFill>
                <a:srgbClr val="FF0000"/>
              </a:solidFill>
            </a:endParaRPr>
          </a:p>
        </p:txBody>
      </p:sp>
      <p:graphicFrame>
        <p:nvGraphicFramePr>
          <p:cNvPr id="10" name="Sisällön paikkamerkki 9">
            <a:extLst>
              <a:ext uri="{FF2B5EF4-FFF2-40B4-BE49-F238E27FC236}">
                <a16:creationId xmlns:a16="http://schemas.microsoft.com/office/drawing/2014/main" id="{CEC1A42E-417D-4DA7-A332-D68B7903F738}"/>
              </a:ext>
            </a:extLst>
          </p:cNvPr>
          <p:cNvGraphicFramePr>
            <a:graphicFrameLocks noGrp="1"/>
          </p:cNvGraphicFramePr>
          <p:nvPr>
            <p:ph sz="half" idx="1"/>
            <p:extLst>
              <p:ext uri="{D42A27DB-BD31-4B8C-83A1-F6EECF244321}">
                <p14:modId xmlns:p14="http://schemas.microsoft.com/office/powerpoint/2010/main" val="1518638829"/>
              </p:ext>
            </p:extLst>
          </p:nvPr>
        </p:nvGraphicFramePr>
        <p:xfrm>
          <a:off x="1787853" y="1827392"/>
          <a:ext cx="3912192" cy="4120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38F3FF00-0798-40C5-8D2F-FBD8D15B899C}"/>
              </a:ext>
            </a:extLst>
          </p:cNvPr>
          <p:cNvSpPr>
            <a:spLocks noGrp="1"/>
          </p:cNvSpPr>
          <p:nvPr>
            <p:ph type="ftr" sz="quarter" idx="11"/>
          </p:nvPr>
        </p:nvSpPr>
        <p:spPr/>
        <p:txBody>
          <a:bodyPr/>
          <a:lstStyle/>
          <a:p>
            <a:pPr>
              <a:defRPr/>
            </a:pPr>
            <a:r>
              <a:rPr lang="fi-FI">
                <a:solidFill>
                  <a:prstClr val="black">
                    <a:tint val="75000"/>
                  </a:prstClr>
                </a:solidFill>
              </a:rPr>
              <a:t>Financial Law Lecture 2</a:t>
            </a:r>
          </a:p>
        </p:txBody>
      </p:sp>
      <p:sp>
        <p:nvSpPr>
          <p:cNvPr id="5" name="Dian numeron paikkamerkki 4">
            <a:extLst>
              <a:ext uri="{FF2B5EF4-FFF2-40B4-BE49-F238E27FC236}">
                <a16:creationId xmlns:a16="http://schemas.microsoft.com/office/drawing/2014/main" id="{08BB547F-3531-48E1-85C0-C3B28FA0F370}"/>
              </a:ext>
            </a:extLst>
          </p:cNvPr>
          <p:cNvSpPr>
            <a:spLocks noGrp="1"/>
          </p:cNvSpPr>
          <p:nvPr>
            <p:ph type="sldNum" sz="quarter" idx="12"/>
          </p:nvPr>
        </p:nvSpPr>
        <p:spPr/>
        <p:txBody>
          <a:bodyPr/>
          <a:lstStyle/>
          <a:p>
            <a:pPr>
              <a:defRPr/>
            </a:pPr>
            <a:fld id="{1C07628F-9402-FB47-93B5-FC3C3BFEEBE0}" type="slidenum">
              <a:rPr lang="fi-FI" smtClean="0">
                <a:solidFill>
                  <a:prstClr val="black">
                    <a:tint val="75000"/>
                  </a:prstClr>
                </a:solidFill>
              </a:rPr>
              <a:pPr>
                <a:defRPr/>
              </a:pPr>
              <a:t>2</a:t>
            </a:fld>
            <a:endParaRPr lang="fi-FI">
              <a:solidFill>
                <a:prstClr val="black">
                  <a:tint val="75000"/>
                </a:prstClr>
              </a:solidFill>
            </a:endParaRPr>
          </a:p>
        </p:txBody>
      </p:sp>
      <p:graphicFrame>
        <p:nvGraphicFramePr>
          <p:cNvPr id="14" name="Sisällön paikkamerkki 13">
            <a:extLst>
              <a:ext uri="{FF2B5EF4-FFF2-40B4-BE49-F238E27FC236}">
                <a16:creationId xmlns:a16="http://schemas.microsoft.com/office/drawing/2014/main" id="{CEF424E2-21E9-4876-800F-1A867C70E18A}"/>
              </a:ext>
            </a:extLst>
          </p:cNvPr>
          <p:cNvGraphicFramePr>
            <a:graphicFrameLocks noGrp="1"/>
          </p:cNvGraphicFramePr>
          <p:nvPr>
            <p:ph sz="half" idx="2"/>
            <p:extLst>
              <p:ext uri="{D42A27DB-BD31-4B8C-83A1-F6EECF244321}">
                <p14:modId xmlns:p14="http://schemas.microsoft.com/office/powerpoint/2010/main" val="2949012926"/>
              </p:ext>
            </p:extLst>
          </p:nvPr>
        </p:nvGraphicFramePr>
        <p:xfrm>
          <a:off x="6249721" y="2018576"/>
          <a:ext cx="3916362" cy="413543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293171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graphicEl>
                                              <a:dgm id="{228C0ADD-3140-482C-86FA-3250A88A5EF0}"/>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graphicEl>
                                              <a:dgm id="{9D8AED17-BB40-4868-87E1-9E3A864703CF}"/>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graphicEl>
                                              <a:dgm id="{5CA8432D-52E8-481D-B433-600F25095CA1}"/>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graphicEl>
                                              <a:dgm id="{BE0C4F1D-935F-4184-8249-D048A001E43E}"/>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graphicEl>
                                              <a:dgm id="{B2346E7A-D37A-471A-8B37-84BF071032BB}"/>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graphicEl>
                                              <a:dgm id="{652D882E-F209-4F73-9A07-B3F23AFF9DEF}"/>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graphicEl>
                                              <a:dgm id="{74E401F8-E567-49DD-9E8B-3DA8EAFA4D29}"/>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graphicEl>
                                              <a:dgm id="{CCF91CD0-F58E-4587-AADC-691679C3727A}"/>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graphicEl>
                                              <a:dgm id="{97526EFC-8C08-4DCC-98E3-3CBEEBFB92F2}"/>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graphicEl>
                                              <a:dgm id="{DE61F87F-1FAC-432B-A775-E06884236FC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88A7DAF-421C-4693-987E-56241F8E654D}"/>
              </a:ext>
            </a:extLst>
          </p:cNvPr>
          <p:cNvSpPr>
            <a:spLocks noGrp="1"/>
          </p:cNvSpPr>
          <p:nvPr>
            <p:ph type="ctrTitle"/>
          </p:nvPr>
        </p:nvSpPr>
        <p:spPr>
          <a:xfrm>
            <a:off x="838200" y="963877"/>
            <a:ext cx="3494362" cy="4930246"/>
          </a:xfrm>
        </p:spPr>
        <p:txBody>
          <a:bodyPr vert="horz" lIns="91440" tIns="45720" rIns="91440" bIns="45720" rtlCol="0" anchor="ctr">
            <a:normAutofit fontScale="90000"/>
          </a:bodyPr>
          <a:lstStyle/>
          <a:p>
            <a:pPr algn="r">
              <a:lnSpc>
                <a:spcPct val="90000"/>
              </a:lnSpc>
            </a:pPr>
            <a:r>
              <a:rPr lang="en-US" sz="3100" b="0" i="0" kern="1200" cap="all" dirty="0">
                <a:effectLst/>
                <a:latin typeface="+mj-lt"/>
                <a:ea typeface="+mj-ea"/>
                <a:cs typeface="+mj-cs"/>
              </a:rPr>
              <a:t>Sustainable finance: classification system for sustainability of investments</a:t>
            </a:r>
            <a:br>
              <a:rPr lang="en-US" sz="3100" b="0" i="0" kern="1200" cap="all" dirty="0">
                <a:effectLst/>
                <a:latin typeface="+mj-lt"/>
                <a:ea typeface="+mj-ea"/>
                <a:cs typeface="+mj-cs"/>
              </a:rPr>
            </a:br>
            <a:r>
              <a:rPr lang="en-US" sz="3100" b="0" i="0" kern="1200" cap="all" dirty="0">
                <a:effectLst/>
                <a:latin typeface="+mj-lt"/>
                <a:ea typeface="+mj-ea"/>
                <a:cs typeface="+mj-cs"/>
              </a:rPr>
              <a:t>https://eu2019.fi/en/backgrounders/sustainable-finance</a:t>
            </a:r>
            <a:br>
              <a:rPr lang="en-US" sz="3100" kern="1200" dirty="0">
                <a:latin typeface="+mj-lt"/>
                <a:ea typeface="+mj-ea"/>
                <a:cs typeface="+mj-cs"/>
              </a:rPr>
            </a:br>
            <a:br>
              <a:rPr lang="en-US" sz="3100" b="0" i="0" kern="1200" cap="all" dirty="0">
                <a:effectLst/>
                <a:latin typeface="+mj-lt"/>
                <a:ea typeface="+mj-ea"/>
                <a:cs typeface="+mj-cs"/>
              </a:rPr>
            </a:br>
            <a:endParaRPr lang="en-US" sz="3100" kern="1200" dirty="0">
              <a:latin typeface="+mj-lt"/>
              <a:ea typeface="+mj-ea"/>
              <a:cs typeface="+mj-cs"/>
            </a:endParaRPr>
          </a:p>
        </p:txBody>
      </p:sp>
      <p:sp>
        <p:nvSpPr>
          <p:cNvPr id="3" name="Sisällön paikkamerkki 2">
            <a:extLst>
              <a:ext uri="{FF2B5EF4-FFF2-40B4-BE49-F238E27FC236}">
                <a16:creationId xmlns:a16="http://schemas.microsoft.com/office/drawing/2014/main" id="{2CF17DB4-DC12-4780-9EC9-AE2B2FD59B53}"/>
              </a:ext>
            </a:extLst>
          </p:cNvPr>
          <p:cNvSpPr>
            <a:spLocks noGrp="1"/>
          </p:cNvSpPr>
          <p:nvPr>
            <p:ph sz="quarter" idx="14"/>
          </p:nvPr>
        </p:nvSpPr>
        <p:spPr>
          <a:xfrm>
            <a:off x="4976031" y="963877"/>
            <a:ext cx="6377769" cy="4930246"/>
          </a:xfrm>
        </p:spPr>
        <p:txBody>
          <a:bodyPr vert="horz" lIns="91440" tIns="45720" rIns="91440" bIns="45720" rtlCol="0" anchor="ctr">
            <a:normAutofit fontScale="92500"/>
          </a:bodyPr>
          <a:lstStyle/>
          <a:p>
            <a:pPr indent="-228600">
              <a:buFont typeface="Arial" panose="020B0604020202020204" pitchFamily="34" charset="0"/>
              <a:buChar char="•"/>
            </a:pPr>
            <a:r>
              <a:rPr lang="en-US" sz="2000" b="0" dirty="0">
                <a:latin typeface="+mn-lt"/>
              </a:rPr>
              <a:t>The European Union is setting up a common classification system for environmentally sustainable investments. </a:t>
            </a:r>
            <a:r>
              <a:rPr lang="en-US" sz="2000" b="0" dirty="0" err="1">
                <a:latin typeface="+mn-lt"/>
              </a:rPr>
              <a:t>Harmonised</a:t>
            </a:r>
            <a:r>
              <a:rPr lang="en-US" sz="2000" b="0" dirty="0">
                <a:latin typeface="+mn-lt"/>
              </a:rPr>
              <a:t> criteria will aid responsible investment, because in future investors will receive better information on the sustainability of different investments and be better able to compare them. Service providers currently use a variety of different methods for determining the sustainability of a financial product. This means that consumer investors and small institutional investors in particular find it difficult to assess the sustainability of an investment.</a:t>
            </a:r>
          </a:p>
          <a:p>
            <a:pPr indent="-228600">
              <a:buFont typeface="Arial" panose="020B0604020202020204" pitchFamily="34" charset="0"/>
              <a:buChar char="•"/>
            </a:pPr>
            <a:r>
              <a:rPr lang="en-US" sz="2000" b="0" dirty="0">
                <a:solidFill>
                  <a:srgbClr val="FF0000"/>
                </a:solidFill>
                <a:latin typeface="+mn-lt"/>
              </a:rPr>
              <a:t>The classification system is being created initially on the basis of climate and other environmental objectives. The aim is to broaden the classification system later on to cover social responsibility goals and good governance as well.</a:t>
            </a:r>
          </a:p>
          <a:p>
            <a:pPr indent="-228600">
              <a:buFont typeface="Arial" panose="020B0604020202020204" pitchFamily="34" charset="0"/>
              <a:buChar char="•"/>
            </a:pPr>
            <a:r>
              <a:rPr lang="en-US" sz="2000" b="0" dirty="0">
                <a:latin typeface="+mn-lt"/>
              </a:rPr>
              <a:t>Part of a broader package on sustainable finance</a:t>
            </a:r>
            <a:endParaRPr lang="en-US" sz="2000" b="0" i="0" dirty="0">
              <a:effectLst/>
              <a:latin typeface="+mn-lt"/>
            </a:endParaRPr>
          </a:p>
          <a:p>
            <a:pPr indent="-228600">
              <a:buFont typeface="Arial" panose="020B0604020202020204" pitchFamily="34" charset="0"/>
              <a:buChar char="•"/>
            </a:pPr>
            <a:endParaRPr lang="en-US" sz="2000" dirty="0">
              <a:latin typeface="+mn-lt"/>
            </a:endParaRPr>
          </a:p>
        </p:txBody>
      </p:sp>
      <p:sp>
        <p:nvSpPr>
          <p:cNvPr id="4" name="Alatunnisteen paikkamerkki 3">
            <a:extLst>
              <a:ext uri="{FF2B5EF4-FFF2-40B4-BE49-F238E27FC236}">
                <a16:creationId xmlns:a16="http://schemas.microsoft.com/office/drawing/2014/main" id="{5307AF4E-CF73-48D1-AA87-13A40565831A}"/>
              </a:ext>
            </a:extLst>
          </p:cNvPr>
          <p:cNvSpPr>
            <a:spLocks noGrp="1"/>
          </p:cNvSpPr>
          <p:nvPr>
            <p:ph type="ftr" sz="quarter" idx="16"/>
          </p:nvPr>
        </p:nvSpPr>
        <p:spPr>
          <a:xfrm>
            <a:off x="4976031" y="6033479"/>
            <a:ext cx="5259985" cy="365125"/>
          </a:xfrm>
        </p:spPr>
        <p:txBody>
          <a:bodyPr vert="horz" lIns="91440" tIns="45720" rIns="91440" bIns="45720" rtlCol="0" anchor="ctr">
            <a:normAutofit/>
          </a:bodyPr>
          <a:lstStyle/>
          <a:p>
            <a:pPr algn="l">
              <a:spcAft>
                <a:spcPts val="600"/>
              </a:spcAft>
              <a:defRPr/>
            </a:pPr>
            <a:r>
              <a:rPr lang="en-US" sz="1050" kern="1200">
                <a:solidFill>
                  <a:schemeClr val="tx1">
                    <a:alpha val="80000"/>
                  </a:schemeClr>
                </a:solidFill>
                <a:latin typeface="+mn-lt"/>
                <a:ea typeface="+mn-ea"/>
                <a:cs typeface="+mn-cs"/>
              </a:rPr>
              <a:t>Financial Law Lecture 2</a:t>
            </a:r>
          </a:p>
        </p:txBody>
      </p:sp>
      <p:sp>
        <p:nvSpPr>
          <p:cNvPr id="5" name="Dian numeron paikkamerkki 4">
            <a:extLst>
              <a:ext uri="{FF2B5EF4-FFF2-40B4-BE49-F238E27FC236}">
                <a16:creationId xmlns:a16="http://schemas.microsoft.com/office/drawing/2014/main" id="{9911829A-7B88-4A2E-9F53-815132C1FA0D}"/>
              </a:ext>
            </a:extLst>
          </p:cNvPr>
          <p:cNvSpPr>
            <a:spLocks noGrp="1"/>
          </p:cNvSpPr>
          <p:nvPr>
            <p:ph type="sldNum" sz="quarter" idx="17"/>
          </p:nvPr>
        </p:nvSpPr>
        <p:spPr>
          <a:xfrm>
            <a:off x="10571516" y="6033479"/>
            <a:ext cx="782283" cy="365125"/>
          </a:xfrm>
        </p:spPr>
        <p:txBody>
          <a:bodyPr vert="horz" lIns="91440" tIns="45720" rIns="91440" bIns="45720" rtlCol="0" anchor="ctr">
            <a:normAutofit/>
          </a:bodyPr>
          <a:lstStyle/>
          <a:p>
            <a:pPr>
              <a:spcAft>
                <a:spcPts val="600"/>
              </a:spcAft>
              <a:defRPr/>
            </a:pPr>
            <a:fld id="{1C07628F-9402-FB47-93B5-FC3C3BFEEBE0}" type="slidenum">
              <a:rPr lang="en-US" sz="1050">
                <a:solidFill>
                  <a:schemeClr val="tx1">
                    <a:alpha val="80000"/>
                  </a:schemeClr>
                </a:solidFill>
              </a:rPr>
              <a:pPr>
                <a:spcAft>
                  <a:spcPts val="600"/>
                </a:spcAft>
                <a:defRPr/>
              </a:pPr>
              <a:t>20</a:t>
            </a:fld>
            <a:endParaRPr lang="en-US" sz="1050">
              <a:solidFill>
                <a:schemeClr val="tx1">
                  <a:alpha val="80000"/>
                </a:schemeClr>
              </a:solidFill>
            </a:endParaRPr>
          </a:p>
        </p:txBody>
      </p:sp>
    </p:spTree>
    <p:extLst>
      <p:ext uri="{BB962C8B-B14F-4D97-AF65-F5344CB8AC3E}">
        <p14:creationId xmlns:p14="http://schemas.microsoft.com/office/powerpoint/2010/main" val="4262844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08304E7-27B9-4B32-B734-39819455A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6D278F6-3BB7-495D-ACAC-035E55A3F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3150" cy="6858000"/>
          </a:xfrm>
          <a:custGeom>
            <a:avLst/>
            <a:gdLst>
              <a:gd name="connsiteX0" fmla="*/ 0 w 5773150"/>
              <a:gd name="connsiteY0" fmla="*/ 0 h 6858000"/>
              <a:gd name="connsiteX1" fmla="*/ 5743678 w 5773150"/>
              <a:gd name="connsiteY1" fmla="*/ 0 h 6858000"/>
              <a:gd name="connsiteX2" fmla="*/ 5751391 w 5773150"/>
              <a:gd name="connsiteY2" fmla="*/ 30573 h 6858000"/>
              <a:gd name="connsiteX3" fmla="*/ 5766902 w 5773150"/>
              <a:gd name="connsiteY3" fmla="*/ 64019 h 6858000"/>
              <a:gd name="connsiteX4" fmla="*/ 5766384 w 5773150"/>
              <a:gd name="connsiteY4" fmla="*/ 102070 h 6858000"/>
              <a:gd name="connsiteX5" fmla="*/ 5761277 w 5773150"/>
              <a:gd name="connsiteY5" fmla="*/ 107443 h 6858000"/>
              <a:gd name="connsiteX6" fmla="*/ 5752316 w 5773150"/>
              <a:gd name="connsiteY6" fmla="*/ 295258 h 6858000"/>
              <a:gd name="connsiteX7" fmla="*/ 5746314 w 5773150"/>
              <a:gd name="connsiteY7" fmla="*/ 327740 h 6858000"/>
              <a:gd name="connsiteX8" fmla="*/ 5738881 w 5773150"/>
              <a:gd name="connsiteY8" fmla="*/ 351315 h 6858000"/>
              <a:gd name="connsiteX9" fmla="*/ 5736461 w 5773150"/>
              <a:gd name="connsiteY9" fmla="*/ 411657 h 6858000"/>
              <a:gd name="connsiteX10" fmla="*/ 5739349 w 5773150"/>
              <a:gd name="connsiteY10" fmla="*/ 511819 h 6858000"/>
              <a:gd name="connsiteX11" fmla="*/ 5738426 w 5773150"/>
              <a:gd name="connsiteY11" fmla="*/ 533052 h 6858000"/>
              <a:gd name="connsiteX12" fmla="*/ 5731528 w 5773150"/>
              <a:gd name="connsiteY12" fmla="*/ 550926 h 6858000"/>
              <a:gd name="connsiteX13" fmla="*/ 5724607 w 5773150"/>
              <a:gd name="connsiteY13" fmla="*/ 554743 h 6858000"/>
              <a:gd name="connsiteX14" fmla="*/ 5723119 w 5773150"/>
              <a:gd name="connsiteY14" fmla="*/ 566363 h 6858000"/>
              <a:gd name="connsiteX15" fmla="*/ 5721446 w 5773150"/>
              <a:gd name="connsiteY15" fmla="*/ 569374 h 6858000"/>
              <a:gd name="connsiteX16" fmla="*/ 5727098 w 5773150"/>
              <a:gd name="connsiteY16" fmla="*/ 625703 h 6858000"/>
              <a:gd name="connsiteX17" fmla="*/ 5718199 w 5773150"/>
              <a:gd name="connsiteY17" fmla="*/ 672062 h 6858000"/>
              <a:gd name="connsiteX18" fmla="*/ 5721559 w 5773150"/>
              <a:gd name="connsiteY18" fmla="*/ 799708 h 6858000"/>
              <a:gd name="connsiteX19" fmla="*/ 5706600 w 5773150"/>
              <a:gd name="connsiteY19" fmla="*/ 996786 h 6858000"/>
              <a:gd name="connsiteX20" fmla="*/ 5698779 w 5773150"/>
              <a:gd name="connsiteY20" fmla="*/ 1123394 h 6858000"/>
              <a:gd name="connsiteX21" fmla="*/ 5731557 w 5773150"/>
              <a:gd name="connsiteY21" fmla="*/ 1202870 h 6858000"/>
              <a:gd name="connsiteX22" fmla="*/ 5736580 w 5773150"/>
              <a:gd name="connsiteY22" fmla="*/ 1215292 h 6858000"/>
              <a:gd name="connsiteX23" fmla="*/ 5735505 w 5773150"/>
              <a:gd name="connsiteY23" fmla="*/ 1217172 h 6858000"/>
              <a:gd name="connsiteX24" fmla="*/ 5736321 w 5773150"/>
              <a:gd name="connsiteY24" fmla="*/ 1232680 h 6858000"/>
              <a:gd name="connsiteX25" fmla="*/ 5739880 w 5773150"/>
              <a:gd name="connsiteY25" fmla="*/ 1235358 h 6858000"/>
              <a:gd name="connsiteX26" fmla="*/ 5741500 w 5773150"/>
              <a:gd name="connsiteY26" fmla="*/ 1245773 h 6858000"/>
              <a:gd name="connsiteX27" fmla="*/ 5747543 w 5773150"/>
              <a:gd name="connsiteY27" fmla="*/ 1265687 h 6858000"/>
              <a:gd name="connsiteX28" fmla="*/ 5746000 w 5773150"/>
              <a:gd name="connsiteY28" fmla="*/ 1269978 h 6858000"/>
              <a:gd name="connsiteX29" fmla="*/ 5713210 w 5773150"/>
              <a:gd name="connsiteY29" fmla="*/ 1375228 h 6858000"/>
              <a:gd name="connsiteX30" fmla="*/ 5718231 w 5773150"/>
              <a:gd name="connsiteY30" fmla="*/ 1407489 h 6858000"/>
              <a:gd name="connsiteX31" fmla="*/ 5718549 w 5773150"/>
              <a:gd name="connsiteY31" fmla="*/ 1414144 h 6858000"/>
              <a:gd name="connsiteX32" fmla="*/ 5718270 w 5773150"/>
              <a:gd name="connsiteY32" fmla="*/ 1414342 h 6858000"/>
              <a:gd name="connsiteX33" fmla="*/ 5718039 w 5773150"/>
              <a:gd name="connsiteY33" fmla="*/ 1421494 h 6858000"/>
              <a:gd name="connsiteX34" fmla="*/ 5719130 w 5773150"/>
              <a:gd name="connsiteY34" fmla="*/ 1426276 h 6858000"/>
              <a:gd name="connsiteX35" fmla="*/ 5719749 w 5773150"/>
              <a:gd name="connsiteY35" fmla="*/ 1439183 h 6858000"/>
              <a:gd name="connsiteX36" fmla="*/ 5718068 w 5773150"/>
              <a:gd name="connsiteY36" fmla="*/ 1444070 h 6858000"/>
              <a:gd name="connsiteX37" fmla="*/ 5683760 w 5773150"/>
              <a:gd name="connsiteY37" fmla="*/ 1484872 h 6858000"/>
              <a:gd name="connsiteX38" fmla="*/ 5655213 w 5773150"/>
              <a:gd name="connsiteY38" fmla="*/ 1570335 h 6858000"/>
              <a:gd name="connsiteX39" fmla="*/ 5630336 w 5773150"/>
              <a:gd name="connsiteY39" fmla="*/ 1655809 h 6858000"/>
              <a:gd name="connsiteX40" fmla="*/ 5622971 w 5773150"/>
              <a:gd name="connsiteY40" fmla="*/ 1687176 h 6858000"/>
              <a:gd name="connsiteX41" fmla="*/ 5602601 w 5773150"/>
              <a:gd name="connsiteY41" fmla="*/ 1741240 h 6858000"/>
              <a:gd name="connsiteX42" fmla="*/ 5588781 w 5773150"/>
              <a:gd name="connsiteY42" fmla="*/ 1764858 h 6858000"/>
              <a:gd name="connsiteX43" fmla="*/ 5588947 w 5773150"/>
              <a:gd name="connsiteY43" fmla="*/ 1766091 h 6858000"/>
              <a:gd name="connsiteX44" fmla="*/ 5585214 w 5773150"/>
              <a:gd name="connsiteY44" fmla="*/ 1767564 h 6858000"/>
              <a:gd name="connsiteX45" fmla="*/ 5582552 w 5773150"/>
              <a:gd name="connsiteY45" fmla="*/ 1771907 h 6858000"/>
              <a:gd name="connsiteX46" fmla="*/ 5580211 w 5773150"/>
              <a:gd name="connsiteY46" fmla="*/ 1785016 h 6858000"/>
              <a:gd name="connsiteX47" fmla="*/ 5580144 w 5773150"/>
              <a:gd name="connsiteY47" fmla="*/ 1790155 h 6858000"/>
              <a:gd name="connsiteX48" fmla="*/ 5578316 w 5773150"/>
              <a:gd name="connsiteY48" fmla="*/ 1797230 h 6858000"/>
              <a:gd name="connsiteX49" fmla="*/ 5578012 w 5773150"/>
              <a:gd name="connsiteY49" fmla="*/ 1797341 h 6858000"/>
              <a:gd name="connsiteX50" fmla="*/ 5576805 w 5773150"/>
              <a:gd name="connsiteY50" fmla="*/ 1804097 h 6858000"/>
              <a:gd name="connsiteX51" fmla="*/ 5574175 w 5773150"/>
              <a:gd name="connsiteY51" fmla="*/ 1837992 h 6858000"/>
              <a:gd name="connsiteX52" fmla="*/ 5538573 w 5773150"/>
              <a:gd name="connsiteY52" fmla="*/ 1874590 h 6858000"/>
              <a:gd name="connsiteX53" fmla="*/ 5529775 w 5773150"/>
              <a:gd name="connsiteY53" fmla="*/ 1891237 h 6858000"/>
              <a:gd name="connsiteX54" fmla="*/ 5523694 w 5773150"/>
              <a:gd name="connsiteY54" fmla="*/ 1899776 h 6858000"/>
              <a:gd name="connsiteX55" fmla="*/ 5522424 w 5773150"/>
              <a:gd name="connsiteY55" fmla="*/ 1900078 h 6858000"/>
              <a:gd name="connsiteX56" fmla="*/ 5520031 w 5773150"/>
              <a:gd name="connsiteY56" fmla="*/ 1932606 h 6858000"/>
              <a:gd name="connsiteX57" fmla="*/ 5517631 w 5773150"/>
              <a:gd name="connsiteY57" fmla="*/ 1936394 h 6858000"/>
              <a:gd name="connsiteX58" fmla="*/ 5518736 w 5773150"/>
              <a:gd name="connsiteY58" fmla="*/ 1958275 h 6858000"/>
              <a:gd name="connsiteX59" fmla="*/ 5520575 w 5773150"/>
              <a:gd name="connsiteY59" fmla="*/ 1973057 h 6858000"/>
              <a:gd name="connsiteX60" fmla="*/ 5494788 w 5773150"/>
              <a:gd name="connsiteY60" fmla="*/ 2160875 h 6858000"/>
              <a:gd name="connsiteX61" fmla="*/ 5495547 w 5773150"/>
              <a:gd name="connsiteY61" fmla="*/ 2270995 h 6858000"/>
              <a:gd name="connsiteX62" fmla="*/ 5473327 w 5773150"/>
              <a:gd name="connsiteY62" fmla="*/ 2341361 h 6858000"/>
              <a:gd name="connsiteX63" fmla="*/ 5444557 w 5773150"/>
              <a:gd name="connsiteY63" fmla="*/ 2359357 h 6858000"/>
              <a:gd name="connsiteX64" fmla="*/ 5410799 w 5773150"/>
              <a:gd name="connsiteY64" fmla="*/ 2539631 h 6858000"/>
              <a:gd name="connsiteX65" fmla="*/ 5392086 w 5773150"/>
              <a:gd name="connsiteY65" fmla="*/ 2583107 h 6858000"/>
              <a:gd name="connsiteX66" fmla="*/ 5396221 w 5773150"/>
              <a:gd name="connsiteY66" fmla="*/ 2626625 h 6858000"/>
              <a:gd name="connsiteX67" fmla="*/ 5384605 w 5773150"/>
              <a:gd name="connsiteY67" fmla="*/ 2641276 h 6858000"/>
              <a:gd name="connsiteX68" fmla="*/ 5382375 w 5773150"/>
              <a:gd name="connsiteY68" fmla="*/ 2643748 h 6858000"/>
              <a:gd name="connsiteX69" fmla="*/ 5378376 w 5773150"/>
              <a:gd name="connsiteY69" fmla="*/ 2654882 h 6858000"/>
              <a:gd name="connsiteX70" fmla="*/ 5371098 w 5773150"/>
              <a:gd name="connsiteY70" fmla="*/ 2656453 h 6858000"/>
              <a:gd name="connsiteX71" fmla="*/ 5360670 w 5773150"/>
              <a:gd name="connsiteY71" fmla="*/ 2672090 h 6858000"/>
              <a:gd name="connsiteX72" fmla="*/ 5355023 w 5773150"/>
              <a:gd name="connsiteY72" fmla="*/ 2693024 h 6858000"/>
              <a:gd name="connsiteX73" fmla="*/ 5334290 w 5773150"/>
              <a:gd name="connsiteY73" fmla="*/ 2767224 h 6858000"/>
              <a:gd name="connsiteX74" fmla="*/ 5334675 w 5773150"/>
              <a:gd name="connsiteY74" fmla="*/ 2780287 h 6858000"/>
              <a:gd name="connsiteX75" fmla="*/ 5318729 w 5773150"/>
              <a:gd name="connsiteY75" fmla="*/ 2818533 h 6858000"/>
              <a:gd name="connsiteX76" fmla="*/ 5308395 w 5773150"/>
              <a:gd name="connsiteY76" fmla="*/ 2853605 h 6858000"/>
              <a:gd name="connsiteX77" fmla="*/ 5305322 w 5773150"/>
              <a:gd name="connsiteY77" fmla="*/ 2877253 h 6858000"/>
              <a:gd name="connsiteX78" fmla="*/ 5301489 w 5773150"/>
              <a:gd name="connsiteY78" fmla="*/ 2882681 h 6858000"/>
              <a:gd name="connsiteX79" fmla="*/ 5294118 w 5773150"/>
              <a:gd name="connsiteY79" fmla="*/ 2905402 h 6858000"/>
              <a:gd name="connsiteX80" fmla="*/ 5294526 w 5773150"/>
              <a:gd name="connsiteY80" fmla="*/ 2918038 h 6858000"/>
              <a:gd name="connsiteX81" fmla="*/ 5283716 w 5773150"/>
              <a:gd name="connsiteY81" fmla="*/ 2927650 h 6858000"/>
              <a:gd name="connsiteX82" fmla="*/ 5277240 w 5773150"/>
              <a:gd name="connsiteY82" fmla="*/ 2929023 h 6858000"/>
              <a:gd name="connsiteX83" fmla="*/ 5275633 w 5773150"/>
              <a:gd name="connsiteY83" fmla="*/ 2946120 h 6858000"/>
              <a:gd name="connsiteX84" fmla="*/ 5266576 w 5773150"/>
              <a:gd name="connsiteY84" fmla="*/ 2958163 h 6858000"/>
              <a:gd name="connsiteX85" fmla="*/ 5267255 w 5773150"/>
              <a:gd name="connsiteY85" fmla="*/ 2970848 h 6858000"/>
              <a:gd name="connsiteX86" fmla="*/ 5265185 w 5773150"/>
              <a:gd name="connsiteY86" fmla="*/ 2975513 h 6858000"/>
              <a:gd name="connsiteX87" fmla="*/ 5259313 w 5773150"/>
              <a:gd name="connsiteY87" fmla="*/ 2986924 h 6858000"/>
              <a:gd name="connsiteX88" fmla="*/ 5247802 w 5773150"/>
              <a:gd name="connsiteY88" fmla="*/ 3006258 h 6858000"/>
              <a:gd name="connsiteX89" fmla="*/ 5245279 w 5773150"/>
              <a:gd name="connsiteY89" fmla="*/ 3012562 h 6858000"/>
              <a:gd name="connsiteX90" fmla="*/ 5232206 w 5773150"/>
              <a:gd name="connsiteY90" fmla="*/ 3024355 h 6858000"/>
              <a:gd name="connsiteX91" fmla="*/ 5217115 w 5773150"/>
              <a:gd name="connsiteY91" fmla="*/ 3049786 h 6858000"/>
              <a:gd name="connsiteX92" fmla="*/ 5176572 w 5773150"/>
              <a:gd name="connsiteY92" fmla="*/ 3090998 h 6858000"/>
              <a:gd name="connsiteX93" fmla="*/ 5155861 w 5773150"/>
              <a:gd name="connsiteY93" fmla="*/ 3116019 h 6858000"/>
              <a:gd name="connsiteX94" fmla="*/ 5138549 w 5773150"/>
              <a:gd name="connsiteY94" fmla="*/ 3132106 h 6858000"/>
              <a:gd name="connsiteX95" fmla="*/ 5106546 w 5773150"/>
              <a:gd name="connsiteY95" fmla="*/ 3184456 h 6858000"/>
              <a:gd name="connsiteX96" fmla="*/ 5058542 w 5773150"/>
              <a:gd name="connsiteY96" fmla="*/ 3275999 h 6858000"/>
              <a:gd name="connsiteX97" fmla="*/ 5047232 w 5773150"/>
              <a:gd name="connsiteY97" fmla="*/ 3294370 h 6858000"/>
              <a:gd name="connsiteX98" fmla="*/ 5033169 w 5773150"/>
              <a:gd name="connsiteY98" fmla="*/ 3305717 h 6858000"/>
              <a:gd name="connsiteX99" fmla="*/ 5026122 w 5773150"/>
              <a:gd name="connsiteY99" fmla="*/ 3304478 h 6858000"/>
              <a:gd name="connsiteX100" fmla="*/ 5019204 w 5773150"/>
              <a:gd name="connsiteY100" fmla="*/ 3313868 h 6858000"/>
              <a:gd name="connsiteX101" fmla="*/ 5016458 w 5773150"/>
              <a:gd name="connsiteY101" fmla="*/ 3315437 h 6858000"/>
              <a:gd name="connsiteX102" fmla="*/ 5001612 w 5773150"/>
              <a:gd name="connsiteY102" fmla="*/ 3325366 h 6858000"/>
              <a:gd name="connsiteX103" fmla="*/ 4992447 w 5773150"/>
              <a:gd name="connsiteY103" fmla="*/ 3369627 h 6858000"/>
              <a:gd name="connsiteX104" fmla="*/ 4962640 w 5773150"/>
              <a:gd name="connsiteY104" fmla="*/ 3405111 h 6858000"/>
              <a:gd name="connsiteX105" fmla="*/ 4885437 w 5773150"/>
              <a:gd name="connsiteY105" fmla="*/ 3542476 h 6858000"/>
              <a:gd name="connsiteX106" fmla="*/ 4847328 w 5773150"/>
              <a:gd name="connsiteY106" fmla="*/ 3575653 h 6858000"/>
              <a:gd name="connsiteX107" fmla="*/ 4767104 w 5773150"/>
              <a:gd name="connsiteY107" fmla="*/ 3661469 h 6858000"/>
              <a:gd name="connsiteX108" fmla="*/ 4704780 w 5773150"/>
              <a:gd name="connsiteY108" fmla="*/ 3873639 h 6858000"/>
              <a:gd name="connsiteX109" fmla="*/ 4706808 w 5773150"/>
              <a:gd name="connsiteY109" fmla="*/ 3888925 h 6858000"/>
              <a:gd name="connsiteX110" fmla="*/ 4704311 w 5773150"/>
              <a:gd name="connsiteY110" fmla="*/ 3903419 h 6858000"/>
              <a:gd name="connsiteX111" fmla="*/ 4702575 w 5773150"/>
              <a:gd name="connsiteY111" fmla="*/ 3904376 h 6858000"/>
              <a:gd name="connsiteX112" fmla="*/ 4695419 w 5773150"/>
              <a:gd name="connsiteY112" fmla="*/ 3918796 h 6858000"/>
              <a:gd name="connsiteX113" fmla="*/ 4696713 w 5773150"/>
              <a:gd name="connsiteY113" fmla="*/ 3923588 h 6858000"/>
              <a:gd name="connsiteX114" fmla="*/ 4692700 w 5773150"/>
              <a:gd name="connsiteY114" fmla="*/ 3933994 h 6858000"/>
              <a:gd name="connsiteX115" fmla="*/ 4687213 w 5773150"/>
              <a:gd name="connsiteY115" fmla="*/ 3955874 h 6858000"/>
              <a:gd name="connsiteX116" fmla="*/ 4683919 w 5773150"/>
              <a:gd name="connsiteY116" fmla="*/ 3958674 h 6858000"/>
              <a:gd name="connsiteX117" fmla="*/ 4606919 w 5773150"/>
              <a:gd name="connsiteY117" fmla="*/ 4030764 h 6858000"/>
              <a:gd name="connsiteX118" fmla="*/ 4591395 w 5773150"/>
              <a:gd name="connsiteY118" fmla="*/ 4069165 h 6858000"/>
              <a:gd name="connsiteX119" fmla="*/ 4591089 w 5773150"/>
              <a:gd name="connsiteY119" fmla="*/ 4069157 h 6858000"/>
              <a:gd name="connsiteX120" fmla="*/ 4587337 w 5773150"/>
              <a:gd name="connsiteY120" fmla="*/ 4075398 h 6858000"/>
              <a:gd name="connsiteX121" fmla="*/ 4585754 w 5773150"/>
              <a:gd name="connsiteY121" fmla="*/ 4080409 h 6858000"/>
              <a:gd name="connsiteX122" fmla="*/ 4576058 w 5773150"/>
              <a:gd name="connsiteY122" fmla="*/ 4095613 h 6858000"/>
              <a:gd name="connsiteX123" fmla="*/ 4572245 w 5773150"/>
              <a:gd name="connsiteY123" fmla="*/ 4095632 h 6858000"/>
              <a:gd name="connsiteX124" fmla="*/ 4572030 w 5773150"/>
              <a:gd name="connsiteY124" fmla="*/ 4096903 h 6858000"/>
              <a:gd name="connsiteX125" fmla="*/ 4454298 w 5773150"/>
              <a:gd name="connsiteY125" fmla="*/ 4262280 h 6858000"/>
              <a:gd name="connsiteX126" fmla="*/ 4403153 w 5773150"/>
              <a:gd name="connsiteY126" fmla="*/ 4335179 h 6858000"/>
              <a:gd name="connsiteX127" fmla="*/ 4360039 w 5773150"/>
              <a:gd name="connsiteY127" fmla="*/ 4362080 h 6858000"/>
              <a:gd name="connsiteX128" fmla="*/ 4357068 w 5773150"/>
              <a:gd name="connsiteY128" fmla="*/ 4366231 h 6858000"/>
              <a:gd name="connsiteX129" fmla="*/ 4353801 w 5773150"/>
              <a:gd name="connsiteY129" fmla="*/ 4379126 h 6858000"/>
              <a:gd name="connsiteX130" fmla="*/ 4353370 w 5773150"/>
              <a:gd name="connsiteY130" fmla="*/ 4384233 h 6858000"/>
              <a:gd name="connsiteX131" fmla="*/ 4351043 w 5773150"/>
              <a:gd name="connsiteY131" fmla="*/ 4391157 h 6858000"/>
              <a:gd name="connsiteX132" fmla="*/ 4350731 w 5773150"/>
              <a:gd name="connsiteY132" fmla="*/ 4391247 h 6858000"/>
              <a:gd name="connsiteX133" fmla="*/ 4349047 w 5773150"/>
              <a:gd name="connsiteY133" fmla="*/ 4397893 h 6858000"/>
              <a:gd name="connsiteX134" fmla="*/ 4344022 w 5773150"/>
              <a:gd name="connsiteY134" fmla="*/ 4431453 h 6858000"/>
              <a:gd name="connsiteX135" fmla="*/ 4305819 w 5773150"/>
              <a:gd name="connsiteY135" fmla="*/ 4465595 h 6858000"/>
              <a:gd name="connsiteX136" fmla="*/ 4295842 w 5773150"/>
              <a:gd name="connsiteY136" fmla="*/ 4481597 h 6858000"/>
              <a:gd name="connsiteX137" fmla="*/ 4289154 w 5773150"/>
              <a:gd name="connsiteY137" fmla="*/ 4489703 h 6858000"/>
              <a:gd name="connsiteX138" fmla="*/ 4287862 w 5773150"/>
              <a:gd name="connsiteY138" fmla="*/ 4489926 h 6858000"/>
              <a:gd name="connsiteX139" fmla="*/ 4283172 w 5773150"/>
              <a:gd name="connsiteY139" fmla="*/ 4522137 h 6858000"/>
              <a:gd name="connsiteX140" fmla="*/ 4280503 w 5773150"/>
              <a:gd name="connsiteY140" fmla="*/ 4525754 h 6858000"/>
              <a:gd name="connsiteX141" fmla="*/ 4280064 w 5773150"/>
              <a:gd name="connsiteY141" fmla="*/ 4547595 h 6858000"/>
              <a:gd name="connsiteX142" fmla="*/ 4278441 w 5773150"/>
              <a:gd name="connsiteY142" fmla="*/ 4558429 h 6858000"/>
              <a:gd name="connsiteX143" fmla="*/ 4280863 w 5773150"/>
              <a:gd name="connsiteY143" fmla="*/ 4562417 h 6858000"/>
              <a:gd name="connsiteX144" fmla="*/ 4277004 w 5773150"/>
              <a:gd name="connsiteY144" fmla="*/ 4577939 h 6858000"/>
              <a:gd name="connsiteX145" fmla="*/ 4275476 w 5773150"/>
              <a:gd name="connsiteY145" fmla="*/ 4579371 h 6858000"/>
              <a:gd name="connsiteX146" fmla="*/ 4276334 w 5773150"/>
              <a:gd name="connsiteY146" fmla="*/ 4593473 h 6858000"/>
              <a:gd name="connsiteX147" fmla="*/ 4281939 w 5773150"/>
              <a:gd name="connsiteY147" fmla="*/ 4606870 h 6858000"/>
              <a:gd name="connsiteX148" fmla="*/ 4233839 w 5773150"/>
              <a:gd name="connsiteY148" fmla="*/ 4733904 h 6858000"/>
              <a:gd name="connsiteX149" fmla="*/ 4234794 w 5773150"/>
              <a:gd name="connsiteY149" fmla="*/ 4857271 h 6858000"/>
              <a:gd name="connsiteX150" fmla="*/ 4207596 w 5773150"/>
              <a:gd name="connsiteY150" fmla="*/ 4925868 h 6858000"/>
              <a:gd name="connsiteX151" fmla="*/ 4177540 w 5773150"/>
              <a:gd name="connsiteY151" fmla="*/ 4941939 h 6858000"/>
              <a:gd name="connsiteX152" fmla="*/ 4131041 w 5773150"/>
              <a:gd name="connsiteY152" fmla="*/ 5119156 h 6858000"/>
              <a:gd name="connsiteX153" fmla="*/ 4109250 w 5773150"/>
              <a:gd name="connsiteY153" fmla="*/ 5161219 h 6858000"/>
              <a:gd name="connsiteX154" fmla="*/ 4110314 w 5773150"/>
              <a:gd name="connsiteY154" fmla="*/ 5204785 h 6858000"/>
              <a:gd name="connsiteX155" fmla="*/ 4097659 w 5773150"/>
              <a:gd name="connsiteY155" fmla="*/ 5218622 h 6858000"/>
              <a:gd name="connsiteX156" fmla="*/ 4095256 w 5773150"/>
              <a:gd name="connsiteY156" fmla="*/ 5220937 h 6858000"/>
              <a:gd name="connsiteX157" fmla="*/ 4090467 w 5773150"/>
              <a:gd name="connsiteY157" fmla="*/ 5231761 h 6858000"/>
              <a:gd name="connsiteX158" fmla="*/ 4083075 w 5773150"/>
              <a:gd name="connsiteY158" fmla="*/ 5232862 h 6858000"/>
              <a:gd name="connsiteX159" fmla="*/ 4037326 w 5773150"/>
              <a:gd name="connsiteY159" fmla="*/ 5367558 h 6858000"/>
              <a:gd name="connsiteX160" fmla="*/ 4017249 w 5773150"/>
              <a:gd name="connsiteY160" fmla="*/ 5425813 h 6858000"/>
              <a:gd name="connsiteX161" fmla="*/ 4003539 w 5773150"/>
              <a:gd name="connsiteY161" fmla="*/ 5446090 h 6858000"/>
              <a:gd name="connsiteX162" fmla="*/ 3957205 w 5773150"/>
              <a:gd name="connsiteY162" fmla="*/ 5526392 h 6858000"/>
              <a:gd name="connsiteX163" fmla="*/ 3923369 w 5773150"/>
              <a:gd name="connsiteY163" fmla="*/ 5597055 h 6858000"/>
              <a:gd name="connsiteX164" fmla="*/ 3924699 w 5773150"/>
              <a:gd name="connsiteY164" fmla="*/ 5656420 h 6858000"/>
              <a:gd name="connsiteX165" fmla="*/ 3918490 w 5773150"/>
              <a:gd name="connsiteY165" fmla="*/ 5659739 h 6858000"/>
              <a:gd name="connsiteX166" fmla="*/ 3906741 w 5773150"/>
              <a:gd name="connsiteY166" fmla="*/ 5696859 h 6858000"/>
              <a:gd name="connsiteX167" fmla="*/ 3896975 w 5773150"/>
              <a:gd name="connsiteY167" fmla="*/ 5836200 h 6858000"/>
              <a:gd name="connsiteX168" fmla="*/ 3873147 w 5773150"/>
              <a:gd name="connsiteY168" fmla="*/ 5908482 h 6858000"/>
              <a:gd name="connsiteX169" fmla="*/ 3859627 w 5773150"/>
              <a:gd name="connsiteY169" fmla="*/ 5932636 h 6858000"/>
              <a:gd name="connsiteX170" fmla="*/ 3837289 w 5773150"/>
              <a:gd name="connsiteY170" fmla="*/ 5973195 h 6858000"/>
              <a:gd name="connsiteX171" fmla="*/ 3808128 w 5773150"/>
              <a:gd name="connsiteY171" fmla="*/ 5999815 h 6858000"/>
              <a:gd name="connsiteX172" fmla="*/ 3794389 w 5773150"/>
              <a:gd name="connsiteY172" fmla="*/ 6035197 h 6858000"/>
              <a:gd name="connsiteX173" fmla="*/ 3807321 w 5773150"/>
              <a:gd name="connsiteY173" fmla="*/ 6048196 h 6858000"/>
              <a:gd name="connsiteX174" fmla="*/ 3755396 w 5773150"/>
              <a:gd name="connsiteY174" fmla="*/ 6139024 h 6858000"/>
              <a:gd name="connsiteX175" fmla="*/ 3741103 w 5773150"/>
              <a:gd name="connsiteY175" fmla="*/ 6171711 h 6858000"/>
              <a:gd name="connsiteX176" fmla="*/ 3697544 w 5773150"/>
              <a:gd name="connsiteY176" fmla="*/ 6259653 h 6858000"/>
              <a:gd name="connsiteX177" fmla="*/ 3650470 w 5773150"/>
              <a:gd name="connsiteY177" fmla="*/ 6346715 h 6858000"/>
              <a:gd name="connsiteX178" fmla="*/ 3603128 w 5773150"/>
              <a:gd name="connsiteY178" fmla="*/ 6392515 h 6858000"/>
              <a:gd name="connsiteX179" fmla="*/ 3566534 w 5773150"/>
              <a:gd name="connsiteY179" fmla="*/ 6464704 h 6858000"/>
              <a:gd name="connsiteX180" fmla="*/ 3557558 w 5773150"/>
              <a:gd name="connsiteY180" fmla="*/ 6475940 h 6858000"/>
              <a:gd name="connsiteX181" fmla="*/ 3467778 w 5773150"/>
              <a:gd name="connsiteY181" fmla="*/ 6598594 h 6858000"/>
              <a:gd name="connsiteX182" fmla="*/ 3406680 w 5773150"/>
              <a:gd name="connsiteY182" fmla="*/ 6665163 h 6858000"/>
              <a:gd name="connsiteX183" fmla="*/ 3298660 w 5773150"/>
              <a:gd name="connsiteY183" fmla="*/ 6829172 h 6858000"/>
              <a:gd name="connsiteX184" fmla="*/ 3279359 w 5773150"/>
              <a:gd name="connsiteY184" fmla="*/ 6858000 h 6858000"/>
              <a:gd name="connsiteX185" fmla="*/ 0 w 5773150"/>
              <a:gd name="connsiteY18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5773150" h="6858000">
                <a:moveTo>
                  <a:pt x="0" y="0"/>
                </a:moveTo>
                <a:lnTo>
                  <a:pt x="5743678" y="0"/>
                </a:lnTo>
                <a:lnTo>
                  <a:pt x="5751391" y="30573"/>
                </a:lnTo>
                <a:cubicBezTo>
                  <a:pt x="5755183" y="41656"/>
                  <a:pt x="5760175" y="52820"/>
                  <a:pt x="5766902" y="64019"/>
                </a:cubicBezTo>
                <a:cubicBezTo>
                  <a:pt x="5775432" y="73156"/>
                  <a:pt x="5775199" y="90194"/>
                  <a:pt x="5766384" y="102070"/>
                </a:cubicBezTo>
                <a:cubicBezTo>
                  <a:pt x="5764867" y="104110"/>
                  <a:pt x="5763145" y="105922"/>
                  <a:pt x="5761277" y="107443"/>
                </a:cubicBezTo>
                <a:cubicBezTo>
                  <a:pt x="5758933" y="139641"/>
                  <a:pt x="5754809" y="258542"/>
                  <a:pt x="5752316" y="295258"/>
                </a:cubicBezTo>
                <a:cubicBezTo>
                  <a:pt x="5738492" y="294758"/>
                  <a:pt x="5757608" y="318519"/>
                  <a:pt x="5746314" y="327740"/>
                </a:cubicBezTo>
                <a:cubicBezTo>
                  <a:pt x="5736871" y="333999"/>
                  <a:pt x="5740467" y="342667"/>
                  <a:pt x="5738881" y="351315"/>
                </a:cubicBezTo>
                <a:cubicBezTo>
                  <a:pt x="5730234" y="361036"/>
                  <a:pt x="5731385" y="400223"/>
                  <a:pt x="5736461" y="411657"/>
                </a:cubicBezTo>
                <a:cubicBezTo>
                  <a:pt x="5756734" y="441057"/>
                  <a:pt x="5724191" y="487822"/>
                  <a:pt x="5739349" y="511819"/>
                </a:cubicBezTo>
                <a:cubicBezTo>
                  <a:pt x="5740531" y="519425"/>
                  <a:pt x="5740006" y="526440"/>
                  <a:pt x="5738426" y="533052"/>
                </a:cubicBezTo>
                <a:lnTo>
                  <a:pt x="5731528" y="550926"/>
                </a:lnTo>
                <a:lnTo>
                  <a:pt x="5724607" y="554743"/>
                </a:lnTo>
                <a:lnTo>
                  <a:pt x="5723119" y="566363"/>
                </a:lnTo>
                <a:lnTo>
                  <a:pt x="5721446" y="569374"/>
                </a:lnTo>
                <a:cubicBezTo>
                  <a:pt x="5722109" y="579264"/>
                  <a:pt x="5727640" y="608589"/>
                  <a:pt x="5727098" y="625703"/>
                </a:cubicBezTo>
                <a:cubicBezTo>
                  <a:pt x="5720765" y="657876"/>
                  <a:pt x="5748028" y="639054"/>
                  <a:pt x="5718199" y="672062"/>
                </a:cubicBezTo>
                <a:cubicBezTo>
                  <a:pt x="5728541" y="727155"/>
                  <a:pt x="5696651" y="752273"/>
                  <a:pt x="5721559" y="799708"/>
                </a:cubicBezTo>
                <a:cubicBezTo>
                  <a:pt x="5723793" y="864308"/>
                  <a:pt x="5706512" y="931254"/>
                  <a:pt x="5706600" y="996786"/>
                </a:cubicBezTo>
                <a:cubicBezTo>
                  <a:pt x="5701422" y="1044681"/>
                  <a:pt x="5722027" y="1077722"/>
                  <a:pt x="5698779" y="1123394"/>
                </a:cubicBezTo>
                <a:cubicBezTo>
                  <a:pt x="5702808" y="1126021"/>
                  <a:pt x="5729183" y="1198935"/>
                  <a:pt x="5731557" y="1202870"/>
                </a:cubicBezTo>
                <a:lnTo>
                  <a:pt x="5736580" y="1215292"/>
                </a:lnTo>
                <a:lnTo>
                  <a:pt x="5735505" y="1217172"/>
                </a:lnTo>
                <a:cubicBezTo>
                  <a:pt x="5733380" y="1225092"/>
                  <a:pt x="5734203" y="1229635"/>
                  <a:pt x="5736321" y="1232680"/>
                </a:cubicBezTo>
                <a:lnTo>
                  <a:pt x="5739880" y="1235358"/>
                </a:lnTo>
                <a:lnTo>
                  <a:pt x="5741500" y="1245773"/>
                </a:lnTo>
                <a:lnTo>
                  <a:pt x="5747543" y="1265687"/>
                </a:lnTo>
                <a:lnTo>
                  <a:pt x="5746000" y="1269978"/>
                </a:lnTo>
                <a:lnTo>
                  <a:pt x="5713210" y="1375228"/>
                </a:lnTo>
                <a:cubicBezTo>
                  <a:pt x="5715338" y="1385493"/>
                  <a:pt x="5717065" y="1396315"/>
                  <a:pt x="5718231" y="1407489"/>
                </a:cubicBezTo>
                <a:lnTo>
                  <a:pt x="5718549" y="1414144"/>
                </a:lnTo>
                <a:lnTo>
                  <a:pt x="5718270" y="1414342"/>
                </a:lnTo>
                <a:cubicBezTo>
                  <a:pt x="5717731" y="1415932"/>
                  <a:pt x="5717607" y="1418173"/>
                  <a:pt x="5718039" y="1421494"/>
                </a:cubicBezTo>
                <a:lnTo>
                  <a:pt x="5719130" y="1426276"/>
                </a:lnTo>
                <a:lnTo>
                  <a:pt x="5719749" y="1439183"/>
                </a:lnTo>
                <a:lnTo>
                  <a:pt x="5718068" y="1444070"/>
                </a:lnTo>
                <a:cubicBezTo>
                  <a:pt x="5706546" y="1461201"/>
                  <a:pt x="5668509" y="1454838"/>
                  <a:pt x="5683760" y="1484872"/>
                </a:cubicBezTo>
                <a:cubicBezTo>
                  <a:pt x="5674680" y="1518718"/>
                  <a:pt x="5649677" y="1535628"/>
                  <a:pt x="5655213" y="1570335"/>
                </a:cubicBezTo>
                <a:cubicBezTo>
                  <a:pt x="5646629" y="1601999"/>
                  <a:pt x="5631412" y="1627433"/>
                  <a:pt x="5630336" y="1655809"/>
                </a:cubicBezTo>
                <a:cubicBezTo>
                  <a:pt x="5621171" y="1665112"/>
                  <a:pt x="5615969" y="1674755"/>
                  <a:pt x="5622971" y="1687176"/>
                </a:cubicBezTo>
                <a:cubicBezTo>
                  <a:pt x="5612223" y="1716027"/>
                  <a:pt x="5596756" y="1719733"/>
                  <a:pt x="5602601" y="1741240"/>
                </a:cubicBezTo>
                <a:cubicBezTo>
                  <a:pt x="5576295" y="1752284"/>
                  <a:pt x="5584462" y="1755416"/>
                  <a:pt x="5588781" y="1764858"/>
                </a:cubicBezTo>
                <a:lnTo>
                  <a:pt x="5588947" y="1766091"/>
                </a:lnTo>
                <a:lnTo>
                  <a:pt x="5585214" y="1767564"/>
                </a:lnTo>
                <a:lnTo>
                  <a:pt x="5582552" y="1771907"/>
                </a:lnTo>
                <a:lnTo>
                  <a:pt x="5580211" y="1785016"/>
                </a:lnTo>
                <a:lnTo>
                  <a:pt x="5580144" y="1790155"/>
                </a:lnTo>
                <a:cubicBezTo>
                  <a:pt x="5579795" y="1793615"/>
                  <a:pt x="5579174" y="1795816"/>
                  <a:pt x="5578316" y="1797230"/>
                </a:cubicBezTo>
                <a:lnTo>
                  <a:pt x="5578012" y="1797341"/>
                </a:lnTo>
                <a:lnTo>
                  <a:pt x="5576805" y="1804097"/>
                </a:lnTo>
                <a:cubicBezTo>
                  <a:pt x="5575363" y="1815650"/>
                  <a:pt x="5574518" y="1827037"/>
                  <a:pt x="5574175" y="1837992"/>
                </a:cubicBezTo>
                <a:cubicBezTo>
                  <a:pt x="5557462" y="1843069"/>
                  <a:pt x="5564796" y="1885741"/>
                  <a:pt x="5538573" y="1874590"/>
                </a:cubicBezTo>
                <a:cubicBezTo>
                  <a:pt x="5537299" y="1889161"/>
                  <a:pt x="5546475" y="1900511"/>
                  <a:pt x="5529775" y="1891237"/>
                </a:cubicBezTo>
                <a:cubicBezTo>
                  <a:pt x="5528841" y="1895903"/>
                  <a:pt x="5526597" y="1898352"/>
                  <a:pt x="5523694" y="1899776"/>
                </a:cubicBezTo>
                <a:lnTo>
                  <a:pt x="5522424" y="1900078"/>
                </a:lnTo>
                <a:lnTo>
                  <a:pt x="5520031" y="1932606"/>
                </a:lnTo>
                <a:lnTo>
                  <a:pt x="5517631" y="1936394"/>
                </a:lnTo>
                <a:lnTo>
                  <a:pt x="5518736" y="1958275"/>
                </a:lnTo>
                <a:lnTo>
                  <a:pt x="5520575" y="1973057"/>
                </a:lnTo>
                <a:lnTo>
                  <a:pt x="5494788" y="2160875"/>
                </a:lnTo>
                <a:cubicBezTo>
                  <a:pt x="5491310" y="2207647"/>
                  <a:pt x="5503036" y="2214838"/>
                  <a:pt x="5495547" y="2270995"/>
                </a:cubicBezTo>
                <a:cubicBezTo>
                  <a:pt x="5458835" y="2262012"/>
                  <a:pt x="5510792" y="2386959"/>
                  <a:pt x="5473327" y="2341361"/>
                </a:cubicBezTo>
                <a:cubicBezTo>
                  <a:pt x="5472407" y="2358369"/>
                  <a:pt x="5453871" y="2371442"/>
                  <a:pt x="5444557" y="2359357"/>
                </a:cubicBezTo>
                <a:cubicBezTo>
                  <a:pt x="5456929" y="2414891"/>
                  <a:pt x="5413654" y="2481170"/>
                  <a:pt x="5410799" y="2539631"/>
                </a:cubicBezTo>
                <a:cubicBezTo>
                  <a:pt x="5375706" y="2562954"/>
                  <a:pt x="5405218" y="2552984"/>
                  <a:pt x="5392086" y="2583107"/>
                </a:cubicBezTo>
                <a:cubicBezTo>
                  <a:pt x="5419473" y="2580934"/>
                  <a:pt x="5368223" y="2617657"/>
                  <a:pt x="5396221" y="2626625"/>
                </a:cubicBezTo>
                <a:cubicBezTo>
                  <a:pt x="5392944" y="2631822"/>
                  <a:pt x="5388887" y="2636576"/>
                  <a:pt x="5384605" y="2641276"/>
                </a:cubicBezTo>
                <a:lnTo>
                  <a:pt x="5382375" y="2643748"/>
                </a:lnTo>
                <a:lnTo>
                  <a:pt x="5378376" y="2654882"/>
                </a:lnTo>
                <a:lnTo>
                  <a:pt x="5371098" y="2656453"/>
                </a:lnTo>
                <a:lnTo>
                  <a:pt x="5360670" y="2672090"/>
                </a:lnTo>
                <a:cubicBezTo>
                  <a:pt x="5357715" y="2678188"/>
                  <a:pt x="5355645" y="2685034"/>
                  <a:pt x="5355023" y="2693024"/>
                </a:cubicBezTo>
                <a:cubicBezTo>
                  <a:pt x="5361493" y="2714719"/>
                  <a:pt x="5340211" y="2740505"/>
                  <a:pt x="5334290" y="2767224"/>
                </a:cubicBezTo>
                <a:lnTo>
                  <a:pt x="5334675" y="2780287"/>
                </a:lnTo>
                <a:lnTo>
                  <a:pt x="5318729" y="2818533"/>
                </a:lnTo>
                <a:cubicBezTo>
                  <a:pt x="5314717" y="2829555"/>
                  <a:pt x="5311133" y="2841142"/>
                  <a:pt x="5308395" y="2853605"/>
                </a:cubicBezTo>
                <a:lnTo>
                  <a:pt x="5305322" y="2877253"/>
                </a:lnTo>
                <a:lnTo>
                  <a:pt x="5301489" y="2882681"/>
                </a:lnTo>
                <a:cubicBezTo>
                  <a:pt x="5299075" y="2893219"/>
                  <a:pt x="5303638" y="2909145"/>
                  <a:pt x="5294118" y="2905402"/>
                </a:cubicBezTo>
                <a:lnTo>
                  <a:pt x="5294526" y="2918038"/>
                </a:lnTo>
                <a:lnTo>
                  <a:pt x="5283716" y="2927650"/>
                </a:lnTo>
                <a:cubicBezTo>
                  <a:pt x="5281569" y="2928458"/>
                  <a:pt x="5279386" y="2928919"/>
                  <a:pt x="5277240" y="2929023"/>
                </a:cubicBezTo>
                <a:lnTo>
                  <a:pt x="5275633" y="2946120"/>
                </a:lnTo>
                <a:lnTo>
                  <a:pt x="5266576" y="2958163"/>
                </a:lnTo>
                <a:lnTo>
                  <a:pt x="5267255" y="2970848"/>
                </a:lnTo>
                <a:lnTo>
                  <a:pt x="5265185" y="2975513"/>
                </a:lnTo>
                <a:lnTo>
                  <a:pt x="5259313" y="2986924"/>
                </a:lnTo>
                <a:cubicBezTo>
                  <a:pt x="5255780" y="2992640"/>
                  <a:pt x="5251658" y="2998994"/>
                  <a:pt x="5247802" y="3006258"/>
                </a:cubicBezTo>
                <a:lnTo>
                  <a:pt x="5245279" y="3012562"/>
                </a:lnTo>
                <a:lnTo>
                  <a:pt x="5232206" y="3024355"/>
                </a:lnTo>
                <a:cubicBezTo>
                  <a:pt x="5222427" y="3032866"/>
                  <a:pt x="5215538" y="3039771"/>
                  <a:pt x="5217115" y="3049786"/>
                </a:cubicBezTo>
                <a:cubicBezTo>
                  <a:pt x="5203961" y="3062817"/>
                  <a:pt x="5175346" y="3066969"/>
                  <a:pt x="5176572" y="3090998"/>
                </a:cubicBezTo>
                <a:cubicBezTo>
                  <a:pt x="5166573" y="3081252"/>
                  <a:pt x="5168849" y="3115369"/>
                  <a:pt x="5155861" y="3116019"/>
                </a:cubicBezTo>
                <a:cubicBezTo>
                  <a:pt x="5145726" y="3115265"/>
                  <a:pt x="5144054" y="3125438"/>
                  <a:pt x="5138549" y="3132106"/>
                </a:cubicBezTo>
                <a:cubicBezTo>
                  <a:pt x="5127269" y="3134983"/>
                  <a:pt x="5108506" y="3170815"/>
                  <a:pt x="5106546" y="3184456"/>
                </a:cubicBezTo>
                <a:cubicBezTo>
                  <a:pt x="5106861" y="3224391"/>
                  <a:pt x="5059318" y="3244332"/>
                  <a:pt x="5058542" y="3275999"/>
                </a:cubicBezTo>
                <a:cubicBezTo>
                  <a:pt x="5055611" y="3283596"/>
                  <a:pt x="5051712" y="3289520"/>
                  <a:pt x="5047232" y="3294370"/>
                </a:cubicBezTo>
                <a:lnTo>
                  <a:pt x="5033169" y="3305717"/>
                </a:lnTo>
                <a:cubicBezTo>
                  <a:pt x="5030820" y="3305304"/>
                  <a:pt x="5028471" y="3304890"/>
                  <a:pt x="5026122" y="3304478"/>
                </a:cubicBezTo>
                <a:lnTo>
                  <a:pt x="5019204" y="3313868"/>
                </a:lnTo>
                <a:lnTo>
                  <a:pt x="5016458" y="3315437"/>
                </a:lnTo>
                <a:cubicBezTo>
                  <a:pt x="5011193" y="3318413"/>
                  <a:pt x="5006115" y="3321522"/>
                  <a:pt x="5001612" y="3325366"/>
                </a:cubicBezTo>
                <a:cubicBezTo>
                  <a:pt x="5024263" y="3344866"/>
                  <a:pt x="4967044" y="3361287"/>
                  <a:pt x="4992447" y="3369627"/>
                </a:cubicBezTo>
                <a:cubicBezTo>
                  <a:pt x="4971645" y="3394149"/>
                  <a:pt x="5001283" y="3395653"/>
                  <a:pt x="4962640" y="3405111"/>
                </a:cubicBezTo>
                <a:cubicBezTo>
                  <a:pt x="4942726" y="3461354"/>
                  <a:pt x="4890717" y="3483285"/>
                  <a:pt x="4885437" y="3542476"/>
                </a:cubicBezTo>
                <a:cubicBezTo>
                  <a:pt x="4880600" y="3527061"/>
                  <a:pt x="4853204" y="3559326"/>
                  <a:pt x="4847328" y="3575653"/>
                </a:cubicBezTo>
                <a:cubicBezTo>
                  <a:pt x="4826975" y="3516612"/>
                  <a:pt x="4797633" y="3684316"/>
                  <a:pt x="4767104" y="3661469"/>
                </a:cubicBezTo>
                <a:cubicBezTo>
                  <a:pt x="4743347" y="3711133"/>
                  <a:pt x="4721374" y="3831513"/>
                  <a:pt x="4704780" y="3873639"/>
                </a:cubicBezTo>
                <a:cubicBezTo>
                  <a:pt x="4706450" y="3878699"/>
                  <a:pt x="4707018" y="3883808"/>
                  <a:pt x="4706808" y="3888925"/>
                </a:cubicBezTo>
                <a:lnTo>
                  <a:pt x="4704311" y="3903419"/>
                </a:lnTo>
                <a:lnTo>
                  <a:pt x="4702575" y="3904376"/>
                </a:lnTo>
                <a:cubicBezTo>
                  <a:pt x="4697037" y="3910030"/>
                  <a:pt x="4695370" y="3914647"/>
                  <a:pt x="4695419" y="3918796"/>
                </a:cubicBezTo>
                <a:lnTo>
                  <a:pt x="4696713" y="3923588"/>
                </a:lnTo>
                <a:lnTo>
                  <a:pt x="4692700" y="3933994"/>
                </a:lnTo>
                <a:lnTo>
                  <a:pt x="4687213" y="3955874"/>
                </a:lnTo>
                <a:lnTo>
                  <a:pt x="4683919" y="3958674"/>
                </a:lnTo>
                <a:cubicBezTo>
                  <a:pt x="4670537" y="3971156"/>
                  <a:pt x="4621823" y="4013377"/>
                  <a:pt x="4606919" y="4030764"/>
                </a:cubicBezTo>
                <a:lnTo>
                  <a:pt x="4591395" y="4069165"/>
                </a:lnTo>
                <a:cubicBezTo>
                  <a:pt x="4591293" y="4069162"/>
                  <a:pt x="4591190" y="4069159"/>
                  <a:pt x="4591089" y="4069157"/>
                </a:cubicBezTo>
                <a:cubicBezTo>
                  <a:pt x="4589894" y="4070214"/>
                  <a:pt x="4588680" y="4072136"/>
                  <a:pt x="4587337" y="4075398"/>
                </a:cubicBezTo>
                <a:lnTo>
                  <a:pt x="4585754" y="4080409"/>
                </a:lnTo>
                <a:lnTo>
                  <a:pt x="4576058" y="4095613"/>
                </a:lnTo>
                <a:lnTo>
                  <a:pt x="4572245" y="4095632"/>
                </a:lnTo>
                <a:lnTo>
                  <a:pt x="4572030" y="4096903"/>
                </a:lnTo>
                <a:lnTo>
                  <a:pt x="4454298" y="4262280"/>
                </a:lnTo>
                <a:cubicBezTo>
                  <a:pt x="4449015" y="4298433"/>
                  <a:pt x="4421396" y="4305460"/>
                  <a:pt x="4403153" y="4335179"/>
                </a:cubicBezTo>
                <a:cubicBezTo>
                  <a:pt x="4408038" y="4370465"/>
                  <a:pt x="4375534" y="4349684"/>
                  <a:pt x="4360039" y="4362080"/>
                </a:cubicBezTo>
                <a:lnTo>
                  <a:pt x="4357068" y="4366231"/>
                </a:lnTo>
                <a:lnTo>
                  <a:pt x="4353801" y="4379126"/>
                </a:lnTo>
                <a:lnTo>
                  <a:pt x="4353370" y="4384233"/>
                </a:lnTo>
                <a:cubicBezTo>
                  <a:pt x="4352777" y="4387655"/>
                  <a:pt x="4352001" y="4389806"/>
                  <a:pt x="4351043" y="4391157"/>
                </a:cubicBezTo>
                <a:cubicBezTo>
                  <a:pt x="4350939" y="4391187"/>
                  <a:pt x="4350835" y="4391216"/>
                  <a:pt x="4350731" y="4391247"/>
                </a:cubicBezTo>
                <a:lnTo>
                  <a:pt x="4349047" y="4397893"/>
                </a:lnTo>
                <a:cubicBezTo>
                  <a:pt x="4346788" y="4409298"/>
                  <a:pt x="4345141" y="4420572"/>
                  <a:pt x="4344022" y="4431453"/>
                </a:cubicBezTo>
                <a:cubicBezTo>
                  <a:pt x="4326944" y="4435435"/>
                  <a:pt x="4331268" y="4478362"/>
                  <a:pt x="4305819" y="4465595"/>
                </a:cubicBezTo>
                <a:cubicBezTo>
                  <a:pt x="4303516" y="4480014"/>
                  <a:pt x="4311896" y="4491890"/>
                  <a:pt x="4295842" y="4481597"/>
                </a:cubicBezTo>
                <a:cubicBezTo>
                  <a:pt x="4294579" y="4486180"/>
                  <a:pt x="4292159" y="4488473"/>
                  <a:pt x="4289154" y="4489703"/>
                </a:cubicBezTo>
                <a:lnTo>
                  <a:pt x="4287862" y="4489926"/>
                </a:lnTo>
                <a:lnTo>
                  <a:pt x="4283172" y="4522137"/>
                </a:lnTo>
                <a:lnTo>
                  <a:pt x="4280503" y="4525754"/>
                </a:lnTo>
                <a:lnTo>
                  <a:pt x="4280064" y="4547595"/>
                </a:lnTo>
                <a:lnTo>
                  <a:pt x="4278441" y="4558429"/>
                </a:lnTo>
                <a:lnTo>
                  <a:pt x="4280863" y="4562417"/>
                </a:lnTo>
                <a:cubicBezTo>
                  <a:pt x="4281877" y="4566212"/>
                  <a:pt x="4281272" y="4570986"/>
                  <a:pt x="4277004" y="4577939"/>
                </a:cubicBezTo>
                <a:lnTo>
                  <a:pt x="4275476" y="4579371"/>
                </a:lnTo>
                <a:lnTo>
                  <a:pt x="4276334" y="4593473"/>
                </a:lnTo>
                <a:cubicBezTo>
                  <a:pt x="4277315" y="4598241"/>
                  <a:pt x="4279075" y="4602753"/>
                  <a:pt x="4281939" y="4606870"/>
                </a:cubicBezTo>
                <a:cubicBezTo>
                  <a:pt x="4247382" y="4642774"/>
                  <a:pt x="4252718" y="4688912"/>
                  <a:pt x="4233839" y="4733904"/>
                </a:cubicBezTo>
                <a:cubicBezTo>
                  <a:pt x="4195436" y="4743589"/>
                  <a:pt x="4207804" y="4835870"/>
                  <a:pt x="4234794" y="4857271"/>
                </a:cubicBezTo>
                <a:cubicBezTo>
                  <a:pt x="4198696" y="4845991"/>
                  <a:pt x="4241862" y="4973625"/>
                  <a:pt x="4207596" y="4925868"/>
                </a:cubicBezTo>
                <a:cubicBezTo>
                  <a:pt x="4205472" y="4942730"/>
                  <a:pt x="4186007" y="4954558"/>
                  <a:pt x="4177540" y="4941939"/>
                </a:cubicBezTo>
                <a:cubicBezTo>
                  <a:pt x="4185998" y="4997982"/>
                  <a:pt x="4138024" y="5061170"/>
                  <a:pt x="4131041" y="5119156"/>
                </a:cubicBezTo>
                <a:cubicBezTo>
                  <a:pt x="4094285" y="5140124"/>
                  <a:pt x="4124516" y="5132087"/>
                  <a:pt x="4109250" y="5161219"/>
                </a:cubicBezTo>
                <a:cubicBezTo>
                  <a:pt x="4136804" y="5160804"/>
                  <a:pt x="4082938" y="5194076"/>
                  <a:pt x="4110314" y="5204785"/>
                </a:cubicBezTo>
                <a:cubicBezTo>
                  <a:pt x="4106672" y="5209749"/>
                  <a:pt x="4102276" y="5214217"/>
                  <a:pt x="4097659" y="5218622"/>
                </a:cubicBezTo>
                <a:lnTo>
                  <a:pt x="4095256" y="5220937"/>
                </a:lnTo>
                <a:lnTo>
                  <a:pt x="4090467" y="5231761"/>
                </a:lnTo>
                <a:lnTo>
                  <a:pt x="4083075" y="5232862"/>
                </a:lnTo>
                <a:lnTo>
                  <a:pt x="4037326" y="5367558"/>
                </a:lnTo>
                <a:cubicBezTo>
                  <a:pt x="4038526" y="5380711"/>
                  <a:pt x="4027950" y="5419583"/>
                  <a:pt x="4017249" y="5425813"/>
                </a:cubicBezTo>
                <a:cubicBezTo>
                  <a:pt x="4013252" y="5433685"/>
                  <a:pt x="4013934" y="5443563"/>
                  <a:pt x="4003539" y="5446090"/>
                </a:cubicBezTo>
                <a:cubicBezTo>
                  <a:pt x="3993532" y="5462854"/>
                  <a:pt x="3970565" y="5501232"/>
                  <a:pt x="3957205" y="5526392"/>
                </a:cubicBezTo>
                <a:cubicBezTo>
                  <a:pt x="3965043" y="5543786"/>
                  <a:pt x="3935859" y="5560520"/>
                  <a:pt x="3923369" y="5597055"/>
                </a:cubicBezTo>
                <a:cubicBezTo>
                  <a:pt x="3932664" y="5616273"/>
                  <a:pt x="3914767" y="5621631"/>
                  <a:pt x="3924699" y="5656420"/>
                </a:cubicBezTo>
                <a:cubicBezTo>
                  <a:pt x="3922559" y="5657197"/>
                  <a:pt x="3920468" y="5658315"/>
                  <a:pt x="3918490" y="5659739"/>
                </a:cubicBezTo>
                <a:cubicBezTo>
                  <a:pt x="3906998" y="5668014"/>
                  <a:pt x="3901738" y="5684633"/>
                  <a:pt x="3906741" y="5696859"/>
                </a:cubicBezTo>
                <a:cubicBezTo>
                  <a:pt x="3917787" y="5751077"/>
                  <a:pt x="3903894" y="5794137"/>
                  <a:pt x="3896975" y="5836200"/>
                </a:cubicBezTo>
                <a:cubicBezTo>
                  <a:pt x="3886327" y="5883020"/>
                  <a:pt x="3866333" y="5844567"/>
                  <a:pt x="3873147" y="5908482"/>
                </a:cubicBezTo>
                <a:cubicBezTo>
                  <a:pt x="3861187" y="5911886"/>
                  <a:pt x="3858506" y="5919033"/>
                  <a:pt x="3859627" y="5932636"/>
                </a:cubicBezTo>
                <a:cubicBezTo>
                  <a:pt x="3853699" y="5955178"/>
                  <a:pt x="3828855" y="5946431"/>
                  <a:pt x="3837289" y="5973195"/>
                </a:cubicBezTo>
                <a:cubicBezTo>
                  <a:pt x="3824885" y="5965382"/>
                  <a:pt x="3819167" y="6014054"/>
                  <a:pt x="3808128" y="5999815"/>
                </a:cubicBezTo>
                <a:cubicBezTo>
                  <a:pt x="3791300" y="6010907"/>
                  <a:pt x="3809561" y="6023761"/>
                  <a:pt x="3794389" y="6035197"/>
                </a:cubicBezTo>
                <a:cubicBezTo>
                  <a:pt x="3786929" y="6050774"/>
                  <a:pt x="3811790" y="6029898"/>
                  <a:pt x="3807321" y="6048196"/>
                </a:cubicBezTo>
                <a:lnTo>
                  <a:pt x="3755396" y="6139024"/>
                </a:lnTo>
                <a:cubicBezTo>
                  <a:pt x="3759254" y="6154301"/>
                  <a:pt x="3752042" y="6163661"/>
                  <a:pt x="3741103" y="6171711"/>
                </a:cubicBezTo>
                <a:cubicBezTo>
                  <a:pt x="3733535" y="6202598"/>
                  <a:pt x="3713075" y="6226925"/>
                  <a:pt x="3697544" y="6259653"/>
                </a:cubicBezTo>
                <a:cubicBezTo>
                  <a:pt x="3694865" y="6299045"/>
                  <a:pt x="3666977" y="6311715"/>
                  <a:pt x="3650470" y="6346715"/>
                </a:cubicBezTo>
                <a:cubicBezTo>
                  <a:pt x="3659289" y="6388489"/>
                  <a:pt x="3612267" y="6361702"/>
                  <a:pt x="3603128" y="6392515"/>
                </a:cubicBezTo>
                <a:cubicBezTo>
                  <a:pt x="3605217" y="6447506"/>
                  <a:pt x="3586565" y="6386444"/>
                  <a:pt x="3566534" y="6464704"/>
                </a:cubicBezTo>
                <a:cubicBezTo>
                  <a:pt x="3568262" y="6469951"/>
                  <a:pt x="3561663" y="6478219"/>
                  <a:pt x="3557558" y="6475940"/>
                </a:cubicBezTo>
                <a:cubicBezTo>
                  <a:pt x="3553344" y="6493136"/>
                  <a:pt x="3470845" y="6573200"/>
                  <a:pt x="3467778" y="6598594"/>
                </a:cubicBezTo>
                <a:cubicBezTo>
                  <a:pt x="3438927" y="6641625"/>
                  <a:pt x="3422129" y="6632408"/>
                  <a:pt x="3406680" y="6665163"/>
                </a:cubicBezTo>
                <a:cubicBezTo>
                  <a:pt x="3378055" y="6699949"/>
                  <a:pt x="3355790" y="6770233"/>
                  <a:pt x="3298660" y="6829172"/>
                </a:cubicBezTo>
                <a:lnTo>
                  <a:pt x="3279359" y="6858000"/>
                </a:lnTo>
                <a:lnTo>
                  <a:pt x="0" y="685800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Otsikko 1">
            <a:extLst>
              <a:ext uri="{FF2B5EF4-FFF2-40B4-BE49-F238E27FC236}">
                <a16:creationId xmlns:a16="http://schemas.microsoft.com/office/drawing/2014/main" id="{B0B96288-1F99-46C8-9ECF-EB3A4DC5C61D}"/>
              </a:ext>
            </a:extLst>
          </p:cNvPr>
          <p:cNvSpPr>
            <a:spLocks noGrp="1"/>
          </p:cNvSpPr>
          <p:nvPr>
            <p:ph type="title"/>
          </p:nvPr>
        </p:nvSpPr>
        <p:spPr>
          <a:xfrm>
            <a:off x="818866" y="609600"/>
            <a:ext cx="4603739" cy="3244702"/>
          </a:xfrm>
        </p:spPr>
        <p:txBody>
          <a:bodyPr anchor="t">
            <a:normAutofit/>
          </a:bodyPr>
          <a:lstStyle/>
          <a:p>
            <a:pPr>
              <a:lnSpc>
                <a:spcPct val="100000"/>
              </a:lnSpc>
            </a:pPr>
            <a:r>
              <a:rPr lang="fi-FI" sz="1800" dirty="0" err="1"/>
              <a:t>The</a:t>
            </a:r>
            <a:r>
              <a:rPr lang="fi-FI" sz="1800" dirty="0"/>
              <a:t> </a:t>
            </a:r>
            <a:r>
              <a:rPr lang="fi-FI" sz="1800" dirty="0" err="1"/>
              <a:t>eu</a:t>
            </a:r>
            <a:r>
              <a:rPr lang="fi-FI" sz="1800" dirty="0"/>
              <a:t> </a:t>
            </a:r>
            <a:r>
              <a:rPr lang="fi-FI" sz="1800" dirty="0" err="1"/>
              <a:t>legislative</a:t>
            </a:r>
            <a:r>
              <a:rPr lang="fi-FI" sz="1800" dirty="0"/>
              <a:t> </a:t>
            </a:r>
            <a:r>
              <a:rPr lang="fi-FI" sz="1800" dirty="0" err="1"/>
              <a:t>program</a:t>
            </a:r>
            <a:r>
              <a:rPr lang="fi-FI" sz="1800" dirty="0"/>
              <a:t> of </a:t>
            </a:r>
            <a:r>
              <a:rPr lang="fi-FI" sz="1800" dirty="0" err="1"/>
              <a:t>sustainable</a:t>
            </a:r>
            <a:r>
              <a:rPr lang="fi-FI" sz="1800" dirty="0"/>
              <a:t> </a:t>
            </a:r>
            <a:r>
              <a:rPr lang="fi-FI" sz="1800" dirty="0" err="1"/>
              <a:t>growth</a:t>
            </a:r>
            <a:r>
              <a:rPr lang="fi-FI" sz="1800" dirty="0"/>
              <a:t> finance 1</a:t>
            </a:r>
            <a:br>
              <a:rPr lang="en-US" sz="1800" dirty="0">
                <a:hlinkClick r:id="rId2"/>
              </a:rPr>
            </a:br>
            <a:r>
              <a:rPr lang="en-US" sz="1800" dirty="0">
                <a:hlinkClick r:id="rId2"/>
              </a:rPr>
              <a:t>Frequently asked questions: Commission proposals on financing sustainable growth (europa.eu)</a:t>
            </a:r>
            <a:endParaRPr lang="fi-FI" sz="1800" dirty="0"/>
          </a:p>
        </p:txBody>
      </p:sp>
      <p:sp>
        <p:nvSpPr>
          <p:cNvPr id="3" name="Sisällön paikkamerkki 2">
            <a:extLst>
              <a:ext uri="{FF2B5EF4-FFF2-40B4-BE49-F238E27FC236}">
                <a16:creationId xmlns:a16="http://schemas.microsoft.com/office/drawing/2014/main" id="{529BAA02-A851-43FB-9613-C767719D5E9E}"/>
              </a:ext>
            </a:extLst>
          </p:cNvPr>
          <p:cNvSpPr>
            <a:spLocks noGrp="1"/>
          </p:cNvSpPr>
          <p:nvPr>
            <p:ph idx="1"/>
          </p:nvPr>
        </p:nvSpPr>
        <p:spPr>
          <a:xfrm>
            <a:off x="6411433" y="609600"/>
            <a:ext cx="4450050" cy="5644777"/>
          </a:xfrm>
        </p:spPr>
        <p:txBody>
          <a:bodyPr>
            <a:normAutofit/>
          </a:bodyPr>
          <a:lstStyle/>
          <a:p>
            <a:pPr>
              <a:lnSpc>
                <a:spcPct val="90000"/>
              </a:lnSpc>
              <a:buFont typeface="Arial" panose="020B0604020202020204" pitchFamily="34" charset="0"/>
              <a:buChar char="•"/>
            </a:pPr>
            <a:r>
              <a:rPr lang="en-US" sz="1400" b="0" i="0">
                <a:effectLst/>
                <a:latin typeface="Arial" panose="020B0604020202020204" pitchFamily="34" charset="0"/>
              </a:rPr>
              <a:t>Provide clarity on what sustainable investments are by creating</a:t>
            </a:r>
            <a:r>
              <a:rPr lang="en-US" sz="1400" b="1" i="0">
                <a:effectLst/>
                <a:latin typeface="Arial" panose="020B0604020202020204" pitchFamily="34" charset="0"/>
              </a:rPr>
              <a:t> an EU-wide classification system or taxonomy</a:t>
            </a:r>
            <a:r>
              <a:rPr lang="en-US" sz="1400" b="0" i="0">
                <a:effectLst/>
                <a:latin typeface="Arial" panose="020B0604020202020204" pitchFamily="34" charset="0"/>
              </a:rPr>
              <a:t> to provide businesses and investors with a common language to identify what degree economic activities can be considered environmentally-sustainable. This is a first and essential step in efforts to channel investments into sustainable activities.</a:t>
            </a:r>
          </a:p>
          <a:p>
            <a:pPr>
              <a:lnSpc>
                <a:spcPct val="90000"/>
              </a:lnSpc>
              <a:buFont typeface="Arial" panose="020B0604020202020204" pitchFamily="34" charset="0"/>
              <a:buChar char="•"/>
            </a:pPr>
            <a:r>
              <a:rPr lang="en-US" sz="1400" b="0" i="0">
                <a:effectLst/>
                <a:latin typeface="Arial" panose="020B0604020202020204" pitchFamily="34" charset="0"/>
              </a:rPr>
              <a:t>Ensure that </a:t>
            </a:r>
            <a:r>
              <a:rPr lang="en-US" sz="1400" b="1" i="0">
                <a:effectLst/>
                <a:latin typeface="Arial" panose="020B0604020202020204" pitchFamily="34" charset="0"/>
              </a:rPr>
              <a:t>asset managers, institutional investors, insurance distributors and investment advisors include economic, social and governance (ESG) factors in their investment decisions and advisory processes</a:t>
            </a:r>
            <a:r>
              <a:rPr lang="en-US" sz="1400" b="0" i="0">
                <a:effectLst/>
                <a:latin typeface="Arial" panose="020B0604020202020204" pitchFamily="34" charset="0"/>
              </a:rPr>
              <a:t> as part of their duty to act in the best interest of investors or beneficiaries. Asset managers and institutional investors who claim to pursue sustainability objectives would have to disclose how their investments are aligned with those objectives. This means greater </a:t>
            </a:r>
            <a:r>
              <a:rPr lang="en-US" sz="1400" b="1" i="0">
                <a:effectLst/>
                <a:latin typeface="Arial" panose="020B0604020202020204" pitchFamily="34" charset="0"/>
              </a:rPr>
              <a:t>transparency</a:t>
            </a:r>
            <a:r>
              <a:rPr lang="en-US" sz="1400" b="0" i="0">
                <a:effectLst/>
                <a:latin typeface="Arial" panose="020B0604020202020204" pitchFamily="34" charset="0"/>
              </a:rPr>
              <a:t> towards end-investors, ensuring comparability between products and discouraging 'green-washing' or misleading information.</a:t>
            </a:r>
          </a:p>
          <a:p>
            <a:pPr>
              <a:lnSpc>
                <a:spcPct val="90000"/>
              </a:lnSpc>
            </a:pPr>
            <a:endParaRPr lang="fi-FI" sz="1400"/>
          </a:p>
        </p:txBody>
      </p:sp>
      <p:sp>
        <p:nvSpPr>
          <p:cNvPr id="4" name="Alatunnisteen paikkamerkki 3">
            <a:extLst>
              <a:ext uri="{FF2B5EF4-FFF2-40B4-BE49-F238E27FC236}">
                <a16:creationId xmlns:a16="http://schemas.microsoft.com/office/drawing/2014/main" id="{8BCE982E-58C0-4268-8A26-C7393D0DB948}"/>
              </a:ext>
            </a:extLst>
          </p:cNvPr>
          <p:cNvSpPr>
            <a:spLocks noGrp="1"/>
          </p:cNvSpPr>
          <p:nvPr>
            <p:ph type="ftr" sz="quarter" idx="11"/>
          </p:nvPr>
        </p:nvSpPr>
        <p:spPr>
          <a:xfrm rot="5400000">
            <a:off x="10451592" y="1408176"/>
            <a:ext cx="2770499" cy="365125"/>
          </a:xfrm>
        </p:spPr>
        <p:txBody>
          <a:bodyPr>
            <a:normAutofit/>
          </a:bodyPr>
          <a:lstStyle/>
          <a:p>
            <a:pPr>
              <a:spcAft>
                <a:spcPts val="600"/>
              </a:spcAft>
            </a:pPr>
            <a:r>
              <a:rPr lang="fi-FI"/>
              <a:t>Financial Law Lecture 2</a:t>
            </a:r>
          </a:p>
        </p:txBody>
      </p:sp>
      <p:sp>
        <p:nvSpPr>
          <p:cNvPr id="5" name="Dian numeron paikkamerkki 4">
            <a:extLst>
              <a:ext uri="{FF2B5EF4-FFF2-40B4-BE49-F238E27FC236}">
                <a16:creationId xmlns:a16="http://schemas.microsoft.com/office/drawing/2014/main" id="{4397695D-D413-43AC-B0FD-CB88656C0095}"/>
              </a:ext>
            </a:extLst>
          </p:cNvPr>
          <p:cNvSpPr>
            <a:spLocks noGrp="1"/>
          </p:cNvSpPr>
          <p:nvPr>
            <p:ph type="sldNum" sz="quarter" idx="12"/>
          </p:nvPr>
        </p:nvSpPr>
        <p:spPr>
          <a:xfrm>
            <a:off x="11558016" y="3136392"/>
            <a:ext cx="545911" cy="580029"/>
          </a:xfrm>
        </p:spPr>
        <p:txBody>
          <a:bodyPr>
            <a:normAutofit/>
          </a:bodyPr>
          <a:lstStyle/>
          <a:p>
            <a:pPr>
              <a:spcAft>
                <a:spcPts val="600"/>
              </a:spcAft>
            </a:pPr>
            <a:fld id="{C671F527-EF3E-4A96-9405-17F8F7A98057}" type="slidenum">
              <a:rPr lang="fi-FI"/>
              <a:pPr>
                <a:spcAft>
                  <a:spcPts val="600"/>
                </a:spcAft>
              </a:pPr>
              <a:t>21</a:t>
            </a:fld>
            <a:endParaRPr lang="fi-FI"/>
          </a:p>
        </p:txBody>
      </p:sp>
    </p:spTree>
    <p:extLst>
      <p:ext uri="{BB962C8B-B14F-4D97-AF65-F5344CB8AC3E}">
        <p14:creationId xmlns:p14="http://schemas.microsoft.com/office/powerpoint/2010/main" val="10625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8F5397F-A371-44EF-96B7-AB7CB62F200F}"/>
              </a:ext>
            </a:extLst>
          </p:cNvPr>
          <p:cNvSpPr>
            <a:spLocks noGrp="1"/>
          </p:cNvSpPr>
          <p:nvPr>
            <p:ph type="title"/>
          </p:nvPr>
        </p:nvSpPr>
        <p:spPr>
          <a:xfrm>
            <a:off x="1075767" y="1188637"/>
            <a:ext cx="2988234" cy="4480726"/>
          </a:xfrm>
        </p:spPr>
        <p:txBody>
          <a:bodyPr>
            <a:normAutofit/>
          </a:bodyPr>
          <a:lstStyle/>
          <a:p>
            <a:pPr algn="r"/>
            <a:r>
              <a:rPr kumimoji="0" lang="en-US" sz="2600" b="0" i="0" u="none" strike="noStrike" kern="1200" cap="none" spc="0" normalizeH="0" baseline="0" noProof="0" dirty="0">
                <a:ln>
                  <a:noFill/>
                </a:ln>
                <a:effectLst/>
                <a:uLnTx/>
                <a:uFillTx/>
                <a:latin typeface="Calibri Light" panose="020F0302020204030204"/>
                <a:ea typeface="+mj-ea"/>
                <a:cs typeface="+mj-cs"/>
              </a:rPr>
              <a:t>The EU legislative program of sustainable growth finance </a:t>
            </a:r>
            <a:r>
              <a:rPr kumimoji="0" lang="fi-FI" sz="2600" b="0" i="0" u="none" strike="noStrike" kern="1200" cap="none" spc="0" normalizeH="0" baseline="0" noProof="0" dirty="0">
                <a:ln>
                  <a:noFill/>
                </a:ln>
                <a:effectLst/>
                <a:uLnTx/>
                <a:uFillTx/>
                <a:latin typeface="Calibri Light" panose="020F0302020204030204"/>
                <a:ea typeface="+mj-ea"/>
                <a:cs typeface="+mj-cs"/>
              </a:rPr>
              <a:t>2</a:t>
            </a:r>
            <a:br>
              <a:rPr kumimoji="0" lang="en-US" sz="2600" b="0" i="0" u="none" strike="noStrike" kern="1200" cap="none" spc="0" normalizeH="0" baseline="0" noProof="0" dirty="0">
                <a:ln>
                  <a:noFill/>
                </a:ln>
                <a:effectLst/>
                <a:uLnTx/>
                <a:uFillTx/>
                <a:latin typeface="Calibri Light" panose="020F0302020204030204"/>
                <a:ea typeface="+mj-ea"/>
                <a:cs typeface="+mj-cs"/>
                <a:hlinkClick r:id="rId2"/>
              </a:rPr>
            </a:br>
            <a:endParaRPr lang="fi-FI" sz="2600" dirty="0"/>
          </a:p>
        </p:txBody>
      </p:sp>
      <p:sp>
        <p:nvSpPr>
          <p:cNvPr id="4" name="Alatunnisteen paikkamerkki 3">
            <a:extLst>
              <a:ext uri="{FF2B5EF4-FFF2-40B4-BE49-F238E27FC236}">
                <a16:creationId xmlns:a16="http://schemas.microsoft.com/office/drawing/2014/main" id="{A3AD76A2-72C5-4A30-BB2F-55D12D6C4915}"/>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fi-FI" sz="1150">
                <a:solidFill>
                  <a:schemeClr val="tx1">
                    <a:lumMod val="85000"/>
                    <a:lumOff val="15000"/>
                  </a:schemeClr>
                </a:solidFill>
              </a:rPr>
              <a:t>Financial Law Lecture 2</a:t>
            </a:r>
          </a:p>
        </p:txBody>
      </p:sp>
      <p:sp>
        <p:nvSpPr>
          <p:cNvPr id="3" name="Sisällön paikkamerkki 2">
            <a:extLst>
              <a:ext uri="{FF2B5EF4-FFF2-40B4-BE49-F238E27FC236}">
                <a16:creationId xmlns:a16="http://schemas.microsoft.com/office/drawing/2014/main" id="{ED9A29AC-D0D5-4154-A7C6-A14E38FCBC93}"/>
              </a:ext>
            </a:extLst>
          </p:cNvPr>
          <p:cNvSpPr>
            <a:spLocks noGrp="1"/>
          </p:cNvSpPr>
          <p:nvPr>
            <p:ph idx="1"/>
          </p:nvPr>
        </p:nvSpPr>
        <p:spPr>
          <a:xfrm>
            <a:off x="5255260" y="1648870"/>
            <a:ext cx="4702848" cy="3560260"/>
          </a:xfrm>
        </p:spPr>
        <p:txBody>
          <a:bodyPr anchor="ctr">
            <a:normAutofit lnSpcReduction="10000"/>
          </a:bodyPr>
          <a:lstStyle/>
          <a:p>
            <a:pPr>
              <a:buFont typeface="Arial" panose="020B0604020202020204" pitchFamily="34" charset="0"/>
              <a:buChar char="•"/>
            </a:pPr>
            <a:r>
              <a:rPr lang="en-US" sz="1500" b="0" i="0" dirty="0">
                <a:effectLst/>
                <a:latin typeface="Arial" panose="020B0604020202020204" pitchFamily="34" charset="0"/>
              </a:rPr>
              <a:t>Create a </a:t>
            </a:r>
            <a:r>
              <a:rPr lang="en-US" sz="1500" b="1" i="0" dirty="0">
                <a:effectLst/>
                <a:latin typeface="Arial" panose="020B0604020202020204" pitchFamily="34" charset="0"/>
              </a:rPr>
              <a:t>new benchmark category for low-carbon and positive-carbon impact benchmarks</a:t>
            </a:r>
            <a:r>
              <a:rPr lang="en-US" sz="1500" b="0" i="0" dirty="0">
                <a:effectLst/>
                <a:latin typeface="Arial" panose="020B0604020202020204" pitchFamily="34" charset="0"/>
              </a:rPr>
              <a:t>, fostering a generally accepted market standard to measure a company's footprint and, in consequence, an investment portfolio's carbon footprint. This would give investors who want to invest in low-carbon strategies an appropriate tool to enable them to compare the performance of their investment.</a:t>
            </a:r>
          </a:p>
          <a:p>
            <a:pPr>
              <a:buFont typeface="Arial" panose="020B0604020202020204" pitchFamily="34" charset="0"/>
              <a:buChar char="•"/>
            </a:pPr>
            <a:r>
              <a:rPr lang="en-US" sz="1500" b="0" i="0" dirty="0">
                <a:effectLst/>
                <a:latin typeface="Arial" panose="020B0604020202020204" pitchFamily="34" charset="0"/>
              </a:rPr>
              <a:t>Ensure that investment firms and insurance distributors </a:t>
            </a:r>
            <a:r>
              <a:rPr lang="en-US" sz="1500" b="1" i="0" dirty="0">
                <a:effectLst/>
                <a:latin typeface="Arial" panose="020B0604020202020204" pitchFamily="34" charset="0"/>
              </a:rPr>
              <a:t>integrate sustainability preferences into their suitability tests when offering advice to investors </a:t>
            </a:r>
            <a:r>
              <a:rPr lang="en-US" sz="1500" b="0" i="0" dirty="0">
                <a:effectLst/>
                <a:latin typeface="Arial" panose="020B0604020202020204" pitchFamily="34" charset="0"/>
              </a:rPr>
              <a:t>and that the products offered meet their clients' needs.</a:t>
            </a:r>
          </a:p>
          <a:p>
            <a:endParaRPr lang="fi-FI" sz="1500" dirty="0"/>
          </a:p>
        </p:txBody>
      </p:sp>
      <p:sp>
        <p:nvSpPr>
          <p:cNvPr id="5" name="Dian numeron paikkamerkki 4">
            <a:extLst>
              <a:ext uri="{FF2B5EF4-FFF2-40B4-BE49-F238E27FC236}">
                <a16:creationId xmlns:a16="http://schemas.microsoft.com/office/drawing/2014/main" id="{23B2A58E-63F5-4064-8ECB-0F94B2F9764A}"/>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C671F527-EF3E-4A96-9405-17F8F7A98057}" type="slidenum">
              <a:rPr lang="fi-FI" sz="6600">
                <a:solidFill>
                  <a:srgbClr val="FFFFFF"/>
                </a:solidFill>
              </a:rPr>
              <a:pPr>
                <a:lnSpc>
                  <a:spcPct val="90000"/>
                </a:lnSpc>
                <a:spcAft>
                  <a:spcPts val="600"/>
                </a:spcAft>
              </a:pPr>
              <a:t>22</a:t>
            </a:fld>
            <a:endParaRPr lang="fi-FI" sz="6600">
              <a:solidFill>
                <a:srgbClr val="FFFFFF"/>
              </a:solidFill>
            </a:endParaRPr>
          </a:p>
        </p:txBody>
      </p:sp>
    </p:spTree>
    <p:extLst>
      <p:ext uri="{BB962C8B-B14F-4D97-AF65-F5344CB8AC3E}">
        <p14:creationId xmlns:p14="http://schemas.microsoft.com/office/powerpoint/2010/main" val="347647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54687D6-D294-49EA-9E86-72882516D2FA}"/>
              </a:ext>
            </a:extLst>
          </p:cNvPr>
          <p:cNvSpPr>
            <a:spLocks noGrp="1"/>
          </p:cNvSpPr>
          <p:nvPr>
            <p:ph type="title"/>
          </p:nvPr>
        </p:nvSpPr>
        <p:spPr>
          <a:xfrm>
            <a:off x="1075767" y="1188637"/>
            <a:ext cx="2988234" cy="4480726"/>
          </a:xfrm>
        </p:spPr>
        <p:txBody>
          <a:bodyPr>
            <a:normAutofit/>
          </a:bodyPr>
          <a:lstStyle/>
          <a:p>
            <a:pPr algn="r"/>
            <a:r>
              <a:rPr kumimoji="0" lang="en-US" sz="2600" b="0" i="0" u="none" strike="noStrike" kern="1200" cap="none" spc="0" normalizeH="0" baseline="0" noProof="0" dirty="0">
                <a:ln>
                  <a:noFill/>
                </a:ln>
                <a:effectLst/>
                <a:uLnTx/>
                <a:uFillTx/>
                <a:latin typeface="Calibri Light" panose="020F0302020204030204"/>
                <a:ea typeface="+mj-ea"/>
                <a:cs typeface="+mj-cs"/>
              </a:rPr>
              <a:t>The EU legislative program of sustainable growth finance </a:t>
            </a:r>
            <a:r>
              <a:rPr kumimoji="0" lang="fi-FI" sz="2600" b="0" i="0" u="none" strike="noStrike" kern="1200" cap="none" spc="0" normalizeH="0" baseline="0" noProof="0" dirty="0">
                <a:ln>
                  <a:noFill/>
                </a:ln>
                <a:effectLst/>
                <a:uLnTx/>
                <a:uFillTx/>
                <a:latin typeface="Calibri Light" panose="020F0302020204030204"/>
                <a:ea typeface="+mj-ea"/>
                <a:cs typeface="+mj-cs"/>
              </a:rPr>
              <a:t>3</a:t>
            </a:r>
            <a:br>
              <a:rPr kumimoji="0" lang="en-US" sz="2600" b="0" i="0" u="none" strike="noStrike" kern="1200" cap="none" spc="0" normalizeH="0" baseline="0" noProof="0" dirty="0">
                <a:ln>
                  <a:noFill/>
                </a:ln>
                <a:effectLst/>
                <a:uLnTx/>
                <a:uFillTx/>
                <a:latin typeface="Calibri Light" panose="020F0302020204030204"/>
                <a:ea typeface="+mj-ea"/>
                <a:cs typeface="+mj-cs"/>
                <a:hlinkClick r:id="rId2"/>
              </a:rPr>
            </a:br>
            <a:endParaRPr lang="fi-FI" sz="2600" dirty="0"/>
          </a:p>
        </p:txBody>
      </p:sp>
      <p:sp>
        <p:nvSpPr>
          <p:cNvPr id="4" name="Alatunnisteen paikkamerkki 3">
            <a:extLst>
              <a:ext uri="{FF2B5EF4-FFF2-40B4-BE49-F238E27FC236}">
                <a16:creationId xmlns:a16="http://schemas.microsoft.com/office/drawing/2014/main" id="{523417EC-F25F-49CD-8350-C44D081107DC}"/>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fi-FI" sz="1150">
                <a:solidFill>
                  <a:schemeClr val="tx1">
                    <a:lumMod val="85000"/>
                    <a:lumOff val="15000"/>
                  </a:schemeClr>
                </a:solidFill>
              </a:rPr>
              <a:t>Financial Law Lecture 2</a:t>
            </a:r>
          </a:p>
        </p:txBody>
      </p:sp>
      <p:sp>
        <p:nvSpPr>
          <p:cNvPr id="3" name="Sisällön paikkamerkki 2">
            <a:extLst>
              <a:ext uri="{FF2B5EF4-FFF2-40B4-BE49-F238E27FC236}">
                <a16:creationId xmlns:a16="http://schemas.microsoft.com/office/drawing/2014/main" id="{107B3606-E1B8-49CB-B963-11B8A18E96AC}"/>
              </a:ext>
            </a:extLst>
          </p:cNvPr>
          <p:cNvSpPr>
            <a:spLocks noGrp="1"/>
          </p:cNvSpPr>
          <p:nvPr>
            <p:ph idx="1"/>
          </p:nvPr>
        </p:nvSpPr>
        <p:spPr>
          <a:xfrm>
            <a:off x="5255260" y="1648870"/>
            <a:ext cx="4702848" cy="3560260"/>
          </a:xfrm>
        </p:spPr>
        <p:txBody>
          <a:bodyPr anchor="ctr">
            <a:normAutofit lnSpcReduction="10000"/>
          </a:bodyPr>
          <a:lstStyle/>
          <a:p>
            <a:r>
              <a:rPr lang="en-US" sz="1300" b="0" i="0" dirty="0">
                <a:effectLst/>
                <a:latin typeface="Arial" panose="020B0604020202020204" pitchFamily="34" charset="0"/>
              </a:rPr>
              <a:t>The taxonomy, once developed, will have to be used by:</a:t>
            </a:r>
          </a:p>
          <a:p>
            <a:r>
              <a:rPr lang="en-US" sz="1300" b="0" i="0" dirty="0">
                <a:effectLst/>
                <a:latin typeface="Arial" panose="020B0604020202020204" pitchFamily="34" charset="0"/>
              </a:rPr>
              <a:t>A)</a:t>
            </a:r>
            <a:r>
              <a:rPr lang="en-US" sz="1300" b="1" i="0" dirty="0">
                <a:effectLst/>
                <a:latin typeface="Arial" panose="020B0604020202020204" pitchFamily="34" charset="0"/>
              </a:rPr>
              <a:t> Regulators at national and EU level</a:t>
            </a:r>
            <a:r>
              <a:rPr lang="en-US" sz="1300" b="0" i="0" dirty="0">
                <a:effectLst/>
                <a:latin typeface="Arial" panose="020B0604020202020204" pitchFamily="34" charset="0"/>
              </a:rPr>
              <a:t> </a:t>
            </a:r>
            <a:r>
              <a:rPr lang="en-US" sz="1300" b="1" i="0" dirty="0">
                <a:effectLst/>
                <a:latin typeface="Arial" panose="020B0604020202020204" pitchFamily="34" charset="0"/>
              </a:rPr>
              <a:t>when setting requirements on market actors</a:t>
            </a:r>
            <a:r>
              <a:rPr lang="en-US" sz="1300" b="0" i="0" dirty="0">
                <a:effectLst/>
                <a:latin typeface="Arial" panose="020B0604020202020204" pitchFamily="34" charset="0"/>
              </a:rPr>
              <a:t> regarding financial products that are marketed as environmentally-sustainable (such as labelling schemes).</a:t>
            </a:r>
          </a:p>
          <a:p>
            <a:r>
              <a:rPr lang="en-US" sz="1300" b="0" i="0" dirty="0">
                <a:effectLst/>
                <a:latin typeface="Arial" panose="020B0604020202020204" pitchFamily="34" charset="0"/>
              </a:rPr>
              <a:t>B) </a:t>
            </a:r>
            <a:r>
              <a:rPr lang="en-US" sz="1300" b="1" i="0" dirty="0">
                <a:effectLst/>
                <a:latin typeface="Arial" panose="020B0604020202020204" pitchFamily="34" charset="0"/>
              </a:rPr>
              <a:t>Financial market participants offering financial products as environmentally-sustainable.</a:t>
            </a:r>
            <a:r>
              <a:rPr lang="en-US" sz="1300" b="0" i="0" dirty="0">
                <a:effectLst/>
                <a:latin typeface="Arial" panose="020B0604020202020204" pitchFamily="34" charset="0"/>
              </a:rPr>
              <a:t> They would have to disclose information on the criteria used to determine the environmental sustainability of the investment. </a:t>
            </a:r>
          </a:p>
          <a:p>
            <a:r>
              <a:rPr lang="en-US" sz="1300" b="0" i="0" dirty="0">
                <a:effectLst/>
                <a:latin typeface="Arial" panose="020B0604020202020204" pitchFamily="34" charset="0"/>
              </a:rPr>
              <a:t>It also sets uniform rules on </a:t>
            </a:r>
            <a:r>
              <a:rPr lang="en-US" sz="1300" b="1" i="0" dirty="0">
                <a:effectLst/>
                <a:latin typeface="Arial" panose="020B0604020202020204" pitchFamily="34" charset="0"/>
              </a:rPr>
              <a:t>how those financial market participants should inform investors</a:t>
            </a:r>
            <a:r>
              <a:rPr lang="en-US" sz="1300" b="0" i="0" dirty="0">
                <a:effectLst/>
                <a:latin typeface="Arial" panose="020B0604020202020204" pitchFamily="34" charset="0"/>
              </a:rPr>
              <a:t> about their compliance with the integration of ESG risks and opportunities.</a:t>
            </a:r>
          </a:p>
          <a:p>
            <a:endParaRPr lang="fi-FI" sz="1300" dirty="0"/>
          </a:p>
        </p:txBody>
      </p:sp>
      <p:sp>
        <p:nvSpPr>
          <p:cNvPr id="5" name="Dian numeron paikkamerkki 4">
            <a:extLst>
              <a:ext uri="{FF2B5EF4-FFF2-40B4-BE49-F238E27FC236}">
                <a16:creationId xmlns:a16="http://schemas.microsoft.com/office/drawing/2014/main" id="{0CC8D76F-DDF0-42A6-8BA9-C6CFA5AAC2D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C671F527-EF3E-4A96-9405-17F8F7A98057}" type="slidenum">
              <a:rPr lang="fi-FI" sz="6600">
                <a:solidFill>
                  <a:srgbClr val="FFFFFF"/>
                </a:solidFill>
              </a:rPr>
              <a:pPr>
                <a:lnSpc>
                  <a:spcPct val="90000"/>
                </a:lnSpc>
                <a:spcAft>
                  <a:spcPts val="600"/>
                </a:spcAft>
              </a:pPr>
              <a:t>23</a:t>
            </a:fld>
            <a:endParaRPr lang="fi-FI" sz="6600">
              <a:solidFill>
                <a:srgbClr val="FFFFFF"/>
              </a:solidFill>
            </a:endParaRPr>
          </a:p>
        </p:txBody>
      </p:sp>
    </p:spTree>
    <p:extLst>
      <p:ext uri="{BB962C8B-B14F-4D97-AF65-F5344CB8AC3E}">
        <p14:creationId xmlns:p14="http://schemas.microsoft.com/office/powerpoint/2010/main" val="355952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AE5E8B7-F3E8-458B-BD23-CB279D21BF1F}"/>
              </a:ext>
            </a:extLst>
          </p:cNvPr>
          <p:cNvSpPr>
            <a:spLocks noGrp="1"/>
          </p:cNvSpPr>
          <p:nvPr>
            <p:ph type="ctrTitle"/>
          </p:nvPr>
        </p:nvSpPr>
        <p:spPr>
          <a:xfrm>
            <a:off x="1075767" y="1188637"/>
            <a:ext cx="2988234" cy="4480726"/>
          </a:xfrm>
        </p:spPr>
        <p:txBody>
          <a:bodyPr vert="horz" lIns="91440" tIns="45720" rIns="91440" bIns="45720" rtlCol="0" anchor="ctr">
            <a:normAutofit/>
          </a:bodyPr>
          <a:lstStyle/>
          <a:p>
            <a:pPr algn="r">
              <a:lnSpc>
                <a:spcPct val="90000"/>
              </a:lnSpc>
            </a:pPr>
            <a:r>
              <a:rPr kumimoji="0" lang="en-US" sz="2600" b="0" i="0" u="none" strike="noStrike" kern="1200" cap="none" spc="0" normalizeH="0" baseline="0" noProof="0" dirty="0">
                <a:ln>
                  <a:noFill/>
                </a:ln>
                <a:solidFill>
                  <a:schemeClr val="tx1"/>
                </a:solidFill>
                <a:effectLst/>
                <a:uLnTx/>
                <a:uFillTx/>
                <a:latin typeface="+mj-lt"/>
                <a:ea typeface="+mj-ea"/>
                <a:cs typeface="+mj-cs"/>
              </a:rPr>
              <a:t>The EU legislative program of sustainable growth finance 4</a:t>
            </a:r>
            <a:br>
              <a:rPr kumimoji="0" lang="en-US" sz="2600" b="0" i="0" u="none" strike="noStrike" kern="1200" cap="none" spc="0" normalizeH="0" baseline="0" noProof="0" dirty="0">
                <a:ln>
                  <a:noFill/>
                </a:ln>
                <a:solidFill>
                  <a:schemeClr val="tx1"/>
                </a:solidFill>
                <a:effectLst/>
                <a:uLnTx/>
                <a:uFillTx/>
                <a:latin typeface="+mj-lt"/>
                <a:ea typeface="+mj-ea"/>
                <a:cs typeface="+mj-cs"/>
                <a:hlinkClick r:id="rId2"/>
              </a:rPr>
            </a:br>
            <a:endParaRPr lang="en-US" sz="2600" kern="1200" dirty="0">
              <a:solidFill>
                <a:schemeClr val="tx1"/>
              </a:solidFill>
              <a:latin typeface="+mj-lt"/>
              <a:ea typeface="+mj-ea"/>
              <a:cs typeface="+mj-cs"/>
            </a:endParaRPr>
          </a:p>
        </p:txBody>
      </p:sp>
      <p:sp>
        <p:nvSpPr>
          <p:cNvPr id="4" name="Alatunnisteen paikkamerkki 3">
            <a:extLst>
              <a:ext uri="{FF2B5EF4-FFF2-40B4-BE49-F238E27FC236}">
                <a16:creationId xmlns:a16="http://schemas.microsoft.com/office/drawing/2014/main" id="{7A0FE9A3-8236-4490-9041-46C8E667D7F2}"/>
              </a:ext>
            </a:extLst>
          </p:cNvPr>
          <p:cNvSpPr>
            <a:spLocks noGrp="1"/>
          </p:cNvSpPr>
          <p:nvPr>
            <p:ph type="ftr" sz="quarter" idx="16"/>
          </p:nvPr>
        </p:nvSpPr>
        <p:spPr>
          <a:xfrm rot="5400000">
            <a:off x="-2374833" y="3246436"/>
            <a:ext cx="5607882" cy="365125"/>
          </a:xfrm>
        </p:spPr>
        <p:txBody>
          <a:bodyPr vert="horz" lIns="91440" tIns="45720" rIns="91440" bIns="45720" rtlCol="0" anchor="t">
            <a:normAutofit/>
          </a:bodyPr>
          <a:lstStyle/>
          <a:p>
            <a:pPr algn="l">
              <a:spcAft>
                <a:spcPts val="600"/>
              </a:spcAft>
              <a:defRPr/>
            </a:pPr>
            <a:r>
              <a:rPr lang="en-US" sz="1150" kern="1200">
                <a:solidFill>
                  <a:schemeClr val="tx1">
                    <a:lumMod val="85000"/>
                    <a:lumOff val="15000"/>
                  </a:schemeClr>
                </a:solidFill>
                <a:latin typeface="+mn-lt"/>
                <a:ea typeface="+mn-ea"/>
                <a:cs typeface="+mn-cs"/>
              </a:rPr>
              <a:t>Financial Law Lecture 2</a:t>
            </a:r>
          </a:p>
        </p:txBody>
      </p:sp>
      <p:sp>
        <p:nvSpPr>
          <p:cNvPr id="3" name="Sisällön paikkamerkki 2">
            <a:extLst>
              <a:ext uri="{FF2B5EF4-FFF2-40B4-BE49-F238E27FC236}">
                <a16:creationId xmlns:a16="http://schemas.microsoft.com/office/drawing/2014/main" id="{4612463B-657C-49F1-B9D0-74EE8A5F0388}"/>
              </a:ext>
            </a:extLst>
          </p:cNvPr>
          <p:cNvSpPr>
            <a:spLocks noGrp="1"/>
          </p:cNvSpPr>
          <p:nvPr>
            <p:ph sz="quarter" idx="14"/>
          </p:nvPr>
        </p:nvSpPr>
        <p:spPr>
          <a:xfrm>
            <a:off x="5255260" y="1648870"/>
            <a:ext cx="4702848" cy="3560260"/>
          </a:xfrm>
        </p:spPr>
        <p:txBody>
          <a:bodyPr vert="horz" lIns="91440" tIns="45720" rIns="91440" bIns="45720" rtlCol="0" anchor="ctr">
            <a:normAutofit fontScale="92500" lnSpcReduction="10000"/>
          </a:bodyPr>
          <a:lstStyle/>
          <a:p>
            <a:pPr indent="-228600">
              <a:buFont typeface="Arial" panose="020B0604020202020204" pitchFamily="34" charset="0"/>
              <a:buChar char="•"/>
            </a:pPr>
            <a:r>
              <a:rPr lang="en-US" sz="1700" b="0" i="0" dirty="0">
                <a:effectLst/>
                <a:latin typeface="+mn-lt"/>
              </a:rPr>
              <a:t>The </a:t>
            </a:r>
            <a:r>
              <a:rPr lang="en-US" sz="1700" i="0" dirty="0">
                <a:effectLst/>
                <a:latin typeface="+mn-lt"/>
              </a:rPr>
              <a:t>amendments to MiFID II and IDD (EPND</a:t>
            </a:r>
            <a:r>
              <a:rPr lang="fi-FI" sz="2000" dirty="0"/>
              <a:t> </a:t>
            </a:r>
            <a:r>
              <a:rPr lang="fi-FI" sz="1600" dirty="0"/>
              <a:t>2016/97</a:t>
            </a:r>
            <a:r>
              <a:rPr lang="fi-FI" sz="2000" dirty="0"/>
              <a:t> on </a:t>
            </a:r>
            <a:r>
              <a:rPr lang="fi-FI" sz="2000" dirty="0" err="1"/>
              <a:t>offering</a:t>
            </a:r>
            <a:r>
              <a:rPr lang="fi-FI" sz="2000" dirty="0"/>
              <a:t> </a:t>
            </a:r>
            <a:r>
              <a:rPr lang="fi-FI" sz="2000" dirty="0" err="1"/>
              <a:t>insurances</a:t>
            </a:r>
            <a:r>
              <a:rPr lang="fi-FI" sz="1600" dirty="0"/>
              <a:t>) </a:t>
            </a:r>
            <a:r>
              <a:rPr lang="en-US" sz="1700" b="0" i="0" dirty="0">
                <a:effectLst/>
                <a:latin typeface="+mn-lt"/>
              </a:rPr>
              <a:t>delegated acts, for which a public consultation is launched today, would require investment firms and insurance distributors </a:t>
            </a:r>
            <a:r>
              <a:rPr lang="en-US" sz="1700" i="0" dirty="0">
                <a:effectLst/>
                <a:latin typeface="+mn-lt"/>
              </a:rPr>
              <a:t>to ask their clients about their preferences as regards ESG, and then to take them into account when advising their clients, as part of the product selection process and the suitability assessment</a:t>
            </a:r>
            <a:r>
              <a:rPr lang="en-US" sz="1700" b="0" i="0" dirty="0">
                <a:effectLst/>
                <a:latin typeface="+mn-lt"/>
              </a:rPr>
              <a:t>. Based on these delegated acts, the Commission will invite the European Securities Markets Authority (ESMA) to include provisions on sustainability preferences in its guidelines on the suitability assessment (which should be updated by Q4 2018).</a:t>
            </a:r>
            <a:endParaRPr lang="en-US" sz="1700" dirty="0">
              <a:latin typeface="+mn-lt"/>
            </a:endParaRPr>
          </a:p>
        </p:txBody>
      </p:sp>
      <p:sp>
        <p:nvSpPr>
          <p:cNvPr id="5" name="Dian numeron paikkamerkki 4">
            <a:extLst>
              <a:ext uri="{FF2B5EF4-FFF2-40B4-BE49-F238E27FC236}">
                <a16:creationId xmlns:a16="http://schemas.microsoft.com/office/drawing/2014/main" id="{826F91ED-5F9F-4B1B-9FA3-6D961E833A29}"/>
              </a:ext>
            </a:extLst>
          </p:cNvPr>
          <p:cNvSpPr>
            <a:spLocks noGrp="1"/>
          </p:cNvSpPr>
          <p:nvPr>
            <p:ph type="sldNum" sz="quarter" idx="17"/>
          </p:nvPr>
        </p:nvSpPr>
        <p:spPr>
          <a:xfrm>
            <a:off x="9683496" y="4892040"/>
            <a:ext cx="1673352" cy="1005840"/>
          </a:xfrm>
        </p:spPr>
        <p:txBody>
          <a:bodyPr vert="horz" lIns="91440" tIns="45720" rIns="91440" bIns="45720" rtlCol="0" anchor="ctr">
            <a:normAutofit/>
          </a:bodyPr>
          <a:lstStyle/>
          <a:p>
            <a:pPr>
              <a:lnSpc>
                <a:spcPct val="90000"/>
              </a:lnSpc>
              <a:spcAft>
                <a:spcPts val="600"/>
              </a:spcAft>
              <a:defRPr/>
            </a:pPr>
            <a:fld id="{1C07628F-9402-FB47-93B5-FC3C3BFEEBE0}" type="slidenum">
              <a:rPr lang="en-US" sz="6600">
                <a:solidFill>
                  <a:srgbClr val="FFFFFF"/>
                </a:solidFill>
              </a:rPr>
              <a:pPr>
                <a:lnSpc>
                  <a:spcPct val="90000"/>
                </a:lnSpc>
                <a:spcAft>
                  <a:spcPts val="600"/>
                </a:spcAft>
                <a:defRPr/>
              </a:pPr>
              <a:t>24</a:t>
            </a:fld>
            <a:endParaRPr lang="en-US" sz="6600">
              <a:solidFill>
                <a:srgbClr val="FFFFFF"/>
              </a:solidFill>
            </a:endParaRPr>
          </a:p>
        </p:txBody>
      </p:sp>
    </p:spTree>
    <p:extLst>
      <p:ext uri="{BB962C8B-B14F-4D97-AF65-F5344CB8AC3E}">
        <p14:creationId xmlns:p14="http://schemas.microsoft.com/office/powerpoint/2010/main" val="3384055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1A38E9B-3231-4376-B001-8C190AB2657A}"/>
              </a:ext>
            </a:extLst>
          </p:cNvPr>
          <p:cNvSpPr>
            <a:spLocks noGrp="1"/>
          </p:cNvSpPr>
          <p:nvPr>
            <p:ph type="ctrTitle"/>
          </p:nvPr>
        </p:nvSpPr>
        <p:spPr/>
        <p:txBody>
          <a:bodyPr/>
          <a:lstStyle/>
          <a:p>
            <a:pPr algn="ctr"/>
            <a:r>
              <a:rPr lang="fi-FI" sz="2400" dirty="0" err="1"/>
              <a:t>Disclosure</a:t>
            </a:r>
            <a:r>
              <a:rPr lang="fi-FI" sz="2400" dirty="0"/>
              <a:t> </a:t>
            </a:r>
            <a:r>
              <a:rPr lang="fi-FI" sz="2400" dirty="0" err="1"/>
              <a:t>regulation</a:t>
            </a:r>
            <a:r>
              <a:rPr lang="fi-FI" sz="2400" dirty="0"/>
              <a:t> 1</a:t>
            </a:r>
            <a:br>
              <a:rPr lang="fi-FI" sz="2400" dirty="0"/>
            </a:br>
            <a:r>
              <a:rPr kumimoji="0" lang="fi-FI" sz="2400" b="1" i="0" u="none" strike="noStrike" kern="1200" cap="none" spc="-75" normalizeH="0" baseline="0" noProof="0" dirty="0">
                <a:ln>
                  <a:noFill/>
                </a:ln>
                <a:solidFill>
                  <a:srgbClr val="4472C4"/>
                </a:solidFill>
                <a:effectLst/>
                <a:uLnTx/>
                <a:uFillTx/>
                <a:latin typeface="Calibri Light" panose="020F0302020204030204"/>
                <a:ea typeface="+mj-ea"/>
                <a:cs typeface="+mj-cs"/>
              </a:rPr>
              <a:t>(</a:t>
            </a:r>
            <a:r>
              <a:rPr kumimoji="0" lang="en-US" sz="2400" b="1" i="0" u="none" strike="noStrike" kern="1200" cap="none" spc="-75" normalizeH="0" baseline="0" noProof="0" dirty="0">
                <a:ln>
                  <a:noFill/>
                </a:ln>
                <a:solidFill>
                  <a:srgbClr val="4472C4"/>
                </a:solidFill>
                <a:effectLst/>
                <a:uLnTx/>
                <a:uFillTx/>
                <a:latin typeface="Calibri Light" panose="020F0302020204030204"/>
                <a:ea typeface="+mj-ea"/>
                <a:cs typeface="+mj-cs"/>
              </a:rPr>
              <a:t>REGULATION (EU) 2019/2088 OF THE EUROPEAN PARLIAMENT AND OF THE COUNCIL</a:t>
            </a:r>
            <a:br>
              <a:rPr kumimoji="0" lang="en-US" sz="2400" b="1" i="0" u="none" strike="noStrike" kern="1200" cap="none" spc="-75" normalizeH="0" baseline="0" noProof="0" dirty="0">
                <a:ln>
                  <a:noFill/>
                </a:ln>
                <a:solidFill>
                  <a:srgbClr val="4472C4"/>
                </a:solidFill>
                <a:effectLst/>
                <a:uLnTx/>
                <a:uFillTx/>
                <a:latin typeface="Calibri Light" panose="020F0302020204030204"/>
                <a:ea typeface="+mj-ea"/>
                <a:cs typeface="+mj-cs"/>
              </a:rPr>
            </a:br>
            <a:r>
              <a:rPr kumimoji="0" lang="en-US" sz="2400" b="1" i="0" u="none" strike="noStrike" kern="1200" cap="none" spc="-75" normalizeH="0" baseline="0" noProof="0" dirty="0">
                <a:ln>
                  <a:noFill/>
                </a:ln>
                <a:solidFill>
                  <a:srgbClr val="4472C4"/>
                </a:solidFill>
                <a:effectLst/>
                <a:uLnTx/>
                <a:uFillTx/>
                <a:latin typeface="Calibri Light" panose="020F0302020204030204"/>
                <a:ea typeface="+mj-ea"/>
                <a:cs typeface="+mj-cs"/>
              </a:rPr>
              <a:t>on sustainability‐related disclosures in the financial services sector </a:t>
            </a:r>
            <a:r>
              <a:rPr kumimoji="0" lang="fi-FI" sz="2400" b="1" i="0" u="none" strike="noStrike" kern="1200" cap="none" spc="-75" normalizeH="0" baseline="0" noProof="0" dirty="0">
                <a:ln>
                  <a:noFill/>
                </a:ln>
                <a:solidFill>
                  <a:srgbClr val="4472C4"/>
                </a:solidFill>
                <a:effectLst/>
                <a:uLnTx/>
                <a:uFillTx/>
                <a:latin typeface="Calibri Light" panose="020F0302020204030204"/>
                <a:ea typeface="+mj-ea"/>
                <a:cs typeface="+mj-cs"/>
              </a:rPr>
              <a:t>)</a:t>
            </a:r>
            <a:endParaRPr lang="fi-FI" sz="2400" dirty="0"/>
          </a:p>
        </p:txBody>
      </p:sp>
      <p:sp>
        <p:nvSpPr>
          <p:cNvPr id="4" name="Alatunnisteen paikkamerkki 3">
            <a:extLst>
              <a:ext uri="{FF2B5EF4-FFF2-40B4-BE49-F238E27FC236}">
                <a16:creationId xmlns:a16="http://schemas.microsoft.com/office/drawing/2014/main" id="{84F8AEDB-92D1-471B-9910-3540DE1B05ED}"/>
              </a:ext>
            </a:extLst>
          </p:cNvPr>
          <p:cNvSpPr>
            <a:spLocks noGrp="1"/>
          </p:cNvSpPr>
          <p:nvPr>
            <p:ph type="ftr" sz="quarter" idx="16"/>
          </p:nvPr>
        </p:nvSpPr>
        <p:spPr/>
        <p:txBody>
          <a:bodyPr/>
          <a:lstStyle/>
          <a:p>
            <a:pPr>
              <a:defRPr/>
            </a:pPr>
            <a:r>
              <a:rPr lang="fi-FI">
                <a:solidFill>
                  <a:prstClr val="black">
                    <a:tint val="75000"/>
                  </a:prstClr>
                </a:solidFill>
              </a:rPr>
              <a:t>Financial Law Lecture 2</a:t>
            </a:r>
          </a:p>
        </p:txBody>
      </p:sp>
      <p:sp>
        <p:nvSpPr>
          <p:cNvPr id="5" name="Dian numeron paikkamerkki 4">
            <a:extLst>
              <a:ext uri="{FF2B5EF4-FFF2-40B4-BE49-F238E27FC236}">
                <a16:creationId xmlns:a16="http://schemas.microsoft.com/office/drawing/2014/main" id="{F4A57961-4C42-4691-88DC-294D5B448C91}"/>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25</a:t>
            </a:fld>
            <a:endParaRPr lang="fi-FI">
              <a:solidFill>
                <a:prstClr val="black">
                  <a:tint val="75000"/>
                </a:prstClr>
              </a:solidFill>
            </a:endParaRPr>
          </a:p>
        </p:txBody>
      </p:sp>
      <p:graphicFrame>
        <p:nvGraphicFramePr>
          <p:cNvPr id="7" name="Sisällön paikkamerkki 6">
            <a:extLst>
              <a:ext uri="{FF2B5EF4-FFF2-40B4-BE49-F238E27FC236}">
                <a16:creationId xmlns:a16="http://schemas.microsoft.com/office/drawing/2014/main" id="{B9CC05C1-7F4D-450E-A0E3-E335B0A25EDE}"/>
              </a:ext>
            </a:extLst>
          </p:cNvPr>
          <p:cNvGraphicFramePr>
            <a:graphicFrameLocks noGrp="1"/>
          </p:cNvGraphicFramePr>
          <p:nvPr>
            <p:ph sz="quarter" idx="14"/>
            <p:extLst>
              <p:ext uri="{D42A27DB-BD31-4B8C-83A1-F6EECF244321}">
                <p14:modId xmlns:p14="http://schemas.microsoft.com/office/powerpoint/2010/main" val="1845464953"/>
              </p:ext>
            </p:extLst>
          </p:nvPr>
        </p:nvGraphicFramePr>
        <p:xfrm>
          <a:off x="756138" y="1811215"/>
          <a:ext cx="10744664" cy="37060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8666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873E3198-B8F1-480E-B891-27D1E41418F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B0A46273-0213-4187-B506-2576D63D08B1}"/>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3DB0F6F6-76A2-447A-81A3-C18664D522DD}"/>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FADCD75D-ED73-4107-8CFF-159EE4B9134A}"/>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0DF37459-3ADC-4536-B965-0EA808D2645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19415610-FF84-4F5E-B370-86982D5F4E2F}"/>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EB495810-6885-4544-BF47-A59D4CF21CB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EB2E8C4-C3E7-4048-A43D-9859510CF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13" name="Ink 12">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12490710" y="6342652"/>
              <a:ext cx="360" cy="360"/>
            </p14:xfrm>
          </p:contentPart>
        </mc:Choice>
        <mc:Fallback xmlns="">
          <p:pic>
            <p:nvPicPr>
              <p:cNvPr id="13" name="Ink 12">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12481710" y="6333652"/>
                <a:ext cx="18000" cy="18000"/>
              </a:xfrm>
              <a:prstGeom prst="rect">
                <a:avLst/>
              </a:prstGeom>
            </p:spPr>
          </p:pic>
        </mc:Fallback>
      </mc:AlternateContent>
      <p:sp useBgFill="1">
        <p:nvSpPr>
          <p:cNvPr id="15" name="Rectangle 14">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1CE2CF7-D5AA-4464-AC91-9ED1EA5D63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E148C8AA-F2EB-4D81-A588-47CE77A1D6DF}"/>
              </a:ext>
            </a:extLst>
          </p:cNvPr>
          <p:cNvSpPr>
            <a:spLocks noGrp="1"/>
          </p:cNvSpPr>
          <p:nvPr>
            <p:ph type="ctrTitle"/>
          </p:nvPr>
        </p:nvSpPr>
        <p:spPr>
          <a:xfrm>
            <a:off x="5177859" y="609601"/>
            <a:ext cx="5683623" cy="1216024"/>
          </a:xfrm>
        </p:spPr>
        <p:txBody>
          <a:bodyPr vert="horz" lIns="91440" tIns="45720" rIns="91440" bIns="45720" rtlCol="0" anchor="ctr">
            <a:normAutofit/>
          </a:bodyPr>
          <a:lstStyle/>
          <a:p>
            <a:pPr>
              <a:lnSpc>
                <a:spcPct val="100000"/>
              </a:lnSpc>
            </a:pPr>
            <a:r>
              <a:rPr lang="en-US" sz="2400" spc="600" dirty="0">
                <a:solidFill>
                  <a:schemeClr val="tx1">
                    <a:lumMod val="85000"/>
                    <a:lumOff val="15000"/>
                  </a:schemeClr>
                </a:solidFill>
              </a:rPr>
              <a:t>Disclosure regulation 2 </a:t>
            </a:r>
            <a:br>
              <a:rPr lang="en-US" sz="2400" spc="600" dirty="0">
                <a:solidFill>
                  <a:schemeClr val="tx1">
                    <a:lumMod val="85000"/>
                    <a:lumOff val="15000"/>
                  </a:schemeClr>
                </a:solidFill>
              </a:rPr>
            </a:br>
            <a:r>
              <a:rPr lang="en-US" sz="2400" spc="600" dirty="0">
                <a:solidFill>
                  <a:schemeClr val="tx1">
                    <a:lumMod val="85000"/>
                    <a:lumOff val="15000"/>
                  </a:schemeClr>
                </a:solidFill>
              </a:rPr>
              <a:t>  </a:t>
            </a:r>
          </a:p>
        </p:txBody>
      </p:sp>
      <p:pic>
        <p:nvPicPr>
          <p:cNvPr id="7" name="Picture 6">
            <a:extLst>
              <a:ext uri="{FF2B5EF4-FFF2-40B4-BE49-F238E27FC236}">
                <a16:creationId xmlns:a16="http://schemas.microsoft.com/office/drawing/2014/main" id="{C2D2958F-63B7-46F0-9908-56659A79DD4D}"/>
              </a:ext>
            </a:extLst>
          </p:cNvPr>
          <p:cNvPicPr>
            <a:picLocks noChangeAspect="1"/>
          </p:cNvPicPr>
          <p:nvPr/>
        </p:nvPicPr>
        <p:blipFill rotWithShape="1">
          <a:blip r:embed="rId5"/>
          <a:srcRect l="12402" r="42965" b="-2"/>
          <a:stretch/>
        </p:blipFill>
        <p:spPr>
          <a:xfrm>
            <a:off x="20" y="2"/>
            <a:ext cx="4585628" cy="6857998"/>
          </a:xfrm>
          <a:custGeom>
            <a:avLst/>
            <a:gdLst/>
            <a:ahLst/>
            <a:cxnLst/>
            <a:rect l="l" t="t" r="r" b="b"/>
            <a:pathLst>
              <a:path w="4585648" h="6857998">
                <a:moveTo>
                  <a:pt x="0" y="0"/>
                </a:moveTo>
                <a:lnTo>
                  <a:pt x="3944047" y="0"/>
                </a:lnTo>
                <a:lnTo>
                  <a:pt x="3944688" y="10340"/>
                </a:lnTo>
                <a:cubicBezTo>
                  <a:pt x="3965528" y="36732"/>
                  <a:pt x="3945672" y="53579"/>
                  <a:pt x="3950304" y="81398"/>
                </a:cubicBezTo>
                <a:cubicBezTo>
                  <a:pt x="3979668" y="102733"/>
                  <a:pt x="3935739" y="103225"/>
                  <a:pt x="3930579" y="118301"/>
                </a:cubicBezTo>
                <a:lnTo>
                  <a:pt x="3930846" y="122373"/>
                </a:lnTo>
                <a:lnTo>
                  <a:pt x="3937038" y="132397"/>
                </a:lnTo>
                <a:lnTo>
                  <a:pt x="3940265" y="135982"/>
                </a:lnTo>
                <a:cubicBezTo>
                  <a:pt x="3942154" y="138523"/>
                  <a:pt x="3942977" y="140298"/>
                  <a:pt x="3943073" y="141620"/>
                </a:cubicBezTo>
                <a:cubicBezTo>
                  <a:pt x="3942998" y="141685"/>
                  <a:pt x="3942926" y="141751"/>
                  <a:pt x="3942854" y="141816"/>
                </a:cubicBezTo>
                <a:lnTo>
                  <a:pt x="3946045" y="146983"/>
                </a:lnTo>
                <a:cubicBezTo>
                  <a:pt x="3952085" y="155570"/>
                  <a:pt x="3958585" y="163800"/>
                  <a:pt x="3965281" y="171535"/>
                </a:cubicBezTo>
                <a:cubicBezTo>
                  <a:pt x="3952744" y="181711"/>
                  <a:pt x="3987015" y="208379"/>
                  <a:pt x="3955100" y="211093"/>
                </a:cubicBezTo>
                <a:cubicBezTo>
                  <a:pt x="3963231" y="221704"/>
                  <a:pt x="3979172" y="225918"/>
                  <a:pt x="3957453" y="226143"/>
                </a:cubicBezTo>
                <a:cubicBezTo>
                  <a:pt x="3959561" y="229747"/>
                  <a:pt x="3959011" y="232340"/>
                  <a:pt x="3957179" y="234484"/>
                </a:cubicBezTo>
                <a:lnTo>
                  <a:pt x="3956175" y="235199"/>
                </a:lnTo>
                <a:lnTo>
                  <a:pt x="3974755" y="258709"/>
                </a:lnTo>
                <a:cubicBezTo>
                  <a:pt x="3974810" y="259903"/>
                  <a:pt x="3974864" y="261097"/>
                  <a:pt x="3974919" y="262291"/>
                </a:cubicBezTo>
                <a:lnTo>
                  <a:pt x="3989981" y="277023"/>
                </a:lnTo>
                <a:lnTo>
                  <a:pt x="3996191" y="284947"/>
                </a:lnTo>
                <a:lnTo>
                  <a:pt x="4001190" y="286536"/>
                </a:lnTo>
                <a:cubicBezTo>
                  <a:pt x="4004786" y="288616"/>
                  <a:pt x="4007623" y="292056"/>
                  <a:pt x="4008705" y="298565"/>
                </a:cubicBezTo>
                <a:cubicBezTo>
                  <a:pt x="4008585" y="299108"/>
                  <a:pt x="4008465" y="299650"/>
                  <a:pt x="4008344" y="300194"/>
                </a:cubicBezTo>
                <a:lnTo>
                  <a:pt x="4019098" y="309203"/>
                </a:lnTo>
                <a:cubicBezTo>
                  <a:pt x="4023353" y="311943"/>
                  <a:pt x="4028131" y="314172"/>
                  <a:pt x="4033618" y="315650"/>
                </a:cubicBezTo>
                <a:cubicBezTo>
                  <a:pt x="4027964" y="354775"/>
                  <a:pt x="4065415" y="383133"/>
                  <a:pt x="4080284" y="421400"/>
                </a:cubicBezTo>
                <a:cubicBezTo>
                  <a:pt x="4052614" y="444764"/>
                  <a:pt x="4129047" y="500739"/>
                  <a:pt x="4168461" y="503092"/>
                </a:cubicBezTo>
                <a:cubicBezTo>
                  <a:pt x="4128023" y="511488"/>
                  <a:pt x="4257167" y="577423"/>
                  <a:pt x="4192557" y="560735"/>
                </a:cubicBezTo>
                <a:cubicBezTo>
                  <a:pt x="4202585" y="572893"/>
                  <a:pt x="4193454" y="589341"/>
                  <a:pt x="4176910" y="584674"/>
                </a:cubicBezTo>
                <a:cubicBezTo>
                  <a:pt x="4224177" y="618252"/>
                  <a:pt x="4225772" y="681450"/>
                  <a:pt x="4260533" y="723119"/>
                </a:cubicBezTo>
                <a:cubicBezTo>
                  <a:pt x="4242328" y="753272"/>
                  <a:pt x="4263820" y="734604"/>
                  <a:pt x="4270711" y="760720"/>
                </a:cubicBezTo>
                <a:cubicBezTo>
                  <a:pt x="4295191" y="748303"/>
                  <a:pt x="4270314" y="794183"/>
                  <a:pt x="4302509" y="789247"/>
                </a:cubicBezTo>
                <a:cubicBezTo>
                  <a:pt x="4302741" y="794159"/>
                  <a:pt x="4301954" y="799070"/>
                  <a:pt x="4300921" y="804034"/>
                </a:cubicBezTo>
                <a:cubicBezTo>
                  <a:pt x="4300749" y="804900"/>
                  <a:pt x="4300572" y="805767"/>
                  <a:pt x="4300400" y="806635"/>
                </a:cubicBezTo>
                <a:lnTo>
                  <a:pt x="4303753" y="815950"/>
                </a:lnTo>
                <a:lnTo>
                  <a:pt x="4297888" y="819940"/>
                </a:lnTo>
                <a:cubicBezTo>
                  <a:pt x="4297944" y="824938"/>
                  <a:pt x="4297999" y="829937"/>
                  <a:pt x="4298055" y="834935"/>
                </a:cubicBezTo>
                <a:cubicBezTo>
                  <a:pt x="4299172" y="840340"/>
                  <a:pt x="4301603" y="845911"/>
                  <a:pt x="4306135" y="851700"/>
                </a:cubicBezTo>
                <a:cubicBezTo>
                  <a:pt x="4332817" y="868320"/>
                  <a:pt x="4317557" y="909641"/>
                  <a:pt x="4352091" y="929754"/>
                </a:cubicBezTo>
                <a:cubicBezTo>
                  <a:pt x="4362479" y="937980"/>
                  <a:pt x="4380484" y="968513"/>
                  <a:pt x="4375270" y="977376"/>
                </a:cubicBezTo>
                <a:cubicBezTo>
                  <a:pt x="4377250" y="984377"/>
                  <a:pt x="4384849" y="990651"/>
                  <a:pt x="4377297" y="996912"/>
                </a:cubicBezTo>
                <a:cubicBezTo>
                  <a:pt x="4369005" y="1005760"/>
                  <a:pt x="4399874" y="1021625"/>
                  <a:pt x="4384684" y="1023223"/>
                </a:cubicBezTo>
                <a:cubicBezTo>
                  <a:pt x="4406172" y="1034643"/>
                  <a:pt x="4390237" y="1055523"/>
                  <a:pt x="4392472" y="1070780"/>
                </a:cubicBezTo>
                <a:cubicBezTo>
                  <a:pt x="4411832" y="1078905"/>
                  <a:pt x="4397439" y="1102903"/>
                  <a:pt x="4412067" y="1132722"/>
                </a:cubicBezTo>
                <a:cubicBezTo>
                  <a:pt x="4434025" y="1141419"/>
                  <a:pt x="4421728" y="1152870"/>
                  <a:pt x="4455281" y="1171648"/>
                </a:cubicBezTo>
                <a:cubicBezTo>
                  <a:pt x="4453907" y="1173110"/>
                  <a:pt x="4452815" y="1174775"/>
                  <a:pt x="4452047" y="1176593"/>
                </a:cubicBezTo>
                <a:cubicBezTo>
                  <a:pt x="4447572" y="1187166"/>
                  <a:pt x="4454607" y="1200545"/>
                  <a:pt x="4467755" y="1206479"/>
                </a:cubicBezTo>
                <a:lnTo>
                  <a:pt x="4498518" y="1230184"/>
                </a:lnTo>
                <a:lnTo>
                  <a:pt x="4503988" y="1239714"/>
                </a:lnTo>
                <a:cubicBezTo>
                  <a:pt x="4506730" y="1246063"/>
                  <a:pt x="4507415" y="1251722"/>
                  <a:pt x="4506821" y="1256926"/>
                </a:cubicBezTo>
                <a:lnTo>
                  <a:pt x="4502210" y="1270678"/>
                </a:lnTo>
                <a:lnTo>
                  <a:pt x="4494994" y="1272955"/>
                </a:lnTo>
                <a:lnTo>
                  <a:pt x="4495424" y="1282254"/>
                </a:lnTo>
                <a:lnTo>
                  <a:pt x="4494064" y="1284511"/>
                </a:lnTo>
                <a:cubicBezTo>
                  <a:pt x="4491436" y="1288808"/>
                  <a:pt x="4489075" y="1293117"/>
                  <a:pt x="4487745" y="1297660"/>
                </a:cubicBezTo>
                <a:cubicBezTo>
                  <a:pt x="4521914" y="1300656"/>
                  <a:pt x="4482088" y="1336801"/>
                  <a:pt x="4510831" y="1331158"/>
                </a:cubicBezTo>
                <a:cubicBezTo>
                  <a:pt x="4509485" y="1356644"/>
                  <a:pt x="4537196" y="1344587"/>
                  <a:pt x="4509149" y="1367911"/>
                </a:cubicBezTo>
                <a:cubicBezTo>
                  <a:pt x="4525575" y="1402569"/>
                  <a:pt x="4519252" y="1443943"/>
                  <a:pt x="4530734" y="1480066"/>
                </a:cubicBezTo>
                <a:lnTo>
                  <a:pt x="4531332" y="1481140"/>
                </a:lnTo>
                <a:lnTo>
                  <a:pt x="4523757" y="1500827"/>
                </a:lnTo>
                <a:lnTo>
                  <a:pt x="4517749" y="1528834"/>
                </a:lnTo>
                <a:lnTo>
                  <a:pt x="4510978" y="1526104"/>
                </a:lnTo>
                <a:cubicBezTo>
                  <a:pt x="4505305" y="1525236"/>
                  <a:pt x="4507721" y="1530251"/>
                  <a:pt x="4513177" y="1537822"/>
                </a:cubicBezTo>
                <a:lnTo>
                  <a:pt x="4515243" y="1540521"/>
                </a:lnTo>
                <a:lnTo>
                  <a:pt x="4514146" y="1545627"/>
                </a:lnTo>
                <a:cubicBezTo>
                  <a:pt x="4512031" y="1559801"/>
                  <a:pt x="4511188" y="1572109"/>
                  <a:pt x="4512185" y="1579228"/>
                </a:cubicBezTo>
                <a:cubicBezTo>
                  <a:pt x="4545845" y="1639398"/>
                  <a:pt x="4550705" y="1726741"/>
                  <a:pt x="4554335" y="1818364"/>
                </a:cubicBezTo>
                <a:cubicBezTo>
                  <a:pt x="4560401" y="1899079"/>
                  <a:pt x="4548295" y="2018831"/>
                  <a:pt x="4548582" y="2063518"/>
                </a:cubicBezTo>
                <a:lnTo>
                  <a:pt x="4556056" y="2086487"/>
                </a:lnTo>
                <a:lnTo>
                  <a:pt x="4554275" y="2089340"/>
                </a:lnTo>
                <a:cubicBezTo>
                  <a:pt x="4550593" y="2102174"/>
                  <a:pt x="4551716" y="2110234"/>
                  <a:pt x="4554956" y="2116163"/>
                </a:cubicBezTo>
                <a:lnTo>
                  <a:pt x="4560492" y="2121961"/>
                </a:lnTo>
                <a:lnTo>
                  <a:pt x="4571444" y="2176482"/>
                </a:lnTo>
                <a:lnTo>
                  <a:pt x="4575448" y="2237907"/>
                </a:lnTo>
                <a:lnTo>
                  <a:pt x="4573513" y="2238688"/>
                </a:lnTo>
                <a:cubicBezTo>
                  <a:pt x="4569330" y="2241686"/>
                  <a:pt x="4566526" y="2246244"/>
                  <a:pt x="4566533" y="2254203"/>
                </a:cubicBezTo>
                <a:cubicBezTo>
                  <a:pt x="4536852" y="2242405"/>
                  <a:pt x="4555170" y="2259280"/>
                  <a:pt x="4557814" y="2283790"/>
                </a:cubicBezTo>
                <a:cubicBezTo>
                  <a:pt x="4512304" y="2270934"/>
                  <a:pt x="4537738" y="2340304"/>
                  <a:pt x="4512647" y="2352361"/>
                </a:cubicBezTo>
                <a:cubicBezTo>
                  <a:pt x="4515616" y="2370657"/>
                  <a:pt x="4517925" y="2389769"/>
                  <a:pt x="4519328" y="2409295"/>
                </a:cubicBezTo>
                <a:lnTo>
                  <a:pt x="4519571" y="2420793"/>
                </a:lnTo>
                <a:lnTo>
                  <a:pt x="4519120" y="2421041"/>
                </a:lnTo>
                <a:cubicBezTo>
                  <a:pt x="4518201" y="2423576"/>
                  <a:pt x="4517918" y="2427373"/>
                  <a:pt x="4518471" y="2433205"/>
                </a:cubicBezTo>
                <a:lnTo>
                  <a:pt x="4461595" y="2530080"/>
                </a:lnTo>
                <a:cubicBezTo>
                  <a:pt x="4445853" y="2584934"/>
                  <a:pt x="4405533" y="2605402"/>
                  <a:pt x="4412936" y="2666699"/>
                </a:cubicBezTo>
                <a:cubicBezTo>
                  <a:pt x="4398065" y="2717991"/>
                  <a:pt x="4372927" y="2756371"/>
                  <a:pt x="4370093" y="2804588"/>
                </a:cubicBezTo>
                <a:cubicBezTo>
                  <a:pt x="4347398" y="2879436"/>
                  <a:pt x="4272392" y="2939011"/>
                  <a:pt x="4262477" y="3058637"/>
                </a:cubicBezTo>
                <a:cubicBezTo>
                  <a:pt x="4283714" y="3099999"/>
                  <a:pt x="4256160" y="3144249"/>
                  <a:pt x="4253454" y="3179447"/>
                </a:cubicBezTo>
                <a:cubicBezTo>
                  <a:pt x="4259242" y="3200557"/>
                  <a:pt x="4257117" y="3211737"/>
                  <a:pt x="4239228" y="3217364"/>
                </a:cubicBezTo>
                <a:cubicBezTo>
                  <a:pt x="4268875" y="3316502"/>
                  <a:pt x="4225924" y="3257304"/>
                  <a:pt x="4222932" y="3330364"/>
                </a:cubicBezTo>
                <a:cubicBezTo>
                  <a:pt x="4224428" y="3395928"/>
                  <a:pt x="4215196" y="3463236"/>
                  <a:pt x="4248669" y="3547193"/>
                </a:cubicBezTo>
                <a:cubicBezTo>
                  <a:pt x="4260183" y="3566053"/>
                  <a:pt x="4256781" y="3592027"/>
                  <a:pt x="4241070" y="3605210"/>
                </a:cubicBezTo>
                <a:cubicBezTo>
                  <a:pt x="4238364" y="3607478"/>
                  <a:pt x="4235392" y="3609274"/>
                  <a:pt x="4232239" y="3610540"/>
                </a:cubicBezTo>
                <a:cubicBezTo>
                  <a:pt x="4258208" y="3664330"/>
                  <a:pt x="4231517" y="3673159"/>
                  <a:pt x="4251881" y="3702764"/>
                </a:cubicBezTo>
                <a:cubicBezTo>
                  <a:pt x="4242939" y="3759891"/>
                  <a:pt x="4201773" y="3786712"/>
                  <a:pt x="4219293" y="3813528"/>
                </a:cubicBezTo>
                <a:cubicBezTo>
                  <a:pt x="4207910" y="3838914"/>
                  <a:pt x="4167663" y="3859754"/>
                  <a:pt x="4184863" y="3893255"/>
                </a:cubicBezTo>
                <a:cubicBezTo>
                  <a:pt x="4163644" y="3884625"/>
                  <a:pt x="4188862" y="3931915"/>
                  <a:pt x="4169808" y="3939619"/>
                </a:cubicBezTo>
                <a:cubicBezTo>
                  <a:pt x="4154129" y="3943837"/>
                  <a:pt x="4158129" y="3959170"/>
                  <a:pt x="4154137" y="3971517"/>
                </a:cubicBezTo>
                <a:cubicBezTo>
                  <a:pt x="4139069" y="3981495"/>
                  <a:pt x="4133844" y="4042203"/>
                  <a:pt x="4139625" y="4062614"/>
                </a:cubicBezTo>
                <a:cubicBezTo>
                  <a:pt x="4165622" y="4119195"/>
                  <a:pt x="4107101" y="4172348"/>
                  <a:pt x="4126180" y="4217749"/>
                </a:cubicBezTo>
                <a:cubicBezTo>
                  <a:pt x="4128014" y="4267056"/>
                  <a:pt x="4089563" y="4286360"/>
                  <a:pt x="4072389" y="4317623"/>
                </a:cubicBezTo>
                <a:cubicBezTo>
                  <a:pt x="4062182" y="4356545"/>
                  <a:pt x="4071264" y="4384138"/>
                  <a:pt x="4064937" y="4451279"/>
                </a:cubicBezTo>
                <a:cubicBezTo>
                  <a:pt x="4050628" y="4512697"/>
                  <a:pt x="4048851" y="4652154"/>
                  <a:pt x="4034424" y="4720470"/>
                </a:cubicBezTo>
                <a:cubicBezTo>
                  <a:pt x="3973937" y="4868361"/>
                  <a:pt x="4025760" y="4964348"/>
                  <a:pt x="4016334" y="5052878"/>
                </a:cubicBezTo>
                <a:cubicBezTo>
                  <a:pt x="3999794" y="5123327"/>
                  <a:pt x="4021855" y="5194887"/>
                  <a:pt x="3977865" y="5251650"/>
                </a:cubicBezTo>
                <a:cubicBezTo>
                  <a:pt x="3973961" y="5317292"/>
                  <a:pt x="3987477" y="5410025"/>
                  <a:pt x="3997669" y="5413392"/>
                </a:cubicBezTo>
                <a:cubicBezTo>
                  <a:pt x="3969262" y="5397845"/>
                  <a:pt x="3981248" y="5449403"/>
                  <a:pt x="3981869" y="5471875"/>
                </a:cubicBezTo>
                <a:cubicBezTo>
                  <a:pt x="3957580" y="5534944"/>
                  <a:pt x="3976666" y="5598829"/>
                  <a:pt x="3901990" y="5708604"/>
                </a:cubicBezTo>
                <a:cubicBezTo>
                  <a:pt x="3897618" y="5810136"/>
                  <a:pt x="3870199" y="5788842"/>
                  <a:pt x="3860571" y="5821275"/>
                </a:cubicBezTo>
                <a:cubicBezTo>
                  <a:pt x="3868171" y="5831278"/>
                  <a:pt x="3866949" y="5900968"/>
                  <a:pt x="3849074" y="5900679"/>
                </a:cubicBezTo>
                <a:cubicBezTo>
                  <a:pt x="3871964" y="5925143"/>
                  <a:pt x="3834226" y="5972433"/>
                  <a:pt x="3841809" y="5992005"/>
                </a:cubicBezTo>
                <a:cubicBezTo>
                  <a:pt x="3848533" y="6035132"/>
                  <a:pt x="3834497" y="6078819"/>
                  <a:pt x="3832901" y="6122412"/>
                </a:cubicBezTo>
                <a:cubicBezTo>
                  <a:pt x="3799640" y="6263751"/>
                  <a:pt x="3784898" y="6198720"/>
                  <a:pt x="3804166" y="6389843"/>
                </a:cubicBezTo>
                <a:cubicBezTo>
                  <a:pt x="3799226" y="6482285"/>
                  <a:pt x="3740829" y="6538361"/>
                  <a:pt x="3736537" y="6595214"/>
                </a:cubicBezTo>
                <a:cubicBezTo>
                  <a:pt x="3692112" y="6745846"/>
                  <a:pt x="3660956" y="6804405"/>
                  <a:pt x="3649707" y="6848925"/>
                </a:cubicBezTo>
                <a:lnTo>
                  <a:pt x="3649314" y="6857996"/>
                </a:lnTo>
                <a:lnTo>
                  <a:pt x="4585648" y="6857996"/>
                </a:lnTo>
                <a:lnTo>
                  <a:pt x="4585648" y="6857998"/>
                </a:lnTo>
                <a:lnTo>
                  <a:pt x="0" y="6857998"/>
                </a:lnTo>
                <a:close/>
              </a:path>
            </a:pathLst>
          </a:custGeom>
        </p:spPr>
      </p:pic>
      <p:sp>
        <p:nvSpPr>
          <p:cNvPr id="3" name="Sisällön paikkamerkki 2">
            <a:extLst>
              <a:ext uri="{FF2B5EF4-FFF2-40B4-BE49-F238E27FC236}">
                <a16:creationId xmlns:a16="http://schemas.microsoft.com/office/drawing/2014/main" id="{8CE024E8-1C19-439B-8446-F4E74D5E21DF}"/>
              </a:ext>
            </a:extLst>
          </p:cNvPr>
          <p:cNvSpPr>
            <a:spLocks noGrp="1"/>
          </p:cNvSpPr>
          <p:nvPr>
            <p:ph sz="quarter" idx="14"/>
          </p:nvPr>
        </p:nvSpPr>
        <p:spPr>
          <a:xfrm>
            <a:off x="5177859" y="2147356"/>
            <a:ext cx="5683624" cy="4107021"/>
          </a:xfrm>
        </p:spPr>
        <p:txBody>
          <a:bodyPr vert="horz" lIns="91440" tIns="45720" rIns="91440" bIns="45720" rtlCol="0">
            <a:normAutofit lnSpcReduction="10000"/>
          </a:bodyPr>
          <a:lstStyle/>
          <a:p>
            <a:pPr lvl="0">
              <a:lnSpc>
                <a:spcPct val="90000"/>
              </a:lnSpc>
            </a:pPr>
            <a:r>
              <a:rPr lang="en-US" sz="1500" b="1" dirty="0">
                <a:solidFill>
                  <a:srgbClr val="FF0000"/>
                </a:solidFill>
                <a:latin typeface="+mn-lt"/>
              </a:rPr>
              <a:t>Financial market participants and financial advisers </a:t>
            </a:r>
            <a:r>
              <a:rPr lang="en-US" sz="1500" b="1" dirty="0">
                <a:latin typeface="+mn-lt"/>
              </a:rPr>
              <a:t>shall publish on their </a:t>
            </a:r>
            <a:r>
              <a:rPr lang="en-US" sz="1500" b="1" dirty="0">
                <a:solidFill>
                  <a:srgbClr val="FF0000"/>
                </a:solidFill>
                <a:latin typeface="+mn-lt"/>
              </a:rPr>
              <a:t>websites</a:t>
            </a:r>
            <a:r>
              <a:rPr lang="en-US" sz="1500" b="1" dirty="0">
                <a:latin typeface="+mn-lt"/>
              </a:rPr>
              <a:t> information about </a:t>
            </a:r>
            <a:r>
              <a:rPr lang="en-US" sz="1500" b="1" dirty="0">
                <a:solidFill>
                  <a:srgbClr val="FF0000"/>
                </a:solidFill>
                <a:latin typeface="+mn-lt"/>
              </a:rPr>
              <a:t>their policies on the integration of sustainability risks </a:t>
            </a:r>
            <a:r>
              <a:rPr lang="en-US" sz="1500" b="1" dirty="0">
                <a:latin typeface="+mn-lt"/>
              </a:rPr>
              <a:t>in their</a:t>
            </a:r>
            <a:r>
              <a:rPr lang="en-US" sz="1500" dirty="0">
                <a:solidFill>
                  <a:srgbClr val="000000">
                    <a:lumMod val="85000"/>
                    <a:lumOff val="15000"/>
                  </a:srgbClr>
                </a:solidFill>
              </a:rPr>
              <a:t> investment decision‐making process,</a:t>
            </a:r>
            <a:r>
              <a:rPr lang="en-US" sz="1500" b="1" dirty="0">
                <a:latin typeface="+mn-lt"/>
              </a:rPr>
              <a:t> investment advice or insurance advice. </a:t>
            </a:r>
          </a:p>
          <a:p>
            <a:pPr lvl="0">
              <a:lnSpc>
                <a:spcPct val="90000"/>
              </a:lnSpc>
            </a:pPr>
            <a:r>
              <a:rPr lang="en-US" sz="1500" b="1" dirty="0">
                <a:latin typeface="+mn-lt"/>
              </a:rPr>
              <a:t>Financial market participants shall publish and maintain on their websites: </a:t>
            </a:r>
          </a:p>
          <a:p>
            <a:pPr lvl="1">
              <a:lnSpc>
                <a:spcPct val="90000"/>
              </a:lnSpc>
            </a:pPr>
            <a:r>
              <a:rPr lang="en-US" b="1" dirty="0">
                <a:latin typeface="+mn-lt"/>
              </a:rPr>
              <a:t>(a) where they consider principal adverse impacts of investment decisions on sustainability factors, a </a:t>
            </a:r>
            <a:r>
              <a:rPr lang="en-US" b="1" dirty="0">
                <a:solidFill>
                  <a:srgbClr val="FF0000"/>
                </a:solidFill>
                <a:latin typeface="+mn-lt"/>
              </a:rPr>
              <a:t>statement on due diligence policies </a:t>
            </a:r>
            <a:r>
              <a:rPr lang="en-US" b="1" dirty="0">
                <a:latin typeface="+mn-lt"/>
              </a:rPr>
              <a:t>with respect to those impacts, taking due account of their size, the nature and scale of their activities and the types of financial products they make available (financial advisers: (a) information as to whether, taking due account of their size, the nature and scale of their activities and the types of financial products they advise on, they consider in their investment advice or insurance advice the principal adverse impacts on sustainability factors;) or</a:t>
            </a:r>
          </a:p>
          <a:p>
            <a:pPr lvl="1">
              <a:lnSpc>
                <a:spcPct val="90000"/>
              </a:lnSpc>
            </a:pPr>
            <a:r>
              <a:rPr lang="en-US" b="1" dirty="0">
                <a:latin typeface="+mn-lt"/>
              </a:rPr>
              <a:t>(b) where they do not consider adverse impacts of investment decisions on sustainability factors, </a:t>
            </a:r>
            <a:r>
              <a:rPr lang="en-US" b="1" dirty="0">
                <a:solidFill>
                  <a:srgbClr val="FF0000"/>
                </a:solidFill>
                <a:latin typeface="+mn-lt"/>
              </a:rPr>
              <a:t>clear reasons for why they do not do so</a:t>
            </a:r>
            <a:r>
              <a:rPr lang="en-US" b="1" dirty="0">
                <a:latin typeface="+mn-lt"/>
              </a:rPr>
              <a:t>, including, where relevant, information as to whether and when they intend to consider such adverse impacts. </a:t>
            </a:r>
          </a:p>
        </p:txBody>
      </p:sp>
      <p:sp>
        <p:nvSpPr>
          <p:cNvPr id="4" name="Alatunnisteen paikkamerkki 3">
            <a:extLst>
              <a:ext uri="{FF2B5EF4-FFF2-40B4-BE49-F238E27FC236}">
                <a16:creationId xmlns:a16="http://schemas.microsoft.com/office/drawing/2014/main" id="{499A16C0-BFAA-4DB9-9A0F-E4D7FAF5D004}"/>
              </a:ext>
            </a:extLst>
          </p:cNvPr>
          <p:cNvSpPr>
            <a:spLocks noGrp="1"/>
          </p:cNvSpPr>
          <p:nvPr>
            <p:ph type="ftr" sz="quarter" idx="16"/>
          </p:nvPr>
        </p:nvSpPr>
        <p:spPr>
          <a:xfrm rot="5400000">
            <a:off x="10451592" y="1408176"/>
            <a:ext cx="2770499" cy="365125"/>
          </a:xfrm>
        </p:spPr>
        <p:txBody>
          <a:bodyPr vert="horz" lIns="91440" tIns="45720" rIns="91440" bIns="45720" rtlCol="0" anchor="ctr">
            <a:normAutofit/>
          </a:bodyPr>
          <a:lstStyle/>
          <a:p>
            <a:pPr>
              <a:spcAft>
                <a:spcPts val="600"/>
              </a:spcAft>
              <a:defRPr/>
            </a:pPr>
            <a:r>
              <a:rPr lang="en-US" kern="1200" cap="all" spc="300" baseline="0">
                <a:solidFill>
                  <a:schemeClr val="tx1">
                    <a:lumMod val="85000"/>
                    <a:lumOff val="15000"/>
                  </a:schemeClr>
                </a:solidFill>
                <a:latin typeface="+mn-lt"/>
                <a:ea typeface="+mn-ea"/>
                <a:cs typeface="+mn-cs"/>
              </a:rPr>
              <a:t>Financial Law Lecture 2</a:t>
            </a:r>
          </a:p>
        </p:txBody>
      </p:sp>
      <p:sp>
        <p:nvSpPr>
          <p:cNvPr id="5" name="Dian numeron paikkamerkki 4">
            <a:extLst>
              <a:ext uri="{FF2B5EF4-FFF2-40B4-BE49-F238E27FC236}">
                <a16:creationId xmlns:a16="http://schemas.microsoft.com/office/drawing/2014/main" id="{23D311B0-0B13-44C8-8D1A-48233FCA68A6}"/>
              </a:ext>
            </a:extLst>
          </p:cNvPr>
          <p:cNvSpPr>
            <a:spLocks noGrp="1"/>
          </p:cNvSpPr>
          <p:nvPr>
            <p:ph type="sldNum" sz="quarter" idx="17"/>
          </p:nvPr>
        </p:nvSpPr>
        <p:spPr>
          <a:xfrm>
            <a:off x="11558016" y="3136392"/>
            <a:ext cx="545911" cy="580029"/>
          </a:xfrm>
        </p:spPr>
        <p:txBody>
          <a:bodyPr vert="horz" lIns="91440" tIns="45720" rIns="91440" bIns="45720" rtlCol="0" anchor="ctr">
            <a:normAutofit/>
          </a:bodyPr>
          <a:lstStyle/>
          <a:p>
            <a:pPr>
              <a:spcAft>
                <a:spcPts val="600"/>
              </a:spcAft>
              <a:defRPr/>
            </a:pPr>
            <a:fld id="{1C07628F-9402-FB47-93B5-FC3C3BFEEBE0}" type="slidenum">
              <a:rPr lang="en-US" smtClean="0"/>
              <a:pPr>
                <a:spcAft>
                  <a:spcPts val="600"/>
                </a:spcAft>
                <a:defRPr/>
              </a:pPr>
              <a:t>26</a:t>
            </a:fld>
            <a:endParaRPr lang="en-US"/>
          </a:p>
        </p:txBody>
      </p:sp>
    </p:spTree>
    <p:extLst>
      <p:ext uri="{BB962C8B-B14F-4D97-AF65-F5344CB8AC3E}">
        <p14:creationId xmlns:p14="http://schemas.microsoft.com/office/powerpoint/2010/main" val="165543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EB2E8C4-C3E7-4048-A43D-9859510CF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16" name="Ink 15">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12490710" y="6342652"/>
              <a:ext cx="360" cy="360"/>
            </p14:xfrm>
          </p:contentPart>
        </mc:Choice>
        <mc:Fallback xmlns="">
          <p:pic>
            <p:nvPicPr>
              <p:cNvPr id="16" name="Ink 15">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12481710" y="6333652"/>
                <a:ext cx="18000" cy="18000"/>
              </a:xfrm>
              <a:prstGeom prst="rect">
                <a:avLst/>
              </a:prstGeom>
            </p:spPr>
          </p:pic>
        </mc:Fallback>
      </mc:AlternateContent>
      <p:sp useBgFill="1">
        <p:nvSpPr>
          <p:cNvPr id="18" name="Rectangle 17">
            <a:extLst>
              <a:ext uri="{FF2B5EF4-FFF2-40B4-BE49-F238E27FC236}">
                <a16:creationId xmlns:a16="http://schemas.microsoft.com/office/drawing/2014/main" id="{0F584D22-CD28-4363-A679-ACA953A2A6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5B0E491B-5098-4794-9326-BC6DB47556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 y="2992"/>
            <a:ext cx="12193149" cy="2344739"/>
          </a:xfrm>
          <a:custGeom>
            <a:avLst/>
            <a:gdLst>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50277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522499 w 12192001"/>
              <a:gd name="connsiteY26" fmla="*/ 1207528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37318 w 12192001"/>
              <a:gd name="connsiteY70" fmla="*/ 1920435 h 2344739"/>
              <a:gd name="connsiteX71" fmla="*/ 9113812 w 12192001"/>
              <a:gd name="connsiteY71" fmla="*/ 1919069 h 2344739"/>
              <a:gd name="connsiteX72" fmla="*/ 9053453 w 12192001"/>
              <a:gd name="connsiteY72" fmla="*/ 1910755 h 2344739"/>
              <a:gd name="connsiteX73" fmla="*/ 9005486 w 12192001"/>
              <a:gd name="connsiteY73" fmla="*/ 1914040 h 2344739"/>
              <a:gd name="connsiteX74" fmla="*/ 9005201 w 12192001"/>
              <a:gd name="connsiteY74" fmla="*/ 1913800 h 2344739"/>
              <a:gd name="connsiteX75" fmla="*/ 8996232 w 12192001"/>
              <a:gd name="connsiteY75" fmla="*/ 1915011 h 2344739"/>
              <a:gd name="connsiteX76" fmla="*/ 8990394 w 12192001"/>
              <a:gd name="connsiteY76" fmla="*/ 1917072 h 2344739"/>
              <a:gd name="connsiteX77" fmla="*/ 8974337 w 12192001"/>
              <a:gd name="connsiteY77" fmla="*/ 1920298 h 2344739"/>
              <a:gd name="connsiteX78" fmla="*/ 8968011 w 12192001"/>
              <a:gd name="connsiteY78" fmla="*/ 1919598 h 2344739"/>
              <a:gd name="connsiteX79" fmla="*/ 8963048 w 12192001"/>
              <a:gd name="connsiteY79" fmla="*/ 1917373 h 2344739"/>
              <a:gd name="connsiteX80" fmla="*/ 8928988 w 12192001"/>
              <a:gd name="connsiteY80" fmla="*/ 1914185 h 2344739"/>
              <a:gd name="connsiteX81" fmla="*/ 8752444 w 12192001"/>
              <a:gd name="connsiteY81" fmla="*/ 1933417 h 2344739"/>
              <a:gd name="connsiteX82" fmla="*/ 8707847 w 12192001"/>
              <a:gd name="connsiteY82" fmla="*/ 1935518 h 2344739"/>
              <a:gd name="connsiteX83" fmla="*/ 8596071 w 12192001"/>
              <a:gd name="connsiteY83" fmla="*/ 1944090 h 2344739"/>
              <a:gd name="connsiteX84" fmla="*/ 8525230 w 12192001"/>
              <a:gd name="connsiteY84" fmla="*/ 1929248 h 2344739"/>
              <a:gd name="connsiteX85" fmla="*/ 8510983 w 12192001"/>
              <a:gd name="connsiteY85" fmla="*/ 1935163 h 2344739"/>
              <a:gd name="connsiteX86" fmla="*/ 8506167 w 12192001"/>
              <a:gd name="connsiteY86" fmla="*/ 1938164 h 2344739"/>
              <a:gd name="connsiteX87" fmla="*/ 8497968 w 12192001"/>
              <a:gd name="connsiteY87" fmla="*/ 1940902 h 2344739"/>
              <a:gd name="connsiteX88" fmla="*/ 8497594 w 12192001"/>
              <a:gd name="connsiteY88" fmla="*/ 1940723 h 2344739"/>
              <a:gd name="connsiteX89" fmla="*/ 8490249 w 12192001"/>
              <a:gd name="connsiteY89" fmla="*/ 1943773 h 2344739"/>
              <a:gd name="connsiteX90" fmla="*/ 8367182 w 12192001"/>
              <a:gd name="connsiteY90" fmla="*/ 1957815 h 2344739"/>
              <a:gd name="connsiteX91" fmla="*/ 8353799 w 12192001"/>
              <a:gd name="connsiteY91" fmla="*/ 1958009 h 2344739"/>
              <a:gd name="connsiteX92" fmla="*/ 8352373 w 12192001"/>
              <a:gd name="connsiteY92" fmla="*/ 1957169 h 2344739"/>
              <a:gd name="connsiteX93" fmla="*/ 8320104 w 12192001"/>
              <a:gd name="connsiteY93" fmla="*/ 1974587 h 2344739"/>
              <a:gd name="connsiteX94" fmla="*/ 8314433 w 12192001"/>
              <a:gd name="connsiteY94" fmla="*/ 1974913 h 2344739"/>
              <a:gd name="connsiteX95" fmla="*/ 8295174 w 12192001"/>
              <a:gd name="connsiteY95" fmla="*/ 1988808 h 2344739"/>
              <a:gd name="connsiteX96" fmla="*/ 8284276 w 12192001"/>
              <a:gd name="connsiteY96" fmla="*/ 1994631 h 2344739"/>
              <a:gd name="connsiteX97" fmla="*/ 8283150 w 12192001"/>
              <a:gd name="connsiteY97" fmla="*/ 1999074 h 2344739"/>
              <a:gd name="connsiteX98" fmla="*/ 8266076 w 12192001"/>
              <a:gd name="connsiteY98" fmla="*/ 2006249 h 2344739"/>
              <a:gd name="connsiteX99" fmla="*/ 8263377 w 12192001"/>
              <a:gd name="connsiteY99" fmla="*/ 2006019 h 2344739"/>
              <a:gd name="connsiteX100" fmla="*/ 8252033 w 12192001"/>
              <a:gd name="connsiteY100" fmla="*/ 2015862 h 2344739"/>
              <a:gd name="connsiteX101" fmla="*/ 8245834 w 12192001"/>
              <a:gd name="connsiteY101" fmla="*/ 2028854 h 2344739"/>
              <a:gd name="connsiteX102" fmla="*/ 8090272 w 12192001"/>
              <a:gd name="connsiteY102" fmla="*/ 2075015 h 2344739"/>
              <a:gd name="connsiteX103" fmla="*/ 7905407 w 12192001"/>
              <a:gd name="connsiteY103" fmla="*/ 2116988 h 2344739"/>
              <a:gd name="connsiteX104" fmla="*/ 7718745 w 12192001"/>
              <a:gd name="connsiteY104" fmla="*/ 2142703 h 2344739"/>
              <a:gd name="connsiteX105" fmla="*/ 7614347 w 12192001"/>
              <a:gd name="connsiteY105" fmla="*/ 2139232 h 2344739"/>
              <a:gd name="connsiteX106" fmla="*/ 7527543 w 12192001"/>
              <a:gd name="connsiteY106" fmla="*/ 2145060 h 2344739"/>
              <a:gd name="connsiteX107" fmla="*/ 7519571 w 12192001"/>
              <a:gd name="connsiteY107" fmla="*/ 2147613 h 2344739"/>
              <a:gd name="connsiteX108" fmla="*/ 7507411 w 12192001"/>
              <a:gd name="connsiteY108" fmla="*/ 2148948 h 2344739"/>
              <a:gd name="connsiteX109" fmla="*/ 7507040 w 12192001"/>
              <a:gd name="connsiteY109" fmla="*/ 2148621 h 2344739"/>
              <a:gd name="connsiteX110" fmla="*/ 7495795 w 12192001"/>
              <a:gd name="connsiteY110" fmla="*/ 2150573 h 2344739"/>
              <a:gd name="connsiteX111" fmla="*/ 7405391 w 12192001"/>
              <a:gd name="connsiteY111" fmla="*/ 2142468 h 2344739"/>
              <a:gd name="connsiteX112" fmla="*/ 7312180 w 12192001"/>
              <a:gd name="connsiteY112" fmla="*/ 2132873 h 2344739"/>
              <a:gd name="connsiteX113" fmla="*/ 7310853 w 12192001"/>
              <a:gd name="connsiteY113" fmla="*/ 2131431 h 2344739"/>
              <a:gd name="connsiteX114" fmla="*/ 7218559 w 12192001"/>
              <a:gd name="connsiteY114" fmla="*/ 2156680 h 2344739"/>
              <a:gd name="connsiteX115" fmla="*/ 7201101 w 12192001"/>
              <a:gd name="connsiteY115" fmla="*/ 2161230 h 2344739"/>
              <a:gd name="connsiteX116" fmla="*/ 7197004 w 12192001"/>
              <a:gd name="connsiteY116" fmla="*/ 2166588 h 2344739"/>
              <a:gd name="connsiteX117" fmla="*/ 7170808 w 12192001"/>
              <a:gd name="connsiteY117" fmla="*/ 2171236 h 2344739"/>
              <a:gd name="connsiteX118" fmla="*/ 7096988 w 12192001"/>
              <a:gd name="connsiteY118" fmla="*/ 2183464 h 2344739"/>
              <a:gd name="connsiteX119" fmla="*/ 7018496 w 12192001"/>
              <a:gd name="connsiteY119" fmla="*/ 2183090 h 2344739"/>
              <a:gd name="connsiteX120" fmla="*/ 6904146 w 12192001"/>
              <a:gd name="connsiteY120" fmla="*/ 2212596 h 2344739"/>
              <a:gd name="connsiteX121" fmla="*/ 6708222 w 12192001"/>
              <a:gd name="connsiteY121" fmla="*/ 2240551 h 2344739"/>
              <a:gd name="connsiteX122" fmla="*/ 6549454 w 12192001"/>
              <a:gd name="connsiteY122" fmla="*/ 2269327 h 2344739"/>
              <a:gd name="connsiteX123" fmla="*/ 6317560 w 12192001"/>
              <a:gd name="connsiteY123" fmla="*/ 2316127 h 2344739"/>
              <a:gd name="connsiteX124" fmla="*/ 6168674 w 12192001"/>
              <a:gd name="connsiteY124" fmla="*/ 2318214 h 2344739"/>
              <a:gd name="connsiteX125" fmla="*/ 6073848 w 12192001"/>
              <a:gd name="connsiteY125" fmla="*/ 2338676 h 2344739"/>
              <a:gd name="connsiteX126" fmla="*/ 6068529 w 12192001"/>
              <a:gd name="connsiteY126" fmla="*/ 2337139 h 2344739"/>
              <a:gd name="connsiteX127" fmla="*/ 6048638 w 12192001"/>
              <a:gd name="connsiteY127" fmla="*/ 2337822 h 2344739"/>
              <a:gd name="connsiteX128" fmla="*/ 6041285 w 12192001"/>
              <a:gd name="connsiteY128" fmla="*/ 2329473 h 2344739"/>
              <a:gd name="connsiteX129" fmla="*/ 6010090 w 12192001"/>
              <a:gd name="connsiteY129" fmla="*/ 2324380 h 2344739"/>
              <a:gd name="connsiteX130" fmla="*/ 5957375 w 12192001"/>
              <a:gd name="connsiteY130" fmla="*/ 2328024 h 2344739"/>
              <a:gd name="connsiteX131" fmla="*/ 5758919 w 12192001"/>
              <a:gd name="connsiteY131" fmla="*/ 2343716 h 2344739"/>
              <a:gd name="connsiteX132" fmla="*/ 5626960 w 12192001"/>
              <a:gd name="connsiteY132" fmla="*/ 2344739 h 2344739"/>
              <a:gd name="connsiteX133" fmla="*/ 5470906 w 12192001"/>
              <a:gd name="connsiteY133" fmla="*/ 2330719 h 2344739"/>
              <a:gd name="connsiteX134" fmla="*/ 5432761 w 12192001"/>
              <a:gd name="connsiteY134" fmla="*/ 2319466 h 2344739"/>
              <a:gd name="connsiteX135" fmla="*/ 5381669 w 12192001"/>
              <a:gd name="connsiteY135" fmla="*/ 2301764 h 2344739"/>
              <a:gd name="connsiteX136" fmla="*/ 5261764 w 12192001"/>
              <a:gd name="connsiteY136" fmla="*/ 2281347 h 2344739"/>
              <a:gd name="connsiteX137" fmla="*/ 5222961 w 12192001"/>
              <a:gd name="connsiteY137" fmla="*/ 2270223 h 2344739"/>
              <a:gd name="connsiteX138" fmla="*/ 5174660 w 12192001"/>
              <a:gd name="connsiteY138" fmla="*/ 2267233 h 2344739"/>
              <a:gd name="connsiteX139" fmla="*/ 5156554 w 12192001"/>
              <a:gd name="connsiteY139" fmla="*/ 2260010 h 2344739"/>
              <a:gd name="connsiteX140" fmla="*/ 5142599 w 12192001"/>
              <a:gd name="connsiteY140" fmla="*/ 2256610 h 2344739"/>
              <a:gd name="connsiteX141" fmla="*/ 5139596 w 12192001"/>
              <a:gd name="connsiteY141" fmla="*/ 2254509 h 2344739"/>
              <a:gd name="connsiteX142" fmla="*/ 5121659 w 12192001"/>
              <a:gd name="connsiteY142" fmla="*/ 2243656 h 2344739"/>
              <a:gd name="connsiteX143" fmla="*/ 5065790 w 12192001"/>
              <a:gd name="connsiteY143" fmla="*/ 2250227 h 2344739"/>
              <a:gd name="connsiteX144" fmla="*/ 5011514 w 12192001"/>
              <a:gd name="connsiteY144" fmla="*/ 2233846 h 2344739"/>
              <a:gd name="connsiteX145" fmla="*/ 4840441 w 12192001"/>
              <a:gd name="connsiteY145" fmla="*/ 2209829 h 2344739"/>
              <a:gd name="connsiteX146" fmla="*/ 4762447 w 12192001"/>
              <a:gd name="connsiteY146" fmla="*/ 2182061 h 2344739"/>
              <a:gd name="connsiteX147" fmla="*/ 4723186 w 12192001"/>
              <a:gd name="connsiteY147" fmla="*/ 2173047 h 2344739"/>
              <a:gd name="connsiteX148" fmla="*/ 4721176 w 12192001"/>
              <a:gd name="connsiteY148" fmla="*/ 2172298 h 2344739"/>
              <a:gd name="connsiteX149" fmla="*/ 4722111 w 12192001"/>
              <a:gd name="connsiteY149" fmla="*/ 2172087 h 2344739"/>
              <a:gd name="connsiteX150" fmla="*/ 4717202 w 12192001"/>
              <a:gd name="connsiteY150" fmla="*/ 2170817 h 2344739"/>
              <a:gd name="connsiteX151" fmla="*/ 4721176 w 12192001"/>
              <a:gd name="connsiteY151" fmla="*/ 2172298 h 2344739"/>
              <a:gd name="connsiteX152" fmla="*/ 4715526 w 12192001"/>
              <a:gd name="connsiteY152" fmla="*/ 2173573 h 2344739"/>
              <a:gd name="connsiteX153" fmla="*/ 4515814 w 12192001"/>
              <a:gd name="connsiteY153" fmla="*/ 2163671 h 2344739"/>
              <a:gd name="connsiteX154" fmla="*/ 4428543 w 12192001"/>
              <a:gd name="connsiteY154" fmla="*/ 2153020 h 2344739"/>
              <a:gd name="connsiteX155" fmla="*/ 4362875 w 12192001"/>
              <a:gd name="connsiteY155" fmla="*/ 2151674 h 2344739"/>
              <a:gd name="connsiteX156" fmla="*/ 4316966 w 12192001"/>
              <a:gd name="connsiteY156" fmla="*/ 2158289 h 2344739"/>
              <a:gd name="connsiteX157" fmla="*/ 4315110 w 12192001"/>
              <a:gd name="connsiteY157" fmla="*/ 2156948 h 2344739"/>
              <a:gd name="connsiteX158" fmla="*/ 4295144 w 12192001"/>
              <a:gd name="connsiteY158" fmla="*/ 2155069 h 2344739"/>
              <a:gd name="connsiteX159" fmla="*/ 4290064 w 12192001"/>
              <a:gd name="connsiteY159" fmla="*/ 2157986 h 2344739"/>
              <a:gd name="connsiteX160" fmla="*/ 4276142 w 12192001"/>
              <a:gd name="connsiteY160" fmla="*/ 2157740 h 2344739"/>
              <a:gd name="connsiteX161" fmla="*/ 4248117 w 12192001"/>
              <a:gd name="connsiteY161" fmla="*/ 2160064 h 2344739"/>
              <a:gd name="connsiteX162" fmla="*/ 4202051 w 12192001"/>
              <a:gd name="connsiteY162" fmla="*/ 2157269 h 2344739"/>
              <a:gd name="connsiteX163" fmla="*/ 4201745 w 12192001"/>
              <a:gd name="connsiteY163" fmla="*/ 2156010 h 2344739"/>
              <a:gd name="connsiteX164" fmla="*/ 4191248 w 12192001"/>
              <a:gd name="connsiteY164" fmla="*/ 2150376 h 2344739"/>
              <a:gd name="connsiteX165" fmla="*/ 4142745 w 12192001"/>
              <a:gd name="connsiteY165" fmla="*/ 2134511 h 2344739"/>
              <a:gd name="connsiteX166" fmla="*/ 4083097 w 12192001"/>
              <a:gd name="connsiteY166" fmla="*/ 2107978 h 2344739"/>
              <a:gd name="connsiteX167" fmla="*/ 4074546 w 12192001"/>
              <a:gd name="connsiteY167" fmla="*/ 2107143 h 2344739"/>
              <a:gd name="connsiteX168" fmla="*/ 4074427 w 12192001"/>
              <a:gd name="connsiteY168" fmla="*/ 2106844 h 2344739"/>
              <a:gd name="connsiteX169" fmla="*/ 4065510 w 12192001"/>
              <a:gd name="connsiteY169" fmla="*/ 2105400 h 2344739"/>
              <a:gd name="connsiteX170" fmla="*/ 4058954 w 12192001"/>
              <a:gd name="connsiteY170" fmla="*/ 2105618 h 2344739"/>
              <a:gd name="connsiteX171" fmla="*/ 4042364 w 12192001"/>
              <a:gd name="connsiteY171" fmla="*/ 2103997 h 2344739"/>
              <a:gd name="connsiteX172" fmla="*/ 4036997 w 12192001"/>
              <a:gd name="connsiteY172" fmla="*/ 2101563 h 2344739"/>
              <a:gd name="connsiteX173" fmla="*/ 4035363 w 12192001"/>
              <a:gd name="connsiteY173" fmla="*/ 2097896 h 2344739"/>
              <a:gd name="connsiteX174" fmla="*/ 4033778 w 12192001"/>
              <a:gd name="connsiteY174" fmla="*/ 2098131 h 2344739"/>
              <a:gd name="connsiteX175" fmla="*/ 4004538 w 12192001"/>
              <a:gd name="connsiteY175" fmla="*/ 2085563 h 2344739"/>
              <a:gd name="connsiteX176" fmla="*/ 3936846 w 12192001"/>
              <a:gd name="connsiteY176" fmla="*/ 2068106 h 2344739"/>
              <a:gd name="connsiteX177" fmla="*/ 3897275 w 12192001"/>
              <a:gd name="connsiteY177" fmla="*/ 2062451 h 2344739"/>
              <a:gd name="connsiteX178" fmla="*/ 3789760 w 12192001"/>
              <a:gd name="connsiteY178" fmla="*/ 2042213 h 2344739"/>
              <a:gd name="connsiteX179" fmla="*/ 3682513 w 12192001"/>
              <a:gd name="connsiteY179" fmla="*/ 2018290 h 2344739"/>
              <a:gd name="connsiteX180" fmla="*/ 3610035 w 12192001"/>
              <a:gd name="connsiteY180" fmla="*/ 1986019 h 2344739"/>
              <a:gd name="connsiteX181" fmla="*/ 3603855 w 12192001"/>
              <a:gd name="connsiteY181" fmla="*/ 1987381 h 2344739"/>
              <a:gd name="connsiteX182" fmla="*/ 3594736 w 12192001"/>
              <a:gd name="connsiteY182" fmla="*/ 1987545 h 2344739"/>
              <a:gd name="connsiteX183" fmla="*/ 3594501 w 12192001"/>
              <a:gd name="connsiteY183" fmla="*/ 1987276 h 2344739"/>
              <a:gd name="connsiteX184" fmla="*/ 3585978 w 12192001"/>
              <a:gd name="connsiteY184" fmla="*/ 1987966 h 2344739"/>
              <a:gd name="connsiteX185" fmla="*/ 3536135 w 12192001"/>
              <a:gd name="connsiteY185" fmla="*/ 1978267 h 2344739"/>
              <a:gd name="connsiteX186" fmla="*/ 3473223 w 12192001"/>
              <a:gd name="connsiteY186" fmla="*/ 1974606 h 2344739"/>
              <a:gd name="connsiteX187" fmla="*/ 3400728 w 12192001"/>
              <a:gd name="connsiteY187" fmla="*/ 1962558 h 2344739"/>
              <a:gd name="connsiteX188" fmla="*/ 3363888 w 12192001"/>
              <a:gd name="connsiteY188" fmla="*/ 1979510 h 2344739"/>
              <a:gd name="connsiteX189" fmla="*/ 3344026 w 12192001"/>
              <a:gd name="connsiteY189" fmla="*/ 1981192 h 2344739"/>
              <a:gd name="connsiteX190" fmla="*/ 3341698 w 12192001"/>
              <a:gd name="connsiteY190" fmla="*/ 1980217 h 2344739"/>
              <a:gd name="connsiteX191" fmla="*/ 3262356 w 12192001"/>
              <a:gd name="connsiteY191" fmla="*/ 1986094 h 2344739"/>
              <a:gd name="connsiteX192" fmla="*/ 3142556 w 12192001"/>
              <a:gd name="connsiteY192" fmla="*/ 1993869 h 2344739"/>
              <a:gd name="connsiteX193" fmla="*/ 3030291 w 12192001"/>
              <a:gd name="connsiteY193" fmla="*/ 1996512 h 2344739"/>
              <a:gd name="connsiteX194" fmla="*/ 2781569 w 12192001"/>
              <a:gd name="connsiteY194" fmla="*/ 2018333 h 2344739"/>
              <a:gd name="connsiteX195" fmla="*/ 2646527 w 12192001"/>
              <a:gd name="connsiteY195" fmla="*/ 2028869 h 2344739"/>
              <a:gd name="connsiteX196" fmla="*/ 2568028 w 12192001"/>
              <a:gd name="connsiteY196" fmla="*/ 2002628 h 2344739"/>
              <a:gd name="connsiteX197" fmla="*/ 2443255 w 12192001"/>
              <a:gd name="connsiteY197" fmla="*/ 2016529 h 2344739"/>
              <a:gd name="connsiteX198" fmla="*/ 2315112 w 12192001"/>
              <a:gd name="connsiteY198" fmla="*/ 2024996 h 2344739"/>
              <a:gd name="connsiteX199" fmla="*/ 2208578 w 12192001"/>
              <a:gd name="connsiteY199" fmla="*/ 2019763 h 2344739"/>
              <a:gd name="connsiteX200" fmla="*/ 2094665 w 12192001"/>
              <a:gd name="connsiteY200" fmla="*/ 2003052 h 2344739"/>
              <a:gd name="connsiteX201" fmla="*/ 1997356 w 12192001"/>
              <a:gd name="connsiteY201" fmla="*/ 1995032 h 2344739"/>
              <a:gd name="connsiteX202" fmla="*/ 1928172 w 12192001"/>
              <a:gd name="connsiteY202" fmla="*/ 2016977 h 2344739"/>
              <a:gd name="connsiteX203" fmla="*/ 1921650 w 12192001"/>
              <a:gd name="connsiteY203" fmla="*/ 2012146 h 2344739"/>
              <a:gd name="connsiteX204" fmla="*/ 1873080 w 12192001"/>
              <a:gd name="connsiteY204" fmla="*/ 2013741 h 2344739"/>
              <a:gd name="connsiteX205" fmla="*/ 1786655 w 12192001"/>
              <a:gd name="connsiteY205" fmla="*/ 2041363 h 2344739"/>
              <a:gd name="connsiteX206" fmla="*/ 1738204 w 12192001"/>
              <a:gd name="connsiteY206" fmla="*/ 2036312 h 2344739"/>
              <a:gd name="connsiteX207" fmla="*/ 1675071 w 12192001"/>
              <a:gd name="connsiteY207" fmla="*/ 2019963 h 2344739"/>
              <a:gd name="connsiteX208" fmla="*/ 1608669 w 12192001"/>
              <a:gd name="connsiteY208" fmla="*/ 2013066 h 2344739"/>
              <a:gd name="connsiteX209" fmla="*/ 1496110 w 12192001"/>
              <a:gd name="connsiteY209" fmla="*/ 1987476 h 2344739"/>
              <a:gd name="connsiteX210" fmla="*/ 1149979 w 12192001"/>
              <a:gd name="connsiteY210" fmla="*/ 1938041 h 2344739"/>
              <a:gd name="connsiteX211" fmla="*/ 858269 w 12192001"/>
              <a:gd name="connsiteY211" fmla="*/ 1928608 h 2344739"/>
              <a:gd name="connsiteX212" fmla="*/ 837540 w 12192001"/>
              <a:gd name="connsiteY212" fmla="*/ 1929821 h 2344739"/>
              <a:gd name="connsiteX213" fmla="*/ 816809 w 12192001"/>
              <a:gd name="connsiteY213" fmla="*/ 1927857 h 2344739"/>
              <a:gd name="connsiteX214" fmla="*/ 811506 w 12192001"/>
              <a:gd name="connsiteY214" fmla="*/ 1930751 h 2344739"/>
              <a:gd name="connsiteX215" fmla="*/ 797041 w 12192001"/>
              <a:gd name="connsiteY215" fmla="*/ 1930446 h 2344739"/>
              <a:gd name="connsiteX216" fmla="*/ 767901 w 12192001"/>
              <a:gd name="connsiteY216" fmla="*/ 1932653 h 2344739"/>
              <a:gd name="connsiteX217" fmla="*/ 763053 w 12192001"/>
              <a:gd name="connsiteY217" fmla="*/ 1930432 h 2344739"/>
              <a:gd name="connsiteX218" fmla="*/ 720047 w 12192001"/>
              <a:gd name="connsiteY218" fmla="*/ 1929661 h 2344739"/>
              <a:gd name="connsiteX219" fmla="*/ 719742 w 12192001"/>
              <a:gd name="connsiteY219" fmla="*/ 1928399 h 2344739"/>
              <a:gd name="connsiteX220" fmla="*/ 708875 w 12192001"/>
              <a:gd name="connsiteY220" fmla="*/ 1922722 h 2344739"/>
              <a:gd name="connsiteX221" fmla="*/ 596792 w 12192001"/>
              <a:gd name="connsiteY221" fmla="*/ 1879864 h 2344739"/>
              <a:gd name="connsiteX222" fmla="*/ 578535 w 12192001"/>
              <a:gd name="connsiteY222" fmla="*/ 1877212 h 2344739"/>
              <a:gd name="connsiteX223" fmla="*/ 571717 w 12192001"/>
              <a:gd name="connsiteY223" fmla="*/ 1877401 h 2344739"/>
              <a:gd name="connsiteX224" fmla="*/ 445099 w 12192001"/>
              <a:gd name="connsiteY224" fmla="*/ 1839371 h 2344739"/>
              <a:gd name="connsiteX225" fmla="*/ 404015 w 12192001"/>
              <a:gd name="connsiteY225" fmla="*/ 1833548 h 2344739"/>
              <a:gd name="connsiteX226" fmla="*/ 292435 w 12192001"/>
              <a:gd name="connsiteY226" fmla="*/ 1812852 h 2344739"/>
              <a:gd name="connsiteX227" fmla="*/ 118381 w 12192001"/>
              <a:gd name="connsiteY227" fmla="*/ 1761047 h 2344739"/>
              <a:gd name="connsiteX228" fmla="*/ 15526 w 12192001"/>
              <a:gd name="connsiteY228" fmla="*/ 1758191 h 2344739"/>
              <a:gd name="connsiteX229" fmla="*/ 2 w 12192001"/>
              <a:gd name="connsiteY229" fmla="*/ 1752722 h 2344739"/>
              <a:gd name="connsiteX230" fmla="*/ 1 w 12192001"/>
              <a:gd name="connsiteY230" fmla="*/ 762497 h 2344739"/>
              <a:gd name="connsiteX231" fmla="*/ 0 w 12192001"/>
              <a:gd name="connsiteY231" fmla="*/ 762497 h 2344739"/>
              <a:gd name="connsiteX232" fmla="*/ 0 w 12192001"/>
              <a:gd name="connsiteY232" fmla="*/ 222213 h 2344739"/>
              <a:gd name="connsiteX233" fmla="*/ 0 w 12192001"/>
              <a:gd name="connsiteY233"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13812 w 12192001"/>
              <a:gd name="connsiteY70" fmla="*/ 1919069 h 2344739"/>
              <a:gd name="connsiteX71" fmla="*/ 9053453 w 12192001"/>
              <a:gd name="connsiteY71" fmla="*/ 1910755 h 2344739"/>
              <a:gd name="connsiteX72" fmla="*/ 9005486 w 12192001"/>
              <a:gd name="connsiteY72" fmla="*/ 1914040 h 2344739"/>
              <a:gd name="connsiteX73" fmla="*/ 9005201 w 12192001"/>
              <a:gd name="connsiteY73" fmla="*/ 1913800 h 2344739"/>
              <a:gd name="connsiteX74" fmla="*/ 8996232 w 12192001"/>
              <a:gd name="connsiteY74" fmla="*/ 1915011 h 2344739"/>
              <a:gd name="connsiteX75" fmla="*/ 8990394 w 12192001"/>
              <a:gd name="connsiteY75" fmla="*/ 1917072 h 2344739"/>
              <a:gd name="connsiteX76" fmla="*/ 8974337 w 12192001"/>
              <a:gd name="connsiteY76" fmla="*/ 1920298 h 2344739"/>
              <a:gd name="connsiteX77" fmla="*/ 8968011 w 12192001"/>
              <a:gd name="connsiteY77" fmla="*/ 1919598 h 2344739"/>
              <a:gd name="connsiteX78" fmla="*/ 8963048 w 12192001"/>
              <a:gd name="connsiteY78" fmla="*/ 1917373 h 2344739"/>
              <a:gd name="connsiteX79" fmla="*/ 8928988 w 12192001"/>
              <a:gd name="connsiteY79" fmla="*/ 1914185 h 2344739"/>
              <a:gd name="connsiteX80" fmla="*/ 8752444 w 12192001"/>
              <a:gd name="connsiteY80" fmla="*/ 1933417 h 2344739"/>
              <a:gd name="connsiteX81" fmla="*/ 8707847 w 12192001"/>
              <a:gd name="connsiteY81" fmla="*/ 1935518 h 2344739"/>
              <a:gd name="connsiteX82" fmla="*/ 8596071 w 12192001"/>
              <a:gd name="connsiteY82" fmla="*/ 1944090 h 2344739"/>
              <a:gd name="connsiteX83" fmla="*/ 8525230 w 12192001"/>
              <a:gd name="connsiteY83" fmla="*/ 1929248 h 2344739"/>
              <a:gd name="connsiteX84" fmla="*/ 8510983 w 12192001"/>
              <a:gd name="connsiteY84" fmla="*/ 1935163 h 2344739"/>
              <a:gd name="connsiteX85" fmla="*/ 8506167 w 12192001"/>
              <a:gd name="connsiteY85" fmla="*/ 1938164 h 2344739"/>
              <a:gd name="connsiteX86" fmla="*/ 8497968 w 12192001"/>
              <a:gd name="connsiteY86" fmla="*/ 1940902 h 2344739"/>
              <a:gd name="connsiteX87" fmla="*/ 8497594 w 12192001"/>
              <a:gd name="connsiteY87" fmla="*/ 1940723 h 2344739"/>
              <a:gd name="connsiteX88" fmla="*/ 8490249 w 12192001"/>
              <a:gd name="connsiteY88" fmla="*/ 1943773 h 2344739"/>
              <a:gd name="connsiteX89" fmla="*/ 8367182 w 12192001"/>
              <a:gd name="connsiteY89" fmla="*/ 1957815 h 2344739"/>
              <a:gd name="connsiteX90" fmla="*/ 8353799 w 12192001"/>
              <a:gd name="connsiteY90" fmla="*/ 1958009 h 2344739"/>
              <a:gd name="connsiteX91" fmla="*/ 8352373 w 12192001"/>
              <a:gd name="connsiteY91" fmla="*/ 1957169 h 2344739"/>
              <a:gd name="connsiteX92" fmla="*/ 8320104 w 12192001"/>
              <a:gd name="connsiteY92" fmla="*/ 1974587 h 2344739"/>
              <a:gd name="connsiteX93" fmla="*/ 8314433 w 12192001"/>
              <a:gd name="connsiteY93" fmla="*/ 1974913 h 2344739"/>
              <a:gd name="connsiteX94" fmla="*/ 8295174 w 12192001"/>
              <a:gd name="connsiteY94" fmla="*/ 1988808 h 2344739"/>
              <a:gd name="connsiteX95" fmla="*/ 8284276 w 12192001"/>
              <a:gd name="connsiteY95" fmla="*/ 1994631 h 2344739"/>
              <a:gd name="connsiteX96" fmla="*/ 8283150 w 12192001"/>
              <a:gd name="connsiteY96" fmla="*/ 1999074 h 2344739"/>
              <a:gd name="connsiteX97" fmla="*/ 8266076 w 12192001"/>
              <a:gd name="connsiteY97" fmla="*/ 2006249 h 2344739"/>
              <a:gd name="connsiteX98" fmla="*/ 8263377 w 12192001"/>
              <a:gd name="connsiteY98" fmla="*/ 2006019 h 2344739"/>
              <a:gd name="connsiteX99" fmla="*/ 8252033 w 12192001"/>
              <a:gd name="connsiteY99" fmla="*/ 2015862 h 2344739"/>
              <a:gd name="connsiteX100" fmla="*/ 8245834 w 12192001"/>
              <a:gd name="connsiteY100" fmla="*/ 2028854 h 2344739"/>
              <a:gd name="connsiteX101" fmla="*/ 8090272 w 12192001"/>
              <a:gd name="connsiteY101" fmla="*/ 2075015 h 2344739"/>
              <a:gd name="connsiteX102" fmla="*/ 7905407 w 12192001"/>
              <a:gd name="connsiteY102" fmla="*/ 2116988 h 2344739"/>
              <a:gd name="connsiteX103" fmla="*/ 7718745 w 12192001"/>
              <a:gd name="connsiteY103" fmla="*/ 2142703 h 2344739"/>
              <a:gd name="connsiteX104" fmla="*/ 7614347 w 12192001"/>
              <a:gd name="connsiteY104" fmla="*/ 2139232 h 2344739"/>
              <a:gd name="connsiteX105" fmla="*/ 7527543 w 12192001"/>
              <a:gd name="connsiteY105" fmla="*/ 2145060 h 2344739"/>
              <a:gd name="connsiteX106" fmla="*/ 7519571 w 12192001"/>
              <a:gd name="connsiteY106" fmla="*/ 2147613 h 2344739"/>
              <a:gd name="connsiteX107" fmla="*/ 7507411 w 12192001"/>
              <a:gd name="connsiteY107" fmla="*/ 2148948 h 2344739"/>
              <a:gd name="connsiteX108" fmla="*/ 7507040 w 12192001"/>
              <a:gd name="connsiteY108" fmla="*/ 2148621 h 2344739"/>
              <a:gd name="connsiteX109" fmla="*/ 7495795 w 12192001"/>
              <a:gd name="connsiteY109" fmla="*/ 2150573 h 2344739"/>
              <a:gd name="connsiteX110" fmla="*/ 7405391 w 12192001"/>
              <a:gd name="connsiteY110" fmla="*/ 2142468 h 2344739"/>
              <a:gd name="connsiteX111" fmla="*/ 7312180 w 12192001"/>
              <a:gd name="connsiteY111" fmla="*/ 2132873 h 2344739"/>
              <a:gd name="connsiteX112" fmla="*/ 7310853 w 12192001"/>
              <a:gd name="connsiteY112" fmla="*/ 2131431 h 2344739"/>
              <a:gd name="connsiteX113" fmla="*/ 7218559 w 12192001"/>
              <a:gd name="connsiteY113" fmla="*/ 2156680 h 2344739"/>
              <a:gd name="connsiteX114" fmla="*/ 7201101 w 12192001"/>
              <a:gd name="connsiteY114" fmla="*/ 2161230 h 2344739"/>
              <a:gd name="connsiteX115" fmla="*/ 7197004 w 12192001"/>
              <a:gd name="connsiteY115" fmla="*/ 2166588 h 2344739"/>
              <a:gd name="connsiteX116" fmla="*/ 7170808 w 12192001"/>
              <a:gd name="connsiteY116" fmla="*/ 2171236 h 2344739"/>
              <a:gd name="connsiteX117" fmla="*/ 7096988 w 12192001"/>
              <a:gd name="connsiteY117" fmla="*/ 2183464 h 2344739"/>
              <a:gd name="connsiteX118" fmla="*/ 7018496 w 12192001"/>
              <a:gd name="connsiteY118" fmla="*/ 2183090 h 2344739"/>
              <a:gd name="connsiteX119" fmla="*/ 6904146 w 12192001"/>
              <a:gd name="connsiteY119" fmla="*/ 2212596 h 2344739"/>
              <a:gd name="connsiteX120" fmla="*/ 6708222 w 12192001"/>
              <a:gd name="connsiteY120" fmla="*/ 2240551 h 2344739"/>
              <a:gd name="connsiteX121" fmla="*/ 6549454 w 12192001"/>
              <a:gd name="connsiteY121" fmla="*/ 2269327 h 2344739"/>
              <a:gd name="connsiteX122" fmla="*/ 6317560 w 12192001"/>
              <a:gd name="connsiteY122" fmla="*/ 2316127 h 2344739"/>
              <a:gd name="connsiteX123" fmla="*/ 6168674 w 12192001"/>
              <a:gd name="connsiteY123" fmla="*/ 2318214 h 2344739"/>
              <a:gd name="connsiteX124" fmla="*/ 6073848 w 12192001"/>
              <a:gd name="connsiteY124" fmla="*/ 2338676 h 2344739"/>
              <a:gd name="connsiteX125" fmla="*/ 6068529 w 12192001"/>
              <a:gd name="connsiteY125" fmla="*/ 2337139 h 2344739"/>
              <a:gd name="connsiteX126" fmla="*/ 6048638 w 12192001"/>
              <a:gd name="connsiteY126" fmla="*/ 2337822 h 2344739"/>
              <a:gd name="connsiteX127" fmla="*/ 6041285 w 12192001"/>
              <a:gd name="connsiteY127" fmla="*/ 2329473 h 2344739"/>
              <a:gd name="connsiteX128" fmla="*/ 6010090 w 12192001"/>
              <a:gd name="connsiteY128" fmla="*/ 2324380 h 2344739"/>
              <a:gd name="connsiteX129" fmla="*/ 5957375 w 12192001"/>
              <a:gd name="connsiteY129" fmla="*/ 2328024 h 2344739"/>
              <a:gd name="connsiteX130" fmla="*/ 5758919 w 12192001"/>
              <a:gd name="connsiteY130" fmla="*/ 2343716 h 2344739"/>
              <a:gd name="connsiteX131" fmla="*/ 5626960 w 12192001"/>
              <a:gd name="connsiteY131" fmla="*/ 2344739 h 2344739"/>
              <a:gd name="connsiteX132" fmla="*/ 5470906 w 12192001"/>
              <a:gd name="connsiteY132" fmla="*/ 2330719 h 2344739"/>
              <a:gd name="connsiteX133" fmla="*/ 5432761 w 12192001"/>
              <a:gd name="connsiteY133" fmla="*/ 2319466 h 2344739"/>
              <a:gd name="connsiteX134" fmla="*/ 5381669 w 12192001"/>
              <a:gd name="connsiteY134" fmla="*/ 2301764 h 2344739"/>
              <a:gd name="connsiteX135" fmla="*/ 5261764 w 12192001"/>
              <a:gd name="connsiteY135" fmla="*/ 2281347 h 2344739"/>
              <a:gd name="connsiteX136" fmla="*/ 5222961 w 12192001"/>
              <a:gd name="connsiteY136" fmla="*/ 2270223 h 2344739"/>
              <a:gd name="connsiteX137" fmla="*/ 5174660 w 12192001"/>
              <a:gd name="connsiteY137" fmla="*/ 2267233 h 2344739"/>
              <a:gd name="connsiteX138" fmla="*/ 5156554 w 12192001"/>
              <a:gd name="connsiteY138" fmla="*/ 2260010 h 2344739"/>
              <a:gd name="connsiteX139" fmla="*/ 5142599 w 12192001"/>
              <a:gd name="connsiteY139" fmla="*/ 2256610 h 2344739"/>
              <a:gd name="connsiteX140" fmla="*/ 5139596 w 12192001"/>
              <a:gd name="connsiteY140" fmla="*/ 2254509 h 2344739"/>
              <a:gd name="connsiteX141" fmla="*/ 5121659 w 12192001"/>
              <a:gd name="connsiteY141" fmla="*/ 2243656 h 2344739"/>
              <a:gd name="connsiteX142" fmla="*/ 5065790 w 12192001"/>
              <a:gd name="connsiteY142" fmla="*/ 2250227 h 2344739"/>
              <a:gd name="connsiteX143" fmla="*/ 5011514 w 12192001"/>
              <a:gd name="connsiteY143" fmla="*/ 2233846 h 2344739"/>
              <a:gd name="connsiteX144" fmla="*/ 4840441 w 12192001"/>
              <a:gd name="connsiteY144" fmla="*/ 2209829 h 2344739"/>
              <a:gd name="connsiteX145" fmla="*/ 4762447 w 12192001"/>
              <a:gd name="connsiteY145" fmla="*/ 2182061 h 2344739"/>
              <a:gd name="connsiteX146" fmla="*/ 4723186 w 12192001"/>
              <a:gd name="connsiteY146" fmla="*/ 2173047 h 2344739"/>
              <a:gd name="connsiteX147" fmla="*/ 4721176 w 12192001"/>
              <a:gd name="connsiteY147" fmla="*/ 2172298 h 2344739"/>
              <a:gd name="connsiteX148" fmla="*/ 4722111 w 12192001"/>
              <a:gd name="connsiteY148" fmla="*/ 2172087 h 2344739"/>
              <a:gd name="connsiteX149" fmla="*/ 4717202 w 12192001"/>
              <a:gd name="connsiteY149" fmla="*/ 2170817 h 2344739"/>
              <a:gd name="connsiteX150" fmla="*/ 4721176 w 12192001"/>
              <a:gd name="connsiteY150" fmla="*/ 2172298 h 2344739"/>
              <a:gd name="connsiteX151" fmla="*/ 4715526 w 12192001"/>
              <a:gd name="connsiteY151" fmla="*/ 2173573 h 2344739"/>
              <a:gd name="connsiteX152" fmla="*/ 4515814 w 12192001"/>
              <a:gd name="connsiteY152" fmla="*/ 2163671 h 2344739"/>
              <a:gd name="connsiteX153" fmla="*/ 4428543 w 12192001"/>
              <a:gd name="connsiteY153" fmla="*/ 2153020 h 2344739"/>
              <a:gd name="connsiteX154" fmla="*/ 4362875 w 12192001"/>
              <a:gd name="connsiteY154" fmla="*/ 2151674 h 2344739"/>
              <a:gd name="connsiteX155" fmla="*/ 4316966 w 12192001"/>
              <a:gd name="connsiteY155" fmla="*/ 2158289 h 2344739"/>
              <a:gd name="connsiteX156" fmla="*/ 4315110 w 12192001"/>
              <a:gd name="connsiteY156" fmla="*/ 2156948 h 2344739"/>
              <a:gd name="connsiteX157" fmla="*/ 4295144 w 12192001"/>
              <a:gd name="connsiteY157" fmla="*/ 2155069 h 2344739"/>
              <a:gd name="connsiteX158" fmla="*/ 4290064 w 12192001"/>
              <a:gd name="connsiteY158" fmla="*/ 2157986 h 2344739"/>
              <a:gd name="connsiteX159" fmla="*/ 4276142 w 12192001"/>
              <a:gd name="connsiteY159" fmla="*/ 2157740 h 2344739"/>
              <a:gd name="connsiteX160" fmla="*/ 4248117 w 12192001"/>
              <a:gd name="connsiteY160" fmla="*/ 2160064 h 2344739"/>
              <a:gd name="connsiteX161" fmla="*/ 4202051 w 12192001"/>
              <a:gd name="connsiteY161" fmla="*/ 2157269 h 2344739"/>
              <a:gd name="connsiteX162" fmla="*/ 4201745 w 12192001"/>
              <a:gd name="connsiteY162" fmla="*/ 2156010 h 2344739"/>
              <a:gd name="connsiteX163" fmla="*/ 4191248 w 12192001"/>
              <a:gd name="connsiteY163" fmla="*/ 2150376 h 2344739"/>
              <a:gd name="connsiteX164" fmla="*/ 4142745 w 12192001"/>
              <a:gd name="connsiteY164" fmla="*/ 2134511 h 2344739"/>
              <a:gd name="connsiteX165" fmla="*/ 4083097 w 12192001"/>
              <a:gd name="connsiteY165" fmla="*/ 2107978 h 2344739"/>
              <a:gd name="connsiteX166" fmla="*/ 4074546 w 12192001"/>
              <a:gd name="connsiteY166" fmla="*/ 2107143 h 2344739"/>
              <a:gd name="connsiteX167" fmla="*/ 4074427 w 12192001"/>
              <a:gd name="connsiteY167" fmla="*/ 2106844 h 2344739"/>
              <a:gd name="connsiteX168" fmla="*/ 4065510 w 12192001"/>
              <a:gd name="connsiteY168" fmla="*/ 2105400 h 2344739"/>
              <a:gd name="connsiteX169" fmla="*/ 4058954 w 12192001"/>
              <a:gd name="connsiteY169" fmla="*/ 2105618 h 2344739"/>
              <a:gd name="connsiteX170" fmla="*/ 4042364 w 12192001"/>
              <a:gd name="connsiteY170" fmla="*/ 2103997 h 2344739"/>
              <a:gd name="connsiteX171" fmla="*/ 4036997 w 12192001"/>
              <a:gd name="connsiteY171" fmla="*/ 2101563 h 2344739"/>
              <a:gd name="connsiteX172" fmla="*/ 4035363 w 12192001"/>
              <a:gd name="connsiteY172" fmla="*/ 2097896 h 2344739"/>
              <a:gd name="connsiteX173" fmla="*/ 4033778 w 12192001"/>
              <a:gd name="connsiteY173" fmla="*/ 2098131 h 2344739"/>
              <a:gd name="connsiteX174" fmla="*/ 4004538 w 12192001"/>
              <a:gd name="connsiteY174" fmla="*/ 2085563 h 2344739"/>
              <a:gd name="connsiteX175" fmla="*/ 3936846 w 12192001"/>
              <a:gd name="connsiteY175" fmla="*/ 2068106 h 2344739"/>
              <a:gd name="connsiteX176" fmla="*/ 3897275 w 12192001"/>
              <a:gd name="connsiteY176" fmla="*/ 2062451 h 2344739"/>
              <a:gd name="connsiteX177" fmla="*/ 3789760 w 12192001"/>
              <a:gd name="connsiteY177" fmla="*/ 2042213 h 2344739"/>
              <a:gd name="connsiteX178" fmla="*/ 3682513 w 12192001"/>
              <a:gd name="connsiteY178" fmla="*/ 2018290 h 2344739"/>
              <a:gd name="connsiteX179" fmla="*/ 3610035 w 12192001"/>
              <a:gd name="connsiteY179" fmla="*/ 1986019 h 2344739"/>
              <a:gd name="connsiteX180" fmla="*/ 3603855 w 12192001"/>
              <a:gd name="connsiteY180" fmla="*/ 1987381 h 2344739"/>
              <a:gd name="connsiteX181" fmla="*/ 3594736 w 12192001"/>
              <a:gd name="connsiteY181" fmla="*/ 1987545 h 2344739"/>
              <a:gd name="connsiteX182" fmla="*/ 3594501 w 12192001"/>
              <a:gd name="connsiteY182" fmla="*/ 1987276 h 2344739"/>
              <a:gd name="connsiteX183" fmla="*/ 3585978 w 12192001"/>
              <a:gd name="connsiteY183" fmla="*/ 1987966 h 2344739"/>
              <a:gd name="connsiteX184" fmla="*/ 3536135 w 12192001"/>
              <a:gd name="connsiteY184" fmla="*/ 1978267 h 2344739"/>
              <a:gd name="connsiteX185" fmla="*/ 3473223 w 12192001"/>
              <a:gd name="connsiteY185" fmla="*/ 1974606 h 2344739"/>
              <a:gd name="connsiteX186" fmla="*/ 3400728 w 12192001"/>
              <a:gd name="connsiteY186" fmla="*/ 1962558 h 2344739"/>
              <a:gd name="connsiteX187" fmla="*/ 3363888 w 12192001"/>
              <a:gd name="connsiteY187" fmla="*/ 1979510 h 2344739"/>
              <a:gd name="connsiteX188" fmla="*/ 3344026 w 12192001"/>
              <a:gd name="connsiteY188" fmla="*/ 1981192 h 2344739"/>
              <a:gd name="connsiteX189" fmla="*/ 3341698 w 12192001"/>
              <a:gd name="connsiteY189" fmla="*/ 1980217 h 2344739"/>
              <a:gd name="connsiteX190" fmla="*/ 3262356 w 12192001"/>
              <a:gd name="connsiteY190" fmla="*/ 1986094 h 2344739"/>
              <a:gd name="connsiteX191" fmla="*/ 3142556 w 12192001"/>
              <a:gd name="connsiteY191" fmla="*/ 1993869 h 2344739"/>
              <a:gd name="connsiteX192" fmla="*/ 3030291 w 12192001"/>
              <a:gd name="connsiteY192" fmla="*/ 1996512 h 2344739"/>
              <a:gd name="connsiteX193" fmla="*/ 2781569 w 12192001"/>
              <a:gd name="connsiteY193" fmla="*/ 2018333 h 2344739"/>
              <a:gd name="connsiteX194" fmla="*/ 2646527 w 12192001"/>
              <a:gd name="connsiteY194" fmla="*/ 2028869 h 2344739"/>
              <a:gd name="connsiteX195" fmla="*/ 2568028 w 12192001"/>
              <a:gd name="connsiteY195" fmla="*/ 2002628 h 2344739"/>
              <a:gd name="connsiteX196" fmla="*/ 2443255 w 12192001"/>
              <a:gd name="connsiteY196" fmla="*/ 2016529 h 2344739"/>
              <a:gd name="connsiteX197" fmla="*/ 2315112 w 12192001"/>
              <a:gd name="connsiteY197" fmla="*/ 2024996 h 2344739"/>
              <a:gd name="connsiteX198" fmla="*/ 2208578 w 12192001"/>
              <a:gd name="connsiteY198" fmla="*/ 2019763 h 2344739"/>
              <a:gd name="connsiteX199" fmla="*/ 2094665 w 12192001"/>
              <a:gd name="connsiteY199" fmla="*/ 2003052 h 2344739"/>
              <a:gd name="connsiteX200" fmla="*/ 1997356 w 12192001"/>
              <a:gd name="connsiteY200" fmla="*/ 1995032 h 2344739"/>
              <a:gd name="connsiteX201" fmla="*/ 1928172 w 12192001"/>
              <a:gd name="connsiteY201" fmla="*/ 2016977 h 2344739"/>
              <a:gd name="connsiteX202" fmla="*/ 1921650 w 12192001"/>
              <a:gd name="connsiteY202" fmla="*/ 2012146 h 2344739"/>
              <a:gd name="connsiteX203" fmla="*/ 1873080 w 12192001"/>
              <a:gd name="connsiteY203" fmla="*/ 2013741 h 2344739"/>
              <a:gd name="connsiteX204" fmla="*/ 1786655 w 12192001"/>
              <a:gd name="connsiteY204" fmla="*/ 2041363 h 2344739"/>
              <a:gd name="connsiteX205" fmla="*/ 1738204 w 12192001"/>
              <a:gd name="connsiteY205" fmla="*/ 2036312 h 2344739"/>
              <a:gd name="connsiteX206" fmla="*/ 1675071 w 12192001"/>
              <a:gd name="connsiteY206" fmla="*/ 2019963 h 2344739"/>
              <a:gd name="connsiteX207" fmla="*/ 1608669 w 12192001"/>
              <a:gd name="connsiteY207" fmla="*/ 2013066 h 2344739"/>
              <a:gd name="connsiteX208" fmla="*/ 1496110 w 12192001"/>
              <a:gd name="connsiteY208" fmla="*/ 1987476 h 2344739"/>
              <a:gd name="connsiteX209" fmla="*/ 1149979 w 12192001"/>
              <a:gd name="connsiteY209" fmla="*/ 1938041 h 2344739"/>
              <a:gd name="connsiteX210" fmla="*/ 858269 w 12192001"/>
              <a:gd name="connsiteY210" fmla="*/ 1928608 h 2344739"/>
              <a:gd name="connsiteX211" fmla="*/ 837540 w 12192001"/>
              <a:gd name="connsiteY211" fmla="*/ 1929821 h 2344739"/>
              <a:gd name="connsiteX212" fmla="*/ 816809 w 12192001"/>
              <a:gd name="connsiteY212" fmla="*/ 1927857 h 2344739"/>
              <a:gd name="connsiteX213" fmla="*/ 811506 w 12192001"/>
              <a:gd name="connsiteY213" fmla="*/ 1930751 h 2344739"/>
              <a:gd name="connsiteX214" fmla="*/ 797041 w 12192001"/>
              <a:gd name="connsiteY214" fmla="*/ 1930446 h 2344739"/>
              <a:gd name="connsiteX215" fmla="*/ 767901 w 12192001"/>
              <a:gd name="connsiteY215" fmla="*/ 1932653 h 2344739"/>
              <a:gd name="connsiteX216" fmla="*/ 763053 w 12192001"/>
              <a:gd name="connsiteY216" fmla="*/ 1930432 h 2344739"/>
              <a:gd name="connsiteX217" fmla="*/ 720047 w 12192001"/>
              <a:gd name="connsiteY217" fmla="*/ 1929661 h 2344739"/>
              <a:gd name="connsiteX218" fmla="*/ 719742 w 12192001"/>
              <a:gd name="connsiteY218" fmla="*/ 1928399 h 2344739"/>
              <a:gd name="connsiteX219" fmla="*/ 708875 w 12192001"/>
              <a:gd name="connsiteY219" fmla="*/ 1922722 h 2344739"/>
              <a:gd name="connsiteX220" fmla="*/ 596792 w 12192001"/>
              <a:gd name="connsiteY220" fmla="*/ 1879864 h 2344739"/>
              <a:gd name="connsiteX221" fmla="*/ 578535 w 12192001"/>
              <a:gd name="connsiteY221" fmla="*/ 1877212 h 2344739"/>
              <a:gd name="connsiteX222" fmla="*/ 571717 w 12192001"/>
              <a:gd name="connsiteY222" fmla="*/ 1877401 h 2344739"/>
              <a:gd name="connsiteX223" fmla="*/ 445099 w 12192001"/>
              <a:gd name="connsiteY223" fmla="*/ 1839371 h 2344739"/>
              <a:gd name="connsiteX224" fmla="*/ 404015 w 12192001"/>
              <a:gd name="connsiteY224" fmla="*/ 1833548 h 2344739"/>
              <a:gd name="connsiteX225" fmla="*/ 292435 w 12192001"/>
              <a:gd name="connsiteY225" fmla="*/ 1812852 h 2344739"/>
              <a:gd name="connsiteX226" fmla="*/ 118381 w 12192001"/>
              <a:gd name="connsiteY226" fmla="*/ 1761047 h 2344739"/>
              <a:gd name="connsiteX227" fmla="*/ 15526 w 12192001"/>
              <a:gd name="connsiteY227" fmla="*/ 1758191 h 2344739"/>
              <a:gd name="connsiteX228" fmla="*/ 2 w 12192001"/>
              <a:gd name="connsiteY228" fmla="*/ 1752722 h 2344739"/>
              <a:gd name="connsiteX229" fmla="*/ 1 w 12192001"/>
              <a:gd name="connsiteY229" fmla="*/ 762497 h 2344739"/>
              <a:gd name="connsiteX230" fmla="*/ 0 w 12192001"/>
              <a:gd name="connsiteY230" fmla="*/ 762497 h 2344739"/>
              <a:gd name="connsiteX231" fmla="*/ 0 w 12192001"/>
              <a:gd name="connsiteY231" fmla="*/ 222213 h 2344739"/>
              <a:gd name="connsiteX232" fmla="*/ 0 w 12192001"/>
              <a:gd name="connsiteY232"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310853 w 12192001"/>
              <a:gd name="connsiteY111" fmla="*/ 2131431 h 2344739"/>
              <a:gd name="connsiteX112" fmla="*/ 7218559 w 12192001"/>
              <a:gd name="connsiteY112" fmla="*/ 2156680 h 2344739"/>
              <a:gd name="connsiteX113" fmla="*/ 7201101 w 12192001"/>
              <a:gd name="connsiteY113" fmla="*/ 2161230 h 2344739"/>
              <a:gd name="connsiteX114" fmla="*/ 7197004 w 12192001"/>
              <a:gd name="connsiteY114" fmla="*/ 2166588 h 2344739"/>
              <a:gd name="connsiteX115" fmla="*/ 7170808 w 12192001"/>
              <a:gd name="connsiteY115" fmla="*/ 2171236 h 2344739"/>
              <a:gd name="connsiteX116" fmla="*/ 7096988 w 12192001"/>
              <a:gd name="connsiteY116" fmla="*/ 2183464 h 2344739"/>
              <a:gd name="connsiteX117" fmla="*/ 7018496 w 12192001"/>
              <a:gd name="connsiteY117" fmla="*/ 2183090 h 2344739"/>
              <a:gd name="connsiteX118" fmla="*/ 6904146 w 12192001"/>
              <a:gd name="connsiteY118" fmla="*/ 2212596 h 2344739"/>
              <a:gd name="connsiteX119" fmla="*/ 6708222 w 12192001"/>
              <a:gd name="connsiteY119" fmla="*/ 2240551 h 2344739"/>
              <a:gd name="connsiteX120" fmla="*/ 6549454 w 12192001"/>
              <a:gd name="connsiteY120" fmla="*/ 2269327 h 2344739"/>
              <a:gd name="connsiteX121" fmla="*/ 6317560 w 12192001"/>
              <a:gd name="connsiteY121" fmla="*/ 2316127 h 2344739"/>
              <a:gd name="connsiteX122" fmla="*/ 6168674 w 12192001"/>
              <a:gd name="connsiteY122" fmla="*/ 2318214 h 2344739"/>
              <a:gd name="connsiteX123" fmla="*/ 6073848 w 12192001"/>
              <a:gd name="connsiteY123" fmla="*/ 2338676 h 2344739"/>
              <a:gd name="connsiteX124" fmla="*/ 6068529 w 12192001"/>
              <a:gd name="connsiteY124" fmla="*/ 2337139 h 2344739"/>
              <a:gd name="connsiteX125" fmla="*/ 6048638 w 12192001"/>
              <a:gd name="connsiteY125" fmla="*/ 2337822 h 2344739"/>
              <a:gd name="connsiteX126" fmla="*/ 6041285 w 12192001"/>
              <a:gd name="connsiteY126" fmla="*/ 2329473 h 2344739"/>
              <a:gd name="connsiteX127" fmla="*/ 6010090 w 12192001"/>
              <a:gd name="connsiteY127" fmla="*/ 2324380 h 2344739"/>
              <a:gd name="connsiteX128" fmla="*/ 5957375 w 12192001"/>
              <a:gd name="connsiteY128" fmla="*/ 2328024 h 2344739"/>
              <a:gd name="connsiteX129" fmla="*/ 5758919 w 12192001"/>
              <a:gd name="connsiteY129" fmla="*/ 2343716 h 2344739"/>
              <a:gd name="connsiteX130" fmla="*/ 5626960 w 12192001"/>
              <a:gd name="connsiteY130" fmla="*/ 2344739 h 2344739"/>
              <a:gd name="connsiteX131" fmla="*/ 5470906 w 12192001"/>
              <a:gd name="connsiteY131" fmla="*/ 2330719 h 2344739"/>
              <a:gd name="connsiteX132" fmla="*/ 5432761 w 12192001"/>
              <a:gd name="connsiteY132" fmla="*/ 2319466 h 2344739"/>
              <a:gd name="connsiteX133" fmla="*/ 5381669 w 12192001"/>
              <a:gd name="connsiteY133" fmla="*/ 2301764 h 2344739"/>
              <a:gd name="connsiteX134" fmla="*/ 5261764 w 12192001"/>
              <a:gd name="connsiteY134" fmla="*/ 2281347 h 2344739"/>
              <a:gd name="connsiteX135" fmla="*/ 5222961 w 12192001"/>
              <a:gd name="connsiteY135" fmla="*/ 2270223 h 2344739"/>
              <a:gd name="connsiteX136" fmla="*/ 5174660 w 12192001"/>
              <a:gd name="connsiteY136" fmla="*/ 2267233 h 2344739"/>
              <a:gd name="connsiteX137" fmla="*/ 5156554 w 12192001"/>
              <a:gd name="connsiteY137" fmla="*/ 2260010 h 2344739"/>
              <a:gd name="connsiteX138" fmla="*/ 5142599 w 12192001"/>
              <a:gd name="connsiteY138" fmla="*/ 2256610 h 2344739"/>
              <a:gd name="connsiteX139" fmla="*/ 5139596 w 12192001"/>
              <a:gd name="connsiteY139" fmla="*/ 2254509 h 2344739"/>
              <a:gd name="connsiteX140" fmla="*/ 5121659 w 12192001"/>
              <a:gd name="connsiteY140" fmla="*/ 2243656 h 2344739"/>
              <a:gd name="connsiteX141" fmla="*/ 5065790 w 12192001"/>
              <a:gd name="connsiteY141" fmla="*/ 2250227 h 2344739"/>
              <a:gd name="connsiteX142" fmla="*/ 5011514 w 12192001"/>
              <a:gd name="connsiteY142" fmla="*/ 2233846 h 2344739"/>
              <a:gd name="connsiteX143" fmla="*/ 4840441 w 12192001"/>
              <a:gd name="connsiteY143" fmla="*/ 2209829 h 2344739"/>
              <a:gd name="connsiteX144" fmla="*/ 4762447 w 12192001"/>
              <a:gd name="connsiteY144" fmla="*/ 2182061 h 2344739"/>
              <a:gd name="connsiteX145" fmla="*/ 4723186 w 12192001"/>
              <a:gd name="connsiteY145" fmla="*/ 2173047 h 2344739"/>
              <a:gd name="connsiteX146" fmla="*/ 4721176 w 12192001"/>
              <a:gd name="connsiteY146" fmla="*/ 2172298 h 2344739"/>
              <a:gd name="connsiteX147" fmla="*/ 4722111 w 12192001"/>
              <a:gd name="connsiteY147" fmla="*/ 2172087 h 2344739"/>
              <a:gd name="connsiteX148" fmla="*/ 4717202 w 12192001"/>
              <a:gd name="connsiteY148" fmla="*/ 2170817 h 2344739"/>
              <a:gd name="connsiteX149" fmla="*/ 4721176 w 12192001"/>
              <a:gd name="connsiteY149" fmla="*/ 2172298 h 2344739"/>
              <a:gd name="connsiteX150" fmla="*/ 4715526 w 12192001"/>
              <a:gd name="connsiteY150" fmla="*/ 2173573 h 2344739"/>
              <a:gd name="connsiteX151" fmla="*/ 4515814 w 12192001"/>
              <a:gd name="connsiteY151" fmla="*/ 2163671 h 2344739"/>
              <a:gd name="connsiteX152" fmla="*/ 4428543 w 12192001"/>
              <a:gd name="connsiteY152" fmla="*/ 2153020 h 2344739"/>
              <a:gd name="connsiteX153" fmla="*/ 4362875 w 12192001"/>
              <a:gd name="connsiteY153" fmla="*/ 2151674 h 2344739"/>
              <a:gd name="connsiteX154" fmla="*/ 4316966 w 12192001"/>
              <a:gd name="connsiteY154" fmla="*/ 2158289 h 2344739"/>
              <a:gd name="connsiteX155" fmla="*/ 4315110 w 12192001"/>
              <a:gd name="connsiteY155" fmla="*/ 2156948 h 2344739"/>
              <a:gd name="connsiteX156" fmla="*/ 4295144 w 12192001"/>
              <a:gd name="connsiteY156" fmla="*/ 2155069 h 2344739"/>
              <a:gd name="connsiteX157" fmla="*/ 4290064 w 12192001"/>
              <a:gd name="connsiteY157" fmla="*/ 2157986 h 2344739"/>
              <a:gd name="connsiteX158" fmla="*/ 4276142 w 12192001"/>
              <a:gd name="connsiteY158" fmla="*/ 2157740 h 2344739"/>
              <a:gd name="connsiteX159" fmla="*/ 4248117 w 12192001"/>
              <a:gd name="connsiteY159" fmla="*/ 2160064 h 2344739"/>
              <a:gd name="connsiteX160" fmla="*/ 4202051 w 12192001"/>
              <a:gd name="connsiteY160" fmla="*/ 2157269 h 2344739"/>
              <a:gd name="connsiteX161" fmla="*/ 4201745 w 12192001"/>
              <a:gd name="connsiteY161" fmla="*/ 2156010 h 2344739"/>
              <a:gd name="connsiteX162" fmla="*/ 4191248 w 12192001"/>
              <a:gd name="connsiteY162" fmla="*/ 2150376 h 2344739"/>
              <a:gd name="connsiteX163" fmla="*/ 4142745 w 12192001"/>
              <a:gd name="connsiteY163" fmla="*/ 2134511 h 2344739"/>
              <a:gd name="connsiteX164" fmla="*/ 4083097 w 12192001"/>
              <a:gd name="connsiteY164" fmla="*/ 2107978 h 2344739"/>
              <a:gd name="connsiteX165" fmla="*/ 4074546 w 12192001"/>
              <a:gd name="connsiteY165" fmla="*/ 2107143 h 2344739"/>
              <a:gd name="connsiteX166" fmla="*/ 4074427 w 12192001"/>
              <a:gd name="connsiteY166" fmla="*/ 2106844 h 2344739"/>
              <a:gd name="connsiteX167" fmla="*/ 4065510 w 12192001"/>
              <a:gd name="connsiteY167" fmla="*/ 2105400 h 2344739"/>
              <a:gd name="connsiteX168" fmla="*/ 4058954 w 12192001"/>
              <a:gd name="connsiteY168" fmla="*/ 2105618 h 2344739"/>
              <a:gd name="connsiteX169" fmla="*/ 4042364 w 12192001"/>
              <a:gd name="connsiteY169" fmla="*/ 2103997 h 2344739"/>
              <a:gd name="connsiteX170" fmla="*/ 4036997 w 12192001"/>
              <a:gd name="connsiteY170" fmla="*/ 2101563 h 2344739"/>
              <a:gd name="connsiteX171" fmla="*/ 4035363 w 12192001"/>
              <a:gd name="connsiteY171" fmla="*/ 2097896 h 2344739"/>
              <a:gd name="connsiteX172" fmla="*/ 4033778 w 12192001"/>
              <a:gd name="connsiteY172" fmla="*/ 2098131 h 2344739"/>
              <a:gd name="connsiteX173" fmla="*/ 4004538 w 12192001"/>
              <a:gd name="connsiteY173" fmla="*/ 2085563 h 2344739"/>
              <a:gd name="connsiteX174" fmla="*/ 3936846 w 12192001"/>
              <a:gd name="connsiteY174" fmla="*/ 2068106 h 2344739"/>
              <a:gd name="connsiteX175" fmla="*/ 3897275 w 12192001"/>
              <a:gd name="connsiteY175" fmla="*/ 2062451 h 2344739"/>
              <a:gd name="connsiteX176" fmla="*/ 3789760 w 12192001"/>
              <a:gd name="connsiteY176" fmla="*/ 2042213 h 2344739"/>
              <a:gd name="connsiteX177" fmla="*/ 3682513 w 12192001"/>
              <a:gd name="connsiteY177" fmla="*/ 2018290 h 2344739"/>
              <a:gd name="connsiteX178" fmla="*/ 3610035 w 12192001"/>
              <a:gd name="connsiteY178" fmla="*/ 1986019 h 2344739"/>
              <a:gd name="connsiteX179" fmla="*/ 3603855 w 12192001"/>
              <a:gd name="connsiteY179" fmla="*/ 1987381 h 2344739"/>
              <a:gd name="connsiteX180" fmla="*/ 3594736 w 12192001"/>
              <a:gd name="connsiteY180" fmla="*/ 1987545 h 2344739"/>
              <a:gd name="connsiteX181" fmla="*/ 3594501 w 12192001"/>
              <a:gd name="connsiteY181" fmla="*/ 1987276 h 2344739"/>
              <a:gd name="connsiteX182" fmla="*/ 3585978 w 12192001"/>
              <a:gd name="connsiteY182" fmla="*/ 1987966 h 2344739"/>
              <a:gd name="connsiteX183" fmla="*/ 3536135 w 12192001"/>
              <a:gd name="connsiteY183" fmla="*/ 1978267 h 2344739"/>
              <a:gd name="connsiteX184" fmla="*/ 3473223 w 12192001"/>
              <a:gd name="connsiteY184" fmla="*/ 1974606 h 2344739"/>
              <a:gd name="connsiteX185" fmla="*/ 3400728 w 12192001"/>
              <a:gd name="connsiteY185" fmla="*/ 1962558 h 2344739"/>
              <a:gd name="connsiteX186" fmla="*/ 3363888 w 12192001"/>
              <a:gd name="connsiteY186" fmla="*/ 1979510 h 2344739"/>
              <a:gd name="connsiteX187" fmla="*/ 3344026 w 12192001"/>
              <a:gd name="connsiteY187" fmla="*/ 1981192 h 2344739"/>
              <a:gd name="connsiteX188" fmla="*/ 3341698 w 12192001"/>
              <a:gd name="connsiteY188" fmla="*/ 1980217 h 2344739"/>
              <a:gd name="connsiteX189" fmla="*/ 3262356 w 12192001"/>
              <a:gd name="connsiteY189" fmla="*/ 1986094 h 2344739"/>
              <a:gd name="connsiteX190" fmla="*/ 3142556 w 12192001"/>
              <a:gd name="connsiteY190" fmla="*/ 1993869 h 2344739"/>
              <a:gd name="connsiteX191" fmla="*/ 3030291 w 12192001"/>
              <a:gd name="connsiteY191" fmla="*/ 1996512 h 2344739"/>
              <a:gd name="connsiteX192" fmla="*/ 2781569 w 12192001"/>
              <a:gd name="connsiteY192" fmla="*/ 2018333 h 2344739"/>
              <a:gd name="connsiteX193" fmla="*/ 2646527 w 12192001"/>
              <a:gd name="connsiteY193" fmla="*/ 2028869 h 2344739"/>
              <a:gd name="connsiteX194" fmla="*/ 2568028 w 12192001"/>
              <a:gd name="connsiteY194" fmla="*/ 2002628 h 2344739"/>
              <a:gd name="connsiteX195" fmla="*/ 2443255 w 12192001"/>
              <a:gd name="connsiteY195" fmla="*/ 2016529 h 2344739"/>
              <a:gd name="connsiteX196" fmla="*/ 2315112 w 12192001"/>
              <a:gd name="connsiteY196" fmla="*/ 2024996 h 2344739"/>
              <a:gd name="connsiteX197" fmla="*/ 2208578 w 12192001"/>
              <a:gd name="connsiteY197" fmla="*/ 2019763 h 2344739"/>
              <a:gd name="connsiteX198" fmla="*/ 2094665 w 12192001"/>
              <a:gd name="connsiteY198" fmla="*/ 2003052 h 2344739"/>
              <a:gd name="connsiteX199" fmla="*/ 1997356 w 12192001"/>
              <a:gd name="connsiteY199" fmla="*/ 1995032 h 2344739"/>
              <a:gd name="connsiteX200" fmla="*/ 1928172 w 12192001"/>
              <a:gd name="connsiteY200" fmla="*/ 2016977 h 2344739"/>
              <a:gd name="connsiteX201" fmla="*/ 1921650 w 12192001"/>
              <a:gd name="connsiteY201" fmla="*/ 2012146 h 2344739"/>
              <a:gd name="connsiteX202" fmla="*/ 1873080 w 12192001"/>
              <a:gd name="connsiteY202" fmla="*/ 2013741 h 2344739"/>
              <a:gd name="connsiteX203" fmla="*/ 1786655 w 12192001"/>
              <a:gd name="connsiteY203" fmla="*/ 2041363 h 2344739"/>
              <a:gd name="connsiteX204" fmla="*/ 1738204 w 12192001"/>
              <a:gd name="connsiteY204" fmla="*/ 2036312 h 2344739"/>
              <a:gd name="connsiteX205" fmla="*/ 1675071 w 12192001"/>
              <a:gd name="connsiteY205" fmla="*/ 2019963 h 2344739"/>
              <a:gd name="connsiteX206" fmla="*/ 1608669 w 12192001"/>
              <a:gd name="connsiteY206" fmla="*/ 2013066 h 2344739"/>
              <a:gd name="connsiteX207" fmla="*/ 1496110 w 12192001"/>
              <a:gd name="connsiteY207" fmla="*/ 1987476 h 2344739"/>
              <a:gd name="connsiteX208" fmla="*/ 1149979 w 12192001"/>
              <a:gd name="connsiteY208" fmla="*/ 1938041 h 2344739"/>
              <a:gd name="connsiteX209" fmla="*/ 858269 w 12192001"/>
              <a:gd name="connsiteY209" fmla="*/ 1928608 h 2344739"/>
              <a:gd name="connsiteX210" fmla="*/ 837540 w 12192001"/>
              <a:gd name="connsiteY210" fmla="*/ 1929821 h 2344739"/>
              <a:gd name="connsiteX211" fmla="*/ 816809 w 12192001"/>
              <a:gd name="connsiteY211" fmla="*/ 1927857 h 2344739"/>
              <a:gd name="connsiteX212" fmla="*/ 811506 w 12192001"/>
              <a:gd name="connsiteY212" fmla="*/ 1930751 h 2344739"/>
              <a:gd name="connsiteX213" fmla="*/ 797041 w 12192001"/>
              <a:gd name="connsiteY213" fmla="*/ 1930446 h 2344739"/>
              <a:gd name="connsiteX214" fmla="*/ 767901 w 12192001"/>
              <a:gd name="connsiteY214" fmla="*/ 1932653 h 2344739"/>
              <a:gd name="connsiteX215" fmla="*/ 763053 w 12192001"/>
              <a:gd name="connsiteY215" fmla="*/ 1930432 h 2344739"/>
              <a:gd name="connsiteX216" fmla="*/ 720047 w 12192001"/>
              <a:gd name="connsiteY216" fmla="*/ 1929661 h 2344739"/>
              <a:gd name="connsiteX217" fmla="*/ 719742 w 12192001"/>
              <a:gd name="connsiteY217" fmla="*/ 1928399 h 2344739"/>
              <a:gd name="connsiteX218" fmla="*/ 708875 w 12192001"/>
              <a:gd name="connsiteY218" fmla="*/ 1922722 h 2344739"/>
              <a:gd name="connsiteX219" fmla="*/ 596792 w 12192001"/>
              <a:gd name="connsiteY219" fmla="*/ 1879864 h 2344739"/>
              <a:gd name="connsiteX220" fmla="*/ 578535 w 12192001"/>
              <a:gd name="connsiteY220" fmla="*/ 1877212 h 2344739"/>
              <a:gd name="connsiteX221" fmla="*/ 571717 w 12192001"/>
              <a:gd name="connsiteY221" fmla="*/ 1877401 h 2344739"/>
              <a:gd name="connsiteX222" fmla="*/ 445099 w 12192001"/>
              <a:gd name="connsiteY222" fmla="*/ 1839371 h 2344739"/>
              <a:gd name="connsiteX223" fmla="*/ 404015 w 12192001"/>
              <a:gd name="connsiteY223" fmla="*/ 1833548 h 2344739"/>
              <a:gd name="connsiteX224" fmla="*/ 292435 w 12192001"/>
              <a:gd name="connsiteY224" fmla="*/ 1812852 h 2344739"/>
              <a:gd name="connsiteX225" fmla="*/ 118381 w 12192001"/>
              <a:gd name="connsiteY225" fmla="*/ 1761047 h 2344739"/>
              <a:gd name="connsiteX226" fmla="*/ 15526 w 12192001"/>
              <a:gd name="connsiteY226" fmla="*/ 1758191 h 2344739"/>
              <a:gd name="connsiteX227" fmla="*/ 2 w 12192001"/>
              <a:gd name="connsiteY227" fmla="*/ 1752722 h 2344739"/>
              <a:gd name="connsiteX228" fmla="*/ 1 w 12192001"/>
              <a:gd name="connsiteY228" fmla="*/ 762497 h 2344739"/>
              <a:gd name="connsiteX229" fmla="*/ 0 w 12192001"/>
              <a:gd name="connsiteY229" fmla="*/ 762497 h 2344739"/>
              <a:gd name="connsiteX230" fmla="*/ 0 w 12192001"/>
              <a:gd name="connsiteY230" fmla="*/ 222213 h 2344739"/>
              <a:gd name="connsiteX231" fmla="*/ 0 w 12192001"/>
              <a:gd name="connsiteY231"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218559 w 12192001"/>
              <a:gd name="connsiteY111" fmla="*/ 2156680 h 2344739"/>
              <a:gd name="connsiteX112" fmla="*/ 7201101 w 12192001"/>
              <a:gd name="connsiteY112" fmla="*/ 2161230 h 2344739"/>
              <a:gd name="connsiteX113" fmla="*/ 7197004 w 12192001"/>
              <a:gd name="connsiteY113" fmla="*/ 2166588 h 2344739"/>
              <a:gd name="connsiteX114" fmla="*/ 7170808 w 12192001"/>
              <a:gd name="connsiteY114" fmla="*/ 2171236 h 2344739"/>
              <a:gd name="connsiteX115" fmla="*/ 7096988 w 12192001"/>
              <a:gd name="connsiteY115" fmla="*/ 2183464 h 2344739"/>
              <a:gd name="connsiteX116" fmla="*/ 7018496 w 12192001"/>
              <a:gd name="connsiteY116" fmla="*/ 2183090 h 2344739"/>
              <a:gd name="connsiteX117" fmla="*/ 6904146 w 12192001"/>
              <a:gd name="connsiteY117" fmla="*/ 2212596 h 2344739"/>
              <a:gd name="connsiteX118" fmla="*/ 6708222 w 12192001"/>
              <a:gd name="connsiteY118" fmla="*/ 2240551 h 2344739"/>
              <a:gd name="connsiteX119" fmla="*/ 6549454 w 12192001"/>
              <a:gd name="connsiteY119" fmla="*/ 2269327 h 2344739"/>
              <a:gd name="connsiteX120" fmla="*/ 6317560 w 12192001"/>
              <a:gd name="connsiteY120" fmla="*/ 2316127 h 2344739"/>
              <a:gd name="connsiteX121" fmla="*/ 6168674 w 12192001"/>
              <a:gd name="connsiteY121" fmla="*/ 2318214 h 2344739"/>
              <a:gd name="connsiteX122" fmla="*/ 6073848 w 12192001"/>
              <a:gd name="connsiteY122" fmla="*/ 2338676 h 2344739"/>
              <a:gd name="connsiteX123" fmla="*/ 6068529 w 12192001"/>
              <a:gd name="connsiteY123" fmla="*/ 2337139 h 2344739"/>
              <a:gd name="connsiteX124" fmla="*/ 6048638 w 12192001"/>
              <a:gd name="connsiteY124" fmla="*/ 2337822 h 2344739"/>
              <a:gd name="connsiteX125" fmla="*/ 6041285 w 12192001"/>
              <a:gd name="connsiteY125" fmla="*/ 2329473 h 2344739"/>
              <a:gd name="connsiteX126" fmla="*/ 6010090 w 12192001"/>
              <a:gd name="connsiteY126" fmla="*/ 2324380 h 2344739"/>
              <a:gd name="connsiteX127" fmla="*/ 5957375 w 12192001"/>
              <a:gd name="connsiteY127" fmla="*/ 2328024 h 2344739"/>
              <a:gd name="connsiteX128" fmla="*/ 5758919 w 12192001"/>
              <a:gd name="connsiteY128" fmla="*/ 2343716 h 2344739"/>
              <a:gd name="connsiteX129" fmla="*/ 5626960 w 12192001"/>
              <a:gd name="connsiteY129" fmla="*/ 2344739 h 2344739"/>
              <a:gd name="connsiteX130" fmla="*/ 5470906 w 12192001"/>
              <a:gd name="connsiteY130" fmla="*/ 2330719 h 2344739"/>
              <a:gd name="connsiteX131" fmla="*/ 5432761 w 12192001"/>
              <a:gd name="connsiteY131" fmla="*/ 2319466 h 2344739"/>
              <a:gd name="connsiteX132" fmla="*/ 5381669 w 12192001"/>
              <a:gd name="connsiteY132" fmla="*/ 2301764 h 2344739"/>
              <a:gd name="connsiteX133" fmla="*/ 5261764 w 12192001"/>
              <a:gd name="connsiteY133" fmla="*/ 2281347 h 2344739"/>
              <a:gd name="connsiteX134" fmla="*/ 5222961 w 12192001"/>
              <a:gd name="connsiteY134" fmla="*/ 2270223 h 2344739"/>
              <a:gd name="connsiteX135" fmla="*/ 5174660 w 12192001"/>
              <a:gd name="connsiteY135" fmla="*/ 2267233 h 2344739"/>
              <a:gd name="connsiteX136" fmla="*/ 5156554 w 12192001"/>
              <a:gd name="connsiteY136" fmla="*/ 2260010 h 2344739"/>
              <a:gd name="connsiteX137" fmla="*/ 5142599 w 12192001"/>
              <a:gd name="connsiteY137" fmla="*/ 2256610 h 2344739"/>
              <a:gd name="connsiteX138" fmla="*/ 5139596 w 12192001"/>
              <a:gd name="connsiteY138" fmla="*/ 2254509 h 2344739"/>
              <a:gd name="connsiteX139" fmla="*/ 5121659 w 12192001"/>
              <a:gd name="connsiteY139" fmla="*/ 2243656 h 2344739"/>
              <a:gd name="connsiteX140" fmla="*/ 5065790 w 12192001"/>
              <a:gd name="connsiteY140" fmla="*/ 2250227 h 2344739"/>
              <a:gd name="connsiteX141" fmla="*/ 5011514 w 12192001"/>
              <a:gd name="connsiteY141" fmla="*/ 2233846 h 2344739"/>
              <a:gd name="connsiteX142" fmla="*/ 4840441 w 12192001"/>
              <a:gd name="connsiteY142" fmla="*/ 2209829 h 2344739"/>
              <a:gd name="connsiteX143" fmla="*/ 4762447 w 12192001"/>
              <a:gd name="connsiteY143" fmla="*/ 2182061 h 2344739"/>
              <a:gd name="connsiteX144" fmla="*/ 4723186 w 12192001"/>
              <a:gd name="connsiteY144" fmla="*/ 2173047 h 2344739"/>
              <a:gd name="connsiteX145" fmla="*/ 4721176 w 12192001"/>
              <a:gd name="connsiteY145" fmla="*/ 2172298 h 2344739"/>
              <a:gd name="connsiteX146" fmla="*/ 4722111 w 12192001"/>
              <a:gd name="connsiteY146" fmla="*/ 2172087 h 2344739"/>
              <a:gd name="connsiteX147" fmla="*/ 4717202 w 12192001"/>
              <a:gd name="connsiteY147" fmla="*/ 2170817 h 2344739"/>
              <a:gd name="connsiteX148" fmla="*/ 4721176 w 12192001"/>
              <a:gd name="connsiteY148" fmla="*/ 2172298 h 2344739"/>
              <a:gd name="connsiteX149" fmla="*/ 4715526 w 12192001"/>
              <a:gd name="connsiteY149" fmla="*/ 2173573 h 2344739"/>
              <a:gd name="connsiteX150" fmla="*/ 4515814 w 12192001"/>
              <a:gd name="connsiteY150" fmla="*/ 2163671 h 2344739"/>
              <a:gd name="connsiteX151" fmla="*/ 4428543 w 12192001"/>
              <a:gd name="connsiteY151" fmla="*/ 2153020 h 2344739"/>
              <a:gd name="connsiteX152" fmla="*/ 4362875 w 12192001"/>
              <a:gd name="connsiteY152" fmla="*/ 2151674 h 2344739"/>
              <a:gd name="connsiteX153" fmla="*/ 4316966 w 12192001"/>
              <a:gd name="connsiteY153" fmla="*/ 2158289 h 2344739"/>
              <a:gd name="connsiteX154" fmla="*/ 4315110 w 12192001"/>
              <a:gd name="connsiteY154" fmla="*/ 2156948 h 2344739"/>
              <a:gd name="connsiteX155" fmla="*/ 4295144 w 12192001"/>
              <a:gd name="connsiteY155" fmla="*/ 2155069 h 2344739"/>
              <a:gd name="connsiteX156" fmla="*/ 4290064 w 12192001"/>
              <a:gd name="connsiteY156" fmla="*/ 2157986 h 2344739"/>
              <a:gd name="connsiteX157" fmla="*/ 4276142 w 12192001"/>
              <a:gd name="connsiteY157" fmla="*/ 2157740 h 2344739"/>
              <a:gd name="connsiteX158" fmla="*/ 4248117 w 12192001"/>
              <a:gd name="connsiteY158" fmla="*/ 2160064 h 2344739"/>
              <a:gd name="connsiteX159" fmla="*/ 4202051 w 12192001"/>
              <a:gd name="connsiteY159" fmla="*/ 2157269 h 2344739"/>
              <a:gd name="connsiteX160" fmla="*/ 4201745 w 12192001"/>
              <a:gd name="connsiteY160" fmla="*/ 2156010 h 2344739"/>
              <a:gd name="connsiteX161" fmla="*/ 4191248 w 12192001"/>
              <a:gd name="connsiteY161" fmla="*/ 2150376 h 2344739"/>
              <a:gd name="connsiteX162" fmla="*/ 4142745 w 12192001"/>
              <a:gd name="connsiteY162" fmla="*/ 2134511 h 2344739"/>
              <a:gd name="connsiteX163" fmla="*/ 4083097 w 12192001"/>
              <a:gd name="connsiteY163" fmla="*/ 2107978 h 2344739"/>
              <a:gd name="connsiteX164" fmla="*/ 4074546 w 12192001"/>
              <a:gd name="connsiteY164" fmla="*/ 2107143 h 2344739"/>
              <a:gd name="connsiteX165" fmla="*/ 4074427 w 12192001"/>
              <a:gd name="connsiteY165" fmla="*/ 2106844 h 2344739"/>
              <a:gd name="connsiteX166" fmla="*/ 4065510 w 12192001"/>
              <a:gd name="connsiteY166" fmla="*/ 2105400 h 2344739"/>
              <a:gd name="connsiteX167" fmla="*/ 4058954 w 12192001"/>
              <a:gd name="connsiteY167" fmla="*/ 2105618 h 2344739"/>
              <a:gd name="connsiteX168" fmla="*/ 4042364 w 12192001"/>
              <a:gd name="connsiteY168" fmla="*/ 2103997 h 2344739"/>
              <a:gd name="connsiteX169" fmla="*/ 4036997 w 12192001"/>
              <a:gd name="connsiteY169" fmla="*/ 2101563 h 2344739"/>
              <a:gd name="connsiteX170" fmla="*/ 4035363 w 12192001"/>
              <a:gd name="connsiteY170" fmla="*/ 2097896 h 2344739"/>
              <a:gd name="connsiteX171" fmla="*/ 4033778 w 12192001"/>
              <a:gd name="connsiteY171" fmla="*/ 2098131 h 2344739"/>
              <a:gd name="connsiteX172" fmla="*/ 4004538 w 12192001"/>
              <a:gd name="connsiteY172" fmla="*/ 2085563 h 2344739"/>
              <a:gd name="connsiteX173" fmla="*/ 3936846 w 12192001"/>
              <a:gd name="connsiteY173" fmla="*/ 2068106 h 2344739"/>
              <a:gd name="connsiteX174" fmla="*/ 3897275 w 12192001"/>
              <a:gd name="connsiteY174" fmla="*/ 2062451 h 2344739"/>
              <a:gd name="connsiteX175" fmla="*/ 3789760 w 12192001"/>
              <a:gd name="connsiteY175" fmla="*/ 2042213 h 2344739"/>
              <a:gd name="connsiteX176" fmla="*/ 3682513 w 12192001"/>
              <a:gd name="connsiteY176" fmla="*/ 2018290 h 2344739"/>
              <a:gd name="connsiteX177" fmla="*/ 3610035 w 12192001"/>
              <a:gd name="connsiteY177" fmla="*/ 1986019 h 2344739"/>
              <a:gd name="connsiteX178" fmla="*/ 3603855 w 12192001"/>
              <a:gd name="connsiteY178" fmla="*/ 1987381 h 2344739"/>
              <a:gd name="connsiteX179" fmla="*/ 3594736 w 12192001"/>
              <a:gd name="connsiteY179" fmla="*/ 1987545 h 2344739"/>
              <a:gd name="connsiteX180" fmla="*/ 3594501 w 12192001"/>
              <a:gd name="connsiteY180" fmla="*/ 1987276 h 2344739"/>
              <a:gd name="connsiteX181" fmla="*/ 3585978 w 12192001"/>
              <a:gd name="connsiteY181" fmla="*/ 1987966 h 2344739"/>
              <a:gd name="connsiteX182" fmla="*/ 3536135 w 12192001"/>
              <a:gd name="connsiteY182" fmla="*/ 1978267 h 2344739"/>
              <a:gd name="connsiteX183" fmla="*/ 3473223 w 12192001"/>
              <a:gd name="connsiteY183" fmla="*/ 1974606 h 2344739"/>
              <a:gd name="connsiteX184" fmla="*/ 3400728 w 12192001"/>
              <a:gd name="connsiteY184" fmla="*/ 1962558 h 2344739"/>
              <a:gd name="connsiteX185" fmla="*/ 3363888 w 12192001"/>
              <a:gd name="connsiteY185" fmla="*/ 1979510 h 2344739"/>
              <a:gd name="connsiteX186" fmla="*/ 3344026 w 12192001"/>
              <a:gd name="connsiteY186" fmla="*/ 1981192 h 2344739"/>
              <a:gd name="connsiteX187" fmla="*/ 3341698 w 12192001"/>
              <a:gd name="connsiteY187" fmla="*/ 1980217 h 2344739"/>
              <a:gd name="connsiteX188" fmla="*/ 3262356 w 12192001"/>
              <a:gd name="connsiteY188" fmla="*/ 1986094 h 2344739"/>
              <a:gd name="connsiteX189" fmla="*/ 3142556 w 12192001"/>
              <a:gd name="connsiteY189" fmla="*/ 1993869 h 2344739"/>
              <a:gd name="connsiteX190" fmla="*/ 3030291 w 12192001"/>
              <a:gd name="connsiteY190" fmla="*/ 1996512 h 2344739"/>
              <a:gd name="connsiteX191" fmla="*/ 2781569 w 12192001"/>
              <a:gd name="connsiteY191" fmla="*/ 2018333 h 2344739"/>
              <a:gd name="connsiteX192" fmla="*/ 2646527 w 12192001"/>
              <a:gd name="connsiteY192" fmla="*/ 2028869 h 2344739"/>
              <a:gd name="connsiteX193" fmla="*/ 2568028 w 12192001"/>
              <a:gd name="connsiteY193" fmla="*/ 2002628 h 2344739"/>
              <a:gd name="connsiteX194" fmla="*/ 2443255 w 12192001"/>
              <a:gd name="connsiteY194" fmla="*/ 2016529 h 2344739"/>
              <a:gd name="connsiteX195" fmla="*/ 2315112 w 12192001"/>
              <a:gd name="connsiteY195" fmla="*/ 2024996 h 2344739"/>
              <a:gd name="connsiteX196" fmla="*/ 2208578 w 12192001"/>
              <a:gd name="connsiteY196" fmla="*/ 2019763 h 2344739"/>
              <a:gd name="connsiteX197" fmla="*/ 2094665 w 12192001"/>
              <a:gd name="connsiteY197" fmla="*/ 2003052 h 2344739"/>
              <a:gd name="connsiteX198" fmla="*/ 1997356 w 12192001"/>
              <a:gd name="connsiteY198" fmla="*/ 1995032 h 2344739"/>
              <a:gd name="connsiteX199" fmla="*/ 1928172 w 12192001"/>
              <a:gd name="connsiteY199" fmla="*/ 2016977 h 2344739"/>
              <a:gd name="connsiteX200" fmla="*/ 1921650 w 12192001"/>
              <a:gd name="connsiteY200" fmla="*/ 2012146 h 2344739"/>
              <a:gd name="connsiteX201" fmla="*/ 1873080 w 12192001"/>
              <a:gd name="connsiteY201" fmla="*/ 2013741 h 2344739"/>
              <a:gd name="connsiteX202" fmla="*/ 1786655 w 12192001"/>
              <a:gd name="connsiteY202" fmla="*/ 2041363 h 2344739"/>
              <a:gd name="connsiteX203" fmla="*/ 1738204 w 12192001"/>
              <a:gd name="connsiteY203" fmla="*/ 2036312 h 2344739"/>
              <a:gd name="connsiteX204" fmla="*/ 1675071 w 12192001"/>
              <a:gd name="connsiteY204" fmla="*/ 2019963 h 2344739"/>
              <a:gd name="connsiteX205" fmla="*/ 1608669 w 12192001"/>
              <a:gd name="connsiteY205" fmla="*/ 2013066 h 2344739"/>
              <a:gd name="connsiteX206" fmla="*/ 1496110 w 12192001"/>
              <a:gd name="connsiteY206" fmla="*/ 1987476 h 2344739"/>
              <a:gd name="connsiteX207" fmla="*/ 1149979 w 12192001"/>
              <a:gd name="connsiteY207" fmla="*/ 1938041 h 2344739"/>
              <a:gd name="connsiteX208" fmla="*/ 858269 w 12192001"/>
              <a:gd name="connsiteY208" fmla="*/ 1928608 h 2344739"/>
              <a:gd name="connsiteX209" fmla="*/ 837540 w 12192001"/>
              <a:gd name="connsiteY209" fmla="*/ 1929821 h 2344739"/>
              <a:gd name="connsiteX210" fmla="*/ 816809 w 12192001"/>
              <a:gd name="connsiteY210" fmla="*/ 1927857 h 2344739"/>
              <a:gd name="connsiteX211" fmla="*/ 811506 w 12192001"/>
              <a:gd name="connsiteY211" fmla="*/ 1930751 h 2344739"/>
              <a:gd name="connsiteX212" fmla="*/ 797041 w 12192001"/>
              <a:gd name="connsiteY212" fmla="*/ 1930446 h 2344739"/>
              <a:gd name="connsiteX213" fmla="*/ 767901 w 12192001"/>
              <a:gd name="connsiteY213" fmla="*/ 1932653 h 2344739"/>
              <a:gd name="connsiteX214" fmla="*/ 763053 w 12192001"/>
              <a:gd name="connsiteY214" fmla="*/ 1930432 h 2344739"/>
              <a:gd name="connsiteX215" fmla="*/ 720047 w 12192001"/>
              <a:gd name="connsiteY215" fmla="*/ 1929661 h 2344739"/>
              <a:gd name="connsiteX216" fmla="*/ 719742 w 12192001"/>
              <a:gd name="connsiteY216" fmla="*/ 1928399 h 2344739"/>
              <a:gd name="connsiteX217" fmla="*/ 708875 w 12192001"/>
              <a:gd name="connsiteY217" fmla="*/ 1922722 h 2344739"/>
              <a:gd name="connsiteX218" fmla="*/ 596792 w 12192001"/>
              <a:gd name="connsiteY218" fmla="*/ 1879864 h 2344739"/>
              <a:gd name="connsiteX219" fmla="*/ 578535 w 12192001"/>
              <a:gd name="connsiteY219" fmla="*/ 1877212 h 2344739"/>
              <a:gd name="connsiteX220" fmla="*/ 571717 w 12192001"/>
              <a:gd name="connsiteY220" fmla="*/ 1877401 h 2344739"/>
              <a:gd name="connsiteX221" fmla="*/ 445099 w 12192001"/>
              <a:gd name="connsiteY221" fmla="*/ 1839371 h 2344739"/>
              <a:gd name="connsiteX222" fmla="*/ 404015 w 12192001"/>
              <a:gd name="connsiteY222" fmla="*/ 1833548 h 2344739"/>
              <a:gd name="connsiteX223" fmla="*/ 292435 w 12192001"/>
              <a:gd name="connsiteY223" fmla="*/ 1812852 h 2344739"/>
              <a:gd name="connsiteX224" fmla="*/ 118381 w 12192001"/>
              <a:gd name="connsiteY224" fmla="*/ 1761047 h 2344739"/>
              <a:gd name="connsiteX225" fmla="*/ 15526 w 12192001"/>
              <a:gd name="connsiteY225" fmla="*/ 1758191 h 2344739"/>
              <a:gd name="connsiteX226" fmla="*/ 2 w 12192001"/>
              <a:gd name="connsiteY226" fmla="*/ 1752722 h 2344739"/>
              <a:gd name="connsiteX227" fmla="*/ 1 w 12192001"/>
              <a:gd name="connsiteY227" fmla="*/ 762497 h 2344739"/>
              <a:gd name="connsiteX228" fmla="*/ 0 w 12192001"/>
              <a:gd name="connsiteY228" fmla="*/ 762497 h 2344739"/>
              <a:gd name="connsiteX229" fmla="*/ 0 w 12192001"/>
              <a:gd name="connsiteY229" fmla="*/ 222213 h 2344739"/>
              <a:gd name="connsiteX230" fmla="*/ 0 w 12192001"/>
              <a:gd name="connsiteY230"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20047 w 12192001"/>
              <a:gd name="connsiteY213" fmla="*/ 1929661 h 2344739"/>
              <a:gd name="connsiteX214" fmla="*/ 719742 w 12192001"/>
              <a:gd name="connsiteY214" fmla="*/ 1928399 h 2344739"/>
              <a:gd name="connsiteX215" fmla="*/ 708875 w 12192001"/>
              <a:gd name="connsiteY215" fmla="*/ 1922722 h 2344739"/>
              <a:gd name="connsiteX216" fmla="*/ 596792 w 12192001"/>
              <a:gd name="connsiteY216" fmla="*/ 1879864 h 2344739"/>
              <a:gd name="connsiteX217" fmla="*/ 578535 w 12192001"/>
              <a:gd name="connsiteY217" fmla="*/ 1877212 h 2344739"/>
              <a:gd name="connsiteX218" fmla="*/ 571717 w 12192001"/>
              <a:gd name="connsiteY218" fmla="*/ 1877401 h 2344739"/>
              <a:gd name="connsiteX219" fmla="*/ 445099 w 12192001"/>
              <a:gd name="connsiteY219" fmla="*/ 1839371 h 2344739"/>
              <a:gd name="connsiteX220" fmla="*/ 404015 w 12192001"/>
              <a:gd name="connsiteY220" fmla="*/ 1833548 h 2344739"/>
              <a:gd name="connsiteX221" fmla="*/ 292435 w 12192001"/>
              <a:gd name="connsiteY221" fmla="*/ 1812852 h 2344739"/>
              <a:gd name="connsiteX222" fmla="*/ 118381 w 12192001"/>
              <a:gd name="connsiteY222" fmla="*/ 1761047 h 2344739"/>
              <a:gd name="connsiteX223" fmla="*/ 15526 w 12192001"/>
              <a:gd name="connsiteY223" fmla="*/ 1758191 h 2344739"/>
              <a:gd name="connsiteX224" fmla="*/ 2 w 12192001"/>
              <a:gd name="connsiteY224" fmla="*/ 1752722 h 2344739"/>
              <a:gd name="connsiteX225" fmla="*/ 1 w 12192001"/>
              <a:gd name="connsiteY225" fmla="*/ 762497 h 2344739"/>
              <a:gd name="connsiteX226" fmla="*/ 0 w 12192001"/>
              <a:gd name="connsiteY226" fmla="*/ 762497 h 2344739"/>
              <a:gd name="connsiteX227" fmla="*/ 0 w 12192001"/>
              <a:gd name="connsiteY227" fmla="*/ 222213 h 2344739"/>
              <a:gd name="connsiteX228" fmla="*/ 0 w 12192001"/>
              <a:gd name="connsiteY228"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67901 w 12192001"/>
              <a:gd name="connsiteY211" fmla="*/ 1932653 h 2344739"/>
              <a:gd name="connsiteX212" fmla="*/ 720047 w 12192001"/>
              <a:gd name="connsiteY212" fmla="*/ 1929661 h 2344739"/>
              <a:gd name="connsiteX213" fmla="*/ 719742 w 12192001"/>
              <a:gd name="connsiteY213" fmla="*/ 1928399 h 2344739"/>
              <a:gd name="connsiteX214" fmla="*/ 708875 w 12192001"/>
              <a:gd name="connsiteY214" fmla="*/ 1922722 h 2344739"/>
              <a:gd name="connsiteX215" fmla="*/ 596792 w 12192001"/>
              <a:gd name="connsiteY215" fmla="*/ 1879864 h 2344739"/>
              <a:gd name="connsiteX216" fmla="*/ 578535 w 12192001"/>
              <a:gd name="connsiteY216" fmla="*/ 1877212 h 2344739"/>
              <a:gd name="connsiteX217" fmla="*/ 571717 w 12192001"/>
              <a:gd name="connsiteY217" fmla="*/ 1877401 h 2344739"/>
              <a:gd name="connsiteX218" fmla="*/ 445099 w 12192001"/>
              <a:gd name="connsiteY218" fmla="*/ 1839371 h 2344739"/>
              <a:gd name="connsiteX219" fmla="*/ 404015 w 12192001"/>
              <a:gd name="connsiteY219" fmla="*/ 1833548 h 2344739"/>
              <a:gd name="connsiteX220" fmla="*/ 292435 w 12192001"/>
              <a:gd name="connsiteY220" fmla="*/ 1812852 h 2344739"/>
              <a:gd name="connsiteX221" fmla="*/ 118381 w 12192001"/>
              <a:gd name="connsiteY221" fmla="*/ 1761047 h 2344739"/>
              <a:gd name="connsiteX222" fmla="*/ 15526 w 12192001"/>
              <a:gd name="connsiteY222" fmla="*/ 1758191 h 2344739"/>
              <a:gd name="connsiteX223" fmla="*/ 2 w 12192001"/>
              <a:gd name="connsiteY223" fmla="*/ 1752722 h 2344739"/>
              <a:gd name="connsiteX224" fmla="*/ 1 w 12192001"/>
              <a:gd name="connsiteY224" fmla="*/ 762497 h 2344739"/>
              <a:gd name="connsiteX225" fmla="*/ 0 w 12192001"/>
              <a:gd name="connsiteY225" fmla="*/ 762497 h 2344739"/>
              <a:gd name="connsiteX226" fmla="*/ 0 w 12192001"/>
              <a:gd name="connsiteY226" fmla="*/ 222213 h 2344739"/>
              <a:gd name="connsiteX227" fmla="*/ 0 w 12192001"/>
              <a:gd name="connsiteY227"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762497 h 2344739"/>
              <a:gd name="connsiteX225" fmla="*/ 0 w 12192001"/>
              <a:gd name="connsiteY225" fmla="*/ 222213 h 2344739"/>
              <a:gd name="connsiteX226" fmla="*/ 0 w 12192001"/>
              <a:gd name="connsiteY22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222213 h 2344739"/>
              <a:gd name="connsiteX225" fmla="*/ 0 w 12192001"/>
              <a:gd name="connsiteY225"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53521 w 12193149"/>
              <a:gd name="connsiteY90" fmla="*/ 1957169 h 2344739"/>
              <a:gd name="connsiteX91" fmla="*/ 8321252 w 12193149"/>
              <a:gd name="connsiteY91" fmla="*/ 1974587 h 2344739"/>
              <a:gd name="connsiteX92" fmla="*/ 8315581 w 12193149"/>
              <a:gd name="connsiteY92" fmla="*/ 1974913 h 2344739"/>
              <a:gd name="connsiteX93" fmla="*/ 8296322 w 12193149"/>
              <a:gd name="connsiteY93" fmla="*/ 1988808 h 2344739"/>
              <a:gd name="connsiteX94" fmla="*/ 8285424 w 12193149"/>
              <a:gd name="connsiteY94" fmla="*/ 1994631 h 2344739"/>
              <a:gd name="connsiteX95" fmla="*/ 8284298 w 12193149"/>
              <a:gd name="connsiteY95" fmla="*/ 1999074 h 2344739"/>
              <a:gd name="connsiteX96" fmla="*/ 8267224 w 12193149"/>
              <a:gd name="connsiteY96" fmla="*/ 2006249 h 2344739"/>
              <a:gd name="connsiteX97" fmla="*/ 8264525 w 12193149"/>
              <a:gd name="connsiteY97" fmla="*/ 2006019 h 2344739"/>
              <a:gd name="connsiteX98" fmla="*/ 8253181 w 12193149"/>
              <a:gd name="connsiteY98" fmla="*/ 2015862 h 2344739"/>
              <a:gd name="connsiteX99" fmla="*/ 8246982 w 12193149"/>
              <a:gd name="connsiteY99" fmla="*/ 2028854 h 2344739"/>
              <a:gd name="connsiteX100" fmla="*/ 8091420 w 12193149"/>
              <a:gd name="connsiteY100" fmla="*/ 2075015 h 2344739"/>
              <a:gd name="connsiteX101" fmla="*/ 7906555 w 12193149"/>
              <a:gd name="connsiteY101" fmla="*/ 2116988 h 2344739"/>
              <a:gd name="connsiteX102" fmla="*/ 7719893 w 12193149"/>
              <a:gd name="connsiteY102" fmla="*/ 2142703 h 2344739"/>
              <a:gd name="connsiteX103" fmla="*/ 7615495 w 12193149"/>
              <a:gd name="connsiteY103" fmla="*/ 2139232 h 2344739"/>
              <a:gd name="connsiteX104" fmla="*/ 7528691 w 12193149"/>
              <a:gd name="connsiteY104" fmla="*/ 2145060 h 2344739"/>
              <a:gd name="connsiteX105" fmla="*/ 7520719 w 12193149"/>
              <a:gd name="connsiteY105" fmla="*/ 2147613 h 2344739"/>
              <a:gd name="connsiteX106" fmla="*/ 7508559 w 12193149"/>
              <a:gd name="connsiteY106" fmla="*/ 2148948 h 2344739"/>
              <a:gd name="connsiteX107" fmla="*/ 7508188 w 12193149"/>
              <a:gd name="connsiteY107" fmla="*/ 2148621 h 2344739"/>
              <a:gd name="connsiteX108" fmla="*/ 7496943 w 12193149"/>
              <a:gd name="connsiteY108" fmla="*/ 2150573 h 2344739"/>
              <a:gd name="connsiteX109" fmla="*/ 7406539 w 12193149"/>
              <a:gd name="connsiteY109" fmla="*/ 2142468 h 2344739"/>
              <a:gd name="connsiteX110" fmla="*/ 7219707 w 12193149"/>
              <a:gd name="connsiteY110" fmla="*/ 2156680 h 2344739"/>
              <a:gd name="connsiteX111" fmla="*/ 7202249 w 12193149"/>
              <a:gd name="connsiteY111" fmla="*/ 2161230 h 2344739"/>
              <a:gd name="connsiteX112" fmla="*/ 7198152 w 12193149"/>
              <a:gd name="connsiteY112" fmla="*/ 2166588 h 2344739"/>
              <a:gd name="connsiteX113" fmla="*/ 7171956 w 12193149"/>
              <a:gd name="connsiteY113" fmla="*/ 2171236 h 2344739"/>
              <a:gd name="connsiteX114" fmla="*/ 7098136 w 12193149"/>
              <a:gd name="connsiteY114" fmla="*/ 2183464 h 2344739"/>
              <a:gd name="connsiteX115" fmla="*/ 7019644 w 12193149"/>
              <a:gd name="connsiteY115" fmla="*/ 2183090 h 2344739"/>
              <a:gd name="connsiteX116" fmla="*/ 6905294 w 12193149"/>
              <a:gd name="connsiteY116" fmla="*/ 2212596 h 2344739"/>
              <a:gd name="connsiteX117" fmla="*/ 6709370 w 12193149"/>
              <a:gd name="connsiteY117" fmla="*/ 2240551 h 2344739"/>
              <a:gd name="connsiteX118" fmla="*/ 6550602 w 12193149"/>
              <a:gd name="connsiteY118" fmla="*/ 2269327 h 2344739"/>
              <a:gd name="connsiteX119" fmla="*/ 6318708 w 12193149"/>
              <a:gd name="connsiteY119" fmla="*/ 2316127 h 2344739"/>
              <a:gd name="connsiteX120" fmla="*/ 6169822 w 12193149"/>
              <a:gd name="connsiteY120" fmla="*/ 2318214 h 2344739"/>
              <a:gd name="connsiteX121" fmla="*/ 6074996 w 12193149"/>
              <a:gd name="connsiteY121" fmla="*/ 2338676 h 2344739"/>
              <a:gd name="connsiteX122" fmla="*/ 6069677 w 12193149"/>
              <a:gd name="connsiteY122" fmla="*/ 2337139 h 2344739"/>
              <a:gd name="connsiteX123" fmla="*/ 6049786 w 12193149"/>
              <a:gd name="connsiteY123" fmla="*/ 2337822 h 2344739"/>
              <a:gd name="connsiteX124" fmla="*/ 6042433 w 12193149"/>
              <a:gd name="connsiteY124" fmla="*/ 2329473 h 2344739"/>
              <a:gd name="connsiteX125" fmla="*/ 6011238 w 12193149"/>
              <a:gd name="connsiteY125" fmla="*/ 2324380 h 2344739"/>
              <a:gd name="connsiteX126" fmla="*/ 5958523 w 12193149"/>
              <a:gd name="connsiteY126" fmla="*/ 2328024 h 2344739"/>
              <a:gd name="connsiteX127" fmla="*/ 5760067 w 12193149"/>
              <a:gd name="connsiteY127" fmla="*/ 2343716 h 2344739"/>
              <a:gd name="connsiteX128" fmla="*/ 5628108 w 12193149"/>
              <a:gd name="connsiteY128" fmla="*/ 2344739 h 2344739"/>
              <a:gd name="connsiteX129" fmla="*/ 5472054 w 12193149"/>
              <a:gd name="connsiteY129" fmla="*/ 2330719 h 2344739"/>
              <a:gd name="connsiteX130" fmla="*/ 5433909 w 12193149"/>
              <a:gd name="connsiteY130" fmla="*/ 2319466 h 2344739"/>
              <a:gd name="connsiteX131" fmla="*/ 5382817 w 12193149"/>
              <a:gd name="connsiteY131" fmla="*/ 2301764 h 2344739"/>
              <a:gd name="connsiteX132" fmla="*/ 5262912 w 12193149"/>
              <a:gd name="connsiteY132" fmla="*/ 2281347 h 2344739"/>
              <a:gd name="connsiteX133" fmla="*/ 5224109 w 12193149"/>
              <a:gd name="connsiteY133" fmla="*/ 2270223 h 2344739"/>
              <a:gd name="connsiteX134" fmla="*/ 5175808 w 12193149"/>
              <a:gd name="connsiteY134" fmla="*/ 2267233 h 2344739"/>
              <a:gd name="connsiteX135" fmla="*/ 5157702 w 12193149"/>
              <a:gd name="connsiteY135" fmla="*/ 2260010 h 2344739"/>
              <a:gd name="connsiteX136" fmla="*/ 5143747 w 12193149"/>
              <a:gd name="connsiteY136" fmla="*/ 2256610 h 2344739"/>
              <a:gd name="connsiteX137" fmla="*/ 5140744 w 12193149"/>
              <a:gd name="connsiteY137" fmla="*/ 2254509 h 2344739"/>
              <a:gd name="connsiteX138" fmla="*/ 5122807 w 12193149"/>
              <a:gd name="connsiteY138" fmla="*/ 2243656 h 2344739"/>
              <a:gd name="connsiteX139" fmla="*/ 5066938 w 12193149"/>
              <a:gd name="connsiteY139" fmla="*/ 2250227 h 2344739"/>
              <a:gd name="connsiteX140" fmla="*/ 5012662 w 12193149"/>
              <a:gd name="connsiteY140" fmla="*/ 2233846 h 2344739"/>
              <a:gd name="connsiteX141" fmla="*/ 4841589 w 12193149"/>
              <a:gd name="connsiteY141" fmla="*/ 2209829 h 2344739"/>
              <a:gd name="connsiteX142" fmla="*/ 4763595 w 12193149"/>
              <a:gd name="connsiteY142" fmla="*/ 2182061 h 2344739"/>
              <a:gd name="connsiteX143" fmla="*/ 4724334 w 12193149"/>
              <a:gd name="connsiteY143" fmla="*/ 2173047 h 2344739"/>
              <a:gd name="connsiteX144" fmla="*/ 4722324 w 12193149"/>
              <a:gd name="connsiteY144" fmla="*/ 2172298 h 2344739"/>
              <a:gd name="connsiteX145" fmla="*/ 4723259 w 12193149"/>
              <a:gd name="connsiteY145" fmla="*/ 2172087 h 2344739"/>
              <a:gd name="connsiteX146" fmla="*/ 4718350 w 12193149"/>
              <a:gd name="connsiteY146" fmla="*/ 2170817 h 2344739"/>
              <a:gd name="connsiteX147" fmla="*/ 4722324 w 12193149"/>
              <a:gd name="connsiteY147" fmla="*/ 2172298 h 2344739"/>
              <a:gd name="connsiteX148" fmla="*/ 4716674 w 12193149"/>
              <a:gd name="connsiteY148" fmla="*/ 2173573 h 2344739"/>
              <a:gd name="connsiteX149" fmla="*/ 4516962 w 12193149"/>
              <a:gd name="connsiteY149" fmla="*/ 2163671 h 2344739"/>
              <a:gd name="connsiteX150" fmla="*/ 4429691 w 12193149"/>
              <a:gd name="connsiteY150" fmla="*/ 2153020 h 2344739"/>
              <a:gd name="connsiteX151" fmla="*/ 4364023 w 12193149"/>
              <a:gd name="connsiteY151" fmla="*/ 2151674 h 2344739"/>
              <a:gd name="connsiteX152" fmla="*/ 4318114 w 12193149"/>
              <a:gd name="connsiteY152" fmla="*/ 2158289 h 2344739"/>
              <a:gd name="connsiteX153" fmla="*/ 4316258 w 12193149"/>
              <a:gd name="connsiteY153" fmla="*/ 2156948 h 2344739"/>
              <a:gd name="connsiteX154" fmla="*/ 4296292 w 12193149"/>
              <a:gd name="connsiteY154" fmla="*/ 2155069 h 2344739"/>
              <a:gd name="connsiteX155" fmla="*/ 4291212 w 12193149"/>
              <a:gd name="connsiteY155" fmla="*/ 2157986 h 2344739"/>
              <a:gd name="connsiteX156" fmla="*/ 4277290 w 12193149"/>
              <a:gd name="connsiteY156" fmla="*/ 2157740 h 2344739"/>
              <a:gd name="connsiteX157" fmla="*/ 4249265 w 12193149"/>
              <a:gd name="connsiteY157" fmla="*/ 2160064 h 2344739"/>
              <a:gd name="connsiteX158" fmla="*/ 4203199 w 12193149"/>
              <a:gd name="connsiteY158" fmla="*/ 2157269 h 2344739"/>
              <a:gd name="connsiteX159" fmla="*/ 4202893 w 12193149"/>
              <a:gd name="connsiteY159" fmla="*/ 2156010 h 2344739"/>
              <a:gd name="connsiteX160" fmla="*/ 4192396 w 12193149"/>
              <a:gd name="connsiteY160" fmla="*/ 2150376 h 2344739"/>
              <a:gd name="connsiteX161" fmla="*/ 4143893 w 12193149"/>
              <a:gd name="connsiteY161" fmla="*/ 2134511 h 2344739"/>
              <a:gd name="connsiteX162" fmla="*/ 4084245 w 12193149"/>
              <a:gd name="connsiteY162" fmla="*/ 2107978 h 2344739"/>
              <a:gd name="connsiteX163" fmla="*/ 4075694 w 12193149"/>
              <a:gd name="connsiteY163" fmla="*/ 2107143 h 2344739"/>
              <a:gd name="connsiteX164" fmla="*/ 4075575 w 12193149"/>
              <a:gd name="connsiteY164" fmla="*/ 2106844 h 2344739"/>
              <a:gd name="connsiteX165" fmla="*/ 4066658 w 12193149"/>
              <a:gd name="connsiteY165" fmla="*/ 2105400 h 2344739"/>
              <a:gd name="connsiteX166" fmla="*/ 4060102 w 12193149"/>
              <a:gd name="connsiteY166" fmla="*/ 2105618 h 2344739"/>
              <a:gd name="connsiteX167" fmla="*/ 4043512 w 12193149"/>
              <a:gd name="connsiteY167" fmla="*/ 2103997 h 2344739"/>
              <a:gd name="connsiteX168" fmla="*/ 4038145 w 12193149"/>
              <a:gd name="connsiteY168" fmla="*/ 2101563 h 2344739"/>
              <a:gd name="connsiteX169" fmla="*/ 4036511 w 12193149"/>
              <a:gd name="connsiteY169" fmla="*/ 2097896 h 2344739"/>
              <a:gd name="connsiteX170" fmla="*/ 4034926 w 12193149"/>
              <a:gd name="connsiteY170" fmla="*/ 2098131 h 2344739"/>
              <a:gd name="connsiteX171" fmla="*/ 4005686 w 12193149"/>
              <a:gd name="connsiteY171" fmla="*/ 2085563 h 2344739"/>
              <a:gd name="connsiteX172" fmla="*/ 3937994 w 12193149"/>
              <a:gd name="connsiteY172" fmla="*/ 2068106 h 2344739"/>
              <a:gd name="connsiteX173" fmla="*/ 3898423 w 12193149"/>
              <a:gd name="connsiteY173" fmla="*/ 2062451 h 2344739"/>
              <a:gd name="connsiteX174" fmla="*/ 3790908 w 12193149"/>
              <a:gd name="connsiteY174" fmla="*/ 2042213 h 2344739"/>
              <a:gd name="connsiteX175" fmla="*/ 3683661 w 12193149"/>
              <a:gd name="connsiteY175" fmla="*/ 2018290 h 2344739"/>
              <a:gd name="connsiteX176" fmla="*/ 3611183 w 12193149"/>
              <a:gd name="connsiteY176" fmla="*/ 1986019 h 2344739"/>
              <a:gd name="connsiteX177" fmla="*/ 3605003 w 12193149"/>
              <a:gd name="connsiteY177" fmla="*/ 1987381 h 2344739"/>
              <a:gd name="connsiteX178" fmla="*/ 3595884 w 12193149"/>
              <a:gd name="connsiteY178" fmla="*/ 1987545 h 2344739"/>
              <a:gd name="connsiteX179" fmla="*/ 3595649 w 12193149"/>
              <a:gd name="connsiteY179" fmla="*/ 1987276 h 2344739"/>
              <a:gd name="connsiteX180" fmla="*/ 3587126 w 12193149"/>
              <a:gd name="connsiteY180" fmla="*/ 1987966 h 2344739"/>
              <a:gd name="connsiteX181" fmla="*/ 3537283 w 12193149"/>
              <a:gd name="connsiteY181" fmla="*/ 1978267 h 2344739"/>
              <a:gd name="connsiteX182" fmla="*/ 3474371 w 12193149"/>
              <a:gd name="connsiteY182" fmla="*/ 1974606 h 2344739"/>
              <a:gd name="connsiteX183" fmla="*/ 3401876 w 12193149"/>
              <a:gd name="connsiteY183" fmla="*/ 1962558 h 2344739"/>
              <a:gd name="connsiteX184" fmla="*/ 3365036 w 12193149"/>
              <a:gd name="connsiteY184" fmla="*/ 1979510 h 2344739"/>
              <a:gd name="connsiteX185" fmla="*/ 3345174 w 12193149"/>
              <a:gd name="connsiteY185" fmla="*/ 1981192 h 2344739"/>
              <a:gd name="connsiteX186" fmla="*/ 3342846 w 12193149"/>
              <a:gd name="connsiteY186" fmla="*/ 1980217 h 2344739"/>
              <a:gd name="connsiteX187" fmla="*/ 3263504 w 12193149"/>
              <a:gd name="connsiteY187" fmla="*/ 1986094 h 2344739"/>
              <a:gd name="connsiteX188" fmla="*/ 3143704 w 12193149"/>
              <a:gd name="connsiteY188" fmla="*/ 1993869 h 2344739"/>
              <a:gd name="connsiteX189" fmla="*/ 3031439 w 12193149"/>
              <a:gd name="connsiteY189" fmla="*/ 1996512 h 2344739"/>
              <a:gd name="connsiteX190" fmla="*/ 2782717 w 12193149"/>
              <a:gd name="connsiteY190" fmla="*/ 2018333 h 2344739"/>
              <a:gd name="connsiteX191" fmla="*/ 2647675 w 12193149"/>
              <a:gd name="connsiteY191" fmla="*/ 2028869 h 2344739"/>
              <a:gd name="connsiteX192" fmla="*/ 2569176 w 12193149"/>
              <a:gd name="connsiteY192" fmla="*/ 2002628 h 2344739"/>
              <a:gd name="connsiteX193" fmla="*/ 2444403 w 12193149"/>
              <a:gd name="connsiteY193" fmla="*/ 2016529 h 2344739"/>
              <a:gd name="connsiteX194" fmla="*/ 2316260 w 12193149"/>
              <a:gd name="connsiteY194" fmla="*/ 2024996 h 2344739"/>
              <a:gd name="connsiteX195" fmla="*/ 2209726 w 12193149"/>
              <a:gd name="connsiteY195" fmla="*/ 2019763 h 2344739"/>
              <a:gd name="connsiteX196" fmla="*/ 2095813 w 12193149"/>
              <a:gd name="connsiteY196" fmla="*/ 2003052 h 2344739"/>
              <a:gd name="connsiteX197" fmla="*/ 1998504 w 12193149"/>
              <a:gd name="connsiteY197" fmla="*/ 1995032 h 2344739"/>
              <a:gd name="connsiteX198" fmla="*/ 1929320 w 12193149"/>
              <a:gd name="connsiteY198" fmla="*/ 2016977 h 2344739"/>
              <a:gd name="connsiteX199" fmla="*/ 1922798 w 12193149"/>
              <a:gd name="connsiteY199" fmla="*/ 2012146 h 2344739"/>
              <a:gd name="connsiteX200" fmla="*/ 1874228 w 12193149"/>
              <a:gd name="connsiteY200" fmla="*/ 2013741 h 2344739"/>
              <a:gd name="connsiteX201" fmla="*/ 1787803 w 12193149"/>
              <a:gd name="connsiteY201" fmla="*/ 2041363 h 2344739"/>
              <a:gd name="connsiteX202" fmla="*/ 1739352 w 12193149"/>
              <a:gd name="connsiteY202" fmla="*/ 2036312 h 2344739"/>
              <a:gd name="connsiteX203" fmla="*/ 1676219 w 12193149"/>
              <a:gd name="connsiteY203" fmla="*/ 2019963 h 2344739"/>
              <a:gd name="connsiteX204" fmla="*/ 1609817 w 12193149"/>
              <a:gd name="connsiteY204" fmla="*/ 2013066 h 2344739"/>
              <a:gd name="connsiteX205" fmla="*/ 1497258 w 12193149"/>
              <a:gd name="connsiteY205" fmla="*/ 1987476 h 2344739"/>
              <a:gd name="connsiteX206" fmla="*/ 1151127 w 12193149"/>
              <a:gd name="connsiteY206" fmla="*/ 1938041 h 2344739"/>
              <a:gd name="connsiteX207" fmla="*/ 859417 w 12193149"/>
              <a:gd name="connsiteY207" fmla="*/ 1928608 h 2344739"/>
              <a:gd name="connsiteX208" fmla="*/ 838688 w 12193149"/>
              <a:gd name="connsiteY208" fmla="*/ 1929821 h 2344739"/>
              <a:gd name="connsiteX209" fmla="*/ 817957 w 12193149"/>
              <a:gd name="connsiteY209" fmla="*/ 1927857 h 2344739"/>
              <a:gd name="connsiteX210" fmla="*/ 812654 w 12193149"/>
              <a:gd name="connsiteY210" fmla="*/ 1930751 h 2344739"/>
              <a:gd name="connsiteX211" fmla="*/ 721195 w 12193149"/>
              <a:gd name="connsiteY211" fmla="*/ 1929661 h 2344739"/>
              <a:gd name="connsiteX212" fmla="*/ 720890 w 12193149"/>
              <a:gd name="connsiteY212" fmla="*/ 1928399 h 2344739"/>
              <a:gd name="connsiteX213" fmla="*/ 710023 w 12193149"/>
              <a:gd name="connsiteY213" fmla="*/ 1922722 h 2344739"/>
              <a:gd name="connsiteX214" fmla="*/ 597940 w 12193149"/>
              <a:gd name="connsiteY214" fmla="*/ 1879864 h 2344739"/>
              <a:gd name="connsiteX215" fmla="*/ 579683 w 12193149"/>
              <a:gd name="connsiteY215" fmla="*/ 1877212 h 2344739"/>
              <a:gd name="connsiteX216" fmla="*/ 572865 w 12193149"/>
              <a:gd name="connsiteY216" fmla="*/ 1877401 h 2344739"/>
              <a:gd name="connsiteX217" fmla="*/ 446247 w 12193149"/>
              <a:gd name="connsiteY217" fmla="*/ 1839371 h 2344739"/>
              <a:gd name="connsiteX218" fmla="*/ 405163 w 12193149"/>
              <a:gd name="connsiteY218" fmla="*/ 1833548 h 2344739"/>
              <a:gd name="connsiteX219" fmla="*/ 293583 w 12193149"/>
              <a:gd name="connsiteY219" fmla="*/ 1812852 h 2344739"/>
              <a:gd name="connsiteX220" fmla="*/ 119529 w 12193149"/>
              <a:gd name="connsiteY220" fmla="*/ 1761047 h 2344739"/>
              <a:gd name="connsiteX221" fmla="*/ 16674 w 12193149"/>
              <a:gd name="connsiteY221" fmla="*/ 1758191 h 2344739"/>
              <a:gd name="connsiteX222" fmla="*/ 1150 w 12193149"/>
              <a:gd name="connsiteY222" fmla="*/ 1752722 h 2344739"/>
              <a:gd name="connsiteX223" fmla="*/ 1148 w 12193149"/>
              <a:gd name="connsiteY223" fmla="*/ 222213 h 2344739"/>
              <a:gd name="connsiteX224" fmla="*/ 1148 w 12193149"/>
              <a:gd name="connsiteY224"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21252 w 12193149"/>
              <a:gd name="connsiteY90" fmla="*/ 1974587 h 2344739"/>
              <a:gd name="connsiteX91" fmla="*/ 8315581 w 12193149"/>
              <a:gd name="connsiteY91" fmla="*/ 1974913 h 2344739"/>
              <a:gd name="connsiteX92" fmla="*/ 8296322 w 12193149"/>
              <a:gd name="connsiteY92" fmla="*/ 1988808 h 2344739"/>
              <a:gd name="connsiteX93" fmla="*/ 8285424 w 12193149"/>
              <a:gd name="connsiteY93" fmla="*/ 1994631 h 2344739"/>
              <a:gd name="connsiteX94" fmla="*/ 8284298 w 12193149"/>
              <a:gd name="connsiteY94" fmla="*/ 1999074 h 2344739"/>
              <a:gd name="connsiteX95" fmla="*/ 8267224 w 12193149"/>
              <a:gd name="connsiteY95" fmla="*/ 2006249 h 2344739"/>
              <a:gd name="connsiteX96" fmla="*/ 8264525 w 12193149"/>
              <a:gd name="connsiteY96" fmla="*/ 2006019 h 2344739"/>
              <a:gd name="connsiteX97" fmla="*/ 8253181 w 12193149"/>
              <a:gd name="connsiteY97" fmla="*/ 2015862 h 2344739"/>
              <a:gd name="connsiteX98" fmla="*/ 8246982 w 12193149"/>
              <a:gd name="connsiteY98" fmla="*/ 2028854 h 2344739"/>
              <a:gd name="connsiteX99" fmla="*/ 8091420 w 12193149"/>
              <a:gd name="connsiteY99" fmla="*/ 2075015 h 2344739"/>
              <a:gd name="connsiteX100" fmla="*/ 7906555 w 12193149"/>
              <a:gd name="connsiteY100" fmla="*/ 2116988 h 2344739"/>
              <a:gd name="connsiteX101" fmla="*/ 7719893 w 12193149"/>
              <a:gd name="connsiteY101" fmla="*/ 2142703 h 2344739"/>
              <a:gd name="connsiteX102" fmla="*/ 7615495 w 12193149"/>
              <a:gd name="connsiteY102" fmla="*/ 2139232 h 2344739"/>
              <a:gd name="connsiteX103" fmla="*/ 7528691 w 12193149"/>
              <a:gd name="connsiteY103" fmla="*/ 2145060 h 2344739"/>
              <a:gd name="connsiteX104" fmla="*/ 7520719 w 12193149"/>
              <a:gd name="connsiteY104" fmla="*/ 2147613 h 2344739"/>
              <a:gd name="connsiteX105" fmla="*/ 7508559 w 12193149"/>
              <a:gd name="connsiteY105" fmla="*/ 2148948 h 2344739"/>
              <a:gd name="connsiteX106" fmla="*/ 7508188 w 12193149"/>
              <a:gd name="connsiteY106" fmla="*/ 2148621 h 2344739"/>
              <a:gd name="connsiteX107" fmla="*/ 7496943 w 12193149"/>
              <a:gd name="connsiteY107" fmla="*/ 2150573 h 2344739"/>
              <a:gd name="connsiteX108" fmla="*/ 7406539 w 12193149"/>
              <a:gd name="connsiteY108" fmla="*/ 2142468 h 2344739"/>
              <a:gd name="connsiteX109" fmla="*/ 7219707 w 12193149"/>
              <a:gd name="connsiteY109" fmla="*/ 2156680 h 2344739"/>
              <a:gd name="connsiteX110" fmla="*/ 7202249 w 12193149"/>
              <a:gd name="connsiteY110" fmla="*/ 2161230 h 2344739"/>
              <a:gd name="connsiteX111" fmla="*/ 7198152 w 12193149"/>
              <a:gd name="connsiteY111" fmla="*/ 2166588 h 2344739"/>
              <a:gd name="connsiteX112" fmla="*/ 7171956 w 12193149"/>
              <a:gd name="connsiteY112" fmla="*/ 2171236 h 2344739"/>
              <a:gd name="connsiteX113" fmla="*/ 7098136 w 12193149"/>
              <a:gd name="connsiteY113" fmla="*/ 2183464 h 2344739"/>
              <a:gd name="connsiteX114" fmla="*/ 7019644 w 12193149"/>
              <a:gd name="connsiteY114" fmla="*/ 2183090 h 2344739"/>
              <a:gd name="connsiteX115" fmla="*/ 6905294 w 12193149"/>
              <a:gd name="connsiteY115" fmla="*/ 2212596 h 2344739"/>
              <a:gd name="connsiteX116" fmla="*/ 6709370 w 12193149"/>
              <a:gd name="connsiteY116" fmla="*/ 2240551 h 2344739"/>
              <a:gd name="connsiteX117" fmla="*/ 6550602 w 12193149"/>
              <a:gd name="connsiteY117" fmla="*/ 2269327 h 2344739"/>
              <a:gd name="connsiteX118" fmla="*/ 6318708 w 12193149"/>
              <a:gd name="connsiteY118" fmla="*/ 2316127 h 2344739"/>
              <a:gd name="connsiteX119" fmla="*/ 6169822 w 12193149"/>
              <a:gd name="connsiteY119" fmla="*/ 2318214 h 2344739"/>
              <a:gd name="connsiteX120" fmla="*/ 6074996 w 12193149"/>
              <a:gd name="connsiteY120" fmla="*/ 2338676 h 2344739"/>
              <a:gd name="connsiteX121" fmla="*/ 6069677 w 12193149"/>
              <a:gd name="connsiteY121" fmla="*/ 2337139 h 2344739"/>
              <a:gd name="connsiteX122" fmla="*/ 6049786 w 12193149"/>
              <a:gd name="connsiteY122" fmla="*/ 2337822 h 2344739"/>
              <a:gd name="connsiteX123" fmla="*/ 6042433 w 12193149"/>
              <a:gd name="connsiteY123" fmla="*/ 2329473 h 2344739"/>
              <a:gd name="connsiteX124" fmla="*/ 6011238 w 12193149"/>
              <a:gd name="connsiteY124" fmla="*/ 2324380 h 2344739"/>
              <a:gd name="connsiteX125" fmla="*/ 5958523 w 12193149"/>
              <a:gd name="connsiteY125" fmla="*/ 2328024 h 2344739"/>
              <a:gd name="connsiteX126" fmla="*/ 5760067 w 12193149"/>
              <a:gd name="connsiteY126" fmla="*/ 2343716 h 2344739"/>
              <a:gd name="connsiteX127" fmla="*/ 5628108 w 12193149"/>
              <a:gd name="connsiteY127" fmla="*/ 2344739 h 2344739"/>
              <a:gd name="connsiteX128" fmla="*/ 5472054 w 12193149"/>
              <a:gd name="connsiteY128" fmla="*/ 2330719 h 2344739"/>
              <a:gd name="connsiteX129" fmla="*/ 5433909 w 12193149"/>
              <a:gd name="connsiteY129" fmla="*/ 2319466 h 2344739"/>
              <a:gd name="connsiteX130" fmla="*/ 5382817 w 12193149"/>
              <a:gd name="connsiteY130" fmla="*/ 2301764 h 2344739"/>
              <a:gd name="connsiteX131" fmla="*/ 5262912 w 12193149"/>
              <a:gd name="connsiteY131" fmla="*/ 2281347 h 2344739"/>
              <a:gd name="connsiteX132" fmla="*/ 5224109 w 12193149"/>
              <a:gd name="connsiteY132" fmla="*/ 2270223 h 2344739"/>
              <a:gd name="connsiteX133" fmla="*/ 5175808 w 12193149"/>
              <a:gd name="connsiteY133" fmla="*/ 2267233 h 2344739"/>
              <a:gd name="connsiteX134" fmla="*/ 5157702 w 12193149"/>
              <a:gd name="connsiteY134" fmla="*/ 2260010 h 2344739"/>
              <a:gd name="connsiteX135" fmla="*/ 5143747 w 12193149"/>
              <a:gd name="connsiteY135" fmla="*/ 2256610 h 2344739"/>
              <a:gd name="connsiteX136" fmla="*/ 5140744 w 12193149"/>
              <a:gd name="connsiteY136" fmla="*/ 2254509 h 2344739"/>
              <a:gd name="connsiteX137" fmla="*/ 5122807 w 12193149"/>
              <a:gd name="connsiteY137" fmla="*/ 2243656 h 2344739"/>
              <a:gd name="connsiteX138" fmla="*/ 5066938 w 12193149"/>
              <a:gd name="connsiteY138" fmla="*/ 2250227 h 2344739"/>
              <a:gd name="connsiteX139" fmla="*/ 5012662 w 12193149"/>
              <a:gd name="connsiteY139" fmla="*/ 2233846 h 2344739"/>
              <a:gd name="connsiteX140" fmla="*/ 4841589 w 12193149"/>
              <a:gd name="connsiteY140" fmla="*/ 2209829 h 2344739"/>
              <a:gd name="connsiteX141" fmla="*/ 4763595 w 12193149"/>
              <a:gd name="connsiteY141" fmla="*/ 2182061 h 2344739"/>
              <a:gd name="connsiteX142" fmla="*/ 4724334 w 12193149"/>
              <a:gd name="connsiteY142" fmla="*/ 2173047 h 2344739"/>
              <a:gd name="connsiteX143" fmla="*/ 4722324 w 12193149"/>
              <a:gd name="connsiteY143" fmla="*/ 2172298 h 2344739"/>
              <a:gd name="connsiteX144" fmla="*/ 4723259 w 12193149"/>
              <a:gd name="connsiteY144" fmla="*/ 2172087 h 2344739"/>
              <a:gd name="connsiteX145" fmla="*/ 4718350 w 12193149"/>
              <a:gd name="connsiteY145" fmla="*/ 2170817 h 2344739"/>
              <a:gd name="connsiteX146" fmla="*/ 4722324 w 12193149"/>
              <a:gd name="connsiteY146" fmla="*/ 2172298 h 2344739"/>
              <a:gd name="connsiteX147" fmla="*/ 4716674 w 12193149"/>
              <a:gd name="connsiteY147" fmla="*/ 2173573 h 2344739"/>
              <a:gd name="connsiteX148" fmla="*/ 4516962 w 12193149"/>
              <a:gd name="connsiteY148" fmla="*/ 2163671 h 2344739"/>
              <a:gd name="connsiteX149" fmla="*/ 4429691 w 12193149"/>
              <a:gd name="connsiteY149" fmla="*/ 2153020 h 2344739"/>
              <a:gd name="connsiteX150" fmla="*/ 4364023 w 12193149"/>
              <a:gd name="connsiteY150" fmla="*/ 2151674 h 2344739"/>
              <a:gd name="connsiteX151" fmla="*/ 4318114 w 12193149"/>
              <a:gd name="connsiteY151" fmla="*/ 2158289 h 2344739"/>
              <a:gd name="connsiteX152" fmla="*/ 4316258 w 12193149"/>
              <a:gd name="connsiteY152" fmla="*/ 2156948 h 2344739"/>
              <a:gd name="connsiteX153" fmla="*/ 4296292 w 12193149"/>
              <a:gd name="connsiteY153" fmla="*/ 2155069 h 2344739"/>
              <a:gd name="connsiteX154" fmla="*/ 4291212 w 12193149"/>
              <a:gd name="connsiteY154" fmla="*/ 2157986 h 2344739"/>
              <a:gd name="connsiteX155" fmla="*/ 4277290 w 12193149"/>
              <a:gd name="connsiteY155" fmla="*/ 2157740 h 2344739"/>
              <a:gd name="connsiteX156" fmla="*/ 4249265 w 12193149"/>
              <a:gd name="connsiteY156" fmla="*/ 2160064 h 2344739"/>
              <a:gd name="connsiteX157" fmla="*/ 4203199 w 12193149"/>
              <a:gd name="connsiteY157" fmla="*/ 2157269 h 2344739"/>
              <a:gd name="connsiteX158" fmla="*/ 4202893 w 12193149"/>
              <a:gd name="connsiteY158" fmla="*/ 2156010 h 2344739"/>
              <a:gd name="connsiteX159" fmla="*/ 4192396 w 12193149"/>
              <a:gd name="connsiteY159" fmla="*/ 2150376 h 2344739"/>
              <a:gd name="connsiteX160" fmla="*/ 4143893 w 12193149"/>
              <a:gd name="connsiteY160" fmla="*/ 2134511 h 2344739"/>
              <a:gd name="connsiteX161" fmla="*/ 4084245 w 12193149"/>
              <a:gd name="connsiteY161" fmla="*/ 2107978 h 2344739"/>
              <a:gd name="connsiteX162" fmla="*/ 4075694 w 12193149"/>
              <a:gd name="connsiteY162" fmla="*/ 2107143 h 2344739"/>
              <a:gd name="connsiteX163" fmla="*/ 4075575 w 12193149"/>
              <a:gd name="connsiteY163" fmla="*/ 2106844 h 2344739"/>
              <a:gd name="connsiteX164" fmla="*/ 4066658 w 12193149"/>
              <a:gd name="connsiteY164" fmla="*/ 2105400 h 2344739"/>
              <a:gd name="connsiteX165" fmla="*/ 4060102 w 12193149"/>
              <a:gd name="connsiteY165" fmla="*/ 2105618 h 2344739"/>
              <a:gd name="connsiteX166" fmla="*/ 4043512 w 12193149"/>
              <a:gd name="connsiteY166" fmla="*/ 2103997 h 2344739"/>
              <a:gd name="connsiteX167" fmla="*/ 4038145 w 12193149"/>
              <a:gd name="connsiteY167" fmla="*/ 2101563 h 2344739"/>
              <a:gd name="connsiteX168" fmla="*/ 4036511 w 12193149"/>
              <a:gd name="connsiteY168" fmla="*/ 2097896 h 2344739"/>
              <a:gd name="connsiteX169" fmla="*/ 4034926 w 12193149"/>
              <a:gd name="connsiteY169" fmla="*/ 2098131 h 2344739"/>
              <a:gd name="connsiteX170" fmla="*/ 4005686 w 12193149"/>
              <a:gd name="connsiteY170" fmla="*/ 2085563 h 2344739"/>
              <a:gd name="connsiteX171" fmla="*/ 3937994 w 12193149"/>
              <a:gd name="connsiteY171" fmla="*/ 2068106 h 2344739"/>
              <a:gd name="connsiteX172" fmla="*/ 3898423 w 12193149"/>
              <a:gd name="connsiteY172" fmla="*/ 2062451 h 2344739"/>
              <a:gd name="connsiteX173" fmla="*/ 3790908 w 12193149"/>
              <a:gd name="connsiteY173" fmla="*/ 2042213 h 2344739"/>
              <a:gd name="connsiteX174" fmla="*/ 3683661 w 12193149"/>
              <a:gd name="connsiteY174" fmla="*/ 2018290 h 2344739"/>
              <a:gd name="connsiteX175" fmla="*/ 3611183 w 12193149"/>
              <a:gd name="connsiteY175" fmla="*/ 1986019 h 2344739"/>
              <a:gd name="connsiteX176" fmla="*/ 3605003 w 12193149"/>
              <a:gd name="connsiteY176" fmla="*/ 1987381 h 2344739"/>
              <a:gd name="connsiteX177" fmla="*/ 3595884 w 12193149"/>
              <a:gd name="connsiteY177" fmla="*/ 1987545 h 2344739"/>
              <a:gd name="connsiteX178" fmla="*/ 3595649 w 12193149"/>
              <a:gd name="connsiteY178" fmla="*/ 1987276 h 2344739"/>
              <a:gd name="connsiteX179" fmla="*/ 3587126 w 12193149"/>
              <a:gd name="connsiteY179" fmla="*/ 1987966 h 2344739"/>
              <a:gd name="connsiteX180" fmla="*/ 3537283 w 12193149"/>
              <a:gd name="connsiteY180" fmla="*/ 1978267 h 2344739"/>
              <a:gd name="connsiteX181" fmla="*/ 3474371 w 12193149"/>
              <a:gd name="connsiteY181" fmla="*/ 1974606 h 2344739"/>
              <a:gd name="connsiteX182" fmla="*/ 3401876 w 12193149"/>
              <a:gd name="connsiteY182" fmla="*/ 1962558 h 2344739"/>
              <a:gd name="connsiteX183" fmla="*/ 3365036 w 12193149"/>
              <a:gd name="connsiteY183" fmla="*/ 1979510 h 2344739"/>
              <a:gd name="connsiteX184" fmla="*/ 3345174 w 12193149"/>
              <a:gd name="connsiteY184" fmla="*/ 1981192 h 2344739"/>
              <a:gd name="connsiteX185" fmla="*/ 3342846 w 12193149"/>
              <a:gd name="connsiteY185" fmla="*/ 1980217 h 2344739"/>
              <a:gd name="connsiteX186" fmla="*/ 3263504 w 12193149"/>
              <a:gd name="connsiteY186" fmla="*/ 1986094 h 2344739"/>
              <a:gd name="connsiteX187" fmla="*/ 3143704 w 12193149"/>
              <a:gd name="connsiteY187" fmla="*/ 1993869 h 2344739"/>
              <a:gd name="connsiteX188" fmla="*/ 3031439 w 12193149"/>
              <a:gd name="connsiteY188" fmla="*/ 1996512 h 2344739"/>
              <a:gd name="connsiteX189" fmla="*/ 2782717 w 12193149"/>
              <a:gd name="connsiteY189" fmla="*/ 2018333 h 2344739"/>
              <a:gd name="connsiteX190" fmla="*/ 2647675 w 12193149"/>
              <a:gd name="connsiteY190" fmla="*/ 2028869 h 2344739"/>
              <a:gd name="connsiteX191" fmla="*/ 2569176 w 12193149"/>
              <a:gd name="connsiteY191" fmla="*/ 2002628 h 2344739"/>
              <a:gd name="connsiteX192" fmla="*/ 2444403 w 12193149"/>
              <a:gd name="connsiteY192" fmla="*/ 2016529 h 2344739"/>
              <a:gd name="connsiteX193" fmla="*/ 2316260 w 12193149"/>
              <a:gd name="connsiteY193" fmla="*/ 2024996 h 2344739"/>
              <a:gd name="connsiteX194" fmla="*/ 2209726 w 12193149"/>
              <a:gd name="connsiteY194" fmla="*/ 2019763 h 2344739"/>
              <a:gd name="connsiteX195" fmla="*/ 2095813 w 12193149"/>
              <a:gd name="connsiteY195" fmla="*/ 2003052 h 2344739"/>
              <a:gd name="connsiteX196" fmla="*/ 1998504 w 12193149"/>
              <a:gd name="connsiteY196" fmla="*/ 1995032 h 2344739"/>
              <a:gd name="connsiteX197" fmla="*/ 1929320 w 12193149"/>
              <a:gd name="connsiteY197" fmla="*/ 2016977 h 2344739"/>
              <a:gd name="connsiteX198" fmla="*/ 1922798 w 12193149"/>
              <a:gd name="connsiteY198" fmla="*/ 2012146 h 2344739"/>
              <a:gd name="connsiteX199" fmla="*/ 1874228 w 12193149"/>
              <a:gd name="connsiteY199" fmla="*/ 2013741 h 2344739"/>
              <a:gd name="connsiteX200" fmla="*/ 1787803 w 12193149"/>
              <a:gd name="connsiteY200" fmla="*/ 2041363 h 2344739"/>
              <a:gd name="connsiteX201" fmla="*/ 1739352 w 12193149"/>
              <a:gd name="connsiteY201" fmla="*/ 2036312 h 2344739"/>
              <a:gd name="connsiteX202" fmla="*/ 1676219 w 12193149"/>
              <a:gd name="connsiteY202" fmla="*/ 2019963 h 2344739"/>
              <a:gd name="connsiteX203" fmla="*/ 1609817 w 12193149"/>
              <a:gd name="connsiteY203" fmla="*/ 2013066 h 2344739"/>
              <a:gd name="connsiteX204" fmla="*/ 1497258 w 12193149"/>
              <a:gd name="connsiteY204" fmla="*/ 1987476 h 2344739"/>
              <a:gd name="connsiteX205" fmla="*/ 1151127 w 12193149"/>
              <a:gd name="connsiteY205" fmla="*/ 1938041 h 2344739"/>
              <a:gd name="connsiteX206" fmla="*/ 859417 w 12193149"/>
              <a:gd name="connsiteY206" fmla="*/ 1928608 h 2344739"/>
              <a:gd name="connsiteX207" fmla="*/ 838688 w 12193149"/>
              <a:gd name="connsiteY207" fmla="*/ 1929821 h 2344739"/>
              <a:gd name="connsiteX208" fmla="*/ 817957 w 12193149"/>
              <a:gd name="connsiteY208" fmla="*/ 1927857 h 2344739"/>
              <a:gd name="connsiteX209" fmla="*/ 812654 w 12193149"/>
              <a:gd name="connsiteY209" fmla="*/ 1930751 h 2344739"/>
              <a:gd name="connsiteX210" fmla="*/ 721195 w 12193149"/>
              <a:gd name="connsiteY210" fmla="*/ 1929661 h 2344739"/>
              <a:gd name="connsiteX211" fmla="*/ 720890 w 12193149"/>
              <a:gd name="connsiteY211" fmla="*/ 1928399 h 2344739"/>
              <a:gd name="connsiteX212" fmla="*/ 710023 w 12193149"/>
              <a:gd name="connsiteY212" fmla="*/ 1922722 h 2344739"/>
              <a:gd name="connsiteX213" fmla="*/ 597940 w 12193149"/>
              <a:gd name="connsiteY213" fmla="*/ 1879864 h 2344739"/>
              <a:gd name="connsiteX214" fmla="*/ 579683 w 12193149"/>
              <a:gd name="connsiteY214" fmla="*/ 1877212 h 2344739"/>
              <a:gd name="connsiteX215" fmla="*/ 572865 w 12193149"/>
              <a:gd name="connsiteY215" fmla="*/ 1877401 h 2344739"/>
              <a:gd name="connsiteX216" fmla="*/ 446247 w 12193149"/>
              <a:gd name="connsiteY216" fmla="*/ 1839371 h 2344739"/>
              <a:gd name="connsiteX217" fmla="*/ 405163 w 12193149"/>
              <a:gd name="connsiteY217" fmla="*/ 1833548 h 2344739"/>
              <a:gd name="connsiteX218" fmla="*/ 293583 w 12193149"/>
              <a:gd name="connsiteY218" fmla="*/ 1812852 h 2344739"/>
              <a:gd name="connsiteX219" fmla="*/ 119529 w 12193149"/>
              <a:gd name="connsiteY219" fmla="*/ 1761047 h 2344739"/>
              <a:gd name="connsiteX220" fmla="*/ 16674 w 12193149"/>
              <a:gd name="connsiteY220" fmla="*/ 1758191 h 2344739"/>
              <a:gd name="connsiteX221" fmla="*/ 1150 w 12193149"/>
              <a:gd name="connsiteY221" fmla="*/ 1752722 h 2344739"/>
              <a:gd name="connsiteX222" fmla="*/ 1148 w 12193149"/>
              <a:gd name="connsiteY222" fmla="*/ 222213 h 2344739"/>
              <a:gd name="connsiteX223" fmla="*/ 1148 w 12193149"/>
              <a:gd name="connsiteY223"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14960 w 12193149"/>
              <a:gd name="connsiteY68" fmla="*/ 1919069 h 2344739"/>
              <a:gd name="connsiteX69" fmla="*/ 9054601 w 12193149"/>
              <a:gd name="connsiteY69" fmla="*/ 1910755 h 2344739"/>
              <a:gd name="connsiteX70" fmla="*/ 9006634 w 12193149"/>
              <a:gd name="connsiteY70" fmla="*/ 1914040 h 2344739"/>
              <a:gd name="connsiteX71" fmla="*/ 9006349 w 12193149"/>
              <a:gd name="connsiteY71" fmla="*/ 1913800 h 2344739"/>
              <a:gd name="connsiteX72" fmla="*/ 8997380 w 12193149"/>
              <a:gd name="connsiteY72" fmla="*/ 1915011 h 2344739"/>
              <a:gd name="connsiteX73" fmla="*/ 8991542 w 12193149"/>
              <a:gd name="connsiteY73" fmla="*/ 1917072 h 2344739"/>
              <a:gd name="connsiteX74" fmla="*/ 8975485 w 12193149"/>
              <a:gd name="connsiteY74" fmla="*/ 1920298 h 2344739"/>
              <a:gd name="connsiteX75" fmla="*/ 8969159 w 12193149"/>
              <a:gd name="connsiteY75" fmla="*/ 1919598 h 2344739"/>
              <a:gd name="connsiteX76" fmla="*/ 8964196 w 12193149"/>
              <a:gd name="connsiteY76" fmla="*/ 1917373 h 2344739"/>
              <a:gd name="connsiteX77" fmla="*/ 8930136 w 12193149"/>
              <a:gd name="connsiteY77" fmla="*/ 1914185 h 2344739"/>
              <a:gd name="connsiteX78" fmla="*/ 8753592 w 12193149"/>
              <a:gd name="connsiteY78" fmla="*/ 1933417 h 2344739"/>
              <a:gd name="connsiteX79" fmla="*/ 8708995 w 12193149"/>
              <a:gd name="connsiteY79" fmla="*/ 1935518 h 2344739"/>
              <a:gd name="connsiteX80" fmla="*/ 8597219 w 12193149"/>
              <a:gd name="connsiteY80" fmla="*/ 1944090 h 2344739"/>
              <a:gd name="connsiteX81" fmla="*/ 8526378 w 12193149"/>
              <a:gd name="connsiteY81" fmla="*/ 1929248 h 2344739"/>
              <a:gd name="connsiteX82" fmla="*/ 8512131 w 12193149"/>
              <a:gd name="connsiteY82" fmla="*/ 1935163 h 2344739"/>
              <a:gd name="connsiteX83" fmla="*/ 8507315 w 12193149"/>
              <a:gd name="connsiteY83" fmla="*/ 1938164 h 2344739"/>
              <a:gd name="connsiteX84" fmla="*/ 8499116 w 12193149"/>
              <a:gd name="connsiteY84" fmla="*/ 1940902 h 2344739"/>
              <a:gd name="connsiteX85" fmla="*/ 8498742 w 12193149"/>
              <a:gd name="connsiteY85" fmla="*/ 1940723 h 2344739"/>
              <a:gd name="connsiteX86" fmla="*/ 8491397 w 12193149"/>
              <a:gd name="connsiteY86" fmla="*/ 1943773 h 2344739"/>
              <a:gd name="connsiteX87" fmla="*/ 8368330 w 12193149"/>
              <a:gd name="connsiteY87" fmla="*/ 1957815 h 2344739"/>
              <a:gd name="connsiteX88" fmla="*/ 8354947 w 12193149"/>
              <a:gd name="connsiteY88" fmla="*/ 1958009 h 2344739"/>
              <a:gd name="connsiteX89" fmla="*/ 8321252 w 12193149"/>
              <a:gd name="connsiteY89" fmla="*/ 1974587 h 2344739"/>
              <a:gd name="connsiteX90" fmla="*/ 8315581 w 12193149"/>
              <a:gd name="connsiteY90" fmla="*/ 1974913 h 2344739"/>
              <a:gd name="connsiteX91" fmla="*/ 8296322 w 12193149"/>
              <a:gd name="connsiteY91" fmla="*/ 1988808 h 2344739"/>
              <a:gd name="connsiteX92" fmla="*/ 8285424 w 12193149"/>
              <a:gd name="connsiteY92" fmla="*/ 1994631 h 2344739"/>
              <a:gd name="connsiteX93" fmla="*/ 8284298 w 12193149"/>
              <a:gd name="connsiteY93" fmla="*/ 1999074 h 2344739"/>
              <a:gd name="connsiteX94" fmla="*/ 8267224 w 12193149"/>
              <a:gd name="connsiteY94" fmla="*/ 2006249 h 2344739"/>
              <a:gd name="connsiteX95" fmla="*/ 8264525 w 12193149"/>
              <a:gd name="connsiteY95" fmla="*/ 2006019 h 2344739"/>
              <a:gd name="connsiteX96" fmla="*/ 8253181 w 12193149"/>
              <a:gd name="connsiteY96" fmla="*/ 2015862 h 2344739"/>
              <a:gd name="connsiteX97" fmla="*/ 8246982 w 12193149"/>
              <a:gd name="connsiteY97" fmla="*/ 2028854 h 2344739"/>
              <a:gd name="connsiteX98" fmla="*/ 8091420 w 12193149"/>
              <a:gd name="connsiteY98" fmla="*/ 2075015 h 2344739"/>
              <a:gd name="connsiteX99" fmla="*/ 7906555 w 12193149"/>
              <a:gd name="connsiteY99" fmla="*/ 2116988 h 2344739"/>
              <a:gd name="connsiteX100" fmla="*/ 7719893 w 12193149"/>
              <a:gd name="connsiteY100" fmla="*/ 2142703 h 2344739"/>
              <a:gd name="connsiteX101" fmla="*/ 7615495 w 12193149"/>
              <a:gd name="connsiteY101" fmla="*/ 2139232 h 2344739"/>
              <a:gd name="connsiteX102" fmla="*/ 7528691 w 12193149"/>
              <a:gd name="connsiteY102" fmla="*/ 2145060 h 2344739"/>
              <a:gd name="connsiteX103" fmla="*/ 7520719 w 12193149"/>
              <a:gd name="connsiteY103" fmla="*/ 2147613 h 2344739"/>
              <a:gd name="connsiteX104" fmla="*/ 7508559 w 12193149"/>
              <a:gd name="connsiteY104" fmla="*/ 2148948 h 2344739"/>
              <a:gd name="connsiteX105" fmla="*/ 7508188 w 12193149"/>
              <a:gd name="connsiteY105" fmla="*/ 2148621 h 2344739"/>
              <a:gd name="connsiteX106" fmla="*/ 7496943 w 12193149"/>
              <a:gd name="connsiteY106" fmla="*/ 2150573 h 2344739"/>
              <a:gd name="connsiteX107" fmla="*/ 7406539 w 12193149"/>
              <a:gd name="connsiteY107" fmla="*/ 2142468 h 2344739"/>
              <a:gd name="connsiteX108" fmla="*/ 7219707 w 12193149"/>
              <a:gd name="connsiteY108" fmla="*/ 2156680 h 2344739"/>
              <a:gd name="connsiteX109" fmla="*/ 7202249 w 12193149"/>
              <a:gd name="connsiteY109" fmla="*/ 2161230 h 2344739"/>
              <a:gd name="connsiteX110" fmla="*/ 7198152 w 12193149"/>
              <a:gd name="connsiteY110" fmla="*/ 2166588 h 2344739"/>
              <a:gd name="connsiteX111" fmla="*/ 7171956 w 12193149"/>
              <a:gd name="connsiteY111" fmla="*/ 2171236 h 2344739"/>
              <a:gd name="connsiteX112" fmla="*/ 7098136 w 12193149"/>
              <a:gd name="connsiteY112" fmla="*/ 2183464 h 2344739"/>
              <a:gd name="connsiteX113" fmla="*/ 7019644 w 12193149"/>
              <a:gd name="connsiteY113" fmla="*/ 2183090 h 2344739"/>
              <a:gd name="connsiteX114" fmla="*/ 6905294 w 12193149"/>
              <a:gd name="connsiteY114" fmla="*/ 2212596 h 2344739"/>
              <a:gd name="connsiteX115" fmla="*/ 6709370 w 12193149"/>
              <a:gd name="connsiteY115" fmla="*/ 2240551 h 2344739"/>
              <a:gd name="connsiteX116" fmla="*/ 6550602 w 12193149"/>
              <a:gd name="connsiteY116" fmla="*/ 2269327 h 2344739"/>
              <a:gd name="connsiteX117" fmla="*/ 6318708 w 12193149"/>
              <a:gd name="connsiteY117" fmla="*/ 2316127 h 2344739"/>
              <a:gd name="connsiteX118" fmla="*/ 6169822 w 12193149"/>
              <a:gd name="connsiteY118" fmla="*/ 2318214 h 2344739"/>
              <a:gd name="connsiteX119" fmla="*/ 6074996 w 12193149"/>
              <a:gd name="connsiteY119" fmla="*/ 2338676 h 2344739"/>
              <a:gd name="connsiteX120" fmla="*/ 6069677 w 12193149"/>
              <a:gd name="connsiteY120" fmla="*/ 2337139 h 2344739"/>
              <a:gd name="connsiteX121" fmla="*/ 6049786 w 12193149"/>
              <a:gd name="connsiteY121" fmla="*/ 2337822 h 2344739"/>
              <a:gd name="connsiteX122" fmla="*/ 6042433 w 12193149"/>
              <a:gd name="connsiteY122" fmla="*/ 2329473 h 2344739"/>
              <a:gd name="connsiteX123" fmla="*/ 6011238 w 12193149"/>
              <a:gd name="connsiteY123" fmla="*/ 2324380 h 2344739"/>
              <a:gd name="connsiteX124" fmla="*/ 5958523 w 12193149"/>
              <a:gd name="connsiteY124" fmla="*/ 2328024 h 2344739"/>
              <a:gd name="connsiteX125" fmla="*/ 5760067 w 12193149"/>
              <a:gd name="connsiteY125" fmla="*/ 2343716 h 2344739"/>
              <a:gd name="connsiteX126" fmla="*/ 5628108 w 12193149"/>
              <a:gd name="connsiteY126" fmla="*/ 2344739 h 2344739"/>
              <a:gd name="connsiteX127" fmla="*/ 5472054 w 12193149"/>
              <a:gd name="connsiteY127" fmla="*/ 2330719 h 2344739"/>
              <a:gd name="connsiteX128" fmla="*/ 5433909 w 12193149"/>
              <a:gd name="connsiteY128" fmla="*/ 2319466 h 2344739"/>
              <a:gd name="connsiteX129" fmla="*/ 5382817 w 12193149"/>
              <a:gd name="connsiteY129" fmla="*/ 2301764 h 2344739"/>
              <a:gd name="connsiteX130" fmla="*/ 5262912 w 12193149"/>
              <a:gd name="connsiteY130" fmla="*/ 2281347 h 2344739"/>
              <a:gd name="connsiteX131" fmla="*/ 5224109 w 12193149"/>
              <a:gd name="connsiteY131" fmla="*/ 2270223 h 2344739"/>
              <a:gd name="connsiteX132" fmla="*/ 5175808 w 12193149"/>
              <a:gd name="connsiteY132" fmla="*/ 2267233 h 2344739"/>
              <a:gd name="connsiteX133" fmla="*/ 5157702 w 12193149"/>
              <a:gd name="connsiteY133" fmla="*/ 2260010 h 2344739"/>
              <a:gd name="connsiteX134" fmla="*/ 5143747 w 12193149"/>
              <a:gd name="connsiteY134" fmla="*/ 2256610 h 2344739"/>
              <a:gd name="connsiteX135" fmla="*/ 5140744 w 12193149"/>
              <a:gd name="connsiteY135" fmla="*/ 2254509 h 2344739"/>
              <a:gd name="connsiteX136" fmla="*/ 5122807 w 12193149"/>
              <a:gd name="connsiteY136" fmla="*/ 2243656 h 2344739"/>
              <a:gd name="connsiteX137" fmla="*/ 5066938 w 12193149"/>
              <a:gd name="connsiteY137" fmla="*/ 2250227 h 2344739"/>
              <a:gd name="connsiteX138" fmla="*/ 5012662 w 12193149"/>
              <a:gd name="connsiteY138" fmla="*/ 2233846 h 2344739"/>
              <a:gd name="connsiteX139" fmla="*/ 4841589 w 12193149"/>
              <a:gd name="connsiteY139" fmla="*/ 2209829 h 2344739"/>
              <a:gd name="connsiteX140" fmla="*/ 4763595 w 12193149"/>
              <a:gd name="connsiteY140" fmla="*/ 2182061 h 2344739"/>
              <a:gd name="connsiteX141" fmla="*/ 4724334 w 12193149"/>
              <a:gd name="connsiteY141" fmla="*/ 2173047 h 2344739"/>
              <a:gd name="connsiteX142" fmla="*/ 4722324 w 12193149"/>
              <a:gd name="connsiteY142" fmla="*/ 2172298 h 2344739"/>
              <a:gd name="connsiteX143" fmla="*/ 4723259 w 12193149"/>
              <a:gd name="connsiteY143" fmla="*/ 2172087 h 2344739"/>
              <a:gd name="connsiteX144" fmla="*/ 4718350 w 12193149"/>
              <a:gd name="connsiteY144" fmla="*/ 2170817 h 2344739"/>
              <a:gd name="connsiteX145" fmla="*/ 4722324 w 12193149"/>
              <a:gd name="connsiteY145" fmla="*/ 2172298 h 2344739"/>
              <a:gd name="connsiteX146" fmla="*/ 4716674 w 12193149"/>
              <a:gd name="connsiteY146" fmla="*/ 2173573 h 2344739"/>
              <a:gd name="connsiteX147" fmla="*/ 4516962 w 12193149"/>
              <a:gd name="connsiteY147" fmla="*/ 2163671 h 2344739"/>
              <a:gd name="connsiteX148" fmla="*/ 4429691 w 12193149"/>
              <a:gd name="connsiteY148" fmla="*/ 2153020 h 2344739"/>
              <a:gd name="connsiteX149" fmla="*/ 4364023 w 12193149"/>
              <a:gd name="connsiteY149" fmla="*/ 2151674 h 2344739"/>
              <a:gd name="connsiteX150" fmla="*/ 4318114 w 12193149"/>
              <a:gd name="connsiteY150" fmla="*/ 2158289 h 2344739"/>
              <a:gd name="connsiteX151" fmla="*/ 4316258 w 12193149"/>
              <a:gd name="connsiteY151" fmla="*/ 2156948 h 2344739"/>
              <a:gd name="connsiteX152" fmla="*/ 4296292 w 12193149"/>
              <a:gd name="connsiteY152" fmla="*/ 2155069 h 2344739"/>
              <a:gd name="connsiteX153" fmla="*/ 4291212 w 12193149"/>
              <a:gd name="connsiteY153" fmla="*/ 2157986 h 2344739"/>
              <a:gd name="connsiteX154" fmla="*/ 4277290 w 12193149"/>
              <a:gd name="connsiteY154" fmla="*/ 2157740 h 2344739"/>
              <a:gd name="connsiteX155" fmla="*/ 4249265 w 12193149"/>
              <a:gd name="connsiteY155" fmla="*/ 2160064 h 2344739"/>
              <a:gd name="connsiteX156" fmla="*/ 4203199 w 12193149"/>
              <a:gd name="connsiteY156" fmla="*/ 2157269 h 2344739"/>
              <a:gd name="connsiteX157" fmla="*/ 4202893 w 12193149"/>
              <a:gd name="connsiteY157" fmla="*/ 2156010 h 2344739"/>
              <a:gd name="connsiteX158" fmla="*/ 4192396 w 12193149"/>
              <a:gd name="connsiteY158" fmla="*/ 2150376 h 2344739"/>
              <a:gd name="connsiteX159" fmla="*/ 4143893 w 12193149"/>
              <a:gd name="connsiteY159" fmla="*/ 2134511 h 2344739"/>
              <a:gd name="connsiteX160" fmla="*/ 4084245 w 12193149"/>
              <a:gd name="connsiteY160" fmla="*/ 2107978 h 2344739"/>
              <a:gd name="connsiteX161" fmla="*/ 4075694 w 12193149"/>
              <a:gd name="connsiteY161" fmla="*/ 2107143 h 2344739"/>
              <a:gd name="connsiteX162" fmla="*/ 4075575 w 12193149"/>
              <a:gd name="connsiteY162" fmla="*/ 2106844 h 2344739"/>
              <a:gd name="connsiteX163" fmla="*/ 4066658 w 12193149"/>
              <a:gd name="connsiteY163" fmla="*/ 2105400 h 2344739"/>
              <a:gd name="connsiteX164" fmla="*/ 4060102 w 12193149"/>
              <a:gd name="connsiteY164" fmla="*/ 2105618 h 2344739"/>
              <a:gd name="connsiteX165" fmla="*/ 4043512 w 12193149"/>
              <a:gd name="connsiteY165" fmla="*/ 2103997 h 2344739"/>
              <a:gd name="connsiteX166" fmla="*/ 4038145 w 12193149"/>
              <a:gd name="connsiteY166" fmla="*/ 2101563 h 2344739"/>
              <a:gd name="connsiteX167" fmla="*/ 4036511 w 12193149"/>
              <a:gd name="connsiteY167" fmla="*/ 2097896 h 2344739"/>
              <a:gd name="connsiteX168" fmla="*/ 4034926 w 12193149"/>
              <a:gd name="connsiteY168" fmla="*/ 2098131 h 2344739"/>
              <a:gd name="connsiteX169" fmla="*/ 4005686 w 12193149"/>
              <a:gd name="connsiteY169" fmla="*/ 2085563 h 2344739"/>
              <a:gd name="connsiteX170" fmla="*/ 3937994 w 12193149"/>
              <a:gd name="connsiteY170" fmla="*/ 2068106 h 2344739"/>
              <a:gd name="connsiteX171" fmla="*/ 3898423 w 12193149"/>
              <a:gd name="connsiteY171" fmla="*/ 2062451 h 2344739"/>
              <a:gd name="connsiteX172" fmla="*/ 3790908 w 12193149"/>
              <a:gd name="connsiteY172" fmla="*/ 2042213 h 2344739"/>
              <a:gd name="connsiteX173" fmla="*/ 3683661 w 12193149"/>
              <a:gd name="connsiteY173" fmla="*/ 2018290 h 2344739"/>
              <a:gd name="connsiteX174" fmla="*/ 3611183 w 12193149"/>
              <a:gd name="connsiteY174" fmla="*/ 1986019 h 2344739"/>
              <a:gd name="connsiteX175" fmla="*/ 3605003 w 12193149"/>
              <a:gd name="connsiteY175" fmla="*/ 1987381 h 2344739"/>
              <a:gd name="connsiteX176" fmla="*/ 3595884 w 12193149"/>
              <a:gd name="connsiteY176" fmla="*/ 1987545 h 2344739"/>
              <a:gd name="connsiteX177" fmla="*/ 3595649 w 12193149"/>
              <a:gd name="connsiteY177" fmla="*/ 1987276 h 2344739"/>
              <a:gd name="connsiteX178" fmla="*/ 3587126 w 12193149"/>
              <a:gd name="connsiteY178" fmla="*/ 1987966 h 2344739"/>
              <a:gd name="connsiteX179" fmla="*/ 3537283 w 12193149"/>
              <a:gd name="connsiteY179" fmla="*/ 1978267 h 2344739"/>
              <a:gd name="connsiteX180" fmla="*/ 3474371 w 12193149"/>
              <a:gd name="connsiteY180" fmla="*/ 1974606 h 2344739"/>
              <a:gd name="connsiteX181" fmla="*/ 3401876 w 12193149"/>
              <a:gd name="connsiteY181" fmla="*/ 1962558 h 2344739"/>
              <a:gd name="connsiteX182" fmla="*/ 3365036 w 12193149"/>
              <a:gd name="connsiteY182" fmla="*/ 1979510 h 2344739"/>
              <a:gd name="connsiteX183" fmla="*/ 3345174 w 12193149"/>
              <a:gd name="connsiteY183" fmla="*/ 1981192 h 2344739"/>
              <a:gd name="connsiteX184" fmla="*/ 3342846 w 12193149"/>
              <a:gd name="connsiteY184" fmla="*/ 1980217 h 2344739"/>
              <a:gd name="connsiteX185" fmla="*/ 3263504 w 12193149"/>
              <a:gd name="connsiteY185" fmla="*/ 1986094 h 2344739"/>
              <a:gd name="connsiteX186" fmla="*/ 3143704 w 12193149"/>
              <a:gd name="connsiteY186" fmla="*/ 1993869 h 2344739"/>
              <a:gd name="connsiteX187" fmla="*/ 3031439 w 12193149"/>
              <a:gd name="connsiteY187" fmla="*/ 1996512 h 2344739"/>
              <a:gd name="connsiteX188" fmla="*/ 2782717 w 12193149"/>
              <a:gd name="connsiteY188" fmla="*/ 2018333 h 2344739"/>
              <a:gd name="connsiteX189" fmla="*/ 2647675 w 12193149"/>
              <a:gd name="connsiteY189" fmla="*/ 2028869 h 2344739"/>
              <a:gd name="connsiteX190" fmla="*/ 2569176 w 12193149"/>
              <a:gd name="connsiteY190" fmla="*/ 2002628 h 2344739"/>
              <a:gd name="connsiteX191" fmla="*/ 2444403 w 12193149"/>
              <a:gd name="connsiteY191" fmla="*/ 2016529 h 2344739"/>
              <a:gd name="connsiteX192" fmla="*/ 2316260 w 12193149"/>
              <a:gd name="connsiteY192" fmla="*/ 2024996 h 2344739"/>
              <a:gd name="connsiteX193" fmla="*/ 2209726 w 12193149"/>
              <a:gd name="connsiteY193" fmla="*/ 2019763 h 2344739"/>
              <a:gd name="connsiteX194" fmla="*/ 2095813 w 12193149"/>
              <a:gd name="connsiteY194" fmla="*/ 2003052 h 2344739"/>
              <a:gd name="connsiteX195" fmla="*/ 1998504 w 12193149"/>
              <a:gd name="connsiteY195" fmla="*/ 1995032 h 2344739"/>
              <a:gd name="connsiteX196" fmla="*/ 1929320 w 12193149"/>
              <a:gd name="connsiteY196" fmla="*/ 2016977 h 2344739"/>
              <a:gd name="connsiteX197" fmla="*/ 1922798 w 12193149"/>
              <a:gd name="connsiteY197" fmla="*/ 2012146 h 2344739"/>
              <a:gd name="connsiteX198" fmla="*/ 1874228 w 12193149"/>
              <a:gd name="connsiteY198" fmla="*/ 2013741 h 2344739"/>
              <a:gd name="connsiteX199" fmla="*/ 1787803 w 12193149"/>
              <a:gd name="connsiteY199" fmla="*/ 2041363 h 2344739"/>
              <a:gd name="connsiteX200" fmla="*/ 1739352 w 12193149"/>
              <a:gd name="connsiteY200" fmla="*/ 2036312 h 2344739"/>
              <a:gd name="connsiteX201" fmla="*/ 1676219 w 12193149"/>
              <a:gd name="connsiteY201" fmla="*/ 2019963 h 2344739"/>
              <a:gd name="connsiteX202" fmla="*/ 1609817 w 12193149"/>
              <a:gd name="connsiteY202" fmla="*/ 2013066 h 2344739"/>
              <a:gd name="connsiteX203" fmla="*/ 1497258 w 12193149"/>
              <a:gd name="connsiteY203" fmla="*/ 1987476 h 2344739"/>
              <a:gd name="connsiteX204" fmla="*/ 1151127 w 12193149"/>
              <a:gd name="connsiteY204" fmla="*/ 1938041 h 2344739"/>
              <a:gd name="connsiteX205" fmla="*/ 859417 w 12193149"/>
              <a:gd name="connsiteY205" fmla="*/ 1928608 h 2344739"/>
              <a:gd name="connsiteX206" fmla="*/ 838688 w 12193149"/>
              <a:gd name="connsiteY206" fmla="*/ 1929821 h 2344739"/>
              <a:gd name="connsiteX207" fmla="*/ 817957 w 12193149"/>
              <a:gd name="connsiteY207" fmla="*/ 1927857 h 2344739"/>
              <a:gd name="connsiteX208" fmla="*/ 812654 w 12193149"/>
              <a:gd name="connsiteY208" fmla="*/ 1930751 h 2344739"/>
              <a:gd name="connsiteX209" fmla="*/ 721195 w 12193149"/>
              <a:gd name="connsiteY209" fmla="*/ 1929661 h 2344739"/>
              <a:gd name="connsiteX210" fmla="*/ 720890 w 12193149"/>
              <a:gd name="connsiteY210" fmla="*/ 1928399 h 2344739"/>
              <a:gd name="connsiteX211" fmla="*/ 710023 w 12193149"/>
              <a:gd name="connsiteY211" fmla="*/ 1922722 h 2344739"/>
              <a:gd name="connsiteX212" fmla="*/ 597940 w 12193149"/>
              <a:gd name="connsiteY212" fmla="*/ 1879864 h 2344739"/>
              <a:gd name="connsiteX213" fmla="*/ 579683 w 12193149"/>
              <a:gd name="connsiteY213" fmla="*/ 1877212 h 2344739"/>
              <a:gd name="connsiteX214" fmla="*/ 572865 w 12193149"/>
              <a:gd name="connsiteY214" fmla="*/ 1877401 h 2344739"/>
              <a:gd name="connsiteX215" fmla="*/ 446247 w 12193149"/>
              <a:gd name="connsiteY215" fmla="*/ 1839371 h 2344739"/>
              <a:gd name="connsiteX216" fmla="*/ 405163 w 12193149"/>
              <a:gd name="connsiteY216" fmla="*/ 1833548 h 2344739"/>
              <a:gd name="connsiteX217" fmla="*/ 293583 w 12193149"/>
              <a:gd name="connsiteY217" fmla="*/ 1812852 h 2344739"/>
              <a:gd name="connsiteX218" fmla="*/ 119529 w 12193149"/>
              <a:gd name="connsiteY218" fmla="*/ 1761047 h 2344739"/>
              <a:gd name="connsiteX219" fmla="*/ 16674 w 12193149"/>
              <a:gd name="connsiteY219" fmla="*/ 1758191 h 2344739"/>
              <a:gd name="connsiteX220" fmla="*/ 1150 w 12193149"/>
              <a:gd name="connsiteY220" fmla="*/ 1752722 h 2344739"/>
              <a:gd name="connsiteX221" fmla="*/ 1148 w 12193149"/>
              <a:gd name="connsiteY221" fmla="*/ 222213 h 2344739"/>
              <a:gd name="connsiteX222" fmla="*/ 1148 w 12193149"/>
              <a:gd name="connsiteY222"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38590 w 12193149"/>
              <a:gd name="connsiteY65" fmla="*/ 1869293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585655 w 12193149"/>
              <a:gd name="connsiteY63" fmla="*/ 1795542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219707 w 12193149"/>
              <a:gd name="connsiteY105" fmla="*/ 2156680 h 2344739"/>
              <a:gd name="connsiteX106" fmla="*/ 7202249 w 12193149"/>
              <a:gd name="connsiteY106" fmla="*/ 2161230 h 2344739"/>
              <a:gd name="connsiteX107" fmla="*/ 7198152 w 12193149"/>
              <a:gd name="connsiteY107" fmla="*/ 2166588 h 2344739"/>
              <a:gd name="connsiteX108" fmla="*/ 7171956 w 12193149"/>
              <a:gd name="connsiteY108" fmla="*/ 2171236 h 2344739"/>
              <a:gd name="connsiteX109" fmla="*/ 7098136 w 12193149"/>
              <a:gd name="connsiteY109" fmla="*/ 2183464 h 2344739"/>
              <a:gd name="connsiteX110" fmla="*/ 7019644 w 12193149"/>
              <a:gd name="connsiteY110" fmla="*/ 2183090 h 2344739"/>
              <a:gd name="connsiteX111" fmla="*/ 6905294 w 12193149"/>
              <a:gd name="connsiteY111" fmla="*/ 2212596 h 2344739"/>
              <a:gd name="connsiteX112" fmla="*/ 6709370 w 12193149"/>
              <a:gd name="connsiteY112" fmla="*/ 2240551 h 2344739"/>
              <a:gd name="connsiteX113" fmla="*/ 6550602 w 12193149"/>
              <a:gd name="connsiteY113" fmla="*/ 2269327 h 2344739"/>
              <a:gd name="connsiteX114" fmla="*/ 6318708 w 12193149"/>
              <a:gd name="connsiteY114" fmla="*/ 2316127 h 2344739"/>
              <a:gd name="connsiteX115" fmla="*/ 6169822 w 12193149"/>
              <a:gd name="connsiteY115" fmla="*/ 2318214 h 2344739"/>
              <a:gd name="connsiteX116" fmla="*/ 6074996 w 12193149"/>
              <a:gd name="connsiteY116" fmla="*/ 2338676 h 2344739"/>
              <a:gd name="connsiteX117" fmla="*/ 6069677 w 12193149"/>
              <a:gd name="connsiteY117" fmla="*/ 2337139 h 2344739"/>
              <a:gd name="connsiteX118" fmla="*/ 6049786 w 12193149"/>
              <a:gd name="connsiteY118" fmla="*/ 2337822 h 2344739"/>
              <a:gd name="connsiteX119" fmla="*/ 6042433 w 12193149"/>
              <a:gd name="connsiteY119" fmla="*/ 2329473 h 2344739"/>
              <a:gd name="connsiteX120" fmla="*/ 6011238 w 12193149"/>
              <a:gd name="connsiteY120" fmla="*/ 2324380 h 2344739"/>
              <a:gd name="connsiteX121" fmla="*/ 5958523 w 12193149"/>
              <a:gd name="connsiteY121" fmla="*/ 2328024 h 2344739"/>
              <a:gd name="connsiteX122" fmla="*/ 5760067 w 12193149"/>
              <a:gd name="connsiteY122" fmla="*/ 2343716 h 2344739"/>
              <a:gd name="connsiteX123" fmla="*/ 5628108 w 12193149"/>
              <a:gd name="connsiteY123" fmla="*/ 2344739 h 2344739"/>
              <a:gd name="connsiteX124" fmla="*/ 5472054 w 12193149"/>
              <a:gd name="connsiteY124" fmla="*/ 2330719 h 2344739"/>
              <a:gd name="connsiteX125" fmla="*/ 5433909 w 12193149"/>
              <a:gd name="connsiteY125" fmla="*/ 2319466 h 2344739"/>
              <a:gd name="connsiteX126" fmla="*/ 5382817 w 12193149"/>
              <a:gd name="connsiteY126" fmla="*/ 2301764 h 2344739"/>
              <a:gd name="connsiteX127" fmla="*/ 5262912 w 12193149"/>
              <a:gd name="connsiteY127" fmla="*/ 2281347 h 2344739"/>
              <a:gd name="connsiteX128" fmla="*/ 5224109 w 12193149"/>
              <a:gd name="connsiteY128" fmla="*/ 2270223 h 2344739"/>
              <a:gd name="connsiteX129" fmla="*/ 5175808 w 12193149"/>
              <a:gd name="connsiteY129" fmla="*/ 2267233 h 2344739"/>
              <a:gd name="connsiteX130" fmla="*/ 5157702 w 12193149"/>
              <a:gd name="connsiteY130" fmla="*/ 2260010 h 2344739"/>
              <a:gd name="connsiteX131" fmla="*/ 5143747 w 12193149"/>
              <a:gd name="connsiteY131" fmla="*/ 2256610 h 2344739"/>
              <a:gd name="connsiteX132" fmla="*/ 5140744 w 12193149"/>
              <a:gd name="connsiteY132" fmla="*/ 2254509 h 2344739"/>
              <a:gd name="connsiteX133" fmla="*/ 5122807 w 12193149"/>
              <a:gd name="connsiteY133" fmla="*/ 2243656 h 2344739"/>
              <a:gd name="connsiteX134" fmla="*/ 5066938 w 12193149"/>
              <a:gd name="connsiteY134" fmla="*/ 2250227 h 2344739"/>
              <a:gd name="connsiteX135" fmla="*/ 5012662 w 12193149"/>
              <a:gd name="connsiteY135" fmla="*/ 2233846 h 2344739"/>
              <a:gd name="connsiteX136" fmla="*/ 4841589 w 12193149"/>
              <a:gd name="connsiteY136" fmla="*/ 2209829 h 2344739"/>
              <a:gd name="connsiteX137" fmla="*/ 4763595 w 12193149"/>
              <a:gd name="connsiteY137" fmla="*/ 2182061 h 2344739"/>
              <a:gd name="connsiteX138" fmla="*/ 4724334 w 12193149"/>
              <a:gd name="connsiteY138" fmla="*/ 2173047 h 2344739"/>
              <a:gd name="connsiteX139" fmla="*/ 4722324 w 12193149"/>
              <a:gd name="connsiteY139" fmla="*/ 2172298 h 2344739"/>
              <a:gd name="connsiteX140" fmla="*/ 4723259 w 12193149"/>
              <a:gd name="connsiteY140" fmla="*/ 2172087 h 2344739"/>
              <a:gd name="connsiteX141" fmla="*/ 4718350 w 12193149"/>
              <a:gd name="connsiteY141" fmla="*/ 2170817 h 2344739"/>
              <a:gd name="connsiteX142" fmla="*/ 4722324 w 12193149"/>
              <a:gd name="connsiteY142" fmla="*/ 2172298 h 2344739"/>
              <a:gd name="connsiteX143" fmla="*/ 4716674 w 12193149"/>
              <a:gd name="connsiteY143" fmla="*/ 2173573 h 2344739"/>
              <a:gd name="connsiteX144" fmla="*/ 4516962 w 12193149"/>
              <a:gd name="connsiteY144" fmla="*/ 2163671 h 2344739"/>
              <a:gd name="connsiteX145" fmla="*/ 4429691 w 12193149"/>
              <a:gd name="connsiteY145" fmla="*/ 2153020 h 2344739"/>
              <a:gd name="connsiteX146" fmla="*/ 4364023 w 12193149"/>
              <a:gd name="connsiteY146" fmla="*/ 2151674 h 2344739"/>
              <a:gd name="connsiteX147" fmla="*/ 4318114 w 12193149"/>
              <a:gd name="connsiteY147" fmla="*/ 2158289 h 2344739"/>
              <a:gd name="connsiteX148" fmla="*/ 4316258 w 12193149"/>
              <a:gd name="connsiteY148" fmla="*/ 2156948 h 2344739"/>
              <a:gd name="connsiteX149" fmla="*/ 4296292 w 12193149"/>
              <a:gd name="connsiteY149" fmla="*/ 2155069 h 2344739"/>
              <a:gd name="connsiteX150" fmla="*/ 4291212 w 12193149"/>
              <a:gd name="connsiteY150" fmla="*/ 2157986 h 2344739"/>
              <a:gd name="connsiteX151" fmla="*/ 4277290 w 12193149"/>
              <a:gd name="connsiteY151" fmla="*/ 2157740 h 2344739"/>
              <a:gd name="connsiteX152" fmla="*/ 4249265 w 12193149"/>
              <a:gd name="connsiteY152" fmla="*/ 2160064 h 2344739"/>
              <a:gd name="connsiteX153" fmla="*/ 4203199 w 12193149"/>
              <a:gd name="connsiteY153" fmla="*/ 2157269 h 2344739"/>
              <a:gd name="connsiteX154" fmla="*/ 4202893 w 12193149"/>
              <a:gd name="connsiteY154" fmla="*/ 2156010 h 2344739"/>
              <a:gd name="connsiteX155" fmla="*/ 4192396 w 12193149"/>
              <a:gd name="connsiteY155" fmla="*/ 2150376 h 2344739"/>
              <a:gd name="connsiteX156" fmla="*/ 4143893 w 12193149"/>
              <a:gd name="connsiteY156" fmla="*/ 2134511 h 2344739"/>
              <a:gd name="connsiteX157" fmla="*/ 4084245 w 12193149"/>
              <a:gd name="connsiteY157" fmla="*/ 2107978 h 2344739"/>
              <a:gd name="connsiteX158" fmla="*/ 4075694 w 12193149"/>
              <a:gd name="connsiteY158" fmla="*/ 2107143 h 2344739"/>
              <a:gd name="connsiteX159" fmla="*/ 4075575 w 12193149"/>
              <a:gd name="connsiteY159" fmla="*/ 2106844 h 2344739"/>
              <a:gd name="connsiteX160" fmla="*/ 4066658 w 12193149"/>
              <a:gd name="connsiteY160" fmla="*/ 2105400 h 2344739"/>
              <a:gd name="connsiteX161" fmla="*/ 4060102 w 12193149"/>
              <a:gd name="connsiteY161" fmla="*/ 2105618 h 2344739"/>
              <a:gd name="connsiteX162" fmla="*/ 4043512 w 12193149"/>
              <a:gd name="connsiteY162" fmla="*/ 2103997 h 2344739"/>
              <a:gd name="connsiteX163" fmla="*/ 4038145 w 12193149"/>
              <a:gd name="connsiteY163" fmla="*/ 2101563 h 2344739"/>
              <a:gd name="connsiteX164" fmla="*/ 4036511 w 12193149"/>
              <a:gd name="connsiteY164" fmla="*/ 2097896 h 2344739"/>
              <a:gd name="connsiteX165" fmla="*/ 4034926 w 12193149"/>
              <a:gd name="connsiteY165" fmla="*/ 2098131 h 2344739"/>
              <a:gd name="connsiteX166" fmla="*/ 4005686 w 12193149"/>
              <a:gd name="connsiteY166" fmla="*/ 2085563 h 2344739"/>
              <a:gd name="connsiteX167" fmla="*/ 3937994 w 12193149"/>
              <a:gd name="connsiteY167" fmla="*/ 2068106 h 2344739"/>
              <a:gd name="connsiteX168" fmla="*/ 3898423 w 12193149"/>
              <a:gd name="connsiteY168" fmla="*/ 2062451 h 2344739"/>
              <a:gd name="connsiteX169" fmla="*/ 3790908 w 12193149"/>
              <a:gd name="connsiteY169" fmla="*/ 2042213 h 2344739"/>
              <a:gd name="connsiteX170" fmla="*/ 3683661 w 12193149"/>
              <a:gd name="connsiteY170" fmla="*/ 2018290 h 2344739"/>
              <a:gd name="connsiteX171" fmla="*/ 3611183 w 12193149"/>
              <a:gd name="connsiteY171" fmla="*/ 1986019 h 2344739"/>
              <a:gd name="connsiteX172" fmla="*/ 3605003 w 12193149"/>
              <a:gd name="connsiteY172" fmla="*/ 1987381 h 2344739"/>
              <a:gd name="connsiteX173" fmla="*/ 3595884 w 12193149"/>
              <a:gd name="connsiteY173" fmla="*/ 1987545 h 2344739"/>
              <a:gd name="connsiteX174" fmla="*/ 3595649 w 12193149"/>
              <a:gd name="connsiteY174" fmla="*/ 1987276 h 2344739"/>
              <a:gd name="connsiteX175" fmla="*/ 3587126 w 12193149"/>
              <a:gd name="connsiteY175" fmla="*/ 1987966 h 2344739"/>
              <a:gd name="connsiteX176" fmla="*/ 3537283 w 12193149"/>
              <a:gd name="connsiteY176" fmla="*/ 1978267 h 2344739"/>
              <a:gd name="connsiteX177" fmla="*/ 3474371 w 12193149"/>
              <a:gd name="connsiteY177" fmla="*/ 1974606 h 2344739"/>
              <a:gd name="connsiteX178" fmla="*/ 3401876 w 12193149"/>
              <a:gd name="connsiteY178" fmla="*/ 1962558 h 2344739"/>
              <a:gd name="connsiteX179" fmla="*/ 3365036 w 12193149"/>
              <a:gd name="connsiteY179" fmla="*/ 1979510 h 2344739"/>
              <a:gd name="connsiteX180" fmla="*/ 3345174 w 12193149"/>
              <a:gd name="connsiteY180" fmla="*/ 1981192 h 2344739"/>
              <a:gd name="connsiteX181" fmla="*/ 3342846 w 12193149"/>
              <a:gd name="connsiteY181" fmla="*/ 1980217 h 2344739"/>
              <a:gd name="connsiteX182" fmla="*/ 3263504 w 12193149"/>
              <a:gd name="connsiteY182" fmla="*/ 1986094 h 2344739"/>
              <a:gd name="connsiteX183" fmla="*/ 3143704 w 12193149"/>
              <a:gd name="connsiteY183" fmla="*/ 1993869 h 2344739"/>
              <a:gd name="connsiteX184" fmla="*/ 3031439 w 12193149"/>
              <a:gd name="connsiteY184" fmla="*/ 1996512 h 2344739"/>
              <a:gd name="connsiteX185" fmla="*/ 2782717 w 12193149"/>
              <a:gd name="connsiteY185" fmla="*/ 2018333 h 2344739"/>
              <a:gd name="connsiteX186" fmla="*/ 2647675 w 12193149"/>
              <a:gd name="connsiteY186" fmla="*/ 2028869 h 2344739"/>
              <a:gd name="connsiteX187" fmla="*/ 2569176 w 12193149"/>
              <a:gd name="connsiteY187" fmla="*/ 2002628 h 2344739"/>
              <a:gd name="connsiteX188" fmla="*/ 2444403 w 12193149"/>
              <a:gd name="connsiteY188" fmla="*/ 2016529 h 2344739"/>
              <a:gd name="connsiteX189" fmla="*/ 2316260 w 12193149"/>
              <a:gd name="connsiteY189" fmla="*/ 2024996 h 2344739"/>
              <a:gd name="connsiteX190" fmla="*/ 2209726 w 12193149"/>
              <a:gd name="connsiteY190" fmla="*/ 2019763 h 2344739"/>
              <a:gd name="connsiteX191" fmla="*/ 2095813 w 12193149"/>
              <a:gd name="connsiteY191" fmla="*/ 2003052 h 2344739"/>
              <a:gd name="connsiteX192" fmla="*/ 1998504 w 12193149"/>
              <a:gd name="connsiteY192" fmla="*/ 1995032 h 2344739"/>
              <a:gd name="connsiteX193" fmla="*/ 1929320 w 12193149"/>
              <a:gd name="connsiteY193" fmla="*/ 2016977 h 2344739"/>
              <a:gd name="connsiteX194" fmla="*/ 1922798 w 12193149"/>
              <a:gd name="connsiteY194" fmla="*/ 2012146 h 2344739"/>
              <a:gd name="connsiteX195" fmla="*/ 1874228 w 12193149"/>
              <a:gd name="connsiteY195" fmla="*/ 2013741 h 2344739"/>
              <a:gd name="connsiteX196" fmla="*/ 1787803 w 12193149"/>
              <a:gd name="connsiteY196" fmla="*/ 2041363 h 2344739"/>
              <a:gd name="connsiteX197" fmla="*/ 1739352 w 12193149"/>
              <a:gd name="connsiteY197" fmla="*/ 2036312 h 2344739"/>
              <a:gd name="connsiteX198" fmla="*/ 1676219 w 12193149"/>
              <a:gd name="connsiteY198" fmla="*/ 2019963 h 2344739"/>
              <a:gd name="connsiteX199" fmla="*/ 1609817 w 12193149"/>
              <a:gd name="connsiteY199" fmla="*/ 2013066 h 2344739"/>
              <a:gd name="connsiteX200" fmla="*/ 1497258 w 12193149"/>
              <a:gd name="connsiteY200" fmla="*/ 1987476 h 2344739"/>
              <a:gd name="connsiteX201" fmla="*/ 1151127 w 12193149"/>
              <a:gd name="connsiteY201" fmla="*/ 1938041 h 2344739"/>
              <a:gd name="connsiteX202" fmla="*/ 859417 w 12193149"/>
              <a:gd name="connsiteY202" fmla="*/ 1928608 h 2344739"/>
              <a:gd name="connsiteX203" fmla="*/ 838688 w 12193149"/>
              <a:gd name="connsiteY203" fmla="*/ 1929821 h 2344739"/>
              <a:gd name="connsiteX204" fmla="*/ 817957 w 12193149"/>
              <a:gd name="connsiteY204" fmla="*/ 1927857 h 2344739"/>
              <a:gd name="connsiteX205" fmla="*/ 812654 w 12193149"/>
              <a:gd name="connsiteY205" fmla="*/ 1930751 h 2344739"/>
              <a:gd name="connsiteX206" fmla="*/ 721195 w 12193149"/>
              <a:gd name="connsiteY206" fmla="*/ 1929661 h 2344739"/>
              <a:gd name="connsiteX207" fmla="*/ 720890 w 12193149"/>
              <a:gd name="connsiteY207" fmla="*/ 1928399 h 2344739"/>
              <a:gd name="connsiteX208" fmla="*/ 710023 w 12193149"/>
              <a:gd name="connsiteY208" fmla="*/ 1922722 h 2344739"/>
              <a:gd name="connsiteX209" fmla="*/ 597940 w 12193149"/>
              <a:gd name="connsiteY209" fmla="*/ 1879864 h 2344739"/>
              <a:gd name="connsiteX210" fmla="*/ 579683 w 12193149"/>
              <a:gd name="connsiteY210" fmla="*/ 1877212 h 2344739"/>
              <a:gd name="connsiteX211" fmla="*/ 572865 w 12193149"/>
              <a:gd name="connsiteY211" fmla="*/ 1877401 h 2344739"/>
              <a:gd name="connsiteX212" fmla="*/ 446247 w 12193149"/>
              <a:gd name="connsiteY212" fmla="*/ 1839371 h 2344739"/>
              <a:gd name="connsiteX213" fmla="*/ 405163 w 12193149"/>
              <a:gd name="connsiteY213" fmla="*/ 1833548 h 2344739"/>
              <a:gd name="connsiteX214" fmla="*/ 293583 w 12193149"/>
              <a:gd name="connsiteY214" fmla="*/ 1812852 h 2344739"/>
              <a:gd name="connsiteX215" fmla="*/ 119529 w 12193149"/>
              <a:gd name="connsiteY215" fmla="*/ 1761047 h 2344739"/>
              <a:gd name="connsiteX216" fmla="*/ 16674 w 12193149"/>
              <a:gd name="connsiteY216" fmla="*/ 1758191 h 2344739"/>
              <a:gd name="connsiteX217" fmla="*/ 1150 w 12193149"/>
              <a:gd name="connsiteY217" fmla="*/ 1752722 h 2344739"/>
              <a:gd name="connsiteX218" fmla="*/ 1148 w 12193149"/>
              <a:gd name="connsiteY218" fmla="*/ 222213 h 2344739"/>
              <a:gd name="connsiteX219" fmla="*/ 1148 w 12193149"/>
              <a:gd name="connsiteY219"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590693 w 12193149"/>
              <a:gd name="connsiteY23" fmla="*/ 963777 h 2344739"/>
              <a:gd name="connsiteX24" fmla="*/ 11506817 w 12193149"/>
              <a:gd name="connsiteY24" fmla="*/ 1033623 h 2344739"/>
              <a:gd name="connsiteX25" fmla="*/ 11280332 w 12193149"/>
              <a:gd name="connsiteY25" fmla="*/ 1223571 h 2344739"/>
              <a:gd name="connsiteX26" fmla="*/ 11228309 w 12193149"/>
              <a:gd name="connsiteY26" fmla="*/ 1276236 h 2344739"/>
              <a:gd name="connsiteX27" fmla="*/ 11218087 w 12193149"/>
              <a:gd name="connsiteY27" fmla="*/ 1275961 h 2344739"/>
              <a:gd name="connsiteX28" fmla="*/ 11217184 w 12193149"/>
              <a:gd name="connsiteY28" fmla="*/ 1275018 h 2344739"/>
              <a:gd name="connsiteX29" fmla="*/ 11188885 w 12193149"/>
              <a:gd name="connsiteY29" fmla="*/ 1292383 h 2344739"/>
              <a:gd name="connsiteX30" fmla="*/ 11184501 w 12193149"/>
              <a:gd name="connsiteY30" fmla="*/ 1292525 h 2344739"/>
              <a:gd name="connsiteX31" fmla="*/ 11166854 w 12193149"/>
              <a:gd name="connsiteY31" fmla="*/ 1306612 h 2344739"/>
              <a:gd name="connsiteX32" fmla="*/ 11157311 w 12193149"/>
              <a:gd name="connsiteY32" fmla="*/ 1312414 h 2344739"/>
              <a:gd name="connsiteX33" fmla="*/ 11155496 w 12193149"/>
              <a:gd name="connsiteY33" fmla="*/ 1317097 h 2344739"/>
              <a:gd name="connsiteX34" fmla="*/ 11140961 w 12193149"/>
              <a:gd name="connsiteY34" fmla="*/ 1324115 h 2344739"/>
              <a:gd name="connsiteX35" fmla="*/ 11138961 w 12193149"/>
              <a:gd name="connsiteY35" fmla="*/ 1323772 h 2344739"/>
              <a:gd name="connsiteX36" fmla="*/ 11128208 w 12193149"/>
              <a:gd name="connsiteY36" fmla="*/ 1333832 h 2344739"/>
              <a:gd name="connsiteX37" fmla="*/ 11120691 w 12193149"/>
              <a:gd name="connsiteY37" fmla="*/ 1347424 h 2344739"/>
              <a:gd name="connsiteX38" fmla="*/ 10894683 w 12193149"/>
              <a:gd name="connsiteY38" fmla="*/ 1473399 h 2344739"/>
              <a:gd name="connsiteX39" fmla="*/ 10773300 w 12193149"/>
              <a:gd name="connsiteY39" fmla="*/ 1523191 h 2344739"/>
              <a:gd name="connsiteX40" fmla="*/ 10627668 w 12193149"/>
              <a:gd name="connsiteY40" fmla="*/ 1559229 h 2344739"/>
              <a:gd name="connsiteX41" fmla="*/ 10581895 w 12193149"/>
              <a:gd name="connsiteY41" fmla="*/ 1568689 h 2344739"/>
              <a:gd name="connsiteX42" fmla="*/ 10547790 w 12193149"/>
              <a:gd name="connsiteY42" fmla="*/ 1598423 h 2344739"/>
              <a:gd name="connsiteX43" fmla="*/ 10529643 w 12193149"/>
              <a:gd name="connsiteY43" fmla="*/ 1596907 h 2344739"/>
              <a:gd name="connsiteX44" fmla="*/ 10526446 w 12193149"/>
              <a:gd name="connsiteY44" fmla="*/ 1596411 h 2344739"/>
              <a:gd name="connsiteX45" fmla="*/ 10515129 w 12193149"/>
              <a:gd name="connsiteY45" fmla="*/ 1599537 h 2344739"/>
              <a:gd name="connsiteX46" fmla="*/ 10491735 w 12193149"/>
              <a:gd name="connsiteY46" fmla="*/ 1594156 h 2344739"/>
              <a:gd name="connsiteX47" fmla="*/ 10471418 w 12193149"/>
              <a:gd name="connsiteY47" fmla="*/ 1601693 h 2344739"/>
              <a:gd name="connsiteX48" fmla="*/ 10377042 w 12193149"/>
              <a:gd name="connsiteY48" fmla="*/ 1644598 h 2344739"/>
              <a:gd name="connsiteX49" fmla="*/ 10319338 w 12193149"/>
              <a:gd name="connsiteY49" fmla="*/ 1666221 h 2344739"/>
              <a:gd name="connsiteX50" fmla="*/ 10295467 w 12193149"/>
              <a:gd name="connsiteY50" fmla="*/ 1668079 h 2344739"/>
              <a:gd name="connsiteX51" fmla="*/ 10263443 w 12193149"/>
              <a:gd name="connsiteY51" fmla="*/ 1674948 h 2344739"/>
              <a:gd name="connsiteX52" fmla="*/ 10205418 w 12193149"/>
              <a:gd name="connsiteY52" fmla="*/ 1682149 h 2344739"/>
              <a:gd name="connsiteX53" fmla="*/ 10177759 w 12193149"/>
              <a:gd name="connsiteY53" fmla="*/ 1692943 h 2344739"/>
              <a:gd name="connsiteX54" fmla="*/ 10165070 w 12193149"/>
              <a:gd name="connsiteY54" fmla="*/ 1693739 h 2344739"/>
              <a:gd name="connsiteX55" fmla="*/ 10156308 w 12193149"/>
              <a:gd name="connsiteY55" fmla="*/ 1707487 h 2344739"/>
              <a:gd name="connsiteX56" fmla="*/ 10118267 w 12193149"/>
              <a:gd name="connsiteY56" fmla="*/ 1731142 h 2344739"/>
              <a:gd name="connsiteX57" fmla="*/ 10083317 w 12193149"/>
              <a:gd name="connsiteY57" fmla="*/ 1743296 h 2344739"/>
              <a:gd name="connsiteX58" fmla="*/ 10040388 w 12193149"/>
              <a:gd name="connsiteY58" fmla="*/ 1741632 h 2344739"/>
              <a:gd name="connsiteX59" fmla="*/ 9961167 w 12193149"/>
              <a:gd name="connsiteY59" fmla="*/ 1757147 h 2344739"/>
              <a:gd name="connsiteX60" fmla="*/ 9848940 w 12193149"/>
              <a:gd name="connsiteY60" fmla="*/ 1763915 h 2344739"/>
              <a:gd name="connsiteX61" fmla="*/ 9729457 w 12193149"/>
              <a:gd name="connsiteY61" fmla="*/ 1784122 h 2344739"/>
              <a:gd name="connsiteX62" fmla="*/ 9613704 w 12193149"/>
              <a:gd name="connsiteY62" fmla="*/ 1812371 h 2344739"/>
              <a:gd name="connsiteX63" fmla="*/ 9338590 w 12193149"/>
              <a:gd name="connsiteY63" fmla="*/ 1869293 h 2344739"/>
              <a:gd name="connsiteX64" fmla="*/ 9232518 w 12193149"/>
              <a:gd name="connsiteY64" fmla="*/ 1893149 h 2344739"/>
              <a:gd name="connsiteX65" fmla="*/ 9156690 w 12193149"/>
              <a:gd name="connsiteY65" fmla="*/ 1903228 h 2344739"/>
              <a:gd name="connsiteX66" fmla="*/ 9054601 w 12193149"/>
              <a:gd name="connsiteY66" fmla="*/ 1910755 h 2344739"/>
              <a:gd name="connsiteX67" fmla="*/ 9006634 w 12193149"/>
              <a:gd name="connsiteY67" fmla="*/ 1914040 h 2344739"/>
              <a:gd name="connsiteX68" fmla="*/ 9006349 w 12193149"/>
              <a:gd name="connsiteY68" fmla="*/ 1913800 h 2344739"/>
              <a:gd name="connsiteX69" fmla="*/ 8997380 w 12193149"/>
              <a:gd name="connsiteY69" fmla="*/ 1915011 h 2344739"/>
              <a:gd name="connsiteX70" fmla="*/ 8991542 w 12193149"/>
              <a:gd name="connsiteY70" fmla="*/ 1917072 h 2344739"/>
              <a:gd name="connsiteX71" fmla="*/ 8975485 w 12193149"/>
              <a:gd name="connsiteY71" fmla="*/ 1920298 h 2344739"/>
              <a:gd name="connsiteX72" fmla="*/ 8969159 w 12193149"/>
              <a:gd name="connsiteY72" fmla="*/ 1919598 h 2344739"/>
              <a:gd name="connsiteX73" fmla="*/ 8964196 w 12193149"/>
              <a:gd name="connsiteY73" fmla="*/ 1917373 h 2344739"/>
              <a:gd name="connsiteX74" fmla="*/ 8930136 w 12193149"/>
              <a:gd name="connsiteY74" fmla="*/ 1914185 h 2344739"/>
              <a:gd name="connsiteX75" fmla="*/ 8753592 w 12193149"/>
              <a:gd name="connsiteY75" fmla="*/ 1933417 h 2344739"/>
              <a:gd name="connsiteX76" fmla="*/ 8708995 w 12193149"/>
              <a:gd name="connsiteY76" fmla="*/ 1935518 h 2344739"/>
              <a:gd name="connsiteX77" fmla="*/ 8597219 w 12193149"/>
              <a:gd name="connsiteY77" fmla="*/ 1944090 h 2344739"/>
              <a:gd name="connsiteX78" fmla="*/ 8526378 w 12193149"/>
              <a:gd name="connsiteY78" fmla="*/ 1929248 h 2344739"/>
              <a:gd name="connsiteX79" fmla="*/ 8512131 w 12193149"/>
              <a:gd name="connsiteY79" fmla="*/ 1935163 h 2344739"/>
              <a:gd name="connsiteX80" fmla="*/ 8507315 w 12193149"/>
              <a:gd name="connsiteY80" fmla="*/ 1938164 h 2344739"/>
              <a:gd name="connsiteX81" fmla="*/ 8499116 w 12193149"/>
              <a:gd name="connsiteY81" fmla="*/ 1940902 h 2344739"/>
              <a:gd name="connsiteX82" fmla="*/ 8498742 w 12193149"/>
              <a:gd name="connsiteY82" fmla="*/ 1940723 h 2344739"/>
              <a:gd name="connsiteX83" fmla="*/ 8491397 w 12193149"/>
              <a:gd name="connsiteY83" fmla="*/ 1943773 h 2344739"/>
              <a:gd name="connsiteX84" fmla="*/ 8368330 w 12193149"/>
              <a:gd name="connsiteY84" fmla="*/ 1957815 h 2344739"/>
              <a:gd name="connsiteX85" fmla="*/ 8354947 w 12193149"/>
              <a:gd name="connsiteY85" fmla="*/ 1958009 h 2344739"/>
              <a:gd name="connsiteX86" fmla="*/ 8321252 w 12193149"/>
              <a:gd name="connsiteY86" fmla="*/ 1974587 h 2344739"/>
              <a:gd name="connsiteX87" fmla="*/ 8315581 w 12193149"/>
              <a:gd name="connsiteY87" fmla="*/ 1974913 h 2344739"/>
              <a:gd name="connsiteX88" fmla="*/ 8296322 w 12193149"/>
              <a:gd name="connsiteY88" fmla="*/ 1988808 h 2344739"/>
              <a:gd name="connsiteX89" fmla="*/ 8285424 w 12193149"/>
              <a:gd name="connsiteY89" fmla="*/ 1994631 h 2344739"/>
              <a:gd name="connsiteX90" fmla="*/ 8284298 w 12193149"/>
              <a:gd name="connsiteY90" fmla="*/ 1999074 h 2344739"/>
              <a:gd name="connsiteX91" fmla="*/ 8267224 w 12193149"/>
              <a:gd name="connsiteY91" fmla="*/ 2006249 h 2344739"/>
              <a:gd name="connsiteX92" fmla="*/ 8264525 w 12193149"/>
              <a:gd name="connsiteY92" fmla="*/ 2006019 h 2344739"/>
              <a:gd name="connsiteX93" fmla="*/ 8253181 w 12193149"/>
              <a:gd name="connsiteY93" fmla="*/ 2015862 h 2344739"/>
              <a:gd name="connsiteX94" fmla="*/ 8246982 w 12193149"/>
              <a:gd name="connsiteY94" fmla="*/ 2028854 h 2344739"/>
              <a:gd name="connsiteX95" fmla="*/ 8091420 w 12193149"/>
              <a:gd name="connsiteY95" fmla="*/ 2075015 h 2344739"/>
              <a:gd name="connsiteX96" fmla="*/ 7906555 w 12193149"/>
              <a:gd name="connsiteY96" fmla="*/ 2116988 h 2344739"/>
              <a:gd name="connsiteX97" fmla="*/ 7719893 w 12193149"/>
              <a:gd name="connsiteY97" fmla="*/ 2142703 h 2344739"/>
              <a:gd name="connsiteX98" fmla="*/ 7615495 w 12193149"/>
              <a:gd name="connsiteY98" fmla="*/ 2139232 h 2344739"/>
              <a:gd name="connsiteX99" fmla="*/ 7528691 w 12193149"/>
              <a:gd name="connsiteY99" fmla="*/ 2145060 h 2344739"/>
              <a:gd name="connsiteX100" fmla="*/ 7520719 w 12193149"/>
              <a:gd name="connsiteY100" fmla="*/ 2147613 h 2344739"/>
              <a:gd name="connsiteX101" fmla="*/ 7508559 w 12193149"/>
              <a:gd name="connsiteY101" fmla="*/ 2148948 h 2344739"/>
              <a:gd name="connsiteX102" fmla="*/ 7508188 w 12193149"/>
              <a:gd name="connsiteY102" fmla="*/ 2148621 h 2344739"/>
              <a:gd name="connsiteX103" fmla="*/ 7496943 w 12193149"/>
              <a:gd name="connsiteY103" fmla="*/ 2150573 h 2344739"/>
              <a:gd name="connsiteX104" fmla="*/ 7219707 w 12193149"/>
              <a:gd name="connsiteY104" fmla="*/ 2156680 h 2344739"/>
              <a:gd name="connsiteX105" fmla="*/ 7202249 w 12193149"/>
              <a:gd name="connsiteY105" fmla="*/ 2161230 h 2344739"/>
              <a:gd name="connsiteX106" fmla="*/ 7198152 w 12193149"/>
              <a:gd name="connsiteY106" fmla="*/ 2166588 h 2344739"/>
              <a:gd name="connsiteX107" fmla="*/ 7171956 w 12193149"/>
              <a:gd name="connsiteY107" fmla="*/ 2171236 h 2344739"/>
              <a:gd name="connsiteX108" fmla="*/ 7098136 w 12193149"/>
              <a:gd name="connsiteY108" fmla="*/ 2183464 h 2344739"/>
              <a:gd name="connsiteX109" fmla="*/ 7019644 w 12193149"/>
              <a:gd name="connsiteY109" fmla="*/ 2183090 h 2344739"/>
              <a:gd name="connsiteX110" fmla="*/ 6905294 w 12193149"/>
              <a:gd name="connsiteY110" fmla="*/ 2212596 h 2344739"/>
              <a:gd name="connsiteX111" fmla="*/ 6709370 w 12193149"/>
              <a:gd name="connsiteY111" fmla="*/ 2240551 h 2344739"/>
              <a:gd name="connsiteX112" fmla="*/ 6550602 w 12193149"/>
              <a:gd name="connsiteY112" fmla="*/ 2269327 h 2344739"/>
              <a:gd name="connsiteX113" fmla="*/ 6318708 w 12193149"/>
              <a:gd name="connsiteY113" fmla="*/ 2316127 h 2344739"/>
              <a:gd name="connsiteX114" fmla="*/ 6169822 w 12193149"/>
              <a:gd name="connsiteY114" fmla="*/ 2318214 h 2344739"/>
              <a:gd name="connsiteX115" fmla="*/ 6074996 w 12193149"/>
              <a:gd name="connsiteY115" fmla="*/ 2338676 h 2344739"/>
              <a:gd name="connsiteX116" fmla="*/ 6069677 w 12193149"/>
              <a:gd name="connsiteY116" fmla="*/ 2337139 h 2344739"/>
              <a:gd name="connsiteX117" fmla="*/ 6049786 w 12193149"/>
              <a:gd name="connsiteY117" fmla="*/ 2337822 h 2344739"/>
              <a:gd name="connsiteX118" fmla="*/ 6042433 w 12193149"/>
              <a:gd name="connsiteY118" fmla="*/ 2329473 h 2344739"/>
              <a:gd name="connsiteX119" fmla="*/ 6011238 w 12193149"/>
              <a:gd name="connsiteY119" fmla="*/ 2324380 h 2344739"/>
              <a:gd name="connsiteX120" fmla="*/ 5958523 w 12193149"/>
              <a:gd name="connsiteY120" fmla="*/ 2328024 h 2344739"/>
              <a:gd name="connsiteX121" fmla="*/ 5760067 w 12193149"/>
              <a:gd name="connsiteY121" fmla="*/ 2343716 h 2344739"/>
              <a:gd name="connsiteX122" fmla="*/ 5628108 w 12193149"/>
              <a:gd name="connsiteY122" fmla="*/ 2344739 h 2344739"/>
              <a:gd name="connsiteX123" fmla="*/ 5472054 w 12193149"/>
              <a:gd name="connsiteY123" fmla="*/ 2330719 h 2344739"/>
              <a:gd name="connsiteX124" fmla="*/ 5433909 w 12193149"/>
              <a:gd name="connsiteY124" fmla="*/ 2319466 h 2344739"/>
              <a:gd name="connsiteX125" fmla="*/ 5382817 w 12193149"/>
              <a:gd name="connsiteY125" fmla="*/ 2301764 h 2344739"/>
              <a:gd name="connsiteX126" fmla="*/ 5262912 w 12193149"/>
              <a:gd name="connsiteY126" fmla="*/ 2281347 h 2344739"/>
              <a:gd name="connsiteX127" fmla="*/ 5224109 w 12193149"/>
              <a:gd name="connsiteY127" fmla="*/ 2270223 h 2344739"/>
              <a:gd name="connsiteX128" fmla="*/ 5175808 w 12193149"/>
              <a:gd name="connsiteY128" fmla="*/ 2267233 h 2344739"/>
              <a:gd name="connsiteX129" fmla="*/ 5157702 w 12193149"/>
              <a:gd name="connsiteY129" fmla="*/ 2260010 h 2344739"/>
              <a:gd name="connsiteX130" fmla="*/ 5143747 w 12193149"/>
              <a:gd name="connsiteY130" fmla="*/ 2256610 h 2344739"/>
              <a:gd name="connsiteX131" fmla="*/ 5140744 w 12193149"/>
              <a:gd name="connsiteY131" fmla="*/ 2254509 h 2344739"/>
              <a:gd name="connsiteX132" fmla="*/ 5122807 w 12193149"/>
              <a:gd name="connsiteY132" fmla="*/ 2243656 h 2344739"/>
              <a:gd name="connsiteX133" fmla="*/ 5066938 w 12193149"/>
              <a:gd name="connsiteY133" fmla="*/ 2250227 h 2344739"/>
              <a:gd name="connsiteX134" fmla="*/ 5012662 w 12193149"/>
              <a:gd name="connsiteY134" fmla="*/ 2233846 h 2344739"/>
              <a:gd name="connsiteX135" fmla="*/ 4841589 w 12193149"/>
              <a:gd name="connsiteY135" fmla="*/ 2209829 h 2344739"/>
              <a:gd name="connsiteX136" fmla="*/ 4763595 w 12193149"/>
              <a:gd name="connsiteY136" fmla="*/ 2182061 h 2344739"/>
              <a:gd name="connsiteX137" fmla="*/ 4724334 w 12193149"/>
              <a:gd name="connsiteY137" fmla="*/ 2173047 h 2344739"/>
              <a:gd name="connsiteX138" fmla="*/ 4722324 w 12193149"/>
              <a:gd name="connsiteY138" fmla="*/ 2172298 h 2344739"/>
              <a:gd name="connsiteX139" fmla="*/ 4723259 w 12193149"/>
              <a:gd name="connsiteY139" fmla="*/ 2172087 h 2344739"/>
              <a:gd name="connsiteX140" fmla="*/ 4718350 w 12193149"/>
              <a:gd name="connsiteY140" fmla="*/ 2170817 h 2344739"/>
              <a:gd name="connsiteX141" fmla="*/ 4722324 w 12193149"/>
              <a:gd name="connsiteY141" fmla="*/ 2172298 h 2344739"/>
              <a:gd name="connsiteX142" fmla="*/ 4716674 w 12193149"/>
              <a:gd name="connsiteY142" fmla="*/ 2173573 h 2344739"/>
              <a:gd name="connsiteX143" fmla="*/ 4516962 w 12193149"/>
              <a:gd name="connsiteY143" fmla="*/ 2163671 h 2344739"/>
              <a:gd name="connsiteX144" fmla="*/ 4429691 w 12193149"/>
              <a:gd name="connsiteY144" fmla="*/ 2153020 h 2344739"/>
              <a:gd name="connsiteX145" fmla="*/ 4364023 w 12193149"/>
              <a:gd name="connsiteY145" fmla="*/ 2151674 h 2344739"/>
              <a:gd name="connsiteX146" fmla="*/ 4318114 w 12193149"/>
              <a:gd name="connsiteY146" fmla="*/ 2158289 h 2344739"/>
              <a:gd name="connsiteX147" fmla="*/ 4316258 w 12193149"/>
              <a:gd name="connsiteY147" fmla="*/ 2156948 h 2344739"/>
              <a:gd name="connsiteX148" fmla="*/ 4296292 w 12193149"/>
              <a:gd name="connsiteY148" fmla="*/ 2155069 h 2344739"/>
              <a:gd name="connsiteX149" fmla="*/ 4291212 w 12193149"/>
              <a:gd name="connsiteY149" fmla="*/ 2157986 h 2344739"/>
              <a:gd name="connsiteX150" fmla="*/ 4277290 w 12193149"/>
              <a:gd name="connsiteY150" fmla="*/ 2157740 h 2344739"/>
              <a:gd name="connsiteX151" fmla="*/ 4249265 w 12193149"/>
              <a:gd name="connsiteY151" fmla="*/ 2160064 h 2344739"/>
              <a:gd name="connsiteX152" fmla="*/ 4203199 w 12193149"/>
              <a:gd name="connsiteY152" fmla="*/ 2157269 h 2344739"/>
              <a:gd name="connsiteX153" fmla="*/ 4202893 w 12193149"/>
              <a:gd name="connsiteY153" fmla="*/ 2156010 h 2344739"/>
              <a:gd name="connsiteX154" fmla="*/ 4192396 w 12193149"/>
              <a:gd name="connsiteY154" fmla="*/ 2150376 h 2344739"/>
              <a:gd name="connsiteX155" fmla="*/ 4143893 w 12193149"/>
              <a:gd name="connsiteY155" fmla="*/ 2134511 h 2344739"/>
              <a:gd name="connsiteX156" fmla="*/ 4084245 w 12193149"/>
              <a:gd name="connsiteY156" fmla="*/ 2107978 h 2344739"/>
              <a:gd name="connsiteX157" fmla="*/ 4075694 w 12193149"/>
              <a:gd name="connsiteY157" fmla="*/ 2107143 h 2344739"/>
              <a:gd name="connsiteX158" fmla="*/ 4075575 w 12193149"/>
              <a:gd name="connsiteY158" fmla="*/ 2106844 h 2344739"/>
              <a:gd name="connsiteX159" fmla="*/ 4066658 w 12193149"/>
              <a:gd name="connsiteY159" fmla="*/ 2105400 h 2344739"/>
              <a:gd name="connsiteX160" fmla="*/ 4060102 w 12193149"/>
              <a:gd name="connsiteY160" fmla="*/ 2105618 h 2344739"/>
              <a:gd name="connsiteX161" fmla="*/ 4043512 w 12193149"/>
              <a:gd name="connsiteY161" fmla="*/ 2103997 h 2344739"/>
              <a:gd name="connsiteX162" fmla="*/ 4038145 w 12193149"/>
              <a:gd name="connsiteY162" fmla="*/ 2101563 h 2344739"/>
              <a:gd name="connsiteX163" fmla="*/ 4036511 w 12193149"/>
              <a:gd name="connsiteY163" fmla="*/ 2097896 h 2344739"/>
              <a:gd name="connsiteX164" fmla="*/ 4034926 w 12193149"/>
              <a:gd name="connsiteY164" fmla="*/ 2098131 h 2344739"/>
              <a:gd name="connsiteX165" fmla="*/ 4005686 w 12193149"/>
              <a:gd name="connsiteY165" fmla="*/ 2085563 h 2344739"/>
              <a:gd name="connsiteX166" fmla="*/ 3937994 w 12193149"/>
              <a:gd name="connsiteY166" fmla="*/ 2068106 h 2344739"/>
              <a:gd name="connsiteX167" fmla="*/ 3898423 w 12193149"/>
              <a:gd name="connsiteY167" fmla="*/ 2062451 h 2344739"/>
              <a:gd name="connsiteX168" fmla="*/ 3790908 w 12193149"/>
              <a:gd name="connsiteY168" fmla="*/ 2042213 h 2344739"/>
              <a:gd name="connsiteX169" fmla="*/ 3683661 w 12193149"/>
              <a:gd name="connsiteY169" fmla="*/ 2018290 h 2344739"/>
              <a:gd name="connsiteX170" fmla="*/ 3611183 w 12193149"/>
              <a:gd name="connsiteY170" fmla="*/ 1986019 h 2344739"/>
              <a:gd name="connsiteX171" fmla="*/ 3605003 w 12193149"/>
              <a:gd name="connsiteY171" fmla="*/ 1987381 h 2344739"/>
              <a:gd name="connsiteX172" fmla="*/ 3595884 w 12193149"/>
              <a:gd name="connsiteY172" fmla="*/ 1987545 h 2344739"/>
              <a:gd name="connsiteX173" fmla="*/ 3595649 w 12193149"/>
              <a:gd name="connsiteY173" fmla="*/ 1987276 h 2344739"/>
              <a:gd name="connsiteX174" fmla="*/ 3587126 w 12193149"/>
              <a:gd name="connsiteY174" fmla="*/ 1987966 h 2344739"/>
              <a:gd name="connsiteX175" fmla="*/ 3537283 w 12193149"/>
              <a:gd name="connsiteY175" fmla="*/ 1978267 h 2344739"/>
              <a:gd name="connsiteX176" fmla="*/ 3474371 w 12193149"/>
              <a:gd name="connsiteY176" fmla="*/ 1974606 h 2344739"/>
              <a:gd name="connsiteX177" fmla="*/ 3401876 w 12193149"/>
              <a:gd name="connsiteY177" fmla="*/ 1962558 h 2344739"/>
              <a:gd name="connsiteX178" fmla="*/ 3365036 w 12193149"/>
              <a:gd name="connsiteY178" fmla="*/ 1979510 h 2344739"/>
              <a:gd name="connsiteX179" fmla="*/ 3345174 w 12193149"/>
              <a:gd name="connsiteY179" fmla="*/ 1981192 h 2344739"/>
              <a:gd name="connsiteX180" fmla="*/ 3342846 w 12193149"/>
              <a:gd name="connsiteY180" fmla="*/ 1980217 h 2344739"/>
              <a:gd name="connsiteX181" fmla="*/ 3263504 w 12193149"/>
              <a:gd name="connsiteY181" fmla="*/ 1986094 h 2344739"/>
              <a:gd name="connsiteX182" fmla="*/ 3143704 w 12193149"/>
              <a:gd name="connsiteY182" fmla="*/ 1993869 h 2344739"/>
              <a:gd name="connsiteX183" fmla="*/ 3031439 w 12193149"/>
              <a:gd name="connsiteY183" fmla="*/ 1996512 h 2344739"/>
              <a:gd name="connsiteX184" fmla="*/ 2782717 w 12193149"/>
              <a:gd name="connsiteY184" fmla="*/ 2018333 h 2344739"/>
              <a:gd name="connsiteX185" fmla="*/ 2647675 w 12193149"/>
              <a:gd name="connsiteY185" fmla="*/ 2028869 h 2344739"/>
              <a:gd name="connsiteX186" fmla="*/ 2569176 w 12193149"/>
              <a:gd name="connsiteY186" fmla="*/ 2002628 h 2344739"/>
              <a:gd name="connsiteX187" fmla="*/ 2444403 w 12193149"/>
              <a:gd name="connsiteY187" fmla="*/ 2016529 h 2344739"/>
              <a:gd name="connsiteX188" fmla="*/ 2316260 w 12193149"/>
              <a:gd name="connsiteY188" fmla="*/ 2024996 h 2344739"/>
              <a:gd name="connsiteX189" fmla="*/ 2209726 w 12193149"/>
              <a:gd name="connsiteY189" fmla="*/ 2019763 h 2344739"/>
              <a:gd name="connsiteX190" fmla="*/ 2095813 w 12193149"/>
              <a:gd name="connsiteY190" fmla="*/ 2003052 h 2344739"/>
              <a:gd name="connsiteX191" fmla="*/ 1998504 w 12193149"/>
              <a:gd name="connsiteY191" fmla="*/ 1995032 h 2344739"/>
              <a:gd name="connsiteX192" fmla="*/ 1929320 w 12193149"/>
              <a:gd name="connsiteY192" fmla="*/ 2016977 h 2344739"/>
              <a:gd name="connsiteX193" fmla="*/ 1922798 w 12193149"/>
              <a:gd name="connsiteY193" fmla="*/ 2012146 h 2344739"/>
              <a:gd name="connsiteX194" fmla="*/ 1874228 w 12193149"/>
              <a:gd name="connsiteY194" fmla="*/ 2013741 h 2344739"/>
              <a:gd name="connsiteX195" fmla="*/ 1787803 w 12193149"/>
              <a:gd name="connsiteY195" fmla="*/ 2041363 h 2344739"/>
              <a:gd name="connsiteX196" fmla="*/ 1739352 w 12193149"/>
              <a:gd name="connsiteY196" fmla="*/ 2036312 h 2344739"/>
              <a:gd name="connsiteX197" fmla="*/ 1676219 w 12193149"/>
              <a:gd name="connsiteY197" fmla="*/ 2019963 h 2344739"/>
              <a:gd name="connsiteX198" fmla="*/ 1609817 w 12193149"/>
              <a:gd name="connsiteY198" fmla="*/ 2013066 h 2344739"/>
              <a:gd name="connsiteX199" fmla="*/ 1497258 w 12193149"/>
              <a:gd name="connsiteY199" fmla="*/ 1987476 h 2344739"/>
              <a:gd name="connsiteX200" fmla="*/ 1151127 w 12193149"/>
              <a:gd name="connsiteY200" fmla="*/ 1938041 h 2344739"/>
              <a:gd name="connsiteX201" fmla="*/ 859417 w 12193149"/>
              <a:gd name="connsiteY201" fmla="*/ 1928608 h 2344739"/>
              <a:gd name="connsiteX202" fmla="*/ 838688 w 12193149"/>
              <a:gd name="connsiteY202" fmla="*/ 1929821 h 2344739"/>
              <a:gd name="connsiteX203" fmla="*/ 817957 w 12193149"/>
              <a:gd name="connsiteY203" fmla="*/ 1927857 h 2344739"/>
              <a:gd name="connsiteX204" fmla="*/ 812654 w 12193149"/>
              <a:gd name="connsiteY204" fmla="*/ 1930751 h 2344739"/>
              <a:gd name="connsiteX205" fmla="*/ 721195 w 12193149"/>
              <a:gd name="connsiteY205" fmla="*/ 1929661 h 2344739"/>
              <a:gd name="connsiteX206" fmla="*/ 720890 w 12193149"/>
              <a:gd name="connsiteY206" fmla="*/ 1928399 h 2344739"/>
              <a:gd name="connsiteX207" fmla="*/ 710023 w 12193149"/>
              <a:gd name="connsiteY207" fmla="*/ 1922722 h 2344739"/>
              <a:gd name="connsiteX208" fmla="*/ 597940 w 12193149"/>
              <a:gd name="connsiteY208" fmla="*/ 1879864 h 2344739"/>
              <a:gd name="connsiteX209" fmla="*/ 579683 w 12193149"/>
              <a:gd name="connsiteY209" fmla="*/ 1877212 h 2344739"/>
              <a:gd name="connsiteX210" fmla="*/ 572865 w 12193149"/>
              <a:gd name="connsiteY210" fmla="*/ 1877401 h 2344739"/>
              <a:gd name="connsiteX211" fmla="*/ 446247 w 12193149"/>
              <a:gd name="connsiteY211" fmla="*/ 1839371 h 2344739"/>
              <a:gd name="connsiteX212" fmla="*/ 405163 w 12193149"/>
              <a:gd name="connsiteY212" fmla="*/ 1833548 h 2344739"/>
              <a:gd name="connsiteX213" fmla="*/ 293583 w 12193149"/>
              <a:gd name="connsiteY213" fmla="*/ 1812852 h 2344739"/>
              <a:gd name="connsiteX214" fmla="*/ 119529 w 12193149"/>
              <a:gd name="connsiteY214" fmla="*/ 1761047 h 2344739"/>
              <a:gd name="connsiteX215" fmla="*/ 16674 w 12193149"/>
              <a:gd name="connsiteY215" fmla="*/ 1758191 h 2344739"/>
              <a:gd name="connsiteX216" fmla="*/ 1150 w 12193149"/>
              <a:gd name="connsiteY216" fmla="*/ 1752722 h 2344739"/>
              <a:gd name="connsiteX217" fmla="*/ 1148 w 12193149"/>
              <a:gd name="connsiteY217" fmla="*/ 222213 h 2344739"/>
              <a:gd name="connsiteX218" fmla="*/ 1148 w 12193149"/>
              <a:gd name="connsiteY218"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9 w 12193149"/>
              <a:gd name="connsiteY3" fmla="*/ 579739 h 2344739"/>
              <a:gd name="connsiteX4" fmla="*/ 12185986 w 12193149"/>
              <a:gd name="connsiteY4" fmla="*/ 584189 h 2344739"/>
              <a:gd name="connsiteX5" fmla="*/ 12156363 w 12193149"/>
              <a:gd name="connsiteY5" fmla="*/ 597366 h 2344739"/>
              <a:gd name="connsiteX6" fmla="*/ 12139215 w 12193149"/>
              <a:gd name="connsiteY6" fmla="*/ 623179 h 2344739"/>
              <a:gd name="connsiteX7" fmla="*/ 12126327 w 12193149"/>
              <a:gd name="connsiteY7" fmla="*/ 624690 h 2344739"/>
              <a:gd name="connsiteX8" fmla="*/ 12124007 w 12193149"/>
              <a:gd name="connsiteY8" fmla="*/ 624794 h 2344739"/>
              <a:gd name="connsiteX9" fmla="*/ 12116854 w 12193149"/>
              <a:gd name="connsiteY9" fmla="*/ 628608 h 2344739"/>
              <a:gd name="connsiteX10" fmla="*/ 12099497 w 12193149"/>
              <a:gd name="connsiteY10" fmla="*/ 628139 h 2344739"/>
              <a:gd name="connsiteX11" fmla="*/ 12087073 w 12193149"/>
              <a:gd name="connsiteY11" fmla="*/ 636341 h 2344739"/>
              <a:gd name="connsiteX12" fmla="*/ 12031073 w 12193149"/>
              <a:gd name="connsiteY12" fmla="*/ 680009 h 2344739"/>
              <a:gd name="connsiteX13" fmla="*/ 11995833 w 12193149"/>
              <a:gd name="connsiteY13" fmla="*/ 703458 h 2344739"/>
              <a:gd name="connsiteX14" fmla="*/ 11979717 w 12193149"/>
              <a:gd name="connsiteY14" fmla="*/ 708161 h 2344739"/>
              <a:gd name="connsiteX15" fmla="*/ 11959046 w 12193149"/>
              <a:gd name="connsiteY15" fmla="*/ 717558 h 2344739"/>
              <a:gd name="connsiteX16" fmla="*/ 11920454 w 12193149"/>
              <a:gd name="connsiteY16" fmla="*/ 730883 h 2344739"/>
              <a:gd name="connsiteX17" fmla="*/ 11903656 w 12193149"/>
              <a:gd name="connsiteY17" fmla="*/ 742426 h 2344739"/>
              <a:gd name="connsiteX18" fmla="*/ 11895048 w 12193149"/>
              <a:gd name="connsiteY18" fmla="*/ 744791 h 2344739"/>
              <a:gd name="connsiteX19" fmla="*/ 11891968 w 12193149"/>
              <a:gd name="connsiteY19" fmla="*/ 755729 h 2344739"/>
              <a:gd name="connsiteX20" fmla="*/ 11870776 w 12193149"/>
              <a:gd name="connsiteY20" fmla="*/ 777816 h 2344739"/>
              <a:gd name="connsiteX21" fmla="*/ 11813376 w 12193149"/>
              <a:gd name="connsiteY21" fmla="*/ 797659 h 2344739"/>
              <a:gd name="connsiteX22" fmla="*/ 11590693 w 12193149"/>
              <a:gd name="connsiteY22" fmla="*/ 963777 h 2344739"/>
              <a:gd name="connsiteX23" fmla="*/ 11506817 w 12193149"/>
              <a:gd name="connsiteY23" fmla="*/ 1033623 h 2344739"/>
              <a:gd name="connsiteX24" fmla="*/ 11280332 w 12193149"/>
              <a:gd name="connsiteY24" fmla="*/ 1223571 h 2344739"/>
              <a:gd name="connsiteX25" fmla="*/ 11228309 w 12193149"/>
              <a:gd name="connsiteY25" fmla="*/ 1276236 h 2344739"/>
              <a:gd name="connsiteX26" fmla="*/ 11218087 w 12193149"/>
              <a:gd name="connsiteY26" fmla="*/ 1275961 h 2344739"/>
              <a:gd name="connsiteX27" fmla="*/ 11217184 w 12193149"/>
              <a:gd name="connsiteY27" fmla="*/ 1275018 h 2344739"/>
              <a:gd name="connsiteX28" fmla="*/ 11188885 w 12193149"/>
              <a:gd name="connsiteY28" fmla="*/ 1292383 h 2344739"/>
              <a:gd name="connsiteX29" fmla="*/ 11184501 w 12193149"/>
              <a:gd name="connsiteY29" fmla="*/ 1292525 h 2344739"/>
              <a:gd name="connsiteX30" fmla="*/ 11166854 w 12193149"/>
              <a:gd name="connsiteY30" fmla="*/ 1306612 h 2344739"/>
              <a:gd name="connsiteX31" fmla="*/ 11157311 w 12193149"/>
              <a:gd name="connsiteY31" fmla="*/ 1312414 h 2344739"/>
              <a:gd name="connsiteX32" fmla="*/ 11155496 w 12193149"/>
              <a:gd name="connsiteY32" fmla="*/ 1317097 h 2344739"/>
              <a:gd name="connsiteX33" fmla="*/ 11140961 w 12193149"/>
              <a:gd name="connsiteY33" fmla="*/ 1324115 h 2344739"/>
              <a:gd name="connsiteX34" fmla="*/ 11138961 w 12193149"/>
              <a:gd name="connsiteY34" fmla="*/ 1323772 h 2344739"/>
              <a:gd name="connsiteX35" fmla="*/ 11128208 w 12193149"/>
              <a:gd name="connsiteY35" fmla="*/ 1333832 h 2344739"/>
              <a:gd name="connsiteX36" fmla="*/ 11120691 w 12193149"/>
              <a:gd name="connsiteY36" fmla="*/ 1347424 h 2344739"/>
              <a:gd name="connsiteX37" fmla="*/ 10894683 w 12193149"/>
              <a:gd name="connsiteY37" fmla="*/ 1473399 h 2344739"/>
              <a:gd name="connsiteX38" fmla="*/ 10773300 w 12193149"/>
              <a:gd name="connsiteY38" fmla="*/ 1523191 h 2344739"/>
              <a:gd name="connsiteX39" fmla="*/ 10627668 w 12193149"/>
              <a:gd name="connsiteY39" fmla="*/ 1559229 h 2344739"/>
              <a:gd name="connsiteX40" fmla="*/ 10581895 w 12193149"/>
              <a:gd name="connsiteY40" fmla="*/ 1568689 h 2344739"/>
              <a:gd name="connsiteX41" fmla="*/ 10547790 w 12193149"/>
              <a:gd name="connsiteY41" fmla="*/ 1598423 h 2344739"/>
              <a:gd name="connsiteX42" fmla="*/ 10529643 w 12193149"/>
              <a:gd name="connsiteY42" fmla="*/ 1596907 h 2344739"/>
              <a:gd name="connsiteX43" fmla="*/ 10526446 w 12193149"/>
              <a:gd name="connsiteY43" fmla="*/ 1596411 h 2344739"/>
              <a:gd name="connsiteX44" fmla="*/ 10515129 w 12193149"/>
              <a:gd name="connsiteY44" fmla="*/ 1599537 h 2344739"/>
              <a:gd name="connsiteX45" fmla="*/ 10491735 w 12193149"/>
              <a:gd name="connsiteY45" fmla="*/ 1594156 h 2344739"/>
              <a:gd name="connsiteX46" fmla="*/ 10471418 w 12193149"/>
              <a:gd name="connsiteY46" fmla="*/ 1601693 h 2344739"/>
              <a:gd name="connsiteX47" fmla="*/ 10377042 w 12193149"/>
              <a:gd name="connsiteY47" fmla="*/ 1644598 h 2344739"/>
              <a:gd name="connsiteX48" fmla="*/ 10319338 w 12193149"/>
              <a:gd name="connsiteY48" fmla="*/ 1666221 h 2344739"/>
              <a:gd name="connsiteX49" fmla="*/ 10295467 w 12193149"/>
              <a:gd name="connsiteY49" fmla="*/ 1668079 h 2344739"/>
              <a:gd name="connsiteX50" fmla="*/ 10263443 w 12193149"/>
              <a:gd name="connsiteY50" fmla="*/ 1674948 h 2344739"/>
              <a:gd name="connsiteX51" fmla="*/ 10205418 w 12193149"/>
              <a:gd name="connsiteY51" fmla="*/ 1682149 h 2344739"/>
              <a:gd name="connsiteX52" fmla="*/ 10177759 w 12193149"/>
              <a:gd name="connsiteY52" fmla="*/ 1692943 h 2344739"/>
              <a:gd name="connsiteX53" fmla="*/ 10165070 w 12193149"/>
              <a:gd name="connsiteY53" fmla="*/ 1693739 h 2344739"/>
              <a:gd name="connsiteX54" fmla="*/ 10156308 w 12193149"/>
              <a:gd name="connsiteY54" fmla="*/ 1707487 h 2344739"/>
              <a:gd name="connsiteX55" fmla="*/ 10118267 w 12193149"/>
              <a:gd name="connsiteY55" fmla="*/ 1731142 h 2344739"/>
              <a:gd name="connsiteX56" fmla="*/ 10083317 w 12193149"/>
              <a:gd name="connsiteY56" fmla="*/ 1743296 h 2344739"/>
              <a:gd name="connsiteX57" fmla="*/ 10040388 w 12193149"/>
              <a:gd name="connsiteY57" fmla="*/ 1741632 h 2344739"/>
              <a:gd name="connsiteX58" fmla="*/ 9961167 w 12193149"/>
              <a:gd name="connsiteY58" fmla="*/ 1757147 h 2344739"/>
              <a:gd name="connsiteX59" fmla="*/ 9848940 w 12193149"/>
              <a:gd name="connsiteY59" fmla="*/ 1763915 h 2344739"/>
              <a:gd name="connsiteX60" fmla="*/ 9729457 w 12193149"/>
              <a:gd name="connsiteY60" fmla="*/ 1784122 h 2344739"/>
              <a:gd name="connsiteX61" fmla="*/ 9613704 w 12193149"/>
              <a:gd name="connsiteY61" fmla="*/ 1812371 h 2344739"/>
              <a:gd name="connsiteX62" fmla="*/ 9338590 w 12193149"/>
              <a:gd name="connsiteY62" fmla="*/ 1869293 h 2344739"/>
              <a:gd name="connsiteX63" fmla="*/ 9232518 w 12193149"/>
              <a:gd name="connsiteY63" fmla="*/ 1893149 h 2344739"/>
              <a:gd name="connsiteX64" fmla="*/ 9156690 w 12193149"/>
              <a:gd name="connsiteY64" fmla="*/ 1903228 h 2344739"/>
              <a:gd name="connsiteX65" fmla="*/ 9054601 w 12193149"/>
              <a:gd name="connsiteY65" fmla="*/ 1910755 h 2344739"/>
              <a:gd name="connsiteX66" fmla="*/ 9006634 w 12193149"/>
              <a:gd name="connsiteY66" fmla="*/ 1914040 h 2344739"/>
              <a:gd name="connsiteX67" fmla="*/ 9006349 w 12193149"/>
              <a:gd name="connsiteY67" fmla="*/ 1913800 h 2344739"/>
              <a:gd name="connsiteX68" fmla="*/ 8997380 w 12193149"/>
              <a:gd name="connsiteY68" fmla="*/ 1915011 h 2344739"/>
              <a:gd name="connsiteX69" fmla="*/ 8991542 w 12193149"/>
              <a:gd name="connsiteY69" fmla="*/ 1917072 h 2344739"/>
              <a:gd name="connsiteX70" fmla="*/ 8975485 w 12193149"/>
              <a:gd name="connsiteY70" fmla="*/ 1920298 h 2344739"/>
              <a:gd name="connsiteX71" fmla="*/ 8969159 w 12193149"/>
              <a:gd name="connsiteY71" fmla="*/ 1919598 h 2344739"/>
              <a:gd name="connsiteX72" fmla="*/ 8964196 w 12193149"/>
              <a:gd name="connsiteY72" fmla="*/ 1917373 h 2344739"/>
              <a:gd name="connsiteX73" fmla="*/ 8930136 w 12193149"/>
              <a:gd name="connsiteY73" fmla="*/ 1914185 h 2344739"/>
              <a:gd name="connsiteX74" fmla="*/ 8753592 w 12193149"/>
              <a:gd name="connsiteY74" fmla="*/ 1933417 h 2344739"/>
              <a:gd name="connsiteX75" fmla="*/ 8708995 w 12193149"/>
              <a:gd name="connsiteY75" fmla="*/ 1935518 h 2344739"/>
              <a:gd name="connsiteX76" fmla="*/ 8597219 w 12193149"/>
              <a:gd name="connsiteY76" fmla="*/ 1944090 h 2344739"/>
              <a:gd name="connsiteX77" fmla="*/ 8526378 w 12193149"/>
              <a:gd name="connsiteY77" fmla="*/ 1929248 h 2344739"/>
              <a:gd name="connsiteX78" fmla="*/ 8512131 w 12193149"/>
              <a:gd name="connsiteY78" fmla="*/ 1935163 h 2344739"/>
              <a:gd name="connsiteX79" fmla="*/ 8507315 w 12193149"/>
              <a:gd name="connsiteY79" fmla="*/ 1938164 h 2344739"/>
              <a:gd name="connsiteX80" fmla="*/ 8499116 w 12193149"/>
              <a:gd name="connsiteY80" fmla="*/ 1940902 h 2344739"/>
              <a:gd name="connsiteX81" fmla="*/ 8498742 w 12193149"/>
              <a:gd name="connsiteY81" fmla="*/ 1940723 h 2344739"/>
              <a:gd name="connsiteX82" fmla="*/ 8491397 w 12193149"/>
              <a:gd name="connsiteY82" fmla="*/ 1943773 h 2344739"/>
              <a:gd name="connsiteX83" fmla="*/ 8368330 w 12193149"/>
              <a:gd name="connsiteY83" fmla="*/ 1957815 h 2344739"/>
              <a:gd name="connsiteX84" fmla="*/ 8354947 w 12193149"/>
              <a:gd name="connsiteY84" fmla="*/ 1958009 h 2344739"/>
              <a:gd name="connsiteX85" fmla="*/ 8321252 w 12193149"/>
              <a:gd name="connsiteY85" fmla="*/ 1974587 h 2344739"/>
              <a:gd name="connsiteX86" fmla="*/ 8315581 w 12193149"/>
              <a:gd name="connsiteY86" fmla="*/ 1974913 h 2344739"/>
              <a:gd name="connsiteX87" fmla="*/ 8296322 w 12193149"/>
              <a:gd name="connsiteY87" fmla="*/ 1988808 h 2344739"/>
              <a:gd name="connsiteX88" fmla="*/ 8285424 w 12193149"/>
              <a:gd name="connsiteY88" fmla="*/ 1994631 h 2344739"/>
              <a:gd name="connsiteX89" fmla="*/ 8284298 w 12193149"/>
              <a:gd name="connsiteY89" fmla="*/ 1999074 h 2344739"/>
              <a:gd name="connsiteX90" fmla="*/ 8267224 w 12193149"/>
              <a:gd name="connsiteY90" fmla="*/ 2006249 h 2344739"/>
              <a:gd name="connsiteX91" fmla="*/ 8264525 w 12193149"/>
              <a:gd name="connsiteY91" fmla="*/ 2006019 h 2344739"/>
              <a:gd name="connsiteX92" fmla="*/ 8253181 w 12193149"/>
              <a:gd name="connsiteY92" fmla="*/ 2015862 h 2344739"/>
              <a:gd name="connsiteX93" fmla="*/ 8246982 w 12193149"/>
              <a:gd name="connsiteY93" fmla="*/ 2028854 h 2344739"/>
              <a:gd name="connsiteX94" fmla="*/ 8091420 w 12193149"/>
              <a:gd name="connsiteY94" fmla="*/ 2075015 h 2344739"/>
              <a:gd name="connsiteX95" fmla="*/ 7906555 w 12193149"/>
              <a:gd name="connsiteY95" fmla="*/ 2116988 h 2344739"/>
              <a:gd name="connsiteX96" fmla="*/ 7719893 w 12193149"/>
              <a:gd name="connsiteY96" fmla="*/ 2142703 h 2344739"/>
              <a:gd name="connsiteX97" fmla="*/ 7615495 w 12193149"/>
              <a:gd name="connsiteY97" fmla="*/ 2139232 h 2344739"/>
              <a:gd name="connsiteX98" fmla="*/ 7528691 w 12193149"/>
              <a:gd name="connsiteY98" fmla="*/ 2145060 h 2344739"/>
              <a:gd name="connsiteX99" fmla="*/ 7520719 w 12193149"/>
              <a:gd name="connsiteY99" fmla="*/ 2147613 h 2344739"/>
              <a:gd name="connsiteX100" fmla="*/ 7508559 w 12193149"/>
              <a:gd name="connsiteY100" fmla="*/ 2148948 h 2344739"/>
              <a:gd name="connsiteX101" fmla="*/ 7508188 w 12193149"/>
              <a:gd name="connsiteY101" fmla="*/ 2148621 h 2344739"/>
              <a:gd name="connsiteX102" fmla="*/ 7496943 w 12193149"/>
              <a:gd name="connsiteY102" fmla="*/ 2150573 h 2344739"/>
              <a:gd name="connsiteX103" fmla="*/ 7219707 w 12193149"/>
              <a:gd name="connsiteY103" fmla="*/ 2156680 h 2344739"/>
              <a:gd name="connsiteX104" fmla="*/ 7202249 w 12193149"/>
              <a:gd name="connsiteY104" fmla="*/ 2161230 h 2344739"/>
              <a:gd name="connsiteX105" fmla="*/ 7198152 w 12193149"/>
              <a:gd name="connsiteY105" fmla="*/ 2166588 h 2344739"/>
              <a:gd name="connsiteX106" fmla="*/ 7171956 w 12193149"/>
              <a:gd name="connsiteY106" fmla="*/ 2171236 h 2344739"/>
              <a:gd name="connsiteX107" fmla="*/ 7098136 w 12193149"/>
              <a:gd name="connsiteY107" fmla="*/ 2183464 h 2344739"/>
              <a:gd name="connsiteX108" fmla="*/ 7019644 w 12193149"/>
              <a:gd name="connsiteY108" fmla="*/ 2183090 h 2344739"/>
              <a:gd name="connsiteX109" fmla="*/ 6905294 w 12193149"/>
              <a:gd name="connsiteY109" fmla="*/ 2212596 h 2344739"/>
              <a:gd name="connsiteX110" fmla="*/ 6709370 w 12193149"/>
              <a:gd name="connsiteY110" fmla="*/ 2240551 h 2344739"/>
              <a:gd name="connsiteX111" fmla="*/ 6550602 w 12193149"/>
              <a:gd name="connsiteY111" fmla="*/ 2269327 h 2344739"/>
              <a:gd name="connsiteX112" fmla="*/ 6318708 w 12193149"/>
              <a:gd name="connsiteY112" fmla="*/ 2316127 h 2344739"/>
              <a:gd name="connsiteX113" fmla="*/ 6169822 w 12193149"/>
              <a:gd name="connsiteY113" fmla="*/ 2318214 h 2344739"/>
              <a:gd name="connsiteX114" fmla="*/ 6074996 w 12193149"/>
              <a:gd name="connsiteY114" fmla="*/ 2338676 h 2344739"/>
              <a:gd name="connsiteX115" fmla="*/ 6069677 w 12193149"/>
              <a:gd name="connsiteY115" fmla="*/ 2337139 h 2344739"/>
              <a:gd name="connsiteX116" fmla="*/ 6049786 w 12193149"/>
              <a:gd name="connsiteY116" fmla="*/ 2337822 h 2344739"/>
              <a:gd name="connsiteX117" fmla="*/ 6042433 w 12193149"/>
              <a:gd name="connsiteY117" fmla="*/ 2329473 h 2344739"/>
              <a:gd name="connsiteX118" fmla="*/ 6011238 w 12193149"/>
              <a:gd name="connsiteY118" fmla="*/ 2324380 h 2344739"/>
              <a:gd name="connsiteX119" fmla="*/ 5958523 w 12193149"/>
              <a:gd name="connsiteY119" fmla="*/ 2328024 h 2344739"/>
              <a:gd name="connsiteX120" fmla="*/ 5760067 w 12193149"/>
              <a:gd name="connsiteY120" fmla="*/ 2343716 h 2344739"/>
              <a:gd name="connsiteX121" fmla="*/ 5628108 w 12193149"/>
              <a:gd name="connsiteY121" fmla="*/ 2344739 h 2344739"/>
              <a:gd name="connsiteX122" fmla="*/ 5472054 w 12193149"/>
              <a:gd name="connsiteY122" fmla="*/ 2330719 h 2344739"/>
              <a:gd name="connsiteX123" fmla="*/ 5433909 w 12193149"/>
              <a:gd name="connsiteY123" fmla="*/ 2319466 h 2344739"/>
              <a:gd name="connsiteX124" fmla="*/ 5382817 w 12193149"/>
              <a:gd name="connsiteY124" fmla="*/ 2301764 h 2344739"/>
              <a:gd name="connsiteX125" fmla="*/ 5262912 w 12193149"/>
              <a:gd name="connsiteY125" fmla="*/ 2281347 h 2344739"/>
              <a:gd name="connsiteX126" fmla="*/ 5224109 w 12193149"/>
              <a:gd name="connsiteY126" fmla="*/ 2270223 h 2344739"/>
              <a:gd name="connsiteX127" fmla="*/ 5175808 w 12193149"/>
              <a:gd name="connsiteY127" fmla="*/ 2267233 h 2344739"/>
              <a:gd name="connsiteX128" fmla="*/ 5157702 w 12193149"/>
              <a:gd name="connsiteY128" fmla="*/ 2260010 h 2344739"/>
              <a:gd name="connsiteX129" fmla="*/ 5143747 w 12193149"/>
              <a:gd name="connsiteY129" fmla="*/ 2256610 h 2344739"/>
              <a:gd name="connsiteX130" fmla="*/ 5140744 w 12193149"/>
              <a:gd name="connsiteY130" fmla="*/ 2254509 h 2344739"/>
              <a:gd name="connsiteX131" fmla="*/ 5122807 w 12193149"/>
              <a:gd name="connsiteY131" fmla="*/ 2243656 h 2344739"/>
              <a:gd name="connsiteX132" fmla="*/ 5066938 w 12193149"/>
              <a:gd name="connsiteY132" fmla="*/ 2250227 h 2344739"/>
              <a:gd name="connsiteX133" fmla="*/ 5012662 w 12193149"/>
              <a:gd name="connsiteY133" fmla="*/ 2233846 h 2344739"/>
              <a:gd name="connsiteX134" fmla="*/ 4841589 w 12193149"/>
              <a:gd name="connsiteY134" fmla="*/ 2209829 h 2344739"/>
              <a:gd name="connsiteX135" fmla="*/ 4763595 w 12193149"/>
              <a:gd name="connsiteY135" fmla="*/ 2182061 h 2344739"/>
              <a:gd name="connsiteX136" fmla="*/ 4724334 w 12193149"/>
              <a:gd name="connsiteY136" fmla="*/ 2173047 h 2344739"/>
              <a:gd name="connsiteX137" fmla="*/ 4722324 w 12193149"/>
              <a:gd name="connsiteY137" fmla="*/ 2172298 h 2344739"/>
              <a:gd name="connsiteX138" fmla="*/ 4723259 w 12193149"/>
              <a:gd name="connsiteY138" fmla="*/ 2172087 h 2344739"/>
              <a:gd name="connsiteX139" fmla="*/ 4718350 w 12193149"/>
              <a:gd name="connsiteY139" fmla="*/ 2170817 h 2344739"/>
              <a:gd name="connsiteX140" fmla="*/ 4722324 w 12193149"/>
              <a:gd name="connsiteY140" fmla="*/ 2172298 h 2344739"/>
              <a:gd name="connsiteX141" fmla="*/ 4716674 w 12193149"/>
              <a:gd name="connsiteY141" fmla="*/ 2173573 h 2344739"/>
              <a:gd name="connsiteX142" fmla="*/ 4516962 w 12193149"/>
              <a:gd name="connsiteY142" fmla="*/ 2163671 h 2344739"/>
              <a:gd name="connsiteX143" fmla="*/ 4429691 w 12193149"/>
              <a:gd name="connsiteY143" fmla="*/ 2153020 h 2344739"/>
              <a:gd name="connsiteX144" fmla="*/ 4364023 w 12193149"/>
              <a:gd name="connsiteY144" fmla="*/ 2151674 h 2344739"/>
              <a:gd name="connsiteX145" fmla="*/ 4318114 w 12193149"/>
              <a:gd name="connsiteY145" fmla="*/ 2158289 h 2344739"/>
              <a:gd name="connsiteX146" fmla="*/ 4316258 w 12193149"/>
              <a:gd name="connsiteY146" fmla="*/ 2156948 h 2344739"/>
              <a:gd name="connsiteX147" fmla="*/ 4296292 w 12193149"/>
              <a:gd name="connsiteY147" fmla="*/ 2155069 h 2344739"/>
              <a:gd name="connsiteX148" fmla="*/ 4291212 w 12193149"/>
              <a:gd name="connsiteY148" fmla="*/ 2157986 h 2344739"/>
              <a:gd name="connsiteX149" fmla="*/ 4277290 w 12193149"/>
              <a:gd name="connsiteY149" fmla="*/ 2157740 h 2344739"/>
              <a:gd name="connsiteX150" fmla="*/ 4249265 w 12193149"/>
              <a:gd name="connsiteY150" fmla="*/ 2160064 h 2344739"/>
              <a:gd name="connsiteX151" fmla="*/ 4203199 w 12193149"/>
              <a:gd name="connsiteY151" fmla="*/ 2157269 h 2344739"/>
              <a:gd name="connsiteX152" fmla="*/ 4202893 w 12193149"/>
              <a:gd name="connsiteY152" fmla="*/ 2156010 h 2344739"/>
              <a:gd name="connsiteX153" fmla="*/ 4192396 w 12193149"/>
              <a:gd name="connsiteY153" fmla="*/ 2150376 h 2344739"/>
              <a:gd name="connsiteX154" fmla="*/ 4143893 w 12193149"/>
              <a:gd name="connsiteY154" fmla="*/ 2134511 h 2344739"/>
              <a:gd name="connsiteX155" fmla="*/ 4084245 w 12193149"/>
              <a:gd name="connsiteY155" fmla="*/ 2107978 h 2344739"/>
              <a:gd name="connsiteX156" fmla="*/ 4075694 w 12193149"/>
              <a:gd name="connsiteY156" fmla="*/ 2107143 h 2344739"/>
              <a:gd name="connsiteX157" fmla="*/ 4075575 w 12193149"/>
              <a:gd name="connsiteY157" fmla="*/ 2106844 h 2344739"/>
              <a:gd name="connsiteX158" fmla="*/ 4066658 w 12193149"/>
              <a:gd name="connsiteY158" fmla="*/ 2105400 h 2344739"/>
              <a:gd name="connsiteX159" fmla="*/ 4060102 w 12193149"/>
              <a:gd name="connsiteY159" fmla="*/ 2105618 h 2344739"/>
              <a:gd name="connsiteX160" fmla="*/ 4043512 w 12193149"/>
              <a:gd name="connsiteY160" fmla="*/ 2103997 h 2344739"/>
              <a:gd name="connsiteX161" fmla="*/ 4038145 w 12193149"/>
              <a:gd name="connsiteY161" fmla="*/ 2101563 h 2344739"/>
              <a:gd name="connsiteX162" fmla="*/ 4036511 w 12193149"/>
              <a:gd name="connsiteY162" fmla="*/ 2097896 h 2344739"/>
              <a:gd name="connsiteX163" fmla="*/ 4034926 w 12193149"/>
              <a:gd name="connsiteY163" fmla="*/ 2098131 h 2344739"/>
              <a:gd name="connsiteX164" fmla="*/ 4005686 w 12193149"/>
              <a:gd name="connsiteY164" fmla="*/ 2085563 h 2344739"/>
              <a:gd name="connsiteX165" fmla="*/ 3937994 w 12193149"/>
              <a:gd name="connsiteY165" fmla="*/ 2068106 h 2344739"/>
              <a:gd name="connsiteX166" fmla="*/ 3898423 w 12193149"/>
              <a:gd name="connsiteY166" fmla="*/ 2062451 h 2344739"/>
              <a:gd name="connsiteX167" fmla="*/ 3790908 w 12193149"/>
              <a:gd name="connsiteY167" fmla="*/ 2042213 h 2344739"/>
              <a:gd name="connsiteX168" fmla="*/ 3683661 w 12193149"/>
              <a:gd name="connsiteY168" fmla="*/ 2018290 h 2344739"/>
              <a:gd name="connsiteX169" fmla="*/ 3611183 w 12193149"/>
              <a:gd name="connsiteY169" fmla="*/ 1986019 h 2344739"/>
              <a:gd name="connsiteX170" fmla="*/ 3605003 w 12193149"/>
              <a:gd name="connsiteY170" fmla="*/ 1987381 h 2344739"/>
              <a:gd name="connsiteX171" fmla="*/ 3595884 w 12193149"/>
              <a:gd name="connsiteY171" fmla="*/ 1987545 h 2344739"/>
              <a:gd name="connsiteX172" fmla="*/ 3595649 w 12193149"/>
              <a:gd name="connsiteY172" fmla="*/ 1987276 h 2344739"/>
              <a:gd name="connsiteX173" fmla="*/ 3587126 w 12193149"/>
              <a:gd name="connsiteY173" fmla="*/ 1987966 h 2344739"/>
              <a:gd name="connsiteX174" fmla="*/ 3537283 w 12193149"/>
              <a:gd name="connsiteY174" fmla="*/ 1978267 h 2344739"/>
              <a:gd name="connsiteX175" fmla="*/ 3474371 w 12193149"/>
              <a:gd name="connsiteY175" fmla="*/ 1974606 h 2344739"/>
              <a:gd name="connsiteX176" fmla="*/ 3401876 w 12193149"/>
              <a:gd name="connsiteY176" fmla="*/ 1962558 h 2344739"/>
              <a:gd name="connsiteX177" fmla="*/ 3365036 w 12193149"/>
              <a:gd name="connsiteY177" fmla="*/ 1979510 h 2344739"/>
              <a:gd name="connsiteX178" fmla="*/ 3345174 w 12193149"/>
              <a:gd name="connsiteY178" fmla="*/ 1981192 h 2344739"/>
              <a:gd name="connsiteX179" fmla="*/ 3342846 w 12193149"/>
              <a:gd name="connsiteY179" fmla="*/ 1980217 h 2344739"/>
              <a:gd name="connsiteX180" fmla="*/ 3263504 w 12193149"/>
              <a:gd name="connsiteY180" fmla="*/ 1986094 h 2344739"/>
              <a:gd name="connsiteX181" fmla="*/ 3143704 w 12193149"/>
              <a:gd name="connsiteY181" fmla="*/ 1993869 h 2344739"/>
              <a:gd name="connsiteX182" fmla="*/ 3031439 w 12193149"/>
              <a:gd name="connsiteY182" fmla="*/ 1996512 h 2344739"/>
              <a:gd name="connsiteX183" fmla="*/ 2782717 w 12193149"/>
              <a:gd name="connsiteY183" fmla="*/ 2018333 h 2344739"/>
              <a:gd name="connsiteX184" fmla="*/ 2647675 w 12193149"/>
              <a:gd name="connsiteY184" fmla="*/ 2028869 h 2344739"/>
              <a:gd name="connsiteX185" fmla="*/ 2569176 w 12193149"/>
              <a:gd name="connsiteY185" fmla="*/ 2002628 h 2344739"/>
              <a:gd name="connsiteX186" fmla="*/ 2444403 w 12193149"/>
              <a:gd name="connsiteY186" fmla="*/ 2016529 h 2344739"/>
              <a:gd name="connsiteX187" fmla="*/ 2316260 w 12193149"/>
              <a:gd name="connsiteY187" fmla="*/ 2024996 h 2344739"/>
              <a:gd name="connsiteX188" fmla="*/ 2209726 w 12193149"/>
              <a:gd name="connsiteY188" fmla="*/ 2019763 h 2344739"/>
              <a:gd name="connsiteX189" fmla="*/ 2095813 w 12193149"/>
              <a:gd name="connsiteY189" fmla="*/ 2003052 h 2344739"/>
              <a:gd name="connsiteX190" fmla="*/ 1998504 w 12193149"/>
              <a:gd name="connsiteY190" fmla="*/ 1995032 h 2344739"/>
              <a:gd name="connsiteX191" fmla="*/ 1929320 w 12193149"/>
              <a:gd name="connsiteY191" fmla="*/ 2016977 h 2344739"/>
              <a:gd name="connsiteX192" fmla="*/ 1922798 w 12193149"/>
              <a:gd name="connsiteY192" fmla="*/ 2012146 h 2344739"/>
              <a:gd name="connsiteX193" fmla="*/ 1874228 w 12193149"/>
              <a:gd name="connsiteY193" fmla="*/ 2013741 h 2344739"/>
              <a:gd name="connsiteX194" fmla="*/ 1787803 w 12193149"/>
              <a:gd name="connsiteY194" fmla="*/ 2041363 h 2344739"/>
              <a:gd name="connsiteX195" fmla="*/ 1739352 w 12193149"/>
              <a:gd name="connsiteY195" fmla="*/ 2036312 h 2344739"/>
              <a:gd name="connsiteX196" fmla="*/ 1676219 w 12193149"/>
              <a:gd name="connsiteY196" fmla="*/ 2019963 h 2344739"/>
              <a:gd name="connsiteX197" fmla="*/ 1609817 w 12193149"/>
              <a:gd name="connsiteY197" fmla="*/ 2013066 h 2344739"/>
              <a:gd name="connsiteX198" fmla="*/ 1497258 w 12193149"/>
              <a:gd name="connsiteY198" fmla="*/ 1987476 h 2344739"/>
              <a:gd name="connsiteX199" fmla="*/ 1151127 w 12193149"/>
              <a:gd name="connsiteY199" fmla="*/ 1938041 h 2344739"/>
              <a:gd name="connsiteX200" fmla="*/ 859417 w 12193149"/>
              <a:gd name="connsiteY200" fmla="*/ 1928608 h 2344739"/>
              <a:gd name="connsiteX201" fmla="*/ 838688 w 12193149"/>
              <a:gd name="connsiteY201" fmla="*/ 1929821 h 2344739"/>
              <a:gd name="connsiteX202" fmla="*/ 817957 w 12193149"/>
              <a:gd name="connsiteY202" fmla="*/ 1927857 h 2344739"/>
              <a:gd name="connsiteX203" fmla="*/ 812654 w 12193149"/>
              <a:gd name="connsiteY203" fmla="*/ 1930751 h 2344739"/>
              <a:gd name="connsiteX204" fmla="*/ 721195 w 12193149"/>
              <a:gd name="connsiteY204" fmla="*/ 1929661 h 2344739"/>
              <a:gd name="connsiteX205" fmla="*/ 720890 w 12193149"/>
              <a:gd name="connsiteY205" fmla="*/ 1928399 h 2344739"/>
              <a:gd name="connsiteX206" fmla="*/ 710023 w 12193149"/>
              <a:gd name="connsiteY206" fmla="*/ 1922722 h 2344739"/>
              <a:gd name="connsiteX207" fmla="*/ 597940 w 12193149"/>
              <a:gd name="connsiteY207" fmla="*/ 1879864 h 2344739"/>
              <a:gd name="connsiteX208" fmla="*/ 579683 w 12193149"/>
              <a:gd name="connsiteY208" fmla="*/ 1877212 h 2344739"/>
              <a:gd name="connsiteX209" fmla="*/ 572865 w 12193149"/>
              <a:gd name="connsiteY209" fmla="*/ 1877401 h 2344739"/>
              <a:gd name="connsiteX210" fmla="*/ 446247 w 12193149"/>
              <a:gd name="connsiteY210" fmla="*/ 1839371 h 2344739"/>
              <a:gd name="connsiteX211" fmla="*/ 405163 w 12193149"/>
              <a:gd name="connsiteY211" fmla="*/ 1833548 h 2344739"/>
              <a:gd name="connsiteX212" fmla="*/ 293583 w 12193149"/>
              <a:gd name="connsiteY212" fmla="*/ 1812852 h 2344739"/>
              <a:gd name="connsiteX213" fmla="*/ 119529 w 12193149"/>
              <a:gd name="connsiteY213" fmla="*/ 1761047 h 2344739"/>
              <a:gd name="connsiteX214" fmla="*/ 16674 w 12193149"/>
              <a:gd name="connsiteY214" fmla="*/ 1758191 h 2344739"/>
              <a:gd name="connsiteX215" fmla="*/ 1150 w 12193149"/>
              <a:gd name="connsiteY215" fmla="*/ 1752722 h 2344739"/>
              <a:gd name="connsiteX216" fmla="*/ 1148 w 12193149"/>
              <a:gd name="connsiteY216" fmla="*/ 222213 h 2344739"/>
              <a:gd name="connsiteX217" fmla="*/ 1148 w 12193149"/>
              <a:gd name="connsiteY217" fmla="*/ 0 h 2344739"/>
              <a:gd name="connsiteX0" fmla="*/ 1148 w 12193149"/>
              <a:gd name="connsiteY0" fmla="*/ 0 h 2344739"/>
              <a:gd name="connsiteX1" fmla="*/ 12193148 w 12193149"/>
              <a:gd name="connsiteY1" fmla="*/ 0 h 2344739"/>
              <a:gd name="connsiteX2" fmla="*/ 12193149 w 12193149"/>
              <a:gd name="connsiteY2" fmla="*/ 579739 h 2344739"/>
              <a:gd name="connsiteX3" fmla="*/ 12185986 w 12193149"/>
              <a:gd name="connsiteY3" fmla="*/ 584189 h 2344739"/>
              <a:gd name="connsiteX4" fmla="*/ 12156363 w 12193149"/>
              <a:gd name="connsiteY4" fmla="*/ 597366 h 2344739"/>
              <a:gd name="connsiteX5" fmla="*/ 12139215 w 12193149"/>
              <a:gd name="connsiteY5" fmla="*/ 623179 h 2344739"/>
              <a:gd name="connsiteX6" fmla="*/ 12126327 w 12193149"/>
              <a:gd name="connsiteY6" fmla="*/ 624690 h 2344739"/>
              <a:gd name="connsiteX7" fmla="*/ 12124007 w 12193149"/>
              <a:gd name="connsiteY7" fmla="*/ 624794 h 2344739"/>
              <a:gd name="connsiteX8" fmla="*/ 12116854 w 12193149"/>
              <a:gd name="connsiteY8" fmla="*/ 628608 h 2344739"/>
              <a:gd name="connsiteX9" fmla="*/ 12099497 w 12193149"/>
              <a:gd name="connsiteY9" fmla="*/ 628139 h 2344739"/>
              <a:gd name="connsiteX10" fmla="*/ 12087073 w 12193149"/>
              <a:gd name="connsiteY10" fmla="*/ 636341 h 2344739"/>
              <a:gd name="connsiteX11" fmla="*/ 12031073 w 12193149"/>
              <a:gd name="connsiteY11" fmla="*/ 680009 h 2344739"/>
              <a:gd name="connsiteX12" fmla="*/ 11995833 w 12193149"/>
              <a:gd name="connsiteY12" fmla="*/ 703458 h 2344739"/>
              <a:gd name="connsiteX13" fmla="*/ 11979717 w 12193149"/>
              <a:gd name="connsiteY13" fmla="*/ 708161 h 2344739"/>
              <a:gd name="connsiteX14" fmla="*/ 11959046 w 12193149"/>
              <a:gd name="connsiteY14" fmla="*/ 717558 h 2344739"/>
              <a:gd name="connsiteX15" fmla="*/ 11920454 w 12193149"/>
              <a:gd name="connsiteY15" fmla="*/ 730883 h 2344739"/>
              <a:gd name="connsiteX16" fmla="*/ 11903656 w 12193149"/>
              <a:gd name="connsiteY16" fmla="*/ 742426 h 2344739"/>
              <a:gd name="connsiteX17" fmla="*/ 11895048 w 12193149"/>
              <a:gd name="connsiteY17" fmla="*/ 744791 h 2344739"/>
              <a:gd name="connsiteX18" fmla="*/ 11891968 w 12193149"/>
              <a:gd name="connsiteY18" fmla="*/ 755729 h 2344739"/>
              <a:gd name="connsiteX19" fmla="*/ 11870776 w 12193149"/>
              <a:gd name="connsiteY19" fmla="*/ 777816 h 2344739"/>
              <a:gd name="connsiteX20" fmla="*/ 11813376 w 12193149"/>
              <a:gd name="connsiteY20" fmla="*/ 797659 h 2344739"/>
              <a:gd name="connsiteX21" fmla="*/ 11590693 w 12193149"/>
              <a:gd name="connsiteY21" fmla="*/ 963777 h 2344739"/>
              <a:gd name="connsiteX22" fmla="*/ 11506817 w 12193149"/>
              <a:gd name="connsiteY22" fmla="*/ 1033623 h 2344739"/>
              <a:gd name="connsiteX23" fmla="*/ 11280332 w 12193149"/>
              <a:gd name="connsiteY23" fmla="*/ 1223571 h 2344739"/>
              <a:gd name="connsiteX24" fmla="*/ 11228309 w 12193149"/>
              <a:gd name="connsiteY24" fmla="*/ 1276236 h 2344739"/>
              <a:gd name="connsiteX25" fmla="*/ 11218087 w 12193149"/>
              <a:gd name="connsiteY25" fmla="*/ 1275961 h 2344739"/>
              <a:gd name="connsiteX26" fmla="*/ 11217184 w 12193149"/>
              <a:gd name="connsiteY26" fmla="*/ 1275018 h 2344739"/>
              <a:gd name="connsiteX27" fmla="*/ 11188885 w 12193149"/>
              <a:gd name="connsiteY27" fmla="*/ 1292383 h 2344739"/>
              <a:gd name="connsiteX28" fmla="*/ 11184501 w 12193149"/>
              <a:gd name="connsiteY28" fmla="*/ 1292525 h 2344739"/>
              <a:gd name="connsiteX29" fmla="*/ 11166854 w 12193149"/>
              <a:gd name="connsiteY29" fmla="*/ 1306612 h 2344739"/>
              <a:gd name="connsiteX30" fmla="*/ 11157311 w 12193149"/>
              <a:gd name="connsiteY30" fmla="*/ 1312414 h 2344739"/>
              <a:gd name="connsiteX31" fmla="*/ 11155496 w 12193149"/>
              <a:gd name="connsiteY31" fmla="*/ 1317097 h 2344739"/>
              <a:gd name="connsiteX32" fmla="*/ 11140961 w 12193149"/>
              <a:gd name="connsiteY32" fmla="*/ 1324115 h 2344739"/>
              <a:gd name="connsiteX33" fmla="*/ 11138961 w 12193149"/>
              <a:gd name="connsiteY33" fmla="*/ 1323772 h 2344739"/>
              <a:gd name="connsiteX34" fmla="*/ 11128208 w 12193149"/>
              <a:gd name="connsiteY34" fmla="*/ 1333832 h 2344739"/>
              <a:gd name="connsiteX35" fmla="*/ 11120691 w 12193149"/>
              <a:gd name="connsiteY35" fmla="*/ 1347424 h 2344739"/>
              <a:gd name="connsiteX36" fmla="*/ 10894683 w 12193149"/>
              <a:gd name="connsiteY36" fmla="*/ 1473399 h 2344739"/>
              <a:gd name="connsiteX37" fmla="*/ 10773300 w 12193149"/>
              <a:gd name="connsiteY37" fmla="*/ 1523191 h 2344739"/>
              <a:gd name="connsiteX38" fmla="*/ 10627668 w 12193149"/>
              <a:gd name="connsiteY38" fmla="*/ 1559229 h 2344739"/>
              <a:gd name="connsiteX39" fmla="*/ 10581895 w 12193149"/>
              <a:gd name="connsiteY39" fmla="*/ 1568689 h 2344739"/>
              <a:gd name="connsiteX40" fmla="*/ 10547790 w 12193149"/>
              <a:gd name="connsiteY40" fmla="*/ 1598423 h 2344739"/>
              <a:gd name="connsiteX41" fmla="*/ 10529643 w 12193149"/>
              <a:gd name="connsiteY41" fmla="*/ 1596907 h 2344739"/>
              <a:gd name="connsiteX42" fmla="*/ 10526446 w 12193149"/>
              <a:gd name="connsiteY42" fmla="*/ 1596411 h 2344739"/>
              <a:gd name="connsiteX43" fmla="*/ 10515129 w 12193149"/>
              <a:gd name="connsiteY43" fmla="*/ 1599537 h 2344739"/>
              <a:gd name="connsiteX44" fmla="*/ 10491735 w 12193149"/>
              <a:gd name="connsiteY44" fmla="*/ 1594156 h 2344739"/>
              <a:gd name="connsiteX45" fmla="*/ 10471418 w 12193149"/>
              <a:gd name="connsiteY45" fmla="*/ 1601693 h 2344739"/>
              <a:gd name="connsiteX46" fmla="*/ 10377042 w 12193149"/>
              <a:gd name="connsiteY46" fmla="*/ 1644598 h 2344739"/>
              <a:gd name="connsiteX47" fmla="*/ 10319338 w 12193149"/>
              <a:gd name="connsiteY47" fmla="*/ 1666221 h 2344739"/>
              <a:gd name="connsiteX48" fmla="*/ 10295467 w 12193149"/>
              <a:gd name="connsiteY48" fmla="*/ 1668079 h 2344739"/>
              <a:gd name="connsiteX49" fmla="*/ 10263443 w 12193149"/>
              <a:gd name="connsiteY49" fmla="*/ 1674948 h 2344739"/>
              <a:gd name="connsiteX50" fmla="*/ 10205418 w 12193149"/>
              <a:gd name="connsiteY50" fmla="*/ 1682149 h 2344739"/>
              <a:gd name="connsiteX51" fmla="*/ 10177759 w 12193149"/>
              <a:gd name="connsiteY51" fmla="*/ 1692943 h 2344739"/>
              <a:gd name="connsiteX52" fmla="*/ 10165070 w 12193149"/>
              <a:gd name="connsiteY52" fmla="*/ 1693739 h 2344739"/>
              <a:gd name="connsiteX53" fmla="*/ 10156308 w 12193149"/>
              <a:gd name="connsiteY53" fmla="*/ 1707487 h 2344739"/>
              <a:gd name="connsiteX54" fmla="*/ 10118267 w 12193149"/>
              <a:gd name="connsiteY54" fmla="*/ 1731142 h 2344739"/>
              <a:gd name="connsiteX55" fmla="*/ 10083317 w 12193149"/>
              <a:gd name="connsiteY55" fmla="*/ 1743296 h 2344739"/>
              <a:gd name="connsiteX56" fmla="*/ 10040388 w 12193149"/>
              <a:gd name="connsiteY56" fmla="*/ 1741632 h 2344739"/>
              <a:gd name="connsiteX57" fmla="*/ 9961167 w 12193149"/>
              <a:gd name="connsiteY57" fmla="*/ 1757147 h 2344739"/>
              <a:gd name="connsiteX58" fmla="*/ 9848940 w 12193149"/>
              <a:gd name="connsiteY58" fmla="*/ 1763915 h 2344739"/>
              <a:gd name="connsiteX59" fmla="*/ 9729457 w 12193149"/>
              <a:gd name="connsiteY59" fmla="*/ 1784122 h 2344739"/>
              <a:gd name="connsiteX60" fmla="*/ 9613704 w 12193149"/>
              <a:gd name="connsiteY60" fmla="*/ 1812371 h 2344739"/>
              <a:gd name="connsiteX61" fmla="*/ 9338590 w 12193149"/>
              <a:gd name="connsiteY61" fmla="*/ 1869293 h 2344739"/>
              <a:gd name="connsiteX62" fmla="*/ 9232518 w 12193149"/>
              <a:gd name="connsiteY62" fmla="*/ 1893149 h 2344739"/>
              <a:gd name="connsiteX63" fmla="*/ 9156690 w 12193149"/>
              <a:gd name="connsiteY63" fmla="*/ 1903228 h 2344739"/>
              <a:gd name="connsiteX64" fmla="*/ 9054601 w 12193149"/>
              <a:gd name="connsiteY64" fmla="*/ 1910755 h 2344739"/>
              <a:gd name="connsiteX65" fmla="*/ 9006634 w 12193149"/>
              <a:gd name="connsiteY65" fmla="*/ 1914040 h 2344739"/>
              <a:gd name="connsiteX66" fmla="*/ 9006349 w 12193149"/>
              <a:gd name="connsiteY66" fmla="*/ 1913800 h 2344739"/>
              <a:gd name="connsiteX67" fmla="*/ 8997380 w 12193149"/>
              <a:gd name="connsiteY67" fmla="*/ 1915011 h 2344739"/>
              <a:gd name="connsiteX68" fmla="*/ 8991542 w 12193149"/>
              <a:gd name="connsiteY68" fmla="*/ 1917072 h 2344739"/>
              <a:gd name="connsiteX69" fmla="*/ 8975485 w 12193149"/>
              <a:gd name="connsiteY69" fmla="*/ 1920298 h 2344739"/>
              <a:gd name="connsiteX70" fmla="*/ 8969159 w 12193149"/>
              <a:gd name="connsiteY70" fmla="*/ 1919598 h 2344739"/>
              <a:gd name="connsiteX71" fmla="*/ 8964196 w 12193149"/>
              <a:gd name="connsiteY71" fmla="*/ 1917373 h 2344739"/>
              <a:gd name="connsiteX72" fmla="*/ 8930136 w 12193149"/>
              <a:gd name="connsiteY72" fmla="*/ 1914185 h 2344739"/>
              <a:gd name="connsiteX73" fmla="*/ 8753592 w 12193149"/>
              <a:gd name="connsiteY73" fmla="*/ 1933417 h 2344739"/>
              <a:gd name="connsiteX74" fmla="*/ 8708995 w 12193149"/>
              <a:gd name="connsiteY74" fmla="*/ 1935518 h 2344739"/>
              <a:gd name="connsiteX75" fmla="*/ 8597219 w 12193149"/>
              <a:gd name="connsiteY75" fmla="*/ 1944090 h 2344739"/>
              <a:gd name="connsiteX76" fmla="*/ 8526378 w 12193149"/>
              <a:gd name="connsiteY76" fmla="*/ 1929248 h 2344739"/>
              <a:gd name="connsiteX77" fmla="*/ 8512131 w 12193149"/>
              <a:gd name="connsiteY77" fmla="*/ 1935163 h 2344739"/>
              <a:gd name="connsiteX78" fmla="*/ 8507315 w 12193149"/>
              <a:gd name="connsiteY78" fmla="*/ 1938164 h 2344739"/>
              <a:gd name="connsiteX79" fmla="*/ 8499116 w 12193149"/>
              <a:gd name="connsiteY79" fmla="*/ 1940902 h 2344739"/>
              <a:gd name="connsiteX80" fmla="*/ 8498742 w 12193149"/>
              <a:gd name="connsiteY80" fmla="*/ 1940723 h 2344739"/>
              <a:gd name="connsiteX81" fmla="*/ 8491397 w 12193149"/>
              <a:gd name="connsiteY81" fmla="*/ 1943773 h 2344739"/>
              <a:gd name="connsiteX82" fmla="*/ 8368330 w 12193149"/>
              <a:gd name="connsiteY82" fmla="*/ 1957815 h 2344739"/>
              <a:gd name="connsiteX83" fmla="*/ 8354947 w 12193149"/>
              <a:gd name="connsiteY83" fmla="*/ 1958009 h 2344739"/>
              <a:gd name="connsiteX84" fmla="*/ 8321252 w 12193149"/>
              <a:gd name="connsiteY84" fmla="*/ 1974587 h 2344739"/>
              <a:gd name="connsiteX85" fmla="*/ 8315581 w 12193149"/>
              <a:gd name="connsiteY85" fmla="*/ 1974913 h 2344739"/>
              <a:gd name="connsiteX86" fmla="*/ 8296322 w 12193149"/>
              <a:gd name="connsiteY86" fmla="*/ 1988808 h 2344739"/>
              <a:gd name="connsiteX87" fmla="*/ 8285424 w 12193149"/>
              <a:gd name="connsiteY87" fmla="*/ 1994631 h 2344739"/>
              <a:gd name="connsiteX88" fmla="*/ 8284298 w 12193149"/>
              <a:gd name="connsiteY88" fmla="*/ 1999074 h 2344739"/>
              <a:gd name="connsiteX89" fmla="*/ 8267224 w 12193149"/>
              <a:gd name="connsiteY89" fmla="*/ 2006249 h 2344739"/>
              <a:gd name="connsiteX90" fmla="*/ 8264525 w 12193149"/>
              <a:gd name="connsiteY90" fmla="*/ 2006019 h 2344739"/>
              <a:gd name="connsiteX91" fmla="*/ 8253181 w 12193149"/>
              <a:gd name="connsiteY91" fmla="*/ 2015862 h 2344739"/>
              <a:gd name="connsiteX92" fmla="*/ 8246982 w 12193149"/>
              <a:gd name="connsiteY92" fmla="*/ 2028854 h 2344739"/>
              <a:gd name="connsiteX93" fmla="*/ 8091420 w 12193149"/>
              <a:gd name="connsiteY93" fmla="*/ 2075015 h 2344739"/>
              <a:gd name="connsiteX94" fmla="*/ 7906555 w 12193149"/>
              <a:gd name="connsiteY94" fmla="*/ 2116988 h 2344739"/>
              <a:gd name="connsiteX95" fmla="*/ 7719893 w 12193149"/>
              <a:gd name="connsiteY95" fmla="*/ 2142703 h 2344739"/>
              <a:gd name="connsiteX96" fmla="*/ 7615495 w 12193149"/>
              <a:gd name="connsiteY96" fmla="*/ 2139232 h 2344739"/>
              <a:gd name="connsiteX97" fmla="*/ 7528691 w 12193149"/>
              <a:gd name="connsiteY97" fmla="*/ 2145060 h 2344739"/>
              <a:gd name="connsiteX98" fmla="*/ 7520719 w 12193149"/>
              <a:gd name="connsiteY98" fmla="*/ 2147613 h 2344739"/>
              <a:gd name="connsiteX99" fmla="*/ 7508559 w 12193149"/>
              <a:gd name="connsiteY99" fmla="*/ 2148948 h 2344739"/>
              <a:gd name="connsiteX100" fmla="*/ 7508188 w 12193149"/>
              <a:gd name="connsiteY100" fmla="*/ 2148621 h 2344739"/>
              <a:gd name="connsiteX101" fmla="*/ 7496943 w 12193149"/>
              <a:gd name="connsiteY101" fmla="*/ 2150573 h 2344739"/>
              <a:gd name="connsiteX102" fmla="*/ 7219707 w 12193149"/>
              <a:gd name="connsiteY102" fmla="*/ 2156680 h 2344739"/>
              <a:gd name="connsiteX103" fmla="*/ 7202249 w 12193149"/>
              <a:gd name="connsiteY103" fmla="*/ 2161230 h 2344739"/>
              <a:gd name="connsiteX104" fmla="*/ 7198152 w 12193149"/>
              <a:gd name="connsiteY104" fmla="*/ 2166588 h 2344739"/>
              <a:gd name="connsiteX105" fmla="*/ 7171956 w 12193149"/>
              <a:gd name="connsiteY105" fmla="*/ 2171236 h 2344739"/>
              <a:gd name="connsiteX106" fmla="*/ 7098136 w 12193149"/>
              <a:gd name="connsiteY106" fmla="*/ 2183464 h 2344739"/>
              <a:gd name="connsiteX107" fmla="*/ 7019644 w 12193149"/>
              <a:gd name="connsiteY107" fmla="*/ 2183090 h 2344739"/>
              <a:gd name="connsiteX108" fmla="*/ 6905294 w 12193149"/>
              <a:gd name="connsiteY108" fmla="*/ 2212596 h 2344739"/>
              <a:gd name="connsiteX109" fmla="*/ 6709370 w 12193149"/>
              <a:gd name="connsiteY109" fmla="*/ 2240551 h 2344739"/>
              <a:gd name="connsiteX110" fmla="*/ 6550602 w 12193149"/>
              <a:gd name="connsiteY110" fmla="*/ 2269327 h 2344739"/>
              <a:gd name="connsiteX111" fmla="*/ 6318708 w 12193149"/>
              <a:gd name="connsiteY111" fmla="*/ 2316127 h 2344739"/>
              <a:gd name="connsiteX112" fmla="*/ 6169822 w 12193149"/>
              <a:gd name="connsiteY112" fmla="*/ 2318214 h 2344739"/>
              <a:gd name="connsiteX113" fmla="*/ 6074996 w 12193149"/>
              <a:gd name="connsiteY113" fmla="*/ 2338676 h 2344739"/>
              <a:gd name="connsiteX114" fmla="*/ 6069677 w 12193149"/>
              <a:gd name="connsiteY114" fmla="*/ 2337139 h 2344739"/>
              <a:gd name="connsiteX115" fmla="*/ 6049786 w 12193149"/>
              <a:gd name="connsiteY115" fmla="*/ 2337822 h 2344739"/>
              <a:gd name="connsiteX116" fmla="*/ 6042433 w 12193149"/>
              <a:gd name="connsiteY116" fmla="*/ 2329473 h 2344739"/>
              <a:gd name="connsiteX117" fmla="*/ 6011238 w 12193149"/>
              <a:gd name="connsiteY117" fmla="*/ 2324380 h 2344739"/>
              <a:gd name="connsiteX118" fmla="*/ 5958523 w 12193149"/>
              <a:gd name="connsiteY118" fmla="*/ 2328024 h 2344739"/>
              <a:gd name="connsiteX119" fmla="*/ 5760067 w 12193149"/>
              <a:gd name="connsiteY119" fmla="*/ 2343716 h 2344739"/>
              <a:gd name="connsiteX120" fmla="*/ 5628108 w 12193149"/>
              <a:gd name="connsiteY120" fmla="*/ 2344739 h 2344739"/>
              <a:gd name="connsiteX121" fmla="*/ 5472054 w 12193149"/>
              <a:gd name="connsiteY121" fmla="*/ 2330719 h 2344739"/>
              <a:gd name="connsiteX122" fmla="*/ 5433909 w 12193149"/>
              <a:gd name="connsiteY122" fmla="*/ 2319466 h 2344739"/>
              <a:gd name="connsiteX123" fmla="*/ 5382817 w 12193149"/>
              <a:gd name="connsiteY123" fmla="*/ 2301764 h 2344739"/>
              <a:gd name="connsiteX124" fmla="*/ 5262912 w 12193149"/>
              <a:gd name="connsiteY124" fmla="*/ 2281347 h 2344739"/>
              <a:gd name="connsiteX125" fmla="*/ 5224109 w 12193149"/>
              <a:gd name="connsiteY125" fmla="*/ 2270223 h 2344739"/>
              <a:gd name="connsiteX126" fmla="*/ 5175808 w 12193149"/>
              <a:gd name="connsiteY126" fmla="*/ 2267233 h 2344739"/>
              <a:gd name="connsiteX127" fmla="*/ 5157702 w 12193149"/>
              <a:gd name="connsiteY127" fmla="*/ 2260010 h 2344739"/>
              <a:gd name="connsiteX128" fmla="*/ 5143747 w 12193149"/>
              <a:gd name="connsiteY128" fmla="*/ 2256610 h 2344739"/>
              <a:gd name="connsiteX129" fmla="*/ 5140744 w 12193149"/>
              <a:gd name="connsiteY129" fmla="*/ 2254509 h 2344739"/>
              <a:gd name="connsiteX130" fmla="*/ 5122807 w 12193149"/>
              <a:gd name="connsiteY130" fmla="*/ 2243656 h 2344739"/>
              <a:gd name="connsiteX131" fmla="*/ 5066938 w 12193149"/>
              <a:gd name="connsiteY131" fmla="*/ 2250227 h 2344739"/>
              <a:gd name="connsiteX132" fmla="*/ 5012662 w 12193149"/>
              <a:gd name="connsiteY132" fmla="*/ 2233846 h 2344739"/>
              <a:gd name="connsiteX133" fmla="*/ 4841589 w 12193149"/>
              <a:gd name="connsiteY133" fmla="*/ 2209829 h 2344739"/>
              <a:gd name="connsiteX134" fmla="*/ 4763595 w 12193149"/>
              <a:gd name="connsiteY134" fmla="*/ 2182061 h 2344739"/>
              <a:gd name="connsiteX135" fmla="*/ 4724334 w 12193149"/>
              <a:gd name="connsiteY135" fmla="*/ 2173047 h 2344739"/>
              <a:gd name="connsiteX136" fmla="*/ 4722324 w 12193149"/>
              <a:gd name="connsiteY136" fmla="*/ 2172298 h 2344739"/>
              <a:gd name="connsiteX137" fmla="*/ 4723259 w 12193149"/>
              <a:gd name="connsiteY137" fmla="*/ 2172087 h 2344739"/>
              <a:gd name="connsiteX138" fmla="*/ 4718350 w 12193149"/>
              <a:gd name="connsiteY138" fmla="*/ 2170817 h 2344739"/>
              <a:gd name="connsiteX139" fmla="*/ 4722324 w 12193149"/>
              <a:gd name="connsiteY139" fmla="*/ 2172298 h 2344739"/>
              <a:gd name="connsiteX140" fmla="*/ 4716674 w 12193149"/>
              <a:gd name="connsiteY140" fmla="*/ 2173573 h 2344739"/>
              <a:gd name="connsiteX141" fmla="*/ 4516962 w 12193149"/>
              <a:gd name="connsiteY141" fmla="*/ 2163671 h 2344739"/>
              <a:gd name="connsiteX142" fmla="*/ 4429691 w 12193149"/>
              <a:gd name="connsiteY142" fmla="*/ 2153020 h 2344739"/>
              <a:gd name="connsiteX143" fmla="*/ 4364023 w 12193149"/>
              <a:gd name="connsiteY143" fmla="*/ 2151674 h 2344739"/>
              <a:gd name="connsiteX144" fmla="*/ 4318114 w 12193149"/>
              <a:gd name="connsiteY144" fmla="*/ 2158289 h 2344739"/>
              <a:gd name="connsiteX145" fmla="*/ 4316258 w 12193149"/>
              <a:gd name="connsiteY145" fmla="*/ 2156948 h 2344739"/>
              <a:gd name="connsiteX146" fmla="*/ 4296292 w 12193149"/>
              <a:gd name="connsiteY146" fmla="*/ 2155069 h 2344739"/>
              <a:gd name="connsiteX147" fmla="*/ 4291212 w 12193149"/>
              <a:gd name="connsiteY147" fmla="*/ 2157986 h 2344739"/>
              <a:gd name="connsiteX148" fmla="*/ 4277290 w 12193149"/>
              <a:gd name="connsiteY148" fmla="*/ 2157740 h 2344739"/>
              <a:gd name="connsiteX149" fmla="*/ 4249265 w 12193149"/>
              <a:gd name="connsiteY149" fmla="*/ 2160064 h 2344739"/>
              <a:gd name="connsiteX150" fmla="*/ 4203199 w 12193149"/>
              <a:gd name="connsiteY150" fmla="*/ 2157269 h 2344739"/>
              <a:gd name="connsiteX151" fmla="*/ 4202893 w 12193149"/>
              <a:gd name="connsiteY151" fmla="*/ 2156010 h 2344739"/>
              <a:gd name="connsiteX152" fmla="*/ 4192396 w 12193149"/>
              <a:gd name="connsiteY152" fmla="*/ 2150376 h 2344739"/>
              <a:gd name="connsiteX153" fmla="*/ 4143893 w 12193149"/>
              <a:gd name="connsiteY153" fmla="*/ 2134511 h 2344739"/>
              <a:gd name="connsiteX154" fmla="*/ 4084245 w 12193149"/>
              <a:gd name="connsiteY154" fmla="*/ 2107978 h 2344739"/>
              <a:gd name="connsiteX155" fmla="*/ 4075694 w 12193149"/>
              <a:gd name="connsiteY155" fmla="*/ 2107143 h 2344739"/>
              <a:gd name="connsiteX156" fmla="*/ 4075575 w 12193149"/>
              <a:gd name="connsiteY156" fmla="*/ 2106844 h 2344739"/>
              <a:gd name="connsiteX157" fmla="*/ 4066658 w 12193149"/>
              <a:gd name="connsiteY157" fmla="*/ 2105400 h 2344739"/>
              <a:gd name="connsiteX158" fmla="*/ 4060102 w 12193149"/>
              <a:gd name="connsiteY158" fmla="*/ 2105618 h 2344739"/>
              <a:gd name="connsiteX159" fmla="*/ 4043512 w 12193149"/>
              <a:gd name="connsiteY159" fmla="*/ 2103997 h 2344739"/>
              <a:gd name="connsiteX160" fmla="*/ 4038145 w 12193149"/>
              <a:gd name="connsiteY160" fmla="*/ 2101563 h 2344739"/>
              <a:gd name="connsiteX161" fmla="*/ 4036511 w 12193149"/>
              <a:gd name="connsiteY161" fmla="*/ 2097896 h 2344739"/>
              <a:gd name="connsiteX162" fmla="*/ 4034926 w 12193149"/>
              <a:gd name="connsiteY162" fmla="*/ 2098131 h 2344739"/>
              <a:gd name="connsiteX163" fmla="*/ 4005686 w 12193149"/>
              <a:gd name="connsiteY163" fmla="*/ 2085563 h 2344739"/>
              <a:gd name="connsiteX164" fmla="*/ 3937994 w 12193149"/>
              <a:gd name="connsiteY164" fmla="*/ 2068106 h 2344739"/>
              <a:gd name="connsiteX165" fmla="*/ 3898423 w 12193149"/>
              <a:gd name="connsiteY165" fmla="*/ 2062451 h 2344739"/>
              <a:gd name="connsiteX166" fmla="*/ 3790908 w 12193149"/>
              <a:gd name="connsiteY166" fmla="*/ 2042213 h 2344739"/>
              <a:gd name="connsiteX167" fmla="*/ 3683661 w 12193149"/>
              <a:gd name="connsiteY167" fmla="*/ 2018290 h 2344739"/>
              <a:gd name="connsiteX168" fmla="*/ 3611183 w 12193149"/>
              <a:gd name="connsiteY168" fmla="*/ 1986019 h 2344739"/>
              <a:gd name="connsiteX169" fmla="*/ 3605003 w 12193149"/>
              <a:gd name="connsiteY169" fmla="*/ 1987381 h 2344739"/>
              <a:gd name="connsiteX170" fmla="*/ 3595884 w 12193149"/>
              <a:gd name="connsiteY170" fmla="*/ 1987545 h 2344739"/>
              <a:gd name="connsiteX171" fmla="*/ 3595649 w 12193149"/>
              <a:gd name="connsiteY171" fmla="*/ 1987276 h 2344739"/>
              <a:gd name="connsiteX172" fmla="*/ 3587126 w 12193149"/>
              <a:gd name="connsiteY172" fmla="*/ 1987966 h 2344739"/>
              <a:gd name="connsiteX173" fmla="*/ 3537283 w 12193149"/>
              <a:gd name="connsiteY173" fmla="*/ 1978267 h 2344739"/>
              <a:gd name="connsiteX174" fmla="*/ 3474371 w 12193149"/>
              <a:gd name="connsiteY174" fmla="*/ 1974606 h 2344739"/>
              <a:gd name="connsiteX175" fmla="*/ 3401876 w 12193149"/>
              <a:gd name="connsiteY175" fmla="*/ 1962558 h 2344739"/>
              <a:gd name="connsiteX176" fmla="*/ 3365036 w 12193149"/>
              <a:gd name="connsiteY176" fmla="*/ 1979510 h 2344739"/>
              <a:gd name="connsiteX177" fmla="*/ 3345174 w 12193149"/>
              <a:gd name="connsiteY177" fmla="*/ 1981192 h 2344739"/>
              <a:gd name="connsiteX178" fmla="*/ 3342846 w 12193149"/>
              <a:gd name="connsiteY178" fmla="*/ 1980217 h 2344739"/>
              <a:gd name="connsiteX179" fmla="*/ 3263504 w 12193149"/>
              <a:gd name="connsiteY179" fmla="*/ 1986094 h 2344739"/>
              <a:gd name="connsiteX180" fmla="*/ 3143704 w 12193149"/>
              <a:gd name="connsiteY180" fmla="*/ 1993869 h 2344739"/>
              <a:gd name="connsiteX181" fmla="*/ 3031439 w 12193149"/>
              <a:gd name="connsiteY181" fmla="*/ 1996512 h 2344739"/>
              <a:gd name="connsiteX182" fmla="*/ 2782717 w 12193149"/>
              <a:gd name="connsiteY182" fmla="*/ 2018333 h 2344739"/>
              <a:gd name="connsiteX183" fmla="*/ 2647675 w 12193149"/>
              <a:gd name="connsiteY183" fmla="*/ 2028869 h 2344739"/>
              <a:gd name="connsiteX184" fmla="*/ 2569176 w 12193149"/>
              <a:gd name="connsiteY184" fmla="*/ 2002628 h 2344739"/>
              <a:gd name="connsiteX185" fmla="*/ 2444403 w 12193149"/>
              <a:gd name="connsiteY185" fmla="*/ 2016529 h 2344739"/>
              <a:gd name="connsiteX186" fmla="*/ 2316260 w 12193149"/>
              <a:gd name="connsiteY186" fmla="*/ 2024996 h 2344739"/>
              <a:gd name="connsiteX187" fmla="*/ 2209726 w 12193149"/>
              <a:gd name="connsiteY187" fmla="*/ 2019763 h 2344739"/>
              <a:gd name="connsiteX188" fmla="*/ 2095813 w 12193149"/>
              <a:gd name="connsiteY188" fmla="*/ 2003052 h 2344739"/>
              <a:gd name="connsiteX189" fmla="*/ 1998504 w 12193149"/>
              <a:gd name="connsiteY189" fmla="*/ 1995032 h 2344739"/>
              <a:gd name="connsiteX190" fmla="*/ 1929320 w 12193149"/>
              <a:gd name="connsiteY190" fmla="*/ 2016977 h 2344739"/>
              <a:gd name="connsiteX191" fmla="*/ 1922798 w 12193149"/>
              <a:gd name="connsiteY191" fmla="*/ 2012146 h 2344739"/>
              <a:gd name="connsiteX192" fmla="*/ 1874228 w 12193149"/>
              <a:gd name="connsiteY192" fmla="*/ 2013741 h 2344739"/>
              <a:gd name="connsiteX193" fmla="*/ 1787803 w 12193149"/>
              <a:gd name="connsiteY193" fmla="*/ 2041363 h 2344739"/>
              <a:gd name="connsiteX194" fmla="*/ 1739352 w 12193149"/>
              <a:gd name="connsiteY194" fmla="*/ 2036312 h 2344739"/>
              <a:gd name="connsiteX195" fmla="*/ 1676219 w 12193149"/>
              <a:gd name="connsiteY195" fmla="*/ 2019963 h 2344739"/>
              <a:gd name="connsiteX196" fmla="*/ 1609817 w 12193149"/>
              <a:gd name="connsiteY196" fmla="*/ 2013066 h 2344739"/>
              <a:gd name="connsiteX197" fmla="*/ 1497258 w 12193149"/>
              <a:gd name="connsiteY197" fmla="*/ 1987476 h 2344739"/>
              <a:gd name="connsiteX198" fmla="*/ 1151127 w 12193149"/>
              <a:gd name="connsiteY198" fmla="*/ 1938041 h 2344739"/>
              <a:gd name="connsiteX199" fmla="*/ 859417 w 12193149"/>
              <a:gd name="connsiteY199" fmla="*/ 1928608 h 2344739"/>
              <a:gd name="connsiteX200" fmla="*/ 838688 w 12193149"/>
              <a:gd name="connsiteY200" fmla="*/ 1929821 h 2344739"/>
              <a:gd name="connsiteX201" fmla="*/ 817957 w 12193149"/>
              <a:gd name="connsiteY201" fmla="*/ 1927857 h 2344739"/>
              <a:gd name="connsiteX202" fmla="*/ 812654 w 12193149"/>
              <a:gd name="connsiteY202" fmla="*/ 1930751 h 2344739"/>
              <a:gd name="connsiteX203" fmla="*/ 721195 w 12193149"/>
              <a:gd name="connsiteY203" fmla="*/ 1929661 h 2344739"/>
              <a:gd name="connsiteX204" fmla="*/ 720890 w 12193149"/>
              <a:gd name="connsiteY204" fmla="*/ 1928399 h 2344739"/>
              <a:gd name="connsiteX205" fmla="*/ 710023 w 12193149"/>
              <a:gd name="connsiteY205" fmla="*/ 1922722 h 2344739"/>
              <a:gd name="connsiteX206" fmla="*/ 597940 w 12193149"/>
              <a:gd name="connsiteY206" fmla="*/ 1879864 h 2344739"/>
              <a:gd name="connsiteX207" fmla="*/ 579683 w 12193149"/>
              <a:gd name="connsiteY207" fmla="*/ 1877212 h 2344739"/>
              <a:gd name="connsiteX208" fmla="*/ 572865 w 12193149"/>
              <a:gd name="connsiteY208" fmla="*/ 1877401 h 2344739"/>
              <a:gd name="connsiteX209" fmla="*/ 446247 w 12193149"/>
              <a:gd name="connsiteY209" fmla="*/ 1839371 h 2344739"/>
              <a:gd name="connsiteX210" fmla="*/ 405163 w 12193149"/>
              <a:gd name="connsiteY210" fmla="*/ 1833548 h 2344739"/>
              <a:gd name="connsiteX211" fmla="*/ 293583 w 12193149"/>
              <a:gd name="connsiteY211" fmla="*/ 1812852 h 2344739"/>
              <a:gd name="connsiteX212" fmla="*/ 119529 w 12193149"/>
              <a:gd name="connsiteY212" fmla="*/ 1761047 h 2344739"/>
              <a:gd name="connsiteX213" fmla="*/ 16674 w 12193149"/>
              <a:gd name="connsiteY213" fmla="*/ 1758191 h 2344739"/>
              <a:gd name="connsiteX214" fmla="*/ 1150 w 12193149"/>
              <a:gd name="connsiteY214" fmla="*/ 1752722 h 2344739"/>
              <a:gd name="connsiteX215" fmla="*/ 1148 w 12193149"/>
              <a:gd name="connsiteY215" fmla="*/ 222213 h 2344739"/>
              <a:gd name="connsiteX216" fmla="*/ 1148 w 12193149"/>
              <a:gd name="connsiteY216" fmla="*/ 0 h 234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12193149" h="2344739">
                <a:moveTo>
                  <a:pt x="1148" y="0"/>
                </a:moveTo>
                <a:lnTo>
                  <a:pt x="12193148" y="0"/>
                </a:lnTo>
                <a:cubicBezTo>
                  <a:pt x="12193148" y="193246"/>
                  <a:pt x="12193149" y="386493"/>
                  <a:pt x="12193149" y="579739"/>
                </a:cubicBezTo>
                <a:lnTo>
                  <a:pt x="12185986" y="584189"/>
                </a:lnTo>
                <a:cubicBezTo>
                  <a:pt x="12156393" y="577430"/>
                  <a:pt x="12176978" y="588328"/>
                  <a:pt x="12156363" y="597366"/>
                </a:cubicBezTo>
                <a:cubicBezTo>
                  <a:pt x="12172308" y="611308"/>
                  <a:pt x="12127905" y="602876"/>
                  <a:pt x="12139215" y="623179"/>
                </a:cubicBezTo>
                <a:cubicBezTo>
                  <a:pt x="12135103" y="624180"/>
                  <a:pt x="12130766" y="624512"/>
                  <a:pt x="12126327" y="624690"/>
                </a:cubicBezTo>
                <a:lnTo>
                  <a:pt x="12124007" y="624794"/>
                </a:lnTo>
                <a:lnTo>
                  <a:pt x="12116854" y="628608"/>
                </a:lnTo>
                <a:lnTo>
                  <a:pt x="12099497" y="628139"/>
                </a:lnTo>
                <a:cubicBezTo>
                  <a:pt x="12095162" y="629804"/>
                  <a:pt x="12090978" y="632365"/>
                  <a:pt x="12087073" y="636341"/>
                </a:cubicBezTo>
                <a:cubicBezTo>
                  <a:pt x="12078890" y="656743"/>
                  <a:pt x="12040481" y="653846"/>
                  <a:pt x="12031073" y="680009"/>
                </a:cubicBezTo>
                <a:cubicBezTo>
                  <a:pt x="12026399" y="688254"/>
                  <a:pt x="12004497" y="705355"/>
                  <a:pt x="11995833" y="703458"/>
                </a:cubicBezTo>
                <a:cubicBezTo>
                  <a:pt x="11990333" y="705967"/>
                  <a:pt x="11986699" y="712045"/>
                  <a:pt x="11979717" y="708161"/>
                </a:cubicBezTo>
                <a:cubicBezTo>
                  <a:pt x="11970382" y="704240"/>
                  <a:pt x="11963763" y="727262"/>
                  <a:pt x="11959046" y="717558"/>
                </a:cubicBezTo>
                <a:lnTo>
                  <a:pt x="11920454" y="730883"/>
                </a:lnTo>
                <a:cubicBezTo>
                  <a:pt x="11919152" y="737943"/>
                  <a:pt x="11912619" y="740145"/>
                  <a:pt x="11903656" y="742426"/>
                </a:cubicBezTo>
                <a:lnTo>
                  <a:pt x="11895048" y="744791"/>
                </a:lnTo>
                <a:lnTo>
                  <a:pt x="11891968" y="755729"/>
                </a:lnTo>
                <a:cubicBezTo>
                  <a:pt x="11881074" y="746401"/>
                  <a:pt x="11884523" y="777742"/>
                  <a:pt x="11870776" y="777816"/>
                </a:cubicBezTo>
                <a:lnTo>
                  <a:pt x="11813376" y="797659"/>
                </a:lnTo>
                <a:lnTo>
                  <a:pt x="11590693" y="963777"/>
                </a:lnTo>
                <a:cubicBezTo>
                  <a:pt x="11550201" y="990714"/>
                  <a:pt x="11542649" y="940770"/>
                  <a:pt x="11506817" y="1033623"/>
                </a:cubicBezTo>
                <a:cubicBezTo>
                  <a:pt x="11450023" y="1089460"/>
                  <a:pt x="11337127" y="1190174"/>
                  <a:pt x="11280332" y="1223571"/>
                </a:cubicBezTo>
                <a:cubicBezTo>
                  <a:pt x="11267547" y="1231171"/>
                  <a:pt x="11229147" y="1296589"/>
                  <a:pt x="11228309" y="1276236"/>
                </a:cubicBezTo>
                <a:cubicBezTo>
                  <a:pt x="11223950" y="1278203"/>
                  <a:pt x="11220761" y="1277680"/>
                  <a:pt x="11218087" y="1275961"/>
                </a:cubicBezTo>
                <a:lnTo>
                  <a:pt x="11217184" y="1275018"/>
                </a:lnTo>
                <a:lnTo>
                  <a:pt x="11188885" y="1292383"/>
                </a:lnTo>
                <a:lnTo>
                  <a:pt x="11184501" y="1292525"/>
                </a:lnTo>
                <a:lnTo>
                  <a:pt x="11166854" y="1306612"/>
                </a:lnTo>
                <a:lnTo>
                  <a:pt x="11157311" y="1312414"/>
                </a:lnTo>
                <a:lnTo>
                  <a:pt x="11155496" y="1317097"/>
                </a:lnTo>
                <a:cubicBezTo>
                  <a:pt x="11153045" y="1320465"/>
                  <a:pt x="11148902" y="1323112"/>
                  <a:pt x="11140961" y="1324115"/>
                </a:cubicBezTo>
                <a:lnTo>
                  <a:pt x="11138961" y="1323772"/>
                </a:lnTo>
                <a:lnTo>
                  <a:pt x="11128208" y="1333832"/>
                </a:lnTo>
                <a:cubicBezTo>
                  <a:pt x="11124962" y="1337814"/>
                  <a:pt x="11122359" y="1342287"/>
                  <a:pt x="11120691" y="1347424"/>
                </a:cubicBezTo>
                <a:cubicBezTo>
                  <a:pt x="11081770" y="1370685"/>
                  <a:pt x="10952581" y="1444106"/>
                  <a:pt x="10894683" y="1473399"/>
                </a:cubicBezTo>
                <a:cubicBezTo>
                  <a:pt x="10861781" y="1488434"/>
                  <a:pt x="10817803" y="1508886"/>
                  <a:pt x="10773300" y="1523191"/>
                </a:cubicBezTo>
                <a:cubicBezTo>
                  <a:pt x="10733414" y="1567419"/>
                  <a:pt x="10677791" y="1526735"/>
                  <a:pt x="10627668" y="1559229"/>
                </a:cubicBezTo>
                <a:cubicBezTo>
                  <a:pt x="10590276" y="1542103"/>
                  <a:pt x="10613693" y="1562282"/>
                  <a:pt x="10581895" y="1568689"/>
                </a:cubicBezTo>
                <a:cubicBezTo>
                  <a:pt x="10597733" y="1591656"/>
                  <a:pt x="10540912" y="1568241"/>
                  <a:pt x="10547790" y="1598423"/>
                </a:cubicBezTo>
                <a:cubicBezTo>
                  <a:pt x="10541784" y="1598632"/>
                  <a:pt x="10535750" y="1597886"/>
                  <a:pt x="10529643" y="1596907"/>
                </a:cubicBezTo>
                <a:lnTo>
                  <a:pt x="10526446" y="1596411"/>
                </a:lnTo>
                <a:lnTo>
                  <a:pt x="10515129" y="1599537"/>
                </a:lnTo>
                <a:lnTo>
                  <a:pt x="10491735" y="1594156"/>
                </a:lnTo>
                <a:cubicBezTo>
                  <a:pt x="10485147" y="1595190"/>
                  <a:pt x="10478389" y="1597459"/>
                  <a:pt x="10471418" y="1601693"/>
                </a:cubicBezTo>
                <a:cubicBezTo>
                  <a:pt x="10451763" y="1626665"/>
                  <a:pt x="10400774" y="1612276"/>
                  <a:pt x="10377042" y="1644598"/>
                </a:cubicBezTo>
                <a:cubicBezTo>
                  <a:pt x="10367240" y="1654315"/>
                  <a:pt x="10330319" y="1671126"/>
                  <a:pt x="10319338" y="1666221"/>
                </a:cubicBezTo>
                <a:cubicBezTo>
                  <a:pt x="10310813" y="1668060"/>
                  <a:pt x="10303331" y="1675173"/>
                  <a:pt x="10295467" y="1668079"/>
                </a:cubicBezTo>
                <a:cubicBezTo>
                  <a:pt x="10284420" y="1660290"/>
                  <a:pt x="10265794" y="1689186"/>
                  <a:pt x="10263443" y="1674948"/>
                </a:cubicBezTo>
                <a:lnTo>
                  <a:pt x="10205418" y="1682149"/>
                </a:lnTo>
                <a:cubicBezTo>
                  <a:pt x="10200696" y="1691209"/>
                  <a:pt x="10190895" y="1692356"/>
                  <a:pt x="10177759" y="1692943"/>
                </a:cubicBezTo>
                <a:lnTo>
                  <a:pt x="10165070" y="1693739"/>
                </a:lnTo>
                <a:lnTo>
                  <a:pt x="10156308" y="1707487"/>
                </a:lnTo>
                <a:cubicBezTo>
                  <a:pt x="10145406" y="1692057"/>
                  <a:pt x="10136981" y="1734810"/>
                  <a:pt x="10118267" y="1731142"/>
                </a:cubicBezTo>
                <a:lnTo>
                  <a:pt x="10083317" y="1743296"/>
                </a:lnTo>
                <a:cubicBezTo>
                  <a:pt x="10075718" y="1741227"/>
                  <a:pt x="10048011" y="1742555"/>
                  <a:pt x="10040388" y="1741632"/>
                </a:cubicBezTo>
                <a:cubicBezTo>
                  <a:pt x="9999609" y="1751733"/>
                  <a:pt x="9985545" y="1752223"/>
                  <a:pt x="9961167" y="1757147"/>
                </a:cubicBezTo>
                <a:cubicBezTo>
                  <a:pt x="9920131" y="1757289"/>
                  <a:pt x="9889892" y="1754090"/>
                  <a:pt x="9848940" y="1763915"/>
                </a:cubicBezTo>
                <a:lnTo>
                  <a:pt x="9729457" y="1784122"/>
                </a:lnTo>
                <a:cubicBezTo>
                  <a:pt x="9676207" y="1774536"/>
                  <a:pt x="9631235" y="1799759"/>
                  <a:pt x="9613704" y="1812371"/>
                </a:cubicBezTo>
                <a:cubicBezTo>
                  <a:pt x="9548152" y="1826647"/>
                  <a:pt x="9410970" y="1863993"/>
                  <a:pt x="9338590" y="1869293"/>
                </a:cubicBezTo>
                <a:lnTo>
                  <a:pt x="9232518" y="1893149"/>
                </a:lnTo>
                <a:lnTo>
                  <a:pt x="9156690" y="1903228"/>
                </a:lnTo>
                <a:lnTo>
                  <a:pt x="9054601" y="1910755"/>
                </a:lnTo>
                <a:lnTo>
                  <a:pt x="9006634" y="1914040"/>
                </a:lnTo>
                <a:lnTo>
                  <a:pt x="9006349" y="1913800"/>
                </a:lnTo>
                <a:cubicBezTo>
                  <a:pt x="9004294" y="1913580"/>
                  <a:pt x="9001475" y="1913908"/>
                  <a:pt x="8997380" y="1915011"/>
                </a:cubicBezTo>
                <a:lnTo>
                  <a:pt x="8991542" y="1917072"/>
                </a:lnTo>
                <a:lnTo>
                  <a:pt x="8975485" y="1920298"/>
                </a:lnTo>
                <a:lnTo>
                  <a:pt x="8969159" y="1919598"/>
                </a:lnTo>
                <a:lnTo>
                  <a:pt x="8964196" y="1917373"/>
                </a:lnTo>
                <a:cubicBezTo>
                  <a:pt x="8955841" y="1925324"/>
                  <a:pt x="8956668" y="1934272"/>
                  <a:pt x="8930136" y="1914185"/>
                </a:cubicBezTo>
                <a:cubicBezTo>
                  <a:pt x="8899182" y="1915205"/>
                  <a:pt x="8790451" y="1929860"/>
                  <a:pt x="8753592" y="1933417"/>
                </a:cubicBezTo>
                <a:cubicBezTo>
                  <a:pt x="8720970" y="1944137"/>
                  <a:pt x="8749345" y="1930476"/>
                  <a:pt x="8708995" y="1935518"/>
                </a:cubicBezTo>
                <a:cubicBezTo>
                  <a:pt x="8672757" y="1955053"/>
                  <a:pt x="8640293" y="1938613"/>
                  <a:pt x="8597219" y="1944090"/>
                </a:cubicBezTo>
                <a:lnTo>
                  <a:pt x="8526378" y="1929248"/>
                </a:lnTo>
                <a:lnTo>
                  <a:pt x="8512131" y="1935163"/>
                </a:lnTo>
                <a:lnTo>
                  <a:pt x="8507315" y="1938164"/>
                </a:lnTo>
                <a:cubicBezTo>
                  <a:pt x="8503797" y="1939941"/>
                  <a:pt x="8501196" y="1940752"/>
                  <a:pt x="8499116" y="1940902"/>
                </a:cubicBezTo>
                <a:lnTo>
                  <a:pt x="8498742" y="1940723"/>
                </a:lnTo>
                <a:lnTo>
                  <a:pt x="8491397" y="1943773"/>
                </a:lnTo>
                <a:lnTo>
                  <a:pt x="8368330" y="1957815"/>
                </a:lnTo>
                <a:cubicBezTo>
                  <a:pt x="8363173" y="1959840"/>
                  <a:pt x="8358881" y="1959492"/>
                  <a:pt x="8354947" y="1958009"/>
                </a:cubicBezTo>
                <a:lnTo>
                  <a:pt x="8321252" y="1974587"/>
                </a:lnTo>
                <a:lnTo>
                  <a:pt x="8315581" y="1974913"/>
                </a:lnTo>
                <a:lnTo>
                  <a:pt x="8296322" y="1988808"/>
                </a:lnTo>
                <a:lnTo>
                  <a:pt x="8285424" y="1994631"/>
                </a:lnTo>
                <a:lnTo>
                  <a:pt x="8284298" y="1999074"/>
                </a:lnTo>
                <a:cubicBezTo>
                  <a:pt x="8281994" y="2002319"/>
                  <a:pt x="8277300" y="2004967"/>
                  <a:pt x="8267224" y="2006249"/>
                </a:cubicBezTo>
                <a:lnTo>
                  <a:pt x="8264525" y="2006019"/>
                </a:lnTo>
                <a:lnTo>
                  <a:pt x="8253181" y="2015862"/>
                </a:lnTo>
                <a:cubicBezTo>
                  <a:pt x="8250007" y="2019712"/>
                  <a:pt x="8247795" y="2023994"/>
                  <a:pt x="8246982" y="2028854"/>
                </a:cubicBezTo>
                <a:cubicBezTo>
                  <a:pt x="8182975" y="2025947"/>
                  <a:pt x="8148279" y="2060069"/>
                  <a:pt x="8091420" y="2075015"/>
                </a:cubicBezTo>
                <a:cubicBezTo>
                  <a:pt x="8026616" y="2098157"/>
                  <a:pt x="7968218" y="2119393"/>
                  <a:pt x="7906555" y="2116988"/>
                </a:cubicBezTo>
                <a:cubicBezTo>
                  <a:pt x="7836267" y="2131900"/>
                  <a:pt x="7782114" y="2134131"/>
                  <a:pt x="7719893" y="2142703"/>
                </a:cubicBezTo>
                <a:lnTo>
                  <a:pt x="7615495" y="2139232"/>
                </a:lnTo>
                <a:lnTo>
                  <a:pt x="7528691" y="2145060"/>
                </a:lnTo>
                <a:lnTo>
                  <a:pt x="7520719" y="2147613"/>
                </a:lnTo>
                <a:cubicBezTo>
                  <a:pt x="7515141" y="2148952"/>
                  <a:pt x="7511320" y="2149302"/>
                  <a:pt x="7508559" y="2148948"/>
                </a:cubicBezTo>
                <a:lnTo>
                  <a:pt x="7508188" y="2148621"/>
                </a:lnTo>
                <a:lnTo>
                  <a:pt x="7496943" y="2150573"/>
                </a:lnTo>
                <a:lnTo>
                  <a:pt x="7219707" y="2156680"/>
                </a:lnTo>
                <a:lnTo>
                  <a:pt x="7202249" y="2161230"/>
                </a:lnTo>
                <a:lnTo>
                  <a:pt x="7198152" y="2166588"/>
                </a:lnTo>
                <a:cubicBezTo>
                  <a:pt x="7193259" y="2170111"/>
                  <a:pt x="7185654" y="2172250"/>
                  <a:pt x="7171956" y="2171236"/>
                </a:cubicBezTo>
                <a:lnTo>
                  <a:pt x="7098136" y="2183464"/>
                </a:lnTo>
                <a:cubicBezTo>
                  <a:pt x="7062296" y="2184442"/>
                  <a:pt x="7051336" y="2185419"/>
                  <a:pt x="7019644" y="2183090"/>
                </a:cubicBezTo>
                <a:cubicBezTo>
                  <a:pt x="6938675" y="2194028"/>
                  <a:pt x="6944793" y="2218194"/>
                  <a:pt x="6905294" y="2212596"/>
                </a:cubicBezTo>
                <a:cubicBezTo>
                  <a:pt x="6873070" y="2207388"/>
                  <a:pt x="6789137" y="2226462"/>
                  <a:pt x="6709370" y="2240551"/>
                </a:cubicBezTo>
                <a:cubicBezTo>
                  <a:pt x="6650254" y="2250006"/>
                  <a:pt x="6629253" y="2264107"/>
                  <a:pt x="6550602" y="2269327"/>
                </a:cubicBezTo>
                <a:cubicBezTo>
                  <a:pt x="6473302" y="2313417"/>
                  <a:pt x="6410843" y="2289694"/>
                  <a:pt x="6318708" y="2316127"/>
                </a:cubicBezTo>
                <a:cubicBezTo>
                  <a:pt x="6298698" y="2331649"/>
                  <a:pt x="6210439" y="2314456"/>
                  <a:pt x="6169822" y="2318214"/>
                </a:cubicBezTo>
                <a:cubicBezTo>
                  <a:pt x="6129203" y="2321972"/>
                  <a:pt x="6091688" y="2335520"/>
                  <a:pt x="6074996" y="2338676"/>
                </a:cubicBezTo>
                <a:lnTo>
                  <a:pt x="6069677" y="2337139"/>
                </a:lnTo>
                <a:lnTo>
                  <a:pt x="6049786" y="2337822"/>
                </a:lnTo>
                <a:lnTo>
                  <a:pt x="6042433" y="2329473"/>
                </a:lnTo>
                <a:lnTo>
                  <a:pt x="6011238" y="2324380"/>
                </a:lnTo>
                <a:cubicBezTo>
                  <a:pt x="5999830" y="2323793"/>
                  <a:pt x="5971276" y="2324706"/>
                  <a:pt x="5958523" y="2328024"/>
                </a:cubicBezTo>
                <a:lnTo>
                  <a:pt x="5760067" y="2343716"/>
                </a:lnTo>
                <a:lnTo>
                  <a:pt x="5628108" y="2344739"/>
                </a:lnTo>
                <a:lnTo>
                  <a:pt x="5472054" y="2330719"/>
                </a:lnTo>
                <a:cubicBezTo>
                  <a:pt x="5479284" y="2317691"/>
                  <a:pt x="5440157" y="2331757"/>
                  <a:pt x="5433909" y="2319466"/>
                </a:cubicBezTo>
                <a:cubicBezTo>
                  <a:pt x="5430517" y="2309434"/>
                  <a:pt x="5392976" y="2304750"/>
                  <a:pt x="5382817" y="2301764"/>
                </a:cubicBezTo>
                <a:lnTo>
                  <a:pt x="5262912" y="2281347"/>
                </a:lnTo>
                <a:cubicBezTo>
                  <a:pt x="5252746" y="2281163"/>
                  <a:pt x="5231699" y="2272853"/>
                  <a:pt x="5224109" y="2270223"/>
                </a:cubicBezTo>
                <a:lnTo>
                  <a:pt x="5175808" y="2267233"/>
                </a:lnTo>
                <a:lnTo>
                  <a:pt x="5157702" y="2260010"/>
                </a:lnTo>
                <a:lnTo>
                  <a:pt x="5143747" y="2256610"/>
                </a:lnTo>
                <a:lnTo>
                  <a:pt x="5140744" y="2254509"/>
                </a:lnTo>
                <a:cubicBezTo>
                  <a:pt x="5135026" y="2250469"/>
                  <a:pt x="5129229" y="2246658"/>
                  <a:pt x="5122807" y="2243656"/>
                </a:cubicBezTo>
                <a:cubicBezTo>
                  <a:pt x="5109467" y="2272275"/>
                  <a:pt x="5066004" y="2222839"/>
                  <a:pt x="5066938" y="2250227"/>
                </a:cubicBezTo>
                <a:cubicBezTo>
                  <a:pt x="5029345" y="2238711"/>
                  <a:pt x="5040096" y="2267800"/>
                  <a:pt x="5012662" y="2233846"/>
                </a:cubicBezTo>
                <a:cubicBezTo>
                  <a:pt x="4938174" y="2234229"/>
                  <a:pt x="4917504" y="2247236"/>
                  <a:pt x="4841589" y="2209829"/>
                </a:cubicBezTo>
                <a:cubicBezTo>
                  <a:pt x="4807890" y="2193187"/>
                  <a:pt x="4785258" y="2182041"/>
                  <a:pt x="4763595" y="2182061"/>
                </a:cubicBezTo>
                <a:cubicBezTo>
                  <a:pt x="4742475" y="2177561"/>
                  <a:pt x="4730631" y="2174738"/>
                  <a:pt x="4724334" y="2173047"/>
                </a:cubicBezTo>
                <a:lnTo>
                  <a:pt x="4722324" y="2172298"/>
                </a:lnTo>
                <a:lnTo>
                  <a:pt x="4723259" y="2172087"/>
                </a:lnTo>
                <a:cubicBezTo>
                  <a:pt x="4722296" y="2171445"/>
                  <a:pt x="4719415" y="2170839"/>
                  <a:pt x="4718350" y="2170817"/>
                </a:cubicBezTo>
                <a:lnTo>
                  <a:pt x="4722324" y="2172298"/>
                </a:lnTo>
                <a:lnTo>
                  <a:pt x="4716674" y="2173573"/>
                </a:lnTo>
                <a:cubicBezTo>
                  <a:pt x="4681300" y="2166617"/>
                  <a:pt x="4525895" y="2165809"/>
                  <a:pt x="4516962" y="2163671"/>
                </a:cubicBezTo>
                <a:cubicBezTo>
                  <a:pt x="4458971" y="2150559"/>
                  <a:pt x="4463810" y="2149818"/>
                  <a:pt x="4429691" y="2153020"/>
                </a:cubicBezTo>
                <a:cubicBezTo>
                  <a:pt x="4424455" y="2156391"/>
                  <a:pt x="4370126" y="2150097"/>
                  <a:pt x="4364023" y="2151674"/>
                </a:cubicBezTo>
                <a:lnTo>
                  <a:pt x="4318114" y="2158289"/>
                </a:lnTo>
                <a:lnTo>
                  <a:pt x="4316258" y="2156948"/>
                </a:lnTo>
                <a:cubicBezTo>
                  <a:pt x="4307275" y="2153577"/>
                  <a:pt x="4301145" y="2153578"/>
                  <a:pt x="4296292" y="2155069"/>
                </a:cubicBezTo>
                <a:lnTo>
                  <a:pt x="4291212" y="2157986"/>
                </a:lnTo>
                <a:lnTo>
                  <a:pt x="4277290" y="2157740"/>
                </a:lnTo>
                <a:lnTo>
                  <a:pt x="4249265" y="2160064"/>
                </a:lnTo>
                <a:lnTo>
                  <a:pt x="4203199" y="2157269"/>
                </a:lnTo>
                <a:cubicBezTo>
                  <a:pt x="4203096" y="2156849"/>
                  <a:pt x="4202995" y="2156430"/>
                  <a:pt x="4202893" y="2156010"/>
                </a:cubicBezTo>
                <a:cubicBezTo>
                  <a:pt x="4201267" y="2153173"/>
                  <a:pt x="4198292" y="2151054"/>
                  <a:pt x="4192396" y="2150376"/>
                </a:cubicBezTo>
                <a:cubicBezTo>
                  <a:pt x="4205365" y="2133087"/>
                  <a:pt x="4162425" y="2134982"/>
                  <a:pt x="4143893" y="2134511"/>
                </a:cubicBezTo>
                <a:cubicBezTo>
                  <a:pt x="4125868" y="2127445"/>
                  <a:pt x="4100250" y="2113865"/>
                  <a:pt x="4084245" y="2107978"/>
                </a:cubicBezTo>
                <a:lnTo>
                  <a:pt x="4075694" y="2107143"/>
                </a:lnTo>
                <a:cubicBezTo>
                  <a:pt x="4075655" y="2107042"/>
                  <a:pt x="4075614" y="2106943"/>
                  <a:pt x="4075575" y="2106844"/>
                </a:cubicBezTo>
                <a:cubicBezTo>
                  <a:pt x="4073829" y="2106060"/>
                  <a:pt x="4071057" y="2105559"/>
                  <a:pt x="4066658" y="2105400"/>
                </a:cubicBezTo>
                <a:lnTo>
                  <a:pt x="4060102" y="2105618"/>
                </a:lnTo>
                <a:lnTo>
                  <a:pt x="4043512" y="2103997"/>
                </a:lnTo>
                <a:lnTo>
                  <a:pt x="4038145" y="2101563"/>
                </a:lnTo>
                <a:lnTo>
                  <a:pt x="4036511" y="2097896"/>
                </a:lnTo>
                <a:lnTo>
                  <a:pt x="4034926" y="2098131"/>
                </a:lnTo>
                <a:cubicBezTo>
                  <a:pt x="4022576" y="2102995"/>
                  <a:pt x="4018025" y="2111371"/>
                  <a:pt x="4005686" y="2085563"/>
                </a:cubicBezTo>
                <a:lnTo>
                  <a:pt x="3937994" y="2068106"/>
                </a:lnTo>
                <a:cubicBezTo>
                  <a:pt x="3921658" y="2075830"/>
                  <a:pt x="3909686" y="2071141"/>
                  <a:pt x="3898423" y="2062451"/>
                </a:cubicBezTo>
                <a:cubicBezTo>
                  <a:pt x="3862243" y="2062947"/>
                  <a:pt x="3830779" y="2049077"/>
                  <a:pt x="3790908" y="2042213"/>
                </a:cubicBezTo>
                <a:cubicBezTo>
                  <a:pt x="3742158" y="2027507"/>
                  <a:pt x="3726280" y="2025530"/>
                  <a:pt x="3683661" y="2018290"/>
                </a:cubicBezTo>
                <a:lnTo>
                  <a:pt x="3611183" y="1986019"/>
                </a:lnTo>
                <a:lnTo>
                  <a:pt x="3605003" y="1987381"/>
                </a:lnTo>
                <a:cubicBezTo>
                  <a:pt x="3600731" y="1988000"/>
                  <a:pt x="3597877" y="1988000"/>
                  <a:pt x="3595884" y="1987545"/>
                </a:cubicBezTo>
                <a:lnTo>
                  <a:pt x="3595649" y="1987276"/>
                </a:lnTo>
                <a:lnTo>
                  <a:pt x="3587126" y="1987966"/>
                </a:lnTo>
                <a:cubicBezTo>
                  <a:pt x="3572774" y="1989757"/>
                  <a:pt x="3550540" y="1975558"/>
                  <a:pt x="3537283" y="1978267"/>
                </a:cubicBezTo>
                <a:cubicBezTo>
                  <a:pt x="3515092" y="1973971"/>
                  <a:pt x="3489773" y="1980236"/>
                  <a:pt x="3474371" y="1974606"/>
                </a:cubicBezTo>
                <a:lnTo>
                  <a:pt x="3401876" y="1962558"/>
                </a:lnTo>
                <a:lnTo>
                  <a:pt x="3365036" y="1979510"/>
                </a:lnTo>
                <a:cubicBezTo>
                  <a:pt x="3361007" y="1981808"/>
                  <a:pt x="3355145" y="1982886"/>
                  <a:pt x="3345174" y="1981192"/>
                </a:cubicBezTo>
                <a:lnTo>
                  <a:pt x="3342846" y="1980217"/>
                </a:lnTo>
                <a:cubicBezTo>
                  <a:pt x="3337528" y="1982688"/>
                  <a:pt x="3296694" y="1983818"/>
                  <a:pt x="3263504" y="1986094"/>
                </a:cubicBezTo>
                <a:cubicBezTo>
                  <a:pt x="3210873" y="1988435"/>
                  <a:pt x="3204538" y="1996407"/>
                  <a:pt x="3143704" y="1993869"/>
                </a:cubicBezTo>
                <a:cubicBezTo>
                  <a:pt x="3083839" y="1995098"/>
                  <a:pt x="3073438" y="2001104"/>
                  <a:pt x="3031439" y="1996512"/>
                </a:cubicBezTo>
                <a:lnTo>
                  <a:pt x="2782717" y="2018333"/>
                </a:lnTo>
                <a:cubicBezTo>
                  <a:pt x="2720447" y="2045988"/>
                  <a:pt x="2718750" y="2015419"/>
                  <a:pt x="2647675" y="2028869"/>
                </a:cubicBezTo>
                <a:cubicBezTo>
                  <a:pt x="2583664" y="1968934"/>
                  <a:pt x="2609849" y="2007202"/>
                  <a:pt x="2569176" y="2002628"/>
                </a:cubicBezTo>
                <a:lnTo>
                  <a:pt x="2444403" y="2016529"/>
                </a:lnTo>
                <a:cubicBezTo>
                  <a:pt x="2412730" y="2033089"/>
                  <a:pt x="2355175" y="2003000"/>
                  <a:pt x="2316260" y="2024996"/>
                </a:cubicBezTo>
                <a:cubicBezTo>
                  <a:pt x="2277148" y="2025534"/>
                  <a:pt x="2234330" y="2021339"/>
                  <a:pt x="2209726" y="2019763"/>
                </a:cubicBezTo>
                <a:cubicBezTo>
                  <a:pt x="2172984" y="2016106"/>
                  <a:pt x="2131016" y="2007174"/>
                  <a:pt x="2095813" y="2003052"/>
                </a:cubicBezTo>
                <a:cubicBezTo>
                  <a:pt x="2078687" y="2016661"/>
                  <a:pt x="2046700" y="1994357"/>
                  <a:pt x="1998504" y="1995032"/>
                </a:cubicBezTo>
                <a:cubicBezTo>
                  <a:pt x="1979851" y="2010679"/>
                  <a:pt x="1965997" y="1995296"/>
                  <a:pt x="1929320" y="2016977"/>
                </a:cubicBezTo>
                <a:cubicBezTo>
                  <a:pt x="1927506" y="2015185"/>
                  <a:pt x="1925308" y="2013558"/>
                  <a:pt x="1922798" y="2012146"/>
                </a:cubicBezTo>
                <a:cubicBezTo>
                  <a:pt x="1908224" y="2003952"/>
                  <a:pt x="1886476" y="2004665"/>
                  <a:pt x="1874228" y="2013741"/>
                </a:cubicBezTo>
                <a:cubicBezTo>
                  <a:pt x="1844711" y="2028500"/>
                  <a:pt x="1815838" y="2036277"/>
                  <a:pt x="1787803" y="2041363"/>
                </a:cubicBezTo>
                <a:lnTo>
                  <a:pt x="1739352" y="2036312"/>
                </a:lnTo>
                <a:cubicBezTo>
                  <a:pt x="1720756" y="2032746"/>
                  <a:pt x="1697809" y="2023837"/>
                  <a:pt x="1676219" y="2019963"/>
                </a:cubicBezTo>
                <a:cubicBezTo>
                  <a:pt x="1653856" y="2018758"/>
                  <a:pt x="1629782" y="2025363"/>
                  <a:pt x="1609817" y="2013066"/>
                </a:cubicBezTo>
                <a:cubicBezTo>
                  <a:pt x="1570834" y="2001390"/>
                  <a:pt x="1525521" y="2021545"/>
                  <a:pt x="1497258" y="1987476"/>
                </a:cubicBezTo>
                <a:cubicBezTo>
                  <a:pt x="1419429" y="1972767"/>
                  <a:pt x="1265224" y="1952754"/>
                  <a:pt x="1151127" y="1938041"/>
                </a:cubicBezTo>
                <a:cubicBezTo>
                  <a:pt x="1044820" y="1928230"/>
                  <a:pt x="911490" y="1929978"/>
                  <a:pt x="859417" y="1928608"/>
                </a:cubicBezTo>
                <a:lnTo>
                  <a:pt x="838688" y="1929821"/>
                </a:lnTo>
                <a:cubicBezTo>
                  <a:pt x="829380" y="1926412"/>
                  <a:pt x="823010" y="1926387"/>
                  <a:pt x="817957" y="1927857"/>
                </a:cubicBezTo>
                <a:lnTo>
                  <a:pt x="812654" y="1930751"/>
                </a:lnTo>
                <a:lnTo>
                  <a:pt x="721195" y="1929661"/>
                </a:lnTo>
                <a:cubicBezTo>
                  <a:pt x="721095" y="1929241"/>
                  <a:pt x="720991" y="1928820"/>
                  <a:pt x="720890" y="1928399"/>
                </a:cubicBezTo>
                <a:cubicBezTo>
                  <a:pt x="719222" y="1925556"/>
                  <a:pt x="716144" y="1923424"/>
                  <a:pt x="710023" y="1922722"/>
                </a:cubicBezTo>
                <a:cubicBezTo>
                  <a:pt x="689532" y="1914633"/>
                  <a:pt x="619665" y="1887450"/>
                  <a:pt x="597940" y="1879864"/>
                </a:cubicBezTo>
                <a:cubicBezTo>
                  <a:pt x="587430" y="1879265"/>
                  <a:pt x="583862" y="1877622"/>
                  <a:pt x="579683" y="1877212"/>
                </a:cubicBezTo>
                <a:lnTo>
                  <a:pt x="572865" y="1877401"/>
                </a:lnTo>
                <a:cubicBezTo>
                  <a:pt x="550627" y="1871095"/>
                  <a:pt x="474197" y="1846680"/>
                  <a:pt x="446247" y="1839371"/>
                </a:cubicBezTo>
                <a:cubicBezTo>
                  <a:pt x="429213" y="1847023"/>
                  <a:pt x="416808" y="1842285"/>
                  <a:pt x="405163" y="1833548"/>
                </a:cubicBezTo>
                <a:cubicBezTo>
                  <a:pt x="367566" y="1833890"/>
                  <a:pt x="334968" y="1819885"/>
                  <a:pt x="293583" y="1812852"/>
                </a:cubicBezTo>
                <a:lnTo>
                  <a:pt x="119529" y="1761047"/>
                </a:lnTo>
                <a:cubicBezTo>
                  <a:pt x="73377" y="1751937"/>
                  <a:pt x="36403" y="1759579"/>
                  <a:pt x="16674" y="1758191"/>
                </a:cubicBezTo>
                <a:lnTo>
                  <a:pt x="1150" y="1752722"/>
                </a:lnTo>
                <a:cubicBezTo>
                  <a:pt x="-1438" y="1496726"/>
                  <a:pt x="1148" y="514333"/>
                  <a:pt x="1148" y="222213"/>
                </a:cubicBezTo>
                <a:lnTo>
                  <a:pt x="1148"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Otsikko 1">
            <a:extLst>
              <a:ext uri="{FF2B5EF4-FFF2-40B4-BE49-F238E27FC236}">
                <a16:creationId xmlns:a16="http://schemas.microsoft.com/office/drawing/2014/main" id="{C128506E-B411-4A93-94AA-980CBFB53ADA}"/>
              </a:ext>
            </a:extLst>
          </p:cNvPr>
          <p:cNvSpPr>
            <a:spLocks noGrp="1"/>
          </p:cNvSpPr>
          <p:nvPr>
            <p:ph type="ctrTitle"/>
          </p:nvPr>
        </p:nvSpPr>
        <p:spPr>
          <a:xfrm>
            <a:off x="1050879" y="609601"/>
            <a:ext cx="9810604" cy="1216024"/>
          </a:xfrm>
        </p:spPr>
        <p:txBody>
          <a:bodyPr vert="horz" lIns="91440" tIns="45720" rIns="91440" bIns="45720" rtlCol="0" anchor="ctr">
            <a:normAutofit fontScale="90000"/>
          </a:bodyPr>
          <a:lstStyle/>
          <a:p>
            <a:pPr algn="ctr">
              <a:lnSpc>
                <a:spcPct val="100000"/>
              </a:lnSpc>
            </a:pPr>
            <a:r>
              <a:rPr kumimoji="0" lang="en-US" sz="2400" b="1" i="0" u="none" strike="noStrike" kern="1200" cap="all" spc="600" normalizeH="0" baseline="0" noProof="0">
                <a:ln>
                  <a:noFill/>
                </a:ln>
                <a:solidFill>
                  <a:srgbClr val="000000">
                    <a:lumMod val="85000"/>
                    <a:lumOff val="15000"/>
                  </a:srgbClr>
                </a:solidFill>
                <a:effectLst/>
                <a:uLnTx/>
                <a:uFillTx/>
                <a:latin typeface="Bembo"/>
                <a:ea typeface="Batang" panose="02030600000101010101" pitchFamily="18" charset="-127"/>
                <a:cs typeface="+mj-cs"/>
              </a:rPr>
              <a:t>Disclosure regulation3: </a:t>
            </a:r>
            <a:br>
              <a:rPr kumimoji="0" lang="en-US" sz="2400" b="1" i="0" u="none" strike="noStrike" kern="1200" cap="all" spc="600" normalizeH="0" baseline="0" noProof="0" dirty="0">
                <a:ln>
                  <a:noFill/>
                </a:ln>
                <a:solidFill>
                  <a:srgbClr val="000000">
                    <a:lumMod val="85000"/>
                    <a:lumOff val="15000"/>
                  </a:srgbClr>
                </a:solidFill>
                <a:effectLst/>
                <a:uLnTx/>
                <a:uFillTx/>
                <a:latin typeface="Bembo"/>
                <a:ea typeface="Batang" panose="02030600000101010101" pitchFamily="18" charset="-127"/>
                <a:cs typeface="+mj-cs"/>
              </a:rPr>
            </a:br>
            <a:r>
              <a:rPr lang="en-US" sz="1800" spc="600" dirty="0">
                <a:solidFill>
                  <a:schemeClr val="tx1">
                    <a:lumMod val="85000"/>
                    <a:lumOff val="15000"/>
                  </a:schemeClr>
                </a:solidFill>
              </a:rPr>
              <a:t>Transparency of remuneration policies in relation to the integration of sustainability risks and of pre‐contractual disclosures</a:t>
            </a:r>
          </a:p>
        </p:txBody>
      </p:sp>
      <p:sp>
        <p:nvSpPr>
          <p:cNvPr id="4" name="Alatunnisteen paikkamerkki 3">
            <a:extLst>
              <a:ext uri="{FF2B5EF4-FFF2-40B4-BE49-F238E27FC236}">
                <a16:creationId xmlns:a16="http://schemas.microsoft.com/office/drawing/2014/main" id="{002C8A25-E8EA-434C-A143-42B5BA4D42B8}"/>
              </a:ext>
            </a:extLst>
          </p:cNvPr>
          <p:cNvSpPr>
            <a:spLocks noGrp="1"/>
          </p:cNvSpPr>
          <p:nvPr>
            <p:ph type="ftr" sz="quarter" idx="16"/>
          </p:nvPr>
        </p:nvSpPr>
        <p:spPr>
          <a:xfrm rot="5400000">
            <a:off x="10451592" y="1408176"/>
            <a:ext cx="2770499" cy="365125"/>
          </a:xfrm>
        </p:spPr>
        <p:txBody>
          <a:bodyPr vert="horz" lIns="91440" tIns="45720" rIns="91440" bIns="45720" rtlCol="0" anchor="ctr">
            <a:normAutofit/>
          </a:bodyPr>
          <a:lstStyle/>
          <a:p>
            <a:pPr>
              <a:spcAft>
                <a:spcPts val="600"/>
              </a:spcAft>
              <a:defRPr/>
            </a:pPr>
            <a:r>
              <a:rPr lang="en-US" kern="1200" cap="all" spc="300" baseline="0">
                <a:solidFill>
                  <a:schemeClr val="tx1">
                    <a:lumMod val="85000"/>
                    <a:lumOff val="15000"/>
                  </a:schemeClr>
                </a:solidFill>
                <a:latin typeface="+mn-lt"/>
                <a:ea typeface="+mn-ea"/>
                <a:cs typeface="+mn-cs"/>
              </a:rPr>
              <a:t>Financial Law Lecture 2</a:t>
            </a:r>
          </a:p>
        </p:txBody>
      </p:sp>
      <p:sp>
        <p:nvSpPr>
          <p:cNvPr id="5" name="Dian numeron paikkamerkki 4">
            <a:extLst>
              <a:ext uri="{FF2B5EF4-FFF2-40B4-BE49-F238E27FC236}">
                <a16:creationId xmlns:a16="http://schemas.microsoft.com/office/drawing/2014/main" id="{BDFA3583-F171-47C8-B370-551DB62BE943}"/>
              </a:ext>
            </a:extLst>
          </p:cNvPr>
          <p:cNvSpPr>
            <a:spLocks noGrp="1"/>
          </p:cNvSpPr>
          <p:nvPr>
            <p:ph type="sldNum" sz="quarter" idx="17"/>
          </p:nvPr>
        </p:nvSpPr>
        <p:spPr>
          <a:xfrm>
            <a:off x="11558016" y="3136392"/>
            <a:ext cx="545911" cy="580029"/>
          </a:xfrm>
        </p:spPr>
        <p:txBody>
          <a:bodyPr vert="horz" lIns="91440" tIns="45720" rIns="91440" bIns="45720" rtlCol="0" anchor="ctr">
            <a:normAutofit/>
          </a:bodyPr>
          <a:lstStyle/>
          <a:p>
            <a:pPr>
              <a:spcAft>
                <a:spcPts val="600"/>
              </a:spcAft>
              <a:defRPr/>
            </a:pPr>
            <a:fld id="{1C07628F-9402-FB47-93B5-FC3C3BFEEBE0}" type="slidenum">
              <a:rPr lang="en-US" smtClean="0"/>
              <a:pPr>
                <a:spcAft>
                  <a:spcPts val="600"/>
                </a:spcAft>
                <a:defRPr/>
              </a:pPr>
              <a:t>27</a:t>
            </a:fld>
            <a:endParaRPr lang="en-US"/>
          </a:p>
        </p:txBody>
      </p:sp>
      <p:graphicFrame>
        <p:nvGraphicFramePr>
          <p:cNvPr id="10" name="Sisällön paikkamerkki 7">
            <a:extLst>
              <a:ext uri="{FF2B5EF4-FFF2-40B4-BE49-F238E27FC236}">
                <a16:creationId xmlns:a16="http://schemas.microsoft.com/office/drawing/2014/main" id="{1B42088B-7C0A-4DF4-9595-50D3AE568E20}"/>
              </a:ext>
            </a:extLst>
          </p:cNvPr>
          <p:cNvGraphicFramePr>
            <a:graphicFrameLocks noGrp="1"/>
          </p:cNvGraphicFramePr>
          <p:nvPr>
            <p:ph sz="quarter" idx="14"/>
            <p:extLst>
              <p:ext uri="{D42A27DB-BD31-4B8C-83A1-F6EECF244321}">
                <p14:modId xmlns:p14="http://schemas.microsoft.com/office/powerpoint/2010/main" val="3567882469"/>
              </p:ext>
            </p:extLst>
          </p:nvPr>
        </p:nvGraphicFramePr>
        <p:xfrm>
          <a:off x="1050925" y="2586251"/>
          <a:ext cx="10064998" cy="366214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81467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graphicEl>
                                              <a:dgm id="{CF8A1D28-265E-4CBB-B623-D2F27943B1C4}"/>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graphicEl>
                                              <a:dgm id="{8E9BAB7E-E01D-42A0-89AF-DC877724BE65}"/>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graphicEl>
                                              <a:dgm id="{560B1483-C09C-4884-944E-03F7E6FAA42A}"/>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graphicEl>
                                              <a:dgm id="{14136B9F-DFB4-4083-B6A2-429DC8DCEE7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graphicEl>
                                              <a:dgm id="{BFAA4AD8-D664-4A89-B355-D0CCEB6F0645}"/>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graphicEl>
                                              <a:dgm id="{6EEE2644-77F1-4183-8845-1188C09AEAD9}"/>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graphicEl>
                                              <a:dgm id="{55D447F0-99E8-4FAE-925B-617D833C78E2}"/>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graphicEl>
                                              <a:dgm id="{E53B78CA-E607-426F-BABF-AFE151CEF1CD}"/>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graphicEl>
                                              <a:dgm id="{3904ECA1-E134-4FD5-ADC9-3C2B65C67B94}"/>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graphicEl>
                                              <a:dgm id="{82EEE263-2E87-4FEA-B50B-52B963FBA874}"/>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graphicEl>
                                              <a:dgm id="{1E82C91C-DD4D-4C41-B7FC-61C4C1FCE410}"/>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graphicEl>
                                              <a:dgm id="{F7290AC4-4C3B-4763-AF72-F2A49E0D2D2D}"/>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graphicEl>
                                              <a:dgm id="{891A324C-625F-4F0B-8163-AC5E88DFCB1B}"/>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graphicEl>
                                              <a:dgm id="{6F33674D-8E8D-47CA-BB64-AB15545EECBF}"/>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
                                            <p:graphicEl>
                                              <a:dgm id="{6880323D-60DA-4B80-8BBF-08DA0024AA45}"/>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
                                            <p:graphicEl>
                                              <a:dgm id="{C4EDCC46-50C1-4CD9-85AD-7A91BC7D3B2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65AEC35-F662-469E-8B21-1DD44D16BD83}"/>
              </a:ext>
            </a:extLst>
          </p:cNvPr>
          <p:cNvSpPr>
            <a:spLocks noGrp="1"/>
          </p:cNvSpPr>
          <p:nvPr>
            <p:ph type="ctrTitle"/>
          </p:nvPr>
        </p:nvSpPr>
        <p:spPr/>
        <p:txBody>
          <a:bodyPr/>
          <a:lstStyle/>
          <a:p>
            <a:pPr algn="ctr"/>
            <a:r>
              <a:rPr lang="fi-FI" dirty="0" err="1"/>
              <a:t>Disclosure</a:t>
            </a:r>
            <a:r>
              <a:rPr lang="fi-FI" dirty="0"/>
              <a:t> </a:t>
            </a:r>
            <a:r>
              <a:rPr lang="fi-FI" dirty="0" err="1"/>
              <a:t>regulation</a:t>
            </a:r>
            <a:r>
              <a:rPr lang="fi-FI" dirty="0"/>
              <a:t> </a:t>
            </a:r>
            <a:r>
              <a:rPr lang="fi-FI" b="1" dirty="0"/>
              <a:t>4 </a:t>
            </a:r>
            <a:br>
              <a:rPr lang="fi-FI" b="1" dirty="0"/>
            </a:br>
            <a:r>
              <a:rPr lang="en-US" b="1" dirty="0"/>
              <a:t>Transparency of the promotion of environmental or social characteristics and of sustainable investments on websites and in periodic reports</a:t>
            </a:r>
            <a:br>
              <a:rPr lang="fi-FI" b="1" dirty="0"/>
            </a:br>
            <a:endParaRPr lang="fi-FI" dirty="0"/>
          </a:p>
        </p:txBody>
      </p:sp>
      <p:sp>
        <p:nvSpPr>
          <p:cNvPr id="4" name="Alatunnisteen paikkamerkki 3">
            <a:extLst>
              <a:ext uri="{FF2B5EF4-FFF2-40B4-BE49-F238E27FC236}">
                <a16:creationId xmlns:a16="http://schemas.microsoft.com/office/drawing/2014/main" id="{8AD95819-243C-4852-94B2-67B6FC2702EF}"/>
              </a:ext>
            </a:extLst>
          </p:cNvPr>
          <p:cNvSpPr>
            <a:spLocks noGrp="1"/>
          </p:cNvSpPr>
          <p:nvPr>
            <p:ph type="ftr" sz="quarter" idx="16"/>
          </p:nvPr>
        </p:nvSpPr>
        <p:spPr/>
        <p:txBody>
          <a:bodyPr/>
          <a:lstStyle/>
          <a:p>
            <a:pPr>
              <a:defRPr/>
            </a:pPr>
            <a:r>
              <a:rPr lang="fi-FI">
                <a:solidFill>
                  <a:prstClr val="black">
                    <a:tint val="75000"/>
                  </a:prstClr>
                </a:solidFill>
              </a:rPr>
              <a:t>Financial Law Lecture 2</a:t>
            </a:r>
          </a:p>
        </p:txBody>
      </p:sp>
      <p:sp>
        <p:nvSpPr>
          <p:cNvPr id="5" name="Dian numeron paikkamerkki 4">
            <a:extLst>
              <a:ext uri="{FF2B5EF4-FFF2-40B4-BE49-F238E27FC236}">
                <a16:creationId xmlns:a16="http://schemas.microsoft.com/office/drawing/2014/main" id="{AB4605AB-DF5B-44AB-BB69-3CAB67E9CF06}"/>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28</a:t>
            </a:fld>
            <a:endParaRPr lang="fi-FI">
              <a:solidFill>
                <a:prstClr val="black">
                  <a:tint val="75000"/>
                </a:prstClr>
              </a:solidFill>
            </a:endParaRPr>
          </a:p>
        </p:txBody>
      </p:sp>
      <p:graphicFrame>
        <p:nvGraphicFramePr>
          <p:cNvPr id="9" name="Sisällön paikkamerkki 8">
            <a:extLst>
              <a:ext uri="{FF2B5EF4-FFF2-40B4-BE49-F238E27FC236}">
                <a16:creationId xmlns:a16="http://schemas.microsoft.com/office/drawing/2014/main" id="{89D293DB-E64C-448A-8DEB-2433D814346B}"/>
              </a:ext>
            </a:extLst>
          </p:cNvPr>
          <p:cNvGraphicFramePr>
            <a:graphicFrameLocks noGrp="1"/>
          </p:cNvGraphicFramePr>
          <p:nvPr>
            <p:ph sz="quarter" idx="14"/>
            <p:extLst>
              <p:ext uri="{D42A27DB-BD31-4B8C-83A1-F6EECF244321}">
                <p14:modId xmlns:p14="http://schemas.microsoft.com/office/powerpoint/2010/main" val="2415372296"/>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0091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graphicEl>
                                              <a:dgm id="{A34D96A8-8B74-4E08-854C-54EF2328285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graphicEl>
                                              <a:dgm id="{352B912A-336A-4353-9997-2817A48C34A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graphicEl>
                                              <a:dgm id="{6AE2AF4B-C3EB-46DE-ACFF-E64B9E54E4ED}"/>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graphicEl>
                                              <a:dgm id="{460C2120-4BC9-40A9-9BD3-49EC86EDE0CE}"/>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graphicEl>
                                              <a:dgm id="{C57272C8-8797-44E9-AD73-F4BB4B5E5F3B}"/>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graphicEl>
                                              <a:dgm id="{C288442C-A279-47C6-8C51-9A0BF8813413}"/>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graphicEl>
                                              <a:dgm id="{B9DB2725-055F-4A3E-8586-11874604D1D8}"/>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graphicEl>
                                              <a:dgm id="{15489342-F40D-422E-9CB5-9D779CC5680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Graphic spid="9" grpId="0">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EB2E8C4-C3E7-4048-A43D-9859510CF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19" name="Ink 18">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12490710" y="6342652"/>
              <a:ext cx="360" cy="360"/>
            </p14:xfrm>
          </p:contentPart>
        </mc:Choice>
        <mc:Fallback xmlns="">
          <p:pic>
            <p:nvPicPr>
              <p:cNvPr id="19" name="Ink 18">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12481710" y="6333652"/>
                <a:ext cx="18000" cy="18000"/>
              </a:xfrm>
              <a:prstGeom prst="rect">
                <a:avLst/>
              </a:prstGeom>
            </p:spPr>
          </p:pic>
        </mc:Fallback>
      </mc:AlternateContent>
      <p:sp useBgFill="1">
        <p:nvSpPr>
          <p:cNvPr id="21" name="Rectangle 20">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35C685BF-E9A7-4525-ABF3-CCC2EAC37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2687005"/>
          </a:xfrm>
          <a:custGeom>
            <a:avLst/>
            <a:gdLst>
              <a:gd name="connsiteX0" fmla="*/ 12192000 w 12192000"/>
              <a:gd name="connsiteY0" fmla="*/ 0 h 2785707"/>
              <a:gd name="connsiteX1" fmla="*/ 0 w 12192000"/>
              <a:gd name="connsiteY1" fmla="*/ 0 h 2785707"/>
              <a:gd name="connsiteX2" fmla="*/ 0 w 12192000"/>
              <a:gd name="connsiteY2" fmla="*/ 591237 h 2785707"/>
              <a:gd name="connsiteX3" fmla="*/ 7462 w 12192000"/>
              <a:gd name="connsiteY3" fmla="*/ 596097 h 2785707"/>
              <a:gd name="connsiteX4" fmla="*/ 65949 w 12192000"/>
              <a:gd name="connsiteY4" fmla="*/ 623063 h 2785707"/>
              <a:gd name="connsiteX5" fmla="*/ 174040 w 12192000"/>
              <a:gd name="connsiteY5" fmla="*/ 614935 h 2785707"/>
              <a:gd name="connsiteX6" fmla="*/ 331354 w 12192000"/>
              <a:gd name="connsiteY6" fmla="*/ 605310 h 2785707"/>
              <a:gd name="connsiteX7" fmla="*/ 437701 w 12192000"/>
              <a:gd name="connsiteY7" fmla="*/ 649169 h 2785707"/>
              <a:gd name="connsiteX8" fmla="*/ 570985 w 12192000"/>
              <a:gd name="connsiteY8" fmla="*/ 634864 h 2785707"/>
              <a:gd name="connsiteX9" fmla="*/ 660488 w 12192000"/>
              <a:gd name="connsiteY9" fmla="*/ 637694 h 2785707"/>
              <a:gd name="connsiteX10" fmla="*/ 862240 w 12192000"/>
              <a:gd name="connsiteY10" fmla="*/ 647402 h 2785707"/>
              <a:gd name="connsiteX11" fmla="*/ 1055198 w 12192000"/>
              <a:gd name="connsiteY11" fmla="*/ 658414 h 2785707"/>
              <a:gd name="connsiteX12" fmla="*/ 1161490 w 12192000"/>
              <a:gd name="connsiteY12" fmla="*/ 664553 h 2785707"/>
              <a:gd name="connsiteX13" fmla="*/ 1335488 w 12192000"/>
              <a:gd name="connsiteY13" fmla="*/ 684838 h 2785707"/>
              <a:gd name="connsiteX14" fmla="*/ 1384901 w 12192000"/>
              <a:gd name="connsiteY14" fmla="*/ 684207 h 2785707"/>
              <a:gd name="connsiteX15" fmla="*/ 1414557 w 12192000"/>
              <a:gd name="connsiteY15" fmla="*/ 685540 h 2785707"/>
              <a:gd name="connsiteX16" fmla="*/ 1479073 w 12192000"/>
              <a:gd name="connsiteY16" fmla="*/ 708783 h 2785707"/>
              <a:gd name="connsiteX17" fmla="*/ 1760498 w 12192000"/>
              <a:gd name="connsiteY17" fmla="*/ 700683 h 2785707"/>
              <a:gd name="connsiteX18" fmla="*/ 1971386 w 12192000"/>
              <a:gd name="connsiteY18" fmla="*/ 726403 h 2785707"/>
              <a:gd name="connsiteX19" fmla="*/ 2050659 w 12192000"/>
              <a:gd name="connsiteY19" fmla="*/ 720928 h 2785707"/>
              <a:gd name="connsiteX20" fmla="*/ 2220475 w 12192000"/>
              <a:gd name="connsiteY20" fmla="*/ 749487 h 2785707"/>
              <a:gd name="connsiteX21" fmla="*/ 2272406 w 12192000"/>
              <a:gd name="connsiteY21" fmla="*/ 777021 h 2785707"/>
              <a:gd name="connsiteX22" fmla="*/ 2297410 w 12192000"/>
              <a:gd name="connsiteY22" fmla="*/ 791240 h 2785707"/>
              <a:gd name="connsiteX23" fmla="*/ 2377393 w 12192000"/>
              <a:gd name="connsiteY23" fmla="*/ 838529 h 2785707"/>
              <a:gd name="connsiteX24" fmla="*/ 2389325 w 12192000"/>
              <a:gd name="connsiteY24" fmla="*/ 847736 h 2785707"/>
              <a:gd name="connsiteX25" fmla="*/ 2418508 w 12192000"/>
              <a:gd name="connsiteY25" fmla="*/ 847030 h 2785707"/>
              <a:gd name="connsiteX26" fmla="*/ 2435377 w 12192000"/>
              <a:gd name="connsiteY26" fmla="*/ 837345 h 2785707"/>
              <a:gd name="connsiteX27" fmla="*/ 2439620 w 12192000"/>
              <a:gd name="connsiteY27" fmla="*/ 840860 h 2785707"/>
              <a:gd name="connsiteX28" fmla="*/ 2451797 w 12192000"/>
              <a:gd name="connsiteY28" fmla="*/ 846508 h 2785707"/>
              <a:gd name="connsiteX29" fmla="*/ 2505861 w 12192000"/>
              <a:gd name="connsiteY29" fmla="*/ 882666 h 2785707"/>
              <a:gd name="connsiteX30" fmla="*/ 2528621 w 12192000"/>
              <a:gd name="connsiteY30" fmla="*/ 883310 h 2785707"/>
              <a:gd name="connsiteX31" fmla="*/ 2615876 w 12192000"/>
              <a:gd name="connsiteY31" fmla="*/ 913568 h 2785707"/>
              <a:gd name="connsiteX32" fmla="*/ 2633076 w 12192000"/>
              <a:gd name="connsiteY32" fmla="*/ 918384 h 2785707"/>
              <a:gd name="connsiteX33" fmla="*/ 2665101 w 12192000"/>
              <a:gd name="connsiteY33" fmla="*/ 936714 h 2785707"/>
              <a:gd name="connsiteX34" fmla="*/ 2675173 w 12192000"/>
              <a:gd name="connsiteY34" fmla="*/ 938458 h 2785707"/>
              <a:gd name="connsiteX35" fmla="*/ 2707978 w 12192000"/>
              <a:gd name="connsiteY35" fmla="*/ 955182 h 2785707"/>
              <a:gd name="connsiteX36" fmla="*/ 2778669 w 12192000"/>
              <a:gd name="connsiteY36" fmla="*/ 991480 h 2785707"/>
              <a:gd name="connsiteX37" fmla="*/ 2796452 w 12192000"/>
              <a:gd name="connsiteY37" fmla="*/ 1000372 h 2785707"/>
              <a:gd name="connsiteX38" fmla="*/ 2813495 w 12192000"/>
              <a:gd name="connsiteY38" fmla="*/ 1001982 h 2785707"/>
              <a:gd name="connsiteX39" fmla="*/ 2904193 w 12192000"/>
              <a:gd name="connsiteY39" fmla="*/ 1024123 h 2785707"/>
              <a:gd name="connsiteX40" fmla="*/ 2926826 w 12192000"/>
              <a:gd name="connsiteY40" fmla="*/ 1025558 h 2785707"/>
              <a:gd name="connsiteX41" fmla="*/ 2937629 w 12192000"/>
              <a:gd name="connsiteY41" fmla="*/ 1021496 h 2785707"/>
              <a:gd name="connsiteX42" fmla="*/ 2970190 w 12192000"/>
              <a:gd name="connsiteY42" fmla="*/ 1039341 h 2785707"/>
              <a:gd name="connsiteX43" fmla="*/ 3023036 w 12192000"/>
              <a:gd name="connsiteY43" fmla="*/ 1057429 h 2785707"/>
              <a:gd name="connsiteX44" fmla="*/ 3047640 w 12192000"/>
              <a:gd name="connsiteY44" fmla="*/ 1067886 h 2785707"/>
              <a:gd name="connsiteX45" fmla="*/ 3069615 w 12192000"/>
              <a:gd name="connsiteY45" fmla="*/ 1068623 h 2785707"/>
              <a:gd name="connsiteX46" fmla="*/ 3189718 w 12192000"/>
              <a:gd name="connsiteY46" fmla="*/ 1090790 h 2785707"/>
              <a:gd name="connsiteX47" fmla="*/ 3234683 w 12192000"/>
              <a:gd name="connsiteY47" fmla="*/ 1082861 h 2785707"/>
              <a:gd name="connsiteX48" fmla="*/ 3243889 w 12192000"/>
              <a:gd name="connsiteY48" fmla="*/ 1088560 h 2785707"/>
              <a:gd name="connsiteX49" fmla="*/ 3316289 w 12192000"/>
              <a:gd name="connsiteY49" fmla="*/ 1102846 h 2785707"/>
              <a:gd name="connsiteX50" fmla="*/ 3363255 w 12192000"/>
              <a:gd name="connsiteY50" fmla="*/ 1113121 h 2785707"/>
              <a:gd name="connsiteX51" fmla="*/ 3450298 w 12192000"/>
              <a:gd name="connsiteY51" fmla="*/ 1140641 h 2785707"/>
              <a:gd name="connsiteX52" fmla="*/ 3502843 w 12192000"/>
              <a:gd name="connsiteY52" fmla="*/ 1152088 h 2785707"/>
              <a:gd name="connsiteX53" fmla="*/ 3534327 w 12192000"/>
              <a:gd name="connsiteY53" fmla="*/ 1158780 h 2785707"/>
              <a:gd name="connsiteX54" fmla="*/ 3613707 w 12192000"/>
              <a:gd name="connsiteY54" fmla="*/ 1188135 h 2785707"/>
              <a:gd name="connsiteX55" fmla="*/ 3734447 w 12192000"/>
              <a:gd name="connsiteY55" fmla="*/ 1264997 h 2785707"/>
              <a:gd name="connsiteX56" fmla="*/ 3774777 w 12192000"/>
              <a:gd name="connsiteY56" fmla="*/ 1280345 h 2785707"/>
              <a:gd name="connsiteX57" fmla="*/ 3782987 w 12192000"/>
              <a:gd name="connsiteY57" fmla="*/ 1278825 h 2785707"/>
              <a:gd name="connsiteX58" fmla="*/ 3829525 w 12192000"/>
              <a:gd name="connsiteY58" fmla="*/ 1314650 h 2785707"/>
              <a:gd name="connsiteX59" fmla="*/ 3916534 w 12192000"/>
              <a:gd name="connsiteY59" fmla="*/ 1337438 h 2785707"/>
              <a:gd name="connsiteX60" fmla="*/ 3985243 w 12192000"/>
              <a:gd name="connsiteY60" fmla="*/ 1349887 h 2785707"/>
              <a:gd name="connsiteX61" fmla="*/ 4022446 w 12192000"/>
              <a:gd name="connsiteY61" fmla="*/ 1358915 h 2785707"/>
              <a:gd name="connsiteX62" fmla="*/ 4050987 w 12192000"/>
              <a:gd name="connsiteY62" fmla="*/ 1363213 h 2785707"/>
              <a:gd name="connsiteX63" fmla="*/ 4115739 w 12192000"/>
              <a:gd name="connsiteY63" fmla="*/ 1386380 h 2785707"/>
              <a:gd name="connsiteX64" fmla="*/ 4219773 w 12192000"/>
              <a:gd name="connsiteY64" fmla="*/ 1429896 h 2785707"/>
              <a:gd name="connsiteX65" fmla="*/ 4242592 w 12192000"/>
              <a:gd name="connsiteY65" fmla="*/ 1437995 h 2785707"/>
              <a:gd name="connsiteX66" fmla="*/ 4264860 w 12192000"/>
              <a:gd name="connsiteY66" fmla="*/ 1440328 h 2785707"/>
              <a:gd name="connsiteX67" fmla="*/ 4272342 w 12192000"/>
              <a:gd name="connsiteY67" fmla="*/ 1436836 h 2785707"/>
              <a:gd name="connsiteX68" fmla="*/ 4285317 w 12192000"/>
              <a:gd name="connsiteY68" fmla="*/ 1440547 h 2785707"/>
              <a:gd name="connsiteX69" fmla="*/ 4289326 w 12192000"/>
              <a:gd name="connsiteY69" fmla="*/ 1440567 h 2785707"/>
              <a:gd name="connsiteX70" fmla="*/ 4311745 w 12192000"/>
              <a:gd name="connsiteY70" fmla="*/ 1441649 h 2785707"/>
              <a:gd name="connsiteX71" fmla="*/ 4345821 w 12192000"/>
              <a:gd name="connsiteY71" fmla="*/ 1467990 h 2785707"/>
              <a:gd name="connsiteX72" fmla="*/ 4399086 w 12192000"/>
              <a:gd name="connsiteY72" fmla="*/ 1480631 h 2785707"/>
              <a:gd name="connsiteX73" fmla="*/ 4635587 w 12192000"/>
              <a:gd name="connsiteY73" fmla="*/ 1532477 h 2785707"/>
              <a:gd name="connsiteX74" fmla="*/ 4697305 w 12192000"/>
              <a:gd name="connsiteY74" fmla="*/ 1598576 h 2785707"/>
              <a:gd name="connsiteX75" fmla="*/ 4800559 w 12192000"/>
              <a:gd name="connsiteY75" fmla="*/ 1650651 h 2785707"/>
              <a:gd name="connsiteX76" fmla="*/ 4945615 w 12192000"/>
              <a:gd name="connsiteY76" fmla="*/ 1698753 h 2785707"/>
              <a:gd name="connsiteX77" fmla="*/ 4951384 w 12192000"/>
              <a:gd name="connsiteY77" fmla="*/ 1709811 h 2785707"/>
              <a:gd name="connsiteX78" fmla="*/ 4961956 w 12192000"/>
              <a:gd name="connsiteY78" fmla="*/ 1718626 h 2785707"/>
              <a:gd name="connsiteX79" fmla="*/ 4964473 w 12192000"/>
              <a:gd name="connsiteY79" fmla="*/ 1718615 h 2785707"/>
              <a:gd name="connsiteX80" fmla="*/ 4991598 w 12192000"/>
              <a:gd name="connsiteY80" fmla="*/ 1734829 h 2785707"/>
              <a:gd name="connsiteX81" fmla="*/ 5009548 w 12192000"/>
              <a:gd name="connsiteY81" fmla="*/ 1747489 h 2785707"/>
              <a:gd name="connsiteX82" fmla="*/ 5014839 w 12192000"/>
              <a:gd name="connsiteY82" fmla="*/ 1748130 h 2785707"/>
              <a:gd name="connsiteX83" fmla="*/ 5058738 w 12192000"/>
              <a:gd name="connsiteY83" fmla="*/ 1764982 h 2785707"/>
              <a:gd name="connsiteX84" fmla="*/ 5080507 w 12192000"/>
              <a:gd name="connsiteY84" fmla="*/ 1768847 h 2785707"/>
              <a:gd name="connsiteX85" fmla="*/ 5142055 w 12192000"/>
              <a:gd name="connsiteY85" fmla="*/ 1767607 h 2785707"/>
              <a:gd name="connsiteX86" fmla="*/ 5173522 w 12192000"/>
              <a:gd name="connsiteY86" fmla="*/ 1784620 h 2785707"/>
              <a:gd name="connsiteX87" fmla="*/ 5180367 w 12192000"/>
              <a:gd name="connsiteY87" fmla="*/ 1787604 h 2785707"/>
              <a:gd name="connsiteX88" fmla="*/ 5180716 w 12192000"/>
              <a:gd name="connsiteY88" fmla="*/ 1787481 h 2785707"/>
              <a:gd name="connsiteX89" fmla="*/ 5188363 w 12192000"/>
              <a:gd name="connsiteY89" fmla="*/ 1790269 h 2785707"/>
              <a:gd name="connsiteX90" fmla="*/ 5192852 w 12192000"/>
              <a:gd name="connsiteY90" fmla="*/ 1793043 h 2785707"/>
              <a:gd name="connsiteX91" fmla="*/ 5272230 w 12192000"/>
              <a:gd name="connsiteY91" fmla="*/ 1791348 h 2785707"/>
              <a:gd name="connsiteX92" fmla="*/ 5376484 w 12192000"/>
              <a:gd name="connsiteY92" fmla="*/ 1805756 h 2785707"/>
              <a:gd name="connsiteX93" fmla="*/ 5478926 w 12192000"/>
              <a:gd name="connsiteY93" fmla="*/ 1822858 h 2785707"/>
              <a:gd name="connsiteX94" fmla="*/ 5515632 w 12192000"/>
              <a:gd name="connsiteY94" fmla="*/ 1830425 h 2785707"/>
              <a:gd name="connsiteX95" fmla="*/ 5582742 w 12192000"/>
              <a:gd name="connsiteY95" fmla="*/ 1837848 h 2785707"/>
              <a:gd name="connsiteX96" fmla="*/ 5615731 w 12192000"/>
              <a:gd name="connsiteY96" fmla="*/ 1838115 h 2785707"/>
              <a:gd name="connsiteX97" fmla="*/ 5619149 w 12192000"/>
              <a:gd name="connsiteY97" fmla="*/ 1835988 h 2785707"/>
              <a:gd name="connsiteX98" fmla="*/ 5625050 w 12192000"/>
              <a:gd name="connsiteY98" fmla="*/ 1835832 h 2785707"/>
              <a:gd name="connsiteX99" fmla="*/ 5640026 w 12192000"/>
              <a:gd name="connsiteY99" fmla="*/ 1839536 h 2785707"/>
              <a:gd name="connsiteX100" fmla="*/ 5645469 w 12192000"/>
              <a:gd name="connsiteY100" fmla="*/ 1841610 h 2785707"/>
              <a:gd name="connsiteX101" fmla="*/ 5653837 w 12192000"/>
              <a:gd name="connsiteY101" fmla="*/ 1843194 h 2785707"/>
              <a:gd name="connsiteX102" fmla="*/ 5654101 w 12192000"/>
              <a:gd name="connsiteY102" fmla="*/ 1843017 h 2785707"/>
              <a:gd name="connsiteX103" fmla="*/ 5661820 w 12192000"/>
              <a:gd name="connsiteY103" fmla="*/ 1844927 h 2785707"/>
              <a:gd name="connsiteX104" fmla="*/ 5698828 w 12192000"/>
              <a:gd name="connsiteY104" fmla="*/ 1857009 h 2785707"/>
              <a:gd name="connsiteX105" fmla="*/ 5755153 w 12192000"/>
              <a:gd name="connsiteY105" fmla="*/ 1846051 h 2785707"/>
              <a:gd name="connsiteX106" fmla="*/ 5777080 w 12192000"/>
              <a:gd name="connsiteY106" fmla="*/ 1846484 h 2785707"/>
              <a:gd name="connsiteX107" fmla="*/ 5790062 w 12192000"/>
              <a:gd name="connsiteY107" fmla="*/ 1844754 h 2785707"/>
              <a:gd name="connsiteX108" fmla="*/ 5888138 w 12192000"/>
              <a:gd name="connsiteY108" fmla="*/ 1877663 h 2785707"/>
              <a:gd name="connsiteX109" fmla="*/ 5902013 w 12192000"/>
              <a:gd name="connsiteY109" fmla="*/ 1884827 h 2785707"/>
              <a:gd name="connsiteX110" fmla="*/ 5912492 w 12192000"/>
              <a:gd name="connsiteY110" fmla="*/ 1894998 h 2785707"/>
              <a:gd name="connsiteX111" fmla="*/ 6068995 w 12192000"/>
              <a:gd name="connsiteY111" fmla="*/ 1920302 h 2785707"/>
              <a:gd name="connsiteX112" fmla="*/ 6283598 w 12192000"/>
              <a:gd name="connsiteY112" fmla="*/ 1991295 h 2785707"/>
              <a:gd name="connsiteX113" fmla="*/ 6378390 w 12192000"/>
              <a:gd name="connsiteY113" fmla="*/ 1991561 h 2785707"/>
              <a:gd name="connsiteX114" fmla="*/ 6519309 w 12192000"/>
              <a:gd name="connsiteY114" fmla="*/ 2027309 h 2785707"/>
              <a:gd name="connsiteX115" fmla="*/ 6643152 w 12192000"/>
              <a:gd name="connsiteY115" fmla="*/ 2049516 h 2785707"/>
              <a:gd name="connsiteX116" fmla="*/ 6656875 w 12192000"/>
              <a:gd name="connsiteY116" fmla="*/ 2051188 h 2785707"/>
              <a:gd name="connsiteX117" fmla="*/ 6662165 w 12192000"/>
              <a:gd name="connsiteY117" fmla="*/ 2046505 h 2785707"/>
              <a:gd name="connsiteX118" fmla="*/ 6708706 w 12192000"/>
              <a:gd name="connsiteY118" fmla="*/ 2049842 h 2785707"/>
              <a:gd name="connsiteX119" fmla="*/ 6797201 w 12192000"/>
              <a:gd name="connsiteY119" fmla="*/ 2065320 h 2785707"/>
              <a:gd name="connsiteX120" fmla="*/ 6810764 w 12192000"/>
              <a:gd name="connsiteY120" fmla="*/ 2071002 h 2785707"/>
              <a:gd name="connsiteX121" fmla="*/ 6901101 w 12192000"/>
              <a:gd name="connsiteY121" fmla="*/ 2082052 h 2785707"/>
              <a:gd name="connsiteX122" fmla="*/ 6962781 w 12192000"/>
              <a:gd name="connsiteY122" fmla="*/ 2092999 h 2785707"/>
              <a:gd name="connsiteX123" fmla="*/ 6975881 w 12192000"/>
              <a:gd name="connsiteY123" fmla="*/ 2098520 h 2785707"/>
              <a:gd name="connsiteX124" fmla="*/ 6991402 w 12192000"/>
              <a:gd name="connsiteY124" fmla="*/ 2094572 h 2785707"/>
              <a:gd name="connsiteX125" fmla="*/ 6996085 w 12192000"/>
              <a:gd name="connsiteY125" fmla="*/ 2090397 h 2785707"/>
              <a:gd name="connsiteX126" fmla="*/ 7045119 w 12192000"/>
              <a:gd name="connsiteY126" fmla="*/ 2100367 h 2785707"/>
              <a:gd name="connsiteX127" fmla="*/ 7051064 w 12192000"/>
              <a:gd name="connsiteY127" fmla="*/ 2100779 h 2785707"/>
              <a:gd name="connsiteX128" fmla="*/ 7092123 w 12192000"/>
              <a:gd name="connsiteY128" fmla="*/ 2100750 h 2785707"/>
              <a:gd name="connsiteX129" fmla="*/ 7153291 w 12192000"/>
              <a:gd name="connsiteY129" fmla="*/ 2096258 h 2785707"/>
              <a:gd name="connsiteX130" fmla="*/ 7216946 w 12192000"/>
              <a:gd name="connsiteY130" fmla="*/ 2083586 h 2785707"/>
              <a:gd name="connsiteX131" fmla="*/ 7253640 w 12192000"/>
              <a:gd name="connsiteY131" fmla="*/ 2078754 h 2785707"/>
              <a:gd name="connsiteX132" fmla="*/ 7279228 w 12192000"/>
              <a:gd name="connsiteY132" fmla="*/ 2072719 h 2785707"/>
              <a:gd name="connsiteX133" fmla="*/ 7350342 w 12192000"/>
              <a:gd name="connsiteY133" fmla="*/ 2070909 h 2785707"/>
              <a:gd name="connsiteX134" fmla="*/ 7470724 w 12192000"/>
              <a:gd name="connsiteY134" fmla="*/ 2073574 h 2785707"/>
              <a:gd name="connsiteX135" fmla="*/ 7514696 w 12192000"/>
              <a:gd name="connsiteY135" fmla="*/ 2067266 h 2785707"/>
              <a:gd name="connsiteX136" fmla="*/ 7516909 w 12192000"/>
              <a:gd name="connsiteY136" fmla="*/ 2061590 h 2785707"/>
              <a:gd name="connsiteX137" fmla="*/ 7530255 w 12192000"/>
              <a:gd name="connsiteY137" fmla="*/ 2060403 h 2785707"/>
              <a:gd name="connsiteX138" fmla="*/ 7533279 w 12192000"/>
              <a:gd name="connsiteY138" fmla="*/ 2059039 h 2785707"/>
              <a:gd name="connsiteX139" fmla="*/ 7551151 w 12192000"/>
              <a:gd name="connsiteY139" fmla="*/ 2052267 h 2785707"/>
              <a:gd name="connsiteX140" fmla="*/ 7602338 w 12192000"/>
              <a:gd name="connsiteY140" fmla="*/ 2063846 h 2785707"/>
              <a:gd name="connsiteX141" fmla="*/ 7625892 w 12192000"/>
              <a:gd name="connsiteY141" fmla="*/ 2064714 h 2785707"/>
              <a:gd name="connsiteX142" fmla="*/ 7648322 w 12192000"/>
              <a:gd name="connsiteY142" fmla="*/ 2072757 h 2785707"/>
              <a:gd name="connsiteX143" fmla="*/ 7660138 w 12192000"/>
              <a:gd name="connsiteY143" fmla="*/ 2081487 h 2785707"/>
              <a:gd name="connsiteX144" fmla="*/ 7701887 w 12192000"/>
              <a:gd name="connsiteY144" fmla="*/ 2097255 h 2785707"/>
              <a:gd name="connsiteX145" fmla="*/ 7701887 w 12192000"/>
              <a:gd name="connsiteY145" fmla="*/ 2081564 h 2785707"/>
              <a:gd name="connsiteX146" fmla="*/ 7781603 w 12192000"/>
              <a:gd name="connsiteY146" fmla="*/ 2105597 h 2785707"/>
              <a:gd name="connsiteX147" fmla="*/ 7840532 w 12192000"/>
              <a:gd name="connsiteY147" fmla="*/ 2126887 h 2785707"/>
              <a:gd name="connsiteX148" fmla="*/ 7852490 w 12192000"/>
              <a:gd name="connsiteY148" fmla="*/ 2134555 h 2785707"/>
              <a:gd name="connsiteX149" fmla="*/ 7868492 w 12192000"/>
              <a:gd name="connsiteY149" fmla="*/ 2133321 h 2785707"/>
              <a:gd name="connsiteX150" fmla="*/ 7873842 w 12192000"/>
              <a:gd name="connsiteY150" fmla="*/ 2130014 h 2785707"/>
              <a:gd name="connsiteX151" fmla="*/ 7920468 w 12192000"/>
              <a:gd name="connsiteY151" fmla="*/ 2148187 h 2785707"/>
              <a:gd name="connsiteX152" fmla="*/ 7926263 w 12192000"/>
              <a:gd name="connsiteY152" fmla="*/ 2149606 h 2785707"/>
              <a:gd name="connsiteX153" fmla="*/ 7966770 w 12192000"/>
              <a:gd name="connsiteY153" fmla="*/ 2156585 h 2785707"/>
              <a:gd name="connsiteX154" fmla="*/ 8092911 w 12192000"/>
              <a:gd name="connsiteY154" fmla="*/ 2161008 h 2785707"/>
              <a:gd name="connsiteX155" fmla="*/ 8129956 w 12192000"/>
              <a:gd name="connsiteY155" fmla="*/ 2162518 h 2785707"/>
              <a:gd name="connsiteX156" fmla="*/ 8156253 w 12192000"/>
              <a:gd name="connsiteY156" fmla="*/ 2160951 h 2785707"/>
              <a:gd name="connsiteX157" fmla="*/ 8226723 w 12192000"/>
              <a:gd name="connsiteY157" fmla="*/ 2171307 h 2785707"/>
              <a:gd name="connsiteX158" fmla="*/ 8345013 w 12192000"/>
              <a:gd name="connsiteY158" fmla="*/ 2194472 h 2785707"/>
              <a:gd name="connsiteX159" fmla="*/ 8389494 w 12192000"/>
              <a:gd name="connsiteY159" fmla="*/ 2195774 h 2785707"/>
              <a:gd name="connsiteX160" fmla="*/ 8392672 w 12192000"/>
              <a:gd name="connsiteY160" fmla="*/ 2190570 h 2785707"/>
              <a:gd name="connsiteX161" fmla="*/ 8406045 w 12192000"/>
              <a:gd name="connsiteY161" fmla="*/ 2191681 h 2785707"/>
              <a:gd name="connsiteX162" fmla="*/ 8409264 w 12192000"/>
              <a:gd name="connsiteY162" fmla="*/ 2190855 h 2785707"/>
              <a:gd name="connsiteX163" fmla="*/ 8428080 w 12192000"/>
              <a:gd name="connsiteY163" fmla="*/ 2187244 h 2785707"/>
              <a:gd name="connsiteX164" fmla="*/ 8476550 w 12192000"/>
              <a:gd name="connsiteY164" fmla="*/ 2207369 h 2785707"/>
              <a:gd name="connsiteX165" fmla="*/ 8588757 w 12192000"/>
              <a:gd name="connsiteY165" fmla="*/ 2225395 h 2785707"/>
              <a:gd name="connsiteX166" fmla="*/ 8749518 w 12192000"/>
              <a:gd name="connsiteY166" fmla="*/ 2245011 h 2785707"/>
              <a:gd name="connsiteX167" fmla="*/ 8874315 w 12192000"/>
              <a:gd name="connsiteY167" fmla="*/ 2266877 h 2785707"/>
              <a:gd name="connsiteX168" fmla="*/ 9029190 w 12192000"/>
              <a:gd name="connsiteY168" fmla="*/ 2309251 h 2785707"/>
              <a:gd name="connsiteX169" fmla="*/ 9142331 w 12192000"/>
              <a:gd name="connsiteY169" fmla="*/ 2320064 h 2785707"/>
              <a:gd name="connsiteX170" fmla="*/ 9155844 w 12192000"/>
              <a:gd name="connsiteY170" fmla="*/ 2330314 h 2785707"/>
              <a:gd name="connsiteX171" fmla="*/ 9171403 w 12192000"/>
              <a:gd name="connsiteY171" fmla="*/ 2337223 h 2785707"/>
              <a:gd name="connsiteX172" fmla="*/ 9173407 w 12192000"/>
              <a:gd name="connsiteY172" fmla="*/ 2336681 h 2785707"/>
              <a:gd name="connsiteX173" fmla="*/ 9208166 w 12192000"/>
              <a:gd name="connsiteY173" fmla="*/ 2347769 h 2785707"/>
              <a:gd name="connsiteX174" fmla="*/ 9274752 w 12192000"/>
              <a:gd name="connsiteY174" fmla="*/ 2367321 h 2785707"/>
              <a:gd name="connsiteX175" fmla="*/ 9275339 w 12192000"/>
              <a:gd name="connsiteY175" fmla="*/ 2366424 h 2785707"/>
              <a:gd name="connsiteX176" fmla="*/ 9286171 w 12192000"/>
              <a:gd name="connsiteY176" fmla="*/ 2364868 h 2785707"/>
              <a:gd name="connsiteX177" fmla="*/ 9306706 w 12192000"/>
              <a:gd name="connsiteY177" fmla="*/ 2364279 h 2785707"/>
              <a:gd name="connsiteX178" fmla="*/ 9354964 w 12192000"/>
              <a:gd name="connsiteY178" fmla="*/ 2350000 h 2785707"/>
              <a:gd name="connsiteX179" fmla="*/ 9393840 w 12192000"/>
              <a:gd name="connsiteY179" fmla="*/ 2360999 h 2785707"/>
              <a:gd name="connsiteX180" fmla="*/ 9401723 w 12192000"/>
              <a:gd name="connsiteY180" fmla="*/ 2362648 h 2785707"/>
              <a:gd name="connsiteX181" fmla="*/ 9401904 w 12192000"/>
              <a:gd name="connsiteY181" fmla="*/ 2362449 h 2785707"/>
              <a:gd name="connsiteX182" fmla="*/ 9410265 w 12192000"/>
              <a:gd name="connsiteY182" fmla="*/ 2363724 h 2785707"/>
              <a:gd name="connsiteX183" fmla="*/ 9431384 w 12192000"/>
              <a:gd name="connsiteY183" fmla="*/ 2368857 h 2785707"/>
              <a:gd name="connsiteX184" fmla="*/ 9436806 w 12192000"/>
              <a:gd name="connsiteY184" fmla="*/ 2368409 h 2785707"/>
              <a:gd name="connsiteX185" fmla="*/ 9469943 w 12192000"/>
              <a:gd name="connsiteY185" fmla="*/ 2364702 h 2785707"/>
              <a:gd name="connsiteX186" fmla="*/ 9571973 w 12192000"/>
              <a:gd name="connsiteY186" fmla="*/ 2375579 h 2785707"/>
              <a:gd name="connsiteX187" fmla="*/ 9673508 w 12192000"/>
              <a:gd name="connsiteY187" fmla="*/ 2388756 h 2785707"/>
              <a:gd name="connsiteX188" fmla="*/ 9775728 w 12192000"/>
              <a:gd name="connsiteY188" fmla="*/ 2398997 h 2785707"/>
              <a:gd name="connsiteX189" fmla="*/ 9828502 w 12192000"/>
              <a:gd name="connsiteY189" fmla="*/ 2387377 h 2785707"/>
              <a:gd name="connsiteX190" fmla="*/ 9834358 w 12192000"/>
              <a:gd name="connsiteY190" fmla="*/ 2387922 h 2785707"/>
              <a:gd name="connsiteX191" fmla="*/ 9848851 w 12192000"/>
              <a:gd name="connsiteY191" fmla="*/ 2393407 h 2785707"/>
              <a:gd name="connsiteX192" fmla="*/ 9854053 w 12192000"/>
              <a:gd name="connsiteY192" fmla="*/ 2396127 h 2785707"/>
              <a:gd name="connsiteX193" fmla="*/ 9862192 w 12192000"/>
              <a:gd name="connsiteY193" fmla="*/ 2398707 h 2785707"/>
              <a:gd name="connsiteX194" fmla="*/ 9862471 w 12192000"/>
              <a:gd name="connsiteY194" fmla="*/ 2398561 h 2785707"/>
              <a:gd name="connsiteX195" fmla="*/ 9905498 w 12192000"/>
              <a:gd name="connsiteY195" fmla="*/ 2417867 h 2785707"/>
              <a:gd name="connsiteX196" fmla="*/ 9962223 w 12192000"/>
              <a:gd name="connsiteY196" fmla="*/ 2413612 h 2785707"/>
              <a:gd name="connsiteX197" fmla="*/ 9983885 w 12192000"/>
              <a:gd name="connsiteY197" fmla="*/ 2416653 h 2785707"/>
              <a:gd name="connsiteX198" fmla="*/ 9995871 w 12192000"/>
              <a:gd name="connsiteY198" fmla="*/ 2417158 h 2785707"/>
              <a:gd name="connsiteX199" fmla="*/ 10030934 w 12192000"/>
              <a:gd name="connsiteY199" fmla="*/ 2432369 h 2785707"/>
              <a:gd name="connsiteX200" fmla="*/ 10036087 w 12192000"/>
              <a:gd name="connsiteY200" fmla="*/ 2432793 h 2785707"/>
              <a:gd name="connsiteX201" fmla="*/ 10057471 w 12192000"/>
              <a:gd name="connsiteY201" fmla="*/ 2445317 h 2785707"/>
              <a:gd name="connsiteX202" fmla="*/ 10088697 w 12192000"/>
              <a:gd name="connsiteY202" fmla="*/ 2461159 h 2785707"/>
              <a:gd name="connsiteX203" fmla="*/ 10091030 w 12192000"/>
              <a:gd name="connsiteY203" fmla="*/ 2461029 h 2785707"/>
              <a:gd name="connsiteX204" fmla="*/ 10104127 w 12192000"/>
              <a:gd name="connsiteY204" fmla="*/ 2469841 h 2785707"/>
              <a:gd name="connsiteX205" fmla="*/ 10169163 w 12192000"/>
              <a:gd name="connsiteY205" fmla="*/ 2492519 h 2785707"/>
              <a:gd name="connsiteX206" fmla="*/ 10266247 w 12192000"/>
              <a:gd name="connsiteY206" fmla="*/ 2525164 h 2785707"/>
              <a:gd name="connsiteX207" fmla="*/ 10383588 w 12192000"/>
              <a:gd name="connsiteY207" fmla="*/ 2556604 h 2785707"/>
              <a:gd name="connsiteX208" fmla="*/ 10502276 w 12192000"/>
              <a:gd name="connsiteY208" fmla="*/ 2611346 h 2785707"/>
              <a:gd name="connsiteX209" fmla="*/ 10702436 w 12192000"/>
              <a:gd name="connsiteY209" fmla="*/ 2685688 h 2785707"/>
              <a:gd name="connsiteX210" fmla="*/ 10738338 w 12192000"/>
              <a:gd name="connsiteY210" fmla="*/ 2690143 h 2785707"/>
              <a:gd name="connsiteX211" fmla="*/ 10738410 w 12192000"/>
              <a:gd name="connsiteY211" fmla="*/ 2690169 h 2785707"/>
              <a:gd name="connsiteX212" fmla="*/ 10828361 w 12192000"/>
              <a:gd name="connsiteY212" fmla="*/ 2695982 h 2785707"/>
              <a:gd name="connsiteX213" fmla="*/ 10850642 w 12192000"/>
              <a:gd name="connsiteY213" fmla="*/ 2691703 h 2785707"/>
              <a:gd name="connsiteX214" fmla="*/ 10944231 w 12192000"/>
              <a:gd name="connsiteY214" fmla="*/ 2690377 h 2785707"/>
              <a:gd name="connsiteX215" fmla="*/ 10961147 w 12192000"/>
              <a:gd name="connsiteY215" fmla="*/ 2687666 h 2785707"/>
              <a:gd name="connsiteX216" fmla="*/ 10980692 w 12192000"/>
              <a:gd name="connsiteY216" fmla="*/ 2691799 h 2785707"/>
              <a:gd name="connsiteX217" fmla="*/ 11058630 w 12192000"/>
              <a:gd name="connsiteY217" fmla="*/ 2709148 h 2785707"/>
              <a:gd name="connsiteX218" fmla="*/ 11094767 w 12192000"/>
              <a:gd name="connsiteY218" fmla="*/ 2717083 h 2785707"/>
              <a:gd name="connsiteX219" fmla="*/ 11096358 w 12192000"/>
              <a:gd name="connsiteY219" fmla="*/ 2720774 h 2785707"/>
              <a:gd name="connsiteX220" fmla="*/ 11104973 w 12192000"/>
              <a:gd name="connsiteY220" fmla="*/ 2716245 h 2785707"/>
              <a:gd name="connsiteX221" fmla="*/ 11131099 w 12192000"/>
              <a:gd name="connsiteY221" fmla="*/ 2719881 h 2785707"/>
              <a:gd name="connsiteX222" fmla="*/ 11140776 w 12192000"/>
              <a:gd name="connsiteY222" fmla="*/ 2725926 h 2785707"/>
              <a:gd name="connsiteX223" fmla="*/ 11158686 w 12192000"/>
              <a:gd name="connsiteY223" fmla="*/ 2726270 h 2785707"/>
              <a:gd name="connsiteX224" fmla="*/ 11273267 w 12192000"/>
              <a:gd name="connsiteY224" fmla="*/ 2728567 h 2785707"/>
              <a:gd name="connsiteX225" fmla="*/ 11288916 w 12192000"/>
              <a:gd name="connsiteY225" fmla="*/ 2737828 h 2785707"/>
              <a:gd name="connsiteX226" fmla="*/ 11311388 w 12192000"/>
              <a:gd name="connsiteY226" fmla="*/ 2736624 h 2785707"/>
              <a:gd name="connsiteX227" fmla="*/ 11335078 w 12192000"/>
              <a:gd name="connsiteY227" fmla="*/ 2749941 h 2785707"/>
              <a:gd name="connsiteX228" fmla="*/ 11348344 w 12192000"/>
              <a:gd name="connsiteY228" fmla="*/ 2752346 h 2785707"/>
              <a:gd name="connsiteX229" fmla="*/ 11353373 w 12192000"/>
              <a:gd name="connsiteY229" fmla="*/ 2754678 h 2785707"/>
              <a:gd name="connsiteX230" fmla="*/ 11367159 w 12192000"/>
              <a:gd name="connsiteY230" fmla="*/ 2741107 h 2785707"/>
              <a:gd name="connsiteX231" fmla="*/ 11389712 w 12192000"/>
              <a:gd name="connsiteY231" fmla="*/ 2740372 h 2785707"/>
              <a:gd name="connsiteX232" fmla="*/ 11395219 w 12192000"/>
              <a:gd name="connsiteY232" fmla="*/ 2733120 h 2785707"/>
              <a:gd name="connsiteX233" fmla="*/ 11409180 w 12192000"/>
              <a:gd name="connsiteY233" fmla="*/ 2739023 h 2785707"/>
              <a:gd name="connsiteX234" fmla="*/ 11431837 w 12192000"/>
              <a:gd name="connsiteY234" fmla="*/ 2746056 h 2785707"/>
              <a:gd name="connsiteX235" fmla="*/ 11444471 w 12192000"/>
              <a:gd name="connsiteY235" fmla="*/ 2749621 h 2785707"/>
              <a:gd name="connsiteX236" fmla="*/ 11451208 w 12192000"/>
              <a:gd name="connsiteY236" fmla="*/ 2744859 h 2785707"/>
              <a:gd name="connsiteX237" fmla="*/ 11473061 w 12192000"/>
              <a:gd name="connsiteY237" fmla="*/ 2757601 h 2785707"/>
              <a:gd name="connsiteX238" fmla="*/ 11526925 w 12192000"/>
              <a:gd name="connsiteY238" fmla="*/ 2772124 h 2785707"/>
              <a:gd name="connsiteX239" fmla="*/ 11584409 w 12192000"/>
              <a:gd name="connsiteY239" fmla="*/ 2785707 h 2785707"/>
              <a:gd name="connsiteX240" fmla="*/ 11705161 w 12192000"/>
              <a:gd name="connsiteY240" fmla="*/ 2774143 h 2785707"/>
              <a:gd name="connsiteX241" fmla="*/ 11831541 w 12192000"/>
              <a:gd name="connsiteY241" fmla="*/ 2745647 h 2785707"/>
              <a:gd name="connsiteX242" fmla="*/ 12017942 w 12192000"/>
              <a:gd name="connsiteY242" fmla="*/ 2704117 h 2785707"/>
              <a:gd name="connsiteX243" fmla="*/ 12134490 w 12192000"/>
              <a:gd name="connsiteY243" fmla="*/ 2673464 h 2785707"/>
              <a:gd name="connsiteX244" fmla="*/ 12159651 w 12192000"/>
              <a:gd name="connsiteY244" fmla="*/ 2679085 h 2785707"/>
              <a:gd name="connsiteX245" fmla="*/ 12192000 w 12192000"/>
              <a:gd name="connsiteY245" fmla="*/ 2674480 h 278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2192000" h="2785707">
                <a:moveTo>
                  <a:pt x="12192000" y="0"/>
                </a:moveTo>
                <a:lnTo>
                  <a:pt x="0" y="0"/>
                </a:lnTo>
                <a:lnTo>
                  <a:pt x="0" y="591237"/>
                </a:lnTo>
                <a:lnTo>
                  <a:pt x="7462" y="596097"/>
                </a:lnTo>
                <a:cubicBezTo>
                  <a:pt x="33908" y="613349"/>
                  <a:pt x="59850" y="629066"/>
                  <a:pt x="65949" y="623063"/>
                </a:cubicBezTo>
                <a:cubicBezTo>
                  <a:pt x="104511" y="621541"/>
                  <a:pt x="147418" y="628042"/>
                  <a:pt x="174040" y="614935"/>
                </a:cubicBezTo>
                <a:cubicBezTo>
                  <a:pt x="181060" y="595502"/>
                  <a:pt x="307304" y="613591"/>
                  <a:pt x="331354" y="605310"/>
                </a:cubicBezTo>
                <a:cubicBezTo>
                  <a:pt x="388829" y="623899"/>
                  <a:pt x="404420" y="655488"/>
                  <a:pt x="437701" y="649169"/>
                </a:cubicBezTo>
                <a:cubicBezTo>
                  <a:pt x="460360" y="643797"/>
                  <a:pt x="544430" y="662096"/>
                  <a:pt x="570985" y="634864"/>
                </a:cubicBezTo>
                <a:cubicBezTo>
                  <a:pt x="611720" y="655852"/>
                  <a:pt x="628268" y="628594"/>
                  <a:pt x="660488" y="637694"/>
                </a:cubicBezTo>
                <a:cubicBezTo>
                  <a:pt x="731929" y="640906"/>
                  <a:pt x="769884" y="669504"/>
                  <a:pt x="862240" y="647402"/>
                </a:cubicBezTo>
                <a:cubicBezTo>
                  <a:pt x="904065" y="656940"/>
                  <a:pt x="965938" y="616724"/>
                  <a:pt x="1055198" y="658414"/>
                </a:cubicBezTo>
                <a:cubicBezTo>
                  <a:pt x="1106774" y="665872"/>
                  <a:pt x="1080744" y="646485"/>
                  <a:pt x="1161490" y="664553"/>
                </a:cubicBezTo>
                <a:cubicBezTo>
                  <a:pt x="1184673" y="638081"/>
                  <a:pt x="1309702" y="681966"/>
                  <a:pt x="1335488" y="684838"/>
                </a:cubicBezTo>
                <a:cubicBezTo>
                  <a:pt x="1355801" y="667828"/>
                  <a:pt x="1366194" y="681653"/>
                  <a:pt x="1384901" y="684207"/>
                </a:cubicBezTo>
                <a:cubicBezTo>
                  <a:pt x="1393212" y="673848"/>
                  <a:pt x="1409014" y="673874"/>
                  <a:pt x="1414557" y="685540"/>
                </a:cubicBezTo>
                <a:cubicBezTo>
                  <a:pt x="1407315" y="713070"/>
                  <a:pt x="1474731" y="690092"/>
                  <a:pt x="1479073" y="708783"/>
                </a:cubicBezTo>
                <a:cubicBezTo>
                  <a:pt x="1540070" y="714517"/>
                  <a:pt x="1678447" y="697746"/>
                  <a:pt x="1760498" y="700683"/>
                </a:cubicBezTo>
                <a:cubicBezTo>
                  <a:pt x="1792632" y="694031"/>
                  <a:pt x="1855180" y="727000"/>
                  <a:pt x="1971386" y="726403"/>
                </a:cubicBezTo>
                <a:cubicBezTo>
                  <a:pt x="1986964" y="720596"/>
                  <a:pt x="2046286" y="708514"/>
                  <a:pt x="2050659" y="720928"/>
                </a:cubicBezTo>
                <a:cubicBezTo>
                  <a:pt x="2086682" y="721863"/>
                  <a:pt x="2195049" y="765696"/>
                  <a:pt x="2220475" y="749487"/>
                </a:cubicBezTo>
                <a:cubicBezTo>
                  <a:pt x="2215241" y="776310"/>
                  <a:pt x="2266142" y="751623"/>
                  <a:pt x="2272406" y="777021"/>
                </a:cubicBezTo>
                <a:lnTo>
                  <a:pt x="2297410" y="791240"/>
                </a:lnTo>
                <a:cubicBezTo>
                  <a:pt x="2314908" y="801492"/>
                  <a:pt x="2362075" y="829113"/>
                  <a:pt x="2377393" y="838529"/>
                </a:cubicBezTo>
                <a:lnTo>
                  <a:pt x="2389325" y="847736"/>
                </a:lnTo>
                <a:lnTo>
                  <a:pt x="2418508" y="847030"/>
                </a:lnTo>
                <a:lnTo>
                  <a:pt x="2435377" y="837345"/>
                </a:lnTo>
                <a:lnTo>
                  <a:pt x="2439620" y="840860"/>
                </a:lnTo>
                <a:cubicBezTo>
                  <a:pt x="2444187" y="847628"/>
                  <a:pt x="2446502" y="851791"/>
                  <a:pt x="2451797" y="846508"/>
                </a:cubicBezTo>
                <a:lnTo>
                  <a:pt x="2505861" y="882666"/>
                </a:lnTo>
                <a:cubicBezTo>
                  <a:pt x="2511636" y="885661"/>
                  <a:pt x="2518894" y="886415"/>
                  <a:pt x="2528621" y="883310"/>
                </a:cubicBezTo>
                <a:cubicBezTo>
                  <a:pt x="2546958" y="888460"/>
                  <a:pt x="2598467" y="907723"/>
                  <a:pt x="2615876" y="913568"/>
                </a:cubicBezTo>
                <a:lnTo>
                  <a:pt x="2633076" y="918384"/>
                </a:lnTo>
                <a:cubicBezTo>
                  <a:pt x="2641280" y="922241"/>
                  <a:pt x="2658085" y="933369"/>
                  <a:pt x="2665101" y="936714"/>
                </a:cubicBezTo>
                <a:cubicBezTo>
                  <a:pt x="2670825" y="938682"/>
                  <a:pt x="2668027" y="935380"/>
                  <a:pt x="2675173" y="938458"/>
                </a:cubicBezTo>
                <a:cubicBezTo>
                  <a:pt x="2675225" y="944597"/>
                  <a:pt x="2677804" y="950555"/>
                  <a:pt x="2707978" y="955182"/>
                </a:cubicBezTo>
                <a:cubicBezTo>
                  <a:pt x="2726571" y="970114"/>
                  <a:pt x="2750921" y="982615"/>
                  <a:pt x="2778669" y="991480"/>
                </a:cubicBezTo>
                <a:cubicBezTo>
                  <a:pt x="2784596" y="986681"/>
                  <a:pt x="2791940" y="997468"/>
                  <a:pt x="2796452" y="1000372"/>
                </a:cubicBezTo>
                <a:cubicBezTo>
                  <a:pt x="2798282" y="996724"/>
                  <a:pt x="2810819" y="997911"/>
                  <a:pt x="2813495" y="1001982"/>
                </a:cubicBezTo>
                <a:cubicBezTo>
                  <a:pt x="2894291" y="1036995"/>
                  <a:pt x="2861846" y="990458"/>
                  <a:pt x="2904193" y="1024123"/>
                </a:cubicBezTo>
                <a:cubicBezTo>
                  <a:pt x="2912426" y="1027395"/>
                  <a:pt x="2919877" y="1027211"/>
                  <a:pt x="2926826" y="1025558"/>
                </a:cubicBezTo>
                <a:lnTo>
                  <a:pt x="2937629" y="1021496"/>
                </a:lnTo>
                <a:lnTo>
                  <a:pt x="2970190" y="1039341"/>
                </a:lnTo>
                <a:cubicBezTo>
                  <a:pt x="2986667" y="1046544"/>
                  <a:pt x="3004419" y="1052632"/>
                  <a:pt x="3023036" y="1057429"/>
                </a:cubicBezTo>
                <a:cubicBezTo>
                  <a:pt x="3029427" y="1050485"/>
                  <a:pt x="3041250" y="1064362"/>
                  <a:pt x="3047640" y="1067886"/>
                </a:cubicBezTo>
                <a:cubicBezTo>
                  <a:pt x="3049113" y="1062834"/>
                  <a:pt x="3065273" y="1063377"/>
                  <a:pt x="3069615" y="1068623"/>
                </a:cubicBezTo>
                <a:cubicBezTo>
                  <a:pt x="3180167" y="1108914"/>
                  <a:pt x="3128204" y="1049097"/>
                  <a:pt x="3189718" y="1090790"/>
                </a:cubicBezTo>
                <a:lnTo>
                  <a:pt x="3234683" y="1082861"/>
                </a:lnTo>
                <a:lnTo>
                  <a:pt x="3243889" y="1088560"/>
                </a:lnTo>
                <a:cubicBezTo>
                  <a:pt x="3282443" y="1096267"/>
                  <a:pt x="3296793" y="1087718"/>
                  <a:pt x="3316289" y="1102846"/>
                </a:cubicBezTo>
                <a:cubicBezTo>
                  <a:pt x="3355705" y="1086745"/>
                  <a:pt x="3338941" y="1104834"/>
                  <a:pt x="3363255" y="1113121"/>
                </a:cubicBezTo>
                <a:cubicBezTo>
                  <a:pt x="3385590" y="1119421"/>
                  <a:pt x="3427034" y="1134146"/>
                  <a:pt x="3450298" y="1140641"/>
                </a:cubicBezTo>
                <a:cubicBezTo>
                  <a:pt x="3464287" y="1161185"/>
                  <a:pt x="3479428" y="1142090"/>
                  <a:pt x="3502843" y="1152088"/>
                </a:cubicBezTo>
                <a:cubicBezTo>
                  <a:pt x="3512778" y="1160751"/>
                  <a:pt x="3520916" y="1163472"/>
                  <a:pt x="3534327" y="1158780"/>
                </a:cubicBezTo>
                <a:cubicBezTo>
                  <a:pt x="3579631" y="1200367"/>
                  <a:pt x="3566563" y="1166440"/>
                  <a:pt x="3613707" y="1188135"/>
                </a:cubicBezTo>
                <a:cubicBezTo>
                  <a:pt x="3653700" y="1209113"/>
                  <a:pt x="3700718" y="1226767"/>
                  <a:pt x="3734447" y="1264997"/>
                </a:cubicBezTo>
                <a:cubicBezTo>
                  <a:pt x="3739812" y="1275024"/>
                  <a:pt x="3757867" y="1281897"/>
                  <a:pt x="3774777" y="1280345"/>
                </a:cubicBezTo>
                <a:cubicBezTo>
                  <a:pt x="3777687" y="1280079"/>
                  <a:pt x="3780452" y="1279566"/>
                  <a:pt x="3782987" y="1278825"/>
                </a:cubicBezTo>
                <a:cubicBezTo>
                  <a:pt x="3802089" y="1304950"/>
                  <a:pt x="3822370" y="1298085"/>
                  <a:pt x="3829525" y="1314650"/>
                </a:cubicBezTo>
                <a:cubicBezTo>
                  <a:pt x="3870043" y="1329235"/>
                  <a:pt x="3909546" y="1322767"/>
                  <a:pt x="3916534" y="1337438"/>
                </a:cubicBezTo>
                <a:cubicBezTo>
                  <a:pt x="3938646" y="1341249"/>
                  <a:pt x="3973911" y="1333246"/>
                  <a:pt x="3985243" y="1349887"/>
                </a:cubicBezTo>
                <a:cubicBezTo>
                  <a:pt x="3991624" y="1339551"/>
                  <a:pt x="4007098" y="1363379"/>
                  <a:pt x="4022446" y="1358915"/>
                </a:cubicBezTo>
                <a:cubicBezTo>
                  <a:pt x="4033756" y="1354584"/>
                  <a:pt x="4041089" y="1360802"/>
                  <a:pt x="4050987" y="1363213"/>
                </a:cubicBezTo>
                <a:cubicBezTo>
                  <a:pt x="4065543" y="1360896"/>
                  <a:pt x="4106233" y="1377936"/>
                  <a:pt x="4115739" y="1386380"/>
                </a:cubicBezTo>
                <a:cubicBezTo>
                  <a:pt x="4136569" y="1413385"/>
                  <a:pt x="4202076" y="1408872"/>
                  <a:pt x="4219773" y="1429896"/>
                </a:cubicBezTo>
                <a:cubicBezTo>
                  <a:pt x="4227193" y="1433905"/>
                  <a:pt x="4234841" y="1436419"/>
                  <a:pt x="4242592" y="1437995"/>
                </a:cubicBezTo>
                <a:lnTo>
                  <a:pt x="4264860" y="1440328"/>
                </a:lnTo>
                <a:lnTo>
                  <a:pt x="4272342" y="1436836"/>
                </a:lnTo>
                <a:lnTo>
                  <a:pt x="4285317" y="1440547"/>
                </a:lnTo>
                <a:lnTo>
                  <a:pt x="4289326" y="1440567"/>
                </a:lnTo>
                <a:lnTo>
                  <a:pt x="4311745" y="1441649"/>
                </a:lnTo>
                <a:cubicBezTo>
                  <a:pt x="4295920" y="1463324"/>
                  <a:pt x="4370745" y="1452790"/>
                  <a:pt x="4345821" y="1467990"/>
                </a:cubicBezTo>
                <a:cubicBezTo>
                  <a:pt x="4382864" y="1476647"/>
                  <a:pt x="4349421" y="1488843"/>
                  <a:pt x="4399086" y="1480631"/>
                </a:cubicBezTo>
                <a:cubicBezTo>
                  <a:pt x="4451935" y="1510979"/>
                  <a:pt x="4598080" y="1494621"/>
                  <a:pt x="4635587" y="1532477"/>
                </a:cubicBezTo>
                <a:cubicBezTo>
                  <a:pt x="4632999" y="1520275"/>
                  <a:pt x="4681854" y="1589802"/>
                  <a:pt x="4697305" y="1598576"/>
                </a:cubicBezTo>
                <a:cubicBezTo>
                  <a:pt x="4733556" y="1613805"/>
                  <a:pt x="4746756" y="1626181"/>
                  <a:pt x="4800559" y="1650651"/>
                </a:cubicBezTo>
                <a:cubicBezTo>
                  <a:pt x="4853578" y="1666654"/>
                  <a:pt x="4885909" y="1696908"/>
                  <a:pt x="4945615" y="1698753"/>
                </a:cubicBezTo>
                <a:cubicBezTo>
                  <a:pt x="4946370" y="1702791"/>
                  <a:pt x="4948427" y="1706445"/>
                  <a:pt x="4951384" y="1709811"/>
                </a:cubicBezTo>
                <a:lnTo>
                  <a:pt x="4961956" y="1718626"/>
                </a:lnTo>
                <a:lnTo>
                  <a:pt x="4964473" y="1718615"/>
                </a:lnTo>
                <a:lnTo>
                  <a:pt x="4991598" y="1734829"/>
                </a:lnTo>
                <a:lnTo>
                  <a:pt x="5009548" y="1747489"/>
                </a:lnTo>
                <a:lnTo>
                  <a:pt x="5014839" y="1748130"/>
                </a:lnTo>
                <a:cubicBezTo>
                  <a:pt x="5023037" y="1751045"/>
                  <a:pt x="5047794" y="1761529"/>
                  <a:pt x="5058738" y="1764982"/>
                </a:cubicBezTo>
                <a:cubicBezTo>
                  <a:pt x="5064791" y="1749903"/>
                  <a:pt x="5066861" y="1761618"/>
                  <a:pt x="5080507" y="1768847"/>
                </a:cubicBezTo>
                <a:cubicBezTo>
                  <a:pt x="5092955" y="1747037"/>
                  <a:pt x="5123611" y="1774828"/>
                  <a:pt x="5142055" y="1767607"/>
                </a:cubicBezTo>
                <a:cubicBezTo>
                  <a:pt x="5151799" y="1773410"/>
                  <a:pt x="5162333" y="1779148"/>
                  <a:pt x="5173522" y="1784620"/>
                </a:cubicBezTo>
                <a:lnTo>
                  <a:pt x="5180367" y="1787604"/>
                </a:lnTo>
                <a:lnTo>
                  <a:pt x="5180716" y="1787481"/>
                </a:lnTo>
                <a:cubicBezTo>
                  <a:pt x="5182658" y="1787744"/>
                  <a:pt x="5185081" y="1788580"/>
                  <a:pt x="5188363" y="1790269"/>
                </a:cubicBezTo>
                <a:lnTo>
                  <a:pt x="5192852" y="1793043"/>
                </a:lnTo>
                <a:lnTo>
                  <a:pt x="5272230" y="1791348"/>
                </a:lnTo>
                <a:cubicBezTo>
                  <a:pt x="5312404" y="1798683"/>
                  <a:pt x="5342704" y="1787354"/>
                  <a:pt x="5376484" y="1805756"/>
                </a:cubicBezTo>
                <a:cubicBezTo>
                  <a:pt x="5414117" y="1812554"/>
                  <a:pt x="5448503" y="1811916"/>
                  <a:pt x="5478926" y="1822858"/>
                </a:cubicBezTo>
                <a:cubicBezTo>
                  <a:pt x="5493297" y="1819986"/>
                  <a:pt x="5506053" y="1820161"/>
                  <a:pt x="5515632" y="1830425"/>
                </a:cubicBezTo>
                <a:cubicBezTo>
                  <a:pt x="5551385" y="1834476"/>
                  <a:pt x="5563012" y="1824675"/>
                  <a:pt x="5582742" y="1837848"/>
                </a:cubicBezTo>
                <a:lnTo>
                  <a:pt x="5615731" y="1838115"/>
                </a:lnTo>
                <a:lnTo>
                  <a:pt x="5619149" y="1835988"/>
                </a:lnTo>
                <a:lnTo>
                  <a:pt x="5625050" y="1835832"/>
                </a:lnTo>
                <a:lnTo>
                  <a:pt x="5640026" y="1839536"/>
                </a:lnTo>
                <a:lnTo>
                  <a:pt x="5645469" y="1841610"/>
                </a:lnTo>
                <a:cubicBezTo>
                  <a:pt x="5649292" y="1842786"/>
                  <a:pt x="5651918" y="1843241"/>
                  <a:pt x="5653837" y="1843194"/>
                </a:cubicBezTo>
                <a:lnTo>
                  <a:pt x="5654101" y="1843017"/>
                </a:lnTo>
                <a:lnTo>
                  <a:pt x="5661820" y="1844927"/>
                </a:lnTo>
                <a:cubicBezTo>
                  <a:pt x="5674709" y="1848645"/>
                  <a:pt x="5687118" y="1852732"/>
                  <a:pt x="5698828" y="1857009"/>
                </a:cubicBezTo>
                <a:cubicBezTo>
                  <a:pt x="5712521" y="1846861"/>
                  <a:pt x="5753797" y="1869873"/>
                  <a:pt x="5755153" y="1846051"/>
                </a:cubicBezTo>
                <a:cubicBezTo>
                  <a:pt x="5771136" y="1851140"/>
                  <a:pt x="5778501" y="1862553"/>
                  <a:pt x="5777080" y="1846484"/>
                </a:cubicBezTo>
                <a:lnTo>
                  <a:pt x="5790062" y="1844754"/>
                </a:lnTo>
                <a:lnTo>
                  <a:pt x="5888138" y="1877663"/>
                </a:lnTo>
                <a:lnTo>
                  <a:pt x="5902013" y="1884827"/>
                </a:lnTo>
                <a:cubicBezTo>
                  <a:pt x="5906316" y="1887734"/>
                  <a:pt x="5909915" y="1891071"/>
                  <a:pt x="5912492" y="1894998"/>
                </a:cubicBezTo>
                <a:cubicBezTo>
                  <a:pt x="5968551" y="1887421"/>
                  <a:pt x="6012526" y="1912636"/>
                  <a:pt x="6068995" y="1920302"/>
                </a:cubicBezTo>
                <a:cubicBezTo>
                  <a:pt x="6130128" y="1936331"/>
                  <a:pt x="6262213" y="1980287"/>
                  <a:pt x="6283598" y="1991295"/>
                </a:cubicBezTo>
                <a:cubicBezTo>
                  <a:pt x="6301966" y="1997651"/>
                  <a:pt x="6386462" y="2003382"/>
                  <a:pt x="6378390" y="1991561"/>
                </a:cubicBezTo>
                <a:cubicBezTo>
                  <a:pt x="6430691" y="2023578"/>
                  <a:pt x="6456320" y="2005237"/>
                  <a:pt x="6519309" y="2027309"/>
                </a:cubicBezTo>
                <a:lnTo>
                  <a:pt x="6643152" y="2049516"/>
                </a:lnTo>
                <a:lnTo>
                  <a:pt x="6656875" y="2051188"/>
                </a:lnTo>
                <a:lnTo>
                  <a:pt x="6662165" y="2046505"/>
                </a:lnTo>
                <a:lnTo>
                  <a:pt x="6708706" y="2049842"/>
                </a:lnTo>
                <a:cubicBezTo>
                  <a:pt x="6728320" y="2063550"/>
                  <a:pt x="6766107" y="2058616"/>
                  <a:pt x="6797201" y="2065320"/>
                </a:cubicBezTo>
                <a:lnTo>
                  <a:pt x="6810764" y="2071002"/>
                </a:lnTo>
                <a:lnTo>
                  <a:pt x="6901101" y="2082052"/>
                </a:lnTo>
                <a:lnTo>
                  <a:pt x="6962781" y="2092999"/>
                </a:lnTo>
                <a:lnTo>
                  <a:pt x="6975881" y="2098520"/>
                </a:lnTo>
                <a:lnTo>
                  <a:pt x="6991402" y="2094572"/>
                </a:lnTo>
                <a:cubicBezTo>
                  <a:pt x="6993328" y="2093335"/>
                  <a:pt x="6994904" y="2091926"/>
                  <a:pt x="6996085" y="2090397"/>
                </a:cubicBezTo>
                <a:lnTo>
                  <a:pt x="7045119" y="2100367"/>
                </a:lnTo>
                <a:lnTo>
                  <a:pt x="7051064" y="2100779"/>
                </a:lnTo>
                <a:lnTo>
                  <a:pt x="7092123" y="2100750"/>
                </a:lnTo>
                <a:lnTo>
                  <a:pt x="7153291" y="2096258"/>
                </a:lnTo>
                <a:cubicBezTo>
                  <a:pt x="7173585" y="2092006"/>
                  <a:pt x="7192251" y="2072757"/>
                  <a:pt x="7216946" y="2083586"/>
                </a:cubicBezTo>
                <a:cubicBezTo>
                  <a:pt x="7211675" y="2072232"/>
                  <a:pt x="7246465" y="2087999"/>
                  <a:pt x="7253640" y="2078754"/>
                </a:cubicBezTo>
                <a:cubicBezTo>
                  <a:pt x="7257908" y="2071016"/>
                  <a:pt x="7269456" y="2073996"/>
                  <a:pt x="7279228" y="2072719"/>
                </a:cubicBezTo>
                <a:cubicBezTo>
                  <a:pt x="7287893" y="2065644"/>
                  <a:pt x="7334999" y="2066706"/>
                  <a:pt x="7350342" y="2070909"/>
                </a:cubicBezTo>
                <a:cubicBezTo>
                  <a:pt x="7392243" y="2087644"/>
                  <a:pt x="7436988" y="2061053"/>
                  <a:pt x="7470724" y="2073574"/>
                </a:cubicBezTo>
                <a:cubicBezTo>
                  <a:pt x="7498116" y="2072967"/>
                  <a:pt x="7506999" y="2069264"/>
                  <a:pt x="7514696" y="2067266"/>
                </a:cubicBezTo>
                <a:lnTo>
                  <a:pt x="7516909" y="2061590"/>
                </a:lnTo>
                <a:lnTo>
                  <a:pt x="7530255" y="2060403"/>
                </a:lnTo>
                <a:lnTo>
                  <a:pt x="7533279" y="2059039"/>
                </a:lnTo>
                <a:cubicBezTo>
                  <a:pt x="7539042" y="2056412"/>
                  <a:pt x="7544852" y="2053978"/>
                  <a:pt x="7551151" y="2052267"/>
                </a:cubicBezTo>
                <a:cubicBezTo>
                  <a:pt x="7560368" y="2076923"/>
                  <a:pt x="7606247" y="2041786"/>
                  <a:pt x="7602338" y="2063846"/>
                </a:cubicBezTo>
                <a:lnTo>
                  <a:pt x="7625892" y="2064714"/>
                </a:lnTo>
                <a:lnTo>
                  <a:pt x="7648322" y="2072757"/>
                </a:lnTo>
                <a:lnTo>
                  <a:pt x="7660138" y="2081487"/>
                </a:lnTo>
                <a:lnTo>
                  <a:pt x="7701887" y="2097255"/>
                </a:lnTo>
                <a:lnTo>
                  <a:pt x="7701887" y="2081564"/>
                </a:lnTo>
                <a:lnTo>
                  <a:pt x="7781603" y="2105597"/>
                </a:lnTo>
                <a:lnTo>
                  <a:pt x="7840532" y="2126887"/>
                </a:lnTo>
                <a:lnTo>
                  <a:pt x="7852490" y="2134555"/>
                </a:lnTo>
                <a:lnTo>
                  <a:pt x="7868492" y="2133321"/>
                </a:lnTo>
                <a:cubicBezTo>
                  <a:pt x="7870608" y="2132431"/>
                  <a:pt x="7872409" y="2131316"/>
                  <a:pt x="7873842" y="2130014"/>
                </a:cubicBezTo>
                <a:lnTo>
                  <a:pt x="7920468" y="2148187"/>
                </a:lnTo>
                <a:lnTo>
                  <a:pt x="7926263" y="2149606"/>
                </a:lnTo>
                <a:lnTo>
                  <a:pt x="7966770" y="2156585"/>
                </a:lnTo>
                <a:lnTo>
                  <a:pt x="8092911" y="2161008"/>
                </a:lnTo>
                <a:cubicBezTo>
                  <a:pt x="8089698" y="2148943"/>
                  <a:pt x="8121258" y="2170386"/>
                  <a:pt x="8129956" y="2162518"/>
                </a:cubicBezTo>
                <a:cubicBezTo>
                  <a:pt x="8135520" y="2155638"/>
                  <a:pt x="8146390" y="2160539"/>
                  <a:pt x="8156253" y="2160951"/>
                </a:cubicBezTo>
                <a:cubicBezTo>
                  <a:pt x="8166039" y="2155473"/>
                  <a:pt x="8212323" y="2164555"/>
                  <a:pt x="8226723" y="2171307"/>
                </a:cubicBezTo>
                <a:cubicBezTo>
                  <a:pt x="8265129" y="2194914"/>
                  <a:pt x="8313924" y="2176403"/>
                  <a:pt x="8345013" y="2194472"/>
                </a:cubicBezTo>
                <a:cubicBezTo>
                  <a:pt x="8372141" y="2198551"/>
                  <a:pt x="8381553" y="2196425"/>
                  <a:pt x="8389494" y="2195774"/>
                </a:cubicBezTo>
                <a:lnTo>
                  <a:pt x="8392672" y="2190570"/>
                </a:lnTo>
                <a:lnTo>
                  <a:pt x="8406045" y="2191681"/>
                </a:lnTo>
                <a:lnTo>
                  <a:pt x="8409264" y="2190855"/>
                </a:lnTo>
                <a:cubicBezTo>
                  <a:pt x="8415411" y="2189254"/>
                  <a:pt x="8421567" y="2187852"/>
                  <a:pt x="8428080" y="2187244"/>
                </a:cubicBezTo>
                <a:cubicBezTo>
                  <a:pt x="8432860" y="2213065"/>
                  <a:pt x="8484266" y="2186341"/>
                  <a:pt x="8476550" y="2207369"/>
                </a:cubicBezTo>
                <a:cubicBezTo>
                  <a:pt x="8513167" y="2208526"/>
                  <a:pt x="8555619" y="2244400"/>
                  <a:pt x="8588757" y="2225395"/>
                </a:cubicBezTo>
                <a:cubicBezTo>
                  <a:pt x="8642872" y="2232730"/>
                  <a:pt x="8692026" y="2235404"/>
                  <a:pt x="8749518" y="2245011"/>
                </a:cubicBezTo>
                <a:cubicBezTo>
                  <a:pt x="8793577" y="2260750"/>
                  <a:pt x="8842828" y="2247803"/>
                  <a:pt x="8874315" y="2266877"/>
                </a:cubicBezTo>
                <a:cubicBezTo>
                  <a:pt x="8926109" y="2267125"/>
                  <a:pt x="8990017" y="2281364"/>
                  <a:pt x="9029190" y="2309251"/>
                </a:cubicBezTo>
                <a:cubicBezTo>
                  <a:pt x="9084505" y="2314654"/>
                  <a:pt x="9093058" y="2330757"/>
                  <a:pt x="9142331" y="2320064"/>
                </a:cubicBezTo>
                <a:cubicBezTo>
                  <a:pt x="9146183" y="2324091"/>
                  <a:pt x="9150768" y="2327448"/>
                  <a:pt x="9155844" y="2330314"/>
                </a:cubicBezTo>
                <a:lnTo>
                  <a:pt x="9171403" y="2337223"/>
                </a:lnTo>
                <a:lnTo>
                  <a:pt x="9173407" y="2336681"/>
                </a:lnTo>
                <a:lnTo>
                  <a:pt x="9208166" y="2347769"/>
                </a:lnTo>
                <a:lnTo>
                  <a:pt x="9274752" y="2367321"/>
                </a:lnTo>
                <a:lnTo>
                  <a:pt x="9275339" y="2366424"/>
                </a:lnTo>
                <a:cubicBezTo>
                  <a:pt x="9277508" y="2364656"/>
                  <a:pt x="9280711" y="2363810"/>
                  <a:pt x="9286171" y="2364868"/>
                </a:cubicBezTo>
                <a:cubicBezTo>
                  <a:pt x="9278880" y="2347951"/>
                  <a:pt x="9289961" y="2359662"/>
                  <a:pt x="9306706" y="2364279"/>
                </a:cubicBezTo>
                <a:cubicBezTo>
                  <a:pt x="9299116" y="2339032"/>
                  <a:pt x="9346014" y="2361383"/>
                  <a:pt x="9354964" y="2350000"/>
                </a:cubicBezTo>
                <a:cubicBezTo>
                  <a:pt x="9367435" y="2353960"/>
                  <a:pt x="9380485" y="2357688"/>
                  <a:pt x="9393840" y="2360999"/>
                </a:cubicBezTo>
                <a:lnTo>
                  <a:pt x="9401723" y="2362648"/>
                </a:lnTo>
                <a:cubicBezTo>
                  <a:pt x="9401784" y="2362582"/>
                  <a:pt x="9401843" y="2362515"/>
                  <a:pt x="9401904" y="2362449"/>
                </a:cubicBezTo>
                <a:cubicBezTo>
                  <a:pt x="9403668" y="2362309"/>
                  <a:pt x="9406280" y="2362664"/>
                  <a:pt x="9410265" y="2363724"/>
                </a:cubicBezTo>
                <a:lnTo>
                  <a:pt x="9431384" y="2368857"/>
                </a:lnTo>
                <a:lnTo>
                  <a:pt x="9436806" y="2368409"/>
                </a:lnTo>
                <a:lnTo>
                  <a:pt x="9469943" y="2364702"/>
                </a:lnTo>
                <a:cubicBezTo>
                  <a:pt x="9492075" y="2366299"/>
                  <a:pt x="9538048" y="2371570"/>
                  <a:pt x="9571973" y="2375579"/>
                </a:cubicBezTo>
                <a:cubicBezTo>
                  <a:pt x="9604304" y="2385689"/>
                  <a:pt x="9636016" y="2383371"/>
                  <a:pt x="9673508" y="2388756"/>
                </a:cubicBezTo>
                <a:cubicBezTo>
                  <a:pt x="9711732" y="2406591"/>
                  <a:pt x="9735674" y="2393166"/>
                  <a:pt x="9775728" y="2398997"/>
                </a:cubicBezTo>
                <a:cubicBezTo>
                  <a:pt x="9806799" y="2422784"/>
                  <a:pt x="9806899" y="2389955"/>
                  <a:pt x="9828502" y="2387377"/>
                </a:cubicBezTo>
                <a:lnTo>
                  <a:pt x="9834358" y="2387922"/>
                </a:lnTo>
                <a:lnTo>
                  <a:pt x="9848851" y="2393407"/>
                </a:lnTo>
                <a:lnTo>
                  <a:pt x="9854053" y="2396127"/>
                </a:lnTo>
                <a:cubicBezTo>
                  <a:pt x="9857729" y="2397755"/>
                  <a:pt x="9860291" y="2398523"/>
                  <a:pt x="9862192" y="2398707"/>
                </a:cubicBezTo>
                <a:lnTo>
                  <a:pt x="9862471" y="2398561"/>
                </a:lnTo>
                <a:lnTo>
                  <a:pt x="9905498" y="2417867"/>
                </a:lnTo>
                <a:cubicBezTo>
                  <a:pt x="9919952" y="2409351"/>
                  <a:pt x="9958757" y="2437263"/>
                  <a:pt x="9962223" y="2413612"/>
                </a:cubicBezTo>
                <a:cubicBezTo>
                  <a:pt x="9977588" y="2420601"/>
                  <a:pt x="9983860" y="2432885"/>
                  <a:pt x="9983885" y="2416653"/>
                </a:cubicBezTo>
                <a:cubicBezTo>
                  <a:pt x="9989098" y="2418537"/>
                  <a:pt x="9992817" y="2418345"/>
                  <a:pt x="9995871" y="2417158"/>
                </a:cubicBezTo>
                <a:lnTo>
                  <a:pt x="10030934" y="2432369"/>
                </a:lnTo>
                <a:lnTo>
                  <a:pt x="10036087" y="2432793"/>
                </a:lnTo>
                <a:lnTo>
                  <a:pt x="10057471" y="2445317"/>
                </a:lnTo>
                <a:lnTo>
                  <a:pt x="10088697" y="2461159"/>
                </a:lnTo>
                <a:lnTo>
                  <a:pt x="10091030" y="2461029"/>
                </a:lnTo>
                <a:lnTo>
                  <a:pt x="10104127" y="2469841"/>
                </a:lnTo>
                <a:cubicBezTo>
                  <a:pt x="10108126" y="2473257"/>
                  <a:pt x="10166959" y="2488286"/>
                  <a:pt x="10169163" y="2492519"/>
                </a:cubicBezTo>
                <a:cubicBezTo>
                  <a:pt x="10225323" y="2491613"/>
                  <a:pt x="10211037" y="2510783"/>
                  <a:pt x="10266247" y="2525164"/>
                </a:cubicBezTo>
                <a:cubicBezTo>
                  <a:pt x="10304736" y="2528123"/>
                  <a:pt x="10324750" y="2536388"/>
                  <a:pt x="10383588" y="2556604"/>
                </a:cubicBezTo>
                <a:cubicBezTo>
                  <a:pt x="10422927" y="2570967"/>
                  <a:pt x="10449351" y="2596747"/>
                  <a:pt x="10502276" y="2611346"/>
                </a:cubicBezTo>
                <a:cubicBezTo>
                  <a:pt x="10551189" y="2649570"/>
                  <a:pt x="10642054" y="2656133"/>
                  <a:pt x="10702436" y="2685688"/>
                </a:cubicBezTo>
                <a:cubicBezTo>
                  <a:pt x="10734755" y="2677393"/>
                  <a:pt x="10727906" y="2683472"/>
                  <a:pt x="10738338" y="2690143"/>
                </a:cubicBezTo>
                <a:lnTo>
                  <a:pt x="10738410" y="2690169"/>
                </a:lnTo>
                <a:lnTo>
                  <a:pt x="10828361" y="2695982"/>
                </a:lnTo>
                <a:cubicBezTo>
                  <a:pt x="10834653" y="2692647"/>
                  <a:pt x="10841817" y="2690605"/>
                  <a:pt x="10850642" y="2691703"/>
                </a:cubicBezTo>
                <a:cubicBezTo>
                  <a:pt x="10900458" y="2713605"/>
                  <a:pt x="10856850" y="2676798"/>
                  <a:pt x="10944231" y="2690377"/>
                </a:cubicBezTo>
                <a:cubicBezTo>
                  <a:pt x="10947888" y="2693638"/>
                  <a:pt x="10960334" y="2691646"/>
                  <a:pt x="10961147" y="2687666"/>
                </a:cubicBezTo>
                <a:cubicBezTo>
                  <a:pt x="10966277" y="2689341"/>
                  <a:pt x="10976214" y="2697915"/>
                  <a:pt x="10980692" y="2691799"/>
                </a:cubicBezTo>
                <a:cubicBezTo>
                  <a:pt x="11009873" y="2693413"/>
                  <a:pt x="11036717" y="2699386"/>
                  <a:pt x="11058630" y="2709148"/>
                </a:cubicBezTo>
                <a:cubicBezTo>
                  <a:pt x="11089046" y="2706063"/>
                  <a:pt x="11093105" y="2711169"/>
                  <a:pt x="11094767" y="2717083"/>
                </a:cubicBezTo>
                <a:lnTo>
                  <a:pt x="11096358" y="2720774"/>
                </a:lnTo>
                <a:lnTo>
                  <a:pt x="11104973" y="2716245"/>
                </a:lnTo>
                <a:cubicBezTo>
                  <a:pt x="11114214" y="2713690"/>
                  <a:pt x="11122836" y="2715703"/>
                  <a:pt x="11131099" y="2719881"/>
                </a:cubicBezTo>
                <a:lnTo>
                  <a:pt x="11140776" y="2725926"/>
                </a:lnTo>
                <a:lnTo>
                  <a:pt x="11158686" y="2726270"/>
                </a:lnTo>
                <a:cubicBezTo>
                  <a:pt x="11180768" y="2726709"/>
                  <a:pt x="11251563" y="2726640"/>
                  <a:pt x="11273267" y="2728567"/>
                </a:cubicBezTo>
                <a:lnTo>
                  <a:pt x="11288916" y="2737828"/>
                </a:lnTo>
                <a:lnTo>
                  <a:pt x="11311388" y="2736624"/>
                </a:lnTo>
                <a:cubicBezTo>
                  <a:pt x="11321582" y="2738058"/>
                  <a:pt x="11329783" y="2742030"/>
                  <a:pt x="11335078" y="2749941"/>
                </a:cubicBezTo>
                <a:cubicBezTo>
                  <a:pt x="11338817" y="2743516"/>
                  <a:pt x="11342149" y="2746955"/>
                  <a:pt x="11348344" y="2752346"/>
                </a:cubicBezTo>
                <a:lnTo>
                  <a:pt x="11353373" y="2754678"/>
                </a:lnTo>
                <a:lnTo>
                  <a:pt x="11367159" y="2741107"/>
                </a:lnTo>
                <a:lnTo>
                  <a:pt x="11389712" y="2740372"/>
                </a:lnTo>
                <a:lnTo>
                  <a:pt x="11395219" y="2733120"/>
                </a:lnTo>
                <a:lnTo>
                  <a:pt x="11409180" y="2739023"/>
                </a:lnTo>
                <a:cubicBezTo>
                  <a:pt x="11414137" y="2740775"/>
                  <a:pt x="11422149" y="2743232"/>
                  <a:pt x="11431837" y="2746056"/>
                </a:cubicBezTo>
                <a:lnTo>
                  <a:pt x="11444471" y="2749621"/>
                </a:lnTo>
                <a:lnTo>
                  <a:pt x="11451208" y="2744859"/>
                </a:lnTo>
                <a:lnTo>
                  <a:pt x="11473061" y="2757601"/>
                </a:lnTo>
                <a:lnTo>
                  <a:pt x="11526925" y="2772124"/>
                </a:lnTo>
                <a:cubicBezTo>
                  <a:pt x="11539650" y="2795076"/>
                  <a:pt x="11582438" y="2758503"/>
                  <a:pt x="11584409" y="2785707"/>
                </a:cubicBezTo>
                <a:cubicBezTo>
                  <a:pt x="11604765" y="2763696"/>
                  <a:pt x="11670052" y="2782257"/>
                  <a:pt x="11705161" y="2774143"/>
                </a:cubicBezTo>
                <a:cubicBezTo>
                  <a:pt x="11712651" y="2785033"/>
                  <a:pt x="11817987" y="2755153"/>
                  <a:pt x="11831541" y="2745647"/>
                </a:cubicBezTo>
                <a:cubicBezTo>
                  <a:pt x="11943852" y="2715987"/>
                  <a:pt x="11988586" y="2718581"/>
                  <a:pt x="12017942" y="2704117"/>
                </a:cubicBezTo>
                <a:cubicBezTo>
                  <a:pt x="12044424" y="2697243"/>
                  <a:pt x="12068778" y="2677784"/>
                  <a:pt x="12134490" y="2673464"/>
                </a:cubicBezTo>
                <a:cubicBezTo>
                  <a:pt x="12140262" y="2677664"/>
                  <a:pt x="12149020" y="2679275"/>
                  <a:pt x="12159651" y="2679085"/>
                </a:cubicBezTo>
                <a:lnTo>
                  <a:pt x="12192000" y="267448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Otsikko 1">
            <a:extLst>
              <a:ext uri="{FF2B5EF4-FFF2-40B4-BE49-F238E27FC236}">
                <a16:creationId xmlns:a16="http://schemas.microsoft.com/office/drawing/2014/main" id="{DBC4BF0D-4641-4B6A-A05D-AC3367F72891}"/>
              </a:ext>
            </a:extLst>
          </p:cNvPr>
          <p:cNvSpPr>
            <a:spLocks noGrp="1"/>
          </p:cNvSpPr>
          <p:nvPr>
            <p:ph type="ctrTitle"/>
          </p:nvPr>
        </p:nvSpPr>
        <p:spPr>
          <a:xfrm>
            <a:off x="1095139" y="601055"/>
            <a:ext cx="9810604" cy="1216024"/>
          </a:xfrm>
        </p:spPr>
        <p:txBody>
          <a:bodyPr vert="horz" lIns="91440" tIns="45720" rIns="91440" bIns="45720" rtlCol="0" anchor="ctr">
            <a:normAutofit/>
          </a:bodyPr>
          <a:lstStyle/>
          <a:p>
            <a:pPr>
              <a:lnSpc>
                <a:spcPct val="100000"/>
              </a:lnSpc>
            </a:pPr>
            <a:r>
              <a:rPr lang="en-US" sz="1300" spc="600">
                <a:solidFill>
                  <a:schemeClr val="tx1">
                    <a:lumMod val="85000"/>
                    <a:lumOff val="15000"/>
                  </a:schemeClr>
                </a:solidFill>
              </a:rPr>
              <a:t>Taxonomy regulation 1 </a:t>
            </a:r>
            <a:br>
              <a:rPr lang="en-US" sz="1300" spc="600">
                <a:solidFill>
                  <a:schemeClr val="tx1">
                    <a:lumMod val="85000"/>
                    <a:lumOff val="15000"/>
                  </a:schemeClr>
                </a:solidFill>
              </a:rPr>
            </a:br>
            <a:r>
              <a:rPr lang="en-US" sz="1300" spc="600">
                <a:solidFill>
                  <a:schemeClr val="tx1">
                    <a:lumMod val="85000"/>
                    <a:lumOff val="15000"/>
                  </a:schemeClr>
                </a:solidFill>
              </a:rPr>
              <a:t>REGULATION (EU) 2020/852 OF THE EUROPEAN PARLIAMENT AND OF THE COUNCIL on the establishment of a framework to facilitate sustainable investment</a:t>
            </a:r>
            <a:br>
              <a:rPr lang="en-US" sz="1300" spc="600">
                <a:solidFill>
                  <a:schemeClr val="tx1">
                    <a:lumMod val="85000"/>
                    <a:lumOff val="15000"/>
                  </a:schemeClr>
                </a:solidFill>
              </a:rPr>
            </a:br>
            <a:endParaRPr lang="en-US" sz="1300" spc="600">
              <a:solidFill>
                <a:schemeClr val="tx1">
                  <a:lumMod val="85000"/>
                  <a:lumOff val="15000"/>
                </a:schemeClr>
              </a:solidFill>
            </a:endParaRPr>
          </a:p>
        </p:txBody>
      </p:sp>
      <p:sp>
        <p:nvSpPr>
          <p:cNvPr id="25" name="Freeform: Shape 24">
            <a:extLst>
              <a:ext uri="{FF2B5EF4-FFF2-40B4-BE49-F238E27FC236}">
                <a16:creationId xmlns:a16="http://schemas.microsoft.com/office/drawing/2014/main" id="{C87A8A8A-B020-4F46-8329-D75799D71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4144" y="6080078"/>
            <a:ext cx="9517857" cy="777922"/>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latunnisteen paikkamerkki 3">
            <a:extLst>
              <a:ext uri="{FF2B5EF4-FFF2-40B4-BE49-F238E27FC236}">
                <a16:creationId xmlns:a16="http://schemas.microsoft.com/office/drawing/2014/main" id="{9944B2B8-4422-46D5-9DF8-2C68912F9D66}"/>
              </a:ext>
            </a:extLst>
          </p:cNvPr>
          <p:cNvSpPr>
            <a:spLocks noGrp="1"/>
          </p:cNvSpPr>
          <p:nvPr>
            <p:ph type="ftr" sz="quarter" idx="16"/>
          </p:nvPr>
        </p:nvSpPr>
        <p:spPr>
          <a:xfrm rot="5400000">
            <a:off x="10451592" y="1408176"/>
            <a:ext cx="2770499" cy="365125"/>
          </a:xfrm>
        </p:spPr>
        <p:txBody>
          <a:bodyPr vert="horz" lIns="91440" tIns="45720" rIns="91440" bIns="45720" rtlCol="0" anchor="ctr">
            <a:normAutofit/>
          </a:bodyPr>
          <a:lstStyle/>
          <a:p>
            <a:pPr>
              <a:spcAft>
                <a:spcPts val="600"/>
              </a:spcAft>
              <a:defRPr/>
            </a:pPr>
            <a:r>
              <a:rPr lang="en-US" kern="1200" cap="all" spc="300" baseline="0">
                <a:solidFill>
                  <a:schemeClr val="tx1">
                    <a:lumMod val="85000"/>
                    <a:lumOff val="15000"/>
                  </a:schemeClr>
                </a:solidFill>
                <a:latin typeface="+mn-lt"/>
                <a:ea typeface="+mn-ea"/>
                <a:cs typeface="+mn-cs"/>
              </a:rPr>
              <a:t>Financial Law Lecture 2</a:t>
            </a:r>
          </a:p>
        </p:txBody>
      </p:sp>
      <p:sp>
        <p:nvSpPr>
          <p:cNvPr id="5" name="Dian numeron paikkamerkki 4">
            <a:extLst>
              <a:ext uri="{FF2B5EF4-FFF2-40B4-BE49-F238E27FC236}">
                <a16:creationId xmlns:a16="http://schemas.microsoft.com/office/drawing/2014/main" id="{CD2A967B-0589-4CAF-A6E4-DC8981FBE8CB}"/>
              </a:ext>
            </a:extLst>
          </p:cNvPr>
          <p:cNvSpPr>
            <a:spLocks noGrp="1"/>
          </p:cNvSpPr>
          <p:nvPr>
            <p:ph type="sldNum" sz="quarter" idx="17"/>
          </p:nvPr>
        </p:nvSpPr>
        <p:spPr>
          <a:xfrm>
            <a:off x="11558016" y="3136392"/>
            <a:ext cx="545911" cy="580029"/>
          </a:xfrm>
        </p:spPr>
        <p:txBody>
          <a:bodyPr vert="horz" lIns="91440" tIns="45720" rIns="91440" bIns="45720" rtlCol="0" anchor="ctr">
            <a:normAutofit/>
          </a:bodyPr>
          <a:lstStyle/>
          <a:p>
            <a:pPr>
              <a:spcAft>
                <a:spcPts val="600"/>
              </a:spcAft>
              <a:defRPr/>
            </a:pPr>
            <a:fld id="{1C07628F-9402-FB47-93B5-FC3C3BFEEBE0}" type="slidenum">
              <a:rPr lang="en-US" smtClean="0"/>
              <a:pPr>
                <a:spcAft>
                  <a:spcPts val="600"/>
                </a:spcAft>
                <a:defRPr/>
              </a:pPr>
              <a:t>29</a:t>
            </a:fld>
            <a:endParaRPr lang="en-US"/>
          </a:p>
        </p:txBody>
      </p:sp>
      <p:graphicFrame>
        <p:nvGraphicFramePr>
          <p:cNvPr id="13" name="Sisällön paikkamerkki 12">
            <a:extLst>
              <a:ext uri="{FF2B5EF4-FFF2-40B4-BE49-F238E27FC236}">
                <a16:creationId xmlns:a16="http://schemas.microsoft.com/office/drawing/2014/main" id="{8907B2BC-10A8-48C5-8460-5D8418C86507}"/>
              </a:ext>
            </a:extLst>
          </p:cNvPr>
          <p:cNvGraphicFramePr>
            <a:graphicFrameLocks noGrp="1"/>
          </p:cNvGraphicFramePr>
          <p:nvPr>
            <p:ph sz="quarter" idx="14"/>
            <p:extLst>
              <p:ext uri="{D42A27DB-BD31-4B8C-83A1-F6EECF244321}">
                <p14:modId xmlns:p14="http://schemas.microsoft.com/office/powerpoint/2010/main" val="2479588362"/>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178170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AD512F2-1935-4433-9B53-76934D71B382}"/>
              </a:ext>
            </a:extLst>
          </p:cNvPr>
          <p:cNvSpPr>
            <a:spLocks noGrp="1"/>
          </p:cNvSpPr>
          <p:nvPr>
            <p:ph type="title"/>
          </p:nvPr>
        </p:nvSpPr>
        <p:spPr/>
        <p:txBody>
          <a:bodyPr>
            <a:normAutofit fontScale="90000"/>
          </a:bodyPr>
          <a:lstStyle/>
          <a:p>
            <a:pPr algn="ctr"/>
            <a:r>
              <a:rPr lang="en-US" b="0" i="0" dirty="0">
                <a:solidFill>
                  <a:srgbClr val="4D4D4D"/>
                </a:solidFill>
                <a:effectLst/>
                <a:latin typeface="Roboto" panose="02000000000000000000" pitchFamily="2" charset="0"/>
              </a:rPr>
              <a:t>UN17 Goals adopted in 2015, as part of the </a:t>
            </a:r>
            <a:r>
              <a:rPr lang="en-US" b="0" i="0" u="sng" dirty="0">
                <a:solidFill>
                  <a:srgbClr val="4D4D4D"/>
                </a:solidFill>
                <a:effectLst/>
                <a:latin typeface="Roboto" panose="02000000000000000000" pitchFamily="2" charset="0"/>
                <a:hlinkClick r:id="rId2"/>
              </a:rPr>
              <a:t>2030 Agenda for Sustainable Development</a:t>
            </a:r>
            <a:r>
              <a:rPr lang="en-US" b="0" i="0" dirty="0">
                <a:solidFill>
                  <a:srgbClr val="4D4D4D"/>
                </a:solidFill>
                <a:effectLst/>
                <a:latin typeface="Roboto" panose="02000000000000000000" pitchFamily="2" charset="0"/>
              </a:rPr>
              <a:t> </a:t>
            </a:r>
            <a:endParaRPr lang="fi-FI" dirty="0"/>
          </a:p>
        </p:txBody>
      </p:sp>
      <p:sp>
        <p:nvSpPr>
          <p:cNvPr id="3" name="Sisällön paikkamerkki 2">
            <a:extLst>
              <a:ext uri="{FF2B5EF4-FFF2-40B4-BE49-F238E27FC236}">
                <a16:creationId xmlns:a16="http://schemas.microsoft.com/office/drawing/2014/main" id="{D2668138-D2F7-4220-8D69-15D0C7FF079B}"/>
              </a:ext>
            </a:extLst>
          </p:cNvPr>
          <p:cNvSpPr>
            <a:spLocks noGrp="1"/>
          </p:cNvSpPr>
          <p:nvPr>
            <p:ph idx="1"/>
          </p:nvPr>
        </p:nvSpPr>
        <p:spPr/>
        <p:txBody>
          <a:bodyPr/>
          <a:lstStyle/>
          <a:p>
            <a:endParaRPr lang="fi-FI" dirty="0"/>
          </a:p>
        </p:txBody>
      </p:sp>
      <p:sp>
        <p:nvSpPr>
          <p:cNvPr id="4" name="Alatunnisteen paikkamerkki 3">
            <a:extLst>
              <a:ext uri="{FF2B5EF4-FFF2-40B4-BE49-F238E27FC236}">
                <a16:creationId xmlns:a16="http://schemas.microsoft.com/office/drawing/2014/main" id="{716CE088-799A-4794-B7D6-CC75B892AEAD}"/>
              </a:ext>
            </a:extLst>
          </p:cNvPr>
          <p:cNvSpPr>
            <a:spLocks noGrp="1"/>
          </p:cNvSpPr>
          <p:nvPr>
            <p:ph type="ftr" sz="quarter" idx="11"/>
          </p:nvPr>
        </p:nvSpPr>
        <p:spPr/>
        <p:txBody>
          <a:bodyPr/>
          <a:lstStyle/>
          <a:p>
            <a:r>
              <a:rPr lang="en-US"/>
              <a:t>Financial Law Lecture 2</a:t>
            </a:r>
            <a:endParaRPr lang="en-US" dirty="0"/>
          </a:p>
        </p:txBody>
      </p:sp>
      <p:sp>
        <p:nvSpPr>
          <p:cNvPr id="5" name="Dian numeron paikkamerkki 4">
            <a:extLst>
              <a:ext uri="{FF2B5EF4-FFF2-40B4-BE49-F238E27FC236}">
                <a16:creationId xmlns:a16="http://schemas.microsoft.com/office/drawing/2014/main" id="{FB26EA15-CC62-4E4C-97E3-F3F9E1625B7F}"/>
              </a:ext>
            </a:extLst>
          </p:cNvPr>
          <p:cNvSpPr>
            <a:spLocks noGrp="1"/>
          </p:cNvSpPr>
          <p:nvPr>
            <p:ph type="sldNum" sz="quarter" idx="12"/>
          </p:nvPr>
        </p:nvSpPr>
        <p:spPr/>
        <p:txBody>
          <a:bodyPr/>
          <a:lstStyle/>
          <a:p>
            <a:fld id="{9D4AEF59-F28E-467C-9EA3-92D1CFAD475A}" type="slidenum">
              <a:rPr lang="en-US" smtClean="0"/>
              <a:t>3</a:t>
            </a:fld>
            <a:endParaRPr lang="en-US"/>
          </a:p>
        </p:txBody>
      </p:sp>
      <p:pic>
        <p:nvPicPr>
          <p:cNvPr id="1025" name="Picture 1">
            <a:extLst>
              <a:ext uri="{FF2B5EF4-FFF2-40B4-BE49-F238E27FC236}">
                <a16:creationId xmlns:a16="http://schemas.microsoft.com/office/drawing/2014/main" id="{CF82DFE0-2602-41CD-895E-A776D57EFA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3627" y="2041261"/>
            <a:ext cx="1343025" cy="13430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1D2FD4C0-3D55-4C1C-AD3D-ED9FB77556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753" y="2041261"/>
            <a:ext cx="1343026" cy="13430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A9930256-E452-4D76-A925-A88587D451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0277" y="2036478"/>
            <a:ext cx="1343026" cy="13430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472B7B18-8005-408B-B9EE-785573709D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65" y="2029682"/>
            <a:ext cx="1343026" cy="13430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B5CE876A-33DC-4092-AB5C-9C7346CFD4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92418" y="2049254"/>
            <a:ext cx="1343026" cy="134302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a:extLst>
              <a:ext uri="{FF2B5EF4-FFF2-40B4-BE49-F238E27FC236}">
                <a16:creationId xmlns:a16="http://schemas.microsoft.com/office/drawing/2014/main" id="{74E2F1CE-1A02-4F9B-8FB6-6098107C37D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33832" y="2057694"/>
            <a:ext cx="1343026" cy="13430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2D1C2075-FBB4-4E3C-9D4B-37E8F13BD50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25353" y="3514268"/>
            <a:ext cx="1343026" cy="13430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a:extLst>
              <a:ext uri="{FF2B5EF4-FFF2-40B4-BE49-F238E27FC236}">
                <a16:creationId xmlns:a16="http://schemas.microsoft.com/office/drawing/2014/main" id="{4CDDB128-702A-4A66-96E0-44E50A82CCB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3685" y="3506528"/>
            <a:ext cx="1343026" cy="13430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DDC15AC1-94AE-4E30-BE51-BE1DCB13C3A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62834" y="3504045"/>
            <a:ext cx="1343026" cy="134302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a:extLst>
              <a:ext uri="{FF2B5EF4-FFF2-40B4-BE49-F238E27FC236}">
                <a16:creationId xmlns:a16="http://schemas.microsoft.com/office/drawing/2014/main" id="{95C137C6-26EB-4807-82BB-002C8DB45A3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72265" y="3504044"/>
            <a:ext cx="1343026" cy="13430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22D40FEA-5CB9-4A7D-B9DB-4808A17EB28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92418" y="3506528"/>
            <a:ext cx="1343026" cy="134302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a:extLst>
              <a:ext uri="{FF2B5EF4-FFF2-40B4-BE49-F238E27FC236}">
                <a16:creationId xmlns:a16="http://schemas.microsoft.com/office/drawing/2014/main" id="{1DD03DA6-F237-4D27-8A1C-4346CF7E67A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243342" y="3506528"/>
            <a:ext cx="1343026" cy="13430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6F0F9834-29F2-4FB9-86F4-35C619E57CC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13626" y="4937575"/>
            <a:ext cx="1343026" cy="1343025"/>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a:extLst>
              <a:ext uri="{FF2B5EF4-FFF2-40B4-BE49-F238E27FC236}">
                <a16:creationId xmlns:a16="http://schemas.microsoft.com/office/drawing/2014/main" id="{6D087E1C-1E09-491C-A03D-6CF94F79394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73985" y="4948738"/>
            <a:ext cx="1343026" cy="134302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D5525D21-B785-4A3C-87F4-6EB683019832}"/>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559818" y="4948737"/>
            <a:ext cx="1343026" cy="1343025"/>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a:extLst>
              <a:ext uri="{FF2B5EF4-FFF2-40B4-BE49-F238E27FC236}">
                <a16:creationId xmlns:a16="http://schemas.microsoft.com/office/drawing/2014/main" id="{DB5C1303-C512-4EAC-9D4B-1C58A4C1EB0D}"/>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220177" y="4948737"/>
            <a:ext cx="1343026" cy="134302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8821EECC-4C0D-4146-912A-D000D2CBE839}"/>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792418" y="4968476"/>
            <a:ext cx="1343026" cy="1343025"/>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a:extLst>
              <a:ext uri="{FF2B5EF4-FFF2-40B4-BE49-F238E27FC236}">
                <a16:creationId xmlns:a16="http://schemas.microsoft.com/office/drawing/2014/main" id="{F4647270-F733-42A2-82EE-3CC8D3EB0195}"/>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57238" y="11155363"/>
            <a:ext cx="1343026" cy="134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6060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EB2E8C4-C3E7-4048-A43D-9859510CF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12" name="Ink 11">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12490710" y="6342652"/>
              <a:ext cx="360" cy="360"/>
            </p14:xfrm>
          </p:contentPart>
        </mc:Choice>
        <mc:Fallback xmlns="">
          <p:pic>
            <p:nvPicPr>
              <p:cNvPr id="12" name="Ink 11">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12481710" y="6333652"/>
                <a:ext cx="18000" cy="18000"/>
              </a:xfrm>
              <a:prstGeom prst="rect">
                <a:avLst/>
              </a:prstGeom>
            </p:spPr>
          </p:pic>
        </mc:Fallback>
      </mc:AlternateContent>
      <p:sp useBgFill="1">
        <p:nvSpPr>
          <p:cNvPr id="14" name="Rectangle 13">
            <a:extLst>
              <a:ext uri="{FF2B5EF4-FFF2-40B4-BE49-F238E27FC236}">
                <a16:creationId xmlns:a16="http://schemas.microsoft.com/office/drawing/2014/main" id="{00A0D747-F38B-4A99-9985-62CE8C2476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D1BF32B-6CA3-4695-8A0C-1AC789B58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5277870" cy="6858000"/>
          </a:xfrm>
          <a:custGeom>
            <a:avLst/>
            <a:gdLst>
              <a:gd name="connsiteX0" fmla="*/ 643741 w 5434004"/>
              <a:gd name="connsiteY0" fmla="*/ 0 h 6858000"/>
              <a:gd name="connsiteX1" fmla="*/ 5434004 w 5434004"/>
              <a:gd name="connsiteY1" fmla="*/ 0 h 6858000"/>
              <a:gd name="connsiteX2" fmla="*/ 5434004 w 5434004"/>
              <a:gd name="connsiteY2" fmla="*/ 6858000 h 6858000"/>
              <a:gd name="connsiteX3" fmla="*/ 0 w 5434004"/>
              <a:gd name="connsiteY3" fmla="*/ 6858000 h 6858000"/>
              <a:gd name="connsiteX4" fmla="*/ 0 w 5434004"/>
              <a:gd name="connsiteY4" fmla="*/ 6857998 h 6858000"/>
              <a:gd name="connsiteX5" fmla="*/ 1049407 w 5434004"/>
              <a:gd name="connsiteY5" fmla="*/ 6857998 h 6858000"/>
              <a:gd name="connsiteX6" fmla="*/ 1033092 w 5434004"/>
              <a:gd name="connsiteY6" fmla="*/ 6843615 h 6858000"/>
              <a:gd name="connsiteX7" fmla="*/ 1004585 w 5434004"/>
              <a:gd name="connsiteY7" fmla="*/ 6800899 h 6858000"/>
              <a:gd name="connsiteX8" fmla="*/ 984086 w 5434004"/>
              <a:gd name="connsiteY8" fmla="*/ 6765441 h 6858000"/>
              <a:gd name="connsiteX9" fmla="*/ 955964 w 5434004"/>
              <a:gd name="connsiteY9" fmla="*/ 6739541 h 6858000"/>
              <a:gd name="connsiteX10" fmla="*/ 945820 w 5434004"/>
              <a:gd name="connsiteY10" fmla="*/ 6673829 h 6858000"/>
              <a:gd name="connsiteX11" fmla="*/ 921540 w 5434004"/>
              <a:gd name="connsiteY11" fmla="*/ 6620155 h 6858000"/>
              <a:gd name="connsiteX12" fmla="*/ 876436 w 5434004"/>
              <a:gd name="connsiteY12" fmla="*/ 6610437 h 6858000"/>
              <a:gd name="connsiteX13" fmla="*/ 876973 w 5434004"/>
              <a:gd name="connsiteY13" fmla="*/ 6596307 h 6858000"/>
              <a:gd name="connsiteX14" fmla="*/ 893782 w 5434004"/>
              <a:gd name="connsiteY14" fmla="*/ 6536039 h 6858000"/>
              <a:gd name="connsiteX15" fmla="*/ 830281 w 5434004"/>
              <a:gd name="connsiteY15" fmla="*/ 6239239 h 6858000"/>
              <a:gd name="connsiteX16" fmla="*/ 816373 w 5434004"/>
              <a:gd name="connsiteY16" fmla="*/ 6116986 h 6858000"/>
              <a:gd name="connsiteX17" fmla="*/ 788606 w 5434004"/>
              <a:gd name="connsiteY17" fmla="*/ 5895434 h 6858000"/>
              <a:gd name="connsiteX18" fmla="*/ 762315 w 5434004"/>
              <a:gd name="connsiteY18" fmla="*/ 5848019 h 6858000"/>
              <a:gd name="connsiteX19" fmla="*/ 714842 w 5434004"/>
              <a:gd name="connsiteY19" fmla="*/ 5722306 h 6858000"/>
              <a:gd name="connsiteX20" fmla="*/ 679500 w 5434004"/>
              <a:gd name="connsiteY20" fmla="*/ 5528085 h 6858000"/>
              <a:gd name="connsiteX21" fmla="*/ 660956 w 5434004"/>
              <a:gd name="connsiteY21" fmla="*/ 5506768 h 6858000"/>
              <a:gd name="connsiteX22" fmla="*/ 642957 w 5434004"/>
              <a:gd name="connsiteY22" fmla="*/ 5473318 h 6858000"/>
              <a:gd name="connsiteX23" fmla="*/ 602099 w 5434004"/>
              <a:gd name="connsiteY23" fmla="*/ 5418521 h 6858000"/>
              <a:gd name="connsiteX24" fmla="*/ 563009 w 5434004"/>
              <a:gd name="connsiteY24" fmla="*/ 5337536 h 6858000"/>
              <a:gd name="connsiteX25" fmla="*/ 584675 w 5434004"/>
              <a:gd name="connsiteY25" fmla="*/ 5255190 h 6858000"/>
              <a:gd name="connsiteX26" fmla="*/ 564878 w 5434004"/>
              <a:gd name="connsiteY26" fmla="*/ 5208171 h 6858000"/>
              <a:gd name="connsiteX27" fmla="*/ 540145 w 5434004"/>
              <a:gd name="connsiteY27" fmla="*/ 4993731 h 6858000"/>
              <a:gd name="connsiteX28" fmla="*/ 512099 w 5434004"/>
              <a:gd name="connsiteY28" fmla="*/ 4896399 h 6858000"/>
              <a:gd name="connsiteX29" fmla="*/ 482378 w 5434004"/>
              <a:gd name="connsiteY29" fmla="*/ 4838613 h 6858000"/>
              <a:gd name="connsiteX30" fmla="*/ 468676 w 5434004"/>
              <a:gd name="connsiteY30" fmla="*/ 4796522 h 6858000"/>
              <a:gd name="connsiteX31" fmla="*/ 430881 w 5434004"/>
              <a:gd name="connsiteY31" fmla="*/ 4672370 h 6858000"/>
              <a:gd name="connsiteX32" fmla="*/ 415292 w 5434004"/>
              <a:gd name="connsiteY32" fmla="*/ 4634253 h 6858000"/>
              <a:gd name="connsiteX33" fmla="*/ 348919 w 5434004"/>
              <a:gd name="connsiteY33" fmla="*/ 4549232 h 6858000"/>
              <a:gd name="connsiteX34" fmla="*/ 292438 w 5434004"/>
              <a:gd name="connsiteY34" fmla="*/ 4479912 h 6858000"/>
              <a:gd name="connsiteX35" fmla="*/ 283567 w 5434004"/>
              <a:gd name="connsiteY35" fmla="*/ 4376609 h 6858000"/>
              <a:gd name="connsiteX36" fmla="*/ 247018 w 5434004"/>
              <a:gd name="connsiteY36" fmla="*/ 4280257 h 6858000"/>
              <a:gd name="connsiteX37" fmla="*/ 243154 w 5434004"/>
              <a:gd name="connsiteY37" fmla="*/ 4208492 h 6858000"/>
              <a:gd name="connsiteX38" fmla="*/ 267243 w 5434004"/>
              <a:gd name="connsiteY38" fmla="*/ 4120636 h 6858000"/>
              <a:gd name="connsiteX39" fmla="*/ 274676 w 5434004"/>
              <a:gd name="connsiteY39" fmla="*/ 4116556 h 6858000"/>
              <a:gd name="connsiteX40" fmla="*/ 274016 w 5434004"/>
              <a:gd name="connsiteY40" fmla="*/ 4109625 h 6858000"/>
              <a:gd name="connsiteX41" fmla="*/ 266711 w 5434004"/>
              <a:gd name="connsiteY41" fmla="*/ 4105624 h 6858000"/>
              <a:gd name="connsiteX42" fmla="*/ 267360 w 5434004"/>
              <a:gd name="connsiteY42" fmla="*/ 4051441 h 6858000"/>
              <a:gd name="connsiteX43" fmla="*/ 280863 w 5434004"/>
              <a:gd name="connsiteY43" fmla="*/ 3988494 h 6858000"/>
              <a:gd name="connsiteX44" fmla="*/ 254473 w 5434004"/>
              <a:gd name="connsiteY44" fmla="*/ 3926485 h 6858000"/>
              <a:gd name="connsiteX45" fmla="*/ 238942 w 5434004"/>
              <a:gd name="connsiteY45" fmla="*/ 3857057 h 6858000"/>
              <a:gd name="connsiteX46" fmla="*/ 229388 w 5434004"/>
              <a:gd name="connsiteY46" fmla="*/ 3815650 h 6858000"/>
              <a:gd name="connsiteX47" fmla="*/ 224025 w 5434004"/>
              <a:gd name="connsiteY47" fmla="*/ 3696745 h 6858000"/>
              <a:gd name="connsiteX48" fmla="*/ 242028 w 5434004"/>
              <a:gd name="connsiteY48" fmla="*/ 3477814 h 6858000"/>
              <a:gd name="connsiteX49" fmla="*/ 239663 w 5434004"/>
              <a:gd name="connsiteY49" fmla="*/ 3375354 h 6858000"/>
              <a:gd name="connsiteX50" fmla="*/ 242939 w 5434004"/>
              <a:gd name="connsiteY50" fmla="*/ 3235494 h 6858000"/>
              <a:gd name="connsiteX51" fmla="*/ 235466 w 5434004"/>
              <a:gd name="connsiteY51" fmla="*/ 3111896 h 6858000"/>
              <a:gd name="connsiteX52" fmla="*/ 225859 w 5434004"/>
              <a:gd name="connsiteY52" fmla="*/ 3061665 h 6858000"/>
              <a:gd name="connsiteX53" fmla="*/ 214543 w 5434004"/>
              <a:gd name="connsiteY53" fmla="*/ 3026187 h 6858000"/>
              <a:gd name="connsiteX54" fmla="*/ 209002 w 5434004"/>
              <a:gd name="connsiteY54" fmla="*/ 2930097 h 6858000"/>
              <a:gd name="connsiteX55" fmla="*/ 209539 w 5434004"/>
              <a:gd name="connsiteY55" fmla="*/ 2768399 h 6858000"/>
              <a:gd name="connsiteX56" fmla="*/ 207490 w 5434004"/>
              <a:gd name="connsiteY56" fmla="*/ 2734615 h 6858000"/>
              <a:gd name="connsiteX57" fmla="*/ 197130 w 5434004"/>
              <a:gd name="connsiteY57" fmla="*/ 2708116 h 6858000"/>
              <a:gd name="connsiteX58" fmla="*/ 187231 w 5434004"/>
              <a:gd name="connsiteY58" fmla="*/ 2704185 h 6858000"/>
              <a:gd name="connsiteX59" fmla="*/ 184723 w 5434004"/>
              <a:gd name="connsiteY59" fmla="*/ 2686011 h 6858000"/>
              <a:gd name="connsiteX60" fmla="*/ 169929 w 5434004"/>
              <a:gd name="connsiteY60" fmla="*/ 2656504 h 6858000"/>
              <a:gd name="connsiteX61" fmla="*/ 188242 w 5434004"/>
              <a:gd name="connsiteY61" fmla="*/ 2589493 h 6858000"/>
              <a:gd name="connsiteX62" fmla="*/ 189125 w 5434004"/>
              <a:gd name="connsiteY62" fmla="*/ 2457617 h 6858000"/>
              <a:gd name="connsiteX63" fmla="*/ 195205 w 5434004"/>
              <a:gd name="connsiteY63" fmla="*/ 2210817 h 6858000"/>
              <a:gd name="connsiteX64" fmla="*/ 175797 w 5434004"/>
              <a:gd name="connsiteY64" fmla="*/ 1901521 h 6858000"/>
              <a:gd name="connsiteX65" fmla="*/ 156134 w 5434004"/>
              <a:gd name="connsiteY65" fmla="*/ 1700722 h 6858000"/>
              <a:gd name="connsiteX66" fmla="*/ 174157 w 5434004"/>
              <a:gd name="connsiteY66" fmla="*/ 1661610 h 6858000"/>
              <a:gd name="connsiteX67" fmla="*/ 180802 w 5434004"/>
              <a:gd name="connsiteY67" fmla="*/ 1640073 h 6858000"/>
              <a:gd name="connsiteX68" fmla="*/ 179221 w 5434004"/>
              <a:gd name="connsiteY68" fmla="*/ 1637398 h 6858000"/>
              <a:gd name="connsiteX69" fmla="*/ 179826 w 5434004"/>
              <a:gd name="connsiteY69" fmla="*/ 1612248 h 6858000"/>
              <a:gd name="connsiteX70" fmla="*/ 198048 w 5434004"/>
              <a:gd name="connsiteY70" fmla="*/ 1498097 h 6858000"/>
              <a:gd name="connsiteX71" fmla="*/ 196329 w 5434004"/>
              <a:gd name="connsiteY71" fmla="*/ 1497364 h 6858000"/>
              <a:gd name="connsiteX72" fmla="*/ 193204 w 5434004"/>
              <a:gd name="connsiteY72" fmla="*/ 1490042 h 6858000"/>
              <a:gd name="connsiteX73" fmla="*/ 211154 w 5434004"/>
              <a:gd name="connsiteY73" fmla="*/ 1451416 h 6858000"/>
              <a:gd name="connsiteX74" fmla="*/ 247750 w 5434004"/>
              <a:gd name="connsiteY74" fmla="*/ 1281781 h 6858000"/>
              <a:gd name="connsiteX75" fmla="*/ 323114 w 5434004"/>
              <a:gd name="connsiteY75" fmla="*/ 1074754 h 6858000"/>
              <a:gd name="connsiteX76" fmla="*/ 357209 w 5434004"/>
              <a:gd name="connsiteY76" fmla="*/ 1019094 h 6858000"/>
              <a:gd name="connsiteX77" fmla="*/ 393176 w 5434004"/>
              <a:gd name="connsiteY77" fmla="*/ 938921 h 6858000"/>
              <a:gd name="connsiteX78" fmla="*/ 451503 w 5434004"/>
              <a:gd name="connsiteY78" fmla="*/ 815814 h 6858000"/>
              <a:gd name="connsiteX79" fmla="*/ 567587 w 5434004"/>
              <a:gd name="connsiteY79" fmla="*/ 584070 h 6858000"/>
              <a:gd name="connsiteX80" fmla="*/ 592609 w 5434004"/>
              <a:gd name="connsiteY80" fmla="*/ 461805 h 6858000"/>
              <a:gd name="connsiteX81" fmla="*/ 624563 w 5434004"/>
              <a:gd name="connsiteY81" fmla="*/ 360945 h 6858000"/>
              <a:gd name="connsiteX82" fmla="*/ 627056 w 5434004"/>
              <a:gd name="connsiteY82" fmla="*/ 226335 h 6858000"/>
              <a:gd name="connsiteX83" fmla="*/ 655851 w 5434004"/>
              <a:gd name="connsiteY83" fmla="*/ 51690 h 6858000"/>
              <a:gd name="connsiteX84" fmla="*/ 653984 w 5434004"/>
              <a:gd name="connsiteY84" fmla="*/ 22133 h 6858000"/>
              <a:gd name="connsiteX85" fmla="*/ 643279 w 5434004"/>
              <a:gd name="connsiteY85" fmla="*/ 1037 h 6858000"/>
              <a:gd name="connsiteX0" fmla="*/ 643741 w 5434004"/>
              <a:gd name="connsiteY0" fmla="*/ 0 h 6858000"/>
              <a:gd name="connsiteX1" fmla="*/ 5434004 w 5434004"/>
              <a:gd name="connsiteY1" fmla="*/ 0 h 6858000"/>
              <a:gd name="connsiteX2" fmla="*/ 5434004 w 5434004"/>
              <a:gd name="connsiteY2" fmla="*/ 6858000 h 6858000"/>
              <a:gd name="connsiteX3" fmla="*/ 0 w 5434004"/>
              <a:gd name="connsiteY3" fmla="*/ 6858000 h 6858000"/>
              <a:gd name="connsiteX4" fmla="*/ 1049407 w 5434004"/>
              <a:gd name="connsiteY4" fmla="*/ 6857998 h 6858000"/>
              <a:gd name="connsiteX5" fmla="*/ 1033092 w 5434004"/>
              <a:gd name="connsiteY5" fmla="*/ 6843615 h 6858000"/>
              <a:gd name="connsiteX6" fmla="*/ 1004585 w 5434004"/>
              <a:gd name="connsiteY6" fmla="*/ 6800899 h 6858000"/>
              <a:gd name="connsiteX7" fmla="*/ 984086 w 5434004"/>
              <a:gd name="connsiteY7" fmla="*/ 6765441 h 6858000"/>
              <a:gd name="connsiteX8" fmla="*/ 955964 w 5434004"/>
              <a:gd name="connsiteY8" fmla="*/ 6739541 h 6858000"/>
              <a:gd name="connsiteX9" fmla="*/ 945820 w 5434004"/>
              <a:gd name="connsiteY9" fmla="*/ 6673829 h 6858000"/>
              <a:gd name="connsiteX10" fmla="*/ 921540 w 5434004"/>
              <a:gd name="connsiteY10" fmla="*/ 6620155 h 6858000"/>
              <a:gd name="connsiteX11" fmla="*/ 876436 w 5434004"/>
              <a:gd name="connsiteY11" fmla="*/ 6610437 h 6858000"/>
              <a:gd name="connsiteX12" fmla="*/ 876973 w 5434004"/>
              <a:gd name="connsiteY12" fmla="*/ 6596307 h 6858000"/>
              <a:gd name="connsiteX13" fmla="*/ 893782 w 5434004"/>
              <a:gd name="connsiteY13" fmla="*/ 6536039 h 6858000"/>
              <a:gd name="connsiteX14" fmla="*/ 830281 w 5434004"/>
              <a:gd name="connsiteY14" fmla="*/ 6239239 h 6858000"/>
              <a:gd name="connsiteX15" fmla="*/ 816373 w 5434004"/>
              <a:gd name="connsiteY15" fmla="*/ 6116986 h 6858000"/>
              <a:gd name="connsiteX16" fmla="*/ 788606 w 5434004"/>
              <a:gd name="connsiteY16" fmla="*/ 5895434 h 6858000"/>
              <a:gd name="connsiteX17" fmla="*/ 762315 w 5434004"/>
              <a:gd name="connsiteY17" fmla="*/ 5848019 h 6858000"/>
              <a:gd name="connsiteX18" fmla="*/ 714842 w 5434004"/>
              <a:gd name="connsiteY18" fmla="*/ 5722306 h 6858000"/>
              <a:gd name="connsiteX19" fmla="*/ 679500 w 5434004"/>
              <a:gd name="connsiteY19" fmla="*/ 5528085 h 6858000"/>
              <a:gd name="connsiteX20" fmla="*/ 660956 w 5434004"/>
              <a:gd name="connsiteY20" fmla="*/ 5506768 h 6858000"/>
              <a:gd name="connsiteX21" fmla="*/ 642957 w 5434004"/>
              <a:gd name="connsiteY21" fmla="*/ 5473318 h 6858000"/>
              <a:gd name="connsiteX22" fmla="*/ 602099 w 5434004"/>
              <a:gd name="connsiteY22" fmla="*/ 5418521 h 6858000"/>
              <a:gd name="connsiteX23" fmla="*/ 563009 w 5434004"/>
              <a:gd name="connsiteY23" fmla="*/ 5337536 h 6858000"/>
              <a:gd name="connsiteX24" fmla="*/ 584675 w 5434004"/>
              <a:gd name="connsiteY24" fmla="*/ 5255190 h 6858000"/>
              <a:gd name="connsiteX25" fmla="*/ 564878 w 5434004"/>
              <a:gd name="connsiteY25" fmla="*/ 5208171 h 6858000"/>
              <a:gd name="connsiteX26" fmla="*/ 540145 w 5434004"/>
              <a:gd name="connsiteY26" fmla="*/ 4993731 h 6858000"/>
              <a:gd name="connsiteX27" fmla="*/ 512099 w 5434004"/>
              <a:gd name="connsiteY27" fmla="*/ 4896399 h 6858000"/>
              <a:gd name="connsiteX28" fmla="*/ 482378 w 5434004"/>
              <a:gd name="connsiteY28" fmla="*/ 4838613 h 6858000"/>
              <a:gd name="connsiteX29" fmla="*/ 468676 w 5434004"/>
              <a:gd name="connsiteY29" fmla="*/ 4796522 h 6858000"/>
              <a:gd name="connsiteX30" fmla="*/ 430881 w 5434004"/>
              <a:gd name="connsiteY30" fmla="*/ 4672370 h 6858000"/>
              <a:gd name="connsiteX31" fmla="*/ 415292 w 5434004"/>
              <a:gd name="connsiteY31" fmla="*/ 4634253 h 6858000"/>
              <a:gd name="connsiteX32" fmla="*/ 348919 w 5434004"/>
              <a:gd name="connsiteY32" fmla="*/ 4549232 h 6858000"/>
              <a:gd name="connsiteX33" fmla="*/ 292438 w 5434004"/>
              <a:gd name="connsiteY33" fmla="*/ 4479912 h 6858000"/>
              <a:gd name="connsiteX34" fmla="*/ 283567 w 5434004"/>
              <a:gd name="connsiteY34" fmla="*/ 4376609 h 6858000"/>
              <a:gd name="connsiteX35" fmla="*/ 247018 w 5434004"/>
              <a:gd name="connsiteY35" fmla="*/ 4280257 h 6858000"/>
              <a:gd name="connsiteX36" fmla="*/ 243154 w 5434004"/>
              <a:gd name="connsiteY36" fmla="*/ 4208492 h 6858000"/>
              <a:gd name="connsiteX37" fmla="*/ 267243 w 5434004"/>
              <a:gd name="connsiteY37" fmla="*/ 4120636 h 6858000"/>
              <a:gd name="connsiteX38" fmla="*/ 274676 w 5434004"/>
              <a:gd name="connsiteY38" fmla="*/ 4116556 h 6858000"/>
              <a:gd name="connsiteX39" fmla="*/ 274016 w 5434004"/>
              <a:gd name="connsiteY39" fmla="*/ 4109625 h 6858000"/>
              <a:gd name="connsiteX40" fmla="*/ 266711 w 5434004"/>
              <a:gd name="connsiteY40" fmla="*/ 4105624 h 6858000"/>
              <a:gd name="connsiteX41" fmla="*/ 267360 w 5434004"/>
              <a:gd name="connsiteY41" fmla="*/ 4051441 h 6858000"/>
              <a:gd name="connsiteX42" fmla="*/ 280863 w 5434004"/>
              <a:gd name="connsiteY42" fmla="*/ 3988494 h 6858000"/>
              <a:gd name="connsiteX43" fmla="*/ 254473 w 5434004"/>
              <a:gd name="connsiteY43" fmla="*/ 3926485 h 6858000"/>
              <a:gd name="connsiteX44" fmla="*/ 238942 w 5434004"/>
              <a:gd name="connsiteY44" fmla="*/ 3857057 h 6858000"/>
              <a:gd name="connsiteX45" fmla="*/ 229388 w 5434004"/>
              <a:gd name="connsiteY45" fmla="*/ 3815650 h 6858000"/>
              <a:gd name="connsiteX46" fmla="*/ 224025 w 5434004"/>
              <a:gd name="connsiteY46" fmla="*/ 3696745 h 6858000"/>
              <a:gd name="connsiteX47" fmla="*/ 242028 w 5434004"/>
              <a:gd name="connsiteY47" fmla="*/ 3477814 h 6858000"/>
              <a:gd name="connsiteX48" fmla="*/ 239663 w 5434004"/>
              <a:gd name="connsiteY48" fmla="*/ 3375354 h 6858000"/>
              <a:gd name="connsiteX49" fmla="*/ 242939 w 5434004"/>
              <a:gd name="connsiteY49" fmla="*/ 3235494 h 6858000"/>
              <a:gd name="connsiteX50" fmla="*/ 235466 w 5434004"/>
              <a:gd name="connsiteY50" fmla="*/ 3111896 h 6858000"/>
              <a:gd name="connsiteX51" fmla="*/ 225859 w 5434004"/>
              <a:gd name="connsiteY51" fmla="*/ 3061665 h 6858000"/>
              <a:gd name="connsiteX52" fmla="*/ 214543 w 5434004"/>
              <a:gd name="connsiteY52" fmla="*/ 3026187 h 6858000"/>
              <a:gd name="connsiteX53" fmla="*/ 209002 w 5434004"/>
              <a:gd name="connsiteY53" fmla="*/ 2930097 h 6858000"/>
              <a:gd name="connsiteX54" fmla="*/ 209539 w 5434004"/>
              <a:gd name="connsiteY54" fmla="*/ 2768399 h 6858000"/>
              <a:gd name="connsiteX55" fmla="*/ 207490 w 5434004"/>
              <a:gd name="connsiteY55" fmla="*/ 2734615 h 6858000"/>
              <a:gd name="connsiteX56" fmla="*/ 197130 w 5434004"/>
              <a:gd name="connsiteY56" fmla="*/ 2708116 h 6858000"/>
              <a:gd name="connsiteX57" fmla="*/ 187231 w 5434004"/>
              <a:gd name="connsiteY57" fmla="*/ 2704185 h 6858000"/>
              <a:gd name="connsiteX58" fmla="*/ 184723 w 5434004"/>
              <a:gd name="connsiteY58" fmla="*/ 2686011 h 6858000"/>
              <a:gd name="connsiteX59" fmla="*/ 169929 w 5434004"/>
              <a:gd name="connsiteY59" fmla="*/ 2656504 h 6858000"/>
              <a:gd name="connsiteX60" fmla="*/ 188242 w 5434004"/>
              <a:gd name="connsiteY60" fmla="*/ 2589493 h 6858000"/>
              <a:gd name="connsiteX61" fmla="*/ 189125 w 5434004"/>
              <a:gd name="connsiteY61" fmla="*/ 2457617 h 6858000"/>
              <a:gd name="connsiteX62" fmla="*/ 195205 w 5434004"/>
              <a:gd name="connsiteY62" fmla="*/ 2210817 h 6858000"/>
              <a:gd name="connsiteX63" fmla="*/ 175797 w 5434004"/>
              <a:gd name="connsiteY63" fmla="*/ 1901521 h 6858000"/>
              <a:gd name="connsiteX64" fmla="*/ 156134 w 5434004"/>
              <a:gd name="connsiteY64" fmla="*/ 1700722 h 6858000"/>
              <a:gd name="connsiteX65" fmla="*/ 174157 w 5434004"/>
              <a:gd name="connsiteY65" fmla="*/ 1661610 h 6858000"/>
              <a:gd name="connsiteX66" fmla="*/ 180802 w 5434004"/>
              <a:gd name="connsiteY66" fmla="*/ 1640073 h 6858000"/>
              <a:gd name="connsiteX67" fmla="*/ 179221 w 5434004"/>
              <a:gd name="connsiteY67" fmla="*/ 1637398 h 6858000"/>
              <a:gd name="connsiteX68" fmla="*/ 179826 w 5434004"/>
              <a:gd name="connsiteY68" fmla="*/ 1612248 h 6858000"/>
              <a:gd name="connsiteX69" fmla="*/ 198048 w 5434004"/>
              <a:gd name="connsiteY69" fmla="*/ 1498097 h 6858000"/>
              <a:gd name="connsiteX70" fmla="*/ 196329 w 5434004"/>
              <a:gd name="connsiteY70" fmla="*/ 1497364 h 6858000"/>
              <a:gd name="connsiteX71" fmla="*/ 193204 w 5434004"/>
              <a:gd name="connsiteY71" fmla="*/ 1490042 h 6858000"/>
              <a:gd name="connsiteX72" fmla="*/ 211154 w 5434004"/>
              <a:gd name="connsiteY72" fmla="*/ 1451416 h 6858000"/>
              <a:gd name="connsiteX73" fmla="*/ 247750 w 5434004"/>
              <a:gd name="connsiteY73" fmla="*/ 1281781 h 6858000"/>
              <a:gd name="connsiteX74" fmla="*/ 323114 w 5434004"/>
              <a:gd name="connsiteY74" fmla="*/ 1074754 h 6858000"/>
              <a:gd name="connsiteX75" fmla="*/ 357209 w 5434004"/>
              <a:gd name="connsiteY75" fmla="*/ 1019094 h 6858000"/>
              <a:gd name="connsiteX76" fmla="*/ 393176 w 5434004"/>
              <a:gd name="connsiteY76" fmla="*/ 938921 h 6858000"/>
              <a:gd name="connsiteX77" fmla="*/ 451503 w 5434004"/>
              <a:gd name="connsiteY77" fmla="*/ 815814 h 6858000"/>
              <a:gd name="connsiteX78" fmla="*/ 567587 w 5434004"/>
              <a:gd name="connsiteY78" fmla="*/ 584070 h 6858000"/>
              <a:gd name="connsiteX79" fmla="*/ 592609 w 5434004"/>
              <a:gd name="connsiteY79" fmla="*/ 461805 h 6858000"/>
              <a:gd name="connsiteX80" fmla="*/ 624563 w 5434004"/>
              <a:gd name="connsiteY80" fmla="*/ 360945 h 6858000"/>
              <a:gd name="connsiteX81" fmla="*/ 627056 w 5434004"/>
              <a:gd name="connsiteY81" fmla="*/ 226335 h 6858000"/>
              <a:gd name="connsiteX82" fmla="*/ 655851 w 5434004"/>
              <a:gd name="connsiteY82" fmla="*/ 51690 h 6858000"/>
              <a:gd name="connsiteX83" fmla="*/ 653984 w 5434004"/>
              <a:gd name="connsiteY83" fmla="*/ 22133 h 6858000"/>
              <a:gd name="connsiteX84" fmla="*/ 643279 w 5434004"/>
              <a:gd name="connsiteY84" fmla="*/ 1037 h 6858000"/>
              <a:gd name="connsiteX85" fmla="*/ 643741 w 5434004"/>
              <a:gd name="connsiteY85" fmla="*/ 0 h 6858000"/>
              <a:gd name="connsiteX0" fmla="*/ 487607 w 5277870"/>
              <a:gd name="connsiteY0" fmla="*/ 0 h 6858000"/>
              <a:gd name="connsiteX1" fmla="*/ 5277870 w 5277870"/>
              <a:gd name="connsiteY1" fmla="*/ 0 h 6858000"/>
              <a:gd name="connsiteX2" fmla="*/ 5277870 w 5277870"/>
              <a:gd name="connsiteY2" fmla="*/ 6858000 h 6858000"/>
              <a:gd name="connsiteX3" fmla="*/ 893273 w 5277870"/>
              <a:gd name="connsiteY3" fmla="*/ 6857998 h 6858000"/>
              <a:gd name="connsiteX4" fmla="*/ 876958 w 5277870"/>
              <a:gd name="connsiteY4" fmla="*/ 6843615 h 6858000"/>
              <a:gd name="connsiteX5" fmla="*/ 848451 w 5277870"/>
              <a:gd name="connsiteY5" fmla="*/ 6800899 h 6858000"/>
              <a:gd name="connsiteX6" fmla="*/ 827952 w 5277870"/>
              <a:gd name="connsiteY6" fmla="*/ 6765441 h 6858000"/>
              <a:gd name="connsiteX7" fmla="*/ 799830 w 5277870"/>
              <a:gd name="connsiteY7" fmla="*/ 6739541 h 6858000"/>
              <a:gd name="connsiteX8" fmla="*/ 789686 w 5277870"/>
              <a:gd name="connsiteY8" fmla="*/ 6673829 h 6858000"/>
              <a:gd name="connsiteX9" fmla="*/ 765406 w 5277870"/>
              <a:gd name="connsiteY9" fmla="*/ 6620155 h 6858000"/>
              <a:gd name="connsiteX10" fmla="*/ 720302 w 5277870"/>
              <a:gd name="connsiteY10" fmla="*/ 6610437 h 6858000"/>
              <a:gd name="connsiteX11" fmla="*/ 720839 w 5277870"/>
              <a:gd name="connsiteY11" fmla="*/ 6596307 h 6858000"/>
              <a:gd name="connsiteX12" fmla="*/ 737648 w 5277870"/>
              <a:gd name="connsiteY12" fmla="*/ 6536039 h 6858000"/>
              <a:gd name="connsiteX13" fmla="*/ 674147 w 5277870"/>
              <a:gd name="connsiteY13" fmla="*/ 6239239 h 6858000"/>
              <a:gd name="connsiteX14" fmla="*/ 660239 w 5277870"/>
              <a:gd name="connsiteY14" fmla="*/ 6116986 h 6858000"/>
              <a:gd name="connsiteX15" fmla="*/ 632472 w 5277870"/>
              <a:gd name="connsiteY15" fmla="*/ 5895434 h 6858000"/>
              <a:gd name="connsiteX16" fmla="*/ 606181 w 5277870"/>
              <a:gd name="connsiteY16" fmla="*/ 5848019 h 6858000"/>
              <a:gd name="connsiteX17" fmla="*/ 558708 w 5277870"/>
              <a:gd name="connsiteY17" fmla="*/ 5722306 h 6858000"/>
              <a:gd name="connsiteX18" fmla="*/ 523366 w 5277870"/>
              <a:gd name="connsiteY18" fmla="*/ 5528085 h 6858000"/>
              <a:gd name="connsiteX19" fmla="*/ 504822 w 5277870"/>
              <a:gd name="connsiteY19" fmla="*/ 5506768 h 6858000"/>
              <a:gd name="connsiteX20" fmla="*/ 486823 w 5277870"/>
              <a:gd name="connsiteY20" fmla="*/ 5473318 h 6858000"/>
              <a:gd name="connsiteX21" fmla="*/ 445965 w 5277870"/>
              <a:gd name="connsiteY21" fmla="*/ 5418521 h 6858000"/>
              <a:gd name="connsiteX22" fmla="*/ 406875 w 5277870"/>
              <a:gd name="connsiteY22" fmla="*/ 5337536 h 6858000"/>
              <a:gd name="connsiteX23" fmla="*/ 428541 w 5277870"/>
              <a:gd name="connsiteY23" fmla="*/ 5255190 h 6858000"/>
              <a:gd name="connsiteX24" fmla="*/ 408744 w 5277870"/>
              <a:gd name="connsiteY24" fmla="*/ 5208171 h 6858000"/>
              <a:gd name="connsiteX25" fmla="*/ 384011 w 5277870"/>
              <a:gd name="connsiteY25" fmla="*/ 4993731 h 6858000"/>
              <a:gd name="connsiteX26" fmla="*/ 355965 w 5277870"/>
              <a:gd name="connsiteY26" fmla="*/ 4896399 h 6858000"/>
              <a:gd name="connsiteX27" fmla="*/ 326244 w 5277870"/>
              <a:gd name="connsiteY27" fmla="*/ 4838613 h 6858000"/>
              <a:gd name="connsiteX28" fmla="*/ 312542 w 5277870"/>
              <a:gd name="connsiteY28" fmla="*/ 4796522 h 6858000"/>
              <a:gd name="connsiteX29" fmla="*/ 274747 w 5277870"/>
              <a:gd name="connsiteY29" fmla="*/ 4672370 h 6858000"/>
              <a:gd name="connsiteX30" fmla="*/ 259158 w 5277870"/>
              <a:gd name="connsiteY30" fmla="*/ 4634253 h 6858000"/>
              <a:gd name="connsiteX31" fmla="*/ 192785 w 5277870"/>
              <a:gd name="connsiteY31" fmla="*/ 4549232 h 6858000"/>
              <a:gd name="connsiteX32" fmla="*/ 136304 w 5277870"/>
              <a:gd name="connsiteY32" fmla="*/ 4479912 h 6858000"/>
              <a:gd name="connsiteX33" fmla="*/ 127433 w 5277870"/>
              <a:gd name="connsiteY33" fmla="*/ 4376609 h 6858000"/>
              <a:gd name="connsiteX34" fmla="*/ 90884 w 5277870"/>
              <a:gd name="connsiteY34" fmla="*/ 4280257 h 6858000"/>
              <a:gd name="connsiteX35" fmla="*/ 87020 w 5277870"/>
              <a:gd name="connsiteY35" fmla="*/ 4208492 h 6858000"/>
              <a:gd name="connsiteX36" fmla="*/ 111109 w 5277870"/>
              <a:gd name="connsiteY36" fmla="*/ 4120636 h 6858000"/>
              <a:gd name="connsiteX37" fmla="*/ 118542 w 5277870"/>
              <a:gd name="connsiteY37" fmla="*/ 4116556 h 6858000"/>
              <a:gd name="connsiteX38" fmla="*/ 117882 w 5277870"/>
              <a:gd name="connsiteY38" fmla="*/ 4109625 h 6858000"/>
              <a:gd name="connsiteX39" fmla="*/ 110577 w 5277870"/>
              <a:gd name="connsiteY39" fmla="*/ 4105624 h 6858000"/>
              <a:gd name="connsiteX40" fmla="*/ 111226 w 5277870"/>
              <a:gd name="connsiteY40" fmla="*/ 4051441 h 6858000"/>
              <a:gd name="connsiteX41" fmla="*/ 124729 w 5277870"/>
              <a:gd name="connsiteY41" fmla="*/ 3988494 h 6858000"/>
              <a:gd name="connsiteX42" fmla="*/ 98339 w 5277870"/>
              <a:gd name="connsiteY42" fmla="*/ 3926485 h 6858000"/>
              <a:gd name="connsiteX43" fmla="*/ 82808 w 5277870"/>
              <a:gd name="connsiteY43" fmla="*/ 3857057 h 6858000"/>
              <a:gd name="connsiteX44" fmla="*/ 73254 w 5277870"/>
              <a:gd name="connsiteY44" fmla="*/ 3815650 h 6858000"/>
              <a:gd name="connsiteX45" fmla="*/ 67891 w 5277870"/>
              <a:gd name="connsiteY45" fmla="*/ 3696745 h 6858000"/>
              <a:gd name="connsiteX46" fmla="*/ 85894 w 5277870"/>
              <a:gd name="connsiteY46" fmla="*/ 3477814 h 6858000"/>
              <a:gd name="connsiteX47" fmla="*/ 83529 w 5277870"/>
              <a:gd name="connsiteY47" fmla="*/ 3375354 h 6858000"/>
              <a:gd name="connsiteX48" fmla="*/ 86805 w 5277870"/>
              <a:gd name="connsiteY48" fmla="*/ 3235494 h 6858000"/>
              <a:gd name="connsiteX49" fmla="*/ 79332 w 5277870"/>
              <a:gd name="connsiteY49" fmla="*/ 3111896 h 6858000"/>
              <a:gd name="connsiteX50" fmla="*/ 69725 w 5277870"/>
              <a:gd name="connsiteY50" fmla="*/ 3061665 h 6858000"/>
              <a:gd name="connsiteX51" fmla="*/ 58409 w 5277870"/>
              <a:gd name="connsiteY51" fmla="*/ 3026187 h 6858000"/>
              <a:gd name="connsiteX52" fmla="*/ 52868 w 5277870"/>
              <a:gd name="connsiteY52" fmla="*/ 2930097 h 6858000"/>
              <a:gd name="connsiteX53" fmla="*/ 53405 w 5277870"/>
              <a:gd name="connsiteY53" fmla="*/ 2768399 h 6858000"/>
              <a:gd name="connsiteX54" fmla="*/ 51356 w 5277870"/>
              <a:gd name="connsiteY54" fmla="*/ 2734615 h 6858000"/>
              <a:gd name="connsiteX55" fmla="*/ 40996 w 5277870"/>
              <a:gd name="connsiteY55" fmla="*/ 2708116 h 6858000"/>
              <a:gd name="connsiteX56" fmla="*/ 31097 w 5277870"/>
              <a:gd name="connsiteY56" fmla="*/ 2704185 h 6858000"/>
              <a:gd name="connsiteX57" fmla="*/ 28589 w 5277870"/>
              <a:gd name="connsiteY57" fmla="*/ 2686011 h 6858000"/>
              <a:gd name="connsiteX58" fmla="*/ 13795 w 5277870"/>
              <a:gd name="connsiteY58" fmla="*/ 2656504 h 6858000"/>
              <a:gd name="connsiteX59" fmla="*/ 32108 w 5277870"/>
              <a:gd name="connsiteY59" fmla="*/ 2589493 h 6858000"/>
              <a:gd name="connsiteX60" fmla="*/ 32991 w 5277870"/>
              <a:gd name="connsiteY60" fmla="*/ 2457617 h 6858000"/>
              <a:gd name="connsiteX61" fmla="*/ 39071 w 5277870"/>
              <a:gd name="connsiteY61" fmla="*/ 2210817 h 6858000"/>
              <a:gd name="connsiteX62" fmla="*/ 19663 w 5277870"/>
              <a:gd name="connsiteY62" fmla="*/ 1901521 h 6858000"/>
              <a:gd name="connsiteX63" fmla="*/ 0 w 5277870"/>
              <a:gd name="connsiteY63" fmla="*/ 1700722 h 6858000"/>
              <a:gd name="connsiteX64" fmla="*/ 18023 w 5277870"/>
              <a:gd name="connsiteY64" fmla="*/ 1661610 h 6858000"/>
              <a:gd name="connsiteX65" fmla="*/ 24668 w 5277870"/>
              <a:gd name="connsiteY65" fmla="*/ 1640073 h 6858000"/>
              <a:gd name="connsiteX66" fmla="*/ 23087 w 5277870"/>
              <a:gd name="connsiteY66" fmla="*/ 1637398 h 6858000"/>
              <a:gd name="connsiteX67" fmla="*/ 23692 w 5277870"/>
              <a:gd name="connsiteY67" fmla="*/ 1612248 h 6858000"/>
              <a:gd name="connsiteX68" fmla="*/ 41914 w 5277870"/>
              <a:gd name="connsiteY68" fmla="*/ 1498097 h 6858000"/>
              <a:gd name="connsiteX69" fmla="*/ 40195 w 5277870"/>
              <a:gd name="connsiteY69" fmla="*/ 1497364 h 6858000"/>
              <a:gd name="connsiteX70" fmla="*/ 37070 w 5277870"/>
              <a:gd name="connsiteY70" fmla="*/ 1490042 h 6858000"/>
              <a:gd name="connsiteX71" fmla="*/ 55020 w 5277870"/>
              <a:gd name="connsiteY71" fmla="*/ 1451416 h 6858000"/>
              <a:gd name="connsiteX72" fmla="*/ 91616 w 5277870"/>
              <a:gd name="connsiteY72" fmla="*/ 1281781 h 6858000"/>
              <a:gd name="connsiteX73" fmla="*/ 166980 w 5277870"/>
              <a:gd name="connsiteY73" fmla="*/ 1074754 h 6858000"/>
              <a:gd name="connsiteX74" fmla="*/ 201075 w 5277870"/>
              <a:gd name="connsiteY74" fmla="*/ 1019094 h 6858000"/>
              <a:gd name="connsiteX75" fmla="*/ 237042 w 5277870"/>
              <a:gd name="connsiteY75" fmla="*/ 938921 h 6858000"/>
              <a:gd name="connsiteX76" fmla="*/ 295369 w 5277870"/>
              <a:gd name="connsiteY76" fmla="*/ 815814 h 6858000"/>
              <a:gd name="connsiteX77" fmla="*/ 411453 w 5277870"/>
              <a:gd name="connsiteY77" fmla="*/ 584070 h 6858000"/>
              <a:gd name="connsiteX78" fmla="*/ 436475 w 5277870"/>
              <a:gd name="connsiteY78" fmla="*/ 461805 h 6858000"/>
              <a:gd name="connsiteX79" fmla="*/ 468429 w 5277870"/>
              <a:gd name="connsiteY79" fmla="*/ 360945 h 6858000"/>
              <a:gd name="connsiteX80" fmla="*/ 470922 w 5277870"/>
              <a:gd name="connsiteY80" fmla="*/ 226335 h 6858000"/>
              <a:gd name="connsiteX81" fmla="*/ 499717 w 5277870"/>
              <a:gd name="connsiteY81" fmla="*/ 51690 h 6858000"/>
              <a:gd name="connsiteX82" fmla="*/ 497850 w 5277870"/>
              <a:gd name="connsiteY82" fmla="*/ 22133 h 6858000"/>
              <a:gd name="connsiteX83" fmla="*/ 487145 w 5277870"/>
              <a:gd name="connsiteY83" fmla="*/ 1037 h 6858000"/>
              <a:gd name="connsiteX84" fmla="*/ 487607 w 5277870"/>
              <a:gd name="connsiteY8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277870" h="6858000">
                <a:moveTo>
                  <a:pt x="487607" y="0"/>
                </a:moveTo>
                <a:lnTo>
                  <a:pt x="5277870" y="0"/>
                </a:lnTo>
                <a:lnTo>
                  <a:pt x="5277870" y="6858000"/>
                </a:lnTo>
                <a:lnTo>
                  <a:pt x="893273" y="6857998"/>
                </a:lnTo>
                <a:lnTo>
                  <a:pt x="876958" y="6843615"/>
                </a:lnTo>
                <a:lnTo>
                  <a:pt x="848451" y="6800899"/>
                </a:lnTo>
                <a:lnTo>
                  <a:pt x="827952" y="6765441"/>
                </a:lnTo>
                <a:cubicBezTo>
                  <a:pt x="827507" y="6750832"/>
                  <a:pt x="798355" y="6753978"/>
                  <a:pt x="799830" y="6739541"/>
                </a:cubicBezTo>
                <a:cubicBezTo>
                  <a:pt x="786503" y="6723280"/>
                  <a:pt x="803673" y="6682742"/>
                  <a:pt x="789686" y="6673829"/>
                </a:cubicBezTo>
                <a:cubicBezTo>
                  <a:pt x="776006" y="6657903"/>
                  <a:pt x="778015" y="6625745"/>
                  <a:pt x="765406" y="6620155"/>
                </a:cubicBezTo>
                <a:lnTo>
                  <a:pt x="720302" y="6610437"/>
                </a:lnTo>
                <a:lnTo>
                  <a:pt x="720839" y="6596307"/>
                </a:lnTo>
                <a:lnTo>
                  <a:pt x="737648" y="6536039"/>
                </a:lnTo>
                <a:cubicBezTo>
                  <a:pt x="731713" y="6378236"/>
                  <a:pt x="664893" y="6350780"/>
                  <a:pt x="674147" y="6239239"/>
                </a:cubicBezTo>
                <a:cubicBezTo>
                  <a:pt x="668193" y="6196030"/>
                  <a:pt x="677776" y="6168747"/>
                  <a:pt x="660239" y="6116986"/>
                </a:cubicBezTo>
                <a:cubicBezTo>
                  <a:pt x="693882" y="6035788"/>
                  <a:pt x="626477" y="5971885"/>
                  <a:pt x="632472" y="5895434"/>
                </a:cubicBezTo>
                <a:cubicBezTo>
                  <a:pt x="571936" y="5884249"/>
                  <a:pt x="624704" y="5880776"/>
                  <a:pt x="606181" y="5848019"/>
                </a:cubicBezTo>
                <a:cubicBezTo>
                  <a:pt x="593885" y="5819164"/>
                  <a:pt x="572509" y="5775628"/>
                  <a:pt x="558708" y="5722306"/>
                </a:cubicBezTo>
                <a:cubicBezTo>
                  <a:pt x="551746" y="5685812"/>
                  <a:pt x="532346" y="5564008"/>
                  <a:pt x="523366" y="5528085"/>
                </a:cubicBezTo>
                <a:cubicBezTo>
                  <a:pt x="518594" y="5519172"/>
                  <a:pt x="523045" y="5505250"/>
                  <a:pt x="504822" y="5506768"/>
                </a:cubicBezTo>
                <a:cubicBezTo>
                  <a:pt x="482648" y="5506487"/>
                  <a:pt x="511311" y="5459433"/>
                  <a:pt x="486823" y="5473318"/>
                </a:cubicBezTo>
                <a:cubicBezTo>
                  <a:pt x="506358" y="5440194"/>
                  <a:pt x="459463" y="5435836"/>
                  <a:pt x="445965" y="5418521"/>
                </a:cubicBezTo>
                <a:cubicBezTo>
                  <a:pt x="465954" y="5390815"/>
                  <a:pt x="417921" y="5381811"/>
                  <a:pt x="406875" y="5337536"/>
                </a:cubicBezTo>
                <a:cubicBezTo>
                  <a:pt x="430123" y="5306619"/>
                  <a:pt x="399081" y="5307846"/>
                  <a:pt x="428541" y="5255190"/>
                </a:cubicBezTo>
                <a:cubicBezTo>
                  <a:pt x="428852" y="5233629"/>
                  <a:pt x="407502" y="5247189"/>
                  <a:pt x="408744" y="5208171"/>
                </a:cubicBezTo>
                <a:cubicBezTo>
                  <a:pt x="406613" y="5154483"/>
                  <a:pt x="390295" y="5051554"/>
                  <a:pt x="384011" y="4993731"/>
                </a:cubicBezTo>
                <a:cubicBezTo>
                  <a:pt x="373186" y="4967089"/>
                  <a:pt x="370884" y="4912140"/>
                  <a:pt x="355965" y="4896399"/>
                </a:cubicBezTo>
                <a:cubicBezTo>
                  <a:pt x="355837" y="4852829"/>
                  <a:pt x="351078" y="4813709"/>
                  <a:pt x="326244" y="4838613"/>
                </a:cubicBezTo>
                <a:cubicBezTo>
                  <a:pt x="299018" y="4831439"/>
                  <a:pt x="336627" y="4804968"/>
                  <a:pt x="312542" y="4796522"/>
                </a:cubicBezTo>
                <a:lnTo>
                  <a:pt x="274747" y="4672370"/>
                </a:lnTo>
                <a:cubicBezTo>
                  <a:pt x="286762" y="4649487"/>
                  <a:pt x="276585" y="4640072"/>
                  <a:pt x="259158" y="4634253"/>
                </a:cubicBezTo>
                <a:cubicBezTo>
                  <a:pt x="255297" y="4595381"/>
                  <a:pt x="210632" y="4586807"/>
                  <a:pt x="192785" y="4549232"/>
                </a:cubicBezTo>
                <a:cubicBezTo>
                  <a:pt x="175514" y="4501329"/>
                  <a:pt x="155204" y="4520147"/>
                  <a:pt x="136304" y="4479912"/>
                </a:cubicBezTo>
                <a:lnTo>
                  <a:pt x="127433" y="4376609"/>
                </a:lnTo>
                <a:cubicBezTo>
                  <a:pt x="119863" y="4343333"/>
                  <a:pt x="97619" y="4308276"/>
                  <a:pt x="90884" y="4280257"/>
                </a:cubicBezTo>
                <a:cubicBezTo>
                  <a:pt x="94219" y="4220025"/>
                  <a:pt x="104684" y="4233011"/>
                  <a:pt x="87020" y="4208492"/>
                </a:cubicBezTo>
                <a:cubicBezTo>
                  <a:pt x="95065" y="4180444"/>
                  <a:pt x="129022" y="4152083"/>
                  <a:pt x="111109" y="4120636"/>
                </a:cubicBezTo>
                <a:cubicBezTo>
                  <a:pt x="115978" y="4121934"/>
                  <a:pt x="117998" y="4120145"/>
                  <a:pt x="118542" y="4116556"/>
                </a:cubicBezTo>
                <a:cubicBezTo>
                  <a:pt x="118321" y="4114246"/>
                  <a:pt x="118101" y="4111935"/>
                  <a:pt x="117882" y="4109625"/>
                </a:cubicBezTo>
                <a:lnTo>
                  <a:pt x="110577" y="4105624"/>
                </a:lnTo>
                <a:cubicBezTo>
                  <a:pt x="85114" y="4088878"/>
                  <a:pt x="113587" y="4082596"/>
                  <a:pt x="111226" y="4051441"/>
                </a:cubicBezTo>
                <a:cubicBezTo>
                  <a:pt x="111638" y="4036628"/>
                  <a:pt x="118512" y="3985548"/>
                  <a:pt x="124729" y="3988494"/>
                </a:cubicBezTo>
                <a:lnTo>
                  <a:pt x="98339" y="3926485"/>
                </a:lnTo>
                <a:cubicBezTo>
                  <a:pt x="120456" y="3887663"/>
                  <a:pt x="82381" y="3893685"/>
                  <a:pt x="82808" y="3857057"/>
                </a:cubicBezTo>
                <a:cubicBezTo>
                  <a:pt x="89625" y="3836374"/>
                  <a:pt x="88641" y="3824518"/>
                  <a:pt x="73254" y="3815650"/>
                </a:cubicBezTo>
                <a:cubicBezTo>
                  <a:pt x="107452" y="3718923"/>
                  <a:pt x="64680" y="3772318"/>
                  <a:pt x="67891" y="3696745"/>
                </a:cubicBezTo>
                <a:cubicBezTo>
                  <a:pt x="73347" y="3630391"/>
                  <a:pt x="83288" y="3531379"/>
                  <a:pt x="85894" y="3477814"/>
                </a:cubicBezTo>
                <a:cubicBezTo>
                  <a:pt x="88500" y="3424249"/>
                  <a:pt x="86217" y="3377198"/>
                  <a:pt x="83529" y="3375354"/>
                </a:cubicBezTo>
                <a:cubicBezTo>
                  <a:pt x="83101" y="3339059"/>
                  <a:pt x="90016" y="3285266"/>
                  <a:pt x="86805" y="3235494"/>
                </a:cubicBezTo>
                <a:cubicBezTo>
                  <a:pt x="78762" y="3207446"/>
                  <a:pt x="61419" y="3143345"/>
                  <a:pt x="79332" y="3111896"/>
                </a:cubicBezTo>
                <a:cubicBezTo>
                  <a:pt x="59856" y="3117096"/>
                  <a:pt x="85974" y="3072872"/>
                  <a:pt x="69725" y="3061665"/>
                </a:cubicBezTo>
                <a:cubicBezTo>
                  <a:pt x="56184" y="3054621"/>
                  <a:pt x="60953" y="3039562"/>
                  <a:pt x="58409" y="3026187"/>
                </a:cubicBezTo>
                <a:cubicBezTo>
                  <a:pt x="45869" y="3013333"/>
                  <a:pt x="46112" y="2950064"/>
                  <a:pt x="52868" y="2930097"/>
                </a:cubicBezTo>
                <a:cubicBezTo>
                  <a:pt x="80421" y="2876459"/>
                  <a:pt x="32874" y="2811741"/>
                  <a:pt x="53405" y="2768399"/>
                </a:cubicBezTo>
                <a:cubicBezTo>
                  <a:pt x="54801" y="2755814"/>
                  <a:pt x="53816" y="2744722"/>
                  <a:pt x="51356" y="2734615"/>
                </a:cubicBezTo>
                <a:lnTo>
                  <a:pt x="40996" y="2708116"/>
                </a:lnTo>
                <a:lnTo>
                  <a:pt x="31097" y="2704185"/>
                </a:lnTo>
                <a:lnTo>
                  <a:pt x="28589" y="2686011"/>
                </a:lnTo>
                <a:lnTo>
                  <a:pt x="13795" y="2656504"/>
                </a:lnTo>
                <a:cubicBezTo>
                  <a:pt x="56166" y="2648211"/>
                  <a:pt x="-6214" y="2580540"/>
                  <a:pt x="32108" y="2589493"/>
                </a:cubicBezTo>
                <a:cubicBezTo>
                  <a:pt x="22039" y="2539863"/>
                  <a:pt x="41060" y="2531259"/>
                  <a:pt x="32991" y="2457617"/>
                </a:cubicBezTo>
                <a:cubicBezTo>
                  <a:pt x="45635" y="2365891"/>
                  <a:pt x="40786" y="2284833"/>
                  <a:pt x="39071" y="2210817"/>
                </a:cubicBezTo>
                <a:cubicBezTo>
                  <a:pt x="39941" y="2106412"/>
                  <a:pt x="22396" y="1993081"/>
                  <a:pt x="19663" y="1901521"/>
                </a:cubicBezTo>
                <a:cubicBezTo>
                  <a:pt x="10670" y="1826286"/>
                  <a:pt x="4249" y="1796783"/>
                  <a:pt x="0" y="1700722"/>
                </a:cubicBezTo>
                <a:cubicBezTo>
                  <a:pt x="5587" y="1695223"/>
                  <a:pt x="14814" y="1668682"/>
                  <a:pt x="18023" y="1661610"/>
                </a:cubicBezTo>
                <a:lnTo>
                  <a:pt x="24668" y="1640073"/>
                </a:lnTo>
                <a:lnTo>
                  <a:pt x="23087" y="1637398"/>
                </a:lnTo>
                <a:cubicBezTo>
                  <a:pt x="19812" y="1625364"/>
                  <a:pt x="20811" y="1617807"/>
                  <a:pt x="23692" y="1612248"/>
                </a:cubicBezTo>
                <a:lnTo>
                  <a:pt x="41914" y="1498097"/>
                </a:lnTo>
                <a:lnTo>
                  <a:pt x="40195" y="1497364"/>
                </a:lnTo>
                <a:lnTo>
                  <a:pt x="37070" y="1490042"/>
                </a:lnTo>
                <a:lnTo>
                  <a:pt x="55020" y="1451416"/>
                </a:lnTo>
                <a:cubicBezTo>
                  <a:pt x="73102" y="1417430"/>
                  <a:pt x="80421" y="1313985"/>
                  <a:pt x="91616" y="1281781"/>
                </a:cubicBezTo>
                <a:cubicBezTo>
                  <a:pt x="137974" y="1171345"/>
                  <a:pt x="146547" y="1130634"/>
                  <a:pt x="166980" y="1074754"/>
                </a:cubicBezTo>
                <a:cubicBezTo>
                  <a:pt x="181651" y="1040817"/>
                  <a:pt x="190408" y="1034723"/>
                  <a:pt x="201075" y="1019094"/>
                </a:cubicBezTo>
                <a:cubicBezTo>
                  <a:pt x="207201" y="1005265"/>
                  <a:pt x="260932" y="958184"/>
                  <a:pt x="237042" y="938921"/>
                </a:cubicBezTo>
                <a:cubicBezTo>
                  <a:pt x="287348" y="869297"/>
                  <a:pt x="265291" y="876942"/>
                  <a:pt x="295369" y="815814"/>
                </a:cubicBezTo>
                <a:cubicBezTo>
                  <a:pt x="329951" y="751141"/>
                  <a:pt x="383834" y="609442"/>
                  <a:pt x="411453" y="584070"/>
                </a:cubicBezTo>
                <a:cubicBezTo>
                  <a:pt x="438653" y="530431"/>
                  <a:pt x="423178" y="516020"/>
                  <a:pt x="436475" y="461805"/>
                </a:cubicBezTo>
                <a:cubicBezTo>
                  <a:pt x="454281" y="438996"/>
                  <a:pt x="448264" y="386523"/>
                  <a:pt x="468429" y="360945"/>
                </a:cubicBezTo>
                <a:cubicBezTo>
                  <a:pt x="474686" y="267247"/>
                  <a:pt x="468220" y="285413"/>
                  <a:pt x="470922" y="226335"/>
                </a:cubicBezTo>
                <a:cubicBezTo>
                  <a:pt x="481883" y="180653"/>
                  <a:pt x="495229" y="85724"/>
                  <a:pt x="499717" y="51690"/>
                </a:cubicBezTo>
                <a:cubicBezTo>
                  <a:pt x="482601" y="39734"/>
                  <a:pt x="492651" y="34426"/>
                  <a:pt x="497850" y="22133"/>
                </a:cubicBezTo>
                <a:cubicBezTo>
                  <a:pt x="482148" y="14444"/>
                  <a:pt x="483752" y="7720"/>
                  <a:pt x="487145" y="1037"/>
                </a:cubicBezTo>
                <a:lnTo>
                  <a:pt x="487607"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Otsikko 1">
            <a:extLst>
              <a:ext uri="{FF2B5EF4-FFF2-40B4-BE49-F238E27FC236}">
                <a16:creationId xmlns:a16="http://schemas.microsoft.com/office/drawing/2014/main" id="{098989E0-697E-4B49-B476-BB629D2FDBEB}"/>
              </a:ext>
            </a:extLst>
          </p:cNvPr>
          <p:cNvSpPr>
            <a:spLocks noGrp="1"/>
          </p:cNvSpPr>
          <p:nvPr>
            <p:ph type="ctrTitle"/>
          </p:nvPr>
        </p:nvSpPr>
        <p:spPr>
          <a:xfrm>
            <a:off x="709684" y="1562100"/>
            <a:ext cx="3795642" cy="3733800"/>
          </a:xfrm>
        </p:spPr>
        <p:txBody>
          <a:bodyPr vert="horz" lIns="91440" tIns="45720" rIns="91440" bIns="45720" rtlCol="0" anchor="ctr">
            <a:normAutofit/>
          </a:bodyPr>
          <a:lstStyle/>
          <a:p>
            <a:pPr algn="ctr">
              <a:lnSpc>
                <a:spcPct val="110000"/>
              </a:lnSpc>
            </a:pPr>
            <a:r>
              <a:rPr lang="en-US" sz="2800" b="1" spc="600">
                <a:solidFill>
                  <a:schemeClr val="tx1">
                    <a:lumMod val="85000"/>
                    <a:lumOff val="15000"/>
                  </a:schemeClr>
                </a:solidFill>
              </a:rPr>
              <a:t>Taxonomy regulation 2:</a:t>
            </a:r>
            <a:br>
              <a:rPr lang="en-US" sz="2800" b="1" spc="600">
                <a:solidFill>
                  <a:schemeClr val="tx1">
                    <a:lumMod val="85000"/>
                    <a:lumOff val="15000"/>
                  </a:schemeClr>
                </a:solidFill>
              </a:rPr>
            </a:br>
            <a:r>
              <a:rPr lang="en-US" sz="2800" b="1" spc="600">
                <a:solidFill>
                  <a:schemeClr val="tx1">
                    <a:lumMod val="85000"/>
                    <a:lumOff val="15000"/>
                  </a:schemeClr>
                </a:solidFill>
              </a:rPr>
              <a:t>Platform on Sustainable Finance</a:t>
            </a:r>
            <a:br>
              <a:rPr lang="en-US" sz="2800" b="1" spc="600" dirty="0">
                <a:solidFill>
                  <a:schemeClr val="tx1">
                    <a:lumMod val="85000"/>
                    <a:lumOff val="15000"/>
                  </a:schemeClr>
                </a:solidFill>
              </a:rPr>
            </a:br>
            <a:endParaRPr lang="en-US" sz="2800" spc="600" dirty="0">
              <a:solidFill>
                <a:schemeClr val="tx1">
                  <a:lumMod val="85000"/>
                  <a:lumOff val="15000"/>
                </a:schemeClr>
              </a:solidFill>
            </a:endParaRPr>
          </a:p>
        </p:txBody>
      </p:sp>
      <p:sp>
        <p:nvSpPr>
          <p:cNvPr id="3" name="Sisällön paikkamerkki 2">
            <a:extLst>
              <a:ext uri="{FF2B5EF4-FFF2-40B4-BE49-F238E27FC236}">
                <a16:creationId xmlns:a16="http://schemas.microsoft.com/office/drawing/2014/main" id="{3EC44CF8-E4DF-4274-9867-57F3713DF6B5}"/>
              </a:ext>
            </a:extLst>
          </p:cNvPr>
          <p:cNvSpPr>
            <a:spLocks noGrp="1"/>
          </p:cNvSpPr>
          <p:nvPr>
            <p:ph sz="quarter" idx="14"/>
          </p:nvPr>
        </p:nvSpPr>
        <p:spPr>
          <a:xfrm>
            <a:off x="6149995" y="733425"/>
            <a:ext cx="4889480" cy="5391150"/>
          </a:xfrm>
        </p:spPr>
        <p:txBody>
          <a:bodyPr vert="horz" lIns="91440" tIns="45720" rIns="91440" bIns="45720" rtlCol="0" anchor="ctr">
            <a:normAutofit fontScale="92500" lnSpcReduction="20000"/>
          </a:bodyPr>
          <a:lstStyle/>
          <a:p>
            <a:pPr indent="-228600">
              <a:lnSpc>
                <a:spcPct val="90000"/>
              </a:lnSpc>
              <a:buFont typeface="Arial" panose="020B0604020202020204" pitchFamily="34" charset="0"/>
              <a:buChar char="•"/>
            </a:pPr>
            <a:r>
              <a:rPr lang="en-US" sz="1700" dirty="0">
                <a:latin typeface="+mn-lt"/>
              </a:rPr>
              <a:t>The Commission shall establish a Platform on Sustainable Finance (the ‘Platform’). It shall be composed in </a:t>
            </a:r>
            <a:r>
              <a:rPr lang="en-US" sz="1700">
                <a:latin typeface="+mn-lt"/>
              </a:rPr>
              <a:t>a balanced manner </a:t>
            </a:r>
            <a:r>
              <a:rPr lang="en-US" sz="1700" dirty="0">
                <a:latin typeface="+mn-lt"/>
              </a:rPr>
              <a:t>of the following groups:</a:t>
            </a:r>
          </a:p>
          <a:p>
            <a:pPr indent="-228600">
              <a:lnSpc>
                <a:spcPct val="90000"/>
              </a:lnSpc>
              <a:buFont typeface="Arial" panose="020B0604020202020204" pitchFamily="34" charset="0"/>
              <a:buChar char="•"/>
            </a:pPr>
            <a:r>
              <a:rPr lang="en-US" sz="1700" dirty="0">
                <a:latin typeface="+mn-lt"/>
              </a:rPr>
              <a:t>(a) representatives of:</a:t>
            </a:r>
          </a:p>
          <a:p>
            <a:pPr indent="-228600">
              <a:lnSpc>
                <a:spcPct val="90000"/>
              </a:lnSpc>
              <a:buFont typeface="Arial" panose="020B0604020202020204" pitchFamily="34" charset="0"/>
              <a:buChar char="•"/>
            </a:pPr>
            <a:r>
              <a:rPr lang="en-US" sz="1700" dirty="0">
                <a:latin typeface="+mn-lt"/>
              </a:rPr>
              <a:t>(i) the European Environment Agency;</a:t>
            </a:r>
          </a:p>
          <a:p>
            <a:pPr indent="-228600">
              <a:lnSpc>
                <a:spcPct val="90000"/>
              </a:lnSpc>
              <a:buFont typeface="Arial" panose="020B0604020202020204" pitchFamily="34" charset="0"/>
              <a:buChar char="•"/>
            </a:pPr>
            <a:r>
              <a:rPr lang="en-US" sz="1700" dirty="0">
                <a:latin typeface="+mn-lt"/>
              </a:rPr>
              <a:t>(ii) the ESAs;</a:t>
            </a:r>
          </a:p>
          <a:p>
            <a:pPr indent="-228600">
              <a:lnSpc>
                <a:spcPct val="90000"/>
              </a:lnSpc>
              <a:buFont typeface="Arial" panose="020B0604020202020204" pitchFamily="34" charset="0"/>
              <a:buChar char="•"/>
            </a:pPr>
            <a:r>
              <a:rPr lang="en-US" sz="1700" dirty="0">
                <a:latin typeface="+mn-lt"/>
              </a:rPr>
              <a:t>(iii) the European Investment Bank and the European Investment Fund; and</a:t>
            </a:r>
          </a:p>
          <a:p>
            <a:pPr indent="-228600">
              <a:lnSpc>
                <a:spcPct val="90000"/>
              </a:lnSpc>
              <a:buFont typeface="Arial" panose="020B0604020202020204" pitchFamily="34" charset="0"/>
              <a:buChar char="•"/>
            </a:pPr>
            <a:r>
              <a:rPr lang="en-US" sz="1700" dirty="0">
                <a:latin typeface="+mn-lt"/>
              </a:rPr>
              <a:t>(iv) the European Union Agency for Fundamental Rights;</a:t>
            </a:r>
          </a:p>
          <a:p>
            <a:pPr indent="-228600">
              <a:lnSpc>
                <a:spcPct val="90000"/>
              </a:lnSpc>
              <a:buFont typeface="Arial" panose="020B0604020202020204" pitchFamily="34" charset="0"/>
              <a:buChar char="•"/>
            </a:pPr>
            <a:r>
              <a:rPr lang="en-US" sz="1700" dirty="0">
                <a:latin typeface="+mn-lt"/>
              </a:rPr>
              <a:t>(b) experts representing relevant private stakeholders, including financial and non-financial market participants and business sectors, representing relevant industries, and persons with accounting and reporting expertise;</a:t>
            </a:r>
          </a:p>
          <a:p>
            <a:pPr indent="-228600">
              <a:lnSpc>
                <a:spcPct val="90000"/>
              </a:lnSpc>
              <a:buFont typeface="Arial" panose="020B0604020202020204" pitchFamily="34" charset="0"/>
              <a:buChar char="•"/>
            </a:pPr>
            <a:r>
              <a:rPr lang="en-US" sz="1700" dirty="0">
                <a:latin typeface="+mn-lt"/>
              </a:rPr>
              <a:t>(c) experts representing civil society, including persons with expertise in the field of environmental, social, </a:t>
            </a:r>
            <a:r>
              <a:rPr lang="en-US" sz="1700" dirty="0" err="1">
                <a:latin typeface="+mn-lt"/>
              </a:rPr>
              <a:t>labour</a:t>
            </a:r>
            <a:r>
              <a:rPr lang="en-US" sz="1700" dirty="0">
                <a:latin typeface="+mn-lt"/>
              </a:rPr>
              <a:t> and governance issues;</a:t>
            </a:r>
          </a:p>
          <a:p>
            <a:pPr indent="-228600">
              <a:lnSpc>
                <a:spcPct val="90000"/>
              </a:lnSpc>
              <a:buFont typeface="Arial" panose="020B0604020202020204" pitchFamily="34" charset="0"/>
              <a:buChar char="•"/>
            </a:pPr>
            <a:r>
              <a:rPr lang="en-US" sz="1700" dirty="0">
                <a:latin typeface="+mn-lt"/>
              </a:rPr>
              <a:t>(d) experts appointed in a personal capacity, who have proven knowledge and experience in the areas covered by this Regulation;</a:t>
            </a:r>
          </a:p>
          <a:p>
            <a:pPr indent="-228600">
              <a:lnSpc>
                <a:spcPct val="90000"/>
              </a:lnSpc>
              <a:buFont typeface="Arial" panose="020B0604020202020204" pitchFamily="34" charset="0"/>
              <a:buChar char="•"/>
            </a:pPr>
            <a:r>
              <a:rPr lang="en-US" sz="1700" dirty="0">
                <a:latin typeface="+mn-lt"/>
              </a:rPr>
              <a:t>(e) experts representing academia. </a:t>
            </a:r>
          </a:p>
        </p:txBody>
      </p:sp>
      <p:sp>
        <p:nvSpPr>
          <p:cNvPr id="4" name="Alatunnisteen paikkamerkki 3">
            <a:extLst>
              <a:ext uri="{FF2B5EF4-FFF2-40B4-BE49-F238E27FC236}">
                <a16:creationId xmlns:a16="http://schemas.microsoft.com/office/drawing/2014/main" id="{D0ACA0D2-DDFF-4E37-A0D6-1C62A64912A2}"/>
              </a:ext>
            </a:extLst>
          </p:cNvPr>
          <p:cNvSpPr>
            <a:spLocks noGrp="1"/>
          </p:cNvSpPr>
          <p:nvPr>
            <p:ph type="ftr" sz="quarter" idx="16"/>
          </p:nvPr>
        </p:nvSpPr>
        <p:spPr>
          <a:xfrm rot="5400000">
            <a:off x="10451592" y="1408176"/>
            <a:ext cx="2770499" cy="365125"/>
          </a:xfrm>
        </p:spPr>
        <p:txBody>
          <a:bodyPr vert="horz" lIns="91440" tIns="45720" rIns="91440" bIns="45720" rtlCol="0" anchor="ctr">
            <a:normAutofit/>
          </a:bodyPr>
          <a:lstStyle/>
          <a:p>
            <a:pPr>
              <a:lnSpc>
                <a:spcPct val="90000"/>
              </a:lnSpc>
              <a:spcAft>
                <a:spcPts val="600"/>
              </a:spcAft>
              <a:defRPr/>
            </a:pPr>
            <a:r>
              <a:rPr lang="en-US" kern="1200" cap="all" spc="300" baseline="0">
                <a:solidFill>
                  <a:schemeClr val="tx1">
                    <a:lumMod val="85000"/>
                    <a:lumOff val="15000"/>
                  </a:schemeClr>
                </a:solidFill>
                <a:latin typeface="+mn-lt"/>
                <a:ea typeface="+mn-ea"/>
                <a:cs typeface="+mn-cs"/>
              </a:rPr>
              <a:t>Financial Law Lecture 2</a:t>
            </a:r>
          </a:p>
        </p:txBody>
      </p:sp>
      <p:sp>
        <p:nvSpPr>
          <p:cNvPr id="5" name="Dian numeron paikkamerkki 4">
            <a:extLst>
              <a:ext uri="{FF2B5EF4-FFF2-40B4-BE49-F238E27FC236}">
                <a16:creationId xmlns:a16="http://schemas.microsoft.com/office/drawing/2014/main" id="{9AFC6FEF-38CE-4162-9152-433F2C3007A5}"/>
              </a:ext>
            </a:extLst>
          </p:cNvPr>
          <p:cNvSpPr>
            <a:spLocks noGrp="1"/>
          </p:cNvSpPr>
          <p:nvPr>
            <p:ph type="sldNum" sz="quarter" idx="17"/>
          </p:nvPr>
        </p:nvSpPr>
        <p:spPr>
          <a:xfrm>
            <a:off x="11558016" y="3136392"/>
            <a:ext cx="545911" cy="580029"/>
          </a:xfrm>
        </p:spPr>
        <p:txBody>
          <a:bodyPr vert="horz" lIns="91440" tIns="45720" rIns="91440" bIns="45720" rtlCol="0" anchor="ctr">
            <a:normAutofit/>
          </a:bodyPr>
          <a:lstStyle/>
          <a:p>
            <a:pPr>
              <a:spcAft>
                <a:spcPts val="600"/>
              </a:spcAft>
              <a:defRPr/>
            </a:pPr>
            <a:fld id="{1C07628F-9402-FB47-93B5-FC3C3BFEEBE0}" type="slidenum">
              <a:rPr lang="en-US"/>
              <a:pPr>
                <a:spcAft>
                  <a:spcPts val="600"/>
                </a:spcAft>
                <a:defRPr/>
              </a:pPr>
              <a:t>30</a:t>
            </a:fld>
            <a:endParaRPr lang="en-US"/>
          </a:p>
        </p:txBody>
      </p:sp>
    </p:spTree>
    <p:extLst>
      <p:ext uri="{BB962C8B-B14F-4D97-AF65-F5344CB8AC3E}">
        <p14:creationId xmlns:p14="http://schemas.microsoft.com/office/powerpoint/2010/main" val="2801604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EB2E8C4-C3E7-4048-A43D-9859510CF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12" name="Ink 11">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12490710" y="6342652"/>
              <a:ext cx="360" cy="360"/>
            </p14:xfrm>
          </p:contentPart>
        </mc:Choice>
        <mc:Fallback xmlns="">
          <p:pic>
            <p:nvPicPr>
              <p:cNvPr id="12" name="Ink 11">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12481710" y="6333652"/>
                <a:ext cx="18000" cy="18000"/>
              </a:xfrm>
              <a:prstGeom prst="rect">
                <a:avLst/>
              </a:prstGeom>
            </p:spPr>
          </p:pic>
        </mc:Fallback>
      </mc:AlternateContent>
      <p:sp useBgFill="1">
        <p:nvSpPr>
          <p:cNvPr id="14" name="Rectangle 13">
            <a:extLst>
              <a:ext uri="{FF2B5EF4-FFF2-40B4-BE49-F238E27FC236}">
                <a16:creationId xmlns:a16="http://schemas.microsoft.com/office/drawing/2014/main" id="{00A0D747-F38B-4A99-9985-62CE8C2476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D1BF32B-6CA3-4695-8A0C-1AC789B58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5277870" cy="6858000"/>
          </a:xfrm>
          <a:custGeom>
            <a:avLst/>
            <a:gdLst>
              <a:gd name="connsiteX0" fmla="*/ 643741 w 5434004"/>
              <a:gd name="connsiteY0" fmla="*/ 0 h 6858000"/>
              <a:gd name="connsiteX1" fmla="*/ 5434004 w 5434004"/>
              <a:gd name="connsiteY1" fmla="*/ 0 h 6858000"/>
              <a:gd name="connsiteX2" fmla="*/ 5434004 w 5434004"/>
              <a:gd name="connsiteY2" fmla="*/ 6858000 h 6858000"/>
              <a:gd name="connsiteX3" fmla="*/ 0 w 5434004"/>
              <a:gd name="connsiteY3" fmla="*/ 6858000 h 6858000"/>
              <a:gd name="connsiteX4" fmla="*/ 0 w 5434004"/>
              <a:gd name="connsiteY4" fmla="*/ 6857998 h 6858000"/>
              <a:gd name="connsiteX5" fmla="*/ 1049407 w 5434004"/>
              <a:gd name="connsiteY5" fmla="*/ 6857998 h 6858000"/>
              <a:gd name="connsiteX6" fmla="*/ 1033092 w 5434004"/>
              <a:gd name="connsiteY6" fmla="*/ 6843615 h 6858000"/>
              <a:gd name="connsiteX7" fmla="*/ 1004585 w 5434004"/>
              <a:gd name="connsiteY7" fmla="*/ 6800899 h 6858000"/>
              <a:gd name="connsiteX8" fmla="*/ 984086 w 5434004"/>
              <a:gd name="connsiteY8" fmla="*/ 6765441 h 6858000"/>
              <a:gd name="connsiteX9" fmla="*/ 955964 w 5434004"/>
              <a:gd name="connsiteY9" fmla="*/ 6739541 h 6858000"/>
              <a:gd name="connsiteX10" fmla="*/ 945820 w 5434004"/>
              <a:gd name="connsiteY10" fmla="*/ 6673829 h 6858000"/>
              <a:gd name="connsiteX11" fmla="*/ 921540 w 5434004"/>
              <a:gd name="connsiteY11" fmla="*/ 6620155 h 6858000"/>
              <a:gd name="connsiteX12" fmla="*/ 876436 w 5434004"/>
              <a:gd name="connsiteY12" fmla="*/ 6610437 h 6858000"/>
              <a:gd name="connsiteX13" fmla="*/ 876973 w 5434004"/>
              <a:gd name="connsiteY13" fmla="*/ 6596307 h 6858000"/>
              <a:gd name="connsiteX14" fmla="*/ 893782 w 5434004"/>
              <a:gd name="connsiteY14" fmla="*/ 6536039 h 6858000"/>
              <a:gd name="connsiteX15" fmla="*/ 830281 w 5434004"/>
              <a:gd name="connsiteY15" fmla="*/ 6239239 h 6858000"/>
              <a:gd name="connsiteX16" fmla="*/ 816373 w 5434004"/>
              <a:gd name="connsiteY16" fmla="*/ 6116986 h 6858000"/>
              <a:gd name="connsiteX17" fmla="*/ 788606 w 5434004"/>
              <a:gd name="connsiteY17" fmla="*/ 5895434 h 6858000"/>
              <a:gd name="connsiteX18" fmla="*/ 762315 w 5434004"/>
              <a:gd name="connsiteY18" fmla="*/ 5848019 h 6858000"/>
              <a:gd name="connsiteX19" fmla="*/ 714842 w 5434004"/>
              <a:gd name="connsiteY19" fmla="*/ 5722306 h 6858000"/>
              <a:gd name="connsiteX20" fmla="*/ 679500 w 5434004"/>
              <a:gd name="connsiteY20" fmla="*/ 5528085 h 6858000"/>
              <a:gd name="connsiteX21" fmla="*/ 660956 w 5434004"/>
              <a:gd name="connsiteY21" fmla="*/ 5506768 h 6858000"/>
              <a:gd name="connsiteX22" fmla="*/ 642957 w 5434004"/>
              <a:gd name="connsiteY22" fmla="*/ 5473318 h 6858000"/>
              <a:gd name="connsiteX23" fmla="*/ 602099 w 5434004"/>
              <a:gd name="connsiteY23" fmla="*/ 5418521 h 6858000"/>
              <a:gd name="connsiteX24" fmla="*/ 563009 w 5434004"/>
              <a:gd name="connsiteY24" fmla="*/ 5337536 h 6858000"/>
              <a:gd name="connsiteX25" fmla="*/ 584675 w 5434004"/>
              <a:gd name="connsiteY25" fmla="*/ 5255190 h 6858000"/>
              <a:gd name="connsiteX26" fmla="*/ 564878 w 5434004"/>
              <a:gd name="connsiteY26" fmla="*/ 5208171 h 6858000"/>
              <a:gd name="connsiteX27" fmla="*/ 540145 w 5434004"/>
              <a:gd name="connsiteY27" fmla="*/ 4993731 h 6858000"/>
              <a:gd name="connsiteX28" fmla="*/ 512099 w 5434004"/>
              <a:gd name="connsiteY28" fmla="*/ 4896399 h 6858000"/>
              <a:gd name="connsiteX29" fmla="*/ 482378 w 5434004"/>
              <a:gd name="connsiteY29" fmla="*/ 4838613 h 6858000"/>
              <a:gd name="connsiteX30" fmla="*/ 468676 w 5434004"/>
              <a:gd name="connsiteY30" fmla="*/ 4796522 h 6858000"/>
              <a:gd name="connsiteX31" fmla="*/ 430881 w 5434004"/>
              <a:gd name="connsiteY31" fmla="*/ 4672370 h 6858000"/>
              <a:gd name="connsiteX32" fmla="*/ 415292 w 5434004"/>
              <a:gd name="connsiteY32" fmla="*/ 4634253 h 6858000"/>
              <a:gd name="connsiteX33" fmla="*/ 348919 w 5434004"/>
              <a:gd name="connsiteY33" fmla="*/ 4549232 h 6858000"/>
              <a:gd name="connsiteX34" fmla="*/ 292438 w 5434004"/>
              <a:gd name="connsiteY34" fmla="*/ 4479912 h 6858000"/>
              <a:gd name="connsiteX35" fmla="*/ 283567 w 5434004"/>
              <a:gd name="connsiteY35" fmla="*/ 4376609 h 6858000"/>
              <a:gd name="connsiteX36" fmla="*/ 247018 w 5434004"/>
              <a:gd name="connsiteY36" fmla="*/ 4280257 h 6858000"/>
              <a:gd name="connsiteX37" fmla="*/ 243154 w 5434004"/>
              <a:gd name="connsiteY37" fmla="*/ 4208492 h 6858000"/>
              <a:gd name="connsiteX38" fmla="*/ 267243 w 5434004"/>
              <a:gd name="connsiteY38" fmla="*/ 4120636 h 6858000"/>
              <a:gd name="connsiteX39" fmla="*/ 274676 w 5434004"/>
              <a:gd name="connsiteY39" fmla="*/ 4116556 h 6858000"/>
              <a:gd name="connsiteX40" fmla="*/ 274016 w 5434004"/>
              <a:gd name="connsiteY40" fmla="*/ 4109625 h 6858000"/>
              <a:gd name="connsiteX41" fmla="*/ 266711 w 5434004"/>
              <a:gd name="connsiteY41" fmla="*/ 4105624 h 6858000"/>
              <a:gd name="connsiteX42" fmla="*/ 267360 w 5434004"/>
              <a:gd name="connsiteY42" fmla="*/ 4051441 h 6858000"/>
              <a:gd name="connsiteX43" fmla="*/ 280863 w 5434004"/>
              <a:gd name="connsiteY43" fmla="*/ 3988494 h 6858000"/>
              <a:gd name="connsiteX44" fmla="*/ 254473 w 5434004"/>
              <a:gd name="connsiteY44" fmla="*/ 3926485 h 6858000"/>
              <a:gd name="connsiteX45" fmla="*/ 238942 w 5434004"/>
              <a:gd name="connsiteY45" fmla="*/ 3857057 h 6858000"/>
              <a:gd name="connsiteX46" fmla="*/ 229388 w 5434004"/>
              <a:gd name="connsiteY46" fmla="*/ 3815650 h 6858000"/>
              <a:gd name="connsiteX47" fmla="*/ 224025 w 5434004"/>
              <a:gd name="connsiteY47" fmla="*/ 3696745 h 6858000"/>
              <a:gd name="connsiteX48" fmla="*/ 242028 w 5434004"/>
              <a:gd name="connsiteY48" fmla="*/ 3477814 h 6858000"/>
              <a:gd name="connsiteX49" fmla="*/ 239663 w 5434004"/>
              <a:gd name="connsiteY49" fmla="*/ 3375354 h 6858000"/>
              <a:gd name="connsiteX50" fmla="*/ 242939 w 5434004"/>
              <a:gd name="connsiteY50" fmla="*/ 3235494 h 6858000"/>
              <a:gd name="connsiteX51" fmla="*/ 235466 w 5434004"/>
              <a:gd name="connsiteY51" fmla="*/ 3111896 h 6858000"/>
              <a:gd name="connsiteX52" fmla="*/ 225859 w 5434004"/>
              <a:gd name="connsiteY52" fmla="*/ 3061665 h 6858000"/>
              <a:gd name="connsiteX53" fmla="*/ 214543 w 5434004"/>
              <a:gd name="connsiteY53" fmla="*/ 3026187 h 6858000"/>
              <a:gd name="connsiteX54" fmla="*/ 209002 w 5434004"/>
              <a:gd name="connsiteY54" fmla="*/ 2930097 h 6858000"/>
              <a:gd name="connsiteX55" fmla="*/ 209539 w 5434004"/>
              <a:gd name="connsiteY55" fmla="*/ 2768399 h 6858000"/>
              <a:gd name="connsiteX56" fmla="*/ 207490 w 5434004"/>
              <a:gd name="connsiteY56" fmla="*/ 2734615 h 6858000"/>
              <a:gd name="connsiteX57" fmla="*/ 197130 w 5434004"/>
              <a:gd name="connsiteY57" fmla="*/ 2708116 h 6858000"/>
              <a:gd name="connsiteX58" fmla="*/ 187231 w 5434004"/>
              <a:gd name="connsiteY58" fmla="*/ 2704185 h 6858000"/>
              <a:gd name="connsiteX59" fmla="*/ 184723 w 5434004"/>
              <a:gd name="connsiteY59" fmla="*/ 2686011 h 6858000"/>
              <a:gd name="connsiteX60" fmla="*/ 169929 w 5434004"/>
              <a:gd name="connsiteY60" fmla="*/ 2656504 h 6858000"/>
              <a:gd name="connsiteX61" fmla="*/ 188242 w 5434004"/>
              <a:gd name="connsiteY61" fmla="*/ 2589493 h 6858000"/>
              <a:gd name="connsiteX62" fmla="*/ 189125 w 5434004"/>
              <a:gd name="connsiteY62" fmla="*/ 2457617 h 6858000"/>
              <a:gd name="connsiteX63" fmla="*/ 195205 w 5434004"/>
              <a:gd name="connsiteY63" fmla="*/ 2210817 h 6858000"/>
              <a:gd name="connsiteX64" fmla="*/ 175797 w 5434004"/>
              <a:gd name="connsiteY64" fmla="*/ 1901521 h 6858000"/>
              <a:gd name="connsiteX65" fmla="*/ 156134 w 5434004"/>
              <a:gd name="connsiteY65" fmla="*/ 1700722 h 6858000"/>
              <a:gd name="connsiteX66" fmla="*/ 174157 w 5434004"/>
              <a:gd name="connsiteY66" fmla="*/ 1661610 h 6858000"/>
              <a:gd name="connsiteX67" fmla="*/ 180802 w 5434004"/>
              <a:gd name="connsiteY67" fmla="*/ 1640073 h 6858000"/>
              <a:gd name="connsiteX68" fmla="*/ 179221 w 5434004"/>
              <a:gd name="connsiteY68" fmla="*/ 1637398 h 6858000"/>
              <a:gd name="connsiteX69" fmla="*/ 179826 w 5434004"/>
              <a:gd name="connsiteY69" fmla="*/ 1612248 h 6858000"/>
              <a:gd name="connsiteX70" fmla="*/ 198048 w 5434004"/>
              <a:gd name="connsiteY70" fmla="*/ 1498097 h 6858000"/>
              <a:gd name="connsiteX71" fmla="*/ 196329 w 5434004"/>
              <a:gd name="connsiteY71" fmla="*/ 1497364 h 6858000"/>
              <a:gd name="connsiteX72" fmla="*/ 193204 w 5434004"/>
              <a:gd name="connsiteY72" fmla="*/ 1490042 h 6858000"/>
              <a:gd name="connsiteX73" fmla="*/ 211154 w 5434004"/>
              <a:gd name="connsiteY73" fmla="*/ 1451416 h 6858000"/>
              <a:gd name="connsiteX74" fmla="*/ 247750 w 5434004"/>
              <a:gd name="connsiteY74" fmla="*/ 1281781 h 6858000"/>
              <a:gd name="connsiteX75" fmla="*/ 323114 w 5434004"/>
              <a:gd name="connsiteY75" fmla="*/ 1074754 h 6858000"/>
              <a:gd name="connsiteX76" fmla="*/ 357209 w 5434004"/>
              <a:gd name="connsiteY76" fmla="*/ 1019094 h 6858000"/>
              <a:gd name="connsiteX77" fmla="*/ 393176 w 5434004"/>
              <a:gd name="connsiteY77" fmla="*/ 938921 h 6858000"/>
              <a:gd name="connsiteX78" fmla="*/ 451503 w 5434004"/>
              <a:gd name="connsiteY78" fmla="*/ 815814 h 6858000"/>
              <a:gd name="connsiteX79" fmla="*/ 567587 w 5434004"/>
              <a:gd name="connsiteY79" fmla="*/ 584070 h 6858000"/>
              <a:gd name="connsiteX80" fmla="*/ 592609 w 5434004"/>
              <a:gd name="connsiteY80" fmla="*/ 461805 h 6858000"/>
              <a:gd name="connsiteX81" fmla="*/ 624563 w 5434004"/>
              <a:gd name="connsiteY81" fmla="*/ 360945 h 6858000"/>
              <a:gd name="connsiteX82" fmla="*/ 627056 w 5434004"/>
              <a:gd name="connsiteY82" fmla="*/ 226335 h 6858000"/>
              <a:gd name="connsiteX83" fmla="*/ 655851 w 5434004"/>
              <a:gd name="connsiteY83" fmla="*/ 51690 h 6858000"/>
              <a:gd name="connsiteX84" fmla="*/ 653984 w 5434004"/>
              <a:gd name="connsiteY84" fmla="*/ 22133 h 6858000"/>
              <a:gd name="connsiteX85" fmla="*/ 643279 w 5434004"/>
              <a:gd name="connsiteY85" fmla="*/ 1037 h 6858000"/>
              <a:gd name="connsiteX0" fmla="*/ 643741 w 5434004"/>
              <a:gd name="connsiteY0" fmla="*/ 0 h 6858000"/>
              <a:gd name="connsiteX1" fmla="*/ 5434004 w 5434004"/>
              <a:gd name="connsiteY1" fmla="*/ 0 h 6858000"/>
              <a:gd name="connsiteX2" fmla="*/ 5434004 w 5434004"/>
              <a:gd name="connsiteY2" fmla="*/ 6858000 h 6858000"/>
              <a:gd name="connsiteX3" fmla="*/ 0 w 5434004"/>
              <a:gd name="connsiteY3" fmla="*/ 6858000 h 6858000"/>
              <a:gd name="connsiteX4" fmla="*/ 1049407 w 5434004"/>
              <a:gd name="connsiteY4" fmla="*/ 6857998 h 6858000"/>
              <a:gd name="connsiteX5" fmla="*/ 1033092 w 5434004"/>
              <a:gd name="connsiteY5" fmla="*/ 6843615 h 6858000"/>
              <a:gd name="connsiteX6" fmla="*/ 1004585 w 5434004"/>
              <a:gd name="connsiteY6" fmla="*/ 6800899 h 6858000"/>
              <a:gd name="connsiteX7" fmla="*/ 984086 w 5434004"/>
              <a:gd name="connsiteY7" fmla="*/ 6765441 h 6858000"/>
              <a:gd name="connsiteX8" fmla="*/ 955964 w 5434004"/>
              <a:gd name="connsiteY8" fmla="*/ 6739541 h 6858000"/>
              <a:gd name="connsiteX9" fmla="*/ 945820 w 5434004"/>
              <a:gd name="connsiteY9" fmla="*/ 6673829 h 6858000"/>
              <a:gd name="connsiteX10" fmla="*/ 921540 w 5434004"/>
              <a:gd name="connsiteY10" fmla="*/ 6620155 h 6858000"/>
              <a:gd name="connsiteX11" fmla="*/ 876436 w 5434004"/>
              <a:gd name="connsiteY11" fmla="*/ 6610437 h 6858000"/>
              <a:gd name="connsiteX12" fmla="*/ 876973 w 5434004"/>
              <a:gd name="connsiteY12" fmla="*/ 6596307 h 6858000"/>
              <a:gd name="connsiteX13" fmla="*/ 893782 w 5434004"/>
              <a:gd name="connsiteY13" fmla="*/ 6536039 h 6858000"/>
              <a:gd name="connsiteX14" fmla="*/ 830281 w 5434004"/>
              <a:gd name="connsiteY14" fmla="*/ 6239239 h 6858000"/>
              <a:gd name="connsiteX15" fmla="*/ 816373 w 5434004"/>
              <a:gd name="connsiteY15" fmla="*/ 6116986 h 6858000"/>
              <a:gd name="connsiteX16" fmla="*/ 788606 w 5434004"/>
              <a:gd name="connsiteY16" fmla="*/ 5895434 h 6858000"/>
              <a:gd name="connsiteX17" fmla="*/ 762315 w 5434004"/>
              <a:gd name="connsiteY17" fmla="*/ 5848019 h 6858000"/>
              <a:gd name="connsiteX18" fmla="*/ 714842 w 5434004"/>
              <a:gd name="connsiteY18" fmla="*/ 5722306 h 6858000"/>
              <a:gd name="connsiteX19" fmla="*/ 679500 w 5434004"/>
              <a:gd name="connsiteY19" fmla="*/ 5528085 h 6858000"/>
              <a:gd name="connsiteX20" fmla="*/ 660956 w 5434004"/>
              <a:gd name="connsiteY20" fmla="*/ 5506768 h 6858000"/>
              <a:gd name="connsiteX21" fmla="*/ 642957 w 5434004"/>
              <a:gd name="connsiteY21" fmla="*/ 5473318 h 6858000"/>
              <a:gd name="connsiteX22" fmla="*/ 602099 w 5434004"/>
              <a:gd name="connsiteY22" fmla="*/ 5418521 h 6858000"/>
              <a:gd name="connsiteX23" fmla="*/ 563009 w 5434004"/>
              <a:gd name="connsiteY23" fmla="*/ 5337536 h 6858000"/>
              <a:gd name="connsiteX24" fmla="*/ 584675 w 5434004"/>
              <a:gd name="connsiteY24" fmla="*/ 5255190 h 6858000"/>
              <a:gd name="connsiteX25" fmla="*/ 564878 w 5434004"/>
              <a:gd name="connsiteY25" fmla="*/ 5208171 h 6858000"/>
              <a:gd name="connsiteX26" fmla="*/ 540145 w 5434004"/>
              <a:gd name="connsiteY26" fmla="*/ 4993731 h 6858000"/>
              <a:gd name="connsiteX27" fmla="*/ 512099 w 5434004"/>
              <a:gd name="connsiteY27" fmla="*/ 4896399 h 6858000"/>
              <a:gd name="connsiteX28" fmla="*/ 482378 w 5434004"/>
              <a:gd name="connsiteY28" fmla="*/ 4838613 h 6858000"/>
              <a:gd name="connsiteX29" fmla="*/ 468676 w 5434004"/>
              <a:gd name="connsiteY29" fmla="*/ 4796522 h 6858000"/>
              <a:gd name="connsiteX30" fmla="*/ 430881 w 5434004"/>
              <a:gd name="connsiteY30" fmla="*/ 4672370 h 6858000"/>
              <a:gd name="connsiteX31" fmla="*/ 415292 w 5434004"/>
              <a:gd name="connsiteY31" fmla="*/ 4634253 h 6858000"/>
              <a:gd name="connsiteX32" fmla="*/ 348919 w 5434004"/>
              <a:gd name="connsiteY32" fmla="*/ 4549232 h 6858000"/>
              <a:gd name="connsiteX33" fmla="*/ 292438 w 5434004"/>
              <a:gd name="connsiteY33" fmla="*/ 4479912 h 6858000"/>
              <a:gd name="connsiteX34" fmla="*/ 283567 w 5434004"/>
              <a:gd name="connsiteY34" fmla="*/ 4376609 h 6858000"/>
              <a:gd name="connsiteX35" fmla="*/ 247018 w 5434004"/>
              <a:gd name="connsiteY35" fmla="*/ 4280257 h 6858000"/>
              <a:gd name="connsiteX36" fmla="*/ 243154 w 5434004"/>
              <a:gd name="connsiteY36" fmla="*/ 4208492 h 6858000"/>
              <a:gd name="connsiteX37" fmla="*/ 267243 w 5434004"/>
              <a:gd name="connsiteY37" fmla="*/ 4120636 h 6858000"/>
              <a:gd name="connsiteX38" fmla="*/ 274676 w 5434004"/>
              <a:gd name="connsiteY38" fmla="*/ 4116556 h 6858000"/>
              <a:gd name="connsiteX39" fmla="*/ 274016 w 5434004"/>
              <a:gd name="connsiteY39" fmla="*/ 4109625 h 6858000"/>
              <a:gd name="connsiteX40" fmla="*/ 266711 w 5434004"/>
              <a:gd name="connsiteY40" fmla="*/ 4105624 h 6858000"/>
              <a:gd name="connsiteX41" fmla="*/ 267360 w 5434004"/>
              <a:gd name="connsiteY41" fmla="*/ 4051441 h 6858000"/>
              <a:gd name="connsiteX42" fmla="*/ 280863 w 5434004"/>
              <a:gd name="connsiteY42" fmla="*/ 3988494 h 6858000"/>
              <a:gd name="connsiteX43" fmla="*/ 254473 w 5434004"/>
              <a:gd name="connsiteY43" fmla="*/ 3926485 h 6858000"/>
              <a:gd name="connsiteX44" fmla="*/ 238942 w 5434004"/>
              <a:gd name="connsiteY44" fmla="*/ 3857057 h 6858000"/>
              <a:gd name="connsiteX45" fmla="*/ 229388 w 5434004"/>
              <a:gd name="connsiteY45" fmla="*/ 3815650 h 6858000"/>
              <a:gd name="connsiteX46" fmla="*/ 224025 w 5434004"/>
              <a:gd name="connsiteY46" fmla="*/ 3696745 h 6858000"/>
              <a:gd name="connsiteX47" fmla="*/ 242028 w 5434004"/>
              <a:gd name="connsiteY47" fmla="*/ 3477814 h 6858000"/>
              <a:gd name="connsiteX48" fmla="*/ 239663 w 5434004"/>
              <a:gd name="connsiteY48" fmla="*/ 3375354 h 6858000"/>
              <a:gd name="connsiteX49" fmla="*/ 242939 w 5434004"/>
              <a:gd name="connsiteY49" fmla="*/ 3235494 h 6858000"/>
              <a:gd name="connsiteX50" fmla="*/ 235466 w 5434004"/>
              <a:gd name="connsiteY50" fmla="*/ 3111896 h 6858000"/>
              <a:gd name="connsiteX51" fmla="*/ 225859 w 5434004"/>
              <a:gd name="connsiteY51" fmla="*/ 3061665 h 6858000"/>
              <a:gd name="connsiteX52" fmla="*/ 214543 w 5434004"/>
              <a:gd name="connsiteY52" fmla="*/ 3026187 h 6858000"/>
              <a:gd name="connsiteX53" fmla="*/ 209002 w 5434004"/>
              <a:gd name="connsiteY53" fmla="*/ 2930097 h 6858000"/>
              <a:gd name="connsiteX54" fmla="*/ 209539 w 5434004"/>
              <a:gd name="connsiteY54" fmla="*/ 2768399 h 6858000"/>
              <a:gd name="connsiteX55" fmla="*/ 207490 w 5434004"/>
              <a:gd name="connsiteY55" fmla="*/ 2734615 h 6858000"/>
              <a:gd name="connsiteX56" fmla="*/ 197130 w 5434004"/>
              <a:gd name="connsiteY56" fmla="*/ 2708116 h 6858000"/>
              <a:gd name="connsiteX57" fmla="*/ 187231 w 5434004"/>
              <a:gd name="connsiteY57" fmla="*/ 2704185 h 6858000"/>
              <a:gd name="connsiteX58" fmla="*/ 184723 w 5434004"/>
              <a:gd name="connsiteY58" fmla="*/ 2686011 h 6858000"/>
              <a:gd name="connsiteX59" fmla="*/ 169929 w 5434004"/>
              <a:gd name="connsiteY59" fmla="*/ 2656504 h 6858000"/>
              <a:gd name="connsiteX60" fmla="*/ 188242 w 5434004"/>
              <a:gd name="connsiteY60" fmla="*/ 2589493 h 6858000"/>
              <a:gd name="connsiteX61" fmla="*/ 189125 w 5434004"/>
              <a:gd name="connsiteY61" fmla="*/ 2457617 h 6858000"/>
              <a:gd name="connsiteX62" fmla="*/ 195205 w 5434004"/>
              <a:gd name="connsiteY62" fmla="*/ 2210817 h 6858000"/>
              <a:gd name="connsiteX63" fmla="*/ 175797 w 5434004"/>
              <a:gd name="connsiteY63" fmla="*/ 1901521 h 6858000"/>
              <a:gd name="connsiteX64" fmla="*/ 156134 w 5434004"/>
              <a:gd name="connsiteY64" fmla="*/ 1700722 h 6858000"/>
              <a:gd name="connsiteX65" fmla="*/ 174157 w 5434004"/>
              <a:gd name="connsiteY65" fmla="*/ 1661610 h 6858000"/>
              <a:gd name="connsiteX66" fmla="*/ 180802 w 5434004"/>
              <a:gd name="connsiteY66" fmla="*/ 1640073 h 6858000"/>
              <a:gd name="connsiteX67" fmla="*/ 179221 w 5434004"/>
              <a:gd name="connsiteY67" fmla="*/ 1637398 h 6858000"/>
              <a:gd name="connsiteX68" fmla="*/ 179826 w 5434004"/>
              <a:gd name="connsiteY68" fmla="*/ 1612248 h 6858000"/>
              <a:gd name="connsiteX69" fmla="*/ 198048 w 5434004"/>
              <a:gd name="connsiteY69" fmla="*/ 1498097 h 6858000"/>
              <a:gd name="connsiteX70" fmla="*/ 196329 w 5434004"/>
              <a:gd name="connsiteY70" fmla="*/ 1497364 h 6858000"/>
              <a:gd name="connsiteX71" fmla="*/ 193204 w 5434004"/>
              <a:gd name="connsiteY71" fmla="*/ 1490042 h 6858000"/>
              <a:gd name="connsiteX72" fmla="*/ 211154 w 5434004"/>
              <a:gd name="connsiteY72" fmla="*/ 1451416 h 6858000"/>
              <a:gd name="connsiteX73" fmla="*/ 247750 w 5434004"/>
              <a:gd name="connsiteY73" fmla="*/ 1281781 h 6858000"/>
              <a:gd name="connsiteX74" fmla="*/ 323114 w 5434004"/>
              <a:gd name="connsiteY74" fmla="*/ 1074754 h 6858000"/>
              <a:gd name="connsiteX75" fmla="*/ 357209 w 5434004"/>
              <a:gd name="connsiteY75" fmla="*/ 1019094 h 6858000"/>
              <a:gd name="connsiteX76" fmla="*/ 393176 w 5434004"/>
              <a:gd name="connsiteY76" fmla="*/ 938921 h 6858000"/>
              <a:gd name="connsiteX77" fmla="*/ 451503 w 5434004"/>
              <a:gd name="connsiteY77" fmla="*/ 815814 h 6858000"/>
              <a:gd name="connsiteX78" fmla="*/ 567587 w 5434004"/>
              <a:gd name="connsiteY78" fmla="*/ 584070 h 6858000"/>
              <a:gd name="connsiteX79" fmla="*/ 592609 w 5434004"/>
              <a:gd name="connsiteY79" fmla="*/ 461805 h 6858000"/>
              <a:gd name="connsiteX80" fmla="*/ 624563 w 5434004"/>
              <a:gd name="connsiteY80" fmla="*/ 360945 h 6858000"/>
              <a:gd name="connsiteX81" fmla="*/ 627056 w 5434004"/>
              <a:gd name="connsiteY81" fmla="*/ 226335 h 6858000"/>
              <a:gd name="connsiteX82" fmla="*/ 655851 w 5434004"/>
              <a:gd name="connsiteY82" fmla="*/ 51690 h 6858000"/>
              <a:gd name="connsiteX83" fmla="*/ 653984 w 5434004"/>
              <a:gd name="connsiteY83" fmla="*/ 22133 h 6858000"/>
              <a:gd name="connsiteX84" fmla="*/ 643279 w 5434004"/>
              <a:gd name="connsiteY84" fmla="*/ 1037 h 6858000"/>
              <a:gd name="connsiteX85" fmla="*/ 643741 w 5434004"/>
              <a:gd name="connsiteY85" fmla="*/ 0 h 6858000"/>
              <a:gd name="connsiteX0" fmla="*/ 487607 w 5277870"/>
              <a:gd name="connsiteY0" fmla="*/ 0 h 6858000"/>
              <a:gd name="connsiteX1" fmla="*/ 5277870 w 5277870"/>
              <a:gd name="connsiteY1" fmla="*/ 0 h 6858000"/>
              <a:gd name="connsiteX2" fmla="*/ 5277870 w 5277870"/>
              <a:gd name="connsiteY2" fmla="*/ 6858000 h 6858000"/>
              <a:gd name="connsiteX3" fmla="*/ 893273 w 5277870"/>
              <a:gd name="connsiteY3" fmla="*/ 6857998 h 6858000"/>
              <a:gd name="connsiteX4" fmla="*/ 876958 w 5277870"/>
              <a:gd name="connsiteY4" fmla="*/ 6843615 h 6858000"/>
              <a:gd name="connsiteX5" fmla="*/ 848451 w 5277870"/>
              <a:gd name="connsiteY5" fmla="*/ 6800899 h 6858000"/>
              <a:gd name="connsiteX6" fmla="*/ 827952 w 5277870"/>
              <a:gd name="connsiteY6" fmla="*/ 6765441 h 6858000"/>
              <a:gd name="connsiteX7" fmla="*/ 799830 w 5277870"/>
              <a:gd name="connsiteY7" fmla="*/ 6739541 h 6858000"/>
              <a:gd name="connsiteX8" fmla="*/ 789686 w 5277870"/>
              <a:gd name="connsiteY8" fmla="*/ 6673829 h 6858000"/>
              <a:gd name="connsiteX9" fmla="*/ 765406 w 5277870"/>
              <a:gd name="connsiteY9" fmla="*/ 6620155 h 6858000"/>
              <a:gd name="connsiteX10" fmla="*/ 720302 w 5277870"/>
              <a:gd name="connsiteY10" fmla="*/ 6610437 h 6858000"/>
              <a:gd name="connsiteX11" fmla="*/ 720839 w 5277870"/>
              <a:gd name="connsiteY11" fmla="*/ 6596307 h 6858000"/>
              <a:gd name="connsiteX12" fmla="*/ 737648 w 5277870"/>
              <a:gd name="connsiteY12" fmla="*/ 6536039 h 6858000"/>
              <a:gd name="connsiteX13" fmla="*/ 674147 w 5277870"/>
              <a:gd name="connsiteY13" fmla="*/ 6239239 h 6858000"/>
              <a:gd name="connsiteX14" fmla="*/ 660239 w 5277870"/>
              <a:gd name="connsiteY14" fmla="*/ 6116986 h 6858000"/>
              <a:gd name="connsiteX15" fmla="*/ 632472 w 5277870"/>
              <a:gd name="connsiteY15" fmla="*/ 5895434 h 6858000"/>
              <a:gd name="connsiteX16" fmla="*/ 606181 w 5277870"/>
              <a:gd name="connsiteY16" fmla="*/ 5848019 h 6858000"/>
              <a:gd name="connsiteX17" fmla="*/ 558708 w 5277870"/>
              <a:gd name="connsiteY17" fmla="*/ 5722306 h 6858000"/>
              <a:gd name="connsiteX18" fmla="*/ 523366 w 5277870"/>
              <a:gd name="connsiteY18" fmla="*/ 5528085 h 6858000"/>
              <a:gd name="connsiteX19" fmla="*/ 504822 w 5277870"/>
              <a:gd name="connsiteY19" fmla="*/ 5506768 h 6858000"/>
              <a:gd name="connsiteX20" fmla="*/ 486823 w 5277870"/>
              <a:gd name="connsiteY20" fmla="*/ 5473318 h 6858000"/>
              <a:gd name="connsiteX21" fmla="*/ 445965 w 5277870"/>
              <a:gd name="connsiteY21" fmla="*/ 5418521 h 6858000"/>
              <a:gd name="connsiteX22" fmla="*/ 406875 w 5277870"/>
              <a:gd name="connsiteY22" fmla="*/ 5337536 h 6858000"/>
              <a:gd name="connsiteX23" fmla="*/ 428541 w 5277870"/>
              <a:gd name="connsiteY23" fmla="*/ 5255190 h 6858000"/>
              <a:gd name="connsiteX24" fmla="*/ 408744 w 5277870"/>
              <a:gd name="connsiteY24" fmla="*/ 5208171 h 6858000"/>
              <a:gd name="connsiteX25" fmla="*/ 384011 w 5277870"/>
              <a:gd name="connsiteY25" fmla="*/ 4993731 h 6858000"/>
              <a:gd name="connsiteX26" fmla="*/ 355965 w 5277870"/>
              <a:gd name="connsiteY26" fmla="*/ 4896399 h 6858000"/>
              <a:gd name="connsiteX27" fmla="*/ 326244 w 5277870"/>
              <a:gd name="connsiteY27" fmla="*/ 4838613 h 6858000"/>
              <a:gd name="connsiteX28" fmla="*/ 312542 w 5277870"/>
              <a:gd name="connsiteY28" fmla="*/ 4796522 h 6858000"/>
              <a:gd name="connsiteX29" fmla="*/ 274747 w 5277870"/>
              <a:gd name="connsiteY29" fmla="*/ 4672370 h 6858000"/>
              <a:gd name="connsiteX30" fmla="*/ 259158 w 5277870"/>
              <a:gd name="connsiteY30" fmla="*/ 4634253 h 6858000"/>
              <a:gd name="connsiteX31" fmla="*/ 192785 w 5277870"/>
              <a:gd name="connsiteY31" fmla="*/ 4549232 h 6858000"/>
              <a:gd name="connsiteX32" fmla="*/ 136304 w 5277870"/>
              <a:gd name="connsiteY32" fmla="*/ 4479912 h 6858000"/>
              <a:gd name="connsiteX33" fmla="*/ 127433 w 5277870"/>
              <a:gd name="connsiteY33" fmla="*/ 4376609 h 6858000"/>
              <a:gd name="connsiteX34" fmla="*/ 90884 w 5277870"/>
              <a:gd name="connsiteY34" fmla="*/ 4280257 h 6858000"/>
              <a:gd name="connsiteX35" fmla="*/ 87020 w 5277870"/>
              <a:gd name="connsiteY35" fmla="*/ 4208492 h 6858000"/>
              <a:gd name="connsiteX36" fmla="*/ 111109 w 5277870"/>
              <a:gd name="connsiteY36" fmla="*/ 4120636 h 6858000"/>
              <a:gd name="connsiteX37" fmla="*/ 118542 w 5277870"/>
              <a:gd name="connsiteY37" fmla="*/ 4116556 h 6858000"/>
              <a:gd name="connsiteX38" fmla="*/ 117882 w 5277870"/>
              <a:gd name="connsiteY38" fmla="*/ 4109625 h 6858000"/>
              <a:gd name="connsiteX39" fmla="*/ 110577 w 5277870"/>
              <a:gd name="connsiteY39" fmla="*/ 4105624 h 6858000"/>
              <a:gd name="connsiteX40" fmla="*/ 111226 w 5277870"/>
              <a:gd name="connsiteY40" fmla="*/ 4051441 h 6858000"/>
              <a:gd name="connsiteX41" fmla="*/ 124729 w 5277870"/>
              <a:gd name="connsiteY41" fmla="*/ 3988494 h 6858000"/>
              <a:gd name="connsiteX42" fmla="*/ 98339 w 5277870"/>
              <a:gd name="connsiteY42" fmla="*/ 3926485 h 6858000"/>
              <a:gd name="connsiteX43" fmla="*/ 82808 w 5277870"/>
              <a:gd name="connsiteY43" fmla="*/ 3857057 h 6858000"/>
              <a:gd name="connsiteX44" fmla="*/ 73254 w 5277870"/>
              <a:gd name="connsiteY44" fmla="*/ 3815650 h 6858000"/>
              <a:gd name="connsiteX45" fmla="*/ 67891 w 5277870"/>
              <a:gd name="connsiteY45" fmla="*/ 3696745 h 6858000"/>
              <a:gd name="connsiteX46" fmla="*/ 85894 w 5277870"/>
              <a:gd name="connsiteY46" fmla="*/ 3477814 h 6858000"/>
              <a:gd name="connsiteX47" fmla="*/ 83529 w 5277870"/>
              <a:gd name="connsiteY47" fmla="*/ 3375354 h 6858000"/>
              <a:gd name="connsiteX48" fmla="*/ 86805 w 5277870"/>
              <a:gd name="connsiteY48" fmla="*/ 3235494 h 6858000"/>
              <a:gd name="connsiteX49" fmla="*/ 79332 w 5277870"/>
              <a:gd name="connsiteY49" fmla="*/ 3111896 h 6858000"/>
              <a:gd name="connsiteX50" fmla="*/ 69725 w 5277870"/>
              <a:gd name="connsiteY50" fmla="*/ 3061665 h 6858000"/>
              <a:gd name="connsiteX51" fmla="*/ 58409 w 5277870"/>
              <a:gd name="connsiteY51" fmla="*/ 3026187 h 6858000"/>
              <a:gd name="connsiteX52" fmla="*/ 52868 w 5277870"/>
              <a:gd name="connsiteY52" fmla="*/ 2930097 h 6858000"/>
              <a:gd name="connsiteX53" fmla="*/ 53405 w 5277870"/>
              <a:gd name="connsiteY53" fmla="*/ 2768399 h 6858000"/>
              <a:gd name="connsiteX54" fmla="*/ 51356 w 5277870"/>
              <a:gd name="connsiteY54" fmla="*/ 2734615 h 6858000"/>
              <a:gd name="connsiteX55" fmla="*/ 40996 w 5277870"/>
              <a:gd name="connsiteY55" fmla="*/ 2708116 h 6858000"/>
              <a:gd name="connsiteX56" fmla="*/ 31097 w 5277870"/>
              <a:gd name="connsiteY56" fmla="*/ 2704185 h 6858000"/>
              <a:gd name="connsiteX57" fmla="*/ 28589 w 5277870"/>
              <a:gd name="connsiteY57" fmla="*/ 2686011 h 6858000"/>
              <a:gd name="connsiteX58" fmla="*/ 13795 w 5277870"/>
              <a:gd name="connsiteY58" fmla="*/ 2656504 h 6858000"/>
              <a:gd name="connsiteX59" fmla="*/ 32108 w 5277870"/>
              <a:gd name="connsiteY59" fmla="*/ 2589493 h 6858000"/>
              <a:gd name="connsiteX60" fmla="*/ 32991 w 5277870"/>
              <a:gd name="connsiteY60" fmla="*/ 2457617 h 6858000"/>
              <a:gd name="connsiteX61" fmla="*/ 39071 w 5277870"/>
              <a:gd name="connsiteY61" fmla="*/ 2210817 h 6858000"/>
              <a:gd name="connsiteX62" fmla="*/ 19663 w 5277870"/>
              <a:gd name="connsiteY62" fmla="*/ 1901521 h 6858000"/>
              <a:gd name="connsiteX63" fmla="*/ 0 w 5277870"/>
              <a:gd name="connsiteY63" fmla="*/ 1700722 h 6858000"/>
              <a:gd name="connsiteX64" fmla="*/ 18023 w 5277870"/>
              <a:gd name="connsiteY64" fmla="*/ 1661610 h 6858000"/>
              <a:gd name="connsiteX65" fmla="*/ 24668 w 5277870"/>
              <a:gd name="connsiteY65" fmla="*/ 1640073 h 6858000"/>
              <a:gd name="connsiteX66" fmla="*/ 23087 w 5277870"/>
              <a:gd name="connsiteY66" fmla="*/ 1637398 h 6858000"/>
              <a:gd name="connsiteX67" fmla="*/ 23692 w 5277870"/>
              <a:gd name="connsiteY67" fmla="*/ 1612248 h 6858000"/>
              <a:gd name="connsiteX68" fmla="*/ 41914 w 5277870"/>
              <a:gd name="connsiteY68" fmla="*/ 1498097 h 6858000"/>
              <a:gd name="connsiteX69" fmla="*/ 40195 w 5277870"/>
              <a:gd name="connsiteY69" fmla="*/ 1497364 h 6858000"/>
              <a:gd name="connsiteX70" fmla="*/ 37070 w 5277870"/>
              <a:gd name="connsiteY70" fmla="*/ 1490042 h 6858000"/>
              <a:gd name="connsiteX71" fmla="*/ 55020 w 5277870"/>
              <a:gd name="connsiteY71" fmla="*/ 1451416 h 6858000"/>
              <a:gd name="connsiteX72" fmla="*/ 91616 w 5277870"/>
              <a:gd name="connsiteY72" fmla="*/ 1281781 h 6858000"/>
              <a:gd name="connsiteX73" fmla="*/ 166980 w 5277870"/>
              <a:gd name="connsiteY73" fmla="*/ 1074754 h 6858000"/>
              <a:gd name="connsiteX74" fmla="*/ 201075 w 5277870"/>
              <a:gd name="connsiteY74" fmla="*/ 1019094 h 6858000"/>
              <a:gd name="connsiteX75" fmla="*/ 237042 w 5277870"/>
              <a:gd name="connsiteY75" fmla="*/ 938921 h 6858000"/>
              <a:gd name="connsiteX76" fmla="*/ 295369 w 5277870"/>
              <a:gd name="connsiteY76" fmla="*/ 815814 h 6858000"/>
              <a:gd name="connsiteX77" fmla="*/ 411453 w 5277870"/>
              <a:gd name="connsiteY77" fmla="*/ 584070 h 6858000"/>
              <a:gd name="connsiteX78" fmla="*/ 436475 w 5277870"/>
              <a:gd name="connsiteY78" fmla="*/ 461805 h 6858000"/>
              <a:gd name="connsiteX79" fmla="*/ 468429 w 5277870"/>
              <a:gd name="connsiteY79" fmla="*/ 360945 h 6858000"/>
              <a:gd name="connsiteX80" fmla="*/ 470922 w 5277870"/>
              <a:gd name="connsiteY80" fmla="*/ 226335 h 6858000"/>
              <a:gd name="connsiteX81" fmla="*/ 499717 w 5277870"/>
              <a:gd name="connsiteY81" fmla="*/ 51690 h 6858000"/>
              <a:gd name="connsiteX82" fmla="*/ 497850 w 5277870"/>
              <a:gd name="connsiteY82" fmla="*/ 22133 h 6858000"/>
              <a:gd name="connsiteX83" fmla="*/ 487145 w 5277870"/>
              <a:gd name="connsiteY83" fmla="*/ 1037 h 6858000"/>
              <a:gd name="connsiteX84" fmla="*/ 487607 w 5277870"/>
              <a:gd name="connsiteY8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277870" h="6858000">
                <a:moveTo>
                  <a:pt x="487607" y="0"/>
                </a:moveTo>
                <a:lnTo>
                  <a:pt x="5277870" y="0"/>
                </a:lnTo>
                <a:lnTo>
                  <a:pt x="5277870" y="6858000"/>
                </a:lnTo>
                <a:lnTo>
                  <a:pt x="893273" y="6857998"/>
                </a:lnTo>
                <a:lnTo>
                  <a:pt x="876958" y="6843615"/>
                </a:lnTo>
                <a:lnTo>
                  <a:pt x="848451" y="6800899"/>
                </a:lnTo>
                <a:lnTo>
                  <a:pt x="827952" y="6765441"/>
                </a:lnTo>
                <a:cubicBezTo>
                  <a:pt x="827507" y="6750832"/>
                  <a:pt x="798355" y="6753978"/>
                  <a:pt x="799830" y="6739541"/>
                </a:cubicBezTo>
                <a:cubicBezTo>
                  <a:pt x="786503" y="6723280"/>
                  <a:pt x="803673" y="6682742"/>
                  <a:pt x="789686" y="6673829"/>
                </a:cubicBezTo>
                <a:cubicBezTo>
                  <a:pt x="776006" y="6657903"/>
                  <a:pt x="778015" y="6625745"/>
                  <a:pt x="765406" y="6620155"/>
                </a:cubicBezTo>
                <a:lnTo>
                  <a:pt x="720302" y="6610437"/>
                </a:lnTo>
                <a:lnTo>
                  <a:pt x="720839" y="6596307"/>
                </a:lnTo>
                <a:lnTo>
                  <a:pt x="737648" y="6536039"/>
                </a:lnTo>
                <a:cubicBezTo>
                  <a:pt x="731713" y="6378236"/>
                  <a:pt x="664893" y="6350780"/>
                  <a:pt x="674147" y="6239239"/>
                </a:cubicBezTo>
                <a:cubicBezTo>
                  <a:pt x="668193" y="6196030"/>
                  <a:pt x="677776" y="6168747"/>
                  <a:pt x="660239" y="6116986"/>
                </a:cubicBezTo>
                <a:cubicBezTo>
                  <a:pt x="693882" y="6035788"/>
                  <a:pt x="626477" y="5971885"/>
                  <a:pt x="632472" y="5895434"/>
                </a:cubicBezTo>
                <a:cubicBezTo>
                  <a:pt x="571936" y="5884249"/>
                  <a:pt x="624704" y="5880776"/>
                  <a:pt x="606181" y="5848019"/>
                </a:cubicBezTo>
                <a:cubicBezTo>
                  <a:pt x="593885" y="5819164"/>
                  <a:pt x="572509" y="5775628"/>
                  <a:pt x="558708" y="5722306"/>
                </a:cubicBezTo>
                <a:cubicBezTo>
                  <a:pt x="551746" y="5685812"/>
                  <a:pt x="532346" y="5564008"/>
                  <a:pt x="523366" y="5528085"/>
                </a:cubicBezTo>
                <a:cubicBezTo>
                  <a:pt x="518594" y="5519172"/>
                  <a:pt x="523045" y="5505250"/>
                  <a:pt x="504822" y="5506768"/>
                </a:cubicBezTo>
                <a:cubicBezTo>
                  <a:pt x="482648" y="5506487"/>
                  <a:pt x="511311" y="5459433"/>
                  <a:pt x="486823" y="5473318"/>
                </a:cubicBezTo>
                <a:cubicBezTo>
                  <a:pt x="506358" y="5440194"/>
                  <a:pt x="459463" y="5435836"/>
                  <a:pt x="445965" y="5418521"/>
                </a:cubicBezTo>
                <a:cubicBezTo>
                  <a:pt x="465954" y="5390815"/>
                  <a:pt x="417921" y="5381811"/>
                  <a:pt x="406875" y="5337536"/>
                </a:cubicBezTo>
                <a:cubicBezTo>
                  <a:pt x="430123" y="5306619"/>
                  <a:pt x="399081" y="5307846"/>
                  <a:pt x="428541" y="5255190"/>
                </a:cubicBezTo>
                <a:cubicBezTo>
                  <a:pt x="428852" y="5233629"/>
                  <a:pt x="407502" y="5247189"/>
                  <a:pt x="408744" y="5208171"/>
                </a:cubicBezTo>
                <a:cubicBezTo>
                  <a:pt x="406613" y="5154483"/>
                  <a:pt x="390295" y="5051554"/>
                  <a:pt x="384011" y="4993731"/>
                </a:cubicBezTo>
                <a:cubicBezTo>
                  <a:pt x="373186" y="4967089"/>
                  <a:pt x="370884" y="4912140"/>
                  <a:pt x="355965" y="4896399"/>
                </a:cubicBezTo>
                <a:cubicBezTo>
                  <a:pt x="355837" y="4852829"/>
                  <a:pt x="351078" y="4813709"/>
                  <a:pt x="326244" y="4838613"/>
                </a:cubicBezTo>
                <a:cubicBezTo>
                  <a:pt x="299018" y="4831439"/>
                  <a:pt x="336627" y="4804968"/>
                  <a:pt x="312542" y="4796522"/>
                </a:cubicBezTo>
                <a:lnTo>
                  <a:pt x="274747" y="4672370"/>
                </a:lnTo>
                <a:cubicBezTo>
                  <a:pt x="286762" y="4649487"/>
                  <a:pt x="276585" y="4640072"/>
                  <a:pt x="259158" y="4634253"/>
                </a:cubicBezTo>
                <a:cubicBezTo>
                  <a:pt x="255297" y="4595381"/>
                  <a:pt x="210632" y="4586807"/>
                  <a:pt x="192785" y="4549232"/>
                </a:cubicBezTo>
                <a:cubicBezTo>
                  <a:pt x="175514" y="4501329"/>
                  <a:pt x="155204" y="4520147"/>
                  <a:pt x="136304" y="4479912"/>
                </a:cubicBezTo>
                <a:lnTo>
                  <a:pt x="127433" y="4376609"/>
                </a:lnTo>
                <a:cubicBezTo>
                  <a:pt x="119863" y="4343333"/>
                  <a:pt x="97619" y="4308276"/>
                  <a:pt x="90884" y="4280257"/>
                </a:cubicBezTo>
                <a:cubicBezTo>
                  <a:pt x="94219" y="4220025"/>
                  <a:pt x="104684" y="4233011"/>
                  <a:pt x="87020" y="4208492"/>
                </a:cubicBezTo>
                <a:cubicBezTo>
                  <a:pt x="95065" y="4180444"/>
                  <a:pt x="129022" y="4152083"/>
                  <a:pt x="111109" y="4120636"/>
                </a:cubicBezTo>
                <a:cubicBezTo>
                  <a:pt x="115978" y="4121934"/>
                  <a:pt x="117998" y="4120145"/>
                  <a:pt x="118542" y="4116556"/>
                </a:cubicBezTo>
                <a:cubicBezTo>
                  <a:pt x="118321" y="4114246"/>
                  <a:pt x="118101" y="4111935"/>
                  <a:pt x="117882" y="4109625"/>
                </a:cubicBezTo>
                <a:lnTo>
                  <a:pt x="110577" y="4105624"/>
                </a:lnTo>
                <a:cubicBezTo>
                  <a:pt x="85114" y="4088878"/>
                  <a:pt x="113587" y="4082596"/>
                  <a:pt x="111226" y="4051441"/>
                </a:cubicBezTo>
                <a:cubicBezTo>
                  <a:pt x="111638" y="4036628"/>
                  <a:pt x="118512" y="3985548"/>
                  <a:pt x="124729" y="3988494"/>
                </a:cubicBezTo>
                <a:lnTo>
                  <a:pt x="98339" y="3926485"/>
                </a:lnTo>
                <a:cubicBezTo>
                  <a:pt x="120456" y="3887663"/>
                  <a:pt x="82381" y="3893685"/>
                  <a:pt x="82808" y="3857057"/>
                </a:cubicBezTo>
                <a:cubicBezTo>
                  <a:pt x="89625" y="3836374"/>
                  <a:pt x="88641" y="3824518"/>
                  <a:pt x="73254" y="3815650"/>
                </a:cubicBezTo>
                <a:cubicBezTo>
                  <a:pt x="107452" y="3718923"/>
                  <a:pt x="64680" y="3772318"/>
                  <a:pt x="67891" y="3696745"/>
                </a:cubicBezTo>
                <a:cubicBezTo>
                  <a:pt x="73347" y="3630391"/>
                  <a:pt x="83288" y="3531379"/>
                  <a:pt x="85894" y="3477814"/>
                </a:cubicBezTo>
                <a:cubicBezTo>
                  <a:pt x="88500" y="3424249"/>
                  <a:pt x="86217" y="3377198"/>
                  <a:pt x="83529" y="3375354"/>
                </a:cubicBezTo>
                <a:cubicBezTo>
                  <a:pt x="83101" y="3339059"/>
                  <a:pt x="90016" y="3285266"/>
                  <a:pt x="86805" y="3235494"/>
                </a:cubicBezTo>
                <a:cubicBezTo>
                  <a:pt x="78762" y="3207446"/>
                  <a:pt x="61419" y="3143345"/>
                  <a:pt x="79332" y="3111896"/>
                </a:cubicBezTo>
                <a:cubicBezTo>
                  <a:pt x="59856" y="3117096"/>
                  <a:pt x="85974" y="3072872"/>
                  <a:pt x="69725" y="3061665"/>
                </a:cubicBezTo>
                <a:cubicBezTo>
                  <a:pt x="56184" y="3054621"/>
                  <a:pt x="60953" y="3039562"/>
                  <a:pt x="58409" y="3026187"/>
                </a:cubicBezTo>
                <a:cubicBezTo>
                  <a:pt x="45869" y="3013333"/>
                  <a:pt x="46112" y="2950064"/>
                  <a:pt x="52868" y="2930097"/>
                </a:cubicBezTo>
                <a:cubicBezTo>
                  <a:pt x="80421" y="2876459"/>
                  <a:pt x="32874" y="2811741"/>
                  <a:pt x="53405" y="2768399"/>
                </a:cubicBezTo>
                <a:cubicBezTo>
                  <a:pt x="54801" y="2755814"/>
                  <a:pt x="53816" y="2744722"/>
                  <a:pt x="51356" y="2734615"/>
                </a:cubicBezTo>
                <a:lnTo>
                  <a:pt x="40996" y="2708116"/>
                </a:lnTo>
                <a:lnTo>
                  <a:pt x="31097" y="2704185"/>
                </a:lnTo>
                <a:lnTo>
                  <a:pt x="28589" y="2686011"/>
                </a:lnTo>
                <a:lnTo>
                  <a:pt x="13795" y="2656504"/>
                </a:lnTo>
                <a:cubicBezTo>
                  <a:pt x="56166" y="2648211"/>
                  <a:pt x="-6214" y="2580540"/>
                  <a:pt x="32108" y="2589493"/>
                </a:cubicBezTo>
                <a:cubicBezTo>
                  <a:pt x="22039" y="2539863"/>
                  <a:pt x="41060" y="2531259"/>
                  <a:pt x="32991" y="2457617"/>
                </a:cubicBezTo>
                <a:cubicBezTo>
                  <a:pt x="45635" y="2365891"/>
                  <a:pt x="40786" y="2284833"/>
                  <a:pt x="39071" y="2210817"/>
                </a:cubicBezTo>
                <a:cubicBezTo>
                  <a:pt x="39941" y="2106412"/>
                  <a:pt x="22396" y="1993081"/>
                  <a:pt x="19663" y="1901521"/>
                </a:cubicBezTo>
                <a:cubicBezTo>
                  <a:pt x="10670" y="1826286"/>
                  <a:pt x="4249" y="1796783"/>
                  <a:pt x="0" y="1700722"/>
                </a:cubicBezTo>
                <a:cubicBezTo>
                  <a:pt x="5587" y="1695223"/>
                  <a:pt x="14814" y="1668682"/>
                  <a:pt x="18023" y="1661610"/>
                </a:cubicBezTo>
                <a:lnTo>
                  <a:pt x="24668" y="1640073"/>
                </a:lnTo>
                <a:lnTo>
                  <a:pt x="23087" y="1637398"/>
                </a:lnTo>
                <a:cubicBezTo>
                  <a:pt x="19812" y="1625364"/>
                  <a:pt x="20811" y="1617807"/>
                  <a:pt x="23692" y="1612248"/>
                </a:cubicBezTo>
                <a:lnTo>
                  <a:pt x="41914" y="1498097"/>
                </a:lnTo>
                <a:lnTo>
                  <a:pt x="40195" y="1497364"/>
                </a:lnTo>
                <a:lnTo>
                  <a:pt x="37070" y="1490042"/>
                </a:lnTo>
                <a:lnTo>
                  <a:pt x="55020" y="1451416"/>
                </a:lnTo>
                <a:cubicBezTo>
                  <a:pt x="73102" y="1417430"/>
                  <a:pt x="80421" y="1313985"/>
                  <a:pt x="91616" y="1281781"/>
                </a:cubicBezTo>
                <a:cubicBezTo>
                  <a:pt x="137974" y="1171345"/>
                  <a:pt x="146547" y="1130634"/>
                  <a:pt x="166980" y="1074754"/>
                </a:cubicBezTo>
                <a:cubicBezTo>
                  <a:pt x="181651" y="1040817"/>
                  <a:pt x="190408" y="1034723"/>
                  <a:pt x="201075" y="1019094"/>
                </a:cubicBezTo>
                <a:cubicBezTo>
                  <a:pt x="207201" y="1005265"/>
                  <a:pt x="260932" y="958184"/>
                  <a:pt x="237042" y="938921"/>
                </a:cubicBezTo>
                <a:cubicBezTo>
                  <a:pt x="287348" y="869297"/>
                  <a:pt x="265291" y="876942"/>
                  <a:pt x="295369" y="815814"/>
                </a:cubicBezTo>
                <a:cubicBezTo>
                  <a:pt x="329951" y="751141"/>
                  <a:pt x="383834" y="609442"/>
                  <a:pt x="411453" y="584070"/>
                </a:cubicBezTo>
                <a:cubicBezTo>
                  <a:pt x="438653" y="530431"/>
                  <a:pt x="423178" y="516020"/>
                  <a:pt x="436475" y="461805"/>
                </a:cubicBezTo>
                <a:cubicBezTo>
                  <a:pt x="454281" y="438996"/>
                  <a:pt x="448264" y="386523"/>
                  <a:pt x="468429" y="360945"/>
                </a:cubicBezTo>
                <a:cubicBezTo>
                  <a:pt x="474686" y="267247"/>
                  <a:pt x="468220" y="285413"/>
                  <a:pt x="470922" y="226335"/>
                </a:cubicBezTo>
                <a:cubicBezTo>
                  <a:pt x="481883" y="180653"/>
                  <a:pt x="495229" y="85724"/>
                  <a:pt x="499717" y="51690"/>
                </a:cubicBezTo>
                <a:cubicBezTo>
                  <a:pt x="482601" y="39734"/>
                  <a:pt x="492651" y="34426"/>
                  <a:pt x="497850" y="22133"/>
                </a:cubicBezTo>
                <a:cubicBezTo>
                  <a:pt x="482148" y="14444"/>
                  <a:pt x="483752" y="7720"/>
                  <a:pt x="487145" y="1037"/>
                </a:cubicBezTo>
                <a:lnTo>
                  <a:pt x="487607"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Otsikko 1">
            <a:extLst>
              <a:ext uri="{FF2B5EF4-FFF2-40B4-BE49-F238E27FC236}">
                <a16:creationId xmlns:a16="http://schemas.microsoft.com/office/drawing/2014/main" id="{4144B70C-AD1C-49DD-884A-021A0A2AE958}"/>
              </a:ext>
            </a:extLst>
          </p:cNvPr>
          <p:cNvSpPr>
            <a:spLocks noGrp="1"/>
          </p:cNvSpPr>
          <p:nvPr>
            <p:ph type="ctrTitle"/>
          </p:nvPr>
        </p:nvSpPr>
        <p:spPr>
          <a:xfrm>
            <a:off x="709684" y="1562100"/>
            <a:ext cx="3795642" cy="3733800"/>
          </a:xfrm>
        </p:spPr>
        <p:txBody>
          <a:bodyPr vert="horz" lIns="91440" tIns="45720" rIns="91440" bIns="45720" rtlCol="0" anchor="ctr">
            <a:normAutofit/>
          </a:bodyPr>
          <a:lstStyle/>
          <a:p>
            <a:pPr algn="ctr">
              <a:lnSpc>
                <a:spcPct val="110000"/>
              </a:lnSpc>
            </a:pPr>
            <a:r>
              <a:rPr lang="en-US" sz="1800" spc="600" dirty="0">
                <a:solidFill>
                  <a:schemeClr val="tx1">
                    <a:lumMod val="85000"/>
                    <a:lumOff val="15000"/>
                  </a:schemeClr>
                </a:solidFill>
              </a:rPr>
              <a:t>The Imperative of private investments</a:t>
            </a:r>
          </a:p>
        </p:txBody>
      </p:sp>
      <p:sp>
        <p:nvSpPr>
          <p:cNvPr id="3" name="Sisällön paikkamerkki 2">
            <a:extLst>
              <a:ext uri="{FF2B5EF4-FFF2-40B4-BE49-F238E27FC236}">
                <a16:creationId xmlns:a16="http://schemas.microsoft.com/office/drawing/2014/main" id="{07BB79FF-8299-4C24-AF96-51A6998A618A}"/>
              </a:ext>
            </a:extLst>
          </p:cNvPr>
          <p:cNvSpPr>
            <a:spLocks noGrp="1"/>
          </p:cNvSpPr>
          <p:nvPr>
            <p:ph sz="quarter" idx="14"/>
          </p:nvPr>
        </p:nvSpPr>
        <p:spPr>
          <a:xfrm>
            <a:off x="6149995" y="733425"/>
            <a:ext cx="4889480" cy="5391150"/>
          </a:xfrm>
        </p:spPr>
        <p:txBody>
          <a:bodyPr vert="horz" lIns="91440" tIns="45720" rIns="91440" bIns="45720" rtlCol="0" anchor="ctr">
            <a:normAutofit/>
          </a:bodyPr>
          <a:lstStyle/>
          <a:p>
            <a:pPr marL="285750" indent="-285750">
              <a:buFont typeface="Arial" panose="020B0604020202020204" pitchFamily="34" charset="0"/>
              <a:buChar char="•"/>
            </a:pPr>
            <a:r>
              <a:rPr lang="en-US" b="1" dirty="0"/>
              <a:t>Sustainable finance: Making the financial sector a powerful actor in fighting climate change </a:t>
            </a:r>
            <a:r>
              <a:rPr lang="en-US" b="1" dirty="0">
                <a:hlinkClick r:id="rId5"/>
              </a:rPr>
              <a:t>https://ec.europa.eu/commission/presscorner/detail/en/IP_18_3729</a:t>
            </a:r>
            <a:r>
              <a:rPr lang="en-US" b="1" dirty="0"/>
              <a:t> </a:t>
            </a:r>
            <a:endParaRPr lang="en-US" dirty="0"/>
          </a:p>
          <a:p>
            <a:pPr marL="0" marR="0" lvl="0" indent="-228600" fontAlgn="auto">
              <a:spcBef>
                <a:spcPts val="1000"/>
              </a:spcBef>
              <a:spcAft>
                <a:spcPts val="0"/>
              </a:spcAft>
              <a:buClrTx/>
              <a:buSzTx/>
              <a:buFont typeface="Arial" panose="020B0604020202020204" pitchFamily="34" charset="0"/>
              <a:buChar char="•"/>
              <a:tabLst/>
              <a:defRPr/>
            </a:pPr>
            <a:r>
              <a:rPr lang="en-US" dirty="0"/>
              <a:t>Jyrki</a:t>
            </a:r>
            <a:r>
              <a:rPr lang="en-US" b="1" dirty="0"/>
              <a:t> Katainen</a:t>
            </a:r>
            <a:r>
              <a:rPr lang="en-US" dirty="0"/>
              <a:t>, Vice-President responsible for Jobs, Growth, Investment and Competitiveness said: "</a:t>
            </a:r>
            <a:r>
              <a:rPr lang="en-US" i="1" dirty="0"/>
              <a:t>To achieve the EU's 2030 climate targets, we need around €180 billion a year of additional investments in energy efficiency and renewable energy. </a:t>
            </a:r>
            <a:r>
              <a:rPr lang="en-US" i="1" dirty="0" err="1"/>
              <a:t>Mobilising</a:t>
            </a:r>
            <a:r>
              <a:rPr lang="en-US" i="1" dirty="0"/>
              <a:t> private capital to fund sustainable investment is essential. The European Fund for Strategic Investments (EFSI) is already crowding in private investments to achieve these goals. Today's proposals will increase transparency of sustainable finance and the investment opportunities it offers, so that investors have reliable information available to enable the transition to a low-carbon, resource-efficient and circular economy. "</a:t>
            </a:r>
            <a:endParaRPr kumimoji="0" lang="en-US" b="0" i="0" u="none" strike="noStrike" cap="none" normalizeH="0" noProof="0" dirty="0">
              <a:ln>
                <a:noFill/>
              </a:ln>
              <a:effectLst/>
              <a:uLnTx/>
              <a:uFillTx/>
              <a:latin typeface="+mn-lt"/>
            </a:endParaRPr>
          </a:p>
        </p:txBody>
      </p:sp>
      <p:sp>
        <p:nvSpPr>
          <p:cNvPr id="4" name="Alatunnisteen paikkamerkki 3">
            <a:extLst>
              <a:ext uri="{FF2B5EF4-FFF2-40B4-BE49-F238E27FC236}">
                <a16:creationId xmlns:a16="http://schemas.microsoft.com/office/drawing/2014/main" id="{614CD149-C226-4202-86E3-CC27E5DC4CB3}"/>
              </a:ext>
            </a:extLst>
          </p:cNvPr>
          <p:cNvSpPr>
            <a:spLocks noGrp="1"/>
          </p:cNvSpPr>
          <p:nvPr>
            <p:ph type="ftr" sz="quarter" idx="16"/>
          </p:nvPr>
        </p:nvSpPr>
        <p:spPr>
          <a:xfrm rot="5400000">
            <a:off x="10451592" y="1408176"/>
            <a:ext cx="2770499" cy="365125"/>
          </a:xfrm>
        </p:spPr>
        <p:txBody>
          <a:bodyPr vert="horz" lIns="91440" tIns="45720" rIns="91440" bIns="45720" rtlCol="0" anchor="ctr">
            <a:normAutofit/>
          </a:bodyPr>
          <a:lstStyle/>
          <a:p>
            <a:pPr>
              <a:spcAft>
                <a:spcPts val="600"/>
              </a:spcAft>
              <a:defRPr/>
            </a:pPr>
            <a:r>
              <a:rPr lang="en-US" kern="1200" cap="all" spc="300" baseline="0">
                <a:solidFill>
                  <a:schemeClr val="tx1">
                    <a:lumMod val="85000"/>
                    <a:lumOff val="15000"/>
                  </a:schemeClr>
                </a:solidFill>
                <a:latin typeface="+mn-lt"/>
                <a:ea typeface="+mn-ea"/>
                <a:cs typeface="+mn-cs"/>
              </a:rPr>
              <a:t>Financial Law Lecture 2</a:t>
            </a:r>
          </a:p>
        </p:txBody>
      </p:sp>
      <p:sp>
        <p:nvSpPr>
          <p:cNvPr id="5" name="Dian numeron paikkamerkki 4">
            <a:extLst>
              <a:ext uri="{FF2B5EF4-FFF2-40B4-BE49-F238E27FC236}">
                <a16:creationId xmlns:a16="http://schemas.microsoft.com/office/drawing/2014/main" id="{633CE52D-FAC4-4EAC-BD48-39132137CA2A}"/>
              </a:ext>
            </a:extLst>
          </p:cNvPr>
          <p:cNvSpPr>
            <a:spLocks noGrp="1"/>
          </p:cNvSpPr>
          <p:nvPr>
            <p:ph type="sldNum" sz="quarter" idx="17"/>
          </p:nvPr>
        </p:nvSpPr>
        <p:spPr>
          <a:xfrm>
            <a:off x="11558016" y="3136392"/>
            <a:ext cx="545911" cy="580029"/>
          </a:xfrm>
        </p:spPr>
        <p:txBody>
          <a:bodyPr vert="horz" lIns="91440" tIns="45720" rIns="91440" bIns="45720" rtlCol="0" anchor="ctr">
            <a:normAutofit/>
          </a:bodyPr>
          <a:lstStyle/>
          <a:p>
            <a:pPr>
              <a:spcAft>
                <a:spcPts val="600"/>
              </a:spcAft>
              <a:defRPr/>
            </a:pPr>
            <a:fld id="{1C07628F-9402-FB47-93B5-FC3C3BFEEBE0}" type="slidenum">
              <a:rPr lang="en-US"/>
              <a:pPr>
                <a:spcAft>
                  <a:spcPts val="600"/>
                </a:spcAft>
                <a:defRPr/>
              </a:pPr>
              <a:t>4</a:t>
            </a:fld>
            <a:endParaRPr lang="en-US"/>
          </a:p>
        </p:txBody>
      </p:sp>
    </p:spTree>
    <p:extLst>
      <p:ext uri="{BB962C8B-B14F-4D97-AF65-F5344CB8AC3E}">
        <p14:creationId xmlns:p14="http://schemas.microsoft.com/office/powerpoint/2010/main" val="3064727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BEAE933-C3F6-4D39-96DB-6B69C2164292}"/>
              </a:ext>
            </a:extLst>
          </p:cNvPr>
          <p:cNvSpPr>
            <a:spLocks noGrp="1"/>
          </p:cNvSpPr>
          <p:nvPr>
            <p:ph type="title"/>
          </p:nvPr>
        </p:nvSpPr>
        <p:spPr>
          <a:xfrm>
            <a:off x="668908" y="657225"/>
            <a:ext cx="2965938" cy="2921385"/>
          </a:xfrm>
        </p:spPr>
        <p:txBody>
          <a:bodyPr anchor="t">
            <a:normAutofit fontScale="90000"/>
          </a:bodyPr>
          <a:lstStyle/>
          <a:p>
            <a:r>
              <a:rPr lang="en-US" sz="2800" dirty="0"/>
              <a:t>The nature of financing and investing is changing</a:t>
            </a:r>
            <a:endParaRPr lang="fi-FI" sz="2800" dirty="0"/>
          </a:p>
        </p:txBody>
      </p:sp>
      <p:sp>
        <p:nvSpPr>
          <p:cNvPr id="4" name="Alatunnisteen paikkamerkki 3">
            <a:extLst>
              <a:ext uri="{FF2B5EF4-FFF2-40B4-BE49-F238E27FC236}">
                <a16:creationId xmlns:a16="http://schemas.microsoft.com/office/drawing/2014/main" id="{79E0A422-4D08-44E2-85F1-8854994FC1E3}"/>
              </a:ext>
            </a:extLst>
          </p:cNvPr>
          <p:cNvSpPr>
            <a:spLocks noGrp="1"/>
          </p:cNvSpPr>
          <p:nvPr>
            <p:ph type="ftr" sz="quarter" idx="11"/>
          </p:nvPr>
        </p:nvSpPr>
        <p:spPr>
          <a:xfrm>
            <a:off x="154429" y="6398878"/>
            <a:ext cx="4497315" cy="365125"/>
          </a:xfrm>
        </p:spPr>
        <p:txBody>
          <a:bodyPr>
            <a:normAutofit/>
          </a:bodyPr>
          <a:lstStyle/>
          <a:p>
            <a:pPr>
              <a:spcAft>
                <a:spcPts val="600"/>
              </a:spcAft>
            </a:pPr>
            <a:r>
              <a:rPr lang="en-US"/>
              <a:t>Financial Law Lecture 2</a:t>
            </a:r>
          </a:p>
        </p:txBody>
      </p:sp>
      <p:sp>
        <p:nvSpPr>
          <p:cNvPr id="5" name="Dian numeron paikkamerkki 4">
            <a:extLst>
              <a:ext uri="{FF2B5EF4-FFF2-40B4-BE49-F238E27FC236}">
                <a16:creationId xmlns:a16="http://schemas.microsoft.com/office/drawing/2014/main" id="{5091C680-1684-4BB7-953F-A6C2B54231A0}"/>
              </a:ext>
            </a:extLst>
          </p:cNvPr>
          <p:cNvSpPr>
            <a:spLocks noGrp="1"/>
          </p:cNvSpPr>
          <p:nvPr>
            <p:ph type="sldNum" sz="quarter" idx="12"/>
          </p:nvPr>
        </p:nvSpPr>
        <p:spPr>
          <a:xfrm>
            <a:off x="11602477" y="6398878"/>
            <a:ext cx="470887" cy="365125"/>
          </a:xfrm>
        </p:spPr>
        <p:txBody>
          <a:bodyPr>
            <a:normAutofit/>
          </a:bodyPr>
          <a:lstStyle/>
          <a:p>
            <a:pPr>
              <a:spcAft>
                <a:spcPts val="600"/>
              </a:spcAft>
            </a:pPr>
            <a:fld id="{312CC964-A50B-4C29-B4E4-2C30BB34CCF3}" type="slidenum">
              <a:rPr lang="en-US" smtClean="0"/>
              <a:pPr>
                <a:spcAft>
                  <a:spcPts val="600"/>
                </a:spcAft>
              </a:pPr>
              <a:t>5</a:t>
            </a:fld>
            <a:endParaRPr lang="en-US"/>
          </a:p>
        </p:txBody>
      </p:sp>
      <p:graphicFrame>
        <p:nvGraphicFramePr>
          <p:cNvPr id="7" name="Sisällön paikkamerkki 2">
            <a:extLst>
              <a:ext uri="{FF2B5EF4-FFF2-40B4-BE49-F238E27FC236}">
                <a16:creationId xmlns:a16="http://schemas.microsoft.com/office/drawing/2014/main" id="{4C253D17-13D8-4020-A5AC-11D03C42CBDA}"/>
              </a:ext>
            </a:extLst>
          </p:cNvPr>
          <p:cNvGraphicFramePr>
            <a:graphicFrameLocks noGrp="1"/>
          </p:cNvGraphicFramePr>
          <p:nvPr>
            <p:ph idx="1"/>
            <p:extLst>
              <p:ext uri="{D42A27DB-BD31-4B8C-83A1-F6EECF244321}">
                <p14:modId xmlns:p14="http://schemas.microsoft.com/office/powerpoint/2010/main" val="3327593465"/>
              </p:ext>
            </p:extLst>
          </p:nvPr>
        </p:nvGraphicFramePr>
        <p:xfrm>
          <a:off x="4788040" y="728505"/>
          <a:ext cx="6541475" cy="5265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450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3FBB77E9-FCE3-4A9C-BB53-6175D0993F2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115218B1-CA27-4E26-B8B0-A87FA0D9340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FA8C5425-D873-4488-845F-F81229ED4D90}"/>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B15C61AB-754C-466D-8A03-8F0B3B63B2B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C0FF0BF4-B1CA-423C-B403-59C9B01D057F}"/>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graphicEl>
                                              <a:dgm id="{14A7D49D-7924-4584-9F42-F55C6DA6373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B4699F-A930-4EEB-8F42-9E73D5C6D4FA}"/>
              </a:ext>
            </a:extLst>
          </p:cNvPr>
          <p:cNvSpPr>
            <a:spLocks noGrp="1"/>
          </p:cNvSpPr>
          <p:nvPr>
            <p:ph type="title"/>
          </p:nvPr>
        </p:nvSpPr>
        <p:spPr/>
        <p:txBody>
          <a:bodyPr/>
          <a:lstStyle/>
          <a:p>
            <a:r>
              <a:rPr lang="fi-FI" dirty="0" err="1"/>
              <a:t>Triple</a:t>
            </a:r>
            <a:r>
              <a:rPr lang="fi-FI" dirty="0"/>
              <a:t> </a:t>
            </a:r>
            <a:r>
              <a:rPr lang="fi-FI" dirty="0" err="1"/>
              <a:t>bottom</a:t>
            </a:r>
            <a:r>
              <a:rPr lang="fi-FI" dirty="0"/>
              <a:t> </a:t>
            </a:r>
            <a:r>
              <a:rPr lang="fi-FI" dirty="0" err="1"/>
              <a:t>line</a:t>
            </a:r>
            <a:endParaRPr lang="fi-FI" dirty="0"/>
          </a:p>
        </p:txBody>
      </p:sp>
      <p:sp>
        <p:nvSpPr>
          <p:cNvPr id="4" name="Sisällön paikkamerkki 3">
            <a:extLst>
              <a:ext uri="{FF2B5EF4-FFF2-40B4-BE49-F238E27FC236}">
                <a16:creationId xmlns:a16="http://schemas.microsoft.com/office/drawing/2014/main" id="{EAF06794-A75A-4804-86FE-30A7B8F3C86B}"/>
              </a:ext>
            </a:extLst>
          </p:cNvPr>
          <p:cNvSpPr>
            <a:spLocks noGrp="1"/>
          </p:cNvSpPr>
          <p:nvPr>
            <p:ph sz="half" idx="2"/>
          </p:nvPr>
        </p:nvSpPr>
        <p:spPr/>
        <p:txBody>
          <a:bodyPr>
            <a:normAutofit lnSpcReduction="10000"/>
          </a:bodyPr>
          <a:lstStyle/>
          <a:p>
            <a:r>
              <a:rPr lang="fi-FI" dirty="0"/>
              <a:t>CSR (</a:t>
            </a:r>
            <a:r>
              <a:rPr lang="fi-FI" dirty="0" err="1"/>
              <a:t>Corporate</a:t>
            </a:r>
            <a:r>
              <a:rPr lang="fi-FI" dirty="0"/>
              <a:t> </a:t>
            </a:r>
            <a:r>
              <a:rPr lang="fi-FI" dirty="0" err="1"/>
              <a:t>Social</a:t>
            </a:r>
            <a:r>
              <a:rPr lang="fi-FI" dirty="0"/>
              <a:t> </a:t>
            </a:r>
            <a:r>
              <a:rPr lang="fi-FI" dirty="0" err="1"/>
              <a:t>Responsibility</a:t>
            </a:r>
            <a:r>
              <a:rPr lang="fi-FI" dirty="0"/>
              <a:t>) </a:t>
            </a:r>
          </a:p>
          <a:p>
            <a:r>
              <a:rPr lang="fi-FI" dirty="0"/>
              <a:t>ESG</a:t>
            </a:r>
          </a:p>
          <a:p>
            <a:pPr lvl="1"/>
            <a:r>
              <a:rPr lang="fi-FI" dirty="0" err="1"/>
              <a:t>Ecological</a:t>
            </a:r>
            <a:r>
              <a:rPr lang="fi-FI" dirty="0"/>
              <a:t> </a:t>
            </a:r>
          </a:p>
          <a:p>
            <a:pPr lvl="1"/>
            <a:r>
              <a:rPr lang="fi-FI" dirty="0" err="1"/>
              <a:t>Social</a:t>
            </a:r>
            <a:r>
              <a:rPr lang="fi-FI" dirty="0"/>
              <a:t> </a:t>
            </a:r>
          </a:p>
          <a:p>
            <a:pPr lvl="1"/>
            <a:r>
              <a:rPr lang="fi-FI" dirty="0" err="1"/>
              <a:t>Governance</a:t>
            </a:r>
            <a:r>
              <a:rPr lang="fi-FI" dirty="0"/>
              <a:t> </a:t>
            </a:r>
          </a:p>
          <a:p>
            <a:r>
              <a:rPr lang="en-US" dirty="0"/>
              <a:t>Responsible investment refers to consideration of environmental issues, factors related to social responsibility and governance issues, </a:t>
            </a:r>
            <a:r>
              <a:rPr lang="en-US" dirty="0" err="1"/>
              <a:t>ie</a:t>
            </a:r>
            <a:r>
              <a:rPr lang="en-US" dirty="0"/>
              <a:t> ESG (Environment, Social and Governance) issues, in investment activities </a:t>
            </a:r>
            <a:r>
              <a:rPr lang="en-US" dirty="0">
                <a:solidFill>
                  <a:schemeClr val="tx1"/>
                </a:solidFill>
              </a:rPr>
              <a:t>so that the return and risk profile of the portfolio is improved</a:t>
            </a:r>
            <a:r>
              <a:rPr lang="en-US" dirty="0"/>
              <a:t>. </a:t>
            </a:r>
          </a:p>
          <a:p>
            <a:r>
              <a:rPr lang="en-US" dirty="0"/>
              <a:t>Instrumental / intrinsic (independent) goal?</a:t>
            </a:r>
          </a:p>
        </p:txBody>
      </p:sp>
      <p:sp>
        <p:nvSpPr>
          <p:cNvPr id="5" name="Alatunnisteen paikkamerkki 4">
            <a:extLst>
              <a:ext uri="{FF2B5EF4-FFF2-40B4-BE49-F238E27FC236}">
                <a16:creationId xmlns:a16="http://schemas.microsoft.com/office/drawing/2014/main" id="{22B6D59E-A8F9-4DB3-B7EB-A7666AC7232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30" normalizeH="0" baseline="0" noProof="0">
                <a:ln>
                  <a:noFill/>
                </a:ln>
                <a:solidFill>
                  <a:srgbClr val="412624"/>
                </a:solidFill>
                <a:effectLst/>
                <a:uLnTx/>
                <a:uFillTx/>
                <a:latin typeface="Walbaum Display Light"/>
                <a:ea typeface="+mn-ea"/>
                <a:cs typeface="+mn-cs"/>
              </a:rPr>
              <a:t>Financial Law Lecture 2</a:t>
            </a:r>
          </a:p>
        </p:txBody>
      </p:sp>
      <p:sp>
        <p:nvSpPr>
          <p:cNvPr id="6" name="Dian numeron paikkamerkki 5">
            <a:extLst>
              <a:ext uri="{FF2B5EF4-FFF2-40B4-BE49-F238E27FC236}">
                <a16:creationId xmlns:a16="http://schemas.microsoft.com/office/drawing/2014/main" id="{59568D49-2559-4F81-AE58-94FD56EC99C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2CC964-A50B-4C29-B4E4-2C30BB34CCF3}" type="slidenum">
              <a:rPr kumimoji="0" lang="en-US" sz="1100" b="0" i="0" u="none" strike="noStrike" kern="1200" cap="none" spc="0" normalizeH="0" baseline="0" noProof="0" smtClean="0">
                <a:ln>
                  <a:noFill/>
                </a:ln>
                <a:solidFill>
                  <a:srgbClr val="412624"/>
                </a:solidFill>
                <a:effectLst/>
                <a:uLnTx/>
                <a:uFillTx/>
                <a:latin typeface="Univers Condensed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100" b="0" i="0" u="none" strike="noStrike" kern="1200" cap="none" spc="0" normalizeH="0" baseline="0" noProof="0">
              <a:ln>
                <a:noFill/>
              </a:ln>
              <a:solidFill>
                <a:srgbClr val="412624"/>
              </a:solidFill>
              <a:effectLst/>
              <a:uLnTx/>
              <a:uFillTx/>
              <a:latin typeface="Univers Condensed Light"/>
              <a:ea typeface="+mn-ea"/>
              <a:cs typeface="+mn-cs"/>
            </a:endParaRPr>
          </a:p>
        </p:txBody>
      </p:sp>
      <p:graphicFrame>
        <p:nvGraphicFramePr>
          <p:cNvPr id="7" name="Sisällön paikkamerkki 6">
            <a:extLst>
              <a:ext uri="{FF2B5EF4-FFF2-40B4-BE49-F238E27FC236}">
                <a16:creationId xmlns:a16="http://schemas.microsoft.com/office/drawing/2014/main" id="{6E6632BF-1B0C-4323-9A35-8714F37282F9}"/>
              </a:ext>
            </a:extLst>
          </p:cNvPr>
          <p:cNvGraphicFramePr>
            <a:graphicFrameLocks noGrp="1"/>
          </p:cNvGraphicFramePr>
          <p:nvPr>
            <p:ph sz="half" idx="1"/>
            <p:extLst>
              <p:ext uri="{D42A27DB-BD31-4B8C-83A1-F6EECF244321}">
                <p14:modId xmlns:p14="http://schemas.microsoft.com/office/powerpoint/2010/main" val="1366717760"/>
              </p:ext>
            </p:extLst>
          </p:nvPr>
        </p:nvGraphicFramePr>
        <p:xfrm>
          <a:off x="1050878" y="1825624"/>
          <a:ext cx="4473622" cy="4460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kstiruutu 7">
            <a:extLst>
              <a:ext uri="{FF2B5EF4-FFF2-40B4-BE49-F238E27FC236}">
                <a16:creationId xmlns:a16="http://schemas.microsoft.com/office/drawing/2014/main" id="{1322FB43-BDF2-4142-AF7E-574F033E193A}"/>
              </a:ext>
            </a:extLst>
          </p:cNvPr>
          <p:cNvSpPr txBox="1"/>
          <p:nvPr/>
        </p:nvSpPr>
        <p:spPr>
          <a:xfrm>
            <a:off x="3345323" y="3702118"/>
            <a:ext cx="1452785" cy="707886"/>
          </a:xfrm>
          <a:prstGeom prst="rect">
            <a:avLst/>
          </a:prstGeom>
          <a:noFill/>
        </p:spPr>
        <p:txBody>
          <a:bodyPr wrap="square" rtlCol="0">
            <a:spAutoFit/>
          </a:bodyPr>
          <a:lstStyle/>
          <a:p>
            <a:r>
              <a:rPr lang="en-US" sz="1000" dirty="0">
                <a:effectLst/>
                <a:latin typeface="Calibri" panose="020F0502020204030204" pitchFamily="34" charset="0"/>
                <a:ea typeface="Calibri" panose="020F0502020204030204" pitchFamily="34" charset="0"/>
                <a:cs typeface="Times New Roman" panose="02020603050405020304" pitchFamily="18" charset="0"/>
              </a:rPr>
              <a:t>economy, reasonableness, life cycle thinking, eco-efficiency</a:t>
            </a: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kstiruutu 8">
            <a:extLst>
              <a:ext uri="{FF2B5EF4-FFF2-40B4-BE49-F238E27FC236}">
                <a16:creationId xmlns:a16="http://schemas.microsoft.com/office/drawing/2014/main" id="{B0526C3A-2743-4D51-832F-52EDBB8AAF8A}"/>
              </a:ext>
            </a:extLst>
          </p:cNvPr>
          <p:cNvSpPr txBox="1"/>
          <p:nvPr/>
        </p:nvSpPr>
        <p:spPr>
          <a:xfrm>
            <a:off x="2076628" y="3719014"/>
            <a:ext cx="1268695" cy="553998"/>
          </a:xfrm>
          <a:prstGeom prst="rect">
            <a:avLst/>
          </a:prstGeom>
          <a:noFill/>
        </p:spPr>
        <p:txBody>
          <a:bodyPr wrap="square" rtlCol="0">
            <a:spAutoFit/>
          </a:bodyPr>
          <a:lstStyle/>
          <a:p>
            <a:r>
              <a:rPr lang="en-US" sz="1000" dirty="0">
                <a:effectLst/>
                <a:latin typeface="Calibri" panose="020F0502020204030204" pitchFamily="34" charset="0"/>
                <a:ea typeface="Calibri" panose="020F0502020204030204" pitchFamily="34" charset="0"/>
                <a:cs typeface="Times New Roman" panose="02020603050405020304" pitchFamily="18" charset="0"/>
              </a:rPr>
              <a:t>neighborhood projects, inclusion, community</a:t>
            </a: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kstiruutu 9">
            <a:extLst>
              <a:ext uri="{FF2B5EF4-FFF2-40B4-BE49-F238E27FC236}">
                <a16:creationId xmlns:a16="http://schemas.microsoft.com/office/drawing/2014/main" id="{B257A07D-9883-46E8-B050-5E02A2AEE50D}"/>
              </a:ext>
            </a:extLst>
          </p:cNvPr>
          <p:cNvSpPr txBox="1"/>
          <p:nvPr/>
        </p:nvSpPr>
        <p:spPr>
          <a:xfrm>
            <a:off x="2888479" y="4828374"/>
            <a:ext cx="965674" cy="707886"/>
          </a:xfrm>
          <a:prstGeom prst="rect">
            <a:avLst/>
          </a:prstGeom>
          <a:noFill/>
        </p:spPr>
        <p:txBody>
          <a:bodyPr wrap="square" rtlCol="0">
            <a:spAutoFit/>
          </a:bodyPr>
          <a:lstStyle/>
          <a:p>
            <a:r>
              <a:rPr lang="en-US" sz="1000" dirty="0">
                <a:effectLst/>
                <a:latin typeface="Calibri" panose="020F0502020204030204" pitchFamily="34" charset="0"/>
                <a:ea typeface="Calibri" panose="020F0502020204030204" pitchFamily="34" charset="0"/>
                <a:cs typeface="Times New Roman" panose="02020603050405020304" pitchFamily="18" charset="0"/>
              </a:rPr>
              <a:t>prevention of exclusion, coping at work, safety</a:t>
            </a: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kstiruutu 10">
            <a:extLst>
              <a:ext uri="{FF2B5EF4-FFF2-40B4-BE49-F238E27FC236}">
                <a16:creationId xmlns:a16="http://schemas.microsoft.com/office/drawing/2014/main" id="{39C8DA7F-9E86-40B0-B3F6-978065DC4011}"/>
              </a:ext>
            </a:extLst>
          </p:cNvPr>
          <p:cNvSpPr txBox="1"/>
          <p:nvPr/>
        </p:nvSpPr>
        <p:spPr>
          <a:xfrm>
            <a:off x="1213503" y="6161518"/>
            <a:ext cx="4110527" cy="246221"/>
          </a:xfrm>
          <a:prstGeom prst="rect">
            <a:avLst/>
          </a:prstGeom>
          <a:noFill/>
        </p:spPr>
        <p:txBody>
          <a:bodyPr wrap="square" rtlCol="0">
            <a:spAutoFit/>
          </a:bodyPr>
          <a:lstStyle/>
          <a:p>
            <a:r>
              <a:rPr lang="fi-FI" sz="1000" dirty="0"/>
              <a:t>Kestävän kehityksen ulottuvuudet: Suomen ympäristöopisto SYKLI</a:t>
            </a:r>
          </a:p>
        </p:txBody>
      </p:sp>
    </p:spTree>
    <p:extLst>
      <p:ext uri="{BB962C8B-B14F-4D97-AF65-F5344CB8AC3E}">
        <p14:creationId xmlns:p14="http://schemas.microsoft.com/office/powerpoint/2010/main" val="111345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B67D8B7-EBEA-4DEF-B1F9-0163020A4A0B}"/>
              </a:ext>
            </a:extLst>
          </p:cNvPr>
          <p:cNvSpPr>
            <a:spLocks noGrp="1"/>
          </p:cNvSpPr>
          <p:nvPr>
            <p:ph type="title"/>
          </p:nvPr>
        </p:nvSpPr>
        <p:spPr/>
        <p:txBody>
          <a:bodyPr>
            <a:normAutofit fontScale="90000"/>
          </a:bodyPr>
          <a:lstStyle/>
          <a:p>
            <a:pPr algn="ctr"/>
            <a:r>
              <a:rPr lang="en-US" dirty="0"/>
              <a:t>Fiduciary duties:</a:t>
            </a:r>
            <a:br>
              <a:rPr lang="en-US" dirty="0"/>
            </a:br>
            <a:r>
              <a:rPr lang="en-US" dirty="0"/>
              <a:t>Limited Liability Companies Act  Finland(624/2006)</a:t>
            </a:r>
            <a:endParaRPr lang="fi-FI" dirty="0"/>
          </a:p>
        </p:txBody>
      </p:sp>
      <p:graphicFrame>
        <p:nvGraphicFramePr>
          <p:cNvPr id="6" name="Sisällön paikkamerkki 5">
            <a:extLst>
              <a:ext uri="{FF2B5EF4-FFF2-40B4-BE49-F238E27FC236}">
                <a16:creationId xmlns:a16="http://schemas.microsoft.com/office/drawing/2014/main" id="{F2CC60C3-F87A-4BEE-9995-C97C4E38612E}"/>
              </a:ext>
            </a:extLst>
          </p:cNvPr>
          <p:cNvGraphicFramePr>
            <a:graphicFrameLocks noGrp="1"/>
          </p:cNvGraphicFramePr>
          <p:nvPr>
            <p:ph idx="1"/>
            <p:extLst>
              <p:ext uri="{D42A27DB-BD31-4B8C-83A1-F6EECF244321}">
                <p14:modId xmlns:p14="http://schemas.microsoft.com/office/powerpoint/2010/main" val="1611718895"/>
              </p:ext>
            </p:extLst>
          </p:nvPr>
        </p:nvGraphicFramePr>
        <p:xfrm>
          <a:off x="1050879" y="1825624"/>
          <a:ext cx="9810604" cy="44287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FAF1619C-A43F-40FB-BA55-D1548036187C}"/>
              </a:ext>
            </a:extLst>
          </p:cNvPr>
          <p:cNvSpPr>
            <a:spLocks noGrp="1"/>
          </p:cNvSpPr>
          <p:nvPr>
            <p:ph type="ftr" sz="quarter" idx="11"/>
          </p:nvPr>
        </p:nvSpPr>
        <p:spPr/>
        <p:txBody>
          <a:bodyPr/>
          <a:lstStyle/>
          <a:p>
            <a:r>
              <a:rPr lang="en-US"/>
              <a:t>Financial Law Lecture 2</a:t>
            </a:r>
            <a:endParaRPr lang="en-US" dirty="0"/>
          </a:p>
        </p:txBody>
      </p:sp>
      <p:sp>
        <p:nvSpPr>
          <p:cNvPr id="5" name="Dian numeron paikkamerkki 4">
            <a:extLst>
              <a:ext uri="{FF2B5EF4-FFF2-40B4-BE49-F238E27FC236}">
                <a16:creationId xmlns:a16="http://schemas.microsoft.com/office/drawing/2014/main" id="{B8D72075-45CF-4763-9A94-5E7EAC5625F4}"/>
              </a:ext>
            </a:extLst>
          </p:cNvPr>
          <p:cNvSpPr>
            <a:spLocks noGrp="1"/>
          </p:cNvSpPr>
          <p:nvPr>
            <p:ph type="sldNum" sz="quarter" idx="12"/>
          </p:nvPr>
        </p:nvSpPr>
        <p:spPr/>
        <p:txBody>
          <a:bodyPr/>
          <a:lstStyle/>
          <a:p>
            <a:fld id="{9D4AEF59-F28E-467C-9EA3-92D1CFAD475A}" type="slidenum">
              <a:rPr lang="en-US" smtClean="0"/>
              <a:t>7</a:t>
            </a:fld>
            <a:endParaRPr lang="en-US"/>
          </a:p>
        </p:txBody>
      </p:sp>
    </p:spTree>
    <p:extLst>
      <p:ext uri="{BB962C8B-B14F-4D97-AF65-F5344CB8AC3E}">
        <p14:creationId xmlns:p14="http://schemas.microsoft.com/office/powerpoint/2010/main" val="3403485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497DDB2D-3516-4A95-8579-2C00D8CA5E2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35041FFE-E4D2-44BC-B67B-71F2629470B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7116D903-CE17-48D4-902C-79A9EC99156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6C8D9AF4-66CB-45A0-94BD-EF4BCD36390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1894B7ED-7415-406B-9FBB-C5BB7F14E67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E5D95EF-EAEF-4375-9FFA-387E08AAA40B}"/>
              </a:ext>
            </a:extLst>
          </p:cNvPr>
          <p:cNvSpPr>
            <a:spLocks noGrp="1"/>
          </p:cNvSpPr>
          <p:nvPr>
            <p:ph type="title"/>
          </p:nvPr>
        </p:nvSpPr>
        <p:spPr/>
        <p:txBody>
          <a:bodyPr>
            <a:normAutofit fontScale="90000"/>
          </a:bodyPr>
          <a:lstStyle/>
          <a:p>
            <a:pPr algn="ctr"/>
            <a:r>
              <a:rPr lang="en-US" dirty="0"/>
              <a:t>fiduciary duty is not an obstacle to asset owner action on ESG factors</a:t>
            </a:r>
            <a:endParaRPr lang="fi-FI" dirty="0"/>
          </a:p>
        </p:txBody>
      </p:sp>
      <p:graphicFrame>
        <p:nvGraphicFramePr>
          <p:cNvPr id="6" name="Sisällön paikkamerkki 5">
            <a:extLst>
              <a:ext uri="{FF2B5EF4-FFF2-40B4-BE49-F238E27FC236}">
                <a16:creationId xmlns:a16="http://schemas.microsoft.com/office/drawing/2014/main" id="{E57AAA64-C8F3-478D-B96A-E3C5A3611362}"/>
              </a:ext>
            </a:extLst>
          </p:cNvPr>
          <p:cNvGraphicFramePr>
            <a:graphicFrameLocks noGrp="1"/>
          </p:cNvGraphicFramePr>
          <p:nvPr>
            <p:ph idx="1"/>
            <p:extLst>
              <p:ext uri="{D42A27DB-BD31-4B8C-83A1-F6EECF244321}">
                <p14:modId xmlns:p14="http://schemas.microsoft.com/office/powerpoint/2010/main" val="1995503959"/>
              </p:ext>
            </p:extLst>
          </p:nvPr>
        </p:nvGraphicFramePr>
        <p:xfrm>
          <a:off x="1050879" y="1825624"/>
          <a:ext cx="9810604" cy="44287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28FB78D1-D2AA-443E-8654-82D18F722122}"/>
              </a:ext>
            </a:extLst>
          </p:cNvPr>
          <p:cNvSpPr>
            <a:spLocks noGrp="1"/>
          </p:cNvSpPr>
          <p:nvPr>
            <p:ph type="ftr" sz="quarter" idx="11"/>
          </p:nvPr>
        </p:nvSpPr>
        <p:spPr/>
        <p:txBody>
          <a:bodyPr/>
          <a:lstStyle/>
          <a:p>
            <a:r>
              <a:rPr lang="en-US"/>
              <a:t>Financial Law Lecture 2</a:t>
            </a:r>
            <a:endParaRPr lang="en-US" dirty="0"/>
          </a:p>
        </p:txBody>
      </p:sp>
      <p:sp>
        <p:nvSpPr>
          <p:cNvPr id="5" name="Dian numeron paikkamerkki 4">
            <a:extLst>
              <a:ext uri="{FF2B5EF4-FFF2-40B4-BE49-F238E27FC236}">
                <a16:creationId xmlns:a16="http://schemas.microsoft.com/office/drawing/2014/main" id="{FCDEE966-30BB-4E0C-B70C-2DB986BC5A1E}"/>
              </a:ext>
            </a:extLst>
          </p:cNvPr>
          <p:cNvSpPr>
            <a:spLocks noGrp="1"/>
          </p:cNvSpPr>
          <p:nvPr>
            <p:ph type="sldNum" sz="quarter" idx="12"/>
          </p:nvPr>
        </p:nvSpPr>
        <p:spPr/>
        <p:txBody>
          <a:bodyPr/>
          <a:lstStyle/>
          <a:p>
            <a:fld id="{9D4AEF59-F28E-467C-9EA3-92D1CFAD475A}" type="slidenum">
              <a:rPr lang="en-US" smtClean="0"/>
              <a:t>8</a:t>
            </a:fld>
            <a:endParaRPr lang="en-US"/>
          </a:p>
        </p:txBody>
      </p:sp>
    </p:spTree>
    <p:extLst>
      <p:ext uri="{BB962C8B-B14F-4D97-AF65-F5344CB8AC3E}">
        <p14:creationId xmlns:p14="http://schemas.microsoft.com/office/powerpoint/2010/main" val="474971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820B597C-CBD6-4D62-94B7-9836C270B94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DDB240F0-17CA-41BD-B1B2-5FB3E305BBC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4E5D71A2-5AA3-4A10-8F47-004A9660B59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9C67E83-337B-430C-BB90-720E786C6A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980A1E75-270A-426D-84E3-9885196D9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53" y="0"/>
            <a:ext cx="6107953" cy="6858000"/>
          </a:xfrm>
          <a:custGeom>
            <a:avLst/>
            <a:gdLst>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730597 w 6223400"/>
              <a:gd name="connsiteY4" fmla="*/ 150389 h 6858000"/>
              <a:gd name="connsiteX5" fmla="*/ 4688068 w 6223400"/>
              <a:gd name="connsiteY5" fmla="*/ 223730 h 6858000"/>
              <a:gd name="connsiteX6" fmla="*/ 4698971 w 6223400"/>
              <a:gd name="connsiteY6" fmla="*/ 233841 h 6858000"/>
              <a:gd name="connsiteX7" fmla="*/ 4706561 w 6223400"/>
              <a:gd name="connsiteY7" fmla="*/ 246988 h 6858000"/>
              <a:gd name="connsiteX8" fmla="*/ 4706084 w 6223400"/>
              <a:gd name="connsiteY8" fmla="*/ 249129 h 6858000"/>
              <a:gd name="connsiteX9" fmla="*/ 4710729 w 6223400"/>
              <a:gd name="connsiteY9" fmla="*/ 265981 h 6858000"/>
              <a:gd name="connsiteX10" fmla="*/ 4714557 w 6223400"/>
              <a:gd name="connsiteY10" fmla="*/ 268616 h 6858000"/>
              <a:gd name="connsiteX11" fmla="*/ 4718625 w 6223400"/>
              <a:gd name="connsiteY11" fmla="*/ 279849 h 6858000"/>
              <a:gd name="connsiteX12" fmla="*/ 4740930 w 6223400"/>
              <a:gd name="connsiteY12" fmla="*/ 339224 h 6858000"/>
              <a:gd name="connsiteX13" fmla="*/ 4740041 w 6223400"/>
              <a:gd name="connsiteY13" fmla="*/ 340080 h 6858000"/>
              <a:gd name="connsiteX14" fmla="*/ 4738863 w 6223400"/>
              <a:gd name="connsiteY14" fmla="*/ 351201 h 6858000"/>
              <a:gd name="connsiteX15" fmla="*/ 4732241 w 6223400"/>
              <a:gd name="connsiteY15" fmla="*/ 351407 h 6858000"/>
              <a:gd name="connsiteX16" fmla="*/ 4732927 w 6223400"/>
              <a:gd name="connsiteY16" fmla="*/ 353369 h 6858000"/>
              <a:gd name="connsiteX17" fmla="*/ 4736091 w 6223400"/>
              <a:gd name="connsiteY17" fmla="*/ 365928 h 6858000"/>
              <a:gd name="connsiteX18" fmla="*/ 4739022 w 6223400"/>
              <a:gd name="connsiteY18" fmla="*/ 371555 h 6858000"/>
              <a:gd name="connsiteX19" fmla="*/ 4737700 w 6223400"/>
              <a:gd name="connsiteY19" fmla="*/ 372314 h 6858000"/>
              <a:gd name="connsiteX20" fmla="*/ 4766342 w 6223400"/>
              <a:gd name="connsiteY20" fmla="*/ 533311 h 6858000"/>
              <a:gd name="connsiteX21" fmla="*/ 4777327 w 6223400"/>
              <a:gd name="connsiteY21" fmla="*/ 543960 h 6858000"/>
              <a:gd name="connsiteX22" fmla="*/ 4785029 w 6223400"/>
              <a:gd name="connsiteY22" fmla="*/ 557747 h 6858000"/>
              <a:gd name="connsiteX23" fmla="*/ 4784573 w 6223400"/>
              <a:gd name="connsiteY23" fmla="*/ 559975 h 6858000"/>
              <a:gd name="connsiteX24" fmla="*/ 4789365 w 6223400"/>
              <a:gd name="connsiteY24" fmla="*/ 577604 h 6858000"/>
              <a:gd name="connsiteX25" fmla="*/ 4793212 w 6223400"/>
              <a:gd name="connsiteY25" fmla="*/ 580389 h 6858000"/>
              <a:gd name="connsiteX26" fmla="*/ 4820197 w 6223400"/>
              <a:gd name="connsiteY26" fmla="*/ 654308 h 6858000"/>
              <a:gd name="connsiteX27" fmla="*/ 4789004 w 6223400"/>
              <a:gd name="connsiteY27" fmla="*/ 709310 h 6858000"/>
              <a:gd name="connsiteX28" fmla="*/ 4809572 w 6223400"/>
              <a:gd name="connsiteY28" fmla="*/ 893538 h 6858000"/>
              <a:gd name="connsiteX29" fmla="*/ 4832997 w 6223400"/>
              <a:gd name="connsiteY29" fmla="*/ 1201806 h 6858000"/>
              <a:gd name="connsiteX30" fmla="*/ 4793622 w 6223400"/>
              <a:gd name="connsiteY30" fmla="*/ 1467065 h 6858000"/>
              <a:gd name="connsiteX31" fmla="*/ 4808087 w 6223400"/>
              <a:gd name="connsiteY31" fmla="*/ 1640574 h 6858000"/>
              <a:gd name="connsiteX32" fmla="*/ 4818290 w 6223400"/>
              <a:gd name="connsiteY32" fmla="*/ 1723113 h 6858000"/>
              <a:gd name="connsiteX33" fmla="*/ 4802030 w 6223400"/>
              <a:gd name="connsiteY33" fmla="*/ 1796477 h 6858000"/>
              <a:gd name="connsiteX34" fmla="*/ 4789394 w 6223400"/>
              <a:gd name="connsiteY34" fmla="*/ 1850084 h 6858000"/>
              <a:gd name="connsiteX35" fmla="*/ 4781341 w 6223400"/>
              <a:gd name="connsiteY35" fmla="*/ 1964880 h 6858000"/>
              <a:gd name="connsiteX36" fmla="*/ 4780876 w 6223400"/>
              <a:gd name="connsiteY36" fmla="*/ 2085740 h 6858000"/>
              <a:gd name="connsiteX37" fmla="*/ 4721183 w 6223400"/>
              <a:gd name="connsiteY37" fmla="*/ 2249323 h 6858000"/>
              <a:gd name="connsiteX38" fmla="*/ 4696718 w 6223400"/>
              <a:gd name="connsiteY38" fmla="*/ 2602688 h 6858000"/>
              <a:gd name="connsiteX39" fmla="*/ 4688423 w 6223400"/>
              <a:gd name="connsiteY39" fmla="*/ 2721695 h 6858000"/>
              <a:gd name="connsiteX40" fmla="*/ 4668388 w 6223400"/>
              <a:gd name="connsiteY40" fmla="*/ 2840426 h 6858000"/>
              <a:gd name="connsiteX41" fmla="*/ 4695734 w 6223400"/>
              <a:gd name="connsiteY41" fmla="*/ 2936681 h 6858000"/>
              <a:gd name="connsiteX42" fmla="*/ 4673957 w 6223400"/>
              <a:gd name="connsiteY42" fmla="*/ 3075786 h 6858000"/>
              <a:gd name="connsiteX43" fmla="*/ 4672057 w 6223400"/>
              <a:gd name="connsiteY43" fmla="*/ 3182899 h 6858000"/>
              <a:gd name="connsiteX44" fmla="*/ 4684836 w 6223400"/>
              <a:gd name="connsiteY44" fmla="*/ 3210263 h 6858000"/>
              <a:gd name="connsiteX45" fmla="*/ 4684277 w 6223400"/>
              <a:gd name="connsiteY45" fmla="*/ 3214819 h 6858000"/>
              <a:gd name="connsiteX46" fmla="*/ 4679724 w 6223400"/>
              <a:gd name="connsiteY46" fmla="*/ 3215542 h 6858000"/>
              <a:gd name="connsiteX47" fmla="*/ 4677577 w 6223400"/>
              <a:gd name="connsiteY47" fmla="*/ 3227568 h 6858000"/>
              <a:gd name="connsiteX48" fmla="*/ 4679121 w 6223400"/>
              <a:gd name="connsiteY48" fmla="*/ 3243956 h 6858000"/>
              <a:gd name="connsiteX49" fmla="*/ 4675886 w 6223400"/>
              <a:gd name="connsiteY49" fmla="*/ 3258102 h 6858000"/>
              <a:gd name="connsiteX50" fmla="*/ 4666132 w 6223400"/>
              <a:gd name="connsiteY50" fmla="*/ 3289864 h 6858000"/>
              <a:gd name="connsiteX51" fmla="*/ 4665929 w 6223400"/>
              <a:gd name="connsiteY51" fmla="*/ 3300587 h 6858000"/>
              <a:gd name="connsiteX52" fmla="*/ 4662937 w 6223400"/>
              <a:gd name="connsiteY52" fmla="*/ 3311027 h 6858000"/>
              <a:gd name="connsiteX53" fmla="*/ 4660497 w 6223400"/>
              <a:gd name="connsiteY53" fmla="*/ 3311675 h 6858000"/>
              <a:gd name="connsiteX54" fmla="*/ 4654307 w 6223400"/>
              <a:gd name="connsiteY54" fmla="*/ 3305257 h 6858000"/>
              <a:gd name="connsiteX55" fmla="*/ 4651183 w 6223400"/>
              <a:gd name="connsiteY55" fmla="*/ 3460438 h 6858000"/>
              <a:gd name="connsiteX56" fmla="*/ 4668869 w 6223400"/>
              <a:gd name="connsiteY56" fmla="*/ 3559504 h 6858000"/>
              <a:gd name="connsiteX57" fmla="*/ 4706367 w 6223400"/>
              <a:gd name="connsiteY57" fmla="*/ 3636089 h 6858000"/>
              <a:gd name="connsiteX58" fmla="*/ 4745680 w 6223400"/>
              <a:gd name="connsiteY58" fmla="*/ 3768627 h 6858000"/>
              <a:gd name="connsiteX59" fmla="*/ 4848872 w 6223400"/>
              <a:gd name="connsiteY59" fmla="*/ 3937574 h 6858000"/>
              <a:gd name="connsiteX60" fmla="*/ 4963133 w 6223400"/>
              <a:gd name="connsiteY60" fmla="*/ 4114322 h 6858000"/>
              <a:gd name="connsiteX61" fmla="*/ 5099436 w 6223400"/>
              <a:gd name="connsiteY61" fmla="*/ 4390012 h 6858000"/>
              <a:gd name="connsiteX62" fmla="*/ 5177436 w 6223400"/>
              <a:gd name="connsiteY62" fmla="*/ 4529367 h 6858000"/>
              <a:gd name="connsiteX63" fmla="*/ 5245650 w 6223400"/>
              <a:gd name="connsiteY63" fmla="*/ 4634370 h 6858000"/>
              <a:gd name="connsiteX64" fmla="*/ 5265662 w 6223400"/>
              <a:gd name="connsiteY64" fmla="*/ 4708824 h 6858000"/>
              <a:gd name="connsiteX65" fmla="*/ 5305482 w 6223400"/>
              <a:gd name="connsiteY65" fmla="*/ 4824943 h 6858000"/>
              <a:gd name="connsiteX66" fmla="*/ 5341722 w 6223400"/>
              <a:gd name="connsiteY66" fmla="*/ 4867341 h 6858000"/>
              <a:gd name="connsiteX67" fmla="*/ 5391860 w 6223400"/>
              <a:gd name="connsiteY67" fmla="*/ 4969482 h 6858000"/>
              <a:gd name="connsiteX68" fmla="*/ 5443823 w 6223400"/>
              <a:gd name="connsiteY68" fmla="*/ 5045764 h 6858000"/>
              <a:gd name="connsiteX69" fmla="*/ 5698884 w 6223400"/>
              <a:gd name="connsiteY69" fmla="*/ 5240135 h 6858000"/>
              <a:gd name="connsiteX70" fmla="*/ 5802745 w 6223400"/>
              <a:gd name="connsiteY70" fmla="*/ 5405525 h 6858000"/>
              <a:gd name="connsiteX71" fmla="*/ 5896576 w 6223400"/>
              <a:gd name="connsiteY71" fmla="*/ 5514876 h 6858000"/>
              <a:gd name="connsiteX72" fmla="*/ 5905131 w 6223400"/>
              <a:gd name="connsiteY72" fmla="*/ 5543895 h 6858000"/>
              <a:gd name="connsiteX73" fmla="*/ 5919711 w 6223400"/>
              <a:gd name="connsiteY73" fmla="*/ 5592311 h 6858000"/>
              <a:gd name="connsiteX74" fmla="*/ 5921028 w 6223400"/>
              <a:gd name="connsiteY74" fmla="*/ 5636484 h 6858000"/>
              <a:gd name="connsiteX75" fmla="*/ 5937013 w 6223400"/>
              <a:gd name="connsiteY75" fmla="*/ 5673804 h 6858000"/>
              <a:gd name="connsiteX76" fmla="*/ 5953116 w 6223400"/>
              <a:gd name="connsiteY76" fmla="*/ 5672149 h 6858000"/>
              <a:gd name="connsiteX77" fmla="*/ 5966195 w 6223400"/>
              <a:gd name="connsiteY77" fmla="*/ 5715424 h 6858000"/>
              <a:gd name="connsiteX78" fmla="*/ 5984676 w 6223400"/>
              <a:gd name="connsiteY78" fmla="*/ 5782202 h 6858000"/>
              <a:gd name="connsiteX79" fmla="*/ 5991226 w 6223400"/>
              <a:gd name="connsiteY79" fmla="*/ 5790528 h 6858000"/>
              <a:gd name="connsiteX80" fmla="*/ 5983278 w 6223400"/>
              <a:gd name="connsiteY80" fmla="*/ 5805716 h 6858000"/>
              <a:gd name="connsiteX81" fmla="*/ 5983618 w 6223400"/>
              <a:gd name="connsiteY81" fmla="*/ 5862441 h 6858000"/>
              <a:gd name="connsiteX82" fmla="*/ 6015245 w 6223400"/>
              <a:gd name="connsiteY82" fmla="*/ 5963982 h 6858000"/>
              <a:gd name="connsiteX83" fmla="*/ 6027586 w 6223400"/>
              <a:gd name="connsiteY83" fmla="*/ 5986436 h 6858000"/>
              <a:gd name="connsiteX84" fmla="*/ 6049361 w 6223400"/>
              <a:gd name="connsiteY84" fmla="*/ 6034848 h 6858000"/>
              <a:gd name="connsiteX85" fmla="*/ 6070025 w 6223400"/>
              <a:gd name="connsiteY85" fmla="*/ 6064390 h 6858000"/>
              <a:gd name="connsiteX86" fmla="*/ 6066083 w 6223400"/>
              <a:gd name="connsiteY86" fmla="*/ 6074622 h 6858000"/>
              <a:gd name="connsiteX87" fmla="*/ 6068582 w 6223400"/>
              <a:gd name="connsiteY87" fmla="*/ 6095625 h 6858000"/>
              <a:gd name="connsiteX88" fmla="*/ 6098779 w 6223400"/>
              <a:gd name="connsiteY88" fmla="*/ 6194890 h 6858000"/>
              <a:gd name="connsiteX89" fmla="*/ 6109139 w 6223400"/>
              <a:gd name="connsiteY89" fmla="*/ 6211062 h 6858000"/>
              <a:gd name="connsiteX90" fmla="*/ 6145119 w 6223400"/>
              <a:gd name="connsiteY90" fmla="*/ 6303997 h 6858000"/>
              <a:gd name="connsiteX91" fmla="*/ 6165032 w 6223400"/>
              <a:gd name="connsiteY91" fmla="*/ 6461800 h 6858000"/>
              <a:gd name="connsiteX92" fmla="*/ 6210435 w 6223400"/>
              <a:gd name="connsiteY92" fmla="*/ 6633111 h 6858000"/>
              <a:gd name="connsiteX93" fmla="*/ 6219899 w 6223400"/>
              <a:gd name="connsiteY93" fmla="*/ 6838923 h 6858000"/>
              <a:gd name="connsiteX94" fmla="*/ 6216288 w 6223400"/>
              <a:gd name="connsiteY94" fmla="*/ 6858000 h 6858000"/>
              <a:gd name="connsiteX95" fmla="*/ 0 w 6223400"/>
              <a:gd name="connsiteY95" fmla="*/ 685800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730597 w 6223400"/>
              <a:gd name="connsiteY4" fmla="*/ 150389 h 6858000"/>
              <a:gd name="connsiteX5" fmla="*/ 4688068 w 6223400"/>
              <a:gd name="connsiteY5" fmla="*/ 223730 h 6858000"/>
              <a:gd name="connsiteX6" fmla="*/ 4698971 w 6223400"/>
              <a:gd name="connsiteY6" fmla="*/ 233841 h 6858000"/>
              <a:gd name="connsiteX7" fmla="*/ 4706561 w 6223400"/>
              <a:gd name="connsiteY7" fmla="*/ 246988 h 6858000"/>
              <a:gd name="connsiteX8" fmla="*/ 4706084 w 6223400"/>
              <a:gd name="connsiteY8" fmla="*/ 249129 h 6858000"/>
              <a:gd name="connsiteX9" fmla="*/ 4710729 w 6223400"/>
              <a:gd name="connsiteY9" fmla="*/ 265981 h 6858000"/>
              <a:gd name="connsiteX10" fmla="*/ 4718625 w 6223400"/>
              <a:gd name="connsiteY10" fmla="*/ 279849 h 6858000"/>
              <a:gd name="connsiteX11" fmla="*/ 4740930 w 6223400"/>
              <a:gd name="connsiteY11" fmla="*/ 339224 h 6858000"/>
              <a:gd name="connsiteX12" fmla="*/ 4740041 w 6223400"/>
              <a:gd name="connsiteY12" fmla="*/ 340080 h 6858000"/>
              <a:gd name="connsiteX13" fmla="*/ 4738863 w 6223400"/>
              <a:gd name="connsiteY13" fmla="*/ 351201 h 6858000"/>
              <a:gd name="connsiteX14" fmla="*/ 4732241 w 6223400"/>
              <a:gd name="connsiteY14" fmla="*/ 351407 h 6858000"/>
              <a:gd name="connsiteX15" fmla="*/ 4732927 w 6223400"/>
              <a:gd name="connsiteY15" fmla="*/ 353369 h 6858000"/>
              <a:gd name="connsiteX16" fmla="*/ 4736091 w 6223400"/>
              <a:gd name="connsiteY16" fmla="*/ 365928 h 6858000"/>
              <a:gd name="connsiteX17" fmla="*/ 4739022 w 6223400"/>
              <a:gd name="connsiteY17" fmla="*/ 371555 h 6858000"/>
              <a:gd name="connsiteX18" fmla="*/ 4737700 w 6223400"/>
              <a:gd name="connsiteY18" fmla="*/ 372314 h 6858000"/>
              <a:gd name="connsiteX19" fmla="*/ 4766342 w 6223400"/>
              <a:gd name="connsiteY19" fmla="*/ 533311 h 6858000"/>
              <a:gd name="connsiteX20" fmla="*/ 4777327 w 6223400"/>
              <a:gd name="connsiteY20" fmla="*/ 543960 h 6858000"/>
              <a:gd name="connsiteX21" fmla="*/ 4785029 w 6223400"/>
              <a:gd name="connsiteY21" fmla="*/ 557747 h 6858000"/>
              <a:gd name="connsiteX22" fmla="*/ 4784573 w 6223400"/>
              <a:gd name="connsiteY22" fmla="*/ 559975 h 6858000"/>
              <a:gd name="connsiteX23" fmla="*/ 4789365 w 6223400"/>
              <a:gd name="connsiteY23" fmla="*/ 577604 h 6858000"/>
              <a:gd name="connsiteX24" fmla="*/ 4793212 w 6223400"/>
              <a:gd name="connsiteY24" fmla="*/ 580389 h 6858000"/>
              <a:gd name="connsiteX25" fmla="*/ 4820197 w 6223400"/>
              <a:gd name="connsiteY25" fmla="*/ 654308 h 6858000"/>
              <a:gd name="connsiteX26" fmla="*/ 4789004 w 6223400"/>
              <a:gd name="connsiteY26" fmla="*/ 709310 h 6858000"/>
              <a:gd name="connsiteX27" fmla="*/ 4809572 w 6223400"/>
              <a:gd name="connsiteY27" fmla="*/ 893538 h 6858000"/>
              <a:gd name="connsiteX28" fmla="*/ 4832997 w 6223400"/>
              <a:gd name="connsiteY28" fmla="*/ 1201806 h 6858000"/>
              <a:gd name="connsiteX29" fmla="*/ 4793622 w 6223400"/>
              <a:gd name="connsiteY29" fmla="*/ 1467065 h 6858000"/>
              <a:gd name="connsiteX30" fmla="*/ 4808087 w 6223400"/>
              <a:gd name="connsiteY30" fmla="*/ 1640574 h 6858000"/>
              <a:gd name="connsiteX31" fmla="*/ 4818290 w 6223400"/>
              <a:gd name="connsiteY31" fmla="*/ 1723113 h 6858000"/>
              <a:gd name="connsiteX32" fmla="*/ 4802030 w 6223400"/>
              <a:gd name="connsiteY32" fmla="*/ 1796477 h 6858000"/>
              <a:gd name="connsiteX33" fmla="*/ 4789394 w 6223400"/>
              <a:gd name="connsiteY33" fmla="*/ 1850084 h 6858000"/>
              <a:gd name="connsiteX34" fmla="*/ 4781341 w 6223400"/>
              <a:gd name="connsiteY34" fmla="*/ 1964880 h 6858000"/>
              <a:gd name="connsiteX35" fmla="*/ 4780876 w 6223400"/>
              <a:gd name="connsiteY35" fmla="*/ 2085740 h 6858000"/>
              <a:gd name="connsiteX36" fmla="*/ 4721183 w 6223400"/>
              <a:gd name="connsiteY36" fmla="*/ 2249323 h 6858000"/>
              <a:gd name="connsiteX37" fmla="*/ 4696718 w 6223400"/>
              <a:gd name="connsiteY37" fmla="*/ 2602688 h 6858000"/>
              <a:gd name="connsiteX38" fmla="*/ 4688423 w 6223400"/>
              <a:gd name="connsiteY38" fmla="*/ 2721695 h 6858000"/>
              <a:gd name="connsiteX39" fmla="*/ 4668388 w 6223400"/>
              <a:gd name="connsiteY39" fmla="*/ 2840426 h 6858000"/>
              <a:gd name="connsiteX40" fmla="*/ 4695734 w 6223400"/>
              <a:gd name="connsiteY40" fmla="*/ 2936681 h 6858000"/>
              <a:gd name="connsiteX41" fmla="*/ 4673957 w 6223400"/>
              <a:gd name="connsiteY41" fmla="*/ 3075786 h 6858000"/>
              <a:gd name="connsiteX42" fmla="*/ 4672057 w 6223400"/>
              <a:gd name="connsiteY42" fmla="*/ 3182899 h 6858000"/>
              <a:gd name="connsiteX43" fmla="*/ 4684836 w 6223400"/>
              <a:gd name="connsiteY43" fmla="*/ 3210263 h 6858000"/>
              <a:gd name="connsiteX44" fmla="*/ 4684277 w 6223400"/>
              <a:gd name="connsiteY44" fmla="*/ 3214819 h 6858000"/>
              <a:gd name="connsiteX45" fmla="*/ 4679724 w 6223400"/>
              <a:gd name="connsiteY45" fmla="*/ 3215542 h 6858000"/>
              <a:gd name="connsiteX46" fmla="*/ 4677577 w 6223400"/>
              <a:gd name="connsiteY46" fmla="*/ 3227568 h 6858000"/>
              <a:gd name="connsiteX47" fmla="*/ 4679121 w 6223400"/>
              <a:gd name="connsiteY47" fmla="*/ 3243956 h 6858000"/>
              <a:gd name="connsiteX48" fmla="*/ 4675886 w 6223400"/>
              <a:gd name="connsiteY48" fmla="*/ 3258102 h 6858000"/>
              <a:gd name="connsiteX49" fmla="*/ 4666132 w 6223400"/>
              <a:gd name="connsiteY49" fmla="*/ 3289864 h 6858000"/>
              <a:gd name="connsiteX50" fmla="*/ 4665929 w 6223400"/>
              <a:gd name="connsiteY50" fmla="*/ 3300587 h 6858000"/>
              <a:gd name="connsiteX51" fmla="*/ 4662937 w 6223400"/>
              <a:gd name="connsiteY51" fmla="*/ 3311027 h 6858000"/>
              <a:gd name="connsiteX52" fmla="*/ 4660497 w 6223400"/>
              <a:gd name="connsiteY52" fmla="*/ 3311675 h 6858000"/>
              <a:gd name="connsiteX53" fmla="*/ 4654307 w 6223400"/>
              <a:gd name="connsiteY53" fmla="*/ 3305257 h 6858000"/>
              <a:gd name="connsiteX54" fmla="*/ 4651183 w 6223400"/>
              <a:gd name="connsiteY54" fmla="*/ 3460438 h 6858000"/>
              <a:gd name="connsiteX55" fmla="*/ 4668869 w 6223400"/>
              <a:gd name="connsiteY55" fmla="*/ 3559504 h 6858000"/>
              <a:gd name="connsiteX56" fmla="*/ 4706367 w 6223400"/>
              <a:gd name="connsiteY56" fmla="*/ 3636089 h 6858000"/>
              <a:gd name="connsiteX57" fmla="*/ 4745680 w 6223400"/>
              <a:gd name="connsiteY57" fmla="*/ 3768627 h 6858000"/>
              <a:gd name="connsiteX58" fmla="*/ 4848872 w 6223400"/>
              <a:gd name="connsiteY58" fmla="*/ 3937574 h 6858000"/>
              <a:gd name="connsiteX59" fmla="*/ 4963133 w 6223400"/>
              <a:gd name="connsiteY59" fmla="*/ 4114322 h 6858000"/>
              <a:gd name="connsiteX60" fmla="*/ 5099436 w 6223400"/>
              <a:gd name="connsiteY60" fmla="*/ 4390012 h 6858000"/>
              <a:gd name="connsiteX61" fmla="*/ 5177436 w 6223400"/>
              <a:gd name="connsiteY61" fmla="*/ 4529367 h 6858000"/>
              <a:gd name="connsiteX62" fmla="*/ 5245650 w 6223400"/>
              <a:gd name="connsiteY62" fmla="*/ 4634370 h 6858000"/>
              <a:gd name="connsiteX63" fmla="*/ 5265662 w 6223400"/>
              <a:gd name="connsiteY63" fmla="*/ 4708824 h 6858000"/>
              <a:gd name="connsiteX64" fmla="*/ 5305482 w 6223400"/>
              <a:gd name="connsiteY64" fmla="*/ 4824943 h 6858000"/>
              <a:gd name="connsiteX65" fmla="*/ 5341722 w 6223400"/>
              <a:gd name="connsiteY65" fmla="*/ 4867341 h 6858000"/>
              <a:gd name="connsiteX66" fmla="*/ 5391860 w 6223400"/>
              <a:gd name="connsiteY66" fmla="*/ 4969482 h 6858000"/>
              <a:gd name="connsiteX67" fmla="*/ 5443823 w 6223400"/>
              <a:gd name="connsiteY67" fmla="*/ 5045764 h 6858000"/>
              <a:gd name="connsiteX68" fmla="*/ 5698884 w 6223400"/>
              <a:gd name="connsiteY68" fmla="*/ 5240135 h 6858000"/>
              <a:gd name="connsiteX69" fmla="*/ 5802745 w 6223400"/>
              <a:gd name="connsiteY69" fmla="*/ 5405525 h 6858000"/>
              <a:gd name="connsiteX70" fmla="*/ 5896576 w 6223400"/>
              <a:gd name="connsiteY70" fmla="*/ 5514876 h 6858000"/>
              <a:gd name="connsiteX71" fmla="*/ 5905131 w 6223400"/>
              <a:gd name="connsiteY71" fmla="*/ 5543895 h 6858000"/>
              <a:gd name="connsiteX72" fmla="*/ 5919711 w 6223400"/>
              <a:gd name="connsiteY72" fmla="*/ 5592311 h 6858000"/>
              <a:gd name="connsiteX73" fmla="*/ 5921028 w 6223400"/>
              <a:gd name="connsiteY73" fmla="*/ 5636484 h 6858000"/>
              <a:gd name="connsiteX74" fmla="*/ 5937013 w 6223400"/>
              <a:gd name="connsiteY74" fmla="*/ 5673804 h 6858000"/>
              <a:gd name="connsiteX75" fmla="*/ 5953116 w 6223400"/>
              <a:gd name="connsiteY75" fmla="*/ 5672149 h 6858000"/>
              <a:gd name="connsiteX76" fmla="*/ 5966195 w 6223400"/>
              <a:gd name="connsiteY76" fmla="*/ 5715424 h 6858000"/>
              <a:gd name="connsiteX77" fmla="*/ 5984676 w 6223400"/>
              <a:gd name="connsiteY77" fmla="*/ 5782202 h 6858000"/>
              <a:gd name="connsiteX78" fmla="*/ 5991226 w 6223400"/>
              <a:gd name="connsiteY78" fmla="*/ 5790528 h 6858000"/>
              <a:gd name="connsiteX79" fmla="*/ 5983278 w 6223400"/>
              <a:gd name="connsiteY79" fmla="*/ 5805716 h 6858000"/>
              <a:gd name="connsiteX80" fmla="*/ 5983618 w 6223400"/>
              <a:gd name="connsiteY80" fmla="*/ 5862441 h 6858000"/>
              <a:gd name="connsiteX81" fmla="*/ 6015245 w 6223400"/>
              <a:gd name="connsiteY81" fmla="*/ 5963982 h 6858000"/>
              <a:gd name="connsiteX82" fmla="*/ 6027586 w 6223400"/>
              <a:gd name="connsiteY82" fmla="*/ 5986436 h 6858000"/>
              <a:gd name="connsiteX83" fmla="*/ 6049361 w 6223400"/>
              <a:gd name="connsiteY83" fmla="*/ 6034848 h 6858000"/>
              <a:gd name="connsiteX84" fmla="*/ 6070025 w 6223400"/>
              <a:gd name="connsiteY84" fmla="*/ 6064390 h 6858000"/>
              <a:gd name="connsiteX85" fmla="*/ 6066083 w 6223400"/>
              <a:gd name="connsiteY85" fmla="*/ 6074622 h 6858000"/>
              <a:gd name="connsiteX86" fmla="*/ 6068582 w 6223400"/>
              <a:gd name="connsiteY86" fmla="*/ 6095625 h 6858000"/>
              <a:gd name="connsiteX87" fmla="*/ 6098779 w 6223400"/>
              <a:gd name="connsiteY87" fmla="*/ 6194890 h 6858000"/>
              <a:gd name="connsiteX88" fmla="*/ 6109139 w 6223400"/>
              <a:gd name="connsiteY88" fmla="*/ 6211062 h 6858000"/>
              <a:gd name="connsiteX89" fmla="*/ 6145119 w 6223400"/>
              <a:gd name="connsiteY89" fmla="*/ 6303997 h 6858000"/>
              <a:gd name="connsiteX90" fmla="*/ 6165032 w 6223400"/>
              <a:gd name="connsiteY90" fmla="*/ 6461800 h 6858000"/>
              <a:gd name="connsiteX91" fmla="*/ 6210435 w 6223400"/>
              <a:gd name="connsiteY91" fmla="*/ 6633111 h 6858000"/>
              <a:gd name="connsiteX92" fmla="*/ 6219899 w 6223400"/>
              <a:gd name="connsiteY92" fmla="*/ 6838923 h 6858000"/>
              <a:gd name="connsiteX93" fmla="*/ 6216288 w 6223400"/>
              <a:gd name="connsiteY93" fmla="*/ 6858000 h 6858000"/>
              <a:gd name="connsiteX94" fmla="*/ 0 w 6223400"/>
              <a:gd name="connsiteY94" fmla="*/ 6858000 h 6858000"/>
              <a:gd name="connsiteX95" fmla="*/ 0 w 6223400"/>
              <a:gd name="connsiteY95"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688068 w 6223400"/>
              <a:gd name="connsiteY4" fmla="*/ 223730 h 6858000"/>
              <a:gd name="connsiteX5" fmla="*/ 4698971 w 6223400"/>
              <a:gd name="connsiteY5" fmla="*/ 233841 h 6858000"/>
              <a:gd name="connsiteX6" fmla="*/ 4706561 w 6223400"/>
              <a:gd name="connsiteY6" fmla="*/ 246988 h 6858000"/>
              <a:gd name="connsiteX7" fmla="*/ 4706084 w 6223400"/>
              <a:gd name="connsiteY7" fmla="*/ 249129 h 6858000"/>
              <a:gd name="connsiteX8" fmla="*/ 4710729 w 6223400"/>
              <a:gd name="connsiteY8" fmla="*/ 265981 h 6858000"/>
              <a:gd name="connsiteX9" fmla="*/ 4718625 w 6223400"/>
              <a:gd name="connsiteY9" fmla="*/ 279849 h 6858000"/>
              <a:gd name="connsiteX10" fmla="*/ 4740930 w 6223400"/>
              <a:gd name="connsiteY10" fmla="*/ 339224 h 6858000"/>
              <a:gd name="connsiteX11" fmla="*/ 4740041 w 6223400"/>
              <a:gd name="connsiteY11" fmla="*/ 340080 h 6858000"/>
              <a:gd name="connsiteX12" fmla="*/ 4738863 w 6223400"/>
              <a:gd name="connsiteY12" fmla="*/ 351201 h 6858000"/>
              <a:gd name="connsiteX13" fmla="*/ 4732241 w 6223400"/>
              <a:gd name="connsiteY13" fmla="*/ 351407 h 6858000"/>
              <a:gd name="connsiteX14" fmla="*/ 4732927 w 6223400"/>
              <a:gd name="connsiteY14" fmla="*/ 353369 h 6858000"/>
              <a:gd name="connsiteX15" fmla="*/ 4736091 w 6223400"/>
              <a:gd name="connsiteY15" fmla="*/ 365928 h 6858000"/>
              <a:gd name="connsiteX16" fmla="*/ 4739022 w 6223400"/>
              <a:gd name="connsiteY16" fmla="*/ 371555 h 6858000"/>
              <a:gd name="connsiteX17" fmla="*/ 4737700 w 6223400"/>
              <a:gd name="connsiteY17" fmla="*/ 372314 h 6858000"/>
              <a:gd name="connsiteX18" fmla="*/ 4766342 w 6223400"/>
              <a:gd name="connsiteY18" fmla="*/ 533311 h 6858000"/>
              <a:gd name="connsiteX19" fmla="*/ 4777327 w 6223400"/>
              <a:gd name="connsiteY19" fmla="*/ 543960 h 6858000"/>
              <a:gd name="connsiteX20" fmla="*/ 4785029 w 6223400"/>
              <a:gd name="connsiteY20" fmla="*/ 557747 h 6858000"/>
              <a:gd name="connsiteX21" fmla="*/ 4784573 w 6223400"/>
              <a:gd name="connsiteY21" fmla="*/ 559975 h 6858000"/>
              <a:gd name="connsiteX22" fmla="*/ 4789365 w 6223400"/>
              <a:gd name="connsiteY22" fmla="*/ 577604 h 6858000"/>
              <a:gd name="connsiteX23" fmla="*/ 4793212 w 6223400"/>
              <a:gd name="connsiteY23" fmla="*/ 580389 h 6858000"/>
              <a:gd name="connsiteX24" fmla="*/ 4820197 w 6223400"/>
              <a:gd name="connsiteY24" fmla="*/ 654308 h 6858000"/>
              <a:gd name="connsiteX25" fmla="*/ 4789004 w 6223400"/>
              <a:gd name="connsiteY25" fmla="*/ 709310 h 6858000"/>
              <a:gd name="connsiteX26" fmla="*/ 4809572 w 6223400"/>
              <a:gd name="connsiteY26" fmla="*/ 893538 h 6858000"/>
              <a:gd name="connsiteX27" fmla="*/ 4832997 w 6223400"/>
              <a:gd name="connsiteY27" fmla="*/ 1201806 h 6858000"/>
              <a:gd name="connsiteX28" fmla="*/ 4793622 w 6223400"/>
              <a:gd name="connsiteY28" fmla="*/ 1467065 h 6858000"/>
              <a:gd name="connsiteX29" fmla="*/ 4808087 w 6223400"/>
              <a:gd name="connsiteY29" fmla="*/ 1640574 h 6858000"/>
              <a:gd name="connsiteX30" fmla="*/ 4818290 w 6223400"/>
              <a:gd name="connsiteY30" fmla="*/ 1723113 h 6858000"/>
              <a:gd name="connsiteX31" fmla="*/ 4802030 w 6223400"/>
              <a:gd name="connsiteY31" fmla="*/ 1796477 h 6858000"/>
              <a:gd name="connsiteX32" fmla="*/ 4789394 w 6223400"/>
              <a:gd name="connsiteY32" fmla="*/ 1850084 h 6858000"/>
              <a:gd name="connsiteX33" fmla="*/ 4781341 w 6223400"/>
              <a:gd name="connsiteY33" fmla="*/ 1964880 h 6858000"/>
              <a:gd name="connsiteX34" fmla="*/ 4780876 w 6223400"/>
              <a:gd name="connsiteY34" fmla="*/ 2085740 h 6858000"/>
              <a:gd name="connsiteX35" fmla="*/ 4721183 w 6223400"/>
              <a:gd name="connsiteY35" fmla="*/ 2249323 h 6858000"/>
              <a:gd name="connsiteX36" fmla="*/ 4696718 w 6223400"/>
              <a:gd name="connsiteY36" fmla="*/ 2602688 h 6858000"/>
              <a:gd name="connsiteX37" fmla="*/ 4688423 w 6223400"/>
              <a:gd name="connsiteY37" fmla="*/ 2721695 h 6858000"/>
              <a:gd name="connsiteX38" fmla="*/ 4668388 w 6223400"/>
              <a:gd name="connsiteY38" fmla="*/ 2840426 h 6858000"/>
              <a:gd name="connsiteX39" fmla="*/ 4695734 w 6223400"/>
              <a:gd name="connsiteY39" fmla="*/ 2936681 h 6858000"/>
              <a:gd name="connsiteX40" fmla="*/ 4673957 w 6223400"/>
              <a:gd name="connsiteY40" fmla="*/ 3075786 h 6858000"/>
              <a:gd name="connsiteX41" fmla="*/ 4672057 w 6223400"/>
              <a:gd name="connsiteY41" fmla="*/ 3182899 h 6858000"/>
              <a:gd name="connsiteX42" fmla="*/ 4684836 w 6223400"/>
              <a:gd name="connsiteY42" fmla="*/ 3210263 h 6858000"/>
              <a:gd name="connsiteX43" fmla="*/ 4684277 w 6223400"/>
              <a:gd name="connsiteY43" fmla="*/ 3214819 h 6858000"/>
              <a:gd name="connsiteX44" fmla="*/ 4679724 w 6223400"/>
              <a:gd name="connsiteY44" fmla="*/ 3215542 h 6858000"/>
              <a:gd name="connsiteX45" fmla="*/ 4677577 w 6223400"/>
              <a:gd name="connsiteY45" fmla="*/ 3227568 h 6858000"/>
              <a:gd name="connsiteX46" fmla="*/ 4679121 w 6223400"/>
              <a:gd name="connsiteY46" fmla="*/ 3243956 h 6858000"/>
              <a:gd name="connsiteX47" fmla="*/ 4675886 w 6223400"/>
              <a:gd name="connsiteY47" fmla="*/ 3258102 h 6858000"/>
              <a:gd name="connsiteX48" fmla="*/ 4666132 w 6223400"/>
              <a:gd name="connsiteY48" fmla="*/ 3289864 h 6858000"/>
              <a:gd name="connsiteX49" fmla="*/ 4665929 w 6223400"/>
              <a:gd name="connsiteY49" fmla="*/ 3300587 h 6858000"/>
              <a:gd name="connsiteX50" fmla="*/ 4662937 w 6223400"/>
              <a:gd name="connsiteY50" fmla="*/ 3311027 h 6858000"/>
              <a:gd name="connsiteX51" fmla="*/ 4660497 w 6223400"/>
              <a:gd name="connsiteY51" fmla="*/ 3311675 h 6858000"/>
              <a:gd name="connsiteX52" fmla="*/ 4654307 w 6223400"/>
              <a:gd name="connsiteY52" fmla="*/ 3305257 h 6858000"/>
              <a:gd name="connsiteX53" fmla="*/ 4651183 w 6223400"/>
              <a:gd name="connsiteY53" fmla="*/ 3460438 h 6858000"/>
              <a:gd name="connsiteX54" fmla="*/ 4668869 w 6223400"/>
              <a:gd name="connsiteY54" fmla="*/ 3559504 h 6858000"/>
              <a:gd name="connsiteX55" fmla="*/ 4706367 w 6223400"/>
              <a:gd name="connsiteY55" fmla="*/ 3636089 h 6858000"/>
              <a:gd name="connsiteX56" fmla="*/ 4745680 w 6223400"/>
              <a:gd name="connsiteY56" fmla="*/ 3768627 h 6858000"/>
              <a:gd name="connsiteX57" fmla="*/ 4848872 w 6223400"/>
              <a:gd name="connsiteY57" fmla="*/ 3937574 h 6858000"/>
              <a:gd name="connsiteX58" fmla="*/ 4963133 w 6223400"/>
              <a:gd name="connsiteY58" fmla="*/ 4114322 h 6858000"/>
              <a:gd name="connsiteX59" fmla="*/ 5099436 w 6223400"/>
              <a:gd name="connsiteY59" fmla="*/ 4390012 h 6858000"/>
              <a:gd name="connsiteX60" fmla="*/ 5177436 w 6223400"/>
              <a:gd name="connsiteY60" fmla="*/ 4529367 h 6858000"/>
              <a:gd name="connsiteX61" fmla="*/ 5245650 w 6223400"/>
              <a:gd name="connsiteY61" fmla="*/ 4634370 h 6858000"/>
              <a:gd name="connsiteX62" fmla="*/ 5265662 w 6223400"/>
              <a:gd name="connsiteY62" fmla="*/ 4708824 h 6858000"/>
              <a:gd name="connsiteX63" fmla="*/ 5305482 w 6223400"/>
              <a:gd name="connsiteY63" fmla="*/ 4824943 h 6858000"/>
              <a:gd name="connsiteX64" fmla="*/ 5341722 w 6223400"/>
              <a:gd name="connsiteY64" fmla="*/ 4867341 h 6858000"/>
              <a:gd name="connsiteX65" fmla="*/ 5391860 w 6223400"/>
              <a:gd name="connsiteY65" fmla="*/ 4969482 h 6858000"/>
              <a:gd name="connsiteX66" fmla="*/ 5443823 w 6223400"/>
              <a:gd name="connsiteY66" fmla="*/ 5045764 h 6858000"/>
              <a:gd name="connsiteX67" fmla="*/ 5698884 w 6223400"/>
              <a:gd name="connsiteY67" fmla="*/ 5240135 h 6858000"/>
              <a:gd name="connsiteX68" fmla="*/ 5802745 w 6223400"/>
              <a:gd name="connsiteY68" fmla="*/ 5405525 h 6858000"/>
              <a:gd name="connsiteX69" fmla="*/ 5896576 w 6223400"/>
              <a:gd name="connsiteY69" fmla="*/ 5514876 h 6858000"/>
              <a:gd name="connsiteX70" fmla="*/ 5905131 w 6223400"/>
              <a:gd name="connsiteY70" fmla="*/ 5543895 h 6858000"/>
              <a:gd name="connsiteX71" fmla="*/ 5919711 w 6223400"/>
              <a:gd name="connsiteY71" fmla="*/ 5592311 h 6858000"/>
              <a:gd name="connsiteX72" fmla="*/ 5921028 w 6223400"/>
              <a:gd name="connsiteY72" fmla="*/ 5636484 h 6858000"/>
              <a:gd name="connsiteX73" fmla="*/ 5937013 w 6223400"/>
              <a:gd name="connsiteY73" fmla="*/ 5673804 h 6858000"/>
              <a:gd name="connsiteX74" fmla="*/ 5953116 w 6223400"/>
              <a:gd name="connsiteY74" fmla="*/ 5672149 h 6858000"/>
              <a:gd name="connsiteX75" fmla="*/ 5966195 w 6223400"/>
              <a:gd name="connsiteY75" fmla="*/ 5715424 h 6858000"/>
              <a:gd name="connsiteX76" fmla="*/ 5984676 w 6223400"/>
              <a:gd name="connsiteY76" fmla="*/ 5782202 h 6858000"/>
              <a:gd name="connsiteX77" fmla="*/ 5991226 w 6223400"/>
              <a:gd name="connsiteY77" fmla="*/ 5790528 h 6858000"/>
              <a:gd name="connsiteX78" fmla="*/ 5983278 w 6223400"/>
              <a:gd name="connsiteY78" fmla="*/ 5805716 h 6858000"/>
              <a:gd name="connsiteX79" fmla="*/ 5983618 w 6223400"/>
              <a:gd name="connsiteY79" fmla="*/ 5862441 h 6858000"/>
              <a:gd name="connsiteX80" fmla="*/ 6015245 w 6223400"/>
              <a:gd name="connsiteY80" fmla="*/ 5963982 h 6858000"/>
              <a:gd name="connsiteX81" fmla="*/ 6027586 w 6223400"/>
              <a:gd name="connsiteY81" fmla="*/ 5986436 h 6858000"/>
              <a:gd name="connsiteX82" fmla="*/ 6049361 w 6223400"/>
              <a:gd name="connsiteY82" fmla="*/ 6034848 h 6858000"/>
              <a:gd name="connsiteX83" fmla="*/ 6070025 w 6223400"/>
              <a:gd name="connsiteY83" fmla="*/ 6064390 h 6858000"/>
              <a:gd name="connsiteX84" fmla="*/ 6066083 w 6223400"/>
              <a:gd name="connsiteY84" fmla="*/ 6074622 h 6858000"/>
              <a:gd name="connsiteX85" fmla="*/ 6068582 w 6223400"/>
              <a:gd name="connsiteY85" fmla="*/ 6095625 h 6858000"/>
              <a:gd name="connsiteX86" fmla="*/ 6098779 w 6223400"/>
              <a:gd name="connsiteY86" fmla="*/ 6194890 h 6858000"/>
              <a:gd name="connsiteX87" fmla="*/ 6109139 w 6223400"/>
              <a:gd name="connsiteY87" fmla="*/ 6211062 h 6858000"/>
              <a:gd name="connsiteX88" fmla="*/ 6145119 w 6223400"/>
              <a:gd name="connsiteY88" fmla="*/ 6303997 h 6858000"/>
              <a:gd name="connsiteX89" fmla="*/ 6165032 w 6223400"/>
              <a:gd name="connsiteY89" fmla="*/ 6461800 h 6858000"/>
              <a:gd name="connsiteX90" fmla="*/ 6210435 w 6223400"/>
              <a:gd name="connsiteY90" fmla="*/ 6633111 h 6858000"/>
              <a:gd name="connsiteX91" fmla="*/ 6219899 w 6223400"/>
              <a:gd name="connsiteY91" fmla="*/ 6838923 h 6858000"/>
              <a:gd name="connsiteX92" fmla="*/ 6216288 w 6223400"/>
              <a:gd name="connsiteY92" fmla="*/ 6858000 h 6858000"/>
              <a:gd name="connsiteX93" fmla="*/ 0 w 6223400"/>
              <a:gd name="connsiteY93" fmla="*/ 6858000 h 6858000"/>
              <a:gd name="connsiteX94" fmla="*/ 0 w 6223400"/>
              <a:gd name="connsiteY94"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688068 w 6223400"/>
              <a:gd name="connsiteY4" fmla="*/ 223730 h 6858000"/>
              <a:gd name="connsiteX5" fmla="*/ 4698971 w 6223400"/>
              <a:gd name="connsiteY5" fmla="*/ 233841 h 6858000"/>
              <a:gd name="connsiteX6" fmla="*/ 4706561 w 6223400"/>
              <a:gd name="connsiteY6" fmla="*/ 246988 h 6858000"/>
              <a:gd name="connsiteX7" fmla="*/ 4710729 w 6223400"/>
              <a:gd name="connsiteY7" fmla="*/ 265981 h 6858000"/>
              <a:gd name="connsiteX8" fmla="*/ 4718625 w 6223400"/>
              <a:gd name="connsiteY8" fmla="*/ 279849 h 6858000"/>
              <a:gd name="connsiteX9" fmla="*/ 4740930 w 6223400"/>
              <a:gd name="connsiteY9" fmla="*/ 339224 h 6858000"/>
              <a:gd name="connsiteX10" fmla="*/ 4740041 w 6223400"/>
              <a:gd name="connsiteY10" fmla="*/ 340080 h 6858000"/>
              <a:gd name="connsiteX11" fmla="*/ 4738863 w 6223400"/>
              <a:gd name="connsiteY11" fmla="*/ 351201 h 6858000"/>
              <a:gd name="connsiteX12" fmla="*/ 4732241 w 6223400"/>
              <a:gd name="connsiteY12" fmla="*/ 351407 h 6858000"/>
              <a:gd name="connsiteX13" fmla="*/ 4732927 w 6223400"/>
              <a:gd name="connsiteY13" fmla="*/ 353369 h 6858000"/>
              <a:gd name="connsiteX14" fmla="*/ 4736091 w 6223400"/>
              <a:gd name="connsiteY14" fmla="*/ 365928 h 6858000"/>
              <a:gd name="connsiteX15" fmla="*/ 4739022 w 6223400"/>
              <a:gd name="connsiteY15" fmla="*/ 371555 h 6858000"/>
              <a:gd name="connsiteX16" fmla="*/ 4737700 w 6223400"/>
              <a:gd name="connsiteY16" fmla="*/ 372314 h 6858000"/>
              <a:gd name="connsiteX17" fmla="*/ 4766342 w 6223400"/>
              <a:gd name="connsiteY17" fmla="*/ 533311 h 6858000"/>
              <a:gd name="connsiteX18" fmla="*/ 4777327 w 6223400"/>
              <a:gd name="connsiteY18" fmla="*/ 543960 h 6858000"/>
              <a:gd name="connsiteX19" fmla="*/ 4785029 w 6223400"/>
              <a:gd name="connsiteY19" fmla="*/ 557747 h 6858000"/>
              <a:gd name="connsiteX20" fmla="*/ 4784573 w 6223400"/>
              <a:gd name="connsiteY20" fmla="*/ 559975 h 6858000"/>
              <a:gd name="connsiteX21" fmla="*/ 4789365 w 6223400"/>
              <a:gd name="connsiteY21" fmla="*/ 577604 h 6858000"/>
              <a:gd name="connsiteX22" fmla="*/ 4793212 w 6223400"/>
              <a:gd name="connsiteY22" fmla="*/ 580389 h 6858000"/>
              <a:gd name="connsiteX23" fmla="*/ 4820197 w 6223400"/>
              <a:gd name="connsiteY23" fmla="*/ 654308 h 6858000"/>
              <a:gd name="connsiteX24" fmla="*/ 4789004 w 6223400"/>
              <a:gd name="connsiteY24" fmla="*/ 709310 h 6858000"/>
              <a:gd name="connsiteX25" fmla="*/ 4809572 w 6223400"/>
              <a:gd name="connsiteY25" fmla="*/ 893538 h 6858000"/>
              <a:gd name="connsiteX26" fmla="*/ 4832997 w 6223400"/>
              <a:gd name="connsiteY26" fmla="*/ 1201806 h 6858000"/>
              <a:gd name="connsiteX27" fmla="*/ 4793622 w 6223400"/>
              <a:gd name="connsiteY27" fmla="*/ 1467065 h 6858000"/>
              <a:gd name="connsiteX28" fmla="*/ 4808087 w 6223400"/>
              <a:gd name="connsiteY28" fmla="*/ 1640574 h 6858000"/>
              <a:gd name="connsiteX29" fmla="*/ 4818290 w 6223400"/>
              <a:gd name="connsiteY29" fmla="*/ 1723113 h 6858000"/>
              <a:gd name="connsiteX30" fmla="*/ 4802030 w 6223400"/>
              <a:gd name="connsiteY30" fmla="*/ 1796477 h 6858000"/>
              <a:gd name="connsiteX31" fmla="*/ 4789394 w 6223400"/>
              <a:gd name="connsiteY31" fmla="*/ 1850084 h 6858000"/>
              <a:gd name="connsiteX32" fmla="*/ 4781341 w 6223400"/>
              <a:gd name="connsiteY32" fmla="*/ 1964880 h 6858000"/>
              <a:gd name="connsiteX33" fmla="*/ 4780876 w 6223400"/>
              <a:gd name="connsiteY33" fmla="*/ 2085740 h 6858000"/>
              <a:gd name="connsiteX34" fmla="*/ 4721183 w 6223400"/>
              <a:gd name="connsiteY34" fmla="*/ 2249323 h 6858000"/>
              <a:gd name="connsiteX35" fmla="*/ 4696718 w 6223400"/>
              <a:gd name="connsiteY35" fmla="*/ 2602688 h 6858000"/>
              <a:gd name="connsiteX36" fmla="*/ 4688423 w 6223400"/>
              <a:gd name="connsiteY36" fmla="*/ 2721695 h 6858000"/>
              <a:gd name="connsiteX37" fmla="*/ 4668388 w 6223400"/>
              <a:gd name="connsiteY37" fmla="*/ 2840426 h 6858000"/>
              <a:gd name="connsiteX38" fmla="*/ 4695734 w 6223400"/>
              <a:gd name="connsiteY38" fmla="*/ 2936681 h 6858000"/>
              <a:gd name="connsiteX39" fmla="*/ 4673957 w 6223400"/>
              <a:gd name="connsiteY39" fmla="*/ 3075786 h 6858000"/>
              <a:gd name="connsiteX40" fmla="*/ 4672057 w 6223400"/>
              <a:gd name="connsiteY40" fmla="*/ 3182899 h 6858000"/>
              <a:gd name="connsiteX41" fmla="*/ 4684836 w 6223400"/>
              <a:gd name="connsiteY41" fmla="*/ 3210263 h 6858000"/>
              <a:gd name="connsiteX42" fmla="*/ 4684277 w 6223400"/>
              <a:gd name="connsiteY42" fmla="*/ 3214819 h 6858000"/>
              <a:gd name="connsiteX43" fmla="*/ 4679724 w 6223400"/>
              <a:gd name="connsiteY43" fmla="*/ 3215542 h 6858000"/>
              <a:gd name="connsiteX44" fmla="*/ 4677577 w 6223400"/>
              <a:gd name="connsiteY44" fmla="*/ 3227568 h 6858000"/>
              <a:gd name="connsiteX45" fmla="*/ 4679121 w 6223400"/>
              <a:gd name="connsiteY45" fmla="*/ 3243956 h 6858000"/>
              <a:gd name="connsiteX46" fmla="*/ 4675886 w 6223400"/>
              <a:gd name="connsiteY46" fmla="*/ 3258102 h 6858000"/>
              <a:gd name="connsiteX47" fmla="*/ 4666132 w 6223400"/>
              <a:gd name="connsiteY47" fmla="*/ 3289864 h 6858000"/>
              <a:gd name="connsiteX48" fmla="*/ 4665929 w 6223400"/>
              <a:gd name="connsiteY48" fmla="*/ 3300587 h 6858000"/>
              <a:gd name="connsiteX49" fmla="*/ 4662937 w 6223400"/>
              <a:gd name="connsiteY49" fmla="*/ 3311027 h 6858000"/>
              <a:gd name="connsiteX50" fmla="*/ 4660497 w 6223400"/>
              <a:gd name="connsiteY50" fmla="*/ 3311675 h 6858000"/>
              <a:gd name="connsiteX51" fmla="*/ 4654307 w 6223400"/>
              <a:gd name="connsiteY51" fmla="*/ 3305257 h 6858000"/>
              <a:gd name="connsiteX52" fmla="*/ 4651183 w 6223400"/>
              <a:gd name="connsiteY52" fmla="*/ 3460438 h 6858000"/>
              <a:gd name="connsiteX53" fmla="*/ 4668869 w 6223400"/>
              <a:gd name="connsiteY53" fmla="*/ 3559504 h 6858000"/>
              <a:gd name="connsiteX54" fmla="*/ 4706367 w 6223400"/>
              <a:gd name="connsiteY54" fmla="*/ 3636089 h 6858000"/>
              <a:gd name="connsiteX55" fmla="*/ 4745680 w 6223400"/>
              <a:gd name="connsiteY55" fmla="*/ 3768627 h 6858000"/>
              <a:gd name="connsiteX56" fmla="*/ 4848872 w 6223400"/>
              <a:gd name="connsiteY56" fmla="*/ 3937574 h 6858000"/>
              <a:gd name="connsiteX57" fmla="*/ 4963133 w 6223400"/>
              <a:gd name="connsiteY57" fmla="*/ 4114322 h 6858000"/>
              <a:gd name="connsiteX58" fmla="*/ 5099436 w 6223400"/>
              <a:gd name="connsiteY58" fmla="*/ 4390012 h 6858000"/>
              <a:gd name="connsiteX59" fmla="*/ 5177436 w 6223400"/>
              <a:gd name="connsiteY59" fmla="*/ 4529367 h 6858000"/>
              <a:gd name="connsiteX60" fmla="*/ 5245650 w 6223400"/>
              <a:gd name="connsiteY60" fmla="*/ 4634370 h 6858000"/>
              <a:gd name="connsiteX61" fmla="*/ 5265662 w 6223400"/>
              <a:gd name="connsiteY61" fmla="*/ 4708824 h 6858000"/>
              <a:gd name="connsiteX62" fmla="*/ 5305482 w 6223400"/>
              <a:gd name="connsiteY62" fmla="*/ 4824943 h 6858000"/>
              <a:gd name="connsiteX63" fmla="*/ 5341722 w 6223400"/>
              <a:gd name="connsiteY63" fmla="*/ 4867341 h 6858000"/>
              <a:gd name="connsiteX64" fmla="*/ 5391860 w 6223400"/>
              <a:gd name="connsiteY64" fmla="*/ 4969482 h 6858000"/>
              <a:gd name="connsiteX65" fmla="*/ 5443823 w 6223400"/>
              <a:gd name="connsiteY65" fmla="*/ 5045764 h 6858000"/>
              <a:gd name="connsiteX66" fmla="*/ 5698884 w 6223400"/>
              <a:gd name="connsiteY66" fmla="*/ 5240135 h 6858000"/>
              <a:gd name="connsiteX67" fmla="*/ 5802745 w 6223400"/>
              <a:gd name="connsiteY67" fmla="*/ 5405525 h 6858000"/>
              <a:gd name="connsiteX68" fmla="*/ 5896576 w 6223400"/>
              <a:gd name="connsiteY68" fmla="*/ 5514876 h 6858000"/>
              <a:gd name="connsiteX69" fmla="*/ 5905131 w 6223400"/>
              <a:gd name="connsiteY69" fmla="*/ 5543895 h 6858000"/>
              <a:gd name="connsiteX70" fmla="*/ 5919711 w 6223400"/>
              <a:gd name="connsiteY70" fmla="*/ 5592311 h 6858000"/>
              <a:gd name="connsiteX71" fmla="*/ 5921028 w 6223400"/>
              <a:gd name="connsiteY71" fmla="*/ 5636484 h 6858000"/>
              <a:gd name="connsiteX72" fmla="*/ 5937013 w 6223400"/>
              <a:gd name="connsiteY72" fmla="*/ 5673804 h 6858000"/>
              <a:gd name="connsiteX73" fmla="*/ 5953116 w 6223400"/>
              <a:gd name="connsiteY73" fmla="*/ 5672149 h 6858000"/>
              <a:gd name="connsiteX74" fmla="*/ 5966195 w 6223400"/>
              <a:gd name="connsiteY74" fmla="*/ 5715424 h 6858000"/>
              <a:gd name="connsiteX75" fmla="*/ 5984676 w 6223400"/>
              <a:gd name="connsiteY75" fmla="*/ 5782202 h 6858000"/>
              <a:gd name="connsiteX76" fmla="*/ 5991226 w 6223400"/>
              <a:gd name="connsiteY76" fmla="*/ 5790528 h 6858000"/>
              <a:gd name="connsiteX77" fmla="*/ 5983278 w 6223400"/>
              <a:gd name="connsiteY77" fmla="*/ 5805716 h 6858000"/>
              <a:gd name="connsiteX78" fmla="*/ 5983618 w 6223400"/>
              <a:gd name="connsiteY78" fmla="*/ 5862441 h 6858000"/>
              <a:gd name="connsiteX79" fmla="*/ 6015245 w 6223400"/>
              <a:gd name="connsiteY79" fmla="*/ 5963982 h 6858000"/>
              <a:gd name="connsiteX80" fmla="*/ 6027586 w 6223400"/>
              <a:gd name="connsiteY80" fmla="*/ 5986436 h 6858000"/>
              <a:gd name="connsiteX81" fmla="*/ 6049361 w 6223400"/>
              <a:gd name="connsiteY81" fmla="*/ 6034848 h 6858000"/>
              <a:gd name="connsiteX82" fmla="*/ 6070025 w 6223400"/>
              <a:gd name="connsiteY82" fmla="*/ 6064390 h 6858000"/>
              <a:gd name="connsiteX83" fmla="*/ 6066083 w 6223400"/>
              <a:gd name="connsiteY83" fmla="*/ 6074622 h 6858000"/>
              <a:gd name="connsiteX84" fmla="*/ 6068582 w 6223400"/>
              <a:gd name="connsiteY84" fmla="*/ 6095625 h 6858000"/>
              <a:gd name="connsiteX85" fmla="*/ 6098779 w 6223400"/>
              <a:gd name="connsiteY85" fmla="*/ 6194890 h 6858000"/>
              <a:gd name="connsiteX86" fmla="*/ 6109139 w 6223400"/>
              <a:gd name="connsiteY86" fmla="*/ 6211062 h 6858000"/>
              <a:gd name="connsiteX87" fmla="*/ 6145119 w 6223400"/>
              <a:gd name="connsiteY87" fmla="*/ 6303997 h 6858000"/>
              <a:gd name="connsiteX88" fmla="*/ 6165032 w 6223400"/>
              <a:gd name="connsiteY88" fmla="*/ 6461800 h 6858000"/>
              <a:gd name="connsiteX89" fmla="*/ 6210435 w 6223400"/>
              <a:gd name="connsiteY89" fmla="*/ 6633111 h 6858000"/>
              <a:gd name="connsiteX90" fmla="*/ 6219899 w 6223400"/>
              <a:gd name="connsiteY90" fmla="*/ 6838923 h 6858000"/>
              <a:gd name="connsiteX91" fmla="*/ 6216288 w 6223400"/>
              <a:gd name="connsiteY91" fmla="*/ 6858000 h 6858000"/>
              <a:gd name="connsiteX92" fmla="*/ 0 w 6223400"/>
              <a:gd name="connsiteY92" fmla="*/ 6858000 h 6858000"/>
              <a:gd name="connsiteX93" fmla="*/ 0 w 6223400"/>
              <a:gd name="connsiteY93"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688068 w 6223400"/>
              <a:gd name="connsiteY4" fmla="*/ 223730 h 6858000"/>
              <a:gd name="connsiteX5" fmla="*/ 4698971 w 6223400"/>
              <a:gd name="connsiteY5" fmla="*/ 233841 h 6858000"/>
              <a:gd name="connsiteX6" fmla="*/ 4710729 w 6223400"/>
              <a:gd name="connsiteY6" fmla="*/ 265981 h 6858000"/>
              <a:gd name="connsiteX7" fmla="*/ 4718625 w 6223400"/>
              <a:gd name="connsiteY7" fmla="*/ 279849 h 6858000"/>
              <a:gd name="connsiteX8" fmla="*/ 4740930 w 6223400"/>
              <a:gd name="connsiteY8" fmla="*/ 339224 h 6858000"/>
              <a:gd name="connsiteX9" fmla="*/ 4740041 w 6223400"/>
              <a:gd name="connsiteY9" fmla="*/ 340080 h 6858000"/>
              <a:gd name="connsiteX10" fmla="*/ 4738863 w 6223400"/>
              <a:gd name="connsiteY10" fmla="*/ 351201 h 6858000"/>
              <a:gd name="connsiteX11" fmla="*/ 4732241 w 6223400"/>
              <a:gd name="connsiteY11" fmla="*/ 351407 h 6858000"/>
              <a:gd name="connsiteX12" fmla="*/ 4732927 w 6223400"/>
              <a:gd name="connsiteY12" fmla="*/ 353369 h 6858000"/>
              <a:gd name="connsiteX13" fmla="*/ 4736091 w 6223400"/>
              <a:gd name="connsiteY13" fmla="*/ 365928 h 6858000"/>
              <a:gd name="connsiteX14" fmla="*/ 4739022 w 6223400"/>
              <a:gd name="connsiteY14" fmla="*/ 371555 h 6858000"/>
              <a:gd name="connsiteX15" fmla="*/ 4737700 w 6223400"/>
              <a:gd name="connsiteY15" fmla="*/ 372314 h 6858000"/>
              <a:gd name="connsiteX16" fmla="*/ 4766342 w 6223400"/>
              <a:gd name="connsiteY16" fmla="*/ 533311 h 6858000"/>
              <a:gd name="connsiteX17" fmla="*/ 4777327 w 6223400"/>
              <a:gd name="connsiteY17" fmla="*/ 543960 h 6858000"/>
              <a:gd name="connsiteX18" fmla="*/ 4785029 w 6223400"/>
              <a:gd name="connsiteY18" fmla="*/ 557747 h 6858000"/>
              <a:gd name="connsiteX19" fmla="*/ 4784573 w 6223400"/>
              <a:gd name="connsiteY19" fmla="*/ 559975 h 6858000"/>
              <a:gd name="connsiteX20" fmla="*/ 4789365 w 6223400"/>
              <a:gd name="connsiteY20" fmla="*/ 577604 h 6858000"/>
              <a:gd name="connsiteX21" fmla="*/ 4793212 w 6223400"/>
              <a:gd name="connsiteY21" fmla="*/ 580389 h 6858000"/>
              <a:gd name="connsiteX22" fmla="*/ 4820197 w 6223400"/>
              <a:gd name="connsiteY22" fmla="*/ 654308 h 6858000"/>
              <a:gd name="connsiteX23" fmla="*/ 4789004 w 6223400"/>
              <a:gd name="connsiteY23" fmla="*/ 709310 h 6858000"/>
              <a:gd name="connsiteX24" fmla="*/ 4809572 w 6223400"/>
              <a:gd name="connsiteY24" fmla="*/ 893538 h 6858000"/>
              <a:gd name="connsiteX25" fmla="*/ 4832997 w 6223400"/>
              <a:gd name="connsiteY25" fmla="*/ 1201806 h 6858000"/>
              <a:gd name="connsiteX26" fmla="*/ 4793622 w 6223400"/>
              <a:gd name="connsiteY26" fmla="*/ 1467065 h 6858000"/>
              <a:gd name="connsiteX27" fmla="*/ 4808087 w 6223400"/>
              <a:gd name="connsiteY27" fmla="*/ 1640574 h 6858000"/>
              <a:gd name="connsiteX28" fmla="*/ 4818290 w 6223400"/>
              <a:gd name="connsiteY28" fmla="*/ 1723113 h 6858000"/>
              <a:gd name="connsiteX29" fmla="*/ 4802030 w 6223400"/>
              <a:gd name="connsiteY29" fmla="*/ 1796477 h 6858000"/>
              <a:gd name="connsiteX30" fmla="*/ 4789394 w 6223400"/>
              <a:gd name="connsiteY30" fmla="*/ 1850084 h 6858000"/>
              <a:gd name="connsiteX31" fmla="*/ 4781341 w 6223400"/>
              <a:gd name="connsiteY31" fmla="*/ 1964880 h 6858000"/>
              <a:gd name="connsiteX32" fmla="*/ 4780876 w 6223400"/>
              <a:gd name="connsiteY32" fmla="*/ 2085740 h 6858000"/>
              <a:gd name="connsiteX33" fmla="*/ 4721183 w 6223400"/>
              <a:gd name="connsiteY33" fmla="*/ 2249323 h 6858000"/>
              <a:gd name="connsiteX34" fmla="*/ 4696718 w 6223400"/>
              <a:gd name="connsiteY34" fmla="*/ 2602688 h 6858000"/>
              <a:gd name="connsiteX35" fmla="*/ 4688423 w 6223400"/>
              <a:gd name="connsiteY35" fmla="*/ 2721695 h 6858000"/>
              <a:gd name="connsiteX36" fmla="*/ 4668388 w 6223400"/>
              <a:gd name="connsiteY36" fmla="*/ 2840426 h 6858000"/>
              <a:gd name="connsiteX37" fmla="*/ 4695734 w 6223400"/>
              <a:gd name="connsiteY37" fmla="*/ 2936681 h 6858000"/>
              <a:gd name="connsiteX38" fmla="*/ 4673957 w 6223400"/>
              <a:gd name="connsiteY38" fmla="*/ 3075786 h 6858000"/>
              <a:gd name="connsiteX39" fmla="*/ 4672057 w 6223400"/>
              <a:gd name="connsiteY39" fmla="*/ 3182899 h 6858000"/>
              <a:gd name="connsiteX40" fmla="*/ 4684836 w 6223400"/>
              <a:gd name="connsiteY40" fmla="*/ 3210263 h 6858000"/>
              <a:gd name="connsiteX41" fmla="*/ 4684277 w 6223400"/>
              <a:gd name="connsiteY41" fmla="*/ 3214819 h 6858000"/>
              <a:gd name="connsiteX42" fmla="*/ 4679724 w 6223400"/>
              <a:gd name="connsiteY42" fmla="*/ 3215542 h 6858000"/>
              <a:gd name="connsiteX43" fmla="*/ 4677577 w 6223400"/>
              <a:gd name="connsiteY43" fmla="*/ 3227568 h 6858000"/>
              <a:gd name="connsiteX44" fmla="*/ 4679121 w 6223400"/>
              <a:gd name="connsiteY44" fmla="*/ 3243956 h 6858000"/>
              <a:gd name="connsiteX45" fmla="*/ 4675886 w 6223400"/>
              <a:gd name="connsiteY45" fmla="*/ 3258102 h 6858000"/>
              <a:gd name="connsiteX46" fmla="*/ 4666132 w 6223400"/>
              <a:gd name="connsiteY46" fmla="*/ 3289864 h 6858000"/>
              <a:gd name="connsiteX47" fmla="*/ 4665929 w 6223400"/>
              <a:gd name="connsiteY47" fmla="*/ 3300587 h 6858000"/>
              <a:gd name="connsiteX48" fmla="*/ 4662937 w 6223400"/>
              <a:gd name="connsiteY48" fmla="*/ 3311027 h 6858000"/>
              <a:gd name="connsiteX49" fmla="*/ 4660497 w 6223400"/>
              <a:gd name="connsiteY49" fmla="*/ 3311675 h 6858000"/>
              <a:gd name="connsiteX50" fmla="*/ 4654307 w 6223400"/>
              <a:gd name="connsiteY50" fmla="*/ 3305257 h 6858000"/>
              <a:gd name="connsiteX51" fmla="*/ 4651183 w 6223400"/>
              <a:gd name="connsiteY51" fmla="*/ 3460438 h 6858000"/>
              <a:gd name="connsiteX52" fmla="*/ 4668869 w 6223400"/>
              <a:gd name="connsiteY52" fmla="*/ 3559504 h 6858000"/>
              <a:gd name="connsiteX53" fmla="*/ 4706367 w 6223400"/>
              <a:gd name="connsiteY53" fmla="*/ 3636089 h 6858000"/>
              <a:gd name="connsiteX54" fmla="*/ 4745680 w 6223400"/>
              <a:gd name="connsiteY54" fmla="*/ 3768627 h 6858000"/>
              <a:gd name="connsiteX55" fmla="*/ 4848872 w 6223400"/>
              <a:gd name="connsiteY55" fmla="*/ 3937574 h 6858000"/>
              <a:gd name="connsiteX56" fmla="*/ 4963133 w 6223400"/>
              <a:gd name="connsiteY56" fmla="*/ 4114322 h 6858000"/>
              <a:gd name="connsiteX57" fmla="*/ 5099436 w 6223400"/>
              <a:gd name="connsiteY57" fmla="*/ 4390012 h 6858000"/>
              <a:gd name="connsiteX58" fmla="*/ 5177436 w 6223400"/>
              <a:gd name="connsiteY58" fmla="*/ 4529367 h 6858000"/>
              <a:gd name="connsiteX59" fmla="*/ 5245650 w 6223400"/>
              <a:gd name="connsiteY59" fmla="*/ 4634370 h 6858000"/>
              <a:gd name="connsiteX60" fmla="*/ 5265662 w 6223400"/>
              <a:gd name="connsiteY60" fmla="*/ 4708824 h 6858000"/>
              <a:gd name="connsiteX61" fmla="*/ 5305482 w 6223400"/>
              <a:gd name="connsiteY61" fmla="*/ 4824943 h 6858000"/>
              <a:gd name="connsiteX62" fmla="*/ 5341722 w 6223400"/>
              <a:gd name="connsiteY62" fmla="*/ 4867341 h 6858000"/>
              <a:gd name="connsiteX63" fmla="*/ 5391860 w 6223400"/>
              <a:gd name="connsiteY63" fmla="*/ 4969482 h 6858000"/>
              <a:gd name="connsiteX64" fmla="*/ 5443823 w 6223400"/>
              <a:gd name="connsiteY64" fmla="*/ 5045764 h 6858000"/>
              <a:gd name="connsiteX65" fmla="*/ 5698884 w 6223400"/>
              <a:gd name="connsiteY65" fmla="*/ 5240135 h 6858000"/>
              <a:gd name="connsiteX66" fmla="*/ 5802745 w 6223400"/>
              <a:gd name="connsiteY66" fmla="*/ 5405525 h 6858000"/>
              <a:gd name="connsiteX67" fmla="*/ 5896576 w 6223400"/>
              <a:gd name="connsiteY67" fmla="*/ 5514876 h 6858000"/>
              <a:gd name="connsiteX68" fmla="*/ 5905131 w 6223400"/>
              <a:gd name="connsiteY68" fmla="*/ 5543895 h 6858000"/>
              <a:gd name="connsiteX69" fmla="*/ 5919711 w 6223400"/>
              <a:gd name="connsiteY69" fmla="*/ 5592311 h 6858000"/>
              <a:gd name="connsiteX70" fmla="*/ 5921028 w 6223400"/>
              <a:gd name="connsiteY70" fmla="*/ 5636484 h 6858000"/>
              <a:gd name="connsiteX71" fmla="*/ 5937013 w 6223400"/>
              <a:gd name="connsiteY71" fmla="*/ 5673804 h 6858000"/>
              <a:gd name="connsiteX72" fmla="*/ 5953116 w 6223400"/>
              <a:gd name="connsiteY72" fmla="*/ 5672149 h 6858000"/>
              <a:gd name="connsiteX73" fmla="*/ 5966195 w 6223400"/>
              <a:gd name="connsiteY73" fmla="*/ 5715424 h 6858000"/>
              <a:gd name="connsiteX74" fmla="*/ 5984676 w 6223400"/>
              <a:gd name="connsiteY74" fmla="*/ 5782202 h 6858000"/>
              <a:gd name="connsiteX75" fmla="*/ 5991226 w 6223400"/>
              <a:gd name="connsiteY75" fmla="*/ 5790528 h 6858000"/>
              <a:gd name="connsiteX76" fmla="*/ 5983278 w 6223400"/>
              <a:gd name="connsiteY76" fmla="*/ 5805716 h 6858000"/>
              <a:gd name="connsiteX77" fmla="*/ 5983618 w 6223400"/>
              <a:gd name="connsiteY77" fmla="*/ 5862441 h 6858000"/>
              <a:gd name="connsiteX78" fmla="*/ 6015245 w 6223400"/>
              <a:gd name="connsiteY78" fmla="*/ 5963982 h 6858000"/>
              <a:gd name="connsiteX79" fmla="*/ 6027586 w 6223400"/>
              <a:gd name="connsiteY79" fmla="*/ 5986436 h 6858000"/>
              <a:gd name="connsiteX80" fmla="*/ 6049361 w 6223400"/>
              <a:gd name="connsiteY80" fmla="*/ 6034848 h 6858000"/>
              <a:gd name="connsiteX81" fmla="*/ 6070025 w 6223400"/>
              <a:gd name="connsiteY81" fmla="*/ 6064390 h 6858000"/>
              <a:gd name="connsiteX82" fmla="*/ 6066083 w 6223400"/>
              <a:gd name="connsiteY82" fmla="*/ 6074622 h 6858000"/>
              <a:gd name="connsiteX83" fmla="*/ 6068582 w 6223400"/>
              <a:gd name="connsiteY83" fmla="*/ 6095625 h 6858000"/>
              <a:gd name="connsiteX84" fmla="*/ 6098779 w 6223400"/>
              <a:gd name="connsiteY84" fmla="*/ 6194890 h 6858000"/>
              <a:gd name="connsiteX85" fmla="*/ 6109139 w 6223400"/>
              <a:gd name="connsiteY85" fmla="*/ 6211062 h 6858000"/>
              <a:gd name="connsiteX86" fmla="*/ 6145119 w 6223400"/>
              <a:gd name="connsiteY86" fmla="*/ 6303997 h 6858000"/>
              <a:gd name="connsiteX87" fmla="*/ 6165032 w 6223400"/>
              <a:gd name="connsiteY87" fmla="*/ 6461800 h 6858000"/>
              <a:gd name="connsiteX88" fmla="*/ 6210435 w 6223400"/>
              <a:gd name="connsiteY88" fmla="*/ 6633111 h 6858000"/>
              <a:gd name="connsiteX89" fmla="*/ 6219899 w 6223400"/>
              <a:gd name="connsiteY89" fmla="*/ 6838923 h 6858000"/>
              <a:gd name="connsiteX90" fmla="*/ 6216288 w 6223400"/>
              <a:gd name="connsiteY90" fmla="*/ 6858000 h 6858000"/>
              <a:gd name="connsiteX91" fmla="*/ 0 w 6223400"/>
              <a:gd name="connsiteY91" fmla="*/ 6858000 h 6858000"/>
              <a:gd name="connsiteX92" fmla="*/ 0 w 6223400"/>
              <a:gd name="connsiteY92"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688068 w 6223400"/>
              <a:gd name="connsiteY4" fmla="*/ 223730 h 6858000"/>
              <a:gd name="connsiteX5" fmla="*/ 4698971 w 6223400"/>
              <a:gd name="connsiteY5" fmla="*/ 233841 h 6858000"/>
              <a:gd name="connsiteX6" fmla="*/ 4718625 w 6223400"/>
              <a:gd name="connsiteY6" fmla="*/ 279849 h 6858000"/>
              <a:gd name="connsiteX7" fmla="*/ 4740930 w 6223400"/>
              <a:gd name="connsiteY7" fmla="*/ 339224 h 6858000"/>
              <a:gd name="connsiteX8" fmla="*/ 4740041 w 6223400"/>
              <a:gd name="connsiteY8" fmla="*/ 340080 h 6858000"/>
              <a:gd name="connsiteX9" fmla="*/ 4738863 w 6223400"/>
              <a:gd name="connsiteY9" fmla="*/ 351201 h 6858000"/>
              <a:gd name="connsiteX10" fmla="*/ 4732241 w 6223400"/>
              <a:gd name="connsiteY10" fmla="*/ 351407 h 6858000"/>
              <a:gd name="connsiteX11" fmla="*/ 4732927 w 6223400"/>
              <a:gd name="connsiteY11" fmla="*/ 353369 h 6858000"/>
              <a:gd name="connsiteX12" fmla="*/ 4736091 w 6223400"/>
              <a:gd name="connsiteY12" fmla="*/ 365928 h 6858000"/>
              <a:gd name="connsiteX13" fmla="*/ 4739022 w 6223400"/>
              <a:gd name="connsiteY13" fmla="*/ 371555 h 6858000"/>
              <a:gd name="connsiteX14" fmla="*/ 4737700 w 6223400"/>
              <a:gd name="connsiteY14" fmla="*/ 372314 h 6858000"/>
              <a:gd name="connsiteX15" fmla="*/ 4766342 w 6223400"/>
              <a:gd name="connsiteY15" fmla="*/ 533311 h 6858000"/>
              <a:gd name="connsiteX16" fmla="*/ 4777327 w 6223400"/>
              <a:gd name="connsiteY16" fmla="*/ 543960 h 6858000"/>
              <a:gd name="connsiteX17" fmla="*/ 4785029 w 6223400"/>
              <a:gd name="connsiteY17" fmla="*/ 557747 h 6858000"/>
              <a:gd name="connsiteX18" fmla="*/ 4784573 w 6223400"/>
              <a:gd name="connsiteY18" fmla="*/ 559975 h 6858000"/>
              <a:gd name="connsiteX19" fmla="*/ 4789365 w 6223400"/>
              <a:gd name="connsiteY19" fmla="*/ 577604 h 6858000"/>
              <a:gd name="connsiteX20" fmla="*/ 4793212 w 6223400"/>
              <a:gd name="connsiteY20" fmla="*/ 580389 h 6858000"/>
              <a:gd name="connsiteX21" fmla="*/ 4820197 w 6223400"/>
              <a:gd name="connsiteY21" fmla="*/ 654308 h 6858000"/>
              <a:gd name="connsiteX22" fmla="*/ 4789004 w 6223400"/>
              <a:gd name="connsiteY22" fmla="*/ 709310 h 6858000"/>
              <a:gd name="connsiteX23" fmla="*/ 4809572 w 6223400"/>
              <a:gd name="connsiteY23" fmla="*/ 893538 h 6858000"/>
              <a:gd name="connsiteX24" fmla="*/ 4832997 w 6223400"/>
              <a:gd name="connsiteY24" fmla="*/ 1201806 h 6858000"/>
              <a:gd name="connsiteX25" fmla="*/ 4793622 w 6223400"/>
              <a:gd name="connsiteY25" fmla="*/ 1467065 h 6858000"/>
              <a:gd name="connsiteX26" fmla="*/ 4808087 w 6223400"/>
              <a:gd name="connsiteY26" fmla="*/ 1640574 h 6858000"/>
              <a:gd name="connsiteX27" fmla="*/ 4818290 w 6223400"/>
              <a:gd name="connsiteY27" fmla="*/ 1723113 h 6858000"/>
              <a:gd name="connsiteX28" fmla="*/ 4802030 w 6223400"/>
              <a:gd name="connsiteY28" fmla="*/ 1796477 h 6858000"/>
              <a:gd name="connsiteX29" fmla="*/ 4789394 w 6223400"/>
              <a:gd name="connsiteY29" fmla="*/ 1850084 h 6858000"/>
              <a:gd name="connsiteX30" fmla="*/ 4781341 w 6223400"/>
              <a:gd name="connsiteY30" fmla="*/ 1964880 h 6858000"/>
              <a:gd name="connsiteX31" fmla="*/ 4780876 w 6223400"/>
              <a:gd name="connsiteY31" fmla="*/ 2085740 h 6858000"/>
              <a:gd name="connsiteX32" fmla="*/ 4721183 w 6223400"/>
              <a:gd name="connsiteY32" fmla="*/ 2249323 h 6858000"/>
              <a:gd name="connsiteX33" fmla="*/ 4696718 w 6223400"/>
              <a:gd name="connsiteY33" fmla="*/ 2602688 h 6858000"/>
              <a:gd name="connsiteX34" fmla="*/ 4688423 w 6223400"/>
              <a:gd name="connsiteY34" fmla="*/ 2721695 h 6858000"/>
              <a:gd name="connsiteX35" fmla="*/ 4668388 w 6223400"/>
              <a:gd name="connsiteY35" fmla="*/ 2840426 h 6858000"/>
              <a:gd name="connsiteX36" fmla="*/ 4695734 w 6223400"/>
              <a:gd name="connsiteY36" fmla="*/ 2936681 h 6858000"/>
              <a:gd name="connsiteX37" fmla="*/ 4673957 w 6223400"/>
              <a:gd name="connsiteY37" fmla="*/ 3075786 h 6858000"/>
              <a:gd name="connsiteX38" fmla="*/ 4672057 w 6223400"/>
              <a:gd name="connsiteY38" fmla="*/ 3182899 h 6858000"/>
              <a:gd name="connsiteX39" fmla="*/ 4684836 w 6223400"/>
              <a:gd name="connsiteY39" fmla="*/ 3210263 h 6858000"/>
              <a:gd name="connsiteX40" fmla="*/ 4684277 w 6223400"/>
              <a:gd name="connsiteY40" fmla="*/ 3214819 h 6858000"/>
              <a:gd name="connsiteX41" fmla="*/ 4679724 w 6223400"/>
              <a:gd name="connsiteY41" fmla="*/ 3215542 h 6858000"/>
              <a:gd name="connsiteX42" fmla="*/ 4677577 w 6223400"/>
              <a:gd name="connsiteY42" fmla="*/ 3227568 h 6858000"/>
              <a:gd name="connsiteX43" fmla="*/ 4679121 w 6223400"/>
              <a:gd name="connsiteY43" fmla="*/ 3243956 h 6858000"/>
              <a:gd name="connsiteX44" fmla="*/ 4675886 w 6223400"/>
              <a:gd name="connsiteY44" fmla="*/ 3258102 h 6858000"/>
              <a:gd name="connsiteX45" fmla="*/ 4666132 w 6223400"/>
              <a:gd name="connsiteY45" fmla="*/ 3289864 h 6858000"/>
              <a:gd name="connsiteX46" fmla="*/ 4665929 w 6223400"/>
              <a:gd name="connsiteY46" fmla="*/ 3300587 h 6858000"/>
              <a:gd name="connsiteX47" fmla="*/ 4662937 w 6223400"/>
              <a:gd name="connsiteY47" fmla="*/ 3311027 h 6858000"/>
              <a:gd name="connsiteX48" fmla="*/ 4660497 w 6223400"/>
              <a:gd name="connsiteY48" fmla="*/ 3311675 h 6858000"/>
              <a:gd name="connsiteX49" fmla="*/ 4654307 w 6223400"/>
              <a:gd name="connsiteY49" fmla="*/ 3305257 h 6858000"/>
              <a:gd name="connsiteX50" fmla="*/ 4651183 w 6223400"/>
              <a:gd name="connsiteY50" fmla="*/ 3460438 h 6858000"/>
              <a:gd name="connsiteX51" fmla="*/ 4668869 w 6223400"/>
              <a:gd name="connsiteY51" fmla="*/ 3559504 h 6858000"/>
              <a:gd name="connsiteX52" fmla="*/ 4706367 w 6223400"/>
              <a:gd name="connsiteY52" fmla="*/ 3636089 h 6858000"/>
              <a:gd name="connsiteX53" fmla="*/ 4745680 w 6223400"/>
              <a:gd name="connsiteY53" fmla="*/ 3768627 h 6858000"/>
              <a:gd name="connsiteX54" fmla="*/ 4848872 w 6223400"/>
              <a:gd name="connsiteY54" fmla="*/ 3937574 h 6858000"/>
              <a:gd name="connsiteX55" fmla="*/ 4963133 w 6223400"/>
              <a:gd name="connsiteY55" fmla="*/ 4114322 h 6858000"/>
              <a:gd name="connsiteX56" fmla="*/ 5099436 w 6223400"/>
              <a:gd name="connsiteY56" fmla="*/ 4390012 h 6858000"/>
              <a:gd name="connsiteX57" fmla="*/ 5177436 w 6223400"/>
              <a:gd name="connsiteY57" fmla="*/ 4529367 h 6858000"/>
              <a:gd name="connsiteX58" fmla="*/ 5245650 w 6223400"/>
              <a:gd name="connsiteY58" fmla="*/ 4634370 h 6858000"/>
              <a:gd name="connsiteX59" fmla="*/ 5265662 w 6223400"/>
              <a:gd name="connsiteY59" fmla="*/ 4708824 h 6858000"/>
              <a:gd name="connsiteX60" fmla="*/ 5305482 w 6223400"/>
              <a:gd name="connsiteY60" fmla="*/ 4824943 h 6858000"/>
              <a:gd name="connsiteX61" fmla="*/ 5341722 w 6223400"/>
              <a:gd name="connsiteY61" fmla="*/ 4867341 h 6858000"/>
              <a:gd name="connsiteX62" fmla="*/ 5391860 w 6223400"/>
              <a:gd name="connsiteY62" fmla="*/ 4969482 h 6858000"/>
              <a:gd name="connsiteX63" fmla="*/ 5443823 w 6223400"/>
              <a:gd name="connsiteY63" fmla="*/ 5045764 h 6858000"/>
              <a:gd name="connsiteX64" fmla="*/ 5698884 w 6223400"/>
              <a:gd name="connsiteY64" fmla="*/ 5240135 h 6858000"/>
              <a:gd name="connsiteX65" fmla="*/ 5802745 w 6223400"/>
              <a:gd name="connsiteY65" fmla="*/ 5405525 h 6858000"/>
              <a:gd name="connsiteX66" fmla="*/ 5896576 w 6223400"/>
              <a:gd name="connsiteY66" fmla="*/ 5514876 h 6858000"/>
              <a:gd name="connsiteX67" fmla="*/ 5905131 w 6223400"/>
              <a:gd name="connsiteY67" fmla="*/ 5543895 h 6858000"/>
              <a:gd name="connsiteX68" fmla="*/ 5919711 w 6223400"/>
              <a:gd name="connsiteY68" fmla="*/ 5592311 h 6858000"/>
              <a:gd name="connsiteX69" fmla="*/ 5921028 w 6223400"/>
              <a:gd name="connsiteY69" fmla="*/ 5636484 h 6858000"/>
              <a:gd name="connsiteX70" fmla="*/ 5937013 w 6223400"/>
              <a:gd name="connsiteY70" fmla="*/ 5673804 h 6858000"/>
              <a:gd name="connsiteX71" fmla="*/ 5953116 w 6223400"/>
              <a:gd name="connsiteY71" fmla="*/ 5672149 h 6858000"/>
              <a:gd name="connsiteX72" fmla="*/ 5966195 w 6223400"/>
              <a:gd name="connsiteY72" fmla="*/ 5715424 h 6858000"/>
              <a:gd name="connsiteX73" fmla="*/ 5984676 w 6223400"/>
              <a:gd name="connsiteY73" fmla="*/ 5782202 h 6858000"/>
              <a:gd name="connsiteX74" fmla="*/ 5991226 w 6223400"/>
              <a:gd name="connsiteY74" fmla="*/ 5790528 h 6858000"/>
              <a:gd name="connsiteX75" fmla="*/ 5983278 w 6223400"/>
              <a:gd name="connsiteY75" fmla="*/ 5805716 h 6858000"/>
              <a:gd name="connsiteX76" fmla="*/ 5983618 w 6223400"/>
              <a:gd name="connsiteY76" fmla="*/ 5862441 h 6858000"/>
              <a:gd name="connsiteX77" fmla="*/ 6015245 w 6223400"/>
              <a:gd name="connsiteY77" fmla="*/ 5963982 h 6858000"/>
              <a:gd name="connsiteX78" fmla="*/ 6027586 w 6223400"/>
              <a:gd name="connsiteY78" fmla="*/ 5986436 h 6858000"/>
              <a:gd name="connsiteX79" fmla="*/ 6049361 w 6223400"/>
              <a:gd name="connsiteY79" fmla="*/ 6034848 h 6858000"/>
              <a:gd name="connsiteX80" fmla="*/ 6070025 w 6223400"/>
              <a:gd name="connsiteY80" fmla="*/ 6064390 h 6858000"/>
              <a:gd name="connsiteX81" fmla="*/ 6066083 w 6223400"/>
              <a:gd name="connsiteY81" fmla="*/ 6074622 h 6858000"/>
              <a:gd name="connsiteX82" fmla="*/ 6068582 w 6223400"/>
              <a:gd name="connsiteY82" fmla="*/ 6095625 h 6858000"/>
              <a:gd name="connsiteX83" fmla="*/ 6098779 w 6223400"/>
              <a:gd name="connsiteY83" fmla="*/ 6194890 h 6858000"/>
              <a:gd name="connsiteX84" fmla="*/ 6109139 w 6223400"/>
              <a:gd name="connsiteY84" fmla="*/ 6211062 h 6858000"/>
              <a:gd name="connsiteX85" fmla="*/ 6145119 w 6223400"/>
              <a:gd name="connsiteY85" fmla="*/ 6303997 h 6858000"/>
              <a:gd name="connsiteX86" fmla="*/ 6165032 w 6223400"/>
              <a:gd name="connsiteY86" fmla="*/ 6461800 h 6858000"/>
              <a:gd name="connsiteX87" fmla="*/ 6210435 w 6223400"/>
              <a:gd name="connsiteY87" fmla="*/ 6633111 h 6858000"/>
              <a:gd name="connsiteX88" fmla="*/ 6219899 w 6223400"/>
              <a:gd name="connsiteY88" fmla="*/ 6838923 h 6858000"/>
              <a:gd name="connsiteX89" fmla="*/ 6216288 w 6223400"/>
              <a:gd name="connsiteY89" fmla="*/ 6858000 h 6858000"/>
              <a:gd name="connsiteX90" fmla="*/ 0 w 6223400"/>
              <a:gd name="connsiteY90" fmla="*/ 6858000 h 6858000"/>
              <a:gd name="connsiteX91" fmla="*/ 0 w 6223400"/>
              <a:gd name="connsiteY91"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688068 w 6223400"/>
              <a:gd name="connsiteY4" fmla="*/ 223730 h 6858000"/>
              <a:gd name="connsiteX5" fmla="*/ 4718625 w 6223400"/>
              <a:gd name="connsiteY5" fmla="*/ 279849 h 6858000"/>
              <a:gd name="connsiteX6" fmla="*/ 4740930 w 6223400"/>
              <a:gd name="connsiteY6" fmla="*/ 339224 h 6858000"/>
              <a:gd name="connsiteX7" fmla="*/ 4740041 w 6223400"/>
              <a:gd name="connsiteY7" fmla="*/ 340080 h 6858000"/>
              <a:gd name="connsiteX8" fmla="*/ 4738863 w 6223400"/>
              <a:gd name="connsiteY8" fmla="*/ 351201 h 6858000"/>
              <a:gd name="connsiteX9" fmla="*/ 4732241 w 6223400"/>
              <a:gd name="connsiteY9" fmla="*/ 351407 h 6858000"/>
              <a:gd name="connsiteX10" fmla="*/ 4732927 w 6223400"/>
              <a:gd name="connsiteY10" fmla="*/ 353369 h 6858000"/>
              <a:gd name="connsiteX11" fmla="*/ 4736091 w 6223400"/>
              <a:gd name="connsiteY11" fmla="*/ 365928 h 6858000"/>
              <a:gd name="connsiteX12" fmla="*/ 4739022 w 6223400"/>
              <a:gd name="connsiteY12" fmla="*/ 371555 h 6858000"/>
              <a:gd name="connsiteX13" fmla="*/ 4737700 w 6223400"/>
              <a:gd name="connsiteY13" fmla="*/ 372314 h 6858000"/>
              <a:gd name="connsiteX14" fmla="*/ 4766342 w 6223400"/>
              <a:gd name="connsiteY14" fmla="*/ 533311 h 6858000"/>
              <a:gd name="connsiteX15" fmla="*/ 4777327 w 6223400"/>
              <a:gd name="connsiteY15" fmla="*/ 543960 h 6858000"/>
              <a:gd name="connsiteX16" fmla="*/ 4785029 w 6223400"/>
              <a:gd name="connsiteY16" fmla="*/ 557747 h 6858000"/>
              <a:gd name="connsiteX17" fmla="*/ 4784573 w 6223400"/>
              <a:gd name="connsiteY17" fmla="*/ 559975 h 6858000"/>
              <a:gd name="connsiteX18" fmla="*/ 4789365 w 6223400"/>
              <a:gd name="connsiteY18" fmla="*/ 577604 h 6858000"/>
              <a:gd name="connsiteX19" fmla="*/ 4793212 w 6223400"/>
              <a:gd name="connsiteY19" fmla="*/ 580389 h 6858000"/>
              <a:gd name="connsiteX20" fmla="*/ 4820197 w 6223400"/>
              <a:gd name="connsiteY20" fmla="*/ 654308 h 6858000"/>
              <a:gd name="connsiteX21" fmla="*/ 4789004 w 6223400"/>
              <a:gd name="connsiteY21" fmla="*/ 709310 h 6858000"/>
              <a:gd name="connsiteX22" fmla="*/ 4809572 w 6223400"/>
              <a:gd name="connsiteY22" fmla="*/ 893538 h 6858000"/>
              <a:gd name="connsiteX23" fmla="*/ 4832997 w 6223400"/>
              <a:gd name="connsiteY23" fmla="*/ 1201806 h 6858000"/>
              <a:gd name="connsiteX24" fmla="*/ 4793622 w 6223400"/>
              <a:gd name="connsiteY24" fmla="*/ 1467065 h 6858000"/>
              <a:gd name="connsiteX25" fmla="*/ 4808087 w 6223400"/>
              <a:gd name="connsiteY25" fmla="*/ 1640574 h 6858000"/>
              <a:gd name="connsiteX26" fmla="*/ 4818290 w 6223400"/>
              <a:gd name="connsiteY26" fmla="*/ 1723113 h 6858000"/>
              <a:gd name="connsiteX27" fmla="*/ 4802030 w 6223400"/>
              <a:gd name="connsiteY27" fmla="*/ 1796477 h 6858000"/>
              <a:gd name="connsiteX28" fmla="*/ 4789394 w 6223400"/>
              <a:gd name="connsiteY28" fmla="*/ 1850084 h 6858000"/>
              <a:gd name="connsiteX29" fmla="*/ 4781341 w 6223400"/>
              <a:gd name="connsiteY29" fmla="*/ 1964880 h 6858000"/>
              <a:gd name="connsiteX30" fmla="*/ 4780876 w 6223400"/>
              <a:gd name="connsiteY30" fmla="*/ 2085740 h 6858000"/>
              <a:gd name="connsiteX31" fmla="*/ 4721183 w 6223400"/>
              <a:gd name="connsiteY31" fmla="*/ 2249323 h 6858000"/>
              <a:gd name="connsiteX32" fmla="*/ 4696718 w 6223400"/>
              <a:gd name="connsiteY32" fmla="*/ 2602688 h 6858000"/>
              <a:gd name="connsiteX33" fmla="*/ 4688423 w 6223400"/>
              <a:gd name="connsiteY33" fmla="*/ 2721695 h 6858000"/>
              <a:gd name="connsiteX34" fmla="*/ 4668388 w 6223400"/>
              <a:gd name="connsiteY34" fmla="*/ 2840426 h 6858000"/>
              <a:gd name="connsiteX35" fmla="*/ 4695734 w 6223400"/>
              <a:gd name="connsiteY35" fmla="*/ 2936681 h 6858000"/>
              <a:gd name="connsiteX36" fmla="*/ 4673957 w 6223400"/>
              <a:gd name="connsiteY36" fmla="*/ 3075786 h 6858000"/>
              <a:gd name="connsiteX37" fmla="*/ 4672057 w 6223400"/>
              <a:gd name="connsiteY37" fmla="*/ 3182899 h 6858000"/>
              <a:gd name="connsiteX38" fmla="*/ 4684836 w 6223400"/>
              <a:gd name="connsiteY38" fmla="*/ 3210263 h 6858000"/>
              <a:gd name="connsiteX39" fmla="*/ 4684277 w 6223400"/>
              <a:gd name="connsiteY39" fmla="*/ 3214819 h 6858000"/>
              <a:gd name="connsiteX40" fmla="*/ 4679724 w 6223400"/>
              <a:gd name="connsiteY40" fmla="*/ 3215542 h 6858000"/>
              <a:gd name="connsiteX41" fmla="*/ 4677577 w 6223400"/>
              <a:gd name="connsiteY41" fmla="*/ 3227568 h 6858000"/>
              <a:gd name="connsiteX42" fmla="*/ 4679121 w 6223400"/>
              <a:gd name="connsiteY42" fmla="*/ 3243956 h 6858000"/>
              <a:gd name="connsiteX43" fmla="*/ 4675886 w 6223400"/>
              <a:gd name="connsiteY43" fmla="*/ 3258102 h 6858000"/>
              <a:gd name="connsiteX44" fmla="*/ 4666132 w 6223400"/>
              <a:gd name="connsiteY44" fmla="*/ 3289864 h 6858000"/>
              <a:gd name="connsiteX45" fmla="*/ 4665929 w 6223400"/>
              <a:gd name="connsiteY45" fmla="*/ 3300587 h 6858000"/>
              <a:gd name="connsiteX46" fmla="*/ 4662937 w 6223400"/>
              <a:gd name="connsiteY46" fmla="*/ 3311027 h 6858000"/>
              <a:gd name="connsiteX47" fmla="*/ 4660497 w 6223400"/>
              <a:gd name="connsiteY47" fmla="*/ 3311675 h 6858000"/>
              <a:gd name="connsiteX48" fmla="*/ 4654307 w 6223400"/>
              <a:gd name="connsiteY48" fmla="*/ 3305257 h 6858000"/>
              <a:gd name="connsiteX49" fmla="*/ 4651183 w 6223400"/>
              <a:gd name="connsiteY49" fmla="*/ 3460438 h 6858000"/>
              <a:gd name="connsiteX50" fmla="*/ 4668869 w 6223400"/>
              <a:gd name="connsiteY50" fmla="*/ 3559504 h 6858000"/>
              <a:gd name="connsiteX51" fmla="*/ 4706367 w 6223400"/>
              <a:gd name="connsiteY51" fmla="*/ 3636089 h 6858000"/>
              <a:gd name="connsiteX52" fmla="*/ 4745680 w 6223400"/>
              <a:gd name="connsiteY52" fmla="*/ 3768627 h 6858000"/>
              <a:gd name="connsiteX53" fmla="*/ 4848872 w 6223400"/>
              <a:gd name="connsiteY53" fmla="*/ 3937574 h 6858000"/>
              <a:gd name="connsiteX54" fmla="*/ 4963133 w 6223400"/>
              <a:gd name="connsiteY54" fmla="*/ 4114322 h 6858000"/>
              <a:gd name="connsiteX55" fmla="*/ 5099436 w 6223400"/>
              <a:gd name="connsiteY55" fmla="*/ 4390012 h 6858000"/>
              <a:gd name="connsiteX56" fmla="*/ 5177436 w 6223400"/>
              <a:gd name="connsiteY56" fmla="*/ 4529367 h 6858000"/>
              <a:gd name="connsiteX57" fmla="*/ 5245650 w 6223400"/>
              <a:gd name="connsiteY57" fmla="*/ 4634370 h 6858000"/>
              <a:gd name="connsiteX58" fmla="*/ 5265662 w 6223400"/>
              <a:gd name="connsiteY58" fmla="*/ 4708824 h 6858000"/>
              <a:gd name="connsiteX59" fmla="*/ 5305482 w 6223400"/>
              <a:gd name="connsiteY59" fmla="*/ 4824943 h 6858000"/>
              <a:gd name="connsiteX60" fmla="*/ 5341722 w 6223400"/>
              <a:gd name="connsiteY60" fmla="*/ 4867341 h 6858000"/>
              <a:gd name="connsiteX61" fmla="*/ 5391860 w 6223400"/>
              <a:gd name="connsiteY61" fmla="*/ 4969482 h 6858000"/>
              <a:gd name="connsiteX62" fmla="*/ 5443823 w 6223400"/>
              <a:gd name="connsiteY62" fmla="*/ 5045764 h 6858000"/>
              <a:gd name="connsiteX63" fmla="*/ 5698884 w 6223400"/>
              <a:gd name="connsiteY63" fmla="*/ 5240135 h 6858000"/>
              <a:gd name="connsiteX64" fmla="*/ 5802745 w 6223400"/>
              <a:gd name="connsiteY64" fmla="*/ 5405525 h 6858000"/>
              <a:gd name="connsiteX65" fmla="*/ 5896576 w 6223400"/>
              <a:gd name="connsiteY65" fmla="*/ 5514876 h 6858000"/>
              <a:gd name="connsiteX66" fmla="*/ 5905131 w 6223400"/>
              <a:gd name="connsiteY66" fmla="*/ 5543895 h 6858000"/>
              <a:gd name="connsiteX67" fmla="*/ 5919711 w 6223400"/>
              <a:gd name="connsiteY67" fmla="*/ 5592311 h 6858000"/>
              <a:gd name="connsiteX68" fmla="*/ 5921028 w 6223400"/>
              <a:gd name="connsiteY68" fmla="*/ 5636484 h 6858000"/>
              <a:gd name="connsiteX69" fmla="*/ 5937013 w 6223400"/>
              <a:gd name="connsiteY69" fmla="*/ 5673804 h 6858000"/>
              <a:gd name="connsiteX70" fmla="*/ 5953116 w 6223400"/>
              <a:gd name="connsiteY70" fmla="*/ 5672149 h 6858000"/>
              <a:gd name="connsiteX71" fmla="*/ 5966195 w 6223400"/>
              <a:gd name="connsiteY71" fmla="*/ 5715424 h 6858000"/>
              <a:gd name="connsiteX72" fmla="*/ 5984676 w 6223400"/>
              <a:gd name="connsiteY72" fmla="*/ 5782202 h 6858000"/>
              <a:gd name="connsiteX73" fmla="*/ 5991226 w 6223400"/>
              <a:gd name="connsiteY73" fmla="*/ 5790528 h 6858000"/>
              <a:gd name="connsiteX74" fmla="*/ 5983278 w 6223400"/>
              <a:gd name="connsiteY74" fmla="*/ 5805716 h 6858000"/>
              <a:gd name="connsiteX75" fmla="*/ 5983618 w 6223400"/>
              <a:gd name="connsiteY75" fmla="*/ 5862441 h 6858000"/>
              <a:gd name="connsiteX76" fmla="*/ 6015245 w 6223400"/>
              <a:gd name="connsiteY76" fmla="*/ 5963982 h 6858000"/>
              <a:gd name="connsiteX77" fmla="*/ 6027586 w 6223400"/>
              <a:gd name="connsiteY77" fmla="*/ 5986436 h 6858000"/>
              <a:gd name="connsiteX78" fmla="*/ 6049361 w 6223400"/>
              <a:gd name="connsiteY78" fmla="*/ 6034848 h 6858000"/>
              <a:gd name="connsiteX79" fmla="*/ 6070025 w 6223400"/>
              <a:gd name="connsiteY79" fmla="*/ 6064390 h 6858000"/>
              <a:gd name="connsiteX80" fmla="*/ 6066083 w 6223400"/>
              <a:gd name="connsiteY80" fmla="*/ 6074622 h 6858000"/>
              <a:gd name="connsiteX81" fmla="*/ 6068582 w 6223400"/>
              <a:gd name="connsiteY81" fmla="*/ 6095625 h 6858000"/>
              <a:gd name="connsiteX82" fmla="*/ 6098779 w 6223400"/>
              <a:gd name="connsiteY82" fmla="*/ 6194890 h 6858000"/>
              <a:gd name="connsiteX83" fmla="*/ 6109139 w 6223400"/>
              <a:gd name="connsiteY83" fmla="*/ 6211062 h 6858000"/>
              <a:gd name="connsiteX84" fmla="*/ 6145119 w 6223400"/>
              <a:gd name="connsiteY84" fmla="*/ 6303997 h 6858000"/>
              <a:gd name="connsiteX85" fmla="*/ 6165032 w 6223400"/>
              <a:gd name="connsiteY85" fmla="*/ 6461800 h 6858000"/>
              <a:gd name="connsiteX86" fmla="*/ 6210435 w 6223400"/>
              <a:gd name="connsiteY86" fmla="*/ 6633111 h 6858000"/>
              <a:gd name="connsiteX87" fmla="*/ 6219899 w 6223400"/>
              <a:gd name="connsiteY87" fmla="*/ 6838923 h 6858000"/>
              <a:gd name="connsiteX88" fmla="*/ 6216288 w 6223400"/>
              <a:gd name="connsiteY88" fmla="*/ 6858000 h 6858000"/>
              <a:gd name="connsiteX89" fmla="*/ 0 w 6223400"/>
              <a:gd name="connsiteY89" fmla="*/ 6858000 h 6858000"/>
              <a:gd name="connsiteX90" fmla="*/ 0 w 6223400"/>
              <a:gd name="connsiteY90"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742659 w 6223400"/>
              <a:gd name="connsiteY4" fmla="*/ 169139 h 6858000"/>
              <a:gd name="connsiteX5" fmla="*/ 4718625 w 6223400"/>
              <a:gd name="connsiteY5" fmla="*/ 279849 h 6858000"/>
              <a:gd name="connsiteX6" fmla="*/ 4740930 w 6223400"/>
              <a:gd name="connsiteY6" fmla="*/ 339224 h 6858000"/>
              <a:gd name="connsiteX7" fmla="*/ 4740041 w 6223400"/>
              <a:gd name="connsiteY7" fmla="*/ 340080 h 6858000"/>
              <a:gd name="connsiteX8" fmla="*/ 4738863 w 6223400"/>
              <a:gd name="connsiteY8" fmla="*/ 351201 h 6858000"/>
              <a:gd name="connsiteX9" fmla="*/ 4732241 w 6223400"/>
              <a:gd name="connsiteY9" fmla="*/ 351407 h 6858000"/>
              <a:gd name="connsiteX10" fmla="*/ 4732927 w 6223400"/>
              <a:gd name="connsiteY10" fmla="*/ 353369 h 6858000"/>
              <a:gd name="connsiteX11" fmla="*/ 4736091 w 6223400"/>
              <a:gd name="connsiteY11" fmla="*/ 365928 h 6858000"/>
              <a:gd name="connsiteX12" fmla="*/ 4739022 w 6223400"/>
              <a:gd name="connsiteY12" fmla="*/ 371555 h 6858000"/>
              <a:gd name="connsiteX13" fmla="*/ 4737700 w 6223400"/>
              <a:gd name="connsiteY13" fmla="*/ 372314 h 6858000"/>
              <a:gd name="connsiteX14" fmla="*/ 4766342 w 6223400"/>
              <a:gd name="connsiteY14" fmla="*/ 533311 h 6858000"/>
              <a:gd name="connsiteX15" fmla="*/ 4777327 w 6223400"/>
              <a:gd name="connsiteY15" fmla="*/ 543960 h 6858000"/>
              <a:gd name="connsiteX16" fmla="*/ 4785029 w 6223400"/>
              <a:gd name="connsiteY16" fmla="*/ 557747 h 6858000"/>
              <a:gd name="connsiteX17" fmla="*/ 4784573 w 6223400"/>
              <a:gd name="connsiteY17" fmla="*/ 559975 h 6858000"/>
              <a:gd name="connsiteX18" fmla="*/ 4789365 w 6223400"/>
              <a:gd name="connsiteY18" fmla="*/ 577604 h 6858000"/>
              <a:gd name="connsiteX19" fmla="*/ 4793212 w 6223400"/>
              <a:gd name="connsiteY19" fmla="*/ 580389 h 6858000"/>
              <a:gd name="connsiteX20" fmla="*/ 4820197 w 6223400"/>
              <a:gd name="connsiteY20" fmla="*/ 654308 h 6858000"/>
              <a:gd name="connsiteX21" fmla="*/ 4789004 w 6223400"/>
              <a:gd name="connsiteY21" fmla="*/ 709310 h 6858000"/>
              <a:gd name="connsiteX22" fmla="*/ 4809572 w 6223400"/>
              <a:gd name="connsiteY22" fmla="*/ 893538 h 6858000"/>
              <a:gd name="connsiteX23" fmla="*/ 4832997 w 6223400"/>
              <a:gd name="connsiteY23" fmla="*/ 1201806 h 6858000"/>
              <a:gd name="connsiteX24" fmla="*/ 4793622 w 6223400"/>
              <a:gd name="connsiteY24" fmla="*/ 1467065 h 6858000"/>
              <a:gd name="connsiteX25" fmla="*/ 4808087 w 6223400"/>
              <a:gd name="connsiteY25" fmla="*/ 1640574 h 6858000"/>
              <a:gd name="connsiteX26" fmla="*/ 4818290 w 6223400"/>
              <a:gd name="connsiteY26" fmla="*/ 1723113 h 6858000"/>
              <a:gd name="connsiteX27" fmla="*/ 4802030 w 6223400"/>
              <a:gd name="connsiteY27" fmla="*/ 1796477 h 6858000"/>
              <a:gd name="connsiteX28" fmla="*/ 4789394 w 6223400"/>
              <a:gd name="connsiteY28" fmla="*/ 1850084 h 6858000"/>
              <a:gd name="connsiteX29" fmla="*/ 4781341 w 6223400"/>
              <a:gd name="connsiteY29" fmla="*/ 1964880 h 6858000"/>
              <a:gd name="connsiteX30" fmla="*/ 4780876 w 6223400"/>
              <a:gd name="connsiteY30" fmla="*/ 2085740 h 6858000"/>
              <a:gd name="connsiteX31" fmla="*/ 4721183 w 6223400"/>
              <a:gd name="connsiteY31" fmla="*/ 2249323 h 6858000"/>
              <a:gd name="connsiteX32" fmla="*/ 4696718 w 6223400"/>
              <a:gd name="connsiteY32" fmla="*/ 2602688 h 6858000"/>
              <a:gd name="connsiteX33" fmla="*/ 4688423 w 6223400"/>
              <a:gd name="connsiteY33" fmla="*/ 2721695 h 6858000"/>
              <a:gd name="connsiteX34" fmla="*/ 4668388 w 6223400"/>
              <a:gd name="connsiteY34" fmla="*/ 2840426 h 6858000"/>
              <a:gd name="connsiteX35" fmla="*/ 4695734 w 6223400"/>
              <a:gd name="connsiteY35" fmla="*/ 2936681 h 6858000"/>
              <a:gd name="connsiteX36" fmla="*/ 4673957 w 6223400"/>
              <a:gd name="connsiteY36" fmla="*/ 3075786 h 6858000"/>
              <a:gd name="connsiteX37" fmla="*/ 4672057 w 6223400"/>
              <a:gd name="connsiteY37" fmla="*/ 3182899 h 6858000"/>
              <a:gd name="connsiteX38" fmla="*/ 4684836 w 6223400"/>
              <a:gd name="connsiteY38" fmla="*/ 3210263 h 6858000"/>
              <a:gd name="connsiteX39" fmla="*/ 4684277 w 6223400"/>
              <a:gd name="connsiteY39" fmla="*/ 3214819 h 6858000"/>
              <a:gd name="connsiteX40" fmla="*/ 4679724 w 6223400"/>
              <a:gd name="connsiteY40" fmla="*/ 3215542 h 6858000"/>
              <a:gd name="connsiteX41" fmla="*/ 4677577 w 6223400"/>
              <a:gd name="connsiteY41" fmla="*/ 3227568 h 6858000"/>
              <a:gd name="connsiteX42" fmla="*/ 4679121 w 6223400"/>
              <a:gd name="connsiteY42" fmla="*/ 3243956 h 6858000"/>
              <a:gd name="connsiteX43" fmla="*/ 4675886 w 6223400"/>
              <a:gd name="connsiteY43" fmla="*/ 3258102 h 6858000"/>
              <a:gd name="connsiteX44" fmla="*/ 4666132 w 6223400"/>
              <a:gd name="connsiteY44" fmla="*/ 3289864 h 6858000"/>
              <a:gd name="connsiteX45" fmla="*/ 4665929 w 6223400"/>
              <a:gd name="connsiteY45" fmla="*/ 3300587 h 6858000"/>
              <a:gd name="connsiteX46" fmla="*/ 4662937 w 6223400"/>
              <a:gd name="connsiteY46" fmla="*/ 3311027 h 6858000"/>
              <a:gd name="connsiteX47" fmla="*/ 4660497 w 6223400"/>
              <a:gd name="connsiteY47" fmla="*/ 3311675 h 6858000"/>
              <a:gd name="connsiteX48" fmla="*/ 4654307 w 6223400"/>
              <a:gd name="connsiteY48" fmla="*/ 3305257 h 6858000"/>
              <a:gd name="connsiteX49" fmla="*/ 4651183 w 6223400"/>
              <a:gd name="connsiteY49" fmla="*/ 3460438 h 6858000"/>
              <a:gd name="connsiteX50" fmla="*/ 4668869 w 6223400"/>
              <a:gd name="connsiteY50" fmla="*/ 3559504 h 6858000"/>
              <a:gd name="connsiteX51" fmla="*/ 4706367 w 6223400"/>
              <a:gd name="connsiteY51" fmla="*/ 3636089 h 6858000"/>
              <a:gd name="connsiteX52" fmla="*/ 4745680 w 6223400"/>
              <a:gd name="connsiteY52" fmla="*/ 3768627 h 6858000"/>
              <a:gd name="connsiteX53" fmla="*/ 4848872 w 6223400"/>
              <a:gd name="connsiteY53" fmla="*/ 3937574 h 6858000"/>
              <a:gd name="connsiteX54" fmla="*/ 4963133 w 6223400"/>
              <a:gd name="connsiteY54" fmla="*/ 4114322 h 6858000"/>
              <a:gd name="connsiteX55" fmla="*/ 5099436 w 6223400"/>
              <a:gd name="connsiteY55" fmla="*/ 4390012 h 6858000"/>
              <a:gd name="connsiteX56" fmla="*/ 5177436 w 6223400"/>
              <a:gd name="connsiteY56" fmla="*/ 4529367 h 6858000"/>
              <a:gd name="connsiteX57" fmla="*/ 5245650 w 6223400"/>
              <a:gd name="connsiteY57" fmla="*/ 4634370 h 6858000"/>
              <a:gd name="connsiteX58" fmla="*/ 5265662 w 6223400"/>
              <a:gd name="connsiteY58" fmla="*/ 4708824 h 6858000"/>
              <a:gd name="connsiteX59" fmla="*/ 5305482 w 6223400"/>
              <a:gd name="connsiteY59" fmla="*/ 4824943 h 6858000"/>
              <a:gd name="connsiteX60" fmla="*/ 5341722 w 6223400"/>
              <a:gd name="connsiteY60" fmla="*/ 4867341 h 6858000"/>
              <a:gd name="connsiteX61" fmla="*/ 5391860 w 6223400"/>
              <a:gd name="connsiteY61" fmla="*/ 4969482 h 6858000"/>
              <a:gd name="connsiteX62" fmla="*/ 5443823 w 6223400"/>
              <a:gd name="connsiteY62" fmla="*/ 5045764 h 6858000"/>
              <a:gd name="connsiteX63" fmla="*/ 5698884 w 6223400"/>
              <a:gd name="connsiteY63" fmla="*/ 5240135 h 6858000"/>
              <a:gd name="connsiteX64" fmla="*/ 5802745 w 6223400"/>
              <a:gd name="connsiteY64" fmla="*/ 5405525 h 6858000"/>
              <a:gd name="connsiteX65" fmla="*/ 5896576 w 6223400"/>
              <a:gd name="connsiteY65" fmla="*/ 5514876 h 6858000"/>
              <a:gd name="connsiteX66" fmla="*/ 5905131 w 6223400"/>
              <a:gd name="connsiteY66" fmla="*/ 5543895 h 6858000"/>
              <a:gd name="connsiteX67" fmla="*/ 5919711 w 6223400"/>
              <a:gd name="connsiteY67" fmla="*/ 5592311 h 6858000"/>
              <a:gd name="connsiteX68" fmla="*/ 5921028 w 6223400"/>
              <a:gd name="connsiteY68" fmla="*/ 5636484 h 6858000"/>
              <a:gd name="connsiteX69" fmla="*/ 5937013 w 6223400"/>
              <a:gd name="connsiteY69" fmla="*/ 5673804 h 6858000"/>
              <a:gd name="connsiteX70" fmla="*/ 5953116 w 6223400"/>
              <a:gd name="connsiteY70" fmla="*/ 5672149 h 6858000"/>
              <a:gd name="connsiteX71" fmla="*/ 5966195 w 6223400"/>
              <a:gd name="connsiteY71" fmla="*/ 5715424 h 6858000"/>
              <a:gd name="connsiteX72" fmla="*/ 5984676 w 6223400"/>
              <a:gd name="connsiteY72" fmla="*/ 5782202 h 6858000"/>
              <a:gd name="connsiteX73" fmla="*/ 5991226 w 6223400"/>
              <a:gd name="connsiteY73" fmla="*/ 5790528 h 6858000"/>
              <a:gd name="connsiteX74" fmla="*/ 5983278 w 6223400"/>
              <a:gd name="connsiteY74" fmla="*/ 5805716 h 6858000"/>
              <a:gd name="connsiteX75" fmla="*/ 5983618 w 6223400"/>
              <a:gd name="connsiteY75" fmla="*/ 5862441 h 6858000"/>
              <a:gd name="connsiteX76" fmla="*/ 6015245 w 6223400"/>
              <a:gd name="connsiteY76" fmla="*/ 5963982 h 6858000"/>
              <a:gd name="connsiteX77" fmla="*/ 6027586 w 6223400"/>
              <a:gd name="connsiteY77" fmla="*/ 5986436 h 6858000"/>
              <a:gd name="connsiteX78" fmla="*/ 6049361 w 6223400"/>
              <a:gd name="connsiteY78" fmla="*/ 6034848 h 6858000"/>
              <a:gd name="connsiteX79" fmla="*/ 6070025 w 6223400"/>
              <a:gd name="connsiteY79" fmla="*/ 6064390 h 6858000"/>
              <a:gd name="connsiteX80" fmla="*/ 6066083 w 6223400"/>
              <a:gd name="connsiteY80" fmla="*/ 6074622 h 6858000"/>
              <a:gd name="connsiteX81" fmla="*/ 6068582 w 6223400"/>
              <a:gd name="connsiteY81" fmla="*/ 6095625 h 6858000"/>
              <a:gd name="connsiteX82" fmla="*/ 6098779 w 6223400"/>
              <a:gd name="connsiteY82" fmla="*/ 6194890 h 6858000"/>
              <a:gd name="connsiteX83" fmla="*/ 6109139 w 6223400"/>
              <a:gd name="connsiteY83" fmla="*/ 6211062 h 6858000"/>
              <a:gd name="connsiteX84" fmla="*/ 6145119 w 6223400"/>
              <a:gd name="connsiteY84" fmla="*/ 6303997 h 6858000"/>
              <a:gd name="connsiteX85" fmla="*/ 6165032 w 6223400"/>
              <a:gd name="connsiteY85" fmla="*/ 6461800 h 6858000"/>
              <a:gd name="connsiteX86" fmla="*/ 6210435 w 6223400"/>
              <a:gd name="connsiteY86" fmla="*/ 6633111 h 6858000"/>
              <a:gd name="connsiteX87" fmla="*/ 6219899 w 6223400"/>
              <a:gd name="connsiteY87" fmla="*/ 6838923 h 6858000"/>
              <a:gd name="connsiteX88" fmla="*/ 6216288 w 6223400"/>
              <a:gd name="connsiteY88" fmla="*/ 6858000 h 6858000"/>
              <a:gd name="connsiteX89" fmla="*/ 0 w 6223400"/>
              <a:gd name="connsiteY89" fmla="*/ 6858000 h 6858000"/>
              <a:gd name="connsiteX90" fmla="*/ 0 w 6223400"/>
              <a:gd name="connsiteY90"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742659 w 6223400"/>
              <a:gd name="connsiteY4" fmla="*/ 169139 h 6858000"/>
              <a:gd name="connsiteX5" fmla="*/ 4740930 w 6223400"/>
              <a:gd name="connsiteY5" fmla="*/ 339224 h 6858000"/>
              <a:gd name="connsiteX6" fmla="*/ 4740041 w 6223400"/>
              <a:gd name="connsiteY6" fmla="*/ 340080 h 6858000"/>
              <a:gd name="connsiteX7" fmla="*/ 4738863 w 6223400"/>
              <a:gd name="connsiteY7" fmla="*/ 351201 h 6858000"/>
              <a:gd name="connsiteX8" fmla="*/ 4732241 w 6223400"/>
              <a:gd name="connsiteY8" fmla="*/ 351407 h 6858000"/>
              <a:gd name="connsiteX9" fmla="*/ 4732927 w 6223400"/>
              <a:gd name="connsiteY9" fmla="*/ 353369 h 6858000"/>
              <a:gd name="connsiteX10" fmla="*/ 4736091 w 6223400"/>
              <a:gd name="connsiteY10" fmla="*/ 365928 h 6858000"/>
              <a:gd name="connsiteX11" fmla="*/ 4739022 w 6223400"/>
              <a:gd name="connsiteY11" fmla="*/ 371555 h 6858000"/>
              <a:gd name="connsiteX12" fmla="*/ 4737700 w 6223400"/>
              <a:gd name="connsiteY12" fmla="*/ 372314 h 6858000"/>
              <a:gd name="connsiteX13" fmla="*/ 4766342 w 6223400"/>
              <a:gd name="connsiteY13" fmla="*/ 533311 h 6858000"/>
              <a:gd name="connsiteX14" fmla="*/ 4777327 w 6223400"/>
              <a:gd name="connsiteY14" fmla="*/ 543960 h 6858000"/>
              <a:gd name="connsiteX15" fmla="*/ 4785029 w 6223400"/>
              <a:gd name="connsiteY15" fmla="*/ 557747 h 6858000"/>
              <a:gd name="connsiteX16" fmla="*/ 4784573 w 6223400"/>
              <a:gd name="connsiteY16" fmla="*/ 559975 h 6858000"/>
              <a:gd name="connsiteX17" fmla="*/ 4789365 w 6223400"/>
              <a:gd name="connsiteY17" fmla="*/ 577604 h 6858000"/>
              <a:gd name="connsiteX18" fmla="*/ 4793212 w 6223400"/>
              <a:gd name="connsiteY18" fmla="*/ 580389 h 6858000"/>
              <a:gd name="connsiteX19" fmla="*/ 4820197 w 6223400"/>
              <a:gd name="connsiteY19" fmla="*/ 654308 h 6858000"/>
              <a:gd name="connsiteX20" fmla="*/ 4789004 w 6223400"/>
              <a:gd name="connsiteY20" fmla="*/ 709310 h 6858000"/>
              <a:gd name="connsiteX21" fmla="*/ 4809572 w 6223400"/>
              <a:gd name="connsiteY21" fmla="*/ 893538 h 6858000"/>
              <a:gd name="connsiteX22" fmla="*/ 4832997 w 6223400"/>
              <a:gd name="connsiteY22" fmla="*/ 1201806 h 6858000"/>
              <a:gd name="connsiteX23" fmla="*/ 4793622 w 6223400"/>
              <a:gd name="connsiteY23" fmla="*/ 1467065 h 6858000"/>
              <a:gd name="connsiteX24" fmla="*/ 4808087 w 6223400"/>
              <a:gd name="connsiteY24" fmla="*/ 1640574 h 6858000"/>
              <a:gd name="connsiteX25" fmla="*/ 4818290 w 6223400"/>
              <a:gd name="connsiteY25" fmla="*/ 1723113 h 6858000"/>
              <a:gd name="connsiteX26" fmla="*/ 4802030 w 6223400"/>
              <a:gd name="connsiteY26" fmla="*/ 1796477 h 6858000"/>
              <a:gd name="connsiteX27" fmla="*/ 4789394 w 6223400"/>
              <a:gd name="connsiteY27" fmla="*/ 1850084 h 6858000"/>
              <a:gd name="connsiteX28" fmla="*/ 4781341 w 6223400"/>
              <a:gd name="connsiteY28" fmla="*/ 1964880 h 6858000"/>
              <a:gd name="connsiteX29" fmla="*/ 4780876 w 6223400"/>
              <a:gd name="connsiteY29" fmla="*/ 2085740 h 6858000"/>
              <a:gd name="connsiteX30" fmla="*/ 4721183 w 6223400"/>
              <a:gd name="connsiteY30" fmla="*/ 2249323 h 6858000"/>
              <a:gd name="connsiteX31" fmla="*/ 4696718 w 6223400"/>
              <a:gd name="connsiteY31" fmla="*/ 2602688 h 6858000"/>
              <a:gd name="connsiteX32" fmla="*/ 4688423 w 6223400"/>
              <a:gd name="connsiteY32" fmla="*/ 2721695 h 6858000"/>
              <a:gd name="connsiteX33" fmla="*/ 4668388 w 6223400"/>
              <a:gd name="connsiteY33" fmla="*/ 2840426 h 6858000"/>
              <a:gd name="connsiteX34" fmla="*/ 4695734 w 6223400"/>
              <a:gd name="connsiteY34" fmla="*/ 2936681 h 6858000"/>
              <a:gd name="connsiteX35" fmla="*/ 4673957 w 6223400"/>
              <a:gd name="connsiteY35" fmla="*/ 3075786 h 6858000"/>
              <a:gd name="connsiteX36" fmla="*/ 4672057 w 6223400"/>
              <a:gd name="connsiteY36" fmla="*/ 3182899 h 6858000"/>
              <a:gd name="connsiteX37" fmla="*/ 4684836 w 6223400"/>
              <a:gd name="connsiteY37" fmla="*/ 3210263 h 6858000"/>
              <a:gd name="connsiteX38" fmla="*/ 4684277 w 6223400"/>
              <a:gd name="connsiteY38" fmla="*/ 3214819 h 6858000"/>
              <a:gd name="connsiteX39" fmla="*/ 4679724 w 6223400"/>
              <a:gd name="connsiteY39" fmla="*/ 3215542 h 6858000"/>
              <a:gd name="connsiteX40" fmla="*/ 4677577 w 6223400"/>
              <a:gd name="connsiteY40" fmla="*/ 3227568 h 6858000"/>
              <a:gd name="connsiteX41" fmla="*/ 4679121 w 6223400"/>
              <a:gd name="connsiteY41" fmla="*/ 3243956 h 6858000"/>
              <a:gd name="connsiteX42" fmla="*/ 4675886 w 6223400"/>
              <a:gd name="connsiteY42" fmla="*/ 3258102 h 6858000"/>
              <a:gd name="connsiteX43" fmla="*/ 4666132 w 6223400"/>
              <a:gd name="connsiteY43" fmla="*/ 3289864 h 6858000"/>
              <a:gd name="connsiteX44" fmla="*/ 4665929 w 6223400"/>
              <a:gd name="connsiteY44" fmla="*/ 3300587 h 6858000"/>
              <a:gd name="connsiteX45" fmla="*/ 4662937 w 6223400"/>
              <a:gd name="connsiteY45" fmla="*/ 3311027 h 6858000"/>
              <a:gd name="connsiteX46" fmla="*/ 4660497 w 6223400"/>
              <a:gd name="connsiteY46" fmla="*/ 3311675 h 6858000"/>
              <a:gd name="connsiteX47" fmla="*/ 4654307 w 6223400"/>
              <a:gd name="connsiteY47" fmla="*/ 3305257 h 6858000"/>
              <a:gd name="connsiteX48" fmla="*/ 4651183 w 6223400"/>
              <a:gd name="connsiteY48" fmla="*/ 3460438 h 6858000"/>
              <a:gd name="connsiteX49" fmla="*/ 4668869 w 6223400"/>
              <a:gd name="connsiteY49" fmla="*/ 3559504 h 6858000"/>
              <a:gd name="connsiteX50" fmla="*/ 4706367 w 6223400"/>
              <a:gd name="connsiteY50" fmla="*/ 3636089 h 6858000"/>
              <a:gd name="connsiteX51" fmla="*/ 4745680 w 6223400"/>
              <a:gd name="connsiteY51" fmla="*/ 3768627 h 6858000"/>
              <a:gd name="connsiteX52" fmla="*/ 4848872 w 6223400"/>
              <a:gd name="connsiteY52" fmla="*/ 3937574 h 6858000"/>
              <a:gd name="connsiteX53" fmla="*/ 4963133 w 6223400"/>
              <a:gd name="connsiteY53" fmla="*/ 4114322 h 6858000"/>
              <a:gd name="connsiteX54" fmla="*/ 5099436 w 6223400"/>
              <a:gd name="connsiteY54" fmla="*/ 4390012 h 6858000"/>
              <a:gd name="connsiteX55" fmla="*/ 5177436 w 6223400"/>
              <a:gd name="connsiteY55" fmla="*/ 4529367 h 6858000"/>
              <a:gd name="connsiteX56" fmla="*/ 5245650 w 6223400"/>
              <a:gd name="connsiteY56" fmla="*/ 4634370 h 6858000"/>
              <a:gd name="connsiteX57" fmla="*/ 5265662 w 6223400"/>
              <a:gd name="connsiteY57" fmla="*/ 4708824 h 6858000"/>
              <a:gd name="connsiteX58" fmla="*/ 5305482 w 6223400"/>
              <a:gd name="connsiteY58" fmla="*/ 4824943 h 6858000"/>
              <a:gd name="connsiteX59" fmla="*/ 5341722 w 6223400"/>
              <a:gd name="connsiteY59" fmla="*/ 4867341 h 6858000"/>
              <a:gd name="connsiteX60" fmla="*/ 5391860 w 6223400"/>
              <a:gd name="connsiteY60" fmla="*/ 4969482 h 6858000"/>
              <a:gd name="connsiteX61" fmla="*/ 5443823 w 6223400"/>
              <a:gd name="connsiteY61" fmla="*/ 5045764 h 6858000"/>
              <a:gd name="connsiteX62" fmla="*/ 5698884 w 6223400"/>
              <a:gd name="connsiteY62" fmla="*/ 5240135 h 6858000"/>
              <a:gd name="connsiteX63" fmla="*/ 5802745 w 6223400"/>
              <a:gd name="connsiteY63" fmla="*/ 5405525 h 6858000"/>
              <a:gd name="connsiteX64" fmla="*/ 5896576 w 6223400"/>
              <a:gd name="connsiteY64" fmla="*/ 5514876 h 6858000"/>
              <a:gd name="connsiteX65" fmla="*/ 5905131 w 6223400"/>
              <a:gd name="connsiteY65" fmla="*/ 5543895 h 6858000"/>
              <a:gd name="connsiteX66" fmla="*/ 5919711 w 6223400"/>
              <a:gd name="connsiteY66" fmla="*/ 5592311 h 6858000"/>
              <a:gd name="connsiteX67" fmla="*/ 5921028 w 6223400"/>
              <a:gd name="connsiteY67" fmla="*/ 5636484 h 6858000"/>
              <a:gd name="connsiteX68" fmla="*/ 5937013 w 6223400"/>
              <a:gd name="connsiteY68" fmla="*/ 5673804 h 6858000"/>
              <a:gd name="connsiteX69" fmla="*/ 5953116 w 6223400"/>
              <a:gd name="connsiteY69" fmla="*/ 5672149 h 6858000"/>
              <a:gd name="connsiteX70" fmla="*/ 5966195 w 6223400"/>
              <a:gd name="connsiteY70" fmla="*/ 5715424 h 6858000"/>
              <a:gd name="connsiteX71" fmla="*/ 5984676 w 6223400"/>
              <a:gd name="connsiteY71" fmla="*/ 5782202 h 6858000"/>
              <a:gd name="connsiteX72" fmla="*/ 5991226 w 6223400"/>
              <a:gd name="connsiteY72" fmla="*/ 5790528 h 6858000"/>
              <a:gd name="connsiteX73" fmla="*/ 5983278 w 6223400"/>
              <a:gd name="connsiteY73" fmla="*/ 5805716 h 6858000"/>
              <a:gd name="connsiteX74" fmla="*/ 5983618 w 6223400"/>
              <a:gd name="connsiteY74" fmla="*/ 5862441 h 6858000"/>
              <a:gd name="connsiteX75" fmla="*/ 6015245 w 6223400"/>
              <a:gd name="connsiteY75" fmla="*/ 5963982 h 6858000"/>
              <a:gd name="connsiteX76" fmla="*/ 6027586 w 6223400"/>
              <a:gd name="connsiteY76" fmla="*/ 5986436 h 6858000"/>
              <a:gd name="connsiteX77" fmla="*/ 6049361 w 6223400"/>
              <a:gd name="connsiteY77" fmla="*/ 6034848 h 6858000"/>
              <a:gd name="connsiteX78" fmla="*/ 6070025 w 6223400"/>
              <a:gd name="connsiteY78" fmla="*/ 6064390 h 6858000"/>
              <a:gd name="connsiteX79" fmla="*/ 6066083 w 6223400"/>
              <a:gd name="connsiteY79" fmla="*/ 6074622 h 6858000"/>
              <a:gd name="connsiteX80" fmla="*/ 6068582 w 6223400"/>
              <a:gd name="connsiteY80" fmla="*/ 6095625 h 6858000"/>
              <a:gd name="connsiteX81" fmla="*/ 6098779 w 6223400"/>
              <a:gd name="connsiteY81" fmla="*/ 6194890 h 6858000"/>
              <a:gd name="connsiteX82" fmla="*/ 6109139 w 6223400"/>
              <a:gd name="connsiteY82" fmla="*/ 6211062 h 6858000"/>
              <a:gd name="connsiteX83" fmla="*/ 6145119 w 6223400"/>
              <a:gd name="connsiteY83" fmla="*/ 6303997 h 6858000"/>
              <a:gd name="connsiteX84" fmla="*/ 6165032 w 6223400"/>
              <a:gd name="connsiteY84" fmla="*/ 6461800 h 6858000"/>
              <a:gd name="connsiteX85" fmla="*/ 6210435 w 6223400"/>
              <a:gd name="connsiteY85" fmla="*/ 6633111 h 6858000"/>
              <a:gd name="connsiteX86" fmla="*/ 6219899 w 6223400"/>
              <a:gd name="connsiteY86" fmla="*/ 6838923 h 6858000"/>
              <a:gd name="connsiteX87" fmla="*/ 6216288 w 6223400"/>
              <a:gd name="connsiteY87" fmla="*/ 6858000 h 6858000"/>
              <a:gd name="connsiteX88" fmla="*/ 0 w 6223400"/>
              <a:gd name="connsiteY88" fmla="*/ 6858000 h 6858000"/>
              <a:gd name="connsiteX89" fmla="*/ 0 w 6223400"/>
              <a:gd name="connsiteY89"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742659 w 6223400"/>
              <a:gd name="connsiteY4" fmla="*/ 169139 h 6858000"/>
              <a:gd name="connsiteX5" fmla="*/ 4740930 w 6223400"/>
              <a:gd name="connsiteY5" fmla="*/ 339224 h 6858000"/>
              <a:gd name="connsiteX6" fmla="*/ 4740041 w 6223400"/>
              <a:gd name="connsiteY6" fmla="*/ 340080 h 6858000"/>
              <a:gd name="connsiteX7" fmla="*/ 4738863 w 6223400"/>
              <a:gd name="connsiteY7" fmla="*/ 351201 h 6858000"/>
              <a:gd name="connsiteX8" fmla="*/ 4732241 w 6223400"/>
              <a:gd name="connsiteY8" fmla="*/ 351407 h 6858000"/>
              <a:gd name="connsiteX9" fmla="*/ 4732927 w 6223400"/>
              <a:gd name="connsiteY9" fmla="*/ 353369 h 6858000"/>
              <a:gd name="connsiteX10" fmla="*/ 4736091 w 6223400"/>
              <a:gd name="connsiteY10" fmla="*/ 365928 h 6858000"/>
              <a:gd name="connsiteX11" fmla="*/ 4739022 w 6223400"/>
              <a:gd name="connsiteY11" fmla="*/ 371555 h 6858000"/>
              <a:gd name="connsiteX12" fmla="*/ 4737700 w 6223400"/>
              <a:gd name="connsiteY12" fmla="*/ 372314 h 6858000"/>
              <a:gd name="connsiteX13" fmla="*/ 4766342 w 6223400"/>
              <a:gd name="connsiteY13" fmla="*/ 533311 h 6858000"/>
              <a:gd name="connsiteX14" fmla="*/ 4777327 w 6223400"/>
              <a:gd name="connsiteY14" fmla="*/ 543960 h 6858000"/>
              <a:gd name="connsiteX15" fmla="*/ 4785029 w 6223400"/>
              <a:gd name="connsiteY15" fmla="*/ 557747 h 6858000"/>
              <a:gd name="connsiteX16" fmla="*/ 4784573 w 6223400"/>
              <a:gd name="connsiteY16" fmla="*/ 559975 h 6858000"/>
              <a:gd name="connsiteX17" fmla="*/ 4789365 w 6223400"/>
              <a:gd name="connsiteY17" fmla="*/ 577604 h 6858000"/>
              <a:gd name="connsiteX18" fmla="*/ 4793212 w 6223400"/>
              <a:gd name="connsiteY18" fmla="*/ 580389 h 6858000"/>
              <a:gd name="connsiteX19" fmla="*/ 4789004 w 6223400"/>
              <a:gd name="connsiteY19" fmla="*/ 709310 h 6858000"/>
              <a:gd name="connsiteX20" fmla="*/ 4809572 w 6223400"/>
              <a:gd name="connsiteY20" fmla="*/ 893538 h 6858000"/>
              <a:gd name="connsiteX21" fmla="*/ 4832997 w 6223400"/>
              <a:gd name="connsiteY21" fmla="*/ 1201806 h 6858000"/>
              <a:gd name="connsiteX22" fmla="*/ 4793622 w 6223400"/>
              <a:gd name="connsiteY22" fmla="*/ 1467065 h 6858000"/>
              <a:gd name="connsiteX23" fmla="*/ 4808087 w 6223400"/>
              <a:gd name="connsiteY23" fmla="*/ 1640574 h 6858000"/>
              <a:gd name="connsiteX24" fmla="*/ 4818290 w 6223400"/>
              <a:gd name="connsiteY24" fmla="*/ 1723113 h 6858000"/>
              <a:gd name="connsiteX25" fmla="*/ 4802030 w 6223400"/>
              <a:gd name="connsiteY25" fmla="*/ 1796477 h 6858000"/>
              <a:gd name="connsiteX26" fmla="*/ 4789394 w 6223400"/>
              <a:gd name="connsiteY26" fmla="*/ 1850084 h 6858000"/>
              <a:gd name="connsiteX27" fmla="*/ 4781341 w 6223400"/>
              <a:gd name="connsiteY27" fmla="*/ 1964880 h 6858000"/>
              <a:gd name="connsiteX28" fmla="*/ 4780876 w 6223400"/>
              <a:gd name="connsiteY28" fmla="*/ 2085740 h 6858000"/>
              <a:gd name="connsiteX29" fmla="*/ 4721183 w 6223400"/>
              <a:gd name="connsiteY29" fmla="*/ 2249323 h 6858000"/>
              <a:gd name="connsiteX30" fmla="*/ 4696718 w 6223400"/>
              <a:gd name="connsiteY30" fmla="*/ 2602688 h 6858000"/>
              <a:gd name="connsiteX31" fmla="*/ 4688423 w 6223400"/>
              <a:gd name="connsiteY31" fmla="*/ 2721695 h 6858000"/>
              <a:gd name="connsiteX32" fmla="*/ 4668388 w 6223400"/>
              <a:gd name="connsiteY32" fmla="*/ 2840426 h 6858000"/>
              <a:gd name="connsiteX33" fmla="*/ 4695734 w 6223400"/>
              <a:gd name="connsiteY33" fmla="*/ 2936681 h 6858000"/>
              <a:gd name="connsiteX34" fmla="*/ 4673957 w 6223400"/>
              <a:gd name="connsiteY34" fmla="*/ 3075786 h 6858000"/>
              <a:gd name="connsiteX35" fmla="*/ 4672057 w 6223400"/>
              <a:gd name="connsiteY35" fmla="*/ 3182899 h 6858000"/>
              <a:gd name="connsiteX36" fmla="*/ 4684836 w 6223400"/>
              <a:gd name="connsiteY36" fmla="*/ 3210263 h 6858000"/>
              <a:gd name="connsiteX37" fmla="*/ 4684277 w 6223400"/>
              <a:gd name="connsiteY37" fmla="*/ 3214819 h 6858000"/>
              <a:gd name="connsiteX38" fmla="*/ 4679724 w 6223400"/>
              <a:gd name="connsiteY38" fmla="*/ 3215542 h 6858000"/>
              <a:gd name="connsiteX39" fmla="*/ 4677577 w 6223400"/>
              <a:gd name="connsiteY39" fmla="*/ 3227568 h 6858000"/>
              <a:gd name="connsiteX40" fmla="*/ 4679121 w 6223400"/>
              <a:gd name="connsiteY40" fmla="*/ 3243956 h 6858000"/>
              <a:gd name="connsiteX41" fmla="*/ 4675886 w 6223400"/>
              <a:gd name="connsiteY41" fmla="*/ 3258102 h 6858000"/>
              <a:gd name="connsiteX42" fmla="*/ 4666132 w 6223400"/>
              <a:gd name="connsiteY42" fmla="*/ 3289864 h 6858000"/>
              <a:gd name="connsiteX43" fmla="*/ 4665929 w 6223400"/>
              <a:gd name="connsiteY43" fmla="*/ 3300587 h 6858000"/>
              <a:gd name="connsiteX44" fmla="*/ 4662937 w 6223400"/>
              <a:gd name="connsiteY44" fmla="*/ 3311027 h 6858000"/>
              <a:gd name="connsiteX45" fmla="*/ 4660497 w 6223400"/>
              <a:gd name="connsiteY45" fmla="*/ 3311675 h 6858000"/>
              <a:gd name="connsiteX46" fmla="*/ 4654307 w 6223400"/>
              <a:gd name="connsiteY46" fmla="*/ 3305257 h 6858000"/>
              <a:gd name="connsiteX47" fmla="*/ 4651183 w 6223400"/>
              <a:gd name="connsiteY47" fmla="*/ 3460438 h 6858000"/>
              <a:gd name="connsiteX48" fmla="*/ 4668869 w 6223400"/>
              <a:gd name="connsiteY48" fmla="*/ 3559504 h 6858000"/>
              <a:gd name="connsiteX49" fmla="*/ 4706367 w 6223400"/>
              <a:gd name="connsiteY49" fmla="*/ 3636089 h 6858000"/>
              <a:gd name="connsiteX50" fmla="*/ 4745680 w 6223400"/>
              <a:gd name="connsiteY50" fmla="*/ 3768627 h 6858000"/>
              <a:gd name="connsiteX51" fmla="*/ 4848872 w 6223400"/>
              <a:gd name="connsiteY51" fmla="*/ 3937574 h 6858000"/>
              <a:gd name="connsiteX52" fmla="*/ 4963133 w 6223400"/>
              <a:gd name="connsiteY52" fmla="*/ 4114322 h 6858000"/>
              <a:gd name="connsiteX53" fmla="*/ 5099436 w 6223400"/>
              <a:gd name="connsiteY53" fmla="*/ 4390012 h 6858000"/>
              <a:gd name="connsiteX54" fmla="*/ 5177436 w 6223400"/>
              <a:gd name="connsiteY54" fmla="*/ 4529367 h 6858000"/>
              <a:gd name="connsiteX55" fmla="*/ 5245650 w 6223400"/>
              <a:gd name="connsiteY55" fmla="*/ 4634370 h 6858000"/>
              <a:gd name="connsiteX56" fmla="*/ 5265662 w 6223400"/>
              <a:gd name="connsiteY56" fmla="*/ 4708824 h 6858000"/>
              <a:gd name="connsiteX57" fmla="*/ 5305482 w 6223400"/>
              <a:gd name="connsiteY57" fmla="*/ 4824943 h 6858000"/>
              <a:gd name="connsiteX58" fmla="*/ 5341722 w 6223400"/>
              <a:gd name="connsiteY58" fmla="*/ 4867341 h 6858000"/>
              <a:gd name="connsiteX59" fmla="*/ 5391860 w 6223400"/>
              <a:gd name="connsiteY59" fmla="*/ 4969482 h 6858000"/>
              <a:gd name="connsiteX60" fmla="*/ 5443823 w 6223400"/>
              <a:gd name="connsiteY60" fmla="*/ 5045764 h 6858000"/>
              <a:gd name="connsiteX61" fmla="*/ 5698884 w 6223400"/>
              <a:gd name="connsiteY61" fmla="*/ 5240135 h 6858000"/>
              <a:gd name="connsiteX62" fmla="*/ 5802745 w 6223400"/>
              <a:gd name="connsiteY62" fmla="*/ 5405525 h 6858000"/>
              <a:gd name="connsiteX63" fmla="*/ 5896576 w 6223400"/>
              <a:gd name="connsiteY63" fmla="*/ 5514876 h 6858000"/>
              <a:gd name="connsiteX64" fmla="*/ 5905131 w 6223400"/>
              <a:gd name="connsiteY64" fmla="*/ 5543895 h 6858000"/>
              <a:gd name="connsiteX65" fmla="*/ 5919711 w 6223400"/>
              <a:gd name="connsiteY65" fmla="*/ 5592311 h 6858000"/>
              <a:gd name="connsiteX66" fmla="*/ 5921028 w 6223400"/>
              <a:gd name="connsiteY66" fmla="*/ 5636484 h 6858000"/>
              <a:gd name="connsiteX67" fmla="*/ 5937013 w 6223400"/>
              <a:gd name="connsiteY67" fmla="*/ 5673804 h 6858000"/>
              <a:gd name="connsiteX68" fmla="*/ 5953116 w 6223400"/>
              <a:gd name="connsiteY68" fmla="*/ 5672149 h 6858000"/>
              <a:gd name="connsiteX69" fmla="*/ 5966195 w 6223400"/>
              <a:gd name="connsiteY69" fmla="*/ 5715424 h 6858000"/>
              <a:gd name="connsiteX70" fmla="*/ 5984676 w 6223400"/>
              <a:gd name="connsiteY70" fmla="*/ 5782202 h 6858000"/>
              <a:gd name="connsiteX71" fmla="*/ 5991226 w 6223400"/>
              <a:gd name="connsiteY71" fmla="*/ 5790528 h 6858000"/>
              <a:gd name="connsiteX72" fmla="*/ 5983278 w 6223400"/>
              <a:gd name="connsiteY72" fmla="*/ 5805716 h 6858000"/>
              <a:gd name="connsiteX73" fmla="*/ 5983618 w 6223400"/>
              <a:gd name="connsiteY73" fmla="*/ 5862441 h 6858000"/>
              <a:gd name="connsiteX74" fmla="*/ 6015245 w 6223400"/>
              <a:gd name="connsiteY74" fmla="*/ 5963982 h 6858000"/>
              <a:gd name="connsiteX75" fmla="*/ 6027586 w 6223400"/>
              <a:gd name="connsiteY75" fmla="*/ 5986436 h 6858000"/>
              <a:gd name="connsiteX76" fmla="*/ 6049361 w 6223400"/>
              <a:gd name="connsiteY76" fmla="*/ 6034848 h 6858000"/>
              <a:gd name="connsiteX77" fmla="*/ 6070025 w 6223400"/>
              <a:gd name="connsiteY77" fmla="*/ 6064390 h 6858000"/>
              <a:gd name="connsiteX78" fmla="*/ 6066083 w 6223400"/>
              <a:gd name="connsiteY78" fmla="*/ 6074622 h 6858000"/>
              <a:gd name="connsiteX79" fmla="*/ 6068582 w 6223400"/>
              <a:gd name="connsiteY79" fmla="*/ 6095625 h 6858000"/>
              <a:gd name="connsiteX80" fmla="*/ 6098779 w 6223400"/>
              <a:gd name="connsiteY80" fmla="*/ 6194890 h 6858000"/>
              <a:gd name="connsiteX81" fmla="*/ 6109139 w 6223400"/>
              <a:gd name="connsiteY81" fmla="*/ 6211062 h 6858000"/>
              <a:gd name="connsiteX82" fmla="*/ 6145119 w 6223400"/>
              <a:gd name="connsiteY82" fmla="*/ 6303997 h 6858000"/>
              <a:gd name="connsiteX83" fmla="*/ 6165032 w 6223400"/>
              <a:gd name="connsiteY83" fmla="*/ 6461800 h 6858000"/>
              <a:gd name="connsiteX84" fmla="*/ 6210435 w 6223400"/>
              <a:gd name="connsiteY84" fmla="*/ 6633111 h 6858000"/>
              <a:gd name="connsiteX85" fmla="*/ 6219899 w 6223400"/>
              <a:gd name="connsiteY85" fmla="*/ 6838923 h 6858000"/>
              <a:gd name="connsiteX86" fmla="*/ 6216288 w 6223400"/>
              <a:gd name="connsiteY86" fmla="*/ 6858000 h 6858000"/>
              <a:gd name="connsiteX87" fmla="*/ 0 w 6223400"/>
              <a:gd name="connsiteY87" fmla="*/ 6858000 h 6858000"/>
              <a:gd name="connsiteX88" fmla="*/ 0 w 6223400"/>
              <a:gd name="connsiteY88"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742659 w 6223400"/>
              <a:gd name="connsiteY4" fmla="*/ 169139 h 6858000"/>
              <a:gd name="connsiteX5" fmla="*/ 4740930 w 6223400"/>
              <a:gd name="connsiteY5" fmla="*/ 339224 h 6858000"/>
              <a:gd name="connsiteX6" fmla="*/ 4740041 w 6223400"/>
              <a:gd name="connsiteY6" fmla="*/ 340080 h 6858000"/>
              <a:gd name="connsiteX7" fmla="*/ 4738863 w 6223400"/>
              <a:gd name="connsiteY7" fmla="*/ 351201 h 6858000"/>
              <a:gd name="connsiteX8" fmla="*/ 4732241 w 6223400"/>
              <a:gd name="connsiteY8" fmla="*/ 351407 h 6858000"/>
              <a:gd name="connsiteX9" fmla="*/ 4732927 w 6223400"/>
              <a:gd name="connsiteY9" fmla="*/ 353369 h 6858000"/>
              <a:gd name="connsiteX10" fmla="*/ 4736091 w 6223400"/>
              <a:gd name="connsiteY10" fmla="*/ 365928 h 6858000"/>
              <a:gd name="connsiteX11" fmla="*/ 4739022 w 6223400"/>
              <a:gd name="connsiteY11" fmla="*/ 371555 h 6858000"/>
              <a:gd name="connsiteX12" fmla="*/ 4737700 w 6223400"/>
              <a:gd name="connsiteY12" fmla="*/ 372314 h 6858000"/>
              <a:gd name="connsiteX13" fmla="*/ 4766342 w 6223400"/>
              <a:gd name="connsiteY13" fmla="*/ 533311 h 6858000"/>
              <a:gd name="connsiteX14" fmla="*/ 4777327 w 6223400"/>
              <a:gd name="connsiteY14" fmla="*/ 543960 h 6858000"/>
              <a:gd name="connsiteX15" fmla="*/ 4785029 w 6223400"/>
              <a:gd name="connsiteY15" fmla="*/ 557747 h 6858000"/>
              <a:gd name="connsiteX16" fmla="*/ 4784573 w 6223400"/>
              <a:gd name="connsiteY16" fmla="*/ 559975 h 6858000"/>
              <a:gd name="connsiteX17" fmla="*/ 4789365 w 6223400"/>
              <a:gd name="connsiteY17" fmla="*/ 577604 h 6858000"/>
              <a:gd name="connsiteX18" fmla="*/ 4793212 w 6223400"/>
              <a:gd name="connsiteY18" fmla="*/ 580389 h 6858000"/>
              <a:gd name="connsiteX19" fmla="*/ 4789004 w 6223400"/>
              <a:gd name="connsiteY19" fmla="*/ 709310 h 6858000"/>
              <a:gd name="connsiteX20" fmla="*/ 4809572 w 6223400"/>
              <a:gd name="connsiteY20" fmla="*/ 893538 h 6858000"/>
              <a:gd name="connsiteX21" fmla="*/ 4832997 w 6223400"/>
              <a:gd name="connsiteY21" fmla="*/ 1201806 h 6858000"/>
              <a:gd name="connsiteX22" fmla="*/ 4793622 w 6223400"/>
              <a:gd name="connsiteY22" fmla="*/ 1467065 h 6858000"/>
              <a:gd name="connsiteX23" fmla="*/ 4808087 w 6223400"/>
              <a:gd name="connsiteY23" fmla="*/ 1640574 h 6858000"/>
              <a:gd name="connsiteX24" fmla="*/ 4818290 w 6223400"/>
              <a:gd name="connsiteY24" fmla="*/ 1723113 h 6858000"/>
              <a:gd name="connsiteX25" fmla="*/ 4802030 w 6223400"/>
              <a:gd name="connsiteY25" fmla="*/ 1796477 h 6858000"/>
              <a:gd name="connsiteX26" fmla="*/ 4789394 w 6223400"/>
              <a:gd name="connsiteY26" fmla="*/ 1850084 h 6858000"/>
              <a:gd name="connsiteX27" fmla="*/ 4781341 w 6223400"/>
              <a:gd name="connsiteY27" fmla="*/ 1964880 h 6858000"/>
              <a:gd name="connsiteX28" fmla="*/ 4780876 w 6223400"/>
              <a:gd name="connsiteY28" fmla="*/ 2085740 h 6858000"/>
              <a:gd name="connsiteX29" fmla="*/ 4721183 w 6223400"/>
              <a:gd name="connsiteY29" fmla="*/ 2249323 h 6858000"/>
              <a:gd name="connsiteX30" fmla="*/ 4696718 w 6223400"/>
              <a:gd name="connsiteY30" fmla="*/ 2602688 h 6858000"/>
              <a:gd name="connsiteX31" fmla="*/ 4688423 w 6223400"/>
              <a:gd name="connsiteY31" fmla="*/ 2721695 h 6858000"/>
              <a:gd name="connsiteX32" fmla="*/ 4668388 w 6223400"/>
              <a:gd name="connsiteY32" fmla="*/ 2840426 h 6858000"/>
              <a:gd name="connsiteX33" fmla="*/ 4695734 w 6223400"/>
              <a:gd name="connsiteY33" fmla="*/ 2936681 h 6858000"/>
              <a:gd name="connsiteX34" fmla="*/ 4673957 w 6223400"/>
              <a:gd name="connsiteY34" fmla="*/ 3075786 h 6858000"/>
              <a:gd name="connsiteX35" fmla="*/ 4672057 w 6223400"/>
              <a:gd name="connsiteY35" fmla="*/ 3182899 h 6858000"/>
              <a:gd name="connsiteX36" fmla="*/ 4684836 w 6223400"/>
              <a:gd name="connsiteY36" fmla="*/ 3210263 h 6858000"/>
              <a:gd name="connsiteX37" fmla="*/ 4684277 w 6223400"/>
              <a:gd name="connsiteY37" fmla="*/ 3214819 h 6858000"/>
              <a:gd name="connsiteX38" fmla="*/ 4679724 w 6223400"/>
              <a:gd name="connsiteY38" fmla="*/ 3215542 h 6858000"/>
              <a:gd name="connsiteX39" fmla="*/ 4677577 w 6223400"/>
              <a:gd name="connsiteY39" fmla="*/ 3227568 h 6858000"/>
              <a:gd name="connsiteX40" fmla="*/ 4679121 w 6223400"/>
              <a:gd name="connsiteY40" fmla="*/ 3243956 h 6858000"/>
              <a:gd name="connsiteX41" fmla="*/ 4675886 w 6223400"/>
              <a:gd name="connsiteY41" fmla="*/ 3258102 h 6858000"/>
              <a:gd name="connsiteX42" fmla="*/ 4666132 w 6223400"/>
              <a:gd name="connsiteY42" fmla="*/ 3289864 h 6858000"/>
              <a:gd name="connsiteX43" fmla="*/ 4665929 w 6223400"/>
              <a:gd name="connsiteY43" fmla="*/ 3300587 h 6858000"/>
              <a:gd name="connsiteX44" fmla="*/ 4662937 w 6223400"/>
              <a:gd name="connsiteY44" fmla="*/ 3311027 h 6858000"/>
              <a:gd name="connsiteX45" fmla="*/ 4660497 w 6223400"/>
              <a:gd name="connsiteY45" fmla="*/ 3311675 h 6858000"/>
              <a:gd name="connsiteX46" fmla="*/ 4654307 w 6223400"/>
              <a:gd name="connsiteY46" fmla="*/ 3305257 h 6858000"/>
              <a:gd name="connsiteX47" fmla="*/ 4651183 w 6223400"/>
              <a:gd name="connsiteY47" fmla="*/ 3460438 h 6858000"/>
              <a:gd name="connsiteX48" fmla="*/ 4668869 w 6223400"/>
              <a:gd name="connsiteY48" fmla="*/ 3559504 h 6858000"/>
              <a:gd name="connsiteX49" fmla="*/ 4706367 w 6223400"/>
              <a:gd name="connsiteY49" fmla="*/ 3636089 h 6858000"/>
              <a:gd name="connsiteX50" fmla="*/ 4745680 w 6223400"/>
              <a:gd name="connsiteY50" fmla="*/ 3768627 h 6858000"/>
              <a:gd name="connsiteX51" fmla="*/ 4848872 w 6223400"/>
              <a:gd name="connsiteY51" fmla="*/ 3937574 h 6858000"/>
              <a:gd name="connsiteX52" fmla="*/ 5099436 w 6223400"/>
              <a:gd name="connsiteY52" fmla="*/ 4390012 h 6858000"/>
              <a:gd name="connsiteX53" fmla="*/ 5177436 w 6223400"/>
              <a:gd name="connsiteY53" fmla="*/ 4529367 h 6858000"/>
              <a:gd name="connsiteX54" fmla="*/ 5245650 w 6223400"/>
              <a:gd name="connsiteY54" fmla="*/ 4634370 h 6858000"/>
              <a:gd name="connsiteX55" fmla="*/ 5265662 w 6223400"/>
              <a:gd name="connsiteY55" fmla="*/ 4708824 h 6858000"/>
              <a:gd name="connsiteX56" fmla="*/ 5305482 w 6223400"/>
              <a:gd name="connsiteY56" fmla="*/ 4824943 h 6858000"/>
              <a:gd name="connsiteX57" fmla="*/ 5341722 w 6223400"/>
              <a:gd name="connsiteY57" fmla="*/ 4867341 h 6858000"/>
              <a:gd name="connsiteX58" fmla="*/ 5391860 w 6223400"/>
              <a:gd name="connsiteY58" fmla="*/ 4969482 h 6858000"/>
              <a:gd name="connsiteX59" fmla="*/ 5443823 w 6223400"/>
              <a:gd name="connsiteY59" fmla="*/ 5045764 h 6858000"/>
              <a:gd name="connsiteX60" fmla="*/ 5698884 w 6223400"/>
              <a:gd name="connsiteY60" fmla="*/ 5240135 h 6858000"/>
              <a:gd name="connsiteX61" fmla="*/ 5802745 w 6223400"/>
              <a:gd name="connsiteY61" fmla="*/ 5405525 h 6858000"/>
              <a:gd name="connsiteX62" fmla="*/ 5896576 w 6223400"/>
              <a:gd name="connsiteY62" fmla="*/ 5514876 h 6858000"/>
              <a:gd name="connsiteX63" fmla="*/ 5905131 w 6223400"/>
              <a:gd name="connsiteY63" fmla="*/ 5543895 h 6858000"/>
              <a:gd name="connsiteX64" fmla="*/ 5919711 w 6223400"/>
              <a:gd name="connsiteY64" fmla="*/ 5592311 h 6858000"/>
              <a:gd name="connsiteX65" fmla="*/ 5921028 w 6223400"/>
              <a:gd name="connsiteY65" fmla="*/ 5636484 h 6858000"/>
              <a:gd name="connsiteX66" fmla="*/ 5937013 w 6223400"/>
              <a:gd name="connsiteY66" fmla="*/ 5673804 h 6858000"/>
              <a:gd name="connsiteX67" fmla="*/ 5953116 w 6223400"/>
              <a:gd name="connsiteY67" fmla="*/ 5672149 h 6858000"/>
              <a:gd name="connsiteX68" fmla="*/ 5966195 w 6223400"/>
              <a:gd name="connsiteY68" fmla="*/ 5715424 h 6858000"/>
              <a:gd name="connsiteX69" fmla="*/ 5984676 w 6223400"/>
              <a:gd name="connsiteY69" fmla="*/ 5782202 h 6858000"/>
              <a:gd name="connsiteX70" fmla="*/ 5991226 w 6223400"/>
              <a:gd name="connsiteY70" fmla="*/ 5790528 h 6858000"/>
              <a:gd name="connsiteX71" fmla="*/ 5983278 w 6223400"/>
              <a:gd name="connsiteY71" fmla="*/ 5805716 h 6858000"/>
              <a:gd name="connsiteX72" fmla="*/ 5983618 w 6223400"/>
              <a:gd name="connsiteY72" fmla="*/ 5862441 h 6858000"/>
              <a:gd name="connsiteX73" fmla="*/ 6015245 w 6223400"/>
              <a:gd name="connsiteY73" fmla="*/ 5963982 h 6858000"/>
              <a:gd name="connsiteX74" fmla="*/ 6027586 w 6223400"/>
              <a:gd name="connsiteY74" fmla="*/ 5986436 h 6858000"/>
              <a:gd name="connsiteX75" fmla="*/ 6049361 w 6223400"/>
              <a:gd name="connsiteY75" fmla="*/ 6034848 h 6858000"/>
              <a:gd name="connsiteX76" fmla="*/ 6070025 w 6223400"/>
              <a:gd name="connsiteY76" fmla="*/ 6064390 h 6858000"/>
              <a:gd name="connsiteX77" fmla="*/ 6066083 w 6223400"/>
              <a:gd name="connsiteY77" fmla="*/ 6074622 h 6858000"/>
              <a:gd name="connsiteX78" fmla="*/ 6068582 w 6223400"/>
              <a:gd name="connsiteY78" fmla="*/ 6095625 h 6858000"/>
              <a:gd name="connsiteX79" fmla="*/ 6098779 w 6223400"/>
              <a:gd name="connsiteY79" fmla="*/ 6194890 h 6858000"/>
              <a:gd name="connsiteX80" fmla="*/ 6109139 w 6223400"/>
              <a:gd name="connsiteY80" fmla="*/ 6211062 h 6858000"/>
              <a:gd name="connsiteX81" fmla="*/ 6145119 w 6223400"/>
              <a:gd name="connsiteY81" fmla="*/ 6303997 h 6858000"/>
              <a:gd name="connsiteX82" fmla="*/ 6165032 w 6223400"/>
              <a:gd name="connsiteY82" fmla="*/ 6461800 h 6858000"/>
              <a:gd name="connsiteX83" fmla="*/ 6210435 w 6223400"/>
              <a:gd name="connsiteY83" fmla="*/ 6633111 h 6858000"/>
              <a:gd name="connsiteX84" fmla="*/ 6219899 w 6223400"/>
              <a:gd name="connsiteY84" fmla="*/ 6838923 h 6858000"/>
              <a:gd name="connsiteX85" fmla="*/ 6216288 w 6223400"/>
              <a:gd name="connsiteY85" fmla="*/ 6858000 h 6858000"/>
              <a:gd name="connsiteX86" fmla="*/ 0 w 6223400"/>
              <a:gd name="connsiteY86" fmla="*/ 6858000 h 6858000"/>
              <a:gd name="connsiteX87" fmla="*/ 0 w 6223400"/>
              <a:gd name="connsiteY87"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742659 w 6223400"/>
              <a:gd name="connsiteY4" fmla="*/ 169139 h 6858000"/>
              <a:gd name="connsiteX5" fmla="*/ 4740930 w 6223400"/>
              <a:gd name="connsiteY5" fmla="*/ 339224 h 6858000"/>
              <a:gd name="connsiteX6" fmla="*/ 4740041 w 6223400"/>
              <a:gd name="connsiteY6" fmla="*/ 340080 h 6858000"/>
              <a:gd name="connsiteX7" fmla="*/ 4738863 w 6223400"/>
              <a:gd name="connsiteY7" fmla="*/ 351201 h 6858000"/>
              <a:gd name="connsiteX8" fmla="*/ 4732241 w 6223400"/>
              <a:gd name="connsiteY8" fmla="*/ 351407 h 6858000"/>
              <a:gd name="connsiteX9" fmla="*/ 4732927 w 6223400"/>
              <a:gd name="connsiteY9" fmla="*/ 353369 h 6858000"/>
              <a:gd name="connsiteX10" fmla="*/ 4736091 w 6223400"/>
              <a:gd name="connsiteY10" fmla="*/ 365928 h 6858000"/>
              <a:gd name="connsiteX11" fmla="*/ 4739022 w 6223400"/>
              <a:gd name="connsiteY11" fmla="*/ 371555 h 6858000"/>
              <a:gd name="connsiteX12" fmla="*/ 4737700 w 6223400"/>
              <a:gd name="connsiteY12" fmla="*/ 372314 h 6858000"/>
              <a:gd name="connsiteX13" fmla="*/ 4766342 w 6223400"/>
              <a:gd name="connsiteY13" fmla="*/ 533311 h 6858000"/>
              <a:gd name="connsiteX14" fmla="*/ 4777327 w 6223400"/>
              <a:gd name="connsiteY14" fmla="*/ 543960 h 6858000"/>
              <a:gd name="connsiteX15" fmla="*/ 4785029 w 6223400"/>
              <a:gd name="connsiteY15" fmla="*/ 557747 h 6858000"/>
              <a:gd name="connsiteX16" fmla="*/ 4784573 w 6223400"/>
              <a:gd name="connsiteY16" fmla="*/ 559975 h 6858000"/>
              <a:gd name="connsiteX17" fmla="*/ 4789365 w 6223400"/>
              <a:gd name="connsiteY17" fmla="*/ 577604 h 6858000"/>
              <a:gd name="connsiteX18" fmla="*/ 4793212 w 6223400"/>
              <a:gd name="connsiteY18" fmla="*/ 580389 h 6858000"/>
              <a:gd name="connsiteX19" fmla="*/ 4789004 w 6223400"/>
              <a:gd name="connsiteY19" fmla="*/ 709310 h 6858000"/>
              <a:gd name="connsiteX20" fmla="*/ 4809572 w 6223400"/>
              <a:gd name="connsiteY20" fmla="*/ 893538 h 6858000"/>
              <a:gd name="connsiteX21" fmla="*/ 4832997 w 6223400"/>
              <a:gd name="connsiteY21" fmla="*/ 1201806 h 6858000"/>
              <a:gd name="connsiteX22" fmla="*/ 4793622 w 6223400"/>
              <a:gd name="connsiteY22" fmla="*/ 1467065 h 6858000"/>
              <a:gd name="connsiteX23" fmla="*/ 4808087 w 6223400"/>
              <a:gd name="connsiteY23" fmla="*/ 1640574 h 6858000"/>
              <a:gd name="connsiteX24" fmla="*/ 4818290 w 6223400"/>
              <a:gd name="connsiteY24" fmla="*/ 1723113 h 6858000"/>
              <a:gd name="connsiteX25" fmla="*/ 4802030 w 6223400"/>
              <a:gd name="connsiteY25" fmla="*/ 1796477 h 6858000"/>
              <a:gd name="connsiteX26" fmla="*/ 4789394 w 6223400"/>
              <a:gd name="connsiteY26" fmla="*/ 1850084 h 6858000"/>
              <a:gd name="connsiteX27" fmla="*/ 4781341 w 6223400"/>
              <a:gd name="connsiteY27" fmla="*/ 1964880 h 6858000"/>
              <a:gd name="connsiteX28" fmla="*/ 4780876 w 6223400"/>
              <a:gd name="connsiteY28" fmla="*/ 2085740 h 6858000"/>
              <a:gd name="connsiteX29" fmla="*/ 4721183 w 6223400"/>
              <a:gd name="connsiteY29" fmla="*/ 2249323 h 6858000"/>
              <a:gd name="connsiteX30" fmla="*/ 4696718 w 6223400"/>
              <a:gd name="connsiteY30" fmla="*/ 2602688 h 6858000"/>
              <a:gd name="connsiteX31" fmla="*/ 4688423 w 6223400"/>
              <a:gd name="connsiteY31" fmla="*/ 2721695 h 6858000"/>
              <a:gd name="connsiteX32" fmla="*/ 4668388 w 6223400"/>
              <a:gd name="connsiteY32" fmla="*/ 2840426 h 6858000"/>
              <a:gd name="connsiteX33" fmla="*/ 4695734 w 6223400"/>
              <a:gd name="connsiteY33" fmla="*/ 2936681 h 6858000"/>
              <a:gd name="connsiteX34" fmla="*/ 4673957 w 6223400"/>
              <a:gd name="connsiteY34" fmla="*/ 3075786 h 6858000"/>
              <a:gd name="connsiteX35" fmla="*/ 4672057 w 6223400"/>
              <a:gd name="connsiteY35" fmla="*/ 3182899 h 6858000"/>
              <a:gd name="connsiteX36" fmla="*/ 4684836 w 6223400"/>
              <a:gd name="connsiteY36" fmla="*/ 3210263 h 6858000"/>
              <a:gd name="connsiteX37" fmla="*/ 4684277 w 6223400"/>
              <a:gd name="connsiteY37" fmla="*/ 3214819 h 6858000"/>
              <a:gd name="connsiteX38" fmla="*/ 4679724 w 6223400"/>
              <a:gd name="connsiteY38" fmla="*/ 3215542 h 6858000"/>
              <a:gd name="connsiteX39" fmla="*/ 4677577 w 6223400"/>
              <a:gd name="connsiteY39" fmla="*/ 3227568 h 6858000"/>
              <a:gd name="connsiteX40" fmla="*/ 4679121 w 6223400"/>
              <a:gd name="connsiteY40" fmla="*/ 3243956 h 6858000"/>
              <a:gd name="connsiteX41" fmla="*/ 4675886 w 6223400"/>
              <a:gd name="connsiteY41" fmla="*/ 3258102 h 6858000"/>
              <a:gd name="connsiteX42" fmla="*/ 4666132 w 6223400"/>
              <a:gd name="connsiteY42" fmla="*/ 3289864 h 6858000"/>
              <a:gd name="connsiteX43" fmla="*/ 4665929 w 6223400"/>
              <a:gd name="connsiteY43" fmla="*/ 3300587 h 6858000"/>
              <a:gd name="connsiteX44" fmla="*/ 4662937 w 6223400"/>
              <a:gd name="connsiteY44" fmla="*/ 3311027 h 6858000"/>
              <a:gd name="connsiteX45" fmla="*/ 4660497 w 6223400"/>
              <a:gd name="connsiteY45" fmla="*/ 3311675 h 6858000"/>
              <a:gd name="connsiteX46" fmla="*/ 4654307 w 6223400"/>
              <a:gd name="connsiteY46" fmla="*/ 3305257 h 6858000"/>
              <a:gd name="connsiteX47" fmla="*/ 4651183 w 6223400"/>
              <a:gd name="connsiteY47" fmla="*/ 3460438 h 6858000"/>
              <a:gd name="connsiteX48" fmla="*/ 4668869 w 6223400"/>
              <a:gd name="connsiteY48" fmla="*/ 3559504 h 6858000"/>
              <a:gd name="connsiteX49" fmla="*/ 4706367 w 6223400"/>
              <a:gd name="connsiteY49" fmla="*/ 3636089 h 6858000"/>
              <a:gd name="connsiteX50" fmla="*/ 4745680 w 6223400"/>
              <a:gd name="connsiteY50" fmla="*/ 3768627 h 6858000"/>
              <a:gd name="connsiteX51" fmla="*/ 4848872 w 6223400"/>
              <a:gd name="connsiteY51" fmla="*/ 3937574 h 6858000"/>
              <a:gd name="connsiteX52" fmla="*/ 5099436 w 6223400"/>
              <a:gd name="connsiteY52" fmla="*/ 4390012 h 6858000"/>
              <a:gd name="connsiteX53" fmla="*/ 5170612 w 6223400"/>
              <a:gd name="connsiteY53" fmla="*/ 4529367 h 6858000"/>
              <a:gd name="connsiteX54" fmla="*/ 5245650 w 6223400"/>
              <a:gd name="connsiteY54" fmla="*/ 4634370 h 6858000"/>
              <a:gd name="connsiteX55" fmla="*/ 5265662 w 6223400"/>
              <a:gd name="connsiteY55" fmla="*/ 4708824 h 6858000"/>
              <a:gd name="connsiteX56" fmla="*/ 5305482 w 6223400"/>
              <a:gd name="connsiteY56" fmla="*/ 4824943 h 6858000"/>
              <a:gd name="connsiteX57" fmla="*/ 5341722 w 6223400"/>
              <a:gd name="connsiteY57" fmla="*/ 4867341 h 6858000"/>
              <a:gd name="connsiteX58" fmla="*/ 5391860 w 6223400"/>
              <a:gd name="connsiteY58" fmla="*/ 4969482 h 6858000"/>
              <a:gd name="connsiteX59" fmla="*/ 5443823 w 6223400"/>
              <a:gd name="connsiteY59" fmla="*/ 5045764 h 6858000"/>
              <a:gd name="connsiteX60" fmla="*/ 5698884 w 6223400"/>
              <a:gd name="connsiteY60" fmla="*/ 5240135 h 6858000"/>
              <a:gd name="connsiteX61" fmla="*/ 5802745 w 6223400"/>
              <a:gd name="connsiteY61" fmla="*/ 5405525 h 6858000"/>
              <a:gd name="connsiteX62" fmla="*/ 5896576 w 6223400"/>
              <a:gd name="connsiteY62" fmla="*/ 5514876 h 6858000"/>
              <a:gd name="connsiteX63" fmla="*/ 5905131 w 6223400"/>
              <a:gd name="connsiteY63" fmla="*/ 5543895 h 6858000"/>
              <a:gd name="connsiteX64" fmla="*/ 5919711 w 6223400"/>
              <a:gd name="connsiteY64" fmla="*/ 5592311 h 6858000"/>
              <a:gd name="connsiteX65" fmla="*/ 5921028 w 6223400"/>
              <a:gd name="connsiteY65" fmla="*/ 5636484 h 6858000"/>
              <a:gd name="connsiteX66" fmla="*/ 5937013 w 6223400"/>
              <a:gd name="connsiteY66" fmla="*/ 5673804 h 6858000"/>
              <a:gd name="connsiteX67" fmla="*/ 5953116 w 6223400"/>
              <a:gd name="connsiteY67" fmla="*/ 5672149 h 6858000"/>
              <a:gd name="connsiteX68" fmla="*/ 5966195 w 6223400"/>
              <a:gd name="connsiteY68" fmla="*/ 5715424 h 6858000"/>
              <a:gd name="connsiteX69" fmla="*/ 5984676 w 6223400"/>
              <a:gd name="connsiteY69" fmla="*/ 5782202 h 6858000"/>
              <a:gd name="connsiteX70" fmla="*/ 5991226 w 6223400"/>
              <a:gd name="connsiteY70" fmla="*/ 5790528 h 6858000"/>
              <a:gd name="connsiteX71" fmla="*/ 5983278 w 6223400"/>
              <a:gd name="connsiteY71" fmla="*/ 5805716 h 6858000"/>
              <a:gd name="connsiteX72" fmla="*/ 5983618 w 6223400"/>
              <a:gd name="connsiteY72" fmla="*/ 5862441 h 6858000"/>
              <a:gd name="connsiteX73" fmla="*/ 6015245 w 6223400"/>
              <a:gd name="connsiteY73" fmla="*/ 5963982 h 6858000"/>
              <a:gd name="connsiteX74" fmla="*/ 6027586 w 6223400"/>
              <a:gd name="connsiteY74" fmla="*/ 5986436 h 6858000"/>
              <a:gd name="connsiteX75" fmla="*/ 6049361 w 6223400"/>
              <a:gd name="connsiteY75" fmla="*/ 6034848 h 6858000"/>
              <a:gd name="connsiteX76" fmla="*/ 6070025 w 6223400"/>
              <a:gd name="connsiteY76" fmla="*/ 6064390 h 6858000"/>
              <a:gd name="connsiteX77" fmla="*/ 6066083 w 6223400"/>
              <a:gd name="connsiteY77" fmla="*/ 6074622 h 6858000"/>
              <a:gd name="connsiteX78" fmla="*/ 6068582 w 6223400"/>
              <a:gd name="connsiteY78" fmla="*/ 6095625 h 6858000"/>
              <a:gd name="connsiteX79" fmla="*/ 6098779 w 6223400"/>
              <a:gd name="connsiteY79" fmla="*/ 6194890 h 6858000"/>
              <a:gd name="connsiteX80" fmla="*/ 6109139 w 6223400"/>
              <a:gd name="connsiteY80" fmla="*/ 6211062 h 6858000"/>
              <a:gd name="connsiteX81" fmla="*/ 6145119 w 6223400"/>
              <a:gd name="connsiteY81" fmla="*/ 6303997 h 6858000"/>
              <a:gd name="connsiteX82" fmla="*/ 6165032 w 6223400"/>
              <a:gd name="connsiteY82" fmla="*/ 6461800 h 6858000"/>
              <a:gd name="connsiteX83" fmla="*/ 6210435 w 6223400"/>
              <a:gd name="connsiteY83" fmla="*/ 6633111 h 6858000"/>
              <a:gd name="connsiteX84" fmla="*/ 6219899 w 6223400"/>
              <a:gd name="connsiteY84" fmla="*/ 6838923 h 6858000"/>
              <a:gd name="connsiteX85" fmla="*/ 6216288 w 6223400"/>
              <a:gd name="connsiteY85" fmla="*/ 6858000 h 6858000"/>
              <a:gd name="connsiteX86" fmla="*/ 0 w 6223400"/>
              <a:gd name="connsiteY86" fmla="*/ 6858000 h 6858000"/>
              <a:gd name="connsiteX87" fmla="*/ 0 w 6223400"/>
              <a:gd name="connsiteY87"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742659 w 6223400"/>
              <a:gd name="connsiteY4" fmla="*/ 169139 h 6858000"/>
              <a:gd name="connsiteX5" fmla="*/ 4740930 w 6223400"/>
              <a:gd name="connsiteY5" fmla="*/ 339224 h 6858000"/>
              <a:gd name="connsiteX6" fmla="*/ 4740041 w 6223400"/>
              <a:gd name="connsiteY6" fmla="*/ 340080 h 6858000"/>
              <a:gd name="connsiteX7" fmla="*/ 4738863 w 6223400"/>
              <a:gd name="connsiteY7" fmla="*/ 351201 h 6858000"/>
              <a:gd name="connsiteX8" fmla="*/ 4732241 w 6223400"/>
              <a:gd name="connsiteY8" fmla="*/ 351407 h 6858000"/>
              <a:gd name="connsiteX9" fmla="*/ 4732927 w 6223400"/>
              <a:gd name="connsiteY9" fmla="*/ 353369 h 6858000"/>
              <a:gd name="connsiteX10" fmla="*/ 4736091 w 6223400"/>
              <a:gd name="connsiteY10" fmla="*/ 365928 h 6858000"/>
              <a:gd name="connsiteX11" fmla="*/ 4739022 w 6223400"/>
              <a:gd name="connsiteY11" fmla="*/ 371555 h 6858000"/>
              <a:gd name="connsiteX12" fmla="*/ 4737700 w 6223400"/>
              <a:gd name="connsiteY12" fmla="*/ 372314 h 6858000"/>
              <a:gd name="connsiteX13" fmla="*/ 4766342 w 6223400"/>
              <a:gd name="connsiteY13" fmla="*/ 533311 h 6858000"/>
              <a:gd name="connsiteX14" fmla="*/ 4777327 w 6223400"/>
              <a:gd name="connsiteY14" fmla="*/ 543960 h 6858000"/>
              <a:gd name="connsiteX15" fmla="*/ 4785029 w 6223400"/>
              <a:gd name="connsiteY15" fmla="*/ 557747 h 6858000"/>
              <a:gd name="connsiteX16" fmla="*/ 4784573 w 6223400"/>
              <a:gd name="connsiteY16" fmla="*/ 559975 h 6858000"/>
              <a:gd name="connsiteX17" fmla="*/ 4789365 w 6223400"/>
              <a:gd name="connsiteY17" fmla="*/ 577604 h 6858000"/>
              <a:gd name="connsiteX18" fmla="*/ 4793212 w 6223400"/>
              <a:gd name="connsiteY18" fmla="*/ 580389 h 6858000"/>
              <a:gd name="connsiteX19" fmla="*/ 4789004 w 6223400"/>
              <a:gd name="connsiteY19" fmla="*/ 709310 h 6858000"/>
              <a:gd name="connsiteX20" fmla="*/ 4809572 w 6223400"/>
              <a:gd name="connsiteY20" fmla="*/ 893538 h 6858000"/>
              <a:gd name="connsiteX21" fmla="*/ 4832997 w 6223400"/>
              <a:gd name="connsiteY21" fmla="*/ 1201806 h 6858000"/>
              <a:gd name="connsiteX22" fmla="*/ 4793622 w 6223400"/>
              <a:gd name="connsiteY22" fmla="*/ 1467065 h 6858000"/>
              <a:gd name="connsiteX23" fmla="*/ 4808087 w 6223400"/>
              <a:gd name="connsiteY23" fmla="*/ 1640574 h 6858000"/>
              <a:gd name="connsiteX24" fmla="*/ 4818290 w 6223400"/>
              <a:gd name="connsiteY24" fmla="*/ 1723113 h 6858000"/>
              <a:gd name="connsiteX25" fmla="*/ 4802030 w 6223400"/>
              <a:gd name="connsiteY25" fmla="*/ 1796477 h 6858000"/>
              <a:gd name="connsiteX26" fmla="*/ 4789394 w 6223400"/>
              <a:gd name="connsiteY26" fmla="*/ 1850084 h 6858000"/>
              <a:gd name="connsiteX27" fmla="*/ 4781341 w 6223400"/>
              <a:gd name="connsiteY27" fmla="*/ 1964880 h 6858000"/>
              <a:gd name="connsiteX28" fmla="*/ 4780876 w 6223400"/>
              <a:gd name="connsiteY28" fmla="*/ 2085740 h 6858000"/>
              <a:gd name="connsiteX29" fmla="*/ 4721183 w 6223400"/>
              <a:gd name="connsiteY29" fmla="*/ 2249323 h 6858000"/>
              <a:gd name="connsiteX30" fmla="*/ 4696718 w 6223400"/>
              <a:gd name="connsiteY30" fmla="*/ 2602688 h 6858000"/>
              <a:gd name="connsiteX31" fmla="*/ 4688423 w 6223400"/>
              <a:gd name="connsiteY31" fmla="*/ 2721695 h 6858000"/>
              <a:gd name="connsiteX32" fmla="*/ 4668388 w 6223400"/>
              <a:gd name="connsiteY32" fmla="*/ 2840426 h 6858000"/>
              <a:gd name="connsiteX33" fmla="*/ 4695734 w 6223400"/>
              <a:gd name="connsiteY33" fmla="*/ 2936681 h 6858000"/>
              <a:gd name="connsiteX34" fmla="*/ 4673957 w 6223400"/>
              <a:gd name="connsiteY34" fmla="*/ 3075786 h 6858000"/>
              <a:gd name="connsiteX35" fmla="*/ 4672057 w 6223400"/>
              <a:gd name="connsiteY35" fmla="*/ 3182899 h 6858000"/>
              <a:gd name="connsiteX36" fmla="*/ 4684836 w 6223400"/>
              <a:gd name="connsiteY36" fmla="*/ 3210263 h 6858000"/>
              <a:gd name="connsiteX37" fmla="*/ 4684277 w 6223400"/>
              <a:gd name="connsiteY37" fmla="*/ 3214819 h 6858000"/>
              <a:gd name="connsiteX38" fmla="*/ 4679724 w 6223400"/>
              <a:gd name="connsiteY38" fmla="*/ 3215542 h 6858000"/>
              <a:gd name="connsiteX39" fmla="*/ 4677577 w 6223400"/>
              <a:gd name="connsiteY39" fmla="*/ 3227568 h 6858000"/>
              <a:gd name="connsiteX40" fmla="*/ 4679121 w 6223400"/>
              <a:gd name="connsiteY40" fmla="*/ 3243956 h 6858000"/>
              <a:gd name="connsiteX41" fmla="*/ 4675886 w 6223400"/>
              <a:gd name="connsiteY41" fmla="*/ 3258102 h 6858000"/>
              <a:gd name="connsiteX42" fmla="*/ 4666132 w 6223400"/>
              <a:gd name="connsiteY42" fmla="*/ 3289864 h 6858000"/>
              <a:gd name="connsiteX43" fmla="*/ 4665929 w 6223400"/>
              <a:gd name="connsiteY43" fmla="*/ 3300587 h 6858000"/>
              <a:gd name="connsiteX44" fmla="*/ 4662937 w 6223400"/>
              <a:gd name="connsiteY44" fmla="*/ 3311027 h 6858000"/>
              <a:gd name="connsiteX45" fmla="*/ 4660497 w 6223400"/>
              <a:gd name="connsiteY45" fmla="*/ 3311675 h 6858000"/>
              <a:gd name="connsiteX46" fmla="*/ 4654307 w 6223400"/>
              <a:gd name="connsiteY46" fmla="*/ 3305257 h 6858000"/>
              <a:gd name="connsiteX47" fmla="*/ 4651183 w 6223400"/>
              <a:gd name="connsiteY47" fmla="*/ 3460438 h 6858000"/>
              <a:gd name="connsiteX48" fmla="*/ 4668869 w 6223400"/>
              <a:gd name="connsiteY48" fmla="*/ 3559504 h 6858000"/>
              <a:gd name="connsiteX49" fmla="*/ 4706367 w 6223400"/>
              <a:gd name="connsiteY49" fmla="*/ 3636089 h 6858000"/>
              <a:gd name="connsiteX50" fmla="*/ 4745680 w 6223400"/>
              <a:gd name="connsiteY50" fmla="*/ 3768627 h 6858000"/>
              <a:gd name="connsiteX51" fmla="*/ 4848872 w 6223400"/>
              <a:gd name="connsiteY51" fmla="*/ 3937574 h 6858000"/>
              <a:gd name="connsiteX52" fmla="*/ 5119907 w 6223400"/>
              <a:gd name="connsiteY52" fmla="*/ 4321773 h 6858000"/>
              <a:gd name="connsiteX53" fmla="*/ 5170612 w 6223400"/>
              <a:gd name="connsiteY53" fmla="*/ 4529367 h 6858000"/>
              <a:gd name="connsiteX54" fmla="*/ 5245650 w 6223400"/>
              <a:gd name="connsiteY54" fmla="*/ 4634370 h 6858000"/>
              <a:gd name="connsiteX55" fmla="*/ 5265662 w 6223400"/>
              <a:gd name="connsiteY55" fmla="*/ 4708824 h 6858000"/>
              <a:gd name="connsiteX56" fmla="*/ 5305482 w 6223400"/>
              <a:gd name="connsiteY56" fmla="*/ 4824943 h 6858000"/>
              <a:gd name="connsiteX57" fmla="*/ 5341722 w 6223400"/>
              <a:gd name="connsiteY57" fmla="*/ 4867341 h 6858000"/>
              <a:gd name="connsiteX58" fmla="*/ 5391860 w 6223400"/>
              <a:gd name="connsiteY58" fmla="*/ 4969482 h 6858000"/>
              <a:gd name="connsiteX59" fmla="*/ 5443823 w 6223400"/>
              <a:gd name="connsiteY59" fmla="*/ 5045764 h 6858000"/>
              <a:gd name="connsiteX60" fmla="*/ 5698884 w 6223400"/>
              <a:gd name="connsiteY60" fmla="*/ 5240135 h 6858000"/>
              <a:gd name="connsiteX61" fmla="*/ 5802745 w 6223400"/>
              <a:gd name="connsiteY61" fmla="*/ 5405525 h 6858000"/>
              <a:gd name="connsiteX62" fmla="*/ 5896576 w 6223400"/>
              <a:gd name="connsiteY62" fmla="*/ 5514876 h 6858000"/>
              <a:gd name="connsiteX63" fmla="*/ 5905131 w 6223400"/>
              <a:gd name="connsiteY63" fmla="*/ 5543895 h 6858000"/>
              <a:gd name="connsiteX64" fmla="*/ 5919711 w 6223400"/>
              <a:gd name="connsiteY64" fmla="*/ 5592311 h 6858000"/>
              <a:gd name="connsiteX65" fmla="*/ 5921028 w 6223400"/>
              <a:gd name="connsiteY65" fmla="*/ 5636484 h 6858000"/>
              <a:gd name="connsiteX66" fmla="*/ 5937013 w 6223400"/>
              <a:gd name="connsiteY66" fmla="*/ 5673804 h 6858000"/>
              <a:gd name="connsiteX67" fmla="*/ 5953116 w 6223400"/>
              <a:gd name="connsiteY67" fmla="*/ 5672149 h 6858000"/>
              <a:gd name="connsiteX68" fmla="*/ 5966195 w 6223400"/>
              <a:gd name="connsiteY68" fmla="*/ 5715424 h 6858000"/>
              <a:gd name="connsiteX69" fmla="*/ 5984676 w 6223400"/>
              <a:gd name="connsiteY69" fmla="*/ 5782202 h 6858000"/>
              <a:gd name="connsiteX70" fmla="*/ 5991226 w 6223400"/>
              <a:gd name="connsiteY70" fmla="*/ 5790528 h 6858000"/>
              <a:gd name="connsiteX71" fmla="*/ 5983278 w 6223400"/>
              <a:gd name="connsiteY71" fmla="*/ 5805716 h 6858000"/>
              <a:gd name="connsiteX72" fmla="*/ 5983618 w 6223400"/>
              <a:gd name="connsiteY72" fmla="*/ 5862441 h 6858000"/>
              <a:gd name="connsiteX73" fmla="*/ 6015245 w 6223400"/>
              <a:gd name="connsiteY73" fmla="*/ 5963982 h 6858000"/>
              <a:gd name="connsiteX74" fmla="*/ 6027586 w 6223400"/>
              <a:gd name="connsiteY74" fmla="*/ 5986436 h 6858000"/>
              <a:gd name="connsiteX75" fmla="*/ 6049361 w 6223400"/>
              <a:gd name="connsiteY75" fmla="*/ 6034848 h 6858000"/>
              <a:gd name="connsiteX76" fmla="*/ 6070025 w 6223400"/>
              <a:gd name="connsiteY76" fmla="*/ 6064390 h 6858000"/>
              <a:gd name="connsiteX77" fmla="*/ 6066083 w 6223400"/>
              <a:gd name="connsiteY77" fmla="*/ 6074622 h 6858000"/>
              <a:gd name="connsiteX78" fmla="*/ 6068582 w 6223400"/>
              <a:gd name="connsiteY78" fmla="*/ 6095625 h 6858000"/>
              <a:gd name="connsiteX79" fmla="*/ 6098779 w 6223400"/>
              <a:gd name="connsiteY79" fmla="*/ 6194890 h 6858000"/>
              <a:gd name="connsiteX80" fmla="*/ 6109139 w 6223400"/>
              <a:gd name="connsiteY80" fmla="*/ 6211062 h 6858000"/>
              <a:gd name="connsiteX81" fmla="*/ 6145119 w 6223400"/>
              <a:gd name="connsiteY81" fmla="*/ 6303997 h 6858000"/>
              <a:gd name="connsiteX82" fmla="*/ 6165032 w 6223400"/>
              <a:gd name="connsiteY82" fmla="*/ 6461800 h 6858000"/>
              <a:gd name="connsiteX83" fmla="*/ 6210435 w 6223400"/>
              <a:gd name="connsiteY83" fmla="*/ 6633111 h 6858000"/>
              <a:gd name="connsiteX84" fmla="*/ 6219899 w 6223400"/>
              <a:gd name="connsiteY84" fmla="*/ 6838923 h 6858000"/>
              <a:gd name="connsiteX85" fmla="*/ 6216288 w 6223400"/>
              <a:gd name="connsiteY85" fmla="*/ 6858000 h 6858000"/>
              <a:gd name="connsiteX86" fmla="*/ 0 w 6223400"/>
              <a:gd name="connsiteY86" fmla="*/ 6858000 h 6858000"/>
              <a:gd name="connsiteX87" fmla="*/ 0 w 6223400"/>
              <a:gd name="connsiteY87"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742659 w 6223400"/>
              <a:gd name="connsiteY4" fmla="*/ 169139 h 6858000"/>
              <a:gd name="connsiteX5" fmla="*/ 4740930 w 6223400"/>
              <a:gd name="connsiteY5" fmla="*/ 339224 h 6858000"/>
              <a:gd name="connsiteX6" fmla="*/ 4740041 w 6223400"/>
              <a:gd name="connsiteY6" fmla="*/ 340080 h 6858000"/>
              <a:gd name="connsiteX7" fmla="*/ 4738863 w 6223400"/>
              <a:gd name="connsiteY7" fmla="*/ 351201 h 6858000"/>
              <a:gd name="connsiteX8" fmla="*/ 4732241 w 6223400"/>
              <a:gd name="connsiteY8" fmla="*/ 351407 h 6858000"/>
              <a:gd name="connsiteX9" fmla="*/ 4732927 w 6223400"/>
              <a:gd name="connsiteY9" fmla="*/ 353369 h 6858000"/>
              <a:gd name="connsiteX10" fmla="*/ 4736091 w 6223400"/>
              <a:gd name="connsiteY10" fmla="*/ 365928 h 6858000"/>
              <a:gd name="connsiteX11" fmla="*/ 4739022 w 6223400"/>
              <a:gd name="connsiteY11" fmla="*/ 371555 h 6858000"/>
              <a:gd name="connsiteX12" fmla="*/ 4737700 w 6223400"/>
              <a:gd name="connsiteY12" fmla="*/ 372314 h 6858000"/>
              <a:gd name="connsiteX13" fmla="*/ 4766342 w 6223400"/>
              <a:gd name="connsiteY13" fmla="*/ 533311 h 6858000"/>
              <a:gd name="connsiteX14" fmla="*/ 4777327 w 6223400"/>
              <a:gd name="connsiteY14" fmla="*/ 543960 h 6858000"/>
              <a:gd name="connsiteX15" fmla="*/ 4785029 w 6223400"/>
              <a:gd name="connsiteY15" fmla="*/ 557747 h 6858000"/>
              <a:gd name="connsiteX16" fmla="*/ 4784573 w 6223400"/>
              <a:gd name="connsiteY16" fmla="*/ 559975 h 6858000"/>
              <a:gd name="connsiteX17" fmla="*/ 4789365 w 6223400"/>
              <a:gd name="connsiteY17" fmla="*/ 577604 h 6858000"/>
              <a:gd name="connsiteX18" fmla="*/ 4793212 w 6223400"/>
              <a:gd name="connsiteY18" fmla="*/ 580389 h 6858000"/>
              <a:gd name="connsiteX19" fmla="*/ 4789004 w 6223400"/>
              <a:gd name="connsiteY19" fmla="*/ 709310 h 6858000"/>
              <a:gd name="connsiteX20" fmla="*/ 4809572 w 6223400"/>
              <a:gd name="connsiteY20" fmla="*/ 893538 h 6858000"/>
              <a:gd name="connsiteX21" fmla="*/ 4832997 w 6223400"/>
              <a:gd name="connsiteY21" fmla="*/ 1201806 h 6858000"/>
              <a:gd name="connsiteX22" fmla="*/ 4793622 w 6223400"/>
              <a:gd name="connsiteY22" fmla="*/ 1467065 h 6858000"/>
              <a:gd name="connsiteX23" fmla="*/ 4808087 w 6223400"/>
              <a:gd name="connsiteY23" fmla="*/ 1640574 h 6858000"/>
              <a:gd name="connsiteX24" fmla="*/ 4818290 w 6223400"/>
              <a:gd name="connsiteY24" fmla="*/ 1723113 h 6858000"/>
              <a:gd name="connsiteX25" fmla="*/ 4802030 w 6223400"/>
              <a:gd name="connsiteY25" fmla="*/ 1796477 h 6858000"/>
              <a:gd name="connsiteX26" fmla="*/ 4789394 w 6223400"/>
              <a:gd name="connsiteY26" fmla="*/ 1850084 h 6858000"/>
              <a:gd name="connsiteX27" fmla="*/ 4781341 w 6223400"/>
              <a:gd name="connsiteY27" fmla="*/ 1964880 h 6858000"/>
              <a:gd name="connsiteX28" fmla="*/ 4780876 w 6223400"/>
              <a:gd name="connsiteY28" fmla="*/ 2085740 h 6858000"/>
              <a:gd name="connsiteX29" fmla="*/ 4721183 w 6223400"/>
              <a:gd name="connsiteY29" fmla="*/ 2249323 h 6858000"/>
              <a:gd name="connsiteX30" fmla="*/ 4696718 w 6223400"/>
              <a:gd name="connsiteY30" fmla="*/ 2602688 h 6858000"/>
              <a:gd name="connsiteX31" fmla="*/ 4688423 w 6223400"/>
              <a:gd name="connsiteY31" fmla="*/ 2721695 h 6858000"/>
              <a:gd name="connsiteX32" fmla="*/ 4668388 w 6223400"/>
              <a:gd name="connsiteY32" fmla="*/ 2840426 h 6858000"/>
              <a:gd name="connsiteX33" fmla="*/ 4695734 w 6223400"/>
              <a:gd name="connsiteY33" fmla="*/ 2936681 h 6858000"/>
              <a:gd name="connsiteX34" fmla="*/ 4673957 w 6223400"/>
              <a:gd name="connsiteY34" fmla="*/ 3075786 h 6858000"/>
              <a:gd name="connsiteX35" fmla="*/ 4672057 w 6223400"/>
              <a:gd name="connsiteY35" fmla="*/ 3182899 h 6858000"/>
              <a:gd name="connsiteX36" fmla="*/ 4684836 w 6223400"/>
              <a:gd name="connsiteY36" fmla="*/ 3210263 h 6858000"/>
              <a:gd name="connsiteX37" fmla="*/ 4684277 w 6223400"/>
              <a:gd name="connsiteY37" fmla="*/ 3214819 h 6858000"/>
              <a:gd name="connsiteX38" fmla="*/ 4679724 w 6223400"/>
              <a:gd name="connsiteY38" fmla="*/ 3215542 h 6858000"/>
              <a:gd name="connsiteX39" fmla="*/ 4677577 w 6223400"/>
              <a:gd name="connsiteY39" fmla="*/ 3227568 h 6858000"/>
              <a:gd name="connsiteX40" fmla="*/ 4679121 w 6223400"/>
              <a:gd name="connsiteY40" fmla="*/ 3243956 h 6858000"/>
              <a:gd name="connsiteX41" fmla="*/ 4675886 w 6223400"/>
              <a:gd name="connsiteY41" fmla="*/ 3258102 h 6858000"/>
              <a:gd name="connsiteX42" fmla="*/ 4666132 w 6223400"/>
              <a:gd name="connsiteY42" fmla="*/ 3289864 h 6858000"/>
              <a:gd name="connsiteX43" fmla="*/ 4665929 w 6223400"/>
              <a:gd name="connsiteY43" fmla="*/ 3300587 h 6858000"/>
              <a:gd name="connsiteX44" fmla="*/ 4662937 w 6223400"/>
              <a:gd name="connsiteY44" fmla="*/ 3311027 h 6858000"/>
              <a:gd name="connsiteX45" fmla="*/ 4660497 w 6223400"/>
              <a:gd name="connsiteY45" fmla="*/ 3311675 h 6858000"/>
              <a:gd name="connsiteX46" fmla="*/ 4654307 w 6223400"/>
              <a:gd name="connsiteY46" fmla="*/ 3305257 h 6858000"/>
              <a:gd name="connsiteX47" fmla="*/ 4651183 w 6223400"/>
              <a:gd name="connsiteY47" fmla="*/ 3460438 h 6858000"/>
              <a:gd name="connsiteX48" fmla="*/ 4668869 w 6223400"/>
              <a:gd name="connsiteY48" fmla="*/ 3559504 h 6858000"/>
              <a:gd name="connsiteX49" fmla="*/ 4706367 w 6223400"/>
              <a:gd name="connsiteY49" fmla="*/ 3636089 h 6858000"/>
              <a:gd name="connsiteX50" fmla="*/ 4745680 w 6223400"/>
              <a:gd name="connsiteY50" fmla="*/ 3795922 h 6858000"/>
              <a:gd name="connsiteX51" fmla="*/ 4848872 w 6223400"/>
              <a:gd name="connsiteY51" fmla="*/ 3937574 h 6858000"/>
              <a:gd name="connsiteX52" fmla="*/ 5119907 w 6223400"/>
              <a:gd name="connsiteY52" fmla="*/ 4321773 h 6858000"/>
              <a:gd name="connsiteX53" fmla="*/ 5170612 w 6223400"/>
              <a:gd name="connsiteY53" fmla="*/ 4529367 h 6858000"/>
              <a:gd name="connsiteX54" fmla="*/ 5245650 w 6223400"/>
              <a:gd name="connsiteY54" fmla="*/ 4634370 h 6858000"/>
              <a:gd name="connsiteX55" fmla="*/ 5265662 w 6223400"/>
              <a:gd name="connsiteY55" fmla="*/ 4708824 h 6858000"/>
              <a:gd name="connsiteX56" fmla="*/ 5305482 w 6223400"/>
              <a:gd name="connsiteY56" fmla="*/ 4824943 h 6858000"/>
              <a:gd name="connsiteX57" fmla="*/ 5341722 w 6223400"/>
              <a:gd name="connsiteY57" fmla="*/ 4867341 h 6858000"/>
              <a:gd name="connsiteX58" fmla="*/ 5391860 w 6223400"/>
              <a:gd name="connsiteY58" fmla="*/ 4969482 h 6858000"/>
              <a:gd name="connsiteX59" fmla="*/ 5443823 w 6223400"/>
              <a:gd name="connsiteY59" fmla="*/ 5045764 h 6858000"/>
              <a:gd name="connsiteX60" fmla="*/ 5698884 w 6223400"/>
              <a:gd name="connsiteY60" fmla="*/ 5240135 h 6858000"/>
              <a:gd name="connsiteX61" fmla="*/ 5802745 w 6223400"/>
              <a:gd name="connsiteY61" fmla="*/ 5405525 h 6858000"/>
              <a:gd name="connsiteX62" fmla="*/ 5896576 w 6223400"/>
              <a:gd name="connsiteY62" fmla="*/ 5514876 h 6858000"/>
              <a:gd name="connsiteX63" fmla="*/ 5905131 w 6223400"/>
              <a:gd name="connsiteY63" fmla="*/ 5543895 h 6858000"/>
              <a:gd name="connsiteX64" fmla="*/ 5919711 w 6223400"/>
              <a:gd name="connsiteY64" fmla="*/ 5592311 h 6858000"/>
              <a:gd name="connsiteX65" fmla="*/ 5921028 w 6223400"/>
              <a:gd name="connsiteY65" fmla="*/ 5636484 h 6858000"/>
              <a:gd name="connsiteX66" fmla="*/ 5937013 w 6223400"/>
              <a:gd name="connsiteY66" fmla="*/ 5673804 h 6858000"/>
              <a:gd name="connsiteX67" fmla="*/ 5953116 w 6223400"/>
              <a:gd name="connsiteY67" fmla="*/ 5672149 h 6858000"/>
              <a:gd name="connsiteX68" fmla="*/ 5966195 w 6223400"/>
              <a:gd name="connsiteY68" fmla="*/ 5715424 h 6858000"/>
              <a:gd name="connsiteX69" fmla="*/ 5984676 w 6223400"/>
              <a:gd name="connsiteY69" fmla="*/ 5782202 h 6858000"/>
              <a:gd name="connsiteX70" fmla="*/ 5991226 w 6223400"/>
              <a:gd name="connsiteY70" fmla="*/ 5790528 h 6858000"/>
              <a:gd name="connsiteX71" fmla="*/ 5983278 w 6223400"/>
              <a:gd name="connsiteY71" fmla="*/ 5805716 h 6858000"/>
              <a:gd name="connsiteX72" fmla="*/ 5983618 w 6223400"/>
              <a:gd name="connsiteY72" fmla="*/ 5862441 h 6858000"/>
              <a:gd name="connsiteX73" fmla="*/ 6015245 w 6223400"/>
              <a:gd name="connsiteY73" fmla="*/ 5963982 h 6858000"/>
              <a:gd name="connsiteX74" fmla="*/ 6027586 w 6223400"/>
              <a:gd name="connsiteY74" fmla="*/ 5986436 h 6858000"/>
              <a:gd name="connsiteX75" fmla="*/ 6049361 w 6223400"/>
              <a:gd name="connsiteY75" fmla="*/ 6034848 h 6858000"/>
              <a:gd name="connsiteX76" fmla="*/ 6070025 w 6223400"/>
              <a:gd name="connsiteY76" fmla="*/ 6064390 h 6858000"/>
              <a:gd name="connsiteX77" fmla="*/ 6066083 w 6223400"/>
              <a:gd name="connsiteY77" fmla="*/ 6074622 h 6858000"/>
              <a:gd name="connsiteX78" fmla="*/ 6068582 w 6223400"/>
              <a:gd name="connsiteY78" fmla="*/ 6095625 h 6858000"/>
              <a:gd name="connsiteX79" fmla="*/ 6098779 w 6223400"/>
              <a:gd name="connsiteY79" fmla="*/ 6194890 h 6858000"/>
              <a:gd name="connsiteX80" fmla="*/ 6109139 w 6223400"/>
              <a:gd name="connsiteY80" fmla="*/ 6211062 h 6858000"/>
              <a:gd name="connsiteX81" fmla="*/ 6145119 w 6223400"/>
              <a:gd name="connsiteY81" fmla="*/ 6303997 h 6858000"/>
              <a:gd name="connsiteX82" fmla="*/ 6165032 w 6223400"/>
              <a:gd name="connsiteY82" fmla="*/ 6461800 h 6858000"/>
              <a:gd name="connsiteX83" fmla="*/ 6210435 w 6223400"/>
              <a:gd name="connsiteY83" fmla="*/ 6633111 h 6858000"/>
              <a:gd name="connsiteX84" fmla="*/ 6219899 w 6223400"/>
              <a:gd name="connsiteY84" fmla="*/ 6838923 h 6858000"/>
              <a:gd name="connsiteX85" fmla="*/ 6216288 w 6223400"/>
              <a:gd name="connsiteY85" fmla="*/ 6858000 h 6858000"/>
              <a:gd name="connsiteX86" fmla="*/ 0 w 6223400"/>
              <a:gd name="connsiteY86" fmla="*/ 6858000 h 6858000"/>
              <a:gd name="connsiteX87" fmla="*/ 0 w 6223400"/>
              <a:gd name="connsiteY87"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742659 w 6223400"/>
              <a:gd name="connsiteY4" fmla="*/ 169139 h 6858000"/>
              <a:gd name="connsiteX5" fmla="*/ 4740930 w 6223400"/>
              <a:gd name="connsiteY5" fmla="*/ 339224 h 6858000"/>
              <a:gd name="connsiteX6" fmla="*/ 4740041 w 6223400"/>
              <a:gd name="connsiteY6" fmla="*/ 340080 h 6858000"/>
              <a:gd name="connsiteX7" fmla="*/ 4738863 w 6223400"/>
              <a:gd name="connsiteY7" fmla="*/ 351201 h 6858000"/>
              <a:gd name="connsiteX8" fmla="*/ 4732241 w 6223400"/>
              <a:gd name="connsiteY8" fmla="*/ 351407 h 6858000"/>
              <a:gd name="connsiteX9" fmla="*/ 4732927 w 6223400"/>
              <a:gd name="connsiteY9" fmla="*/ 353369 h 6858000"/>
              <a:gd name="connsiteX10" fmla="*/ 4736091 w 6223400"/>
              <a:gd name="connsiteY10" fmla="*/ 365928 h 6858000"/>
              <a:gd name="connsiteX11" fmla="*/ 4739022 w 6223400"/>
              <a:gd name="connsiteY11" fmla="*/ 371555 h 6858000"/>
              <a:gd name="connsiteX12" fmla="*/ 4737700 w 6223400"/>
              <a:gd name="connsiteY12" fmla="*/ 372314 h 6858000"/>
              <a:gd name="connsiteX13" fmla="*/ 4766342 w 6223400"/>
              <a:gd name="connsiteY13" fmla="*/ 533311 h 6858000"/>
              <a:gd name="connsiteX14" fmla="*/ 4777327 w 6223400"/>
              <a:gd name="connsiteY14" fmla="*/ 543960 h 6858000"/>
              <a:gd name="connsiteX15" fmla="*/ 4785029 w 6223400"/>
              <a:gd name="connsiteY15" fmla="*/ 557747 h 6858000"/>
              <a:gd name="connsiteX16" fmla="*/ 4784573 w 6223400"/>
              <a:gd name="connsiteY16" fmla="*/ 559975 h 6858000"/>
              <a:gd name="connsiteX17" fmla="*/ 4789365 w 6223400"/>
              <a:gd name="connsiteY17" fmla="*/ 577604 h 6858000"/>
              <a:gd name="connsiteX18" fmla="*/ 4793212 w 6223400"/>
              <a:gd name="connsiteY18" fmla="*/ 580389 h 6858000"/>
              <a:gd name="connsiteX19" fmla="*/ 4789004 w 6223400"/>
              <a:gd name="connsiteY19" fmla="*/ 709310 h 6858000"/>
              <a:gd name="connsiteX20" fmla="*/ 4809572 w 6223400"/>
              <a:gd name="connsiteY20" fmla="*/ 893538 h 6858000"/>
              <a:gd name="connsiteX21" fmla="*/ 4832997 w 6223400"/>
              <a:gd name="connsiteY21" fmla="*/ 1201806 h 6858000"/>
              <a:gd name="connsiteX22" fmla="*/ 4793622 w 6223400"/>
              <a:gd name="connsiteY22" fmla="*/ 1467065 h 6858000"/>
              <a:gd name="connsiteX23" fmla="*/ 4808087 w 6223400"/>
              <a:gd name="connsiteY23" fmla="*/ 1640574 h 6858000"/>
              <a:gd name="connsiteX24" fmla="*/ 4818290 w 6223400"/>
              <a:gd name="connsiteY24" fmla="*/ 1723113 h 6858000"/>
              <a:gd name="connsiteX25" fmla="*/ 4802030 w 6223400"/>
              <a:gd name="connsiteY25" fmla="*/ 1796477 h 6858000"/>
              <a:gd name="connsiteX26" fmla="*/ 4789394 w 6223400"/>
              <a:gd name="connsiteY26" fmla="*/ 1850084 h 6858000"/>
              <a:gd name="connsiteX27" fmla="*/ 4781341 w 6223400"/>
              <a:gd name="connsiteY27" fmla="*/ 1964880 h 6858000"/>
              <a:gd name="connsiteX28" fmla="*/ 4780876 w 6223400"/>
              <a:gd name="connsiteY28" fmla="*/ 2085740 h 6858000"/>
              <a:gd name="connsiteX29" fmla="*/ 4721183 w 6223400"/>
              <a:gd name="connsiteY29" fmla="*/ 2249323 h 6858000"/>
              <a:gd name="connsiteX30" fmla="*/ 4696718 w 6223400"/>
              <a:gd name="connsiteY30" fmla="*/ 2602688 h 6858000"/>
              <a:gd name="connsiteX31" fmla="*/ 4688423 w 6223400"/>
              <a:gd name="connsiteY31" fmla="*/ 2721695 h 6858000"/>
              <a:gd name="connsiteX32" fmla="*/ 4668388 w 6223400"/>
              <a:gd name="connsiteY32" fmla="*/ 2840426 h 6858000"/>
              <a:gd name="connsiteX33" fmla="*/ 4695734 w 6223400"/>
              <a:gd name="connsiteY33" fmla="*/ 2936681 h 6858000"/>
              <a:gd name="connsiteX34" fmla="*/ 4673957 w 6223400"/>
              <a:gd name="connsiteY34" fmla="*/ 3075786 h 6858000"/>
              <a:gd name="connsiteX35" fmla="*/ 4672057 w 6223400"/>
              <a:gd name="connsiteY35" fmla="*/ 3182899 h 6858000"/>
              <a:gd name="connsiteX36" fmla="*/ 4684836 w 6223400"/>
              <a:gd name="connsiteY36" fmla="*/ 3210263 h 6858000"/>
              <a:gd name="connsiteX37" fmla="*/ 4684277 w 6223400"/>
              <a:gd name="connsiteY37" fmla="*/ 3214819 h 6858000"/>
              <a:gd name="connsiteX38" fmla="*/ 4679724 w 6223400"/>
              <a:gd name="connsiteY38" fmla="*/ 3215542 h 6858000"/>
              <a:gd name="connsiteX39" fmla="*/ 4677577 w 6223400"/>
              <a:gd name="connsiteY39" fmla="*/ 3227568 h 6858000"/>
              <a:gd name="connsiteX40" fmla="*/ 4679121 w 6223400"/>
              <a:gd name="connsiteY40" fmla="*/ 3243956 h 6858000"/>
              <a:gd name="connsiteX41" fmla="*/ 4675886 w 6223400"/>
              <a:gd name="connsiteY41" fmla="*/ 3258102 h 6858000"/>
              <a:gd name="connsiteX42" fmla="*/ 4666132 w 6223400"/>
              <a:gd name="connsiteY42" fmla="*/ 3289864 h 6858000"/>
              <a:gd name="connsiteX43" fmla="*/ 4665929 w 6223400"/>
              <a:gd name="connsiteY43" fmla="*/ 3300587 h 6858000"/>
              <a:gd name="connsiteX44" fmla="*/ 4662937 w 6223400"/>
              <a:gd name="connsiteY44" fmla="*/ 3311027 h 6858000"/>
              <a:gd name="connsiteX45" fmla="*/ 4660497 w 6223400"/>
              <a:gd name="connsiteY45" fmla="*/ 3311675 h 6858000"/>
              <a:gd name="connsiteX46" fmla="*/ 4654307 w 6223400"/>
              <a:gd name="connsiteY46" fmla="*/ 3305257 h 6858000"/>
              <a:gd name="connsiteX47" fmla="*/ 4651183 w 6223400"/>
              <a:gd name="connsiteY47" fmla="*/ 3460438 h 6858000"/>
              <a:gd name="connsiteX48" fmla="*/ 4668869 w 6223400"/>
              <a:gd name="connsiteY48" fmla="*/ 3559504 h 6858000"/>
              <a:gd name="connsiteX49" fmla="*/ 4706367 w 6223400"/>
              <a:gd name="connsiteY49" fmla="*/ 3636089 h 6858000"/>
              <a:gd name="connsiteX50" fmla="*/ 4745680 w 6223400"/>
              <a:gd name="connsiteY50" fmla="*/ 3795922 h 6858000"/>
              <a:gd name="connsiteX51" fmla="*/ 4848872 w 6223400"/>
              <a:gd name="connsiteY51" fmla="*/ 3937574 h 6858000"/>
              <a:gd name="connsiteX52" fmla="*/ 5119907 w 6223400"/>
              <a:gd name="connsiteY52" fmla="*/ 4321773 h 6858000"/>
              <a:gd name="connsiteX53" fmla="*/ 5170612 w 6223400"/>
              <a:gd name="connsiteY53" fmla="*/ 4529367 h 6858000"/>
              <a:gd name="connsiteX54" fmla="*/ 5245650 w 6223400"/>
              <a:gd name="connsiteY54" fmla="*/ 4634370 h 6858000"/>
              <a:gd name="connsiteX55" fmla="*/ 5265662 w 6223400"/>
              <a:gd name="connsiteY55" fmla="*/ 4708824 h 6858000"/>
              <a:gd name="connsiteX56" fmla="*/ 5305482 w 6223400"/>
              <a:gd name="connsiteY56" fmla="*/ 4824943 h 6858000"/>
              <a:gd name="connsiteX57" fmla="*/ 5341722 w 6223400"/>
              <a:gd name="connsiteY57" fmla="*/ 4867341 h 6858000"/>
              <a:gd name="connsiteX58" fmla="*/ 5391860 w 6223400"/>
              <a:gd name="connsiteY58" fmla="*/ 4969482 h 6858000"/>
              <a:gd name="connsiteX59" fmla="*/ 5443823 w 6223400"/>
              <a:gd name="connsiteY59" fmla="*/ 5045764 h 6858000"/>
              <a:gd name="connsiteX60" fmla="*/ 5698884 w 6223400"/>
              <a:gd name="connsiteY60" fmla="*/ 5240135 h 6858000"/>
              <a:gd name="connsiteX61" fmla="*/ 5802745 w 6223400"/>
              <a:gd name="connsiteY61" fmla="*/ 5405525 h 6858000"/>
              <a:gd name="connsiteX62" fmla="*/ 5896576 w 6223400"/>
              <a:gd name="connsiteY62" fmla="*/ 5514876 h 6858000"/>
              <a:gd name="connsiteX63" fmla="*/ 5905131 w 6223400"/>
              <a:gd name="connsiteY63" fmla="*/ 5543895 h 6858000"/>
              <a:gd name="connsiteX64" fmla="*/ 5919711 w 6223400"/>
              <a:gd name="connsiteY64" fmla="*/ 5592311 h 6858000"/>
              <a:gd name="connsiteX65" fmla="*/ 5921028 w 6223400"/>
              <a:gd name="connsiteY65" fmla="*/ 5636484 h 6858000"/>
              <a:gd name="connsiteX66" fmla="*/ 5937013 w 6223400"/>
              <a:gd name="connsiteY66" fmla="*/ 5673804 h 6858000"/>
              <a:gd name="connsiteX67" fmla="*/ 5953116 w 6223400"/>
              <a:gd name="connsiteY67" fmla="*/ 5672149 h 6858000"/>
              <a:gd name="connsiteX68" fmla="*/ 5966195 w 6223400"/>
              <a:gd name="connsiteY68" fmla="*/ 5715424 h 6858000"/>
              <a:gd name="connsiteX69" fmla="*/ 5984676 w 6223400"/>
              <a:gd name="connsiteY69" fmla="*/ 5782202 h 6858000"/>
              <a:gd name="connsiteX70" fmla="*/ 5991226 w 6223400"/>
              <a:gd name="connsiteY70" fmla="*/ 5790528 h 6858000"/>
              <a:gd name="connsiteX71" fmla="*/ 5983278 w 6223400"/>
              <a:gd name="connsiteY71" fmla="*/ 5805716 h 6858000"/>
              <a:gd name="connsiteX72" fmla="*/ 5983618 w 6223400"/>
              <a:gd name="connsiteY72" fmla="*/ 5862441 h 6858000"/>
              <a:gd name="connsiteX73" fmla="*/ 6015245 w 6223400"/>
              <a:gd name="connsiteY73" fmla="*/ 5963982 h 6858000"/>
              <a:gd name="connsiteX74" fmla="*/ 6027586 w 6223400"/>
              <a:gd name="connsiteY74" fmla="*/ 5986436 h 6858000"/>
              <a:gd name="connsiteX75" fmla="*/ 6049361 w 6223400"/>
              <a:gd name="connsiteY75" fmla="*/ 6034848 h 6858000"/>
              <a:gd name="connsiteX76" fmla="*/ 6070025 w 6223400"/>
              <a:gd name="connsiteY76" fmla="*/ 6064390 h 6858000"/>
              <a:gd name="connsiteX77" fmla="*/ 6066083 w 6223400"/>
              <a:gd name="connsiteY77" fmla="*/ 6074622 h 6858000"/>
              <a:gd name="connsiteX78" fmla="*/ 6068582 w 6223400"/>
              <a:gd name="connsiteY78" fmla="*/ 6095625 h 6858000"/>
              <a:gd name="connsiteX79" fmla="*/ 6098779 w 6223400"/>
              <a:gd name="connsiteY79" fmla="*/ 6194890 h 6858000"/>
              <a:gd name="connsiteX80" fmla="*/ 6109139 w 6223400"/>
              <a:gd name="connsiteY80" fmla="*/ 6211062 h 6858000"/>
              <a:gd name="connsiteX81" fmla="*/ 6145119 w 6223400"/>
              <a:gd name="connsiteY81" fmla="*/ 6303997 h 6858000"/>
              <a:gd name="connsiteX82" fmla="*/ 6165032 w 6223400"/>
              <a:gd name="connsiteY82" fmla="*/ 6461800 h 6858000"/>
              <a:gd name="connsiteX83" fmla="*/ 6210435 w 6223400"/>
              <a:gd name="connsiteY83" fmla="*/ 6633111 h 6858000"/>
              <a:gd name="connsiteX84" fmla="*/ 6219899 w 6223400"/>
              <a:gd name="connsiteY84" fmla="*/ 6838923 h 6858000"/>
              <a:gd name="connsiteX85" fmla="*/ 6216288 w 6223400"/>
              <a:gd name="connsiteY85" fmla="*/ 6858000 h 6858000"/>
              <a:gd name="connsiteX86" fmla="*/ 0 w 6223400"/>
              <a:gd name="connsiteY86" fmla="*/ 6858000 h 6858000"/>
              <a:gd name="connsiteX87" fmla="*/ 0 w 6223400"/>
              <a:gd name="connsiteY87"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742659 w 6223400"/>
              <a:gd name="connsiteY4" fmla="*/ 169139 h 6858000"/>
              <a:gd name="connsiteX5" fmla="*/ 4740930 w 6223400"/>
              <a:gd name="connsiteY5" fmla="*/ 339224 h 6858000"/>
              <a:gd name="connsiteX6" fmla="*/ 4740041 w 6223400"/>
              <a:gd name="connsiteY6" fmla="*/ 340080 h 6858000"/>
              <a:gd name="connsiteX7" fmla="*/ 4738863 w 6223400"/>
              <a:gd name="connsiteY7" fmla="*/ 351201 h 6858000"/>
              <a:gd name="connsiteX8" fmla="*/ 4732241 w 6223400"/>
              <a:gd name="connsiteY8" fmla="*/ 351407 h 6858000"/>
              <a:gd name="connsiteX9" fmla="*/ 4732927 w 6223400"/>
              <a:gd name="connsiteY9" fmla="*/ 353369 h 6858000"/>
              <a:gd name="connsiteX10" fmla="*/ 4736091 w 6223400"/>
              <a:gd name="connsiteY10" fmla="*/ 365928 h 6858000"/>
              <a:gd name="connsiteX11" fmla="*/ 4739022 w 6223400"/>
              <a:gd name="connsiteY11" fmla="*/ 371555 h 6858000"/>
              <a:gd name="connsiteX12" fmla="*/ 4737700 w 6223400"/>
              <a:gd name="connsiteY12" fmla="*/ 372314 h 6858000"/>
              <a:gd name="connsiteX13" fmla="*/ 4766342 w 6223400"/>
              <a:gd name="connsiteY13" fmla="*/ 533311 h 6858000"/>
              <a:gd name="connsiteX14" fmla="*/ 4777327 w 6223400"/>
              <a:gd name="connsiteY14" fmla="*/ 543960 h 6858000"/>
              <a:gd name="connsiteX15" fmla="*/ 4785029 w 6223400"/>
              <a:gd name="connsiteY15" fmla="*/ 557747 h 6858000"/>
              <a:gd name="connsiteX16" fmla="*/ 4784573 w 6223400"/>
              <a:gd name="connsiteY16" fmla="*/ 559975 h 6858000"/>
              <a:gd name="connsiteX17" fmla="*/ 4789365 w 6223400"/>
              <a:gd name="connsiteY17" fmla="*/ 577604 h 6858000"/>
              <a:gd name="connsiteX18" fmla="*/ 4793212 w 6223400"/>
              <a:gd name="connsiteY18" fmla="*/ 580389 h 6858000"/>
              <a:gd name="connsiteX19" fmla="*/ 4789004 w 6223400"/>
              <a:gd name="connsiteY19" fmla="*/ 709310 h 6858000"/>
              <a:gd name="connsiteX20" fmla="*/ 4809572 w 6223400"/>
              <a:gd name="connsiteY20" fmla="*/ 893538 h 6858000"/>
              <a:gd name="connsiteX21" fmla="*/ 4832997 w 6223400"/>
              <a:gd name="connsiteY21" fmla="*/ 1201806 h 6858000"/>
              <a:gd name="connsiteX22" fmla="*/ 4793622 w 6223400"/>
              <a:gd name="connsiteY22" fmla="*/ 1467065 h 6858000"/>
              <a:gd name="connsiteX23" fmla="*/ 4808087 w 6223400"/>
              <a:gd name="connsiteY23" fmla="*/ 1640574 h 6858000"/>
              <a:gd name="connsiteX24" fmla="*/ 4818290 w 6223400"/>
              <a:gd name="connsiteY24" fmla="*/ 1723113 h 6858000"/>
              <a:gd name="connsiteX25" fmla="*/ 4802030 w 6223400"/>
              <a:gd name="connsiteY25" fmla="*/ 1796477 h 6858000"/>
              <a:gd name="connsiteX26" fmla="*/ 4789394 w 6223400"/>
              <a:gd name="connsiteY26" fmla="*/ 1850084 h 6858000"/>
              <a:gd name="connsiteX27" fmla="*/ 4781341 w 6223400"/>
              <a:gd name="connsiteY27" fmla="*/ 1964880 h 6858000"/>
              <a:gd name="connsiteX28" fmla="*/ 4780876 w 6223400"/>
              <a:gd name="connsiteY28" fmla="*/ 2085740 h 6858000"/>
              <a:gd name="connsiteX29" fmla="*/ 4721183 w 6223400"/>
              <a:gd name="connsiteY29" fmla="*/ 2249323 h 6858000"/>
              <a:gd name="connsiteX30" fmla="*/ 4696718 w 6223400"/>
              <a:gd name="connsiteY30" fmla="*/ 2602688 h 6858000"/>
              <a:gd name="connsiteX31" fmla="*/ 4688423 w 6223400"/>
              <a:gd name="connsiteY31" fmla="*/ 2721695 h 6858000"/>
              <a:gd name="connsiteX32" fmla="*/ 4668388 w 6223400"/>
              <a:gd name="connsiteY32" fmla="*/ 2840426 h 6858000"/>
              <a:gd name="connsiteX33" fmla="*/ 4695734 w 6223400"/>
              <a:gd name="connsiteY33" fmla="*/ 2936681 h 6858000"/>
              <a:gd name="connsiteX34" fmla="*/ 4673957 w 6223400"/>
              <a:gd name="connsiteY34" fmla="*/ 3075786 h 6858000"/>
              <a:gd name="connsiteX35" fmla="*/ 4672057 w 6223400"/>
              <a:gd name="connsiteY35" fmla="*/ 3182899 h 6858000"/>
              <a:gd name="connsiteX36" fmla="*/ 4684836 w 6223400"/>
              <a:gd name="connsiteY36" fmla="*/ 3210263 h 6858000"/>
              <a:gd name="connsiteX37" fmla="*/ 4684277 w 6223400"/>
              <a:gd name="connsiteY37" fmla="*/ 3214819 h 6858000"/>
              <a:gd name="connsiteX38" fmla="*/ 4679724 w 6223400"/>
              <a:gd name="connsiteY38" fmla="*/ 3215542 h 6858000"/>
              <a:gd name="connsiteX39" fmla="*/ 4677577 w 6223400"/>
              <a:gd name="connsiteY39" fmla="*/ 3227568 h 6858000"/>
              <a:gd name="connsiteX40" fmla="*/ 4679121 w 6223400"/>
              <a:gd name="connsiteY40" fmla="*/ 3243956 h 6858000"/>
              <a:gd name="connsiteX41" fmla="*/ 4675886 w 6223400"/>
              <a:gd name="connsiteY41" fmla="*/ 3258102 h 6858000"/>
              <a:gd name="connsiteX42" fmla="*/ 4666132 w 6223400"/>
              <a:gd name="connsiteY42" fmla="*/ 3289864 h 6858000"/>
              <a:gd name="connsiteX43" fmla="*/ 4665929 w 6223400"/>
              <a:gd name="connsiteY43" fmla="*/ 3300587 h 6858000"/>
              <a:gd name="connsiteX44" fmla="*/ 4662937 w 6223400"/>
              <a:gd name="connsiteY44" fmla="*/ 3311027 h 6858000"/>
              <a:gd name="connsiteX45" fmla="*/ 4660497 w 6223400"/>
              <a:gd name="connsiteY45" fmla="*/ 3311675 h 6858000"/>
              <a:gd name="connsiteX46" fmla="*/ 4654307 w 6223400"/>
              <a:gd name="connsiteY46" fmla="*/ 3305257 h 6858000"/>
              <a:gd name="connsiteX47" fmla="*/ 4651183 w 6223400"/>
              <a:gd name="connsiteY47" fmla="*/ 3460438 h 6858000"/>
              <a:gd name="connsiteX48" fmla="*/ 4668869 w 6223400"/>
              <a:gd name="connsiteY48" fmla="*/ 3559504 h 6858000"/>
              <a:gd name="connsiteX49" fmla="*/ 4706367 w 6223400"/>
              <a:gd name="connsiteY49" fmla="*/ 3636089 h 6858000"/>
              <a:gd name="connsiteX50" fmla="*/ 4732032 w 6223400"/>
              <a:gd name="connsiteY50" fmla="*/ 3768627 h 6858000"/>
              <a:gd name="connsiteX51" fmla="*/ 4848872 w 6223400"/>
              <a:gd name="connsiteY51" fmla="*/ 3937574 h 6858000"/>
              <a:gd name="connsiteX52" fmla="*/ 5119907 w 6223400"/>
              <a:gd name="connsiteY52" fmla="*/ 4321773 h 6858000"/>
              <a:gd name="connsiteX53" fmla="*/ 5170612 w 6223400"/>
              <a:gd name="connsiteY53" fmla="*/ 4529367 h 6858000"/>
              <a:gd name="connsiteX54" fmla="*/ 5245650 w 6223400"/>
              <a:gd name="connsiteY54" fmla="*/ 4634370 h 6858000"/>
              <a:gd name="connsiteX55" fmla="*/ 5265662 w 6223400"/>
              <a:gd name="connsiteY55" fmla="*/ 4708824 h 6858000"/>
              <a:gd name="connsiteX56" fmla="*/ 5305482 w 6223400"/>
              <a:gd name="connsiteY56" fmla="*/ 4824943 h 6858000"/>
              <a:gd name="connsiteX57" fmla="*/ 5341722 w 6223400"/>
              <a:gd name="connsiteY57" fmla="*/ 4867341 h 6858000"/>
              <a:gd name="connsiteX58" fmla="*/ 5391860 w 6223400"/>
              <a:gd name="connsiteY58" fmla="*/ 4969482 h 6858000"/>
              <a:gd name="connsiteX59" fmla="*/ 5443823 w 6223400"/>
              <a:gd name="connsiteY59" fmla="*/ 5045764 h 6858000"/>
              <a:gd name="connsiteX60" fmla="*/ 5698884 w 6223400"/>
              <a:gd name="connsiteY60" fmla="*/ 5240135 h 6858000"/>
              <a:gd name="connsiteX61" fmla="*/ 5802745 w 6223400"/>
              <a:gd name="connsiteY61" fmla="*/ 5405525 h 6858000"/>
              <a:gd name="connsiteX62" fmla="*/ 5896576 w 6223400"/>
              <a:gd name="connsiteY62" fmla="*/ 5514876 h 6858000"/>
              <a:gd name="connsiteX63" fmla="*/ 5905131 w 6223400"/>
              <a:gd name="connsiteY63" fmla="*/ 5543895 h 6858000"/>
              <a:gd name="connsiteX64" fmla="*/ 5919711 w 6223400"/>
              <a:gd name="connsiteY64" fmla="*/ 5592311 h 6858000"/>
              <a:gd name="connsiteX65" fmla="*/ 5921028 w 6223400"/>
              <a:gd name="connsiteY65" fmla="*/ 5636484 h 6858000"/>
              <a:gd name="connsiteX66" fmla="*/ 5937013 w 6223400"/>
              <a:gd name="connsiteY66" fmla="*/ 5673804 h 6858000"/>
              <a:gd name="connsiteX67" fmla="*/ 5953116 w 6223400"/>
              <a:gd name="connsiteY67" fmla="*/ 5672149 h 6858000"/>
              <a:gd name="connsiteX68" fmla="*/ 5966195 w 6223400"/>
              <a:gd name="connsiteY68" fmla="*/ 5715424 h 6858000"/>
              <a:gd name="connsiteX69" fmla="*/ 5984676 w 6223400"/>
              <a:gd name="connsiteY69" fmla="*/ 5782202 h 6858000"/>
              <a:gd name="connsiteX70" fmla="*/ 5991226 w 6223400"/>
              <a:gd name="connsiteY70" fmla="*/ 5790528 h 6858000"/>
              <a:gd name="connsiteX71" fmla="*/ 5983278 w 6223400"/>
              <a:gd name="connsiteY71" fmla="*/ 5805716 h 6858000"/>
              <a:gd name="connsiteX72" fmla="*/ 5983618 w 6223400"/>
              <a:gd name="connsiteY72" fmla="*/ 5862441 h 6858000"/>
              <a:gd name="connsiteX73" fmla="*/ 6015245 w 6223400"/>
              <a:gd name="connsiteY73" fmla="*/ 5963982 h 6858000"/>
              <a:gd name="connsiteX74" fmla="*/ 6027586 w 6223400"/>
              <a:gd name="connsiteY74" fmla="*/ 5986436 h 6858000"/>
              <a:gd name="connsiteX75" fmla="*/ 6049361 w 6223400"/>
              <a:gd name="connsiteY75" fmla="*/ 6034848 h 6858000"/>
              <a:gd name="connsiteX76" fmla="*/ 6070025 w 6223400"/>
              <a:gd name="connsiteY76" fmla="*/ 6064390 h 6858000"/>
              <a:gd name="connsiteX77" fmla="*/ 6066083 w 6223400"/>
              <a:gd name="connsiteY77" fmla="*/ 6074622 h 6858000"/>
              <a:gd name="connsiteX78" fmla="*/ 6068582 w 6223400"/>
              <a:gd name="connsiteY78" fmla="*/ 6095625 h 6858000"/>
              <a:gd name="connsiteX79" fmla="*/ 6098779 w 6223400"/>
              <a:gd name="connsiteY79" fmla="*/ 6194890 h 6858000"/>
              <a:gd name="connsiteX80" fmla="*/ 6109139 w 6223400"/>
              <a:gd name="connsiteY80" fmla="*/ 6211062 h 6858000"/>
              <a:gd name="connsiteX81" fmla="*/ 6145119 w 6223400"/>
              <a:gd name="connsiteY81" fmla="*/ 6303997 h 6858000"/>
              <a:gd name="connsiteX82" fmla="*/ 6165032 w 6223400"/>
              <a:gd name="connsiteY82" fmla="*/ 6461800 h 6858000"/>
              <a:gd name="connsiteX83" fmla="*/ 6210435 w 6223400"/>
              <a:gd name="connsiteY83" fmla="*/ 6633111 h 6858000"/>
              <a:gd name="connsiteX84" fmla="*/ 6219899 w 6223400"/>
              <a:gd name="connsiteY84" fmla="*/ 6838923 h 6858000"/>
              <a:gd name="connsiteX85" fmla="*/ 6216288 w 6223400"/>
              <a:gd name="connsiteY85" fmla="*/ 6858000 h 6858000"/>
              <a:gd name="connsiteX86" fmla="*/ 0 w 6223400"/>
              <a:gd name="connsiteY86" fmla="*/ 6858000 h 6858000"/>
              <a:gd name="connsiteX87" fmla="*/ 0 w 6223400"/>
              <a:gd name="connsiteY87" fmla="*/ 0 h 6858000"/>
              <a:gd name="connsiteX0" fmla="*/ 0 w 8933027"/>
              <a:gd name="connsiteY0" fmla="*/ 0 h 6858000"/>
              <a:gd name="connsiteX1" fmla="*/ 7370505 w 8933027"/>
              <a:gd name="connsiteY1" fmla="*/ 0 h 6858000"/>
              <a:gd name="connsiteX2" fmla="*/ 7385194 w 8933027"/>
              <a:gd name="connsiteY2" fmla="*/ 20728 h 6858000"/>
              <a:gd name="connsiteX3" fmla="*/ 7420196 w 8933027"/>
              <a:gd name="connsiteY3" fmla="*/ 83642 h 6858000"/>
              <a:gd name="connsiteX4" fmla="*/ 7452286 w 8933027"/>
              <a:gd name="connsiteY4" fmla="*/ 169139 h 6858000"/>
              <a:gd name="connsiteX5" fmla="*/ 7450557 w 8933027"/>
              <a:gd name="connsiteY5" fmla="*/ 339224 h 6858000"/>
              <a:gd name="connsiteX6" fmla="*/ 7449668 w 8933027"/>
              <a:gd name="connsiteY6" fmla="*/ 340080 h 6858000"/>
              <a:gd name="connsiteX7" fmla="*/ 7448490 w 8933027"/>
              <a:gd name="connsiteY7" fmla="*/ 351201 h 6858000"/>
              <a:gd name="connsiteX8" fmla="*/ 7441868 w 8933027"/>
              <a:gd name="connsiteY8" fmla="*/ 351407 h 6858000"/>
              <a:gd name="connsiteX9" fmla="*/ 7442554 w 8933027"/>
              <a:gd name="connsiteY9" fmla="*/ 353369 h 6858000"/>
              <a:gd name="connsiteX10" fmla="*/ 7445718 w 8933027"/>
              <a:gd name="connsiteY10" fmla="*/ 365928 h 6858000"/>
              <a:gd name="connsiteX11" fmla="*/ 7448649 w 8933027"/>
              <a:gd name="connsiteY11" fmla="*/ 371555 h 6858000"/>
              <a:gd name="connsiteX12" fmla="*/ 7447327 w 8933027"/>
              <a:gd name="connsiteY12" fmla="*/ 372314 h 6858000"/>
              <a:gd name="connsiteX13" fmla="*/ 7475969 w 8933027"/>
              <a:gd name="connsiteY13" fmla="*/ 533311 h 6858000"/>
              <a:gd name="connsiteX14" fmla="*/ 7486954 w 8933027"/>
              <a:gd name="connsiteY14" fmla="*/ 543960 h 6858000"/>
              <a:gd name="connsiteX15" fmla="*/ 7494656 w 8933027"/>
              <a:gd name="connsiteY15" fmla="*/ 557747 h 6858000"/>
              <a:gd name="connsiteX16" fmla="*/ 7494200 w 8933027"/>
              <a:gd name="connsiteY16" fmla="*/ 559975 h 6858000"/>
              <a:gd name="connsiteX17" fmla="*/ 7498992 w 8933027"/>
              <a:gd name="connsiteY17" fmla="*/ 577604 h 6858000"/>
              <a:gd name="connsiteX18" fmla="*/ 7502839 w 8933027"/>
              <a:gd name="connsiteY18" fmla="*/ 580389 h 6858000"/>
              <a:gd name="connsiteX19" fmla="*/ 7498631 w 8933027"/>
              <a:gd name="connsiteY19" fmla="*/ 709310 h 6858000"/>
              <a:gd name="connsiteX20" fmla="*/ 7519199 w 8933027"/>
              <a:gd name="connsiteY20" fmla="*/ 893538 h 6858000"/>
              <a:gd name="connsiteX21" fmla="*/ 7542624 w 8933027"/>
              <a:gd name="connsiteY21" fmla="*/ 1201806 h 6858000"/>
              <a:gd name="connsiteX22" fmla="*/ 7503249 w 8933027"/>
              <a:gd name="connsiteY22" fmla="*/ 1467065 h 6858000"/>
              <a:gd name="connsiteX23" fmla="*/ 7517714 w 8933027"/>
              <a:gd name="connsiteY23" fmla="*/ 1640574 h 6858000"/>
              <a:gd name="connsiteX24" fmla="*/ 7527917 w 8933027"/>
              <a:gd name="connsiteY24" fmla="*/ 1723113 h 6858000"/>
              <a:gd name="connsiteX25" fmla="*/ 7511657 w 8933027"/>
              <a:gd name="connsiteY25" fmla="*/ 1796477 h 6858000"/>
              <a:gd name="connsiteX26" fmla="*/ 7499021 w 8933027"/>
              <a:gd name="connsiteY26" fmla="*/ 1850084 h 6858000"/>
              <a:gd name="connsiteX27" fmla="*/ 7490968 w 8933027"/>
              <a:gd name="connsiteY27" fmla="*/ 1964880 h 6858000"/>
              <a:gd name="connsiteX28" fmla="*/ 7490503 w 8933027"/>
              <a:gd name="connsiteY28" fmla="*/ 2085740 h 6858000"/>
              <a:gd name="connsiteX29" fmla="*/ 7430810 w 8933027"/>
              <a:gd name="connsiteY29" fmla="*/ 2249323 h 6858000"/>
              <a:gd name="connsiteX30" fmla="*/ 7406345 w 8933027"/>
              <a:gd name="connsiteY30" fmla="*/ 2602688 h 6858000"/>
              <a:gd name="connsiteX31" fmla="*/ 7398050 w 8933027"/>
              <a:gd name="connsiteY31" fmla="*/ 2721695 h 6858000"/>
              <a:gd name="connsiteX32" fmla="*/ 7378015 w 8933027"/>
              <a:gd name="connsiteY32" fmla="*/ 2840426 h 6858000"/>
              <a:gd name="connsiteX33" fmla="*/ 7405361 w 8933027"/>
              <a:gd name="connsiteY33" fmla="*/ 2936681 h 6858000"/>
              <a:gd name="connsiteX34" fmla="*/ 7383584 w 8933027"/>
              <a:gd name="connsiteY34" fmla="*/ 3075786 h 6858000"/>
              <a:gd name="connsiteX35" fmla="*/ 7381684 w 8933027"/>
              <a:gd name="connsiteY35" fmla="*/ 3182899 h 6858000"/>
              <a:gd name="connsiteX36" fmla="*/ 7394463 w 8933027"/>
              <a:gd name="connsiteY36" fmla="*/ 3210263 h 6858000"/>
              <a:gd name="connsiteX37" fmla="*/ 7393904 w 8933027"/>
              <a:gd name="connsiteY37" fmla="*/ 3214819 h 6858000"/>
              <a:gd name="connsiteX38" fmla="*/ 7389351 w 8933027"/>
              <a:gd name="connsiteY38" fmla="*/ 3215542 h 6858000"/>
              <a:gd name="connsiteX39" fmla="*/ 7387204 w 8933027"/>
              <a:gd name="connsiteY39" fmla="*/ 3227568 h 6858000"/>
              <a:gd name="connsiteX40" fmla="*/ 7388748 w 8933027"/>
              <a:gd name="connsiteY40" fmla="*/ 3243956 h 6858000"/>
              <a:gd name="connsiteX41" fmla="*/ 7385513 w 8933027"/>
              <a:gd name="connsiteY41" fmla="*/ 3258102 h 6858000"/>
              <a:gd name="connsiteX42" fmla="*/ 7375759 w 8933027"/>
              <a:gd name="connsiteY42" fmla="*/ 3289864 h 6858000"/>
              <a:gd name="connsiteX43" fmla="*/ 7375556 w 8933027"/>
              <a:gd name="connsiteY43" fmla="*/ 3300587 h 6858000"/>
              <a:gd name="connsiteX44" fmla="*/ 7372564 w 8933027"/>
              <a:gd name="connsiteY44" fmla="*/ 3311027 h 6858000"/>
              <a:gd name="connsiteX45" fmla="*/ 7370124 w 8933027"/>
              <a:gd name="connsiteY45" fmla="*/ 3311675 h 6858000"/>
              <a:gd name="connsiteX46" fmla="*/ 7363934 w 8933027"/>
              <a:gd name="connsiteY46" fmla="*/ 3305257 h 6858000"/>
              <a:gd name="connsiteX47" fmla="*/ 7360810 w 8933027"/>
              <a:gd name="connsiteY47" fmla="*/ 3460438 h 6858000"/>
              <a:gd name="connsiteX48" fmla="*/ 7378496 w 8933027"/>
              <a:gd name="connsiteY48" fmla="*/ 3559504 h 6858000"/>
              <a:gd name="connsiteX49" fmla="*/ 7415994 w 8933027"/>
              <a:gd name="connsiteY49" fmla="*/ 3636089 h 6858000"/>
              <a:gd name="connsiteX50" fmla="*/ 7441659 w 8933027"/>
              <a:gd name="connsiteY50" fmla="*/ 3768627 h 6858000"/>
              <a:gd name="connsiteX51" fmla="*/ 7558499 w 8933027"/>
              <a:gd name="connsiteY51" fmla="*/ 3937574 h 6858000"/>
              <a:gd name="connsiteX52" fmla="*/ 7829534 w 8933027"/>
              <a:gd name="connsiteY52" fmla="*/ 4321773 h 6858000"/>
              <a:gd name="connsiteX53" fmla="*/ 7880239 w 8933027"/>
              <a:gd name="connsiteY53" fmla="*/ 4529367 h 6858000"/>
              <a:gd name="connsiteX54" fmla="*/ 7955277 w 8933027"/>
              <a:gd name="connsiteY54" fmla="*/ 4634370 h 6858000"/>
              <a:gd name="connsiteX55" fmla="*/ 7975289 w 8933027"/>
              <a:gd name="connsiteY55" fmla="*/ 4708824 h 6858000"/>
              <a:gd name="connsiteX56" fmla="*/ 8015109 w 8933027"/>
              <a:gd name="connsiteY56" fmla="*/ 4824943 h 6858000"/>
              <a:gd name="connsiteX57" fmla="*/ 8051349 w 8933027"/>
              <a:gd name="connsiteY57" fmla="*/ 4867341 h 6858000"/>
              <a:gd name="connsiteX58" fmla="*/ 8101487 w 8933027"/>
              <a:gd name="connsiteY58" fmla="*/ 4969482 h 6858000"/>
              <a:gd name="connsiteX59" fmla="*/ 8153450 w 8933027"/>
              <a:gd name="connsiteY59" fmla="*/ 5045764 h 6858000"/>
              <a:gd name="connsiteX60" fmla="*/ 8408511 w 8933027"/>
              <a:gd name="connsiteY60" fmla="*/ 5240135 h 6858000"/>
              <a:gd name="connsiteX61" fmla="*/ 8512372 w 8933027"/>
              <a:gd name="connsiteY61" fmla="*/ 5405525 h 6858000"/>
              <a:gd name="connsiteX62" fmla="*/ 8606203 w 8933027"/>
              <a:gd name="connsiteY62" fmla="*/ 5514876 h 6858000"/>
              <a:gd name="connsiteX63" fmla="*/ 8614758 w 8933027"/>
              <a:gd name="connsiteY63" fmla="*/ 5543895 h 6858000"/>
              <a:gd name="connsiteX64" fmla="*/ 8629338 w 8933027"/>
              <a:gd name="connsiteY64" fmla="*/ 5592311 h 6858000"/>
              <a:gd name="connsiteX65" fmla="*/ 8630655 w 8933027"/>
              <a:gd name="connsiteY65" fmla="*/ 5636484 h 6858000"/>
              <a:gd name="connsiteX66" fmla="*/ 8646640 w 8933027"/>
              <a:gd name="connsiteY66" fmla="*/ 5673804 h 6858000"/>
              <a:gd name="connsiteX67" fmla="*/ 8662743 w 8933027"/>
              <a:gd name="connsiteY67" fmla="*/ 5672149 h 6858000"/>
              <a:gd name="connsiteX68" fmla="*/ 8675822 w 8933027"/>
              <a:gd name="connsiteY68" fmla="*/ 5715424 h 6858000"/>
              <a:gd name="connsiteX69" fmla="*/ 8694303 w 8933027"/>
              <a:gd name="connsiteY69" fmla="*/ 5782202 h 6858000"/>
              <a:gd name="connsiteX70" fmla="*/ 8700853 w 8933027"/>
              <a:gd name="connsiteY70" fmla="*/ 5790528 h 6858000"/>
              <a:gd name="connsiteX71" fmla="*/ 8692905 w 8933027"/>
              <a:gd name="connsiteY71" fmla="*/ 5805716 h 6858000"/>
              <a:gd name="connsiteX72" fmla="*/ 8693245 w 8933027"/>
              <a:gd name="connsiteY72" fmla="*/ 5862441 h 6858000"/>
              <a:gd name="connsiteX73" fmla="*/ 8724872 w 8933027"/>
              <a:gd name="connsiteY73" fmla="*/ 5963982 h 6858000"/>
              <a:gd name="connsiteX74" fmla="*/ 8737213 w 8933027"/>
              <a:gd name="connsiteY74" fmla="*/ 5986436 h 6858000"/>
              <a:gd name="connsiteX75" fmla="*/ 8758988 w 8933027"/>
              <a:gd name="connsiteY75" fmla="*/ 6034848 h 6858000"/>
              <a:gd name="connsiteX76" fmla="*/ 8779652 w 8933027"/>
              <a:gd name="connsiteY76" fmla="*/ 6064390 h 6858000"/>
              <a:gd name="connsiteX77" fmla="*/ 8775710 w 8933027"/>
              <a:gd name="connsiteY77" fmla="*/ 6074622 h 6858000"/>
              <a:gd name="connsiteX78" fmla="*/ 8778209 w 8933027"/>
              <a:gd name="connsiteY78" fmla="*/ 6095625 h 6858000"/>
              <a:gd name="connsiteX79" fmla="*/ 8808406 w 8933027"/>
              <a:gd name="connsiteY79" fmla="*/ 6194890 h 6858000"/>
              <a:gd name="connsiteX80" fmla="*/ 8818766 w 8933027"/>
              <a:gd name="connsiteY80" fmla="*/ 6211062 h 6858000"/>
              <a:gd name="connsiteX81" fmla="*/ 8854746 w 8933027"/>
              <a:gd name="connsiteY81" fmla="*/ 6303997 h 6858000"/>
              <a:gd name="connsiteX82" fmla="*/ 8874659 w 8933027"/>
              <a:gd name="connsiteY82" fmla="*/ 6461800 h 6858000"/>
              <a:gd name="connsiteX83" fmla="*/ 8920062 w 8933027"/>
              <a:gd name="connsiteY83" fmla="*/ 6633111 h 6858000"/>
              <a:gd name="connsiteX84" fmla="*/ 8929526 w 8933027"/>
              <a:gd name="connsiteY84" fmla="*/ 6838923 h 6858000"/>
              <a:gd name="connsiteX85" fmla="*/ 8925915 w 8933027"/>
              <a:gd name="connsiteY85" fmla="*/ 6858000 h 6858000"/>
              <a:gd name="connsiteX86" fmla="*/ 2709627 w 8933027"/>
              <a:gd name="connsiteY86" fmla="*/ 6858000 h 6858000"/>
              <a:gd name="connsiteX87" fmla="*/ 0 w 8933027"/>
              <a:gd name="connsiteY87" fmla="*/ 0 h 6858000"/>
              <a:gd name="connsiteX0" fmla="*/ 0 w 8933027"/>
              <a:gd name="connsiteY0" fmla="*/ 0 h 6858000"/>
              <a:gd name="connsiteX1" fmla="*/ 7370505 w 8933027"/>
              <a:gd name="connsiteY1" fmla="*/ 0 h 6858000"/>
              <a:gd name="connsiteX2" fmla="*/ 7385194 w 8933027"/>
              <a:gd name="connsiteY2" fmla="*/ 20728 h 6858000"/>
              <a:gd name="connsiteX3" fmla="*/ 7420196 w 8933027"/>
              <a:gd name="connsiteY3" fmla="*/ 83642 h 6858000"/>
              <a:gd name="connsiteX4" fmla="*/ 7452286 w 8933027"/>
              <a:gd name="connsiteY4" fmla="*/ 169139 h 6858000"/>
              <a:gd name="connsiteX5" fmla="*/ 7450557 w 8933027"/>
              <a:gd name="connsiteY5" fmla="*/ 339224 h 6858000"/>
              <a:gd name="connsiteX6" fmla="*/ 7449668 w 8933027"/>
              <a:gd name="connsiteY6" fmla="*/ 340080 h 6858000"/>
              <a:gd name="connsiteX7" fmla="*/ 7448490 w 8933027"/>
              <a:gd name="connsiteY7" fmla="*/ 351201 h 6858000"/>
              <a:gd name="connsiteX8" fmla="*/ 7441868 w 8933027"/>
              <a:gd name="connsiteY8" fmla="*/ 351407 h 6858000"/>
              <a:gd name="connsiteX9" fmla="*/ 7442554 w 8933027"/>
              <a:gd name="connsiteY9" fmla="*/ 353369 h 6858000"/>
              <a:gd name="connsiteX10" fmla="*/ 7445718 w 8933027"/>
              <a:gd name="connsiteY10" fmla="*/ 365928 h 6858000"/>
              <a:gd name="connsiteX11" fmla="*/ 7448649 w 8933027"/>
              <a:gd name="connsiteY11" fmla="*/ 371555 h 6858000"/>
              <a:gd name="connsiteX12" fmla="*/ 7447327 w 8933027"/>
              <a:gd name="connsiteY12" fmla="*/ 372314 h 6858000"/>
              <a:gd name="connsiteX13" fmla="*/ 7475969 w 8933027"/>
              <a:gd name="connsiteY13" fmla="*/ 533311 h 6858000"/>
              <a:gd name="connsiteX14" fmla="*/ 7486954 w 8933027"/>
              <a:gd name="connsiteY14" fmla="*/ 543960 h 6858000"/>
              <a:gd name="connsiteX15" fmla="*/ 7494656 w 8933027"/>
              <a:gd name="connsiteY15" fmla="*/ 557747 h 6858000"/>
              <a:gd name="connsiteX16" fmla="*/ 7494200 w 8933027"/>
              <a:gd name="connsiteY16" fmla="*/ 559975 h 6858000"/>
              <a:gd name="connsiteX17" fmla="*/ 7498992 w 8933027"/>
              <a:gd name="connsiteY17" fmla="*/ 577604 h 6858000"/>
              <a:gd name="connsiteX18" fmla="*/ 7502839 w 8933027"/>
              <a:gd name="connsiteY18" fmla="*/ 580389 h 6858000"/>
              <a:gd name="connsiteX19" fmla="*/ 7498631 w 8933027"/>
              <a:gd name="connsiteY19" fmla="*/ 709310 h 6858000"/>
              <a:gd name="connsiteX20" fmla="*/ 7519199 w 8933027"/>
              <a:gd name="connsiteY20" fmla="*/ 893538 h 6858000"/>
              <a:gd name="connsiteX21" fmla="*/ 7542624 w 8933027"/>
              <a:gd name="connsiteY21" fmla="*/ 1201806 h 6858000"/>
              <a:gd name="connsiteX22" fmla="*/ 7503249 w 8933027"/>
              <a:gd name="connsiteY22" fmla="*/ 1467065 h 6858000"/>
              <a:gd name="connsiteX23" fmla="*/ 7517714 w 8933027"/>
              <a:gd name="connsiteY23" fmla="*/ 1640574 h 6858000"/>
              <a:gd name="connsiteX24" fmla="*/ 7527917 w 8933027"/>
              <a:gd name="connsiteY24" fmla="*/ 1723113 h 6858000"/>
              <a:gd name="connsiteX25" fmla="*/ 7511657 w 8933027"/>
              <a:gd name="connsiteY25" fmla="*/ 1796477 h 6858000"/>
              <a:gd name="connsiteX26" fmla="*/ 7499021 w 8933027"/>
              <a:gd name="connsiteY26" fmla="*/ 1850084 h 6858000"/>
              <a:gd name="connsiteX27" fmla="*/ 7490968 w 8933027"/>
              <a:gd name="connsiteY27" fmla="*/ 1964880 h 6858000"/>
              <a:gd name="connsiteX28" fmla="*/ 7490503 w 8933027"/>
              <a:gd name="connsiteY28" fmla="*/ 2085740 h 6858000"/>
              <a:gd name="connsiteX29" fmla="*/ 7430810 w 8933027"/>
              <a:gd name="connsiteY29" fmla="*/ 2249323 h 6858000"/>
              <a:gd name="connsiteX30" fmla="*/ 7406345 w 8933027"/>
              <a:gd name="connsiteY30" fmla="*/ 2602688 h 6858000"/>
              <a:gd name="connsiteX31" fmla="*/ 7398050 w 8933027"/>
              <a:gd name="connsiteY31" fmla="*/ 2721695 h 6858000"/>
              <a:gd name="connsiteX32" fmla="*/ 7378015 w 8933027"/>
              <a:gd name="connsiteY32" fmla="*/ 2840426 h 6858000"/>
              <a:gd name="connsiteX33" fmla="*/ 7405361 w 8933027"/>
              <a:gd name="connsiteY33" fmla="*/ 2936681 h 6858000"/>
              <a:gd name="connsiteX34" fmla="*/ 7383584 w 8933027"/>
              <a:gd name="connsiteY34" fmla="*/ 3075786 h 6858000"/>
              <a:gd name="connsiteX35" fmla="*/ 7381684 w 8933027"/>
              <a:gd name="connsiteY35" fmla="*/ 3182899 h 6858000"/>
              <a:gd name="connsiteX36" fmla="*/ 7394463 w 8933027"/>
              <a:gd name="connsiteY36" fmla="*/ 3210263 h 6858000"/>
              <a:gd name="connsiteX37" fmla="*/ 7393904 w 8933027"/>
              <a:gd name="connsiteY37" fmla="*/ 3214819 h 6858000"/>
              <a:gd name="connsiteX38" fmla="*/ 7389351 w 8933027"/>
              <a:gd name="connsiteY38" fmla="*/ 3215542 h 6858000"/>
              <a:gd name="connsiteX39" fmla="*/ 7387204 w 8933027"/>
              <a:gd name="connsiteY39" fmla="*/ 3227568 h 6858000"/>
              <a:gd name="connsiteX40" fmla="*/ 7388748 w 8933027"/>
              <a:gd name="connsiteY40" fmla="*/ 3243956 h 6858000"/>
              <a:gd name="connsiteX41" fmla="*/ 7385513 w 8933027"/>
              <a:gd name="connsiteY41" fmla="*/ 3258102 h 6858000"/>
              <a:gd name="connsiteX42" fmla="*/ 7375759 w 8933027"/>
              <a:gd name="connsiteY42" fmla="*/ 3289864 h 6858000"/>
              <a:gd name="connsiteX43" fmla="*/ 7375556 w 8933027"/>
              <a:gd name="connsiteY43" fmla="*/ 3300587 h 6858000"/>
              <a:gd name="connsiteX44" fmla="*/ 7372564 w 8933027"/>
              <a:gd name="connsiteY44" fmla="*/ 3311027 h 6858000"/>
              <a:gd name="connsiteX45" fmla="*/ 7370124 w 8933027"/>
              <a:gd name="connsiteY45" fmla="*/ 3311675 h 6858000"/>
              <a:gd name="connsiteX46" fmla="*/ 7363934 w 8933027"/>
              <a:gd name="connsiteY46" fmla="*/ 3305257 h 6858000"/>
              <a:gd name="connsiteX47" fmla="*/ 7360810 w 8933027"/>
              <a:gd name="connsiteY47" fmla="*/ 3460438 h 6858000"/>
              <a:gd name="connsiteX48" fmla="*/ 7378496 w 8933027"/>
              <a:gd name="connsiteY48" fmla="*/ 3559504 h 6858000"/>
              <a:gd name="connsiteX49" fmla="*/ 7415994 w 8933027"/>
              <a:gd name="connsiteY49" fmla="*/ 3636089 h 6858000"/>
              <a:gd name="connsiteX50" fmla="*/ 7441659 w 8933027"/>
              <a:gd name="connsiteY50" fmla="*/ 3768627 h 6858000"/>
              <a:gd name="connsiteX51" fmla="*/ 7558499 w 8933027"/>
              <a:gd name="connsiteY51" fmla="*/ 3937574 h 6858000"/>
              <a:gd name="connsiteX52" fmla="*/ 7829534 w 8933027"/>
              <a:gd name="connsiteY52" fmla="*/ 4321773 h 6858000"/>
              <a:gd name="connsiteX53" fmla="*/ 7880239 w 8933027"/>
              <a:gd name="connsiteY53" fmla="*/ 4529367 h 6858000"/>
              <a:gd name="connsiteX54" fmla="*/ 7955277 w 8933027"/>
              <a:gd name="connsiteY54" fmla="*/ 4634370 h 6858000"/>
              <a:gd name="connsiteX55" fmla="*/ 7975289 w 8933027"/>
              <a:gd name="connsiteY55" fmla="*/ 4708824 h 6858000"/>
              <a:gd name="connsiteX56" fmla="*/ 8015109 w 8933027"/>
              <a:gd name="connsiteY56" fmla="*/ 4824943 h 6858000"/>
              <a:gd name="connsiteX57" fmla="*/ 8051349 w 8933027"/>
              <a:gd name="connsiteY57" fmla="*/ 4867341 h 6858000"/>
              <a:gd name="connsiteX58" fmla="*/ 8101487 w 8933027"/>
              <a:gd name="connsiteY58" fmla="*/ 4969482 h 6858000"/>
              <a:gd name="connsiteX59" fmla="*/ 8153450 w 8933027"/>
              <a:gd name="connsiteY59" fmla="*/ 5045764 h 6858000"/>
              <a:gd name="connsiteX60" fmla="*/ 8408511 w 8933027"/>
              <a:gd name="connsiteY60" fmla="*/ 5240135 h 6858000"/>
              <a:gd name="connsiteX61" fmla="*/ 8512372 w 8933027"/>
              <a:gd name="connsiteY61" fmla="*/ 5405525 h 6858000"/>
              <a:gd name="connsiteX62" fmla="*/ 8606203 w 8933027"/>
              <a:gd name="connsiteY62" fmla="*/ 5514876 h 6858000"/>
              <a:gd name="connsiteX63" fmla="*/ 8614758 w 8933027"/>
              <a:gd name="connsiteY63" fmla="*/ 5543895 h 6858000"/>
              <a:gd name="connsiteX64" fmla="*/ 8629338 w 8933027"/>
              <a:gd name="connsiteY64" fmla="*/ 5592311 h 6858000"/>
              <a:gd name="connsiteX65" fmla="*/ 8630655 w 8933027"/>
              <a:gd name="connsiteY65" fmla="*/ 5636484 h 6858000"/>
              <a:gd name="connsiteX66" fmla="*/ 8646640 w 8933027"/>
              <a:gd name="connsiteY66" fmla="*/ 5673804 h 6858000"/>
              <a:gd name="connsiteX67" fmla="*/ 8662743 w 8933027"/>
              <a:gd name="connsiteY67" fmla="*/ 5672149 h 6858000"/>
              <a:gd name="connsiteX68" fmla="*/ 8675822 w 8933027"/>
              <a:gd name="connsiteY68" fmla="*/ 5715424 h 6858000"/>
              <a:gd name="connsiteX69" fmla="*/ 8694303 w 8933027"/>
              <a:gd name="connsiteY69" fmla="*/ 5782202 h 6858000"/>
              <a:gd name="connsiteX70" fmla="*/ 8700853 w 8933027"/>
              <a:gd name="connsiteY70" fmla="*/ 5790528 h 6858000"/>
              <a:gd name="connsiteX71" fmla="*/ 8692905 w 8933027"/>
              <a:gd name="connsiteY71" fmla="*/ 5805716 h 6858000"/>
              <a:gd name="connsiteX72" fmla="*/ 8693245 w 8933027"/>
              <a:gd name="connsiteY72" fmla="*/ 5862441 h 6858000"/>
              <a:gd name="connsiteX73" fmla="*/ 8724872 w 8933027"/>
              <a:gd name="connsiteY73" fmla="*/ 5963982 h 6858000"/>
              <a:gd name="connsiteX74" fmla="*/ 8737213 w 8933027"/>
              <a:gd name="connsiteY74" fmla="*/ 5986436 h 6858000"/>
              <a:gd name="connsiteX75" fmla="*/ 8758988 w 8933027"/>
              <a:gd name="connsiteY75" fmla="*/ 6034848 h 6858000"/>
              <a:gd name="connsiteX76" fmla="*/ 8779652 w 8933027"/>
              <a:gd name="connsiteY76" fmla="*/ 6064390 h 6858000"/>
              <a:gd name="connsiteX77" fmla="*/ 8775710 w 8933027"/>
              <a:gd name="connsiteY77" fmla="*/ 6074622 h 6858000"/>
              <a:gd name="connsiteX78" fmla="*/ 8778209 w 8933027"/>
              <a:gd name="connsiteY78" fmla="*/ 6095625 h 6858000"/>
              <a:gd name="connsiteX79" fmla="*/ 8808406 w 8933027"/>
              <a:gd name="connsiteY79" fmla="*/ 6194890 h 6858000"/>
              <a:gd name="connsiteX80" fmla="*/ 8818766 w 8933027"/>
              <a:gd name="connsiteY80" fmla="*/ 6211062 h 6858000"/>
              <a:gd name="connsiteX81" fmla="*/ 8854746 w 8933027"/>
              <a:gd name="connsiteY81" fmla="*/ 6303997 h 6858000"/>
              <a:gd name="connsiteX82" fmla="*/ 8874659 w 8933027"/>
              <a:gd name="connsiteY82" fmla="*/ 6461800 h 6858000"/>
              <a:gd name="connsiteX83" fmla="*/ 8920062 w 8933027"/>
              <a:gd name="connsiteY83" fmla="*/ 6633111 h 6858000"/>
              <a:gd name="connsiteX84" fmla="*/ 8929526 w 8933027"/>
              <a:gd name="connsiteY84" fmla="*/ 6838923 h 6858000"/>
              <a:gd name="connsiteX85" fmla="*/ 8925915 w 8933027"/>
              <a:gd name="connsiteY85" fmla="*/ 6858000 h 6858000"/>
              <a:gd name="connsiteX86" fmla="*/ 17482 w 8933027"/>
              <a:gd name="connsiteY86" fmla="*/ 6858000 h 6858000"/>
              <a:gd name="connsiteX87" fmla="*/ 0 w 8933027"/>
              <a:gd name="connsiteY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8933027" h="6858000">
                <a:moveTo>
                  <a:pt x="0" y="0"/>
                </a:moveTo>
                <a:lnTo>
                  <a:pt x="7370505" y="0"/>
                </a:lnTo>
                <a:lnTo>
                  <a:pt x="7385194" y="20728"/>
                </a:lnTo>
                <a:cubicBezTo>
                  <a:pt x="7402773" y="44339"/>
                  <a:pt x="7417961" y="64883"/>
                  <a:pt x="7420196" y="83642"/>
                </a:cubicBezTo>
                <a:cubicBezTo>
                  <a:pt x="7422280" y="117476"/>
                  <a:pt x="7454219" y="144106"/>
                  <a:pt x="7452286" y="169139"/>
                </a:cubicBezTo>
                <a:cubicBezTo>
                  <a:pt x="7457346" y="211736"/>
                  <a:pt x="7450993" y="310734"/>
                  <a:pt x="7450557" y="339224"/>
                </a:cubicBezTo>
                <a:lnTo>
                  <a:pt x="7449668" y="340080"/>
                </a:lnTo>
                <a:cubicBezTo>
                  <a:pt x="7447955" y="342755"/>
                  <a:pt x="7447213" y="346165"/>
                  <a:pt x="7448490" y="351201"/>
                </a:cubicBezTo>
                <a:lnTo>
                  <a:pt x="7441868" y="351407"/>
                </a:lnTo>
                <a:lnTo>
                  <a:pt x="7442554" y="353369"/>
                </a:lnTo>
                <a:lnTo>
                  <a:pt x="7445718" y="365928"/>
                </a:lnTo>
                <a:lnTo>
                  <a:pt x="7448649" y="371555"/>
                </a:lnTo>
                <a:lnTo>
                  <a:pt x="7447327" y="372314"/>
                </a:lnTo>
                <a:lnTo>
                  <a:pt x="7475969" y="533311"/>
                </a:lnTo>
                <a:cubicBezTo>
                  <a:pt x="7480219" y="536002"/>
                  <a:pt x="7483822" y="539653"/>
                  <a:pt x="7486954" y="543960"/>
                </a:cubicBezTo>
                <a:lnTo>
                  <a:pt x="7494656" y="557747"/>
                </a:lnTo>
                <a:lnTo>
                  <a:pt x="7494200" y="559975"/>
                </a:lnTo>
                <a:cubicBezTo>
                  <a:pt x="7494399" y="569169"/>
                  <a:pt x="7496317" y="574295"/>
                  <a:pt x="7498992" y="577604"/>
                </a:cubicBezTo>
                <a:lnTo>
                  <a:pt x="7502839" y="580389"/>
                </a:lnTo>
                <a:lnTo>
                  <a:pt x="7498631" y="709310"/>
                </a:lnTo>
                <a:lnTo>
                  <a:pt x="7519199" y="893538"/>
                </a:lnTo>
                <a:cubicBezTo>
                  <a:pt x="7531428" y="1011120"/>
                  <a:pt x="7556607" y="1065772"/>
                  <a:pt x="7542624" y="1201806"/>
                </a:cubicBezTo>
                <a:cubicBezTo>
                  <a:pt x="7552207" y="1319428"/>
                  <a:pt x="7507401" y="1393937"/>
                  <a:pt x="7503249" y="1467065"/>
                </a:cubicBezTo>
                <a:cubicBezTo>
                  <a:pt x="7485097" y="1512995"/>
                  <a:pt x="7519386" y="1586651"/>
                  <a:pt x="7517714" y="1640574"/>
                </a:cubicBezTo>
                <a:cubicBezTo>
                  <a:pt x="7495224" y="1653111"/>
                  <a:pt x="7505128" y="1684799"/>
                  <a:pt x="7527917" y="1723113"/>
                </a:cubicBezTo>
                <a:lnTo>
                  <a:pt x="7511657" y="1796477"/>
                </a:lnTo>
                <a:lnTo>
                  <a:pt x="7499021" y="1850084"/>
                </a:lnTo>
                <a:cubicBezTo>
                  <a:pt x="7490676" y="1872031"/>
                  <a:pt x="7500956" y="1931725"/>
                  <a:pt x="7490968" y="1964880"/>
                </a:cubicBezTo>
                <a:cubicBezTo>
                  <a:pt x="7490812" y="1965995"/>
                  <a:pt x="7490658" y="2084625"/>
                  <a:pt x="7490503" y="2085740"/>
                </a:cubicBezTo>
                <a:lnTo>
                  <a:pt x="7430810" y="2249323"/>
                </a:lnTo>
                <a:lnTo>
                  <a:pt x="7406345" y="2602688"/>
                </a:lnTo>
                <a:lnTo>
                  <a:pt x="7398050" y="2721695"/>
                </a:lnTo>
                <a:cubicBezTo>
                  <a:pt x="7481955" y="2749031"/>
                  <a:pt x="7345522" y="2680888"/>
                  <a:pt x="7378015" y="2840426"/>
                </a:cubicBezTo>
                <a:cubicBezTo>
                  <a:pt x="7379182" y="2845853"/>
                  <a:pt x="7402916" y="2931843"/>
                  <a:pt x="7405361" y="2936681"/>
                </a:cubicBezTo>
                <a:cubicBezTo>
                  <a:pt x="7384268" y="2974434"/>
                  <a:pt x="7392612" y="3026657"/>
                  <a:pt x="7383584" y="3075786"/>
                </a:cubicBezTo>
                <a:cubicBezTo>
                  <a:pt x="7363774" y="3081799"/>
                  <a:pt x="7368888" y="3142123"/>
                  <a:pt x="7381684" y="3182899"/>
                </a:cubicBezTo>
                <a:lnTo>
                  <a:pt x="7394463" y="3210263"/>
                </a:lnTo>
                <a:cubicBezTo>
                  <a:pt x="7394276" y="3211782"/>
                  <a:pt x="7394090" y="3213300"/>
                  <a:pt x="7393904" y="3214819"/>
                </a:cubicBezTo>
                <a:lnTo>
                  <a:pt x="7389351" y="3215542"/>
                </a:lnTo>
                <a:cubicBezTo>
                  <a:pt x="7387912" y="3217970"/>
                  <a:pt x="7387289" y="3222216"/>
                  <a:pt x="7387204" y="3227568"/>
                </a:cubicBezTo>
                <a:lnTo>
                  <a:pt x="7388748" y="3243956"/>
                </a:lnTo>
                <a:lnTo>
                  <a:pt x="7385513" y="3258102"/>
                </a:lnTo>
                <a:lnTo>
                  <a:pt x="7375759" y="3289864"/>
                </a:lnTo>
                <a:cubicBezTo>
                  <a:pt x="7375692" y="3293438"/>
                  <a:pt x="7375624" y="3297013"/>
                  <a:pt x="7375556" y="3300587"/>
                </a:cubicBezTo>
                <a:lnTo>
                  <a:pt x="7372564" y="3311027"/>
                </a:lnTo>
                <a:lnTo>
                  <a:pt x="7370124" y="3311675"/>
                </a:lnTo>
                <a:cubicBezTo>
                  <a:pt x="7367912" y="3310995"/>
                  <a:pt x="7365753" y="3308959"/>
                  <a:pt x="7363934" y="3305257"/>
                </a:cubicBezTo>
                <a:cubicBezTo>
                  <a:pt x="7362893" y="3356984"/>
                  <a:pt x="7361852" y="3408711"/>
                  <a:pt x="7360810" y="3460438"/>
                </a:cubicBezTo>
                <a:cubicBezTo>
                  <a:pt x="7363237" y="3502813"/>
                  <a:pt x="7365625" y="3529005"/>
                  <a:pt x="7378496" y="3559504"/>
                </a:cubicBezTo>
                <a:cubicBezTo>
                  <a:pt x="7377656" y="3571528"/>
                  <a:pt x="7418762" y="3623425"/>
                  <a:pt x="7415994" y="3636089"/>
                </a:cubicBezTo>
                <a:lnTo>
                  <a:pt x="7441659" y="3768627"/>
                </a:lnTo>
                <a:cubicBezTo>
                  <a:pt x="7476056" y="3843140"/>
                  <a:pt x="7524102" y="3890357"/>
                  <a:pt x="7558499" y="3937574"/>
                </a:cubicBezTo>
                <a:cubicBezTo>
                  <a:pt x="7617458" y="4041138"/>
                  <a:pt x="7774773" y="4223141"/>
                  <a:pt x="7829534" y="4321773"/>
                </a:cubicBezTo>
                <a:cubicBezTo>
                  <a:pt x="7868162" y="4359757"/>
                  <a:pt x="7864209" y="4500344"/>
                  <a:pt x="7880239" y="4529367"/>
                </a:cubicBezTo>
                <a:cubicBezTo>
                  <a:pt x="7895131" y="4552733"/>
                  <a:pt x="7945113" y="4623843"/>
                  <a:pt x="7955277" y="4634370"/>
                </a:cubicBezTo>
                <a:cubicBezTo>
                  <a:pt x="7964560" y="4670293"/>
                  <a:pt x="7949419" y="4646267"/>
                  <a:pt x="7975289" y="4708824"/>
                </a:cubicBezTo>
                <a:cubicBezTo>
                  <a:pt x="8013068" y="4766386"/>
                  <a:pt x="7983592" y="4778042"/>
                  <a:pt x="8015109" y="4824943"/>
                </a:cubicBezTo>
                <a:cubicBezTo>
                  <a:pt x="8031830" y="4840173"/>
                  <a:pt x="8016187" y="4858648"/>
                  <a:pt x="8051349" y="4867341"/>
                </a:cubicBezTo>
                <a:cubicBezTo>
                  <a:pt x="8094622" y="4937507"/>
                  <a:pt x="8037179" y="4893932"/>
                  <a:pt x="8101487" y="4969482"/>
                </a:cubicBezTo>
                <a:cubicBezTo>
                  <a:pt x="8118958" y="5001965"/>
                  <a:pt x="8107113" y="5015232"/>
                  <a:pt x="8153450" y="5045764"/>
                </a:cubicBezTo>
                <a:cubicBezTo>
                  <a:pt x="8324157" y="5137485"/>
                  <a:pt x="8208425" y="5141070"/>
                  <a:pt x="8408511" y="5240135"/>
                </a:cubicBezTo>
                <a:cubicBezTo>
                  <a:pt x="8433618" y="5266486"/>
                  <a:pt x="8494100" y="5378281"/>
                  <a:pt x="8512372" y="5405525"/>
                </a:cubicBezTo>
                <a:cubicBezTo>
                  <a:pt x="8537813" y="5448477"/>
                  <a:pt x="8559324" y="5474489"/>
                  <a:pt x="8606203" y="5514876"/>
                </a:cubicBezTo>
                <a:cubicBezTo>
                  <a:pt x="8601687" y="5527558"/>
                  <a:pt x="8604972" y="5535017"/>
                  <a:pt x="8614758" y="5543895"/>
                </a:cubicBezTo>
                <a:cubicBezTo>
                  <a:pt x="8626551" y="5565259"/>
                  <a:pt x="8606532" y="5580170"/>
                  <a:pt x="8629338" y="5592311"/>
                </a:cubicBezTo>
                <a:cubicBezTo>
                  <a:pt x="8617020" y="5597261"/>
                  <a:pt x="8646512" y="5637341"/>
                  <a:pt x="8630655" y="5636484"/>
                </a:cubicBezTo>
                <a:cubicBezTo>
                  <a:pt x="8628541" y="5658882"/>
                  <a:pt x="8647577" y="5652569"/>
                  <a:pt x="8646640" y="5673804"/>
                </a:cubicBezTo>
                <a:cubicBezTo>
                  <a:pt x="8652875" y="5691444"/>
                  <a:pt x="8652977" y="5655102"/>
                  <a:pt x="8662743" y="5672149"/>
                </a:cubicBezTo>
                <a:cubicBezTo>
                  <a:pt x="8672725" y="5694425"/>
                  <a:pt x="8691589" y="5678045"/>
                  <a:pt x="8675822" y="5715424"/>
                </a:cubicBezTo>
                <a:cubicBezTo>
                  <a:pt x="8692999" y="5732923"/>
                  <a:pt x="8684354" y="5746645"/>
                  <a:pt x="8694303" y="5782202"/>
                </a:cubicBezTo>
                <a:lnTo>
                  <a:pt x="8700853" y="5790528"/>
                </a:lnTo>
                <a:lnTo>
                  <a:pt x="8692905" y="5805716"/>
                </a:lnTo>
                <a:cubicBezTo>
                  <a:pt x="8690227" y="5813674"/>
                  <a:pt x="8688769" y="5852178"/>
                  <a:pt x="8693245" y="5862441"/>
                </a:cubicBezTo>
                <a:cubicBezTo>
                  <a:pt x="8698573" y="5888817"/>
                  <a:pt x="8717695" y="5938362"/>
                  <a:pt x="8724872" y="5963982"/>
                </a:cubicBezTo>
                <a:cubicBezTo>
                  <a:pt x="8728953" y="5969779"/>
                  <a:pt x="8744458" y="5980189"/>
                  <a:pt x="8737213" y="5986436"/>
                </a:cubicBezTo>
                <a:cubicBezTo>
                  <a:pt x="8743180" y="6003558"/>
                  <a:pt x="8750508" y="6019820"/>
                  <a:pt x="8758988" y="6034848"/>
                </a:cubicBezTo>
                <a:lnTo>
                  <a:pt x="8779652" y="6064390"/>
                </a:lnTo>
                <a:lnTo>
                  <a:pt x="8775710" y="6074622"/>
                </a:lnTo>
                <a:cubicBezTo>
                  <a:pt x="8774211" y="6081158"/>
                  <a:pt x="8774325" y="6088101"/>
                  <a:pt x="8778209" y="6095625"/>
                </a:cubicBezTo>
                <a:cubicBezTo>
                  <a:pt x="8783659" y="6115669"/>
                  <a:pt x="8801646" y="6175652"/>
                  <a:pt x="8808406" y="6194890"/>
                </a:cubicBezTo>
                <a:cubicBezTo>
                  <a:pt x="8811736" y="6198965"/>
                  <a:pt x="8823709" y="6205339"/>
                  <a:pt x="8818766" y="6211062"/>
                </a:cubicBezTo>
                <a:lnTo>
                  <a:pt x="8854746" y="6303997"/>
                </a:lnTo>
                <a:cubicBezTo>
                  <a:pt x="8854976" y="6312932"/>
                  <a:pt x="8867760" y="6455656"/>
                  <a:pt x="8874659" y="6461800"/>
                </a:cubicBezTo>
                <a:lnTo>
                  <a:pt x="8920062" y="6633111"/>
                </a:lnTo>
                <a:cubicBezTo>
                  <a:pt x="8932513" y="6728569"/>
                  <a:pt x="8936700" y="6782713"/>
                  <a:pt x="8929526" y="6838923"/>
                </a:cubicBezTo>
                <a:lnTo>
                  <a:pt x="8925915" y="6858000"/>
                </a:lnTo>
                <a:lnTo>
                  <a:pt x="17482" y="6858000"/>
                </a:lnTo>
                <a:cubicBezTo>
                  <a:pt x="11655" y="4572000"/>
                  <a:pt x="5827" y="2286000"/>
                  <a:pt x="0" y="0"/>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Otsikko 1">
            <a:extLst>
              <a:ext uri="{FF2B5EF4-FFF2-40B4-BE49-F238E27FC236}">
                <a16:creationId xmlns:a16="http://schemas.microsoft.com/office/drawing/2014/main" id="{EE68D813-77E0-4104-90C7-D712BEDCE3ED}"/>
              </a:ext>
            </a:extLst>
          </p:cNvPr>
          <p:cNvSpPr>
            <a:spLocks noGrp="1"/>
          </p:cNvSpPr>
          <p:nvPr>
            <p:ph type="title"/>
          </p:nvPr>
        </p:nvSpPr>
        <p:spPr>
          <a:xfrm>
            <a:off x="723900" y="2703443"/>
            <a:ext cx="4523961" cy="3380604"/>
          </a:xfrm>
        </p:spPr>
        <p:txBody>
          <a:bodyPr anchor="b">
            <a:normAutofit/>
          </a:bodyPr>
          <a:lstStyle/>
          <a:p>
            <a:r>
              <a:rPr lang="fi-FI" dirty="0" err="1"/>
              <a:t>Principles</a:t>
            </a:r>
            <a:r>
              <a:rPr lang="fi-FI" dirty="0"/>
              <a:t> for </a:t>
            </a:r>
            <a:r>
              <a:rPr lang="fi-FI" dirty="0" err="1"/>
              <a:t>Responsible</a:t>
            </a:r>
            <a:r>
              <a:rPr lang="fi-FI" dirty="0"/>
              <a:t> </a:t>
            </a:r>
            <a:r>
              <a:rPr lang="fi-FI" dirty="0" err="1"/>
              <a:t>Investment</a:t>
            </a:r>
            <a:r>
              <a:rPr lang="fi-FI" dirty="0"/>
              <a:t> (</a:t>
            </a:r>
            <a:r>
              <a:rPr lang="fi-FI" dirty="0" err="1"/>
              <a:t>Pri</a:t>
            </a:r>
            <a:r>
              <a:rPr lang="fi-FI" dirty="0"/>
              <a:t>)</a:t>
            </a:r>
          </a:p>
        </p:txBody>
      </p:sp>
      <p:sp>
        <p:nvSpPr>
          <p:cNvPr id="3" name="Sisällön paikkamerkki 2">
            <a:extLst>
              <a:ext uri="{FF2B5EF4-FFF2-40B4-BE49-F238E27FC236}">
                <a16:creationId xmlns:a16="http://schemas.microsoft.com/office/drawing/2014/main" id="{1CE5336E-4AEE-488C-9E8A-41FA01501D09}"/>
              </a:ext>
            </a:extLst>
          </p:cNvPr>
          <p:cNvSpPr>
            <a:spLocks noGrp="1"/>
          </p:cNvSpPr>
          <p:nvPr>
            <p:ph idx="1"/>
          </p:nvPr>
        </p:nvSpPr>
        <p:spPr>
          <a:xfrm>
            <a:off x="6096000" y="705224"/>
            <a:ext cx="4835856" cy="5549154"/>
          </a:xfrm>
        </p:spPr>
        <p:txBody>
          <a:bodyPr>
            <a:normAutofit/>
          </a:bodyPr>
          <a:lstStyle/>
          <a:p>
            <a:r>
              <a:rPr lang="en-US" dirty="0"/>
              <a:t>Principles for Responsible Investment (UNPRI or PRI) is a United Nations-supported international network of investors working together to implement its six aspirational principles, often referenced as "the Principles". Its goal is to understand the implications of sustainability for investors and support signatories to facilitate incorporating these issues into their </a:t>
            </a:r>
            <a:r>
              <a:rPr lang="en-US" dirty="0">
                <a:solidFill>
                  <a:srgbClr val="FF0000"/>
                </a:solidFill>
              </a:rPr>
              <a:t>investment decision-making and ownership practices</a:t>
            </a:r>
            <a:r>
              <a:rPr lang="en-US" dirty="0"/>
              <a:t>. In implementing these principles, signatories contribute to the development of a more sustainable global financial system. (Wikipedia: </a:t>
            </a:r>
            <a:r>
              <a:rPr lang="en-US" dirty="0">
                <a:hlinkClick r:id="rId2"/>
              </a:rPr>
              <a:t>Principles for Responsible Investment - Wikipedia</a:t>
            </a:r>
            <a:r>
              <a:rPr lang="en-US" dirty="0"/>
              <a:t>) </a:t>
            </a:r>
            <a:endParaRPr lang="fi-FI" dirty="0"/>
          </a:p>
        </p:txBody>
      </p:sp>
      <p:sp>
        <p:nvSpPr>
          <p:cNvPr id="4" name="Alatunnisteen paikkamerkki 3">
            <a:extLst>
              <a:ext uri="{FF2B5EF4-FFF2-40B4-BE49-F238E27FC236}">
                <a16:creationId xmlns:a16="http://schemas.microsoft.com/office/drawing/2014/main" id="{5AE4D32E-F0C9-4F83-8704-CFB91B8EA338}"/>
              </a:ext>
            </a:extLst>
          </p:cNvPr>
          <p:cNvSpPr>
            <a:spLocks noGrp="1"/>
          </p:cNvSpPr>
          <p:nvPr>
            <p:ph type="ftr" sz="quarter" idx="11"/>
          </p:nvPr>
        </p:nvSpPr>
        <p:spPr>
          <a:xfrm rot="5400000">
            <a:off x="10451592" y="1408176"/>
            <a:ext cx="2770499" cy="365125"/>
          </a:xfrm>
        </p:spPr>
        <p:txBody>
          <a:bodyPr>
            <a:normAutofit/>
          </a:bodyPr>
          <a:lstStyle/>
          <a:p>
            <a:pPr>
              <a:spcAft>
                <a:spcPts val="600"/>
              </a:spcAft>
            </a:pPr>
            <a:r>
              <a:rPr lang="en-US"/>
              <a:t>Financial Law Lecture 2</a:t>
            </a:r>
          </a:p>
        </p:txBody>
      </p:sp>
      <p:sp>
        <p:nvSpPr>
          <p:cNvPr id="5" name="Dian numeron paikkamerkki 4">
            <a:extLst>
              <a:ext uri="{FF2B5EF4-FFF2-40B4-BE49-F238E27FC236}">
                <a16:creationId xmlns:a16="http://schemas.microsoft.com/office/drawing/2014/main" id="{BAFC4B84-B081-4F93-BE69-4B4BD2222BAC}"/>
              </a:ext>
            </a:extLst>
          </p:cNvPr>
          <p:cNvSpPr>
            <a:spLocks noGrp="1"/>
          </p:cNvSpPr>
          <p:nvPr>
            <p:ph type="sldNum" sz="quarter" idx="12"/>
          </p:nvPr>
        </p:nvSpPr>
        <p:spPr>
          <a:xfrm>
            <a:off x="11558016" y="3136392"/>
            <a:ext cx="545911" cy="580029"/>
          </a:xfrm>
        </p:spPr>
        <p:txBody>
          <a:bodyPr>
            <a:normAutofit/>
          </a:bodyPr>
          <a:lstStyle/>
          <a:p>
            <a:pPr>
              <a:spcAft>
                <a:spcPts val="600"/>
              </a:spcAft>
            </a:pPr>
            <a:fld id="{9D4AEF59-F28E-467C-9EA3-92D1CFAD475A}" type="slidenum">
              <a:rPr lang="en-US" smtClean="0"/>
              <a:pPr>
                <a:spcAft>
                  <a:spcPts val="600"/>
                </a:spcAft>
              </a:pPr>
              <a:t>9</a:t>
            </a:fld>
            <a:endParaRPr lang="en-US"/>
          </a:p>
        </p:txBody>
      </p:sp>
    </p:spTree>
    <p:extLst>
      <p:ext uri="{BB962C8B-B14F-4D97-AF65-F5344CB8AC3E}">
        <p14:creationId xmlns:p14="http://schemas.microsoft.com/office/powerpoint/2010/main" val="2025562988"/>
      </p:ext>
    </p:extLst>
  </p:cSld>
  <p:clrMapOvr>
    <a:masterClrMapping/>
  </p:clrMapOvr>
</p:sld>
</file>

<file path=ppt/theme/theme1.xml><?xml version="1.0" encoding="utf-8"?>
<a:theme xmlns:a="http://schemas.openxmlformats.org/drawingml/2006/main" name="ArchiveVTI">
  <a:themeElements>
    <a:clrScheme name="AnalogousFromDarkSeedLeftStep">
      <a:dk1>
        <a:srgbClr val="000000"/>
      </a:dk1>
      <a:lt1>
        <a:srgbClr val="FFFFFF"/>
      </a:lt1>
      <a:dk2>
        <a:srgbClr val="311B25"/>
      </a:dk2>
      <a:lt2>
        <a:srgbClr val="F0F3F2"/>
      </a:lt2>
      <a:accent1>
        <a:srgbClr val="C34D82"/>
      </a:accent1>
      <a:accent2>
        <a:srgbClr val="B13BA1"/>
      </a:accent2>
      <a:accent3>
        <a:srgbClr val="A24DC3"/>
      </a:accent3>
      <a:accent4>
        <a:srgbClr val="5F3BB1"/>
      </a:accent4>
      <a:accent5>
        <a:srgbClr val="4D5AC3"/>
      </a:accent5>
      <a:accent6>
        <a:srgbClr val="3B7AB1"/>
      </a:accent6>
      <a:hlink>
        <a:srgbClr val="655FC9"/>
      </a:hlink>
      <a:folHlink>
        <a:srgbClr val="7F7F7F"/>
      </a:folHlink>
    </a:clrScheme>
    <a:fontScheme name="Custom 170">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iveVTI" id="{514BDC9F-20AC-40CA-9FE7-B30987BCD2D4}" vid="{D8FA1533-D953-46ED-B2C7-B32AF1BED7A8}"/>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645</TotalTime>
  <Words>4907</Words>
  <Application>Microsoft Office PowerPoint</Application>
  <PresentationFormat>Laajakuva</PresentationFormat>
  <Paragraphs>271</Paragraphs>
  <Slides>30</Slides>
  <Notes>0</Notes>
  <HiddenSlides>0</HiddenSlides>
  <MMClips>1</MMClips>
  <ScaleCrop>false</ScaleCrop>
  <HeadingPairs>
    <vt:vector size="6" baseType="variant">
      <vt:variant>
        <vt:lpstr>Käytetyt fontit</vt:lpstr>
      </vt:variant>
      <vt:variant>
        <vt:i4>10</vt:i4>
      </vt:variant>
      <vt:variant>
        <vt:lpstr>Teema</vt:lpstr>
      </vt:variant>
      <vt:variant>
        <vt:i4>1</vt:i4>
      </vt:variant>
      <vt:variant>
        <vt:lpstr>Dian otsikot</vt:lpstr>
      </vt:variant>
      <vt:variant>
        <vt:i4>30</vt:i4>
      </vt:variant>
    </vt:vector>
  </HeadingPairs>
  <TitlesOfParts>
    <vt:vector size="41" baseType="lpstr">
      <vt:lpstr>Arial</vt:lpstr>
      <vt:lpstr>Bembo</vt:lpstr>
      <vt:lpstr>Calibri</vt:lpstr>
      <vt:lpstr>Calibri Light</vt:lpstr>
      <vt:lpstr>Courier New</vt:lpstr>
      <vt:lpstr>Georgia</vt:lpstr>
      <vt:lpstr>Lucida Grande</vt:lpstr>
      <vt:lpstr>Roboto</vt:lpstr>
      <vt:lpstr>Univers Condensed Light</vt:lpstr>
      <vt:lpstr>Walbaum Display Light</vt:lpstr>
      <vt:lpstr>ArchiveVTI</vt:lpstr>
      <vt:lpstr>Financial law</vt:lpstr>
      <vt:lpstr>The new, and most important, purpose of market (regulation): Sustainability</vt:lpstr>
      <vt:lpstr>UN17 Goals adopted in 2015, as part of the 2030 Agenda for Sustainable Development </vt:lpstr>
      <vt:lpstr>The Imperative of private investments</vt:lpstr>
      <vt:lpstr>The nature of financing and investing is changing</vt:lpstr>
      <vt:lpstr>Triple bottom line</vt:lpstr>
      <vt:lpstr>Fiduciary duties: Limited Liability Companies Act  Finland(624/2006)</vt:lpstr>
      <vt:lpstr>fiduciary duty is not an obstacle to asset owner action on ESG factors</vt:lpstr>
      <vt:lpstr>Principles for Responsible Investment (Pri)</vt:lpstr>
      <vt:lpstr>The changing role of companies</vt:lpstr>
      <vt:lpstr>Sustainability – domestic and international aspects</vt:lpstr>
      <vt:lpstr>Measures  for the prevention of Climate change and sustainable development</vt:lpstr>
      <vt:lpstr>Measures  for the prevention of Climate change and sustainable development</vt:lpstr>
      <vt:lpstr>Timeline of the recent key sustainability measures taken by the European Union</vt:lpstr>
      <vt:lpstr>Development of regulation</vt:lpstr>
      <vt:lpstr>Development of regulation 2 Provision of investment services</vt:lpstr>
      <vt:lpstr>The nature and investment is changing</vt:lpstr>
      <vt:lpstr>Emission allowances</vt:lpstr>
      <vt:lpstr>Exemption for monetary and public debt management activities and climate policy activities(Mar Art. 6)</vt:lpstr>
      <vt:lpstr>Sustainable finance: classification system for sustainability of investments https://eu2019.fi/en/backgrounders/sustainable-finance  </vt:lpstr>
      <vt:lpstr>The eu legislative program of sustainable growth finance 1 Frequently asked questions: Commission proposals on financing sustainable growth (europa.eu)</vt:lpstr>
      <vt:lpstr>The EU legislative program of sustainable growth finance 2 </vt:lpstr>
      <vt:lpstr>The EU legislative program of sustainable growth finance 3 </vt:lpstr>
      <vt:lpstr>The EU legislative program of sustainable growth finance 4 </vt:lpstr>
      <vt:lpstr>Disclosure regulation 1 (REGULATION (EU) 2019/2088 OF THE EUROPEAN PARLIAMENT AND OF THE COUNCIL on sustainability‐related disclosures in the financial services sector )</vt:lpstr>
      <vt:lpstr>Disclosure regulation 2    </vt:lpstr>
      <vt:lpstr>Disclosure regulation3:  Transparency of remuneration policies in relation to the integration of sustainability risks and of pre‐contractual disclosures</vt:lpstr>
      <vt:lpstr>Disclosure regulation 4  Transparency of the promotion of environmental or social characteristics and of sustainable investments on websites and in periodic reports </vt:lpstr>
      <vt:lpstr>Taxonomy regulation 1  REGULATION (EU) 2020/852 OF THE EUROPEAN PARLIAMENT AND OF THE COUNCIL on the establishment of a framework to facilitate sustainable investment </vt:lpstr>
      <vt:lpstr>Taxonomy regulation 2: Platform on Sustainable Finance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law</dc:title>
  <dc:creator>Matti Rudanko</dc:creator>
  <cp:lastModifiedBy>Matti Rudanko</cp:lastModifiedBy>
  <cp:revision>55</cp:revision>
  <dcterms:created xsi:type="dcterms:W3CDTF">2021-01-18T09:22:18Z</dcterms:created>
  <dcterms:modified xsi:type="dcterms:W3CDTF">2023-01-11T10:53:50Z</dcterms:modified>
</cp:coreProperties>
</file>