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5.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sldIdLst>
    <p:sldId id="256" r:id="rId2"/>
    <p:sldId id="257" r:id="rId3"/>
    <p:sldId id="258" r:id="rId4"/>
    <p:sldId id="259" r:id="rId5"/>
    <p:sldId id="260" r:id="rId6"/>
    <p:sldId id="262" r:id="rId7"/>
    <p:sldId id="263" r:id="rId8"/>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5CF51-B3E0-469D-BF17-FF2F8B1C1F4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5CEBDBB-A763-4968-9A4D-78B5A1FB0ED0}">
      <dgm:prSet/>
      <dgm:spPr/>
      <dgm:t>
        <a:bodyPr/>
        <a:lstStyle/>
        <a:p>
          <a:r>
            <a:rPr lang="en-US" dirty="0"/>
            <a:t>Jag </a:t>
          </a:r>
          <a:r>
            <a:rPr lang="en-US" dirty="0" err="1"/>
            <a:t>heter</a:t>
          </a:r>
          <a:r>
            <a:rPr lang="en-US" dirty="0"/>
            <a:t> Isabella Fröjdman </a:t>
          </a:r>
        </a:p>
      </dgm:t>
    </dgm:pt>
    <dgm:pt modelId="{7D6D6D6E-B3B0-42F7-91A5-89CE8C60A42E}" type="parTrans" cxnId="{61D98D0C-B2B0-4FAC-A598-6DBE03D54654}">
      <dgm:prSet/>
      <dgm:spPr/>
      <dgm:t>
        <a:bodyPr/>
        <a:lstStyle/>
        <a:p>
          <a:endParaRPr lang="en-US"/>
        </a:p>
      </dgm:t>
    </dgm:pt>
    <dgm:pt modelId="{FF4FD8B5-6B7D-4CD0-83F0-D1BF9E2799A8}" type="sibTrans" cxnId="{61D98D0C-B2B0-4FAC-A598-6DBE03D54654}">
      <dgm:prSet/>
      <dgm:spPr/>
      <dgm:t>
        <a:bodyPr/>
        <a:lstStyle/>
        <a:p>
          <a:endParaRPr lang="en-US"/>
        </a:p>
      </dgm:t>
    </dgm:pt>
    <dgm:pt modelId="{B176F74D-F8AA-4356-9A4A-CD9D1F62E03F}">
      <dgm:prSet/>
      <dgm:spPr/>
      <dgm:t>
        <a:bodyPr/>
        <a:lstStyle/>
        <a:p>
          <a:r>
            <a:rPr lang="en-US"/>
            <a:t>En fröjd 3 (fröjden fröjder fröjderna) = ilo, riemu</a:t>
          </a:r>
        </a:p>
      </dgm:t>
    </dgm:pt>
    <dgm:pt modelId="{EBB86B6B-CD56-4F3F-8FA5-4BDD5DA0D047}" type="parTrans" cxnId="{DAB3707A-BB5D-44B0-82A9-A34350D1C0C7}">
      <dgm:prSet/>
      <dgm:spPr/>
      <dgm:t>
        <a:bodyPr/>
        <a:lstStyle/>
        <a:p>
          <a:endParaRPr lang="en-US"/>
        </a:p>
      </dgm:t>
    </dgm:pt>
    <dgm:pt modelId="{18DAE21A-ECBE-46A5-A132-8D3AA113D591}" type="sibTrans" cxnId="{DAB3707A-BB5D-44B0-82A9-A34350D1C0C7}">
      <dgm:prSet/>
      <dgm:spPr/>
      <dgm:t>
        <a:bodyPr/>
        <a:lstStyle/>
        <a:p>
          <a:endParaRPr lang="en-US"/>
        </a:p>
      </dgm:t>
    </dgm:pt>
    <dgm:pt modelId="{B52D0E17-9836-481F-B1D7-A5C1669561F5}">
      <dgm:prSet/>
      <dgm:spPr/>
      <dgm:t>
        <a:bodyPr/>
        <a:lstStyle/>
        <a:p>
          <a:r>
            <a:rPr lang="en-US"/>
            <a:t>Fröjd för ögat</a:t>
          </a:r>
        </a:p>
      </dgm:t>
    </dgm:pt>
    <dgm:pt modelId="{A37A7BEA-0B53-48E0-A4EB-4F489B8AA694}" type="parTrans" cxnId="{C87B8351-7042-49B6-B5B0-BDB64845D8EA}">
      <dgm:prSet/>
      <dgm:spPr/>
      <dgm:t>
        <a:bodyPr/>
        <a:lstStyle/>
        <a:p>
          <a:endParaRPr lang="en-US"/>
        </a:p>
      </dgm:t>
    </dgm:pt>
    <dgm:pt modelId="{DAA92A78-1207-4A73-AC82-745F2866EC30}" type="sibTrans" cxnId="{C87B8351-7042-49B6-B5B0-BDB64845D8EA}">
      <dgm:prSet/>
      <dgm:spPr/>
      <dgm:t>
        <a:bodyPr/>
        <a:lstStyle/>
        <a:p>
          <a:endParaRPr lang="en-US"/>
        </a:p>
      </dgm:t>
    </dgm:pt>
    <dgm:pt modelId="{E47325CF-0312-4038-98ED-00A68C5D36E8}">
      <dgm:prSet/>
      <dgm:spPr/>
      <dgm:t>
        <a:bodyPr/>
        <a:lstStyle/>
        <a:p>
          <a:r>
            <a:rPr lang="en-US"/>
            <a:t>Frid och fröjd</a:t>
          </a:r>
        </a:p>
      </dgm:t>
    </dgm:pt>
    <dgm:pt modelId="{F31D868F-A9BE-4DF9-BABB-C184DB6B43D0}" type="parTrans" cxnId="{804C2857-BD58-40BD-A543-1E91FCAB967A}">
      <dgm:prSet/>
      <dgm:spPr/>
      <dgm:t>
        <a:bodyPr/>
        <a:lstStyle/>
        <a:p>
          <a:endParaRPr lang="en-US"/>
        </a:p>
      </dgm:t>
    </dgm:pt>
    <dgm:pt modelId="{D4CA61C9-1EB6-4385-BCA1-F1692F7212D8}" type="sibTrans" cxnId="{804C2857-BD58-40BD-A543-1E91FCAB967A}">
      <dgm:prSet/>
      <dgm:spPr/>
      <dgm:t>
        <a:bodyPr/>
        <a:lstStyle/>
        <a:p>
          <a:endParaRPr lang="en-US"/>
        </a:p>
      </dgm:t>
    </dgm:pt>
    <dgm:pt modelId="{CCA5D20F-06BC-4957-85CF-0A5D161E1AF2}">
      <dgm:prSet/>
      <dgm:spPr/>
      <dgm:t>
        <a:bodyPr/>
        <a:lstStyle/>
        <a:p>
          <a:r>
            <a:rPr lang="en-US"/>
            <a:t>Fröjdas fröjdas fröjdades fröjdats = iloita, riemuita</a:t>
          </a:r>
        </a:p>
      </dgm:t>
    </dgm:pt>
    <dgm:pt modelId="{6E94D7CE-9321-464A-B92F-2D07F24A2FD9}" type="parTrans" cxnId="{73F60F51-C4C2-4E54-BF6A-6FF10D6E99DF}">
      <dgm:prSet/>
      <dgm:spPr/>
      <dgm:t>
        <a:bodyPr/>
        <a:lstStyle/>
        <a:p>
          <a:endParaRPr lang="en-US"/>
        </a:p>
      </dgm:t>
    </dgm:pt>
    <dgm:pt modelId="{244927FC-CB9B-404E-9E80-C360902CB5B6}" type="sibTrans" cxnId="{73F60F51-C4C2-4E54-BF6A-6FF10D6E99DF}">
      <dgm:prSet/>
      <dgm:spPr/>
      <dgm:t>
        <a:bodyPr/>
        <a:lstStyle/>
        <a:p>
          <a:endParaRPr lang="en-US"/>
        </a:p>
      </dgm:t>
    </dgm:pt>
    <dgm:pt modelId="{9C4C7806-B271-4A6A-A4AB-BA312C5945AE}">
      <dgm:prSet/>
      <dgm:spPr/>
      <dgm:t>
        <a:bodyPr/>
        <a:lstStyle/>
        <a:p>
          <a:r>
            <a:rPr lang="en-US"/>
            <a:t>Jag bor i Esbo, I Smedsby som ligger mellan Mankans och Grankulla.</a:t>
          </a:r>
        </a:p>
      </dgm:t>
    </dgm:pt>
    <dgm:pt modelId="{54A953C5-508D-4E74-85EE-2B6DFA1820CA}" type="parTrans" cxnId="{0A787931-EF3C-43F0-961F-5F9965ECCB0C}">
      <dgm:prSet/>
      <dgm:spPr/>
      <dgm:t>
        <a:bodyPr/>
        <a:lstStyle/>
        <a:p>
          <a:endParaRPr lang="en-US"/>
        </a:p>
      </dgm:t>
    </dgm:pt>
    <dgm:pt modelId="{54BEF760-F743-4ECE-ACFE-CF4E802C2C6C}" type="sibTrans" cxnId="{0A787931-EF3C-43F0-961F-5F9965ECCB0C}">
      <dgm:prSet/>
      <dgm:spPr/>
      <dgm:t>
        <a:bodyPr/>
        <a:lstStyle/>
        <a:p>
          <a:endParaRPr lang="en-US"/>
        </a:p>
      </dgm:t>
    </dgm:pt>
    <dgm:pt modelId="{BF076408-81D0-4228-9709-77C20FC11FF3}">
      <dgm:prSet/>
      <dgm:spPr/>
      <dgm:t>
        <a:bodyPr/>
        <a:lstStyle/>
        <a:p>
          <a:r>
            <a:rPr lang="en-US"/>
            <a:t>En smed 3 = seppä</a:t>
          </a:r>
        </a:p>
      </dgm:t>
    </dgm:pt>
    <dgm:pt modelId="{F0686FE9-78E5-42F9-AC11-9772BC71EEBF}" type="parTrans" cxnId="{3D50A362-58BE-4A87-8FEA-98F61B88126D}">
      <dgm:prSet/>
      <dgm:spPr/>
      <dgm:t>
        <a:bodyPr/>
        <a:lstStyle/>
        <a:p>
          <a:endParaRPr lang="en-US"/>
        </a:p>
      </dgm:t>
    </dgm:pt>
    <dgm:pt modelId="{5CA1EC0F-3C8E-4B6C-A686-D10488124ABF}" type="sibTrans" cxnId="{3D50A362-58BE-4A87-8FEA-98F61B88126D}">
      <dgm:prSet/>
      <dgm:spPr/>
      <dgm:t>
        <a:bodyPr/>
        <a:lstStyle/>
        <a:p>
          <a:endParaRPr lang="en-US"/>
        </a:p>
      </dgm:t>
    </dgm:pt>
    <dgm:pt modelId="{1D367455-03F9-4CF6-AC29-9799D94653BB}">
      <dgm:prSet/>
      <dgm:spPr/>
      <dgm:t>
        <a:bodyPr/>
        <a:lstStyle/>
        <a:p>
          <a:r>
            <a:rPr lang="en-US"/>
            <a:t>En by 2 (byn, byar, byarna)</a:t>
          </a:r>
        </a:p>
      </dgm:t>
    </dgm:pt>
    <dgm:pt modelId="{5ECB44B7-F8C2-44A8-B637-7919C6F4EDA6}" type="parTrans" cxnId="{CA3B9EEA-F784-4B8D-ADDB-5A6F9E0CE2AF}">
      <dgm:prSet/>
      <dgm:spPr/>
      <dgm:t>
        <a:bodyPr/>
        <a:lstStyle/>
        <a:p>
          <a:endParaRPr lang="en-US"/>
        </a:p>
      </dgm:t>
    </dgm:pt>
    <dgm:pt modelId="{ADCED6AC-7E27-4125-B856-9FFE67243808}" type="sibTrans" cxnId="{CA3B9EEA-F784-4B8D-ADDB-5A6F9E0CE2AF}">
      <dgm:prSet/>
      <dgm:spPr/>
      <dgm:t>
        <a:bodyPr/>
        <a:lstStyle/>
        <a:p>
          <a:endParaRPr lang="en-US"/>
        </a:p>
      </dgm:t>
    </dgm:pt>
    <dgm:pt modelId="{903DAAA0-0C49-4FB0-972D-A01A5AA02F1C}">
      <dgm:prSet/>
      <dgm:spPr/>
      <dgm:t>
        <a:bodyPr/>
        <a:lstStyle/>
        <a:p>
          <a:r>
            <a:rPr lang="en-US"/>
            <a:t>Mitt hem ligger relativt nära Otnäs, cirka 8 kilometer, så jag kan cykla, gå, ta bilen eller använda kollektivtrafik för att komma till jobbet.</a:t>
          </a:r>
        </a:p>
      </dgm:t>
    </dgm:pt>
    <dgm:pt modelId="{F8A3D322-253C-40E7-A716-DE56F2908BB9}" type="parTrans" cxnId="{843E9B69-9764-4A48-A25E-EE53221261DA}">
      <dgm:prSet/>
      <dgm:spPr/>
      <dgm:t>
        <a:bodyPr/>
        <a:lstStyle/>
        <a:p>
          <a:endParaRPr lang="en-US"/>
        </a:p>
      </dgm:t>
    </dgm:pt>
    <dgm:pt modelId="{AE852525-4CD0-48F7-98DC-5319B745C936}" type="sibTrans" cxnId="{843E9B69-9764-4A48-A25E-EE53221261DA}">
      <dgm:prSet/>
      <dgm:spPr/>
      <dgm:t>
        <a:bodyPr/>
        <a:lstStyle/>
        <a:p>
          <a:endParaRPr lang="en-US"/>
        </a:p>
      </dgm:t>
    </dgm:pt>
    <dgm:pt modelId="{6141DBF3-4C7A-4AE8-BAF1-7CB656AC37AB}">
      <dgm:prSet/>
      <dgm:spPr/>
      <dgm:t>
        <a:bodyPr/>
        <a:lstStyle/>
        <a:p>
          <a:endParaRPr lang="en-US" dirty="0"/>
        </a:p>
      </dgm:t>
    </dgm:pt>
    <dgm:pt modelId="{53F2D5B4-7586-4ACE-BA6A-070BF70D958A}" type="parTrans" cxnId="{2ED16ED5-C2B2-479E-A786-6C77DA5D8EA6}">
      <dgm:prSet/>
      <dgm:spPr/>
      <dgm:t>
        <a:bodyPr/>
        <a:lstStyle/>
        <a:p>
          <a:endParaRPr lang="en-US"/>
        </a:p>
      </dgm:t>
    </dgm:pt>
    <dgm:pt modelId="{D67BD2E4-F4F7-4CC5-BF6D-EEBA197A5CBE}" type="sibTrans" cxnId="{2ED16ED5-C2B2-479E-A786-6C77DA5D8EA6}">
      <dgm:prSet/>
      <dgm:spPr/>
      <dgm:t>
        <a:bodyPr/>
        <a:lstStyle/>
        <a:p>
          <a:endParaRPr lang="en-US"/>
        </a:p>
      </dgm:t>
    </dgm:pt>
    <dgm:pt modelId="{5CF99D0B-20CE-4847-8199-B6D1AF7F32B9}" type="pres">
      <dgm:prSet presAssocID="{57B5CF51-B3E0-469D-BF17-FF2F8B1C1F4A}" presName="diagram" presStyleCnt="0">
        <dgm:presLayoutVars>
          <dgm:dir/>
          <dgm:resizeHandles val="exact"/>
        </dgm:presLayoutVars>
      </dgm:prSet>
      <dgm:spPr/>
    </dgm:pt>
    <dgm:pt modelId="{E62D560F-3E4F-4AB2-A5EC-622B3B2DC2EB}" type="pres">
      <dgm:prSet presAssocID="{95CEBDBB-A763-4968-9A4D-78B5A1FB0ED0}" presName="node" presStyleLbl="node1" presStyleIdx="0" presStyleCnt="10" custLinFactNeighborX="-3213" custLinFactNeighborY="-3826">
        <dgm:presLayoutVars>
          <dgm:bulletEnabled val="1"/>
        </dgm:presLayoutVars>
      </dgm:prSet>
      <dgm:spPr/>
    </dgm:pt>
    <dgm:pt modelId="{A89B9284-CBDE-47D0-B962-6FBD149D0CBD}" type="pres">
      <dgm:prSet presAssocID="{FF4FD8B5-6B7D-4CD0-83F0-D1BF9E2799A8}" presName="sibTrans" presStyleCnt="0"/>
      <dgm:spPr/>
    </dgm:pt>
    <dgm:pt modelId="{B3C95FC6-E927-455C-81BD-2A474CDBBE21}" type="pres">
      <dgm:prSet presAssocID="{B176F74D-F8AA-4356-9A4A-CD9D1F62E03F}" presName="node" presStyleLbl="node1" presStyleIdx="1" presStyleCnt="10">
        <dgm:presLayoutVars>
          <dgm:bulletEnabled val="1"/>
        </dgm:presLayoutVars>
      </dgm:prSet>
      <dgm:spPr/>
    </dgm:pt>
    <dgm:pt modelId="{C7E0FD28-569D-4184-83E3-17ED57466F29}" type="pres">
      <dgm:prSet presAssocID="{18DAE21A-ECBE-46A5-A132-8D3AA113D591}" presName="sibTrans" presStyleCnt="0"/>
      <dgm:spPr/>
    </dgm:pt>
    <dgm:pt modelId="{CCB207F4-4DA0-4AE6-B0C8-C5F530D40CDC}" type="pres">
      <dgm:prSet presAssocID="{B52D0E17-9836-481F-B1D7-A5C1669561F5}" presName="node" presStyleLbl="node1" presStyleIdx="2" presStyleCnt="10">
        <dgm:presLayoutVars>
          <dgm:bulletEnabled val="1"/>
        </dgm:presLayoutVars>
      </dgm:prSet>
      <dgm:spPr/>
    </dgm:pt>
    <dgm:pt modelId="{88E4C173-7CBA-440A-8B98-B65B07E4FA1F}" type="pres">
      <dgm:prSet presAssocID="{DAA92A78-1207-4A73-AC82-745F2866EC30}" presName="sibTrans" presStyleCnt="0"/>
      <dgm:spPr/>
    </dgm:pt>
    <dgm:pt modelId="{E8F75C45-7B0F-4A7B-AE25-FE1563AA735E}" type="pres">
      <dgm:prSet presAssocID="{E47325CF-0312-4038-98ED-00A68C5D36E8}" presName="node" presStyleLbl="node1" presStyleIdx="3" presStyleCnt="10">
        <dgm:presLayoutVars>
          <dgm:bulletEnabled val="1"/>
        </dgm:presLayoutVars>
      </dgm:prSet>
      <dgm:spPr/>
    </dgm:pt>
    <dgm:pt modelId="{939848E0-74F9-4645-BA0C-24CAFCB8DE66}" type="pres">
      <dgm:prSet presAssocID="{D4CA61C9-1EB6-4385-BCA1-F1692F7212D8}" presName="sibTrans" presStyleCnt="0"/>
      <dgm:spPr/>
    </dgm:pt>
    <dgm:pt modelId="{4800CE20-1BAE-42AF-B655-F14973A0C0C4}" type="pres">
      <dgm:prSet presAssocID="{CCA5D20F-06BC-4957-85CF-0A5D161E1AF2}" presName="node" presStyleLbl="node1" presStyleIdx="4" presStyleCnt="10">
        <dgm:presLayoutVars>
          <dgm:bulletEnabled val="1"/>
        </dgm:presLayoutVars>
      </dgm:prSet>
      <dgm:spPr/>
    </dgm:pt>
    <dgm:pt modelId="{4BF31615-F74C-4DF0-B3D2-D6EB02A9D120}" type="pres">
      <dgm:prSet presAssocID="{244927FC-CB9B-404E-9E80-C360902CB5B6}" presName="sibTrans" presStyleCnt="0"/>
      <dgm:spPr/>
    </dgm:pt>
    <dgm:pt modelId="{829AE982-D287-4F30-B68E-FEDE780D56DB}" type="pres">
      <dgm:prSet presAssocID="{9C4C7806-B271-4A6A-A4AB-BA312C5945AE}" presName="node" presStyleLbl="node1" presStyleIdx="5" presStyleCnt="10">
        <dgm:presLayoutVars>
          <dgm:bulletEnabled val="1"/>
        </dgm:presLayoutVars>
      </dgm:prSet>
      <dgm:spPr/>
    </dgm:pt>
    <dgm:pt modelId="{9B03F023-B598-4BE2-8F22-0E9EAEC03094}" type="pres">
      <dgm:prSet presAssocID="{54BEF760-F743-4ECE-ACFE-CF4E802C2C6C}" presName="sibTrans" presStyleCnt="0"/>
      <dgm:spPr/>
    </dgm:pt>
    <dgm:pt modelId="{2FF9AD1F-32C3-4422-B3F2-07B03A5CBACA}" type="pres">
      <dgm:prSet presAssocID="{BF076408-81D0-4228-9709-77C20FC11FF3}" presName="node" presStyleLbl="node1" presStyleIdx="6" presStyleCnt="10">
        <dgm:presLayoutVars>
          <dgm:bulletEnabled val="1"/>
        </dgm:presLayoutVars>
      </dgm:prSet>
      <dgm:spPr/>
    </dgm:pt>
    <dgm:pt modelId="{FA68D380-2F46-4677-ADCC-19E98E1161A8}" type="pres">
      <dgm:prSet presAssocID="{5CA1EC0F-3C8E-4B6C-A686-D10488124ABF}" presName="sibTrans" presStyleCnt="0"/>
      <dgm:spPr/>
    </dgm:pt>
    <dgm:pt modelId="{8460A2EA-A9F3-4B5B-B045-62B2367D7AB6}" type="pres">
      <dgm:prSet presAssocID="{1D367455-03F9-4CF6-AC29-9799D94653BB}" presName="node" presStyleLbl="node1" presStyleIdx="7" presStyleCnt="10">
        <dgm:presLayoutVars>
          <dgm:bulletEnabled val="1"/>
        </dgm:presLayoutVars>
      </dgm:prSet>
      <dgm:spPr/>
    </dgm:pt>
    <dgm:pt modelId="{55735336-2732-4DE7-B029-BCFECCCE78B5}" type="pres">
      <dgm:prSet presAssocID="{ADCED6AC-7E27-4125-B856-9FFE67243808}" presName="sibTrans" presStyleCnt="0"/>
      <dgm:spPr/>
    </dgm:pt>
    <dgm:pt modelId="{CD668D9C-C673-4116-B702-F6B598DED5F3}" type="pres">
      <dgm:prSet presAssocID="{903DAAA0-0C49-4FB0-972D-A01A5AA02F1C}" presName="node" presStyleLbl="node1" presStyleIdx="8" presStyleCnt="10">
        <dgm:presLayoutVars>
          <dgm:bulletEnabled val="1"/>
        </dgm:presLayoutVars>
      </dgm:prSet>
      <dgm:spPr/>
    </dgm:pt>
    <dgm:pt modelId="{C50995CD-75AA-419B-AC3D-29011B022D3F}" type="pres">
      <dgm:prSet presAssocID="{AE852525-4CD0-48F7-98DC-5319B745C936}" presName="sibTrans" presStyleCnt="0"/>
      <dgm:spPr/>
    </dgm:pt>
    <dgm:pt modelId="{88183D92-95DA-466E-BE27-EB913E8766EB}" type="pres">
      <dgm:prSet presAssocID="{6141DBF3-4C7A-4AE8-BAF1-7CB656AC37AB}" presName="node" presStyleLbl="node1" presStyleIdx="9" presStyleCnt="10">
        <dgm:presLayoutVars>
          <dgm:bulletEnabled val="1"/>
        </dgm:presLayoutVars>
      </dgm:prSet>
      <dgm:spPr/>
    </dgm:pt>
  </dgm:ptLst>
  <dgm:cxnLst>
    <dgm:cxn modelId="{61D98D0C-B2B0-4FAC-A598-6DBE03D54654}" srcId="{57B5CF51-B3E0-469D-BF17-FF2F8B1C1F4A}" destId="{95CEBDBB-A763-4968-9A4D-78B5A1FB0ED0}" srcOrd="0" destOrd="0" parTransId="{7D6D6D6E-B3B0-42F7-91A5-89CE8C60A42E}" sibTransId="{FF4FD8B5-6B7D-4CD0-83F0-D1BF9E2799A8}"/>
    <dgm:cxn modelId="{8F7A120E-E278-4B24-BF11-7E499A262A8E}" type="presOf" srcId="{B176F74D-F8AA-4356-9A4A-CD9D1F62E03F}" destId="{B3C95FC6-E927-455C-81BD-2A474CDBBE21}" srcOrd="0" destOrd="0" presId="urn:microsoft.com/office/officeart/2005/8/layout/default"/>
    <dgm:cxn modelId="{A3A2171F-3C99-46D5-B18F-88ECE5452324}" type="presOf" srcId="{1D367455-03F9-4CF6-AC29-9799D94653BB}" destId="{8460A2EA-A9F3-4B5B-B045-62B2367D7AB6}" srcOrd="0" destOrd="0" presId="urn:microsoft.com/office/officeart/2005/8/layout/default"/>
    <dgm:cxn modelId="{0A787931-EF3C-43F0-961F-5F9965ECCB0C}" srcId="{57B5CF51-B3E0-469D-BF17-FF2F8B1C1F4A}" destId="{9C4C7806-B271-4A6A-A4AB-BA312C5945AE}" srcOrd="5" destOrd="0" parTransId="{54A953C5-508D-4E74-85EE-2B6DFA1820CA}" sibTransId="{54BEF760-F743-4ECE-ACFE-CF4E802C2C6C}"/>
    <dgm:cxn modelId="{3D50A362-58BE-4A87-8FEA-98F61B88126D}" srcId="{57B5CF51-B3E0-469D-BF17-FF2F8B1C1F4A}" destId="{BF076408-81D0-4228-9709-77C20FC11FF3}" srcOrd="6" destOrd="0" parTransId="{F0686FE9-78E5-42F9-AC11-9772BC71EEBF}" sibTransId="{5CA1EC0F-3C8E-4B6C-A686-D10488124ABF}"/>
    <dgm:cxn modelId="{BBB3A343-68FA-4E61-B4C4-7A2C93DCD2D7}" type="presOf" srcId="{E47325CF-0312-4038-98ED-00A68C5D36E8}" destId="{E8F75C45-7B0F-4A7B-AE25-FE1563AA735E}" srcOrd="0" destOrd="0" presId="urn:microsoft.com/office/officeart/2005/8/layout/default"/>
    <dgm:cxn modelId="{A1FCE864-621C-4D04-ABD5-C559265709C9}" type="presOf" srcId="{CCA5D20F-06BC-4957-85CF-0A5D161E1AF2}" destId="{4800CE20-1BAE-42AF-B655-F14973A0C0C4}" srcOrd="0" destOrd="0" presId="urn:microsoft.com/office/officeart/2005/8/layout/default"/>
    <dgm:cxn modelId="{843E9B69-9764-4A48-A25E-EE53221261DA}" srcId="{57B5CF51-B3E0-469D-BF17-FF2F8B1C1F4A}" destId="{903DAAA0-0C49-4FB0-972D-A01A5AA02F1C}" srcOrd="8" destOrd="0" parTransId="{F8A3D322-253C-40E7-A716-DE56F2908BB9}" sibTransId="{AE852525-4CD0-48F7-98DC-5319B745C936}"/>
    <dgm:cxn modelId="{A4C8334D-6DB4-4A45-84F1-F71D19831E12}" type="presOf" srcId="{95CEBDBB-A763-4968-9A4D-78B5A1FB0ED0}" destId="{E62D560F-3E4F-4AB2-A5EC-622B3B2DC2EB}" srcOrd="0" destOrd="0" presId="urn:microsoft.com/office/officeart/2005/8/layout/default"/>
    <dgm:cxn modelId="{73F60F51-C4C2-4E54-BF6A-6FF10D6E99DF}" srcId="{57B5CF51-B3E0-469D-BF17-FF2F8B1C1F4A}" destId="{CCA5D20F-06BC-4957-85CF-0A5D161E1AF2}" srcOrd="4" destOrd="0" parTransId="{6E94D7CE-9321-464A-B92F-2D07F24A2FD9}" sibTransId="{244927FC-CB9B-404E-9E80-C360902CB5B6}"/>
    <dgm:cxn modelId="{C87B8351-7042-49B6-B5B0-BDB64845D8EA}" srcId="{57B5CF51-B3E0-469D-BF17-FF2F8B1C1F4A}" destId="{B52D0E17-9836-481F-B1D7-A5C1669561F5}" srcOrd="2" destOrd="0" parTransId="{A37A7BEA-0B53-48E0-A4EB-4F489B8AA694}" sibTransId="{DAA92A78-1207-4A73-AC82-745F2866EC30}"/>
    <dgm:cxn modelId="{804C2857-BD58-40BD-A543-1E91FCAB967A}" srcId="{57B5CF51-B3E0-469D-BF17-FF2F8B1C1F4A}" destId="{E47325CF-0312-4038-98ED-00A68C5D36E8}" srcOrd="3" destOrd="0" parTransId="{F31D868F-A9BE-4DF9-BABB-C184DB6B43D0}" sibTransId="{D4CA61C9-1EB6-4385-BCA1-F1692F7212D8}"/>
    <dgm:cxn modelId="{DAB3707A-BB5D-44B0-82A9-A34350D1C0C7}" srcId="{57B5CF51-B3E0-469D-BF17-FF2F8B1C1F4A}" destId="{B176F74D-F8AA-4356-9A4A-CD9D1F62E03F}" srcOrd="1" destOrd="0" parTransId="{EBB86B6B-CD56-4F3F-8FA5-4BDD5DA0D047}" sibTransId="{18DAE21A-ECBE-46A5-A132-8D3AA113D591}"/>
    <dgm:cxn modelId="{A9A1BA7D-DAF1-43FD-95D5-1F69EB76A78F}" type="presOf" srcId="{57B5CF51-B3E0-469D-BF17-FF2F8B1C1F4A}" destId="{5CF99D0B-20CE-4847-8199-B6D1AF7F32B9}" srcOrd="0" destOrd="0" presId="urn:microsoft.com/office/officeart/2005/8/layout/default"/>
    <dgm:cxn modelId="{4F26A189-A6DD-423F-999A-604E4A6C09EA}" type="presOf" srcId="{6141DBF3-4C7A-4AE8-BAF1-7CB656AC37AB}" destId="{88183D92-95DA-466E-BE27-EB913E8766EB}" srcOrd="0" destOrd="0" presId="urn:microsoft.com/office/officeart/2005/8/layout/default"/>
    <dgm:cxn modelId="{9BCACA96-413F-4866-B123-29BDC1993416}" type="presOf" srcId="{B52D0E17-9836-481F-B1D7-A5C1669561F5}" destId="{CCB207F4-4DA0-4AE6-B0C8-C5F530D40CDC}" srcOrd="0" destOrd="0" presId="urn:microsoft.com/office/officeart/2005/8/layout/default"/>
    <dgm:cxn modelId="{FE5B329B-9766-42BF-B82C-326CA3E0BA99}" type="presOf" srcId="{9C4C7806-B271-4A6A-A4AB-BA312C5945AE}" destId="{829AE982-D287-4F30-B68E-FEDE780D56DB}" srcOrd="0" destOrd="0" presId="urn:microsoft.com/office/officeart/2005/8/layout/default"/>
    <dgm:cxn modelId="{DF201FA3-BE71-4786-A6A5-A2267794D261}" type="presOf" srcId="{BF076408-81D0-4228-9709-77C20FC11FF3}" destId="{2FF9AD1F-32C3-4422-B3F2-07B03A5CBACA}" srcOrd="0" destOrd="0" presId="urn:microsoft.com/office/officeart/2005/8/layout/default"/>
    <dgm:cxn modelId="{2ED16ED5-C2B2-479E-A786-6C77DA5D8EA6}" srcId="{57B5CF51-B3E0-469D-BF17-FF2F8B1C1F4A}" destId="{6141DBF3-4C7A-4AE8-BAF1-7CB656AC37AB}" srcOrd="9" destOrd="0" parTransId="{53F2D5B4-7586-4ACE-BA6A-070BF70D958A}" sibTransId="{D67BD2E4-F4F7-4CC5-BF6D-EEBA197A5CBE}"/>
    <dgm:cxn modelId="{CA3B9EEA-F784-4B8D-ADDB-5A6F9E0CE2AF}" srcId="{57B5CF51-B3E0-469D-BF17-FF2F8B1C1F4A}" destId="{1D367455-03F9-4CF6-AC29-9799D94653BB}" srcOrd="7" destOrd="0" parTransId="{5ECB44B7-F8C2-44A8-B637-7919C6F4EDA6}" sibTransId="{ADCED6AC-7E27-4125-B856-9FFE67243808}"/>
    <dgm:cxn modelId="{D1EFBCF3-7CD8-4C3E-8437-8AFA22B6AE22}" type="presOf" srcId="{903DAAA0-0C49-4FB0-972D-A01A5AA02F1C}" destId="{CD668D9C-C673-4116-B702-F6B598DED5F3}" srcOrd="0" destOrd="0" presId="urn:microsoft.com/office/officeart/2005/8/layout/default"/>
    <dgm:cxn modelId="{1F2A5B6C-05CC-405A-8CF3-512D971D783E}" type="presParOf" srcId="{5CF99D0B-20CE-4847-8199-B6D1AF7F32B9}" destId="{E62D560F-3E4F-4AB2-A5EC-622B3B2DC2EB}" srcOrd="0" destOrd="0" presId="urn:microsoft.com/office/officeart/2005/8/layout/default"/>
    <dgm:cxn modelId="{0587039E-8853-48B1-924A-A024200DA035}" type="presParOf" srcId="{5CF99D0B-20CE-4847-8199-B6D1AF7F32B9}" destId="{A89B9284-CBDE-47D0-B962-6FBD149D0CBD}" srcOrd="1" destOrd="0" presId="urn:microsoft.com/office/officeart/2005/8/layout/default"/>
    <dgm:cxn modelId="{652692EF-ADBE-4F0F-9CAF-4C7989C5DD8B}" type="presParOf" srcId="{5CF99D0B-20CE-4847-8199-B6D1AF7F32B9}" destId="{B3C95FC6-E927-455C-81BD-2A474CDBBE21}" srcOrd="2" destOrd="0" presId="urn:microsoft.com/office/officeart/2005/8/layout/default"/>
    <dgm:cxn modelId="{BE0829F4-442E-4F46-A4BD-57F590A11DDB}" type="presParOf" srcId="{5CF99D0B-20CE-4847-8199-B6D1AF7F32B9}" destId="{C7E0FD28-569D-4184-83E3-17ED57466F29}" srcOrd="3" destOrd="0" presId="urn:microsoft.com/office/officeart/2005/8/layout/default"/>
    <dgm:cxn modelId="{6F7683DA-3460-4B8B-8C28-D3E1EDBF08D1}" type="presParOf" srcId="{5CF99D0B-20CE-4847-8199-B6D1AF7F32B9}" destId="{CCB207F4-4DA0-4AE6-B0C8-C5F530D40CDC}" srcOrd="4" destOrd="0" presId="urn:microsoft.com/office/officeart/2005/8/layout/default"/>
    <dgm:cxn modelId="{61E8F6FB-03AD-4CD0-8048-3B68113C9998}" type="presParOf" srcId="{5CF99D0B-20CE-4847-8199-B6D1AF7F32B9}" destId="{88E4C173-7CBA-440A-8B98-B65B07E4FA1F}" srcOrd="5" destOrd="0" presId="urn:microsoft.com/office/officeart/2005/8/layout/default"/>
    <dgm:cxn modelId="{480852AC-71AB-4A4D-A659-4B92D96F9B59}" type="presParOf" srcId="{5CF99D0B-20CE-4847-8199-B6D1AF7F32B9}" destId="{E8F75C45-7B0F-4A7B-AE25-FE1563AA735E}" srcOrd="6" destOrd="0" presId="urn:microsoft.com/office/officeart/2005/8/layout/default"/>
    <dgm:cxn modelId="{14161268-F9F9-48B7-A1EE-2B0B9F72F5EF}" type="presParOf" srcId="{5CF99D0B-20CE-4847-8199-B6D1AF7F32B9}" destId="{939848E0-74F9-4645-BA0C-24CAFCB8DE66}" srcOrd="7" destOrd="0" presId="urn:microsoft.com/office/officeart/2005/8/layout/default"/>
    <dgm:cxn modelId="{45AB24AF-BBF1-4F5B-9007-E4FFA804ABCC}" type="presParOf" srcId="{5CF99D0B-20CE-4847-8199-B6D1AF7F32B9}" destId="{4800CE20-1BAE-42AF-B655-F14973A0C0C4}" srcOrd="8" destOrd="0" presId="urn:microsoft.com/office/officeart/2005/8/layout/default"/>
    <dgm:cxn modelId="{AE3A2F5D-7B2D-4CAF-A6D6-241E98AC3782}" type="presParOf" srcId="{5CF99D0B-20CE-4847-8199-B6D1AF7F32B9}" destId="{4BF31615-F74C-4DF0-B3D2-D6EB02A9D120}" srcOrd="9" destOrd="0" presId="urn:microsoft.com/office/officeart/2005/8/layout/default"/>
    <dgm:cxn modelId="{A401AFC7-0CA9-421F-9C51-948481297471}" type="presParOf" srcId="{5CF99D0B-20CE-4847-8199-B6D1AF7F32B9}" destId="{829AE982-D287-4F30-B68E-FEDE780D56DB}" srcOrd="10" destOrd="0" presId="urn:microsoft.com/office/officeart/2005/8/layout/default"/>
    <dgm:cxn modelId="{A6FCFEC3-78F8-42AF-B3F9-160E8AF017E1}" type="presParOf" srcId="{5CF99D0B-20CE-4847-8199-B6D1AF7F32B9}" destId="{9B03F023-B598-4BE2-8F22-0E9EAEC03094}" srcOrd="11" destOrd="0" presId="urn:microsoft.com/office/officeart/2005/8/layout/default"/>
    <dgm:cxn modelId="{EA339AE0-0FA3-4C53-9558-084B7E1342EC}" type="presParOf" srcId="{5CF99D0B-20CE-4847-8199-B6D1AF7F32B9}" destId="{2FF9AD1F-32C3-4422-B3F2-07B03A5CBACA}" srcOrd="12" destOrd="0" presId="urn:microsoft.com/office/officeart/2005/8/layout/default"/>
    <dgm:cxn modelId="{47057A18-379B-4307-8DE7-30AB28BB9185}" type="presParOf" srcId="{5CF99D0B-20CE-4847-8199-B6D1AF7F32B9}" destId="{FA68D380-2F46-4677-ADCC-19E98E1161A8}" srcOrd="13" destOrd="0" presId="urn:microsoft.com/office/officeart/2005/8/layout/default"/>
    <dgm:cxn modelId="{4174D5BE-B4FC-4CF2-8D25-86B6F681BA3C}" type="presParOf" srcId="{5CF99D0B-20CE-4847-8199-B6D1AF7F32B9}" destId="{8460A2EA-A9F3-4B5B-B045-62B2367D7AB6}" srcOrd="14" destOrd="0" presId="urn:microsoft.com/office/officeart/2005/8/layout/default"/>
    <dgm:cxn modelId="{9AC08AF3-A9D2-41D5-AEB4-B284BC50AA61}" type="presParOf" srcId="{5CF99D0B-20CE-4847-8199-B6D1AF7F32B9}" destId="{55735336-2732-4DE7-B029-BCFECCCE78B5}" srcOrd="15" destOrd="0" presId="urn:microsoft.com/office/officeart/2005/8/layout/default"/>
    <dgm:cxn modelId="{C0EA90F0-3BD8-4D51-9C58-70D488F85A94}" type="presParOf" srcId="{5CF99D0B-20CE-4847-8199-B6D1AF7F32B9}" destId="{CD668D9C-C673-4116-B702-F6B598DED5F3}" srcOrd="16" destOrd="0" presId="urn:microsoft.com/office/officeart/2005/8/layout/default"/>
    <dgm:cxn modelId="{02BD2031-4185-4501-8080-CA5446C17010}" type="presParOf" srcId="{5CF99D0B-20CE-4847-8199-B6D1AF7F32B9}" destId="{C50995CD-75AA-419B-AC3D-29011B022D3F}" srcOrd="17" destOrd="0" presId="urn:microsoft.com/office/officeart/2005/8/layout/default"/>
    <dgm:cxn modelId="{D1A3925B-95F8-4998-AA0C-76994E202F22}" type="presParOf" srcId="{5CF99D0B-20CE-4847-8199-B6D1AF7F32B9}" destId="{88183D92-95DA-466E-BE27-EB913E8766EB}" srcOrd="1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D51E7-100B-4710-86CF-3105F06B5C2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0565A52-D72C-41DA-A06C-FFC45BBD67C8}">
      <dgm:prSet/>
      <dgm:spPr/>
      <dgm:t>
        <a:bodyPr/>
        <a:lstStyle/>
        <a:p>
          <a:pPr>
            <a:lnSpc>
              <a:spcPct val="100000"/>
            </a:lnSpc>
          </a:pPr>
          <a:r>
            <a:rPr lang="en-US" dirty="0" err="1"/>
            <a:t>Varför</a:t>
          </a:r>
          <a:r>
            <a:rPr lang="en-US" dirty="0"/>
            <a:t> </a:t>
          </a:r>
          <a:r>
            <a:rPr lang="en-US" dirty="0" err="1"/>
            <a:t>är</a:t>
          </a:r>
          <a:r>
            <a:rPr lang="en-US" dirty="0"/>
            <a:t>  </a:t>
          </a:r>
          <a:r>
            <a:rPr lang="en-US" dirty="0" err="1"/>
            <a:t>bild</a:t>
          </a:r>
          <a:r>
            <a:rPr lang="en-US" dirty="0"/>
            <a:t> 1 </a:t>
          </a:r>
          <a:r>
            <a:rPr lang="en-US" dirty="0" err="1"/>
            <a:t>viktig</a:t>
          </a:r>
          <a:r>
            <a:rPr lang="en-US" dirty="0"/>
            <a:t> </a:t>
          </a:r>
          <a:r>
            <a:rPr lang="en-US" dirty="0" err="1"/>
            <a:t>för</a:t>
          </a:r>
          <a:r>
            <a:rPr lang="en-US" dirty="0"/>
            <a:t> </a:t>
          </a:r>
          <a:r>
            <a:rPr lang="en-US" dirty="0" err="1"/>
            <a:t>mig</a:t>
          </a:r>
          <a:r>
            <a:rPr lang="en-US" dirty="0"/>
            <a:t>?</a:t>
          </a:r>
        </a:p>
      </dgm:t>
    </dgm:pt>
    <dgm:pt modelId="{6155ED49-9F0B-4D5D-837E-5165485A7120}" type="parTrans" cxnId="{00656463-306E-447D-935F-EDD5CFECE538}">
      <dgm:prSet/>
      <dgm:spPr/>
      <dgm:t>
        <a:bodyPr/>
        <a:lstStyle/>
        <a:p>
          <a:endParaRPr lang="en-US"/>
        </a:p>
      </dgm:t>
    </dgm:pt>
    <dgm:pt modelId="{8F0A33F9-09DC-4919-B0B9-4C664BA2915D}" type="sibTrans" cxnId="{00656463-306E-447D-935F-EDD5CFECE538}">
      <dgm:prSet/>
      <dgm:spPr/>
      <dgm:t>
        <a:bodyPr/>
        <a:lstStyle/>
        <a:p>
          <a:endParaRPr lang="en-US"/>
        </a:p>
      </dgm:t>
    </dgm:pt>
    <dgm:pt modelId="{F590554D-C54F-4D06-BA4B-BEE51B109896}">
      <dgm:prSet/>
      <dgm:spPr/>
      <dgm:t>
        <a:bodyPr/>
        <a:lstStyle/>
        <a:p>
          <a:pPr>
            <a:lnSpc>
              <a:spcPct val="100000"/>
            </a:lnSpc>
          </a:pPr>
          <a:r>
            <a:rPr lang="en-US"/>
            <a:t>Den beskriver finsk sommar för mig. Vatten, björkar, åkrar och en bastu. Bilden är från Norra Savolax där min man har sina rötter och vi tillbringar många veckor här på vår sommarstuga varje år.  </a:t>
          </a:r>
        </a:p>
      </dgm:t>
    </dgm:pt>
    <dgm:pt modelId="{1057B3CE-8986-44EE-8D94-FC1B077948E6}" type="parTrans" cxnId="{D1DAE045-5077-4CA0-8B5B-E08CD348FD72}">
      <dgm:prSet/>
      <dgm:spPr/>
      <dgm:t>
        <a:bodyPr/>
        <a:lstStyle/>
        <a:p>
          <a:endParaRPr lang="en-US"/>
        </a:p>
      </dgm:t>
    </dgm:pt>
    <dgm:pt modelId="{7AAE26E7-22BE-413A-82C6-B04656A79764}" type="sibTrans" cxnId="{D1DAE045-5077-4CA0-8B5B-E08CD348FD72}">
      <dgm:prSet/>
      <dgm:spPr/>
      <dgm:t>
        <a:bodyPr/>
        <a:lstStyle/>
        <a:p>
          <a:endParaRPr lang="en-US"/>
        </a:p>
      </dgm:t>
    </dgm:pt>
    <dgm:pt modelId="{099936A2-9C29-4315-ADF8-AE0B56EAB627}">
      <dgm:prSet/>
      <dgm:spPr/>
      <dgm:t>
        <a:bodyPr/>
        <a:lstStyle/>
        <a:p>
          <a:pPr>
            <a:lnSpc>
              <a:spcPct val="100000"/>
            </a:lnSpc>
          </a:pPr>
          <a:r>
            <a:rPr lang="en-US"/>
            <a:t>Vi brukar gå långa promenader, simma, besöka släktingar och ta det lugnt. </a:t>
          </a:r>
        </a:p>
      </dgm:t>
    </dgm:pt>
    <dgm:pt modelId="{53EFC3C9-2D92-4976-8E69-A46B0462C46A}" type="parTrans" cxnId="{BCCF03A1-0464-43E3-9FCA-22A782E33E98}">
      <dgm:prSet/>
      <dgm:spPr/>
      <dgm:t>
        <a:bodyPr/>
        <a:lstStyle/>
        <a:p>
          <a:endParaRPr lang="en-US"/>
        </a:p>
      </dgm:t>
    </dgm:pt>
    <dgm:pt modelId="{0FF039D7-99A4-4634-932D-41D259F9E472}" type="sibTrans" cxnId="{BCCF03A1-0464-43E3-9FCA-22A782E33E98}">
      <dgm:prSet/>
      <dgm:spPr/>
      <dgm:t>
        <a:bodyPr/>
        <a:lstStyle/>
        <a:p>
          <a:endParaRPr lang="en-US"/>
        </a:p>
      </dgm:t>
    </dgm:pt>
    <dgm:pt modelId="{A7691C64-7975-4B90-A554-279837A40B45}">
      <dgm:prSet/>
      <dgm:spPr/>
      <dgm:t>
        <a:bodyPr/>
        <a:lstStyle/>
        <a:p>
          <a:pPr>
            <a:lnSpc>
              <a:spcPct val="100000"/>
            </a:lnSpc>
          </a:pPr>
          <a:r>
            <a:rPr lang="en-US"/>
            <a:t>Jag njuter jättemycket av att det är så lugnt och tyst. Det är också underbart att sjöarna är så rena. Det är lätt att andas och glömma all jäkt. Här kan jag ladda mina batterier.</a:t>
          </a:r>
        </a:p>
      </dgm:t>
    </dgm:pt>
    <dgm:pt modelId="{799B7EDE-8873-41D2-BC7F-4E22C342F003}" type="parTrans" cxnId="{71AD4F52-41B5-4923-8733-8CDAB1124A15}">
      <dgm:prSet/>
      <dgm:spPr/>
      <dgm:t>
        <a:bodyPr/>
        <a:lstStyle/>
        <a:p>
          <a:endParaRPr lang="en-US"/>
        </a:p>
      </dgm:t>
    </dgm:pt>
    <dgm:pt modelId="{73FD417D-EB9F-47D5-9345-B31BCC1F34C4}" type="sibTrans" cxnId="{71AD4F52-41B5-4923-8733-8CDAB1124A15}">
      <dgm:prSet/>
      <dgm:spPr/>
      <dgm:t>
        <a:bodyPr/>
        <a:lstStyle/>
        <a:p>
          <a:endParaRPr lang="en-US"/>
        </a:p>
      </dgm:t>
    </dgm:pt>
    <dgm:pt modelId="{041EF9DA-174A-45B6-AB65-FA77A64566C4}" type="pres">
      <dgm:prSet presAssocID="{072D51E7-100B-4710-86CF-3105F06B5C27}" presName="diagram" presStyleCnt="0">
        <dgm:presLayoutVars>
          <dgm:dir/>
          <dgm:resizeHandles val="exact"/>
        </dgm:presLayoutVars>
      </dgm:prSet>
      <dgm:spPr/>
    </dgm:pt>
    <dgm:pt modelId="{63111B2C-19A3-4840-AD52-0926517F1EA8}" type="pres">
      <dgm:prSet presAssocID="{10565A52-D72C-41DA-A06C-FFC45BBD67C8}" presName="node" presStyleLbl="node1" presStyleIdx="0" presStyleCnt="4">
        <dgm:presLayoutVars>
          <dgm:bulletEnabled val="1"/>
        </dgm:presLayoutVars>
      </dgm:prSet>
      <dgm:spPr/>
    </dgm:pt>
    <dgm:pt modelId="{4DD9E18C-909F-4A40-A6CF-DCB3BFFD4B6B}" type="pres">
      <dgm:prSet presAssocID="{8F0A33F9-09DC-4919-B0B9-4C664BA2915D}" presName="sibTrans" presStyleCnt="0"/>
      <dgm:spPr/>
    </dgm:pt>
    <dgm:pt modelId="{BD7337CE-0448-4215-986F-507488E8B583}" type="pres">
      <dgm:prSet presAssocID="{F590554D-C54F-4D06-BA4B-BEE51B109896}" presName="node" presStyleLbl="node1" presStyleIdx="1" presStyleCnt="4">
        <dgm:presLayoutVars>
          <dgm:bulletEnabled val="1"/>
        </dgm:presLayoutVars>
      </dgm:prSet>
      <dgm:spPr/>
    </dgm:pt>
    <dgm:pt modelId="{E7F25286-A0E8-4177-8567-908E4175648F}" type="pres">
      <dgm:prSet presAssocID="{7AAE26E7-22BE-413A-82C6-B04656A79764}" presName="sibTrans" presStyleCnt="0"/>
      <dgm:spPr/>
    </dgm:pt>
    <dgm:pt modelId="{ADC7D8BF-0676-4F59-BCCC-C7C0881B2319}" type="pres">
      <dgm:prSet presAssocID="{099936A2-9C29-4315-ADF8-AE0B56EAB627}" presName="node" presStyleLbl="node1" presStyleIdx="2" presStyleCnt="4">
        <dgm:presLayoutVars>
          <dgm:bulletEnabled val="1"/>
        </dgm:presLayoutVars>
      </dgm:prSet>
      <dgm:spPr/>
    </dgm:pt>
    <dgm:pt modelId="{8846BF75-D76D-40DB-BA64-EA273C20DB20}" type="pres">
      <dgm:prSet presAssocID="{0FF039D7-99A4-4634-932D-41D259F9E472}" presName="sibTrans" presStyleCnt="0"/>
      <dgm:spPr/>
    </dgm:pt>
    <dgm:pt modelId="{406B70A0-7C57-49B6-A734-6779CBB3FA68}" type="pres">
      <dgm:prSet presAssocID="{A7691C64-7975-4B90-A554-279837A40B45}" presName="node" presStyleLbl="node1" presStyleIdx="3" presStyleCnt="4">
        <dgm:presLayoutVars>
          <dgm:bulletEnabled val="1"/>
        </dgm:presLayoutVars>
      </dgm:prSet>
      <dgm:spPr/>
    </dgm:pt>
  </dgm:ptLst>
  <dgm:cxnLst>
    <dgm:cxn modelId="{32D1FD42-5451-46DB-90AE-4595DCF0CD6C}" type="presOf" srcId="{10565A52-D72C-41DA-A06C-FFC45BBD67C8}" destId="{63111B2C-19A3-4840-AD52-0926517F1EA8}" srcOrd="0" destOrd="0" presId="urn:microsoft.com/office/officeart/2005/8/layout/default"/>
    <dgm:cxn modelId="{00656463-306E-447D-935F-EDD5CFECE538}" srcId="{072D51E7-100B-4710-86CF-3105F06B5C27}" destId="{10565A52-D72C-41DA-A06C-FFC45BBD67C8}" srcOrd="0" destOrd="0" parTransId="{6155ED49-9F0B-4D5D-837E-5165485A7120}" sibTransId="{8F0A33F9-09DC-4919-B0B9-4C664BA2915D}"/>
    <dgm:cxn modelId="{D1DAE045-5077-4CA0-8B5B-E08CD348FD72}" srcId="{072D51E7-100B-4710-86CF-3105F06B5C27}" destId="{F590554D-C54F-4D06-BA4B-BEE51B109896}" srcOrd="1" destOrd="0" parTransId="{1057B3CE-8986-44EE-8D94-FC1B077948E6}" sibTransId="{7AAE26E7-22BE-413A-82C6-B04656A79764}"/>
    <dgm:cxn modelId="{7F79814D-FE23-4BCE-97A2-2149F77D0E35}" type="presOf" srcId="{F590554D-C54F-4D06-BA4B-BEE51B109896}" destId="{BD7337CE-0448-4215-986F-507488E8B583}" srcOrd="0" destOrd="0" presId="urn:microsoft.com/office/officeart/2005/8/layout/default"/>
    <dgm:cxn modelId="{71AD4F52-41B5-4923-8733-8CDAB1124A15}" srcId="{072D51E7-100B-4710-86CF-3105F06B5C27}" destId="{A7691C64-7975-4B90-A554-279837A40B45}" srcOrd="3" destOrd="0" parTransId="{799B7EDE-8873-41D2-BC7F-4E22C342F003}" sibTransId="{73FD417D-EB9F-47D5-9345-B31BCC1F34C4}"/>
    <dgm:cxn modelId="{EE282787-B336-4B8B-ACCE-2B622D579AE2}" type="presOf" srcId="{A7691C64-7975-4B90-A554-279837A40B45}" destId="{406B70A0-7C57-49B6-A734-6779CBB3FA68}" srcOrd="0" destOrd="0" presId="urn:microsoft.com/office/officeart/2005/8/layout/default"/>
    <dgm:cxn modelId="{BCCF03A1-0464-43E3-9FCA-22A782E33E98}" srcId="{072D51E7-100B-4710-86CF-3105F06B5C27}" destId="{099936A2-9C29-4315-ADF8-AE0B56EAB627}" srcOrd="2" destOrd="0" parTransId="{53EFC3C9-2D92-4976-8E69-A46B0462C46A}" sibTransId="{0FF039D7-99A4-4634-932D-41D259F9E472}"/>
    <dgm:cxn modelId="{EC1E9BB8-9654-4EC3-8F18-D68F8FC5FCCD}" type="presOf" srcId="{099936A2-9C29-4315-ADF8-AE0B56EAB627}" destId="{ADC7D8BF-0676-4F59-BCCC-C7C0881B2319}" srcOrd="0" destOrd="0" presId="urn:microsoft.com/office/officeart/2005/8/layout/default"/>
    <dgm:cxn modelId="{3BD719FA-8F97-4D73-B65A-A2E20BA5FC50}" type="presOf" srcId="{072D51E7-100B-4710-86CF-3105F06B5C27}" destId="{041EF9DA-174A-45B6-AB65-FA77A64566C4}" srcOrd="0" destOrd="0" presId="urn:microsoft.com/office/officeart/2005/8/layout/default"/>
    <dgm:cxn modelId="{C36EBE70-41CC-4654-A6B5-05A3B4D67325}" type="presParOf" srcId="{041EF9DA-174A-45B6-AB65-FA77A64566C4}" destId="{63111B2C-19A3-4840-AD52-0926517F1EA8}" srcOrd="0" destOrd="0" presId="urn:microsoft.com/office/officeart/2005/8/layout/default"/>
    <dgm:cxn modelId="{687EEFBA-1438-489E-91AB-60FE5D71E528}" type="presParOf" srcId="{041EF9DA-174A-45B6-AB65-FA77A64566C4}" destId="{4DD9E18C-909F-4A40-A6CF-DCB3BFFD4B6B}" srcOrd="1" destOrd="0" presId="urn:microsoft.com/office/officeart/2005/8/layout/default"/>
    <dgm:cxn modelId="{1C4BA31E-DAB9-4DE0-B087-1B3AA6388EE1}" type="presParOf" srcId="{041EF9DA-174A-45B6-AB65-FA77A64566C4}" destId="{BD7337CE-0448-4215-986F-507488E8B583}" srcOrd="2" destOrd="0" presId="urn:microsoft.com/office/officeart/2005/8/layout/default"/>
    <dgm:cxn modelId="{0EBD4E35-E81C-4F43-BA88-063477C5AA92}" type="presParOf" srcId="{041EF9DA-174A-45B6-AB65-FA77A64566C4}" destId="{E7F25286-A0E8-4177-8567-908E4175648F}" srcOrd="3" destOrd="0" presId="urn:microsoft.com/office/officeart/2005/8/layout/default"/>
    <dgm:cxn modelId="{570CAAE7-6542-45F9-8827-C1EDDAD4FCF7}" type="presParOf" srcId="{041EF9DA-174A-45B6-AB65-FA77A64566C4}" destId="{ADC7D8BF-0676-4F59-BCCC-C7C0881B2319}" srcOrd="4" destOrd="0" presId="urn:microsoft.com/office/officeart/2005/8/layout/default"/>
    <dgm:cxn modelId="{30E51914-686B-4400-B16D-8FD60FF31172}" type="presParOf" srcId="{041EF9DA-174A-45B6-AB65-FA77A64566C4}" destId="{8846BF75-D76D-40DB-BA64-EA273C20DB20}" srcOrd="5" destOrd="0" presId="urn:microsoft.com/office/officeart/2005/8/layout/default"/>
    <dgm:cxn modelId="{311A3102-0E58-4948-B77E-BC90AC0E66C7}" type="presParOf" srcId="{041EF9DA-174A-45B6-AB65-FA77A64566C4}" destId="{406B70A0-7C57-49B6-A734-6779CBB3FA68}"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8143C-2354-4881-AA33-EC4EFC302D7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514DC77-9779-4EB5-A55A-1FF71AB37055}">
      <dgm:prSet/>
      <dgm:spPr/>
      <dgm:t>
        <a:bodyPr/>
        <a:lstStyle/>
        <a:p>
          <a:r>
            <a:rPr lang="en-US"/>
            <a:t>Bild 2 är från Åland och jag brukar vara där varje sommar. Älskar att vara nära havet och se så långt ögat kan nå. </a:t>
          </a:r>
        </a:p>
      </dgm:t>
    </dgm:pt>
    <dgm:pt modelId="{1CDDC87E-6E83-4E24-AD65-A0DCC205DFC1}" type="parTrans" cxnId="{266AE978-1DBD-4F17-BED4-31BB43D804B2}">
      <dgm:prSet/>
      <dgm:spPr/>
      <dgm:t>
        <a:bodyPr/>
        <a:lstStyle/>
        <a:p>
          <a:endParaRPr lang="en-US"/>
        </a:p>
      </dgm:t>
    </dgm:pt>
    <dgm:pt modelId="{09A68BB1-61DD-4D6F-AE8C-4B6E406ACFE6}" type="sibTrans" cxnId="{266AE978-1DBD-4F17-BED4-31BB43D804B2}">
      <dgm:prSet/>
      <dgm:spPr/>
      <dgm:t>
        <a:bodyPr/>
        <a:lstStyle/>
        <a:p>
          <a:endParaRPr lang="en-US"/>
        </a:p>
      </dgm:t>
    </dgm:pt>
    <dgm:pt modelId="{C78FA9D7-0D1A-4F1D-A2DD-CD7986952F18}">
      <dgm:prSet/>
      <dgm:spPr/>
      <dgm:t>
        <a:bodyPr/>
        <a:lstStyle/>
        <a:p>
          <a:r>
            <a:rPr lang="en-US"/>
            <a:t>Det är lugnt och skönt på Åland och Mariehamn är mycket vackert. Just lagom stort, precis som hela ön.</a:t>
          </a:r>
        </a:p>
      </dgm:t>
    </dgm:pt>
    <dgm:pt modelId="{FE450359-76F4-4AB4-957D-979E00EC1817}" type="parTrans" cxnId="{6EFA6F11-EC28-4D9A-90E8-4538AC08534E}">
      <dgm:prSet/>
      <dgm:spPr/>
      <dgm:t>
        <a:bodyPr/>
        <a:lstStyle/>
        <a:p>
          <a:endParaRPr lang="en-US"/>
        </a:p>
      </dgm:t>
    </dgm:pt>
    <dgm:pt modelId="{551E1CF7-CEEB-4FCD-9EBF-D1FF6C32F863}" type="sibTrans" cxnId="{6EFA6F11-EC28-4D9A-90E8-4538AC08534E}">
      <dgm:prSet/>
      <dgm:spPr/>
      <dgm:t>
        <a:bodyPr/>
        <a:lstStyle/>
        <a:p>
          <a:endParaRPr lang="en-US"/>
        </a:p>
      </dgm:t>
    </dgm:pt>
    <dgm:pt modelId="{42F4531A-3C04-4542-89FF-B221E8975D51}" type="pres">
      <dgm:prSet presAssocID="{3168143C-2354-4881-AA33-EC4EFC302D78}" presName="hierChild1" presStyleCnt="0">
        <dgm:presLayoutVars>
          <dgm:chPref val="1"/>
          <dgm:dir/>
          <dgm:animOne val="branch"/>
          <dgm:animLvl val="lvl"/>
          <dgm:resizeHandles/>
        </dgm:presLayoutVars>
      </dgm:prSet>
      <dgm:spPr/>
    </dgm:pt>
    <dgm:pt modelId="{5B2D03BA-B471-439C-83B7-2938D3D1F474}" type="pres">
      <dgm:prSet presAssocID="{5514DC77-9779-4EB5-A55A-1FF71AB37055}" presName="hierRoot1" presStyleCnt="0"/>
      <dgm:spPr/>
    </dgm:pt>
    <dgm:pt modelId="{F96B3C7F-EE15-4FA6-BC29-E2CF6E607AC6}" type="pres">
      <dgm:prSet presAssocID="{5514DC77-9779-4EB5-A55A-1FF71AB37055}" presName="composite" presStyleCnt="0"/>
      <dgm:spPr/>
    </dgm:pt>
    <dgm:pt modelId="{B940CA31-5E1F-4E63-BE4C-E21964FA03D1}" type="pres">
      <dgm:prSet presAssocID="{5514DC77-9779-4EB5-A55A-1FF71AB37055}" presName="background" presStyleLbl="node0" presStyleIdx="0" presStyleCnt="2"/>
      <dgm:spPr/>
    </dgm:pt>
    <dgm:pt modelId="{1CB3DF8B-EDD0-44F5-AB1B-990DEEA8C0AB}" type="pres">
      <dgm:prSet presAssocID="{5514DC77-9779-4EB5-A55A-1FF71AB37055}" presName="text" presStyleLbl="fgAcc0" presStyleIdx="0" presStyleCnt="2">
        <dgm:presLayoutVars>
          <dgm:chPref val="3"/>
        </dgm:presLayoutVars>
      </dgm:prSet>
      <dgm:spPr/>
    </dgm:pt>
    <dgm:pt modelId="{453E3762-8B52-44AB-90D4-920750D00689}" type="pres">
      <dgm:prSet presAssocID="{5514DC77-9779-4EB5-A55A-1FF71AB37055}" presName="hierChild2" presStyleCnt="0"/>
      <dgm:spPr/>
    </dgm:pt>
    <dgm:pt modelId="{8D5EA795-3275-43F2-8752-93B8C2E4EDDD}" type="pres">
      <dgm:prSet presAssocID="{C78FA9D7-0D1A-4F1D-A2DD-CD7986952F18}" presName="hierRoot1" presStyleCnt="0"/>
      <dgm:spPr/>
    </dgm:pt>
    <dgm:pt modelId="{66C4FCA6-296A-4A6A-AB68-FA87C0D199AD}" type="pres">
      <dgm:prSet presAssocID="{C78FA9D7-0D1A-4F1D-A2DD-CD7986952F18}" presName="composite" presStyleCnt="0"/>
      <dgm:spPr/>
    </dgm:pt>
    <dgm:pt modelId="{89F643D5-E76A-4FAF-B8EA-4B0544D100F8}" type="pres">
      <dgm:prSet presAssocID="{C78FA9D7-0D1A-4F1D-A2DD-CD7986952F18}" presName="background" presStyleLbl="node0" presStyleIdx="1" presStyleCnt="2"/>
      <dgm:spPr/>
    </dgm:pt>
    <dgm:pt modelId="{F290B7ED-29FA-4036-BD5C-5C4B33EB696E}" type="pres">
      <dgm:prSet presAssocID="{C78FA9D7-0D1A-4F1D-A2DD-CD7986952F18}" presName="text" presStyleLbl="fgAcc0" presStyleIdx="1" presStyleCnt="2">
        <dgm:presLayoutVars>
          <dgm:chPref val="3"/>
        </dgm:presLayoutVars>
      </dgm:prSet>
      <dgm:spPr/>
    </dgm:pt>
    <dgm:pt modelId="{62141995-F6B1-4713-9596-876A4F805A66}" type="pres">
      <dgm:prSet presAssocID="{C78FA9D7-0D1A-4F1D-A2DD-CD7986952F18}" presName="hierChild2" presStyleCnt="0"/>
      <dgm:spPr/>
    </dgm:pt>
  </dgm:ptLst>
  <dgm:cxnLst>
    <dgm:cxn modelId="{6EFA6F11-EC28-4D9A-90E8-4538AC08534E}" srcId="{3168143C-2354-4881-AA33-EC4EFC302D78}" destId="{C78FA9D7-0D1A-4F1D-A2DD-CD7986952F18}" srcOrd="1" destOrd="0" parTransId="{FE450359-76F4-4AB4-957D-979E00EC1817}" sibTransId="{551E1CF7-CEEB-4FCD-9EBF-D1FF6C32F863}"/>
    <dgm:cxn modelId="{C282FC4D-0F64-4F66-8B41-833157FAC0E1}" type="presOf" srcId="{C78FA9D7-0D1A-4F1D-A2DD-CD7986952F18}" destId="{F290B7ED-29FA-4036-BD5C-5C4B33EB696E}" srcOrd="0" destOrd="0" presId="urn:microsoft.com/office/officeart/2005/8/layout/hierarchy1"/>
    <dgm:cxn modelId="{73D4D871-EA90-4F99-9F25-595AADB7AB0B}" type="presOf" srcId="{5514DC77-9779-4EB5-A55A-1FF71AB37055}" destId="{1CB3DF8B-EDD0-44F5-AB1B-990DEEA8C0AB}" srcOrd="0" destOrd="0" presId="urn:microsoft.com/office/officeart/2005/8/layout/hierarchy1"/>
    <dgm:cxn modelId="{266AE978-1DBD-4F17-BED4-31BB43D804B2}" srcId="{3168143C-2354-4881-AA33-EC4EFC302D78}" destId="{5514DC77-9779-4EB5-A55A-1FF71AB37055}" srcOrd="0" destOrd="0" parTransId="{1CDDC87E-6E83-4E24-AD65-A0DCC205DFC1}" sibTransId="{09A68BB1-61DD-4D6F-AE8C-4B6E406ACFE6}"/>
    <dgm:cxn modelId="{69AE30E1-C0BA-4528-9539-0226A1ADDBAC}" type="presOf" srcId="{3168143C-2354-4881-AA33-EC4EFC302D78}" destId="{42F4531A-3C04-4542-89FF-B221E8975D51}" srcOrd="0" destOrd="0" presId="urn:microsoft.com/office/officeart/2005/8/layout/hierarchy1"/>
    <dgm:cxn modelId="{CEF8971E-6FFF-4EEF-87EB-72E67B6BE67D}" type="presParOf" srcId="{42F4531A-3C04-4542-89FF-B221E8975D51}" destId="{5B2D03BA-B471-439C-83B7-2938D3D1F474}" srcOrd="0" destOrd="0" presId="urn:microsoft.com/office/officeart/2005/8/layout/hierarchy1"/>
    <dgm:cxn modelId="{ACB80A72-6484-4BC7-B5FC-A2F4D7472184}" type="presParOf" srcId="{5B2D03BA-B471-439C-83B7-2938D3D1F474}" destId="{F96B3C7F-EE15-4FA6-BC29-E2CF6E607AC6}" srcOrd="0" destOrd="0" presId="urn:microsoft.com/office/officeart/2005/8/layout/hierarchy1"/>
    <dgm:cxn modelId="{47E2CD34-A970-4FE2-BE7F-F890E7413546}" type="presParOf" srcId="{F96B3C7F-EE15-4FA6-BC29-E2CF6E607AC6}" destId="{B940CA31-5E1F-4E63-BE4C-E21964FA03D1}" srcOrd="0" destOrd="0" presId="urn:microsoft.com/office/officeart/2005/8/layout/hierarchy1"/>
    <dgm:cxn modelId="{B20FB9DF-D33E-411C-9BCE-340CAA5E2DE8}" type="presParOf" srcId="{F96B3C7F-EE15-4FA6-BC29-E2CF6E607AC6}" destId="{1CB3DF8B-EDD0-44F5-AB1B-990DEEA8C0AB}" srcOrd="1" destOrd="0" presId="urn:microsoft.com/office/officeart/2005/8/layout/hierarchy1"/>
    <dgm:cxn modelId="{6D5A651A-FFE6-48F0-A34E-A35A0A093639}" type="presParOf" srcId="{5B2D03BA-B471-439C-83B7-2938D3D1F474}" destId="{453E3762-8B52-44AB-90D4-920750D00689}" srcOrd="1" destOrd="0" presId="urn:microsoft.com/office/officeart/2005/8/layout/hierarchy1"/>
    <dgm:cxn modelId="{113175B6-38B6-4D8E-B2B6-A60372267A45}" type="presParOf" srcId="{42F4531A-3C04-4542-89FF-B221E8975D51}" destId="{8D5EA795-3275-43F2-8752-93B8C2E4EDDD}" srcOrd="1" destOrd="0" presId="urn:microsoft.com/office/officeart/2005/8/layout/hierarchy1"/>
    <dgm:cxn modelId="{1E7EC396-7440-43C4-B8B3-83DCF02FA2B2}" type="presParOf" srcId="{8D5EA795-3275-43F2-8752-93B8C2E4EDDD}" destId="{66C4FCA6-296A-4A6A-AB68-FA87C0D199AD}" srcOrd="0" destOrd="0" presId="urn:microsoft.com/office/officeart/2005/8/layout/hierarchy1"/>
    <dgm:cxn modelId="{6439DC6A-CBDB-4666-9A40-56E77DA90C00}" type="presParOf" srcId="{66C4FCA6-296A-4A6A-AB68-FA87C0D199AD}" destId="{89F643D5-E76A-4FAF-B8EA-4B0544D100F8}" srcOrd="0" destOrd="0" presId="urn:microsoft.com/office/officeart/2005/8/layout/hierarchy1"/>
    <dgm:cxn modelId="{526277D9-CFA4-4017-AC34-6A59DDD02302}" type="presParOf" srcId="{66C4FCA6-296A-4A6A-AB68-FA87C0D199AD}" destId="{F290B7ED-29FA-4036-BD5C-5C4B33EB696E}" srcOrd="1" destOrd="0" presId="urn:microsoft.com/office/officeart/2005/8/layout/hierarchy1"/>
    <dgm:cxn modelId="{C847113C-8F25-441E-91C2-EC970AA15CE2}" type="presParOf" srcId="{8D5EA795-3275-43F2-8752-93B8C2E4EDDD}" destId="{62141995-F6B1-4713-9596-876A4F805A66}"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D560F-3E4F-4AB2-A5EC-622B3B2DC2EB}">
      <dsp:nvSpPr>
        <dsp:cNvPr id="0" name=""/>
        <dsp:cNvSpPr/>
      </dsp:nvSpPr>
      <dsp:spPr>
        <a:xfrm>
          <a:off x="75956" y="0"/>
          <a:ext cx="2213167" cy="13279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Jag </a:t>
          </a:r>
          <a:r>
            <a:rPr lang="en-US" sz="1500" kern="1200" dirty="0" err="1"/>
            <a:t>heter</a:t>
          </a:r>
          <a:r>
            <a:rPr lang="en-US" sz="1500" kern="1200" dirty="0"/>
            <a:t> Isabella Fröjdman </a:t>
          </a:r>
        </a:p>
      </dsp:txBody>
      <dsp:txXfrm>
        <a:off x="75956" y="0"/>
        <a:ext cx="2213167" cy="1327900"/>
      </dsp:txXfrm>
    </dsp:sp>
    <dsp:sp modelId="{B3C95FC6-E927-455C-81BD-2A474CDBBE21}">
      <dsp:nvSpPr>
        <dsp:cNvPr id="0" name=""/>
        <dsp:cNvSpPr/>
      </dsp:nvSpPr>
      <dsp:spPr>
        <a:xfrm>
          <a:off x="2581549" y="1395"/>
          <a:ext cx="2213167" cy="1327900"/>
        </a:xfrm>
        <a:prstGeom prst="rect">
          <a:avLst/>
        </a:prstGeom>
        <a:solidFill>
          <a:schemeClr val="accent2">
            <a:hueOff val="334440"/>
            <a:satOff val="-696"/>
            <a:lumOff val="-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fröjd 3 (fröjden fröjder fröjderna) = ilo, riemu</a:t>
          </a:r>
        </a:p>
      </dsp:txBody>
      <dsp:txXfrm>
        <a:off x="2581549" y="1395"/>
        <a:ext cx="2213167" cy="1327900"/>
      </dsp:txXfrm>
    </dsp:sp>
    <dsp:sp modelId="{CCB207F4-4DA0-4AE6-B0C8-C5F530D40CDC}">
      <dsp:nvSpPr>
        <dsp:cNvPr id="0" name=""/>
        <dsp:cNvSpPr/>
      </dsp:nvSpPr>
      <dsp:spPr>
        <a:xfrm>
          <a:off x="5016033" y="1395"/>
          <a:ext cx="2213167" cy="1327900"/>
        </a:xfrm>
        <a:prstGeom prst="rect">
          <a:avLst/>
        </a:prstGeom>
        <a:solidFill>
          <a:schemeClr val="accent2">
            <a:hueOff val="668879"/>
            <a:satOff val="-1391"/>
            <a:lumOff val="-1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 för ögat</a:t>
          </a:r>
        </a:p>
      </dsp:txBody>
      <dsp:txXfrm>
        <a:off x="5016033" y="1395"/>
        <a:ext cx="2213167" cy="1327900"/>
      </dsp:txXfrm>
    </dsp:sp>
    <dsp:sp modelId="{E8F75C45-7B0F-4A7B-AE25-FE1563AA735E}">
      <dsp:nvSpPr>
        <dsp:cNvPr id="0" name=""/>
        <dsp:cNvSpPr/>
      </dsp:nvSpPr>
      <dsp:spPr>
        <a:xfrm>
          <a:off x="7450517" y="1395"/>
          <a:ext cx="2213167" cy="1327900"/>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Frid och fröjd</a:t>
          </a:r>
        </a:p>
      </dsp:txBody>
      <dsp:txXfrm>
        <a:off x="7450517" y="1395"/>
        <a:ext cx="2213167" cy="1327900"/>
      </dsp:txXfrm>
    </dsp:sp>
    <dsp:sp modelId="{4800CE20-1BAE-42AF-B655-F14973A0C0C4}">
      <dsp:nvSpPr>
        <dsp:cNvPr id="0" name=""/>
        <dsp:cNvSpPr/>
      </dsp:nvSpPr>
      <dsp:spPr>
        <a:xfrm>
          <a:off x="147065" y="1550612"/>
          <a:ext cx="2213167" cy="1327900"/>
        </a:xfrm>
        <a:prstGeom prst="rect">
          <a:avLst/>
        </a:prstGeom>
        <a:solidFill>
          <a:schemeClr val="accent2">
            <a:hueOff val="1337759"/>
            <a:satOff val="-2783"/>
            <a:lumOff val="-2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Fröjdas fröjdas fröjdades fröjdats = iloita, riemuita</a:t>
          </a:r>
        </a:p>
      </dsp:txBody>
      <dsp:txXfrm>
        <a:off x="147065" y="1550612"/>
        <a:ext cx="2213167" cy="1327900"/>
      </dsp:txXfrm>
    </dsp:sp>
    <dsp:sp modelId="{829AE982-D287-4F30-B68E-FEDE780D56DB}">
      <dsp:nvSpPr>
        <dsp:cNvPr id="0" name=""/>
        <dsp:cNvSpPr/>
      </dsp:nvSpPr>
      <dsp:spPr>
        <a:xfrm>
          <a:off x="2581549" y="1550612"/>
          <a:ext cx="2213167" cy="1327900"/>
        </a:xfrm>
        <a:prstGeom prst="rect">
          <a:avLst/>
        </a:prstGeom>
        <a:solidFill>
          <a:schemeClr val="accent2">
            <a:hueOff val="1672198"/>
            <a:satOff val="-3478"/>
            <a:lumOff val="-2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Jag bor i Esbo, I Smedsby som ligger mellan Mankans och Grankulla.</a:t>
          </a:r>
        </a:p>
      </dsp:txBody>
      <dsp:txXfrm>
        <a:off x="2581549" y="1550612"/>
        <a:ext cx="2213167" cy="1327900"/>
      </dsp:txXfrm>
    </dsp:sp>
    <dsp:sp modelId="{2FF9AD1F-32C3-4422-B3F2-07B03A5CBACA}">
      <dsp:nvSpPr>
        <dsp:cNvPr id="0" name=""/>
        <dsp:cNvSpPr/>
      </dsp:nvSpPr>
      <dsp:spPr>
        <a:xfrm>
          <a:off x="5016033" y="1550612"/>
          <a:ext cx="2213167" cy="1327900"/>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smed 3 = seppä</a:t>
          </a:r>
        </a:p>
      </dsp:txBody>
      <dsp:txXfrm>
        <a:off x="5016033" y="1550612"/>
        <a:ext cx="2213167" cy="1327900"/>
      </dsp:txXfrm>
    </dsp:sp>
    <dsp:sp modelId="{8460A2EA-A9F3-4B5B-B045-62B2367D7AB6}">
      <dsp:nvSpPr>
        <dsp:cNvPr id="0" name=""/>
        <dsp:cNvSpPr/>
      </dsp:nvSpPr>
      <dsp:spPr>
        <a:xfrm>
          <a:off x="7450517" y="1550612"/>
          <a:ext cx="2213167" cy="1327900"/>
        </a:xfrm>
        <a:prstGeom prst="rect">
          <a:avLst/>
        </a:prstGeom>
        <a:solidFill>
          <a:schemeClr val="accent2">
            <a:hueOff val="2341078"/>
            <a:satOff val="-4870"/>
            <a:lumOff val="-3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by 2 (byn, byar, byarna)</a:t>
          </a:r>
        </a:p>
      </dsp:txBody>
      <dsp:txXfrm>
        <a:off x="7450517" y="1550612"/>
        <a:ext cx="2213167" cy="1327900"/>
      </dsp:txXfrm>
    </dsp:sp>
    <dsp:sp modelId="{CD668D9C-C673-4116-B702-F6B598DED5F3}">
      <dsp:nvSpPr>
        <dsp:cNvPr id="0" name=""/>
        <dsp:cNvSpPr/>
      </dsp:nvSpPr>
      <dsp:spPr>
        <a:xfrm>
          <a:off x="2581549" y="3099829"/>
          <a:ext cx="2213167" cy="1327900"/>
        </a:xfrm>
        <a:prstGeom prst="rect">
          <a:avLst/>
        </a:prstGeom>
        <a:solidFill>
          <a:schemeClr val="accent2">
            <a:hueOff val="2675517"/>
            <a:satOff val="-5565"/>
            <a:lumOff val="-43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Mitt hem ligger relativt nära Otnäs, cirka 8 kilometer, så jag kan cykla, gå, ta bilen eller använda kollektivtrafik för att komma till jobbet.</a:t>
          </a:r>
        </a:p>
      </dsp:txBody>
      <dsp:txXfrm>
        <a:off x="2581549" y="3099829"/>
        <a:ext cx="2213167" cy="1327900"/>
      </dsp:txXfrm>
    </dsp:sp>
    <dsp:sp modelId="{88183D92-95DA-466E-BE27-EB913E8766EB}">
      <dsp:nvSpPr>
        <dsp:cNvPr id="0" name=""/>
        <dsp:cNvSpPr/>
      </dsp:nvSpPr>
      <dsp:spPr>
        <a:xfrm>
          <a:off x="5016033" y="3099829"/>
          <a:ext cx="2213167" cy="1327900"/>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016033" y="3099829"/>
        <a:ext cx="2213167" cy="1327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1B2C-19A3-4840-AD52-0926517F1EA8}">
      <dsp:nvSpPr>
        <dsp:cNvPr id="0" name=""/>
        <dsp:cNvSpPr/>
      </dsp:nvSpPr>
      <dsp:spPr>
        <a:xfrm>
          <a:off x="1329097" y="676"/>
          <a:ext cx="3405978" cy="20435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err="1"/>
            <a:t>Varför</a:t>
          </a:r>
          <a:r>
            <a:rPr lang="en-US" sz="1800" kern="1200" dirty="0"/>
            <a:t> </a:t>
          </a:r>
          <a:r>
            <a:rPr lang="en-US" sz="1800" kern="1200" dirty="0" err="1"/>
            <a:t>är</a:t>
          </a:r>
          <a:r>
            <a:rPr lang="en-US" sz="1800" kern="1200" dirty="0"/>
            <a:t>  </a:t>
          </a:r>
          <a:r>
            <a:rPr lang="en-US" sz="1800" kern="1200" dirty="0" err="1"/>
            <a:t>bild</a:t>
          </a:r>
          <a:r>
            <a:rPr lang="en-US" sz="1800" kern="1200" dirty="0"/>
            <a:t> 1 </a:t>
          </a:r>
          <a:r>
            <a:rPr lang="en-US" sz="1800" kern="1200" dirty="0" err="1"/>
            <a:t>viktig</a:t>
          </a:r>
          <a:r>
            <a:rPr lang="en-US" sz="1800" kern="1200" dirty="0"/>
            <a:t> </a:t>
          </a:r>
          <a:r>
            <a:rPr lang="en-US" sz="1800" kern="1200" dirty="0" err="1"/>
            <a:t>för</a:t>
          </a:r>
          <a:r>
            <a:rPr lang="en-US" sz="1800" kern="1200" dirty="0"/>
            <a:t> </a:t>
          </a:r>
          <a:r>
            <a:rPr lang="en-US" sz="1800" kern="1200" dirty="0" err="1"/>
            <a:t>mig</a:t>
          </a:r>
          <a:r>
            <a:rPr lang="en-US" sz="1800" kern="1200" dirty="0"/>
            <a:t>?</a:t>
          </a:r>
        </a:p>
      </dsp:txBody>
      <dsp:txXfrm>
        <a:off x="1329097" y="676"/>
        <a:ext cx="3405978" cy="2043586"/>
      </dsp:txXfrm>
    </dsp:sp>
    <dsp:sp modelId="{BD7337CE-0448-4215-986F-507488E8B583}">
      <dsp:nvSpPr>
        <dsp:cNvPr id="0" name=""/>
        <dsp:cNvSpPr/>
      </dsp:nvSpPr>
      <dsp:spPr>
        <a:xfrm>
          <a:off x="5075673" y="676"/>
          <a:ext cx="3405978" cy="2043586"/>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Den beskriver finsk sommar för mig. Vatten, björkar, åkrar och en bastu. Bilden är från Norra Savolax där min man har sina rötter och vi tillbringar många veckor här på vår sommarstuga varje år.  </a:t>
          </a:r>
        </a:p>
      </dsp:txBody>
      <dsp:txXfrm>
        <a:off x="5075673" y="676"/>
        <a:ext cx="3405978" cy="2043586"/>
      </dsp:txXfrm>
    </dsp:sp>
    <dsp:sp modelId="{ADC7D8BF-0676-4F59-BCCC-C7C0881B2319}">
      <dsp:nvSpPr>
        <dsp:cNvPr id="0" name=""/>
        <dsp:cNvSpPr/>
      </dsp:nvSpPr>
      <dsp:spPr>
        <a:xfrm>
          <a:off x="1329097" y="2384861"/>
          <a:ext cx="3405978" cy="2043586"/>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Vi brukar gå långa promenader, simma, besöka släktingar och ta det lugnt. </a:t>
          </a:r>
        </a:p>
      </dsp:txBody>
      <dsp:txXfrm>
        <a:off x="1329097" y="2384861"/>
        <a:ext cx="3405978" cy="2043586"/>
      </dsp:txXfrm>
    </dsp:sp>
    <dsp:sp modelId="{406B70A0-7C57-49B6-A734-6779CBB3FA68}">
      <dsp:nvSpPr>
        <dsp:cNvPr id="0" name=""/>
        <dsp:cNvSpPr/>
      </dsp:nvSpPr>
      <dsp:spPr>
        <a:xfrm>
          <a:off x="5075673" y="2384861"/>
          <a:ext cx="3405978" cy="2043586"/>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Jag njuter jättemycket av att det är så lugnt och tyst. Det är också underbart att sjöarna är så rena. Det är lätt att andas och glömma all jäkt. Här kan jag ladda mina batterier.</a:t>
          </a:r>
        </a:p>
      </dsp:txBody>
      <dsp:txXfrm>
        <a:off x="5075673" y="2384861"/>
        <a:ext cx="3405978" cy="2043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0CA31-5E1F-4E63-BE4C-E21964FA03D1}">
      <dsp:nvSpPr>
        <dsp:cNvPr id="0" name=""/>
        <dsp:cNvSpPr/>
      </dsp:nvSpPr>
      <dsp:spPr>
        <a:xfrm>
          <a:off x="119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3DF8B-EDD0-44F5-AB1B-990DEEA8C0AB}">
      <dsp:nvSpPr>
        <dsp:cNvPr id="0" name=""/>
        <dsp:cNvSpPr/>
      </dsp:nvSpPr>
      <dsp:spPr>
        <a:xfrm>
          <a:off x="468262"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Bild 2 är från Åland och jag brukar vara där varje sommar. Älskar att vara nära havet och se så långt ögat kan nå. </a:t>
          </a:r>
        </a:p>
      </dsp:txBody>
      <dsp:txXfrm>
        <a:off x="546442" y="1179961"/>
        <a:ext cx="4047220" cy="2512913"/>
      </dsp:txXfrm>
    </dsp:sp>
    <dsp:sp modelId="{89F643D5-E76A-4FAF-B8EA-4B0544D100F8}">
      <dsp:nvSpPr>
        <dsp:cNvPr id="0" name=""/>
        <dsp:cNvSpPr/>
      </dsp:nvSpPr>
      <dsp:spPr>
        <a:xfrm>
          <a:off x="513890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0B7ED-29FA-4036-BD5C-5C4B33EB696E}">
      <dsp:nvSpPr>
        <dsp:cNvPr id="0" name=""/>
        <dsp:cNvSpPr/>
      </dsp:nvSpPr>
      <dsp:spPr>
        <a:xfrm>
          <a:off x="5605971"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Det är lugnt och skönt på Åland och Mariehamn är mycket vackert. Just lagom stort, precis som hela ön.</a:t>
          </a:r>
        </a:p>
      </dsp:txBody>
      <dsp:txXfrm>
        <a:off x="5684151" y="1179961"/>
        <a:ext cx="4047220" cy="25129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19.242"/>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09:14:26.997"/>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6.240"/>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1.323"/>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1997-0C3F-4A87-AE24-35D52641ED5D}" type="datetimeFigureOut">
              <a:rPr lang="sv-FI" smtClean="0"/>
              <a:t>18-08-2024</a:t>
            </a:fld>
            <a:endParaRPr lang="sv-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DE7F0-62A9-4381-AAEC-9D6F42B9590F}" type="slidenum">
              <a:rPr lang="sv-FI" smtClean="0"/>
              <a:t>‹#›</a:t>
            </a:fld>
            <a:endParaRPr lang="sv-FI"/>
          </a:p>
        </p:txBody>
      </p:sp>
    </p:spTree>
    <p:extLst>
      <p:ext uri="{BB962C8B-B14F-4D97-AF65-F5344CB8AC3E}">
        <p14:creationId xmlns:p14="http://schemas.microsoft.com/office/powerpoint/2010/main" val="84876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2</a:t>
            </a:fld>
            <a:endParaRPr lang="sv-FI"/>
          </a:p>
        </p:txBody>
      </p:sp>
    </p:spTree>
    <p:extLst>
      <p:ext uri="{BB962C8B-B14F-4D97-AF65-F5344CB8AC3E}">
        <p14:creationId xmlns:p14="http://schemas.microsoft.com/office/powerpoint/2010/main" val="277929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3</a:t>
            </a:fld>
            <a:endParaRPr lang="sv-FI"/>
          </a:p>
        </p:txBody>
      </p:sp>
    </p:spTree>
    <p:extLst>
      <p:ext uri="{BB962C8B-B14F-4D97-AF65-F5344CB8AC3E}">
        <p14:creationId xmlns:p14="http://schemas.microsoft.com/office/powerpoint/2010/main" val="210161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1</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4</a:t>
            </a:fld>
            <a:endParaRPr lang="sv-FI"/>
          </a:p>
        </p:txBody>
      </p:sp>
    </p:spTree>
    <p:extLst>
      <p:ext uri="{BB962C8B-B14F-4D97-AF65-F5344CB8AC3E}">
        <p14:creationId xmlns:p14="http://schemas.microsoft.com/office/powerpoint/2010/main" val="370384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är den här bilden viktig för mig?</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5</a:t>
            </a:fld>
            <a:endParaRPr lang="sv-FI"/>
          </a:p>
        </p:txBody>
      </p:sp>
    </p:spTree>
    <p:extLst>
      <p:ext uri="{BB962C8B-B14F-4D97-AF65-F5344CB8AC3E}">
        <p14:creationId xmlns:p14="http://schemas.microsoft.com/office/powerpoint/2010/main" val="418278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Bild 2 </a:t>
            </a:r>
            <a:r>
              <a:rPr lang="en-US" dirty="0" err="1"/>
              <a:t>är</a:t>
            </a:r>
            <a:r>
              <a:rPr lang="en-US" dirty="0"/>
              <a:t> </a:t>
            </a:r>
            <a:r>
              <a:rPr lang="en-US" dirty="0" err="1"/>
              <a:t>från</a:t>
            </a:r>
            <a:r>
              <a:rPr lang="en-US" dirty="0"/>
              <a:t> </a:t>
            </a:r>
            <a:r>
              <a:rPr lang="en-US" dirty="0" err="1"/>
              <a:t>Åland</a:t>
            </a:r>
            <a:r>
              <a:rPr lang="en-US" dirty="0"/>
              <a:t> </a:t>
            </a:r>
            <a:r>
              <a:rPr lang="en-US" dirty="0" err="1"/>
              <a:t>och</a:t>
            </a:r>
            <a:r>
              <a:rPr lang="en-US" dirty="0"/>
              <a:t> jag </a:t>
            </a:r>
            <a:r>
              <a:rPr lang="en-US" dirty="0" err="1"/>
              <a:t>brukar</a:t>
            </a:r>
            <a:r>
              <a:rPr lang="en-US" dirty="0"/>
              <a:t> </a:t>
            </a:r>
            <a:r>
              <a:rPr lang="en-US" dirty="0" err="1"/>
              <a:t>vara</a:t>
            </a:r>
            <a:r>
              <a:rPr lang="en-US" dirty="0"/>
              <a:t> </a:t>
            </a:r>
            <a:r>
              <a:rPr lang="en-US" dirty="0" err="1"/>
              <a:t>där</a:t>
            </a:r>
            <a:r>
              <a:rPr lang="en-US" dirty="0"/>
              <a:t> </a:t>
            </a:r>
            <a:r>
              <a:rPr lang="en-US" dirty="0" err="1"/>
              <a:t>varje</a:t>
            </a:r>
            <a:r>
              <a:rPr lang="en-US" dirty="0"/>
              <a:t> </a:t>
            </a:r>
            <a:r>
              <a:rPr lang="en-US" dirty="0" err="1"/>
              <a:t>sommar</a:t>
            </a:r>
            <a:r>
              <a:rPr lang="en-US" dirty="0"/>
              <a:t>.</a:t>
            </a:r>
          </a:p>
        </p:txBody>
      </p:sp>
      <p:sp>
        <p:nvSpPr>
          <p:cNvPr id="4" name="Slide Number Placeholder 3"/>
          <p:cNvSpPr>
            <a:spLocks noGrp="1"/>
          </p:cNvSpPr>
          <p:nvPr>
            <p:ph type="sldNum" sz="quarter" idx="5"/>
          </p:nvPr>
        </p:nvSpPr>
        <p:spPr/>
        <p:txBody>
          <a:bodyPr/>
          <a:lstStyle/>
          <a:p>
            <a:fld id="{A6FDE7F0-62A9-4381-AAEC-9D6F42B9590F}" type="slidenum">
              <a:rPr lang="sv-FI" smtClean="0"/>
              <a:t>7</a:t>
            </a:fld>
            <a:endParaRPr lang="sv-FI"/>
          </a:p>
        </p:txBody>
      </p:sp>
    </p:spTree>
    <p:extLst>
      <p:ext uri="{BB962C8B-B14F-4D97-AF65-F5344CB8AC3E}">
        <p14:creationId xmlns:p14="http://schemas.microsoft.com/office/powerpoint/2010/main" val="409963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18,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1077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August 18,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610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August 18,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184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18,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3022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August 18,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770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August 18,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04604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August 18,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864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August 18,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27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August 18,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7531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August 18,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5605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18,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12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August 18,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4485704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customXml" Target="../ink/ink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customXml" Target="../ink/ink4.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7.emf"/><Relationship Id="rId10" Type="http://schemas.microsoft.com/office/2007/relationships/diagramDrawing" Target="../diagrams/drawing3.xml"/><Relationship Id="rId4" Type="http://schemas.openxmlformats.org/officeDocument/2006/relationships/customXml" Target="../ink/ink5.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3FE92E-FF21-46DB-BE36-B3A5D4149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E9DFFEE-526A-4D56-A70C-EADE7289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F42D2B3-1F16-4279-A4FF-DB99C8C6200F}"/>
              </a:ext>
            </a:extLst>
          </p:cNvPr>
          <p:cNvSpPr>
            <a:spLocks noGrp="1"/>
          </p:cNvSpPr>
          <p:nvPr>
            <p:ph type="ctrTitle"/>
          </p:nvPr>
        </p:nvSpPr>
        <p:spPr>
          <a:xfrm>
            <a:off x="1191126" y="979714"/>
            <a:ext cx="5320206" cy="2807540"/>
          </a:xfrm>
        </p:spPr>
        <p:txBody>
          <a:bodyPr>
            <a:normAutofit/>
          </a:bodyPr>
          <a:lstStyle/>
          <a:p>
            <a:r>
              <a:rPr lang="sv-SE"/>
              <a:t>PRESENTATION</a:t>
            </a:r>
            <a:endParaRPr lang="sv-FI"/>
          </a:p>
        </p:txBody>
      </p:sp>
      <p:sp>
        <p:nvSpPr>
          <p:cNvPr id="3" name="Underrubrik 2">
            <a:extLst>
              <a:ext uri="{FF2B5EF4-FFF2-40B4-BE49-F238E27FC236}">
                <a16:creationId xmlns:a16="http://schemas.microsoft.com/office/drawing/2014/main" id="{A3050414-8EAA-4613-8BDE-EC6E8AE952AE}"/>
              </a:ext>
            </a:extLst>
          </p:cNvPr>
          <p:cNvSpPr>
            <a:spLocks noGrp="1"/>
          </p:cNvSpPr>
          <p:nvPr>
            <p:ph type="subTitle" idx="1"/>
          </p:nvPr>
        </p:nvSpPr>
        <p:spPr>
          <a:xfrm>
            <a:off x="1311731" y="4112623"/>
            <a:ext cx="5078996" cy="1594839"/>
          </a:xfrm>
        </p:spPr>
        <p:txBody>
          <a:bodyPr>
            <a:normAutofit/>
          </a:bodyPr>
          <a:lstStyle/>
          <a:p>
            <a:endParaRPr lang="sv-FI"/>
          </a:p>
        </p:txBody>
      </p:sp>
      <p:pic>
        <p:nvPicPr>
          <p:cNvPr id="1026" name="Picture 2" descr="Ingen fotobeskrivning tillgänglig.">
            <a:extLst>
              <a:ext uri="{FF2B5EF4-FFF2-40B4-BE49-F238E27FC236}">
                <a16:creationId xmlns:a16="http://schemas.microsoft.com/office/drawing/2014/main" id="{A15415EF-CFD0-49F3-811F-5DAC499FD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2" r="16433" b="1"/>
          <a:stretch/>
        </p:blipFill>
        <p:spPr bwMode="auto">
          <a:xfrm>
            <a:off x="7616215" y="-23854"/>
            <a:ext cx="4575785" cy="689274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35" name="Rectangle 34">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B15A4300-F004-4C1C-9987-3A3550508821}"/>
              </a:ext>
            </a:extLst>
          </p:cNvPr>
          <p:cNvGraphicFramePr/>
          <p:nvPr>
            <p:extLst>
              <p:ext uri="{D42A27DB-BD31-4B8C-83A1-F6EECF244321}">
                <p14:modId xmlns:p14="http://schemas.microsoft.com/office/powerpoint/2010/main" val="1046988349"/>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6191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FE7F44D2-6B9D-438C-9636-817BC9A2DFCE}"/>
              </a:ext>
            </a:extLst>
          </p:cNvPr>
          <p:cNvSpPr txBox="1"/>
          <p:nvPr/>
        </p:nvSpPr>
        <p:spPr>
          <a:xfrm>
            <a:off x="452063" y="636998"/>
            <a:ext cx="4474779" cy="5633707"/>
          </a:xfrm>
          <a:prstGeom prst="rect">
            <a:avLst/>
          </a:prstGeom>
        </p:spPr>
        <p:txBody>
          <a:bodyPr vert="horz" lIns="91440" tIns="45720" rIns="91440" bIns="45720" rtlCol="0">
            <a:normAutofit/>
          </a:bodyPr>
          <a:lstStyle/>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nordisk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filologi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informationslära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statslära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Helsingfors</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universitet</a:t>
            </a:r>
            <a:r>
              <a:rPr lang="en-US" sz="1400" spc="50" dirty="0">
                <a:solidFill>
                  <a:schemeClr val="tx1">
                    <a:lumMod val="85000"/>
                    <a:lumOff val="15000"/>
                  </a:schemeClr>
                </a:solidFill>
                <a:ea typeface="Batang" panose="02030600000101010101" pitchFamily="18" charset="-127"/>
              </a:rPr>
              <a:t>. 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också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skulle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kunna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jobba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som</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speciallärare</a:t>
            </a:r>
            <a:r>
              <a:rPr lang="en-US" sz="1400" spc="50" dirty="0">
                <a:solidFill>
                  <a:schemeClr val="tx1">
                    <a:lumMod val="85000"/>
                    <a:lumOff val="15000"/>
                  </a:schemeClr>
                </a:solidFill>
                <a:ea typeface="Batang" panose="02030600000101010101" pitchFamily="18" charset="-127"/>
              </a:rPr>
              <a:t>. </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två</a:t>
            </a:r>
            <a:r>
              <a:rPr lang="en-US" sz="1400" spc="50" dirty="0">
                <a:solidFill>
                  <a:schemeClr val="tx1">
                    <a:lumMod val="85000"/>
                    <a:lumOff val="15000"/>
                  </a:schemeClr>
                </a:solidFill>
                <a:ea typeface="Batang" panose="02030600000101010101" pitchFamily="18" charset="-127"/>
              </a:rPr>
              <a:t> barn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fyra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barnbarn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är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både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mormor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farmor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fritiden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tycker</a:t>
            </a:r>
            <a:r>
              <a:rPr lang="en-US" sz="1400" spc="50" dirty="0">
                <a:solidFill>
                  <a:schemeClr val="tx1">
                    <a:lumMod val="85000"/>
                    <a:lumOff val="15000"/>
                  </a:schemeClr>
                </a:solidFill>
                <a:ea typeface="Batang" panose="02030600000101010101" pitchFamily="18" charset="-127"/>
              </a:rPr>
              <a:t> jag om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idrotta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jogga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stavgå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simma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läsa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sticka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umgås</a:t>
            </a:r>
            <a:r>
              <a:rPr lang="en-US" sz="1400" spc="50" dirty="0">
                <a:solidFill>
                  <a:schemeClr val="tx1">
                    <a:lumMod val="85000"/>
                    <a:lumOff val="15000"/>
                  </a:schemeClr>
                </a:solidFill>
                <a:ea typeface="Batang" panose="02030600000101010101" pitchFamily="18" charset="-127"/>
              </a:rPr>
              <a:t> med min </a:t>
            </a:r>
            <a:r>
              <a:rPr lang="en-US" sz="1400" spc="50" dirty="0" err="1">
                <a:solidFill>
                  <a:schemeClr val="tx1">
                    <a:lumMod val="85000"/>
                    <a:lumOff val="15000"/>
                  </a:schemeClr>
                </a:solidFill>
                <a:ea typeface="Batang" panose="02030600000101010101" pitchFamily="18" charset="-127"/>
              </a:rPr>
              <a:t>familj</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mina </a:t>
            </a:r>
            <a:r>
              <a:rPr lang="en-US" sz="1400" spc="50" dirty="0" err="1">
                <a:solidFill>
                  <a:schemeClr val="tx1">
                    <a:lumMod val="85000"/>
                    <a:lumOff val="15000"/>
                  </a:schemeClr>
                </a:solidFill>
                <a:ea typeface="Batang" panose="02030600000101010101" pitchFamily="18" charset="-127"/>
              </a:rPr>
              <a:t>vänner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Min man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jag gillar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vara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ute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naturen</a:t>
            </a:r>
            <a:r>
              <a:rPr lang="en-US" sz="1400" spc="50" dirty="0">
                <a:solidFill>
                  <a:schemeClr val="tx1">
                    <a:lumMod val="85000"/>
                    <a:lumOff val="15000"/>
                  </a:schemeClr>
                </a:solidFill>
                <a:ea typeface="Batang" panose="02030600000101010101" pitchFamily="18" charset="-127"/>
              </a:rPr>
              <a:t> med </a:t>
            </a:r>
            <a:r>
              <a:rPr lang="en-US" sz="1400" spc="50" dirty="0" err="1">
                <a:solidFill>
                  <a:schemeClr val="tx1">
                    <a:lumMod val="85000"/>
                    <a:lumOff val="15000"/>
                  </a:schemeClr>
                </a:solidFill>
                <a:ea typeface="Batang" panose="02030600000101010101" pitchFamily="18" charset="-127"/>
              </a:rPr>
              <a:t>vår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finska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lapphund</a:t>
            </a:r>
            <a:r>
              <a:rPr lang="en-US" sz="1400" spc="50" dirty="0">
                <a:solidFill>
                  <a:schemeClr val="tx1">
                    <a:lumMod val="85000"/>
                    <a:lumOff val="15000"/>
                  </a:schemeClr>
                </a:solidFill>
                <a:ea typeface="Batang" panose="02030600000101010101" pitchFamily="18" charset="-127"/>
              </a:rPr>
              <a:t> Siri (7 </a:t>
            </a:r>
            <a:r>
              <a:rPr lang="en-US" sz="1400" spc="50" dirty="0" err="1">
                <a:solidFill>
                  <a:schemeClr val="tx1">
                    <a:lumMod val="85000"/>
                    <a:lumOff val="15000"/>
                  </a:schemeClr>
                </a:solidFill>
                <a:ea typeface="Batang" panose="02030600000101010101" pitchFamily="18" charset="-127"/>
              </a:rPr>
              <a:t>år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p:txBody>
      </p:sp>
      <p:pic>
        <p:nvPicPr>
          <p:cNvPr id="4" name="Bildobjekt 3">
            <a:extLst>
              <a:ext uri="{FF2B5EF4-FFF2-40B4-BE49-F238E27FC236}">
                <a16:creationId xmlns:a16="http://schemas.microsoft.com/office/drawing/2014/main" id="{105664F4-B596-4939-8E51-C2BCD00621B5}"/>
              </a:ext>
            </a:extLst>
          </p:cNvPr>
          <p:cNvPicPr>
            <a:picLocks noChangeAspect="1"/>
          </p:cNvPicPr>
          <p:nvPr/>
        </p:nvPicPr>
        <p:blipFill rotWithShape="1">
          <a:blip r:embed="rId6"/>
          <a:srcRect l="13554" r="19003"/>
          <a:stretch/>
        </p:blipFill>
        <p:spPr>
          <a:xfrm>
            <a:off x="5977721" y="451756"/>
            <a:ext cx="6016281" cy="595448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67628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2E38B963-ECD7-4FDB-8D20-22D664D0901A}"/>
              </a:ext>
            </a:extLst>
          </p:cNvPr>
          <p:cNvPicPr>
            <a:picLocks noChangeAspect="1"/>
          </p:cNvPicPr>
          <p:nvPr/>
        </p:nvPicPr>
        <p:blipFill rotWithShape="1">
          <a:blip r:embed="rId3"/>
          <a:srcRect t="13669" b="30082"/>
          <a:stretch/>
        </p:blipFill>
        <p:spPr>
          <a:xfrm>
            <a:off x="20" y="0"/>
            <a:ext cx="12191980" cy="6857989"/>
          </a:xfrm>
          <a:prstGeom prst="rect">
            <a:avLst/>
          </a:prstGeom>
        </p:spPr>
      </p:pic>
      <p:sp>
        <p:nvSpPr>
          <p:cNvPr id="3" name="textruta 2">
            <a:extLst>
              <a:ext uri="{FF2B5EF4-FFF2-40B4-BE49-F238E27FC236}">
                <a16:creationId xmlns:a16="http://schemas.microsoft.com/office/drawing/2014/main" id="{8FFA2E70-F90F-4DB1-A86A-583F0E1106DF}"/>
              </a:ext>
            </a:extLst>
          </p:cNvPr>
          <p:cNvSpPr txBox="1"/>
          <p:nvPr/>
        </p:nvSpPr>
        <p:spPr>
          <a:xfrm>
            <a:off x="516482" y="5910583"/>
            <a:ext cx="6970985" cy="667638"/>
          </a:xfrm>
          <a:prstGeom prst="rect">
            <a:avLst/>
          </a:prstGeom>
        </p:spPr>
        <p:txBody>
          <a:bodyPr vert="horz" lIns="91440" tIns="45720" rIns="91440" bIns="45720" rtlCol="0" anchor="t">
            <a:normAutofit/>
          </a:bodyPr>
          <a:lstStyle/>
          <a:p>
            <a:pPr marL="0" marR="0" lvl="0" indent="0" fontAlgn="auto">
              <a:lnSpc>
                <a:spcPct val="110000"/>
              </a:lnSpc>
              <a:spcBef>
                <a:spcPct val="0"/>
              </a:spcBef>
              <a:spcAft>
                <a:spcPts val="600"/>
              </a:spcAft>
              <a:buClrTx/>
              <a:buSzTx/>
              <a:tabLst/>
              <a:defRPr/>
            </a:pPr>
            <a:endParaRPr kumimoji="0" lang="en-US" sz="2800" b="0" i="0" u="none" strike="noStrike" cap="all" spc="600" normalizeH="0" noProof="0" dirty="0">
              <a:ln>
                <a:noFill/>
              </a:ln>
              <a:solidFill>
                <a:schemeClr val="tx1">
                  <a:lumMod val="85000"/>
                  <a:lumOff val="15000"/>
                </a:schemeClr>
              </a:solidFill>
              <a:effectLst/>
              <a:uLnTx/>
              <a:uFillTx/>
              <a:latin typeface="+mj-lt"/>
              <a:ea typeface="Batang" panose="02030600000101010101" pitchFamily="18" charset="-127"/>
              <a:cs typeface="+mj-cs"/>
            </a:endParaRPr>
          </a:p>
        </p:txBody>
      </p:sp>
    </p:spTree>
    <p:extLst>
      <p:ext uri="{BB962C8B-B14F-4D97-AF65-F5344CB8AC3E}">
        <p14:creationId xmlns:p14="http://schemas.microsoft.com/office/powerpoint/2010/main" val="3939153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2" name="Rectangle 21">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D7C52BB0-59CB-40D9-A378-8DE001B32CE3}"/>
              </a:ext>
            </a:extLst>
          </p:cNvPr>
          <p:cNvGraphicFramePr/>
          <p:nvPr>
            <p:extLst>
              <p:ext uri="{D42A27DB-BD31-4B8C-83A1-F6EECF244321}">
                <p14:modId xmlns:p14="http://schemas.microsoft.com/office/powerpoint/2010/main" val="320514795"/>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733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tree, house&#10;&#10;Description automatically generated">
            <a:extLst>
              <a:ext uri="{FF2B5EF4-FFF2-40B4-BE49-F238E27FC236}">
                <a16:creationId xmlns:a16="http://schemas.microsoft.com/office/drawing/2014/main" id="{056D300B-EC92-4AC9-B65A-774A36FF1EB5}"/>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89"/>
          </a:xfrm>
          <a:prstGeom prst="rect">
            <a:avLst/>
          </a:prstGeom>
        </p:spPr>
      </p:pic>
    </p:spTree>
    <p:extLst>
      <p:ext uri="{BB962C8B-B14F-4D97-AF65-F5344CB8AC3E}">
        <p14:creationId xmlns:p14="http://schemas.microsoft.com/office/powerpoint/2010/main" val="273330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24E6944-574F-5BC9-2B93-1CED2CD3B160}"/>
              </a:ext>
            </a:extLst>
          </p:cNvPr>
          <p:cNvGraphicFramePr/>
          <p:nvPr>
            <p:extLst>
              <p:ext uri="{D42A27DB-BD31-4B8C-83A1-F6EECF244321}">
                <p14:modId xmlns:p14="http://schemas.microsoft.com/office/powerpoint/2010/main" val="2092774734"/>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06737078"/>
      </p:ext>
    </p:extLst>
  </p:cSld>
  <p:clrMapOvr>
    <a:masterClrMapping/>
  </p:clrMapOvr>
</p:sld>
</file>

<file path=ppt/theme/theme1.xml><?xml version="1.0" encoding="utf-8"?>
<a:theme xmlns:a="http://schemas.openxmlformats.org/drawingml/2006/main" name="ArchiveVTI">
  <a:themeElements>
    <a:clrScheme name="AnalogousFromRegularSeed_2SEEDS">
      <a:dk1>
        <a:srgbClr val="000000"/>
      </a:dk1>
      <a:lt1>
        <a:srgbClr val="FFFFFF"/>
      </a:lt1>
      <a:dk2>
        <a:srgbClr val="35221E"/>
      </a:dk2>
      <a:lt2>
        <a:srgbClr val="E2E5E8"/>
      </a:lt2>
      <a:accent1>
        <a:srgbClr val="B1723B"/>
      </a:accent1>
      <a:accent2>
        <a:srgbClr val="C3524D"/>
      </a:accent2>
      <a:accent3>
        <a:srgbClr val="B1A446"/>
      </a:accent3>
      <a:accent4>
        <a:srgbClr val="3BADB1"/>
      </a:accent4>
      <a:accent5>
        <a:srgbClr val="4D8EC3"/>
      </a:accent5>
      <a:accent6>
        <a:srgbClr val="3B4AB1"/>
      </a:accent6>
      <a:hlink>
        <a:srgbClr val="3F84BF"/>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354</Words>
  <Application>Microsoft Office PowerPoint</Application>
  <PresentationFormat>Widescreen</PresentationFormat>
  <Paragraphs>34</Paragraphs>
  <Slides>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Batang</vt:lpstr>
      <vt:lpstr>Arial</vt:lpstr>
      <vt:lpstr>Bembo</vt:lpstr>
      <vt:lpstr>Calibri</vt:lpstr>
      <vt:lpstr>ArchiveVTI</vt:lpstr>
      <vt:lpstr>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Isabella Fröjdman</dc:creator>
  <cp:lastModifiedBy>Fröjdman Isabella</cp:lastModifiedBy>
  <cp:revision>8</cp:revision>
  <dcterms:created xsi:type="dcterms:W3CDTF">2021-09-11T09:00:23Z</dcterms:created>
  <dcterms:modified xsi:type="dcterms:W3CDTF">2024-08-18T10:07:35Z</dcterms:modified>
</cp:coreProperties>
</file>