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1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E51C95-358C-4734-BCC1-1C8EABD9214C}" v="4" dt="2023-03-21T07:51:09.7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46" d="100"/>
          <a:sy n="46" d="100"/>
        </p:scale>
        <p:origin x="44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emu Reiman" userId="ae8d4edc46101853" providerId="LiveId" clId="{C8E51C95-358C-4734-BCC1-1C8EABD9214C}"/>
    <pc:docChg chg="modSld">
      <pc:chgData name="Teemu Reiman" userId="ae8d4edc46101853" providerId="LiveId" clId="{C8E51C95-358C-4734-BCC1-1C8EABD9214C}" dt="2023-03-21T07:52:47.374" v="91" actId="20577"/>
      <pc:docMkLst>
        <pc:docMk/>
      </pc:docMkLst>
      <pc:sldChg chg="addSp modSp mod">
        <pc:chgData name="Teemu Reiman" userId="ae8d4edc46101853" providerId="LiveId" clId="{C8E51C95-358C-4734-BCC1-1C8EABD9214C}" dt="2023-03-21T07:52:47.374" v="91" actId="20577"/>
        <pc:sldMkLst>
          <pc:docMk/>
          <pc:sldMk cId="4223418212" sldId="481"/>
        </pc:sldMkLst>
        <pc:spChg chg="mod">
          <ac:chgData name="Teemu Reiman" userId="ae8d4edc46101853" providerId="LiveId" clId="{C8E51C95-358C-4734-BCC1-1C8EABD9214C}" dt="2023-03-21T07:52:47.374" v="91" actId="20577"/>
          <ac:spMkLst>
            <pc:docMk/>
            <pc:sldMk cId="4223418212" sldId="481"/>
            <ac:spMk id="3" creationId="{00000000-0000-0000-0000-000000000000}"/>
          </ac:spMkLst>
        </pc:spChg>
        <pc:spChg chg="mod">
          <ac:chgData name="Teemu Reiman" userId="ae8d4edc46101853" providerId="LiveId" clId="{C8E51C95-358C-4734-BCC1-1C8EABD9214C}" dt="2023-03-21T07:51:03.493" v="71" actId="1076"/>
          <ac:spMkLst>
            <pc:docMk/>
            <pc:sldMk cId="4223418212" sldId="481"/>
            <ac:spMk id="7" creationId="{00000000-0000-0000-0000-000000000000}"/>
          </ac:spMkLst>
        </pc:spChg>
        <pc:spChg chg="mod">
          <ac:chgData name="Teemu Reiman" userId="ae8d4edc46101853" providerId="LiveId" clId="{C8E51C95-358C-4734-BCC1-1C8EABD9214C}" dt="2023-03-21T07:51:26.845" v="73" actId="14100"/>
          <ac:spMkLst>
            <pc:docMk/>
            <pc:sldMk cId="4223418212" sldId="481"/>
            <ac:spMk id="9" creationId="{00000000-0000-0000-0000-000000000000}"/>
          </ac:spMkLst>
        </pc:spChg>
        <pc:spChg chg="add mod">
          <ac:chgData name="Teemu Reiman" userId="ae8d4edc46101853" providerId="LiveId" clId="{C8E51C95-358C-4734-BCC1-1C8EABD9214C}" dt="2023-03-21T07:50:42.890" v="69" actId="255"/>
          <ac:spMkLst>
            <pc:docMk/>
            <pc:sldMk cId="4223418212" sldId="481"/>
            <ac:spMk id="11" creationId="{5210FED1-0806-6188-F7CB-55ED076889DB}"/>
          </ac:spMkLst>
        </pc:spChg>
        <pc:spChg chg="mod">
          <ac:chgData name="Teemu Reiman" userId="ae8d4edc46101853" providerId="LiveId" clId="{C8E51C95-358C-4734-BCC1-1C8EABD9214C}" dt="2023-03-21T07:50:36.113" v="68" actId="6549"/>
          <ac:spMkLst>
            <pc:docMk/>
            <pc:sldMk cId="4223418212" sldId="481"/>
            <ac:spMk id="22" creationId="{00000000-0000-0000-0000-000000000000}"/>
          </ac:spMkLst>
        </pc:spChg>
        <pc:cxnChg chg="mod">
          <ac:chgData name="Teemu Reiman" userId="ae8d4edc46101853" providerId="LiveId" clId="{C8E51C95-358C-4734-BCC1-1C8EABD9214C}" dt="2023-03-21T07:51:03.493" v="71" actId="1076"/>
          <ac:cxnSpMkLst>
            <pc:docMk/>
            <pc:sldMk cId="4223418212" sldId="481"/>
            <ac:cxnSpMk id="30" creationId="{00000000-0000-0000-0000-000000000000}"/>
          </ac:cxnSpMkLst>
        </pc:cxnChg>
        <pc:cxnChg chg="mod">
          <ac:chgData name="Teemu Reiman" userId="ae8d4edc46101853" providerId="LiveId" clId="{C8E51C95-358C-4734-BCC1-1C8EABD9214C}" dt="2023-03-21T07:44:28.417" v="3" actId="14100"/>
          <ac:cxnSpMkLst>
            <pc:docMk/>
            <pc:sldMk cId="4223418212" sldId="481"/>
            <ac:cxnSpMk id="44" creationId="{00000000-0000-0000-0000-000000000000}"/>
          </ac:cxnSpMkLst>
        </pc:cxnChg>
        <pc:cxnChg chg="mod">
          <ac:chgData name="Teemu Reiman" userId="ae8d4edc46101853" providerId="LiveId" clId="{C8E51C95-358C-4734-BCC1-1C8EABD9214C}" dt="2023-03-21T07:51:09.758" v="72" actId="14100"/>
          <ac:cxnSpMkLst>
            <pc:docMk/>
            <pc:sldMk cId="4223418212" sldId="481"/>
            <ac:cxnSpMk id="51" creationId="{00000000-0000-0000-0000-000000000000}"/>
          </ac:cxnSpMkLst>
        </pc:cxnChg>
        <pc:cxnChg chg="mod">
          <ac:chgData name="Teemu Reiman" userId="ae8d4edc46101853" providerId="LiveId" clId="{C8E51C95-358C-4734-BCC1-1C8EABD9214C}" dt="2023-03-21T07:51:03.493" v="71" actId="1076"/>
          <ac:cxnSpMkLst>
            <pc:docMk/>
            <pc:sldMk cId="4223418212" sldId="481"/>
            <ac:cxnSpMk id="68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10788-74FB-48C4-82FB-700D8EB22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23B234-E06D-4E7E-8859-6A347465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2ACE1-1AD6-4B1A-A71C-A16C705D3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DE63-90B8-48CC-9065-554373666D31}" type="datetimeFigureOut">
              <a:rPr lang="fi-FI" smtClean="0"/>
              <a:t>21.3.2023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5BA61-EEA4-40D7-838E-851C472B9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EA495-E01C-40C9-AF49-893AE55AA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B177-C992-445A-AE8A-E462C2C83B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261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2279C-196C-4565-B003-5B866C3AC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7088D6-85EB-49B1-877D-67355F9D0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1B997-EE0B-4CE4-8C65-6D7B40E51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DE63-90B8-48CC-9065-554373666D31}" type="datetimeFigureOut">
              <a:rPr lang="fi-FI" smtClean="0"/>
              <a:t>21.3.2023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1C291-54BF-4E67-889C-BD62FF8EE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B0965-B70F-415C-B344-BB606EACE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B177-C992-445A-AE8A-E462C2C83B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249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298AE2-9B63-4DCC-95BA-ADB4B08F58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BADC31-1138-4822-80CD-B824BE8C8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3E723-A4CF-4F3E-8A65-B2F9F2867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DE63-90B8-48CC-9065-554373666D31}" type="datetimeFigureOut">
              <a:rPr lang="fi-FI" smtClean="0"/>
              <a:t>21.3.2023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340D0-8877-48CC-9CBC-F3B4A90F3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BD1B3-ED33-485A-9B00-DCC0E0A94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B177-C992-445A-AE8A-E462C2C83B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057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34BD7-5B69-4725-A1D5-7FAB97213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84899-BE7E-4370-8031-725AA2734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8281F-4CE0-4BD0-9873-143DFEF7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DE63-90B8-48CC-9065-554373666D31}" type="datetimeFigureOut">
              <a:rPr lang="fi-FI" smtClean="0"/>
              <a:t>21.3.2023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27446-B5F0-4037-907F-F50F8CE26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AD9A3-4C0A-457F-9223-25C082B36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B177-C992-445A-AE8A-E462C2C83B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97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ECB51-4FA7-4EA6-9E48-CCF68A6E0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A3738-36C1-4CC8-8A2E-A624D1FD9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F57E4-D9A4-4846-BDAA-7AB60FA4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DE63-90B8-48CC-9065-554373666D31}" type="datetimeFigureOut">
              <a:rPr lang="fi-FI" smtClean="0"/>
              <a:t>21.3.2023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9E554-FFC6-41AA-8EF3-C6396EF07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A3D74-A2D8-44B7-AED1-1515D17A4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B177-C992-445A-AE8A-E462C2C83B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755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691F-1D40-4E76-B5D1-872BF473F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7F4C7-433B-4AE8-BE3A-5E499CEA3E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42D0-390A-4676-B7D1-DF1DBB333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1A041-55FC-4850-B2B9-E941483AB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DE63-90B8-48CC-9065-554373666D31}" type="datetimeFigureOut">
              <a:rPr lang="fi-FI" smtClean="0"/>
              <a:t>21.3.2023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CA4687-5B30-4A01-8663-374BD0F3B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37EB4F-91CA-46D6-AD96-6BA10E2BA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B177-C992-445A-AE8A-E462C2C83B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835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F36FF-5F2C-40DF-B572-1CDC17C8A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370EE8-36C5-4AEE-99D4-C2D4112BB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F23FFA-0604-419A-8741-9C96D1AF3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05A71-39F7-4886-9286-C7E127F32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CD8055-6BCD-4787-9A23-BF010859AA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7D238-B124-41B1-A0D8-ECDCD6CE7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DE63-90B8-48CC-9065-554373666D31}" type="datetimeFigureOut">
              <a:rPr lang="fi-FI" smtClean="0"/>
              <a:t>21.3.2023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82EE89-0450-4ACC-8B63-46C7F9CEF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A2560A-3014-4480-8E7C-382E6044B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B177-C992-445A-AE8A-E462C2C83B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4157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88648-AF78-4214-93FF-D26B5CBDA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E1B924-9E98-4DB3-A01C-723BC0AF0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DE63-90B8-48CC-9065-554373666D31}" type="datetimeFigureOut">
              <a:rPr lang="fi-FI" smtClean="0"/>
              <a:t>21.3.2023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E3DBAE-03E9-4B7D-9DB9-BE501457F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D835F3-97A2-4863-830B-7A57853BC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B177-C992-445A-AE8A-E462C2C83B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5737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D36047-FE84-4695-B3EF-C9C70C2BD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DE63-90B8-48CC-9065-554373666D31}" type="datetimeFigureOut">
              <a:rPr lang="fi-FI" smtClean="0"/>
              <a:t>21.3.2023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3E3C4A-C3AE-43C4-A4AC-CBC7694B5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4DE5BC-BBBE-4E0C-B358-74A1AFC0A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B177-C992-445A-AE8A-E462C2C83B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497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3CD43-C857-4266-A3FE-36527F976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14111-C717-4F65-9DBB-0EFA92A7B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3C226B-9920-42AF-A1D4-B4D3E4089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E19DE0-4204-47F8-80DD-62729221E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DE63-90B8-48CC-9065-554373666D31}" type="datetimeFigureOut">
              <a:rPr lang="fi-FI" smtClean="0"/>
              <a:t>21.3.2023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A49DC4-886D-490E-BDA1-8E8231780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F90DEB-EF90-45CE-A62A-5F956DDF5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B177-C992-445A-AE8A-E462C2C83B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406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472FA-F510-4CEA-9062-0292871D1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5E5D8A-11DF-4137-A67F-8ABA9C1419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56546E-A0C5-4D32-ABE6-F27682172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BF35E3-1B7E-4E49-B68B-E257CA894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DE63-90B8-48CC-9065-554373666D31}" type="datetimeFigureOut">
              <a:rPr lang="fi-FI" smtClean="0"/>
              <a:t>21.3.2023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1F827-9153-49F6-AF99-4081E5A2F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135402-0ADE-4F21-80C0-1E6D5A66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4B177-C992-445A-AE8A-E462C2C83B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259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7381AE-D623-4C76-962D-8B146B10D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B2A524-E0A6-47AA-9101-A5D6E8AD9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98CCF-3831-4425-92B1-C48724AD8D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DE63-90B8-48CC-9065-554373666D31}" type="datetimeFigureOut">
              <a:rPr lang="fi-FI" smtClean="0"/>
              <a:t>21.3.2023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A919A-AB78-45BC-9C93-B71CF09CF5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5D300-B61C-4CC7-9AD3-D219608DE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4B177-C992-445A-AE8A-E462C2C83BF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292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E4252D4-1D6F-4FEE-B839-363AEB6C8F48}"/>
              </a:ext>
            </a:extLst>
          </p:cNvPr>
          <p:cNvCxnSpPr/>
          <p:nvPr/>
        </p:nvCxnSpPr>
        <p:spPr bwMode="auto">
          <a:xfrm>
            <a:off x="6444981" y="1650400"/>
            <a:ext cx="4466" cy="1395529"/>
          </a:xfrm>
          <a:prstGeom prst="straightConnector1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Up Ribbon 21"/>
          <p:cNvSpPr/>
          <p:nvPr/>
        </p:nvSpPr>
        <p:spPr>
          <a:xfrm>
            <a:off x="3599722" y="3045929"/>
            <a:ext cx="7304511" cy="1784215"/>
          </a:xfrm>
          <a:prstGeom prst="ribbon2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83" b="1" dirty="0">
              <a:solidFill>
                <a:schemeClr val="tx1"/>
              </a:solidFill>
            </a:endParaRPr>
          </a:p>
          <a:p>
            <a:pPr algn="ctr"/>
            <a:endParaRPr lang="en-US" sz="1083" b="1" dirty="0">
              <a:solidFill>
                <a:schemeClr val="tx1"/>
              </a:solidFill>
            </a:endParaRPr>
          </a:p>
          <a:p>
            <a:pPr algn="ctr"/>
            <a:endParaRPr lang="en-US" sz="1083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082010" y="3836519"/>
            <a:ext cx="1109990" cy="26680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550" tIns="41275" rIns="82550" bIns="412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825442">
              <a:spcBef>
                <a:spcPct val="50000"/>
              </a:spcBef>
            </a:pPr>
            <a:r>
              <a:rPr lang="en-US" sz="1192" b="1" dirty="0"/>
              <a:t>Consequences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1105472" y="4425191"/>
            <a:ext cx="1086528" cy="47243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550" tIns="41275" rIns="82550" bIns="412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825442">
              <a:spcBef>
                <a:spcPct val="50000"/>
              </a:spcBef>
            </a:pPr>
            <a:r>
              <a:rPr lang="en-US" sz="1264" dirty="0"/>
              <a:t>External factors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347085" y="3745539"/>
            <a:ext cx="1037546" cy="45025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550" tIns="41275" rIns="82550" bIns="412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825442">
              <a:spcBef>
                <a:spcPct val="50000"/>
              </a:spcBef>
            </a:pPr>
            <a:r>
              <a:rPr lang="en-US" sz="1192" b="1" dirty="0"/>
              <a:t>Non-wanted event</a:t>
            </a:r>
          </a:p>
        </p:txBody>
      </p:sp>
      <p:cxnSp>
        <p:nvCxnSpPr>
          <p:cNvPr id="51" name="Straight Connector 50"/>
          <p:cNvCxnSpPr>
            <a:cxnSpLocks/>
          </p:cNvCxnSpPr>
          <p:nvPr/>
        </p:nvCxnSpPr>
        <p:spPr bwMode="auto">
          <a:xfrm>
            <a:off x="10604809" y="942129"/>
            <a:ext cx="1032196" cy="0"/>
          </a:xfrm>
          <a:prstGeom prst="lin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Arrow Connector 67"/>
          <p:cNvCxnSpPr>
            <a:stCxn id="50" idx="3"/>
            <a:endCxn id="7" idx="1"/>
          </p:cNvCxnSpPr>
          <p:nvPr/>
        </p:nvCxnSpPr>
        <p:spPr bwMode="auto">
          <a:xfrm flipV="1">
            <a:off x="10384631" y="3969921"/>
            <a:ext cx="697379" cy="744"/>
          </a:xfrm>
          <a:prstGeom prst="straightConnector1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>
            <a:endCxn id="7" idx="0"/>
          </p:cNvCxnSpPr>
          <p:nvPr/>
        </p:nvCxnSpPr>
        <p:spPr bwMode="auto">
          <a:xfrm>
            <a:off x="11637005" y="942129"/>
            <a:ext cx="0" cy="2894390"/>
          </a:xfrm>
          <a:prstGeom prst="straightConnector1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Rectangle 2"/>
          <p:cNvSpPr/>
          <p:nvPr/>
        </p:nvSpPr>
        <p:spPr bwMode="auto">
          <a:xfrm>
            <a:off x="100585" y="188640"/>
            <a:ext cx="4633330" cy="65335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550" tIns="41275" rIns="82550" bIns="412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825442">
              <a:spcBef>
                <a:spcPct val="50000"/>
              </a:spcBef>
            </a:pPr>
            <a:r>
              <a:rPr lang="en-US" sz="1300" b="1" dirty="0"/>
              <a:t>Latent conditions</a:t>
            </a:r>
          </a:p>
          <a:p>
            <a:pPr algn="ctr" defTabSz="825442">
              <a:spcBef>
                <a:spcPct val="50000"/>
              </a:spcBef>
            </a:pPr>
            <a:r>
              <a:rPr lang="en-US" sz="1083" b="1">
                <a:solidFill>
                  <a:srgbClr val="FF0000"/>
                </a:solidFill>
              </a:rPr>
              <a:t>LEADERSHIP &amp; CLIMATE</a:t>
            </a:r>
            <a:endParaRPr lang="en-US" sz="1083" b="1" dirty="0">
              <a:solidFill>
                <a:srgbClr val="FF0000"/>
              </a:solidFill>
            </a:endParaRPr>
          </a:p>
          <a:p>
            <a:pPr algn="ctr" defTabSz="825442">
              <a:spcBef>
                <a:spcPct val="50000"/>
              </a:spcBef>
            </a:pPr>
            <a:endParaRPr lang="en-US" sz="1083" b="1" dirty="0">
              <a:solidFill>
                <a:srgbClr val="FF0000"/>
              </a:solidFill>
            </a:endParaRPr>
          </a:p>
          <a:p>
            <a:pPr algn="ctr" defTabSz="825442">
              <a:spcBef>
                <a:spcPct val="50000"/>
              </a:spcBef>
            </a:pPr>
            <a:endParaRPr lang="en-US" sz="1083" b="1" dirty="0">
              <a:solidFill>
                <a:srgbClr val="FF0000"/>
              </a:solidFill>
            </a:endParaRPr>
          </a:p>
          <a:p>
            <a:pPr algn="ctr" defTabSz="825442">
              <a:spcBef>
                <a:spcPct val="50000"/>
              </a:spcBef>
            </a:pPr>
            <a:endParaRPr lang="en-US" sz="1083" b="1" dirty="0">
              <a:solidFill>
                <a:srgbClr val="FF0000"/>
              </a:solidFill>
            </a:endParaRPr>
          </a:p>
          <a:p>
            <a:pPr algn="ctr" defTabSz="825442">
              <a:spcBef>
                <a:spcPct val="50000"/>
              </a:spcBef>
            </a:pPr>
            <a:r>
              <a:rPr lang="en-US" sz="1083" b="1" dirty="0">
                <a:solidFill>
                  <a:srgbClr val="FF0000"/>
                </a:solidFill>
              </a:rPr>
              <a:t>STRUCTURES &amp; PROCESSES</a:t>
            </a:r>
          </a:p>
          <a:p>
            <a:pPr algn="ctr" defTabSz="825442">
              <a:spcBef>
                <a:spcPct val="50000"/>
              </a:spcBef>
            </a:pPr>
            <a:endParaRPr lang="en-US" sz="1083" b="1" dirty="0">
              <a:solidFill>
                <a:srgbClr val="FF0000"/>
              </a:solidFill>
            </a:endParaRPr>
          </a:p>
          <a:p>
            <a:pPr algn="ctr" defTabSz="825442">
              <a:spcBef>
                <a:spcPct val="50000"/>
              </a:spcBef>
            </a:pPr>
            <a:endParaRPr lang="en-US" sz="1083" b="1" dirty="0">
              <a:solidFill>
                <a:srgbClr val="FF0000"/>
              </a:solidFill>
            </a:endParaRPr>
          </a:p>
          <a:p>
            <a:pPr algn="ctr" defTabSz="825442">
              <a:spcBef>
                <a:spcPct val="50000"/>
              </a:spcBef>
            </a:pPr>
            <a:endParaRPr lang="en-US" sz="1083" b="1" dirty="0">
              <a:solidFill>
                <a:srgbClr val="FF0000"/>
              </a:solidFill>
            </a:endParaRPr>
          </a:p>
          <a:p>
            <a:pPr algn="ctr" defTabSz="825442">
              <a:spcBef>
                <a:spcPct val="50000"/>
              </a:spcBef>
            </a:pPr>
            <a:r>
              <a:rPr lang="en-US" sz="1083" dirty="0" err="1">
                <a:solidFill>
                  <a:schemeClr val="bg1"/>
                </a:solidFill>
              </a:rPr>
              <a:t>Un</a:t>
            </a:r>
            <a:r>
              <a:rPr lang="en-US" sz="1083" b="1" dirty="0" err="1">
                <a:solidFill>
                  <a:srgbClr val="FF0000"/>
                </a:solidFill>
              </a:rPr>
              <a:t>KNOWLEDGE</a:t>
            </a:r>
            <a:r>
              <a:rPr lang="en-US" sz="1083" b="1" dirty="0">
                <a:solidFill>
                  <a:srgbClr val="FF0000"/>
                </a:solidFill>
              </a:rPr>
              <a:t> and ATTITUDES</a:t>
            </a:r>
          </a:p>
          <a:p>
            <a:pPr algn="ctr" defTabSz="825442">
              <a:spcBef>
                <a:spcPct val="50000"/>
              </a:spcBef>
            </a:pPr>
            <a:endParaRPr lang="en-US" sz="1083" b="1" dirty="0">
              <a:solidFill>
                <a:srgbClr val="FF0000"/>
              </a:solidFill>
            </a:endParaRPr>
          </a:p>
          <a:p>
            <a:pPr algn="ctr" defTabSz="825442">
              <a:spcBef>
                <a:spcPct val="50000"/>
              </a:spcBef>
            </a:pPr>
            <a:endParaRPr lang="en-US" sz="1083" b="1" dirty="0">
              <a:solidFill>
                <a:srgbClr val="FF0000"/>
              </a:solidFill>
            </a:endParaRPr>
          </a:p>
          <a:p>
            <a:pPr algn="ctr" defTabSz="825442">
              <a:spcBef>
                <a:spcPct val="50000"/>
              </a:spcBef>
            </a:pPr>
            <a:endParaRPr lang="en-US" sz="1083" b="1" dirty="0">
              <a:solidFill>
                <a:srgbClr val="FF0000"/>
              </a:solidFill>
            </a:endParaRPr>
          </a:p>
          <a:p>
            <a:pPr algn="ctr" defTabSz="825442">
              <a:spcBef>
                <a:spcPct val="50000"/>
              </a:spcBef>
            </a:pPr>
            <a:r>
              <a:rPr lang="en-US" sz="1083" b="1" dirty="0">
                <a:solidFill>
                  <a:srgbClr val="FF0000"/>
                </a:solidFill>
              </a:rPr>
              <a:t>UNNOTICED CHANGES</a:t>
            </a:r>
          </a:p>
          <a:p>
            <a:pPr algn="ctr" defTabSz="825442">
              <a:spcBef>
                <a:spcPct val="50000"/>
              </a:spcBef>
            </a:pPr>
            <a:endParaRPr lang="en-US" sz="1083" b="1" dirty="0">
              <a:solidFill>
                <a:srgbClr val="FF0000"/>
              </a:solidFill>
            </a:endParaRPr>
          </a:p>
          <a:p>
            <a:pPr algn="ctr" defTabSz="825442">
              <a:spcBef>
                <a:spcPct val="50000"/>
              </a:spcBef>
            </a:pPr>
            <a:endParaRPr lang="en-US" sz="1083" b="1" dirty="0">
              <a:solidFill>
                <a:srgbClr val="FF0000"/>
              </a:solidFill>
            </a:endParaRPr>
          </a:p>
          <a:p>
            <a:pPr algn="ctr" defTabSz="825442">
              <a:spcBef>
                <a:spcPct val="50000"/>
              </a:spcBef>
            </a:pPr>
            <a:endParaRPr lang="en-US" sz="1083" b="1" dirty="0">
              <a:solidFill>
                <a:srgbClr val="FF0000"/>
              </a:solidFill>
            </a:endParaRPr>
          </a:p>
          <a:p>
            <a:pPr algn="ctr" defTabSz="825442">
              <a:spcBef>
                <a:spcPct val="50000"/>
              </a:spcBef>
            </a:pPr>
            <a:r>
              <a:rPr lang="en-US" sz="1083" b="1" dirty="0">
                <a:solidFill>
                  <a:srgbClr val="FF0000"/>
                </a:solidFill>
              </a:rPr>
              <a:t>TECHNICAL CONDITIONS</a:t>
            </a:r>
          </a:p>
          <a:p>
            <a:pPr algn="ctr" defTabSz="825442">
              <a:spcBef>
                <a:spcPct val="50000"/>
              </a:spcBef>
            </a:pPr>
            <a:endParaRPr lang="en-US" sz="1083" b="1" dirty="0">
              <a:solidFill>
                <a:srgbClr val="FF0000"/>
              </a:solidFill>
            </a:endParaRPr>
          </a:p>
          <a:p>
            <a:pPr algn="ctr" defTabSz="825442">
              <a:spcBef>
                <a:spcPct val="50000"/>
              </a:spcBef>
            </a:pPr>
            <a:endParaRPr lang="en-US" sz="1083" b="1" dirty="0">
              <a:solidFill>
                <a:srgbClr val="FF0000"/>
              </a:solidFill>
            </a:endParaRPr>
          </a:p>
          <a:p>
            <a:pPr algn="ctr" defTabSz="825442">
              <a:spcBef>
                <a:spcPct val="50000"/>
              </a:spcBef>
            </a:pPr>
            <a:endParaRPr lang="en-US" sz="1083" b="1" dirty="0">
              <a:solidFill>
                <a:srgbClr val="FF0000"/>
              </a:solidFill>
            </a:endParaRPr>
          </a:p>
          <a:p>
            <a:pPr algn="ctr" defTabSz="825442">
              <a:spcBef>
                <a:spcPct val="50000"/>
              </a:spcBef>
            </a:pPr>
            <a:r>
              <a:rPr lang="en-US" sz="1083" b="1" dirty="0">
                <a:solidFill>
                  <a:srgbClr val="FF0000"/>
                </a:solidFill>
              </a:rPr>
              <a:t>ASSUMPTIONS</a:t>
            </a:r>
          </a:p>
          <a:p>
            <a:pPr algn="ctr" defTabSz="825442">
              <a:spcBef>
                <a:spcPct val="50000"/>
              </a:spcBef>
            </a:pPr>
            <a:endParaRPr lang="en-US" sz="1083" dirty="0">
              <a:solidFill>
                <a:schemeClr val="bg1"/>
              </a:solidFill>
            </a:endParaRPr>
          </a:p>
          <a:p>
            <a:pPr algn="ctr" defTabSz="825442">
              <a:spcBef>
                <a:spcPct val="50000"/>
              </a:spcBef>
            </a:pPr>
            <a:endParaRPr lang="en-US" sz="1083" dirty="0">
              <a:solidFill>
                <a:schemeClr val="bg1"/>
              </a:solidFill>
            </a:endParaRPr>
          </a:p>
          <a:p>
            <a:pPr algn="ctr" defTabSz="825442">
              <a:spcBef>
                <a:spcPct val="50000"/>
              </a:spcBef>
            </a:pPr>
            <a:endParaRPr lang="en-US" sz="1083" dirty="0">
              <a:solidFill>
                <a:schemeClr val="bg1"/>
              </a:solidFill>
            </a:endParaRPr>
          </a:p>
          <a:p>
            <a:pPr algn="ctr" defTabSz="825442">
              <a:spcBef>
                <a:spcPct val="50000"/>
              </a:spcBef>
            </a:pPr>
            <a:endParaRPr lang="en-US" sz="1083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875966" y="5072971"/>
            <a:ext cx="5672127" cy="15499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550" tIns="41275" rIns="82550" bIns="412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83" b="1" dirty="0"/>
              <a:t>INDIVIDUAL ERRORS AND DEVIATIONS</a:t>
            </a:r>
          </a:p>
          <a:p>
            <a:pPr algn="ctr"/>
            <a:endParaRPr lang="en-US" sz="1083" b="1" dirty="0"/>
          </a:p>
          <a:p>
            <a:pPr algn="ctr"/>
            <a:endParaRPr lang="en-US" sz="1083" b="1" dirty="0"/>
          </a:p>
          <a:p>
            <a:pPr algn="ctr"/>
            <a:endParaRPr lang="en-US" sz="1083" b="1" dirty="0"/>
          </a:p>
          <a:p>
            <a:pPr algn="ctr"/>
            <a:endParaRPr lang="en-US" sz="1083" b="1" dirty="0"/>
          </a:p>
          <a:p>
            <a:pPr algn="ctr"/>
            <a:endParaRPr lang="en-US" sz="1083" b="1" dirty="0"/>
          </a:p>
          <a:p>
            <a:pPr algn="ctr"/>
            <a:endParaRPr lang="en-US" sz="1083" b="1" dirty="0"/>
          </a:p>
          <a:p>
            <a:pPr algn="ctr"/>
            <a:endParaRPr lang="en-US" sz="1083" b="1" dirty="0"/>
          </a:p>
          <a:p>
            <a:pPr algn="ctr"/>
            <a:endParaRPr lang="en-US" sz="867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4875968" y="233858"/>
            <a:ext cx="5728841" cy="1416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550" tIns="41275" rIns="82550" bIns="412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83" b="1" dirty="0"/>
              <a:t>FAILED BARRIERS</a:t>
            </a:r>
          </a:p>
          <a:p>
            <a:pPr algn="ctr"/>
            <a:endParaRPr lang="en-US" sz="1083" b="1" dirty="0"/>
          </a:p>
          <a:p>
            <a:pPr algn="ctr"/>
            <a:endParaRPr lang="en-US" sz="1083" b="1" dirty="0"/>
          </a:p>
          <a:p>
            <a:pPr algn="ctr"/>
            <a:endParaRPr lang="en-US" sz="1083" b="1" dirty="0"/>
          </a:p>
          <a:p>
            <a:pPr algn="ctr"/>
            <a:endParaRPr lang="en-US" sz="1083" b="1" dirty="0"/>
          </a:p>
          <a:p>
            <a:pPr algn="ctr"/>
            <a:endParaRPr lang="en-US" sz="1083" b="1" dirty="0"/>
          </a:p>
          <a:p>
            <a:pPr algn="ctr"/>
            <a:endParaRPr lang="en-US" sz="1083" b="1" dirty="0"/>
          </a:p>
          <a:p>
            <a:pPr algn="ctr"/>
            <a:endParaRPr lang="en-US" sz="1083" b="1" dirty="0"/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9797136" y="2632346"/>
            <a:ext cx="15180" cy="1101077"/>
          </a:xfrm>
          <a:prstGeom prst="straightConnector1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6724437" y="2632345"/>
            <a:ext cx="3917" cy="413584"/>
          </a:xfrm>
          <a:prstGeom prst="straightConnector1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/>
          <p:cNvCxnSpPr>
            <a:cxnSpLocks/>
          </p:cNvCxnSpPr>
          <p:nvPr/>
        </p:nvCxnSpPr>
        <p:spPr bwMode="auto">
          <a:xfrm flipV="1">
            <a:off x="7251978" y="4591622"/>
            <a:ext cx="0" cy="481349"/>
          </a:xfrm>
          <a:prstGeom prst="straightConnector1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 bwMode="auto">
          <a:xfrm>
            <a:off x="4875968" y="1715747"/>
            <a:ext cx="5750837" cy="91659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550" tIns="41275" rIns="82550" bIns="41275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83" b="1" dirty="0"/>
              <a:t>Technical breakdowns</a:t>
            </a:r>
          </a:p>
          <a:p>
            <a:pPr algn="ctr"/>
            <a:endParaRPr lang="en-US" sz="1083" b="1" dirty="0"/>
          </a:p>
          <a:p>
            <a:pPr algn="ctr"/>
            <a:endParaRPr lang="en-US" sz="1083" b="1" dirty="0"/>
          </a:p>
          <a:p>
            <a:pPr algn="ctr"/>
            <a:endParaRPr lang="en-US" sz="1083" b="1" dirty="0"/>
          </a:p>
          <a:p>
            <a:pPr algn="ctr"/>
            <a:endParaRPr lang="en-US" sz="1083" b="1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 flipV="1">
            <a:off x="9797136" y="4195789"/>
            <a:ext cx="15180" cy="877182"/>
          </a:xfrm>
          <a:prstGeom prst="straightConnector1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FC88D46-16BC-4E05-AB44-B917C41DF70A}"/>
              </a:ext>
            </a:extLst>
          </p:cNvPr>
          <p:cNvCxnSpPr>
            <a:cxnSpLocks/>
            <a:endCxn id="35" idx="1"/>
          </p:cNvCxnSpPr>
          <p:nvPr/>
        </p:nvCxnSpPr>
        <p:spPr>
          <a:xfrm flipV="1">
            <a:off x="4733915" y="908474"/>
            <a:ext cx="142053" cy="336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6FAC58-D21B-4C02-8F69-207A66E9625D}"/>
              </a:ext>
            </a:extLst>
          </p:cNvPr>
          <p:cNvCxnSpPr/>
          <p:nvPr/>
        </p:nvCxnSpPr>
        <p:spPr>
          <a:xfrm>
            <a:off x="4733915" y="5943600"/>
            <a:ext cx="1420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2D40195-9934-409E-A16D-AA61257FB8F8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4733915" y="2174046"/>
            <a:ext cx="1420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210FED1-0806-6188-F7CB-55ED076889DB}"/>
              </a:ext>
            </a:extLst>
          </p:cNvPr>
          <p:cNvSpPr txBox="1"/>
          <p:nvPr/>
        </p:nvSpPr>
        <p:spPr>
          <a:xfrm>
            <a:off x="4363662" y="3105372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COMBINATIONS &amp; INTERACTIONS</a:t>
            </a:r>
          </a:p>
        </p:txBody>
      </p:sp>
    </p:spTree>
    <p:extLst>
      <p:ext uri="{BB962C8B-B14F-4D97-AF65-F5344CB8AC3E}">
        <p14:creationId xmlns:p14="http://schemas.microsoft.com/office/powerpoint/2010/main" val="4223418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32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Teemu Reiman</dc:creator>
  <cp:lastModifiedBy>Teemu Reiman</cp:lastModifiedBy>
  <cp:revision>2</cp:revision>
  <dcterms:created xsi:type="dcterms:W3CDTF">2022-03-24T10:22:10Z</dcterms:created>
  <dcterms:modified xsi:type="dcterms:W3CDTF">2023-03-21T07:52:48Z</dcterms:modified>
</cp:coreProperties>
</file>