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6" r:id="rId1"/>
  </p:sldMasterIdLst>
  <p:notesMasterIdLst>
    <p:notesMasterId r:id="rId43"/>
  </p:notesMasterIdLst>
  <p:sldIdLst>
    <p:sldId id="256" r:id="rId2"/>
    <p:sldId id="261" r:id="rId3"/>
    <p:sldId id="266" r:id="rId4"/>
    <p:sldId id="300" r:id="rId5"/>
    <p:sldId id="270" r:id="rId6"/>
    <p:sldId id="301" r:id="rId7"/>
    <p:sldId id="271" r:id="rId8"/>
    <p:sldId id="272" r:id="rId9"/>
    <p:sldId id="273" r:id="rId10"/>
    <p:sldId id="302" r:id="rId11"/>
    <p:sldId id="275" r:id="rId12"/>
    <p:sldId id="278" r:id="rId13"/>
    <p:sldId id="279" r:id="rId14"/>
    <p:sldId id="277" r:id="rId15"/>
    <p:sldId id="276" r:id="rId16"/>
    <p:sldId id="280" r:id="rId17"/>
    <p:sldId id="281" r:id="rId18"/>
    <p:sldId id="291" r:id="rId19"/>
    <p:sldId id="290" r:id="rId20"/>
    <p:sldId id="292" r:id="rId21"/>
    <p:sldId id="293" r:id="rId22"/>
    <p:sldId id="294" r:id="rId23"/>
    <p:sldId id="295" r:id="rId24"/>
    <p:sldId id="296" r:id="rId25"/>
    <p:sldId id="297" r:id="rId26"/>
    <p:sldId id="298" r:id="rId27"/>
    <p:sldId id="299" r:id="rId28"/>
    <p:sldId id="282" r:id="rId29"/>
    <p:sldId id="283" r:id="rId30"/>
    <p:sldId id="310" r:id="rId31"/>
    <p:sldId id="285" r:id="rId32"/>
    <p:sldId id="311" r:id="rId33"/>
    <p:sldId id="312" r:id="rId34"/>
    <p:sldId id="313" r:id="rId35"/>
    <p:sldId id="284" r:id="rId36"/>
    <p:sldId id="314" r:id="rId37"/>
    <p:sldId id="315" r:id="rId38"/>
    <p:sldId id="316" r:id="rId39"/>
    <p:sldId id="317" r:id="rId40"/>
    <p:sldId id="318" r:id="rId41"/>
    <p:sldId id="319" r:id="rId4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100" d="100"/>
        <a:sy n="100" d="100"/>
      </p:scale>
      <p:origin x="0" y="-55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EDEA11-290A-4956-9AE8-819E9A4E4BC1}" type="doc">
      <dgm:prSet loTypeId="urn:microsoft.com/office/officeart/2005/8/layout/target3" loCatId="relationship" qsTypeId="urn:microsoft.com/office/officeart/2005/8/quickstyle/3d1" qsCatId="3D" csTypeId="urn:microsoft.com/office/officeart/2005/8/colors/accent1_2" csCatId="accent1"/>
      <dgm:spPr/>
      <dgm:t>
        <a:bodyPr/>
        <a:lstStyle/>
        <a:p>
          <a:endParaRPr lang="fi-FI"/>
        </a:p>
      </dgm:t>
    </dgm:pt>
    <dgm:pt modelId="{48CD25A5-7DDA-41CF-8AA6-668C76F1FC8C}">
      <dgm:prSet/>
      <dgm:spPr/>
      <dgm:t>
        <a:bodyPr/>
        <a:lstStyle/>
        <a:p>
          <a:r>
            <a:rPr lang="fi-FI" b="1"/>
            <a:t>Yksilölliset sopimukset – vakiosopimukset</a:t>
          </a:r>
          <a:endParaRPr lang="fi-FI"/>
        </a:p>
      </dgm:t>
    </dgm:pt>
    <dgm:pt modelId="{3086D134-307B-429A-9086-1AB32B701B08}" type="parTrans" cxnId="{DC827DD5-3CF0-486B-A655-0143046D1293}">
      <dgm:prSet/>
      <dgm:spPr/>
      <dgm:t>
        <a:bodyPr/>
        <a:lstStyle/>
        <a:p>
          <a:endParaRPr lang="fi-FI"/>
        </a:p>
      </dgm:t>
    </dgm:pt>
    <dgm:pt modelId="{B7C65B86-3063-4835-922B-B292EDF95113}" type="sibTrans" cxnId="{DC827DD5-3CF0-486B-A655-0143046D1293}">
      <dgm:prSet/>
      <dgm:spPr/>
      <dgm:t>
        <a:bodyPr/>
        <a:lstStyle/>
        <a:p>
          <a:endParaRPr lang="fi-FI"/>
        </a:p>
      </dgm:t>
    </dgm:pt>
    <dgm:pt modelId="{2DA27E7B-6B38-4A94-84A1-3B1C918E5CE6}">
      <dgm:prSet/>
      <dgm:spPr/>
      <dgm:t>
        <a:bodyPr/>
        <a:lstStyle/>
        <a:p>
          <a:r>
            <a:rPr lang="fi-FI" b="1"/>
            <a:t>Kertasopimukset – kestosopimukset</a:t>
          </a:r>
          <a:endParaRPr lang="fi-FI"/>
        </a:p>
      </dgm:t>
    </dgm:pt>
    <dgm:pt modelId="{5BE1DFF5-29C4-4B60-BF2C-1D3858B171F4}" type="parTrans" cxnId="{C24E2809-F4BE-4127-A2F4-DF537E24D375}">
      <dgm:prSet/>
      <dgm:spPr/>
      <dgm:t>
        <a:bodyPr/>
        <a:lstStyle/>
        <a:p>
          <a:endParaRPr lang="fi-FI"/>
        </a:p>
      </dgm:t>
    </dgm:pt>
    <dgm:pt modelId="{262720B5-CF2F-46E9-9764-8811E63AE564}" type="sibTrans" cxnId="{C24E2809-F4BE-4127-A2F4-DF537E24D375}">
      <dgm:prSet/>
      <dgm:spPr/>
      <dgm:t>
        <a:bodyPr/>
        <a:lstStyle/>
        <a:p>
          <a:endParaRPr lang="fi-FI"/>
        </a:p>
      </dgm:t>
    </dgm:pt>
    <dgm:pt modelId="{983352E4-F7A6-4BF5-AFBA-1373BC7428BD}">
      <dgm:prSet/>
      <dgm:spPr/>
      <dgm:t>
        <a:bodyPr/>
        <a:lstStyle/>
        <a:p>
          <a:r>
            <a:rPr lang="fi-FI" b="1"/>
            <a:t>Osapuoliasetelmat  </a:t>
          </a:r>
          <a:endParaRPr lang="fi-FI"/>
        </a:p>
      </dgm:t>
    </dgm:pt>
    <dgm:pt modelId="{9EA06A97-9324-4E3E-A384-B9431619B1DA}" type="parTrans" cxnId="{AC967CD2-54E4-4D70-B0DF-3DA028F7B266}">
      <dgm:prSet/>
      <dgm:spPr/>
      <dgm:t>
        <a:bodyPr/>
        <a:lstStyle/>
        <a:p>
          <a:endParaRPr lang="fi-FI"/>
        </a:p>
      </dgm:t>
    </dgm:pt>
    <dgm:pt modelId="{601EE117-E525-42B6-A6BA-50FC9448F3C0}" type="sibTrans" cxnId="{AC967CD2-54E4-4D70-B0DF-3DA028F7B266}">
      <dgm:prSet/>
      <dgm:spPr/>
      <dgm:t>
        <a:bodyPr/>
        <a:lstStyle/>
        <a:p>
          <a:endParaRPr lang="fi-FI"/>
        </a:p>
      </dgm:t>
    </dgm:pt>
    <dgm:pt modelId="{7CEE6DE8-E8C2-4F90-92BC-10241586D982}">
      <dgm:prSet/>
      <dgm:spPr/>
      <dgm:t>
        <a:bodyPr/>
        <a:lstStyle/>
        <a:p>
          <a:r>
            <a:rPr lang="fi-FI"/>
            <a:t>Elinkeinonharjoittaja – kuluttaja (B2C) </a:t>
          </a:r>
        </a:p>
      </dgm:t>
    </dgm:pt>
    <dgm:pt modelId="{E7D050BB-E395-4BEA-B9B1-B3DD4C6229DC}" type="parTrans" cxnId="{3B82B191-1E30-468A-A9A8-FB873E2D739A}">
      <dgm:prSet/>
      <dgm:spPr/>
      <dgm:t>
        <a:bodyPr/>
        <a:lstStyle/>
        <a:p>
          <a:endParaRPr lang="fi-FI"/>
        </a:p>
      </dgm:t>
    </dgm:pt>
    <dgm:pt modelId="{F062889A-53DE-4E15-BE10-C581F6C69FF5}" type="sibTrans" cxnId="{3B82B191-1E30-468A-A9A8-FB873E2D739A}">
      <dgm:prSet/>
      <dgm:spPr/>
      <dgm:t>
        <a:bodyPr/>
        <a:lstStyle/>
        <a:p>
          <a:endParaRPr lang="fi-FI"/>
        </a:p>
      </dgm:t>
    </dgm:pt>
    <dgm:pt modelId="{A5CFB41F-F2C8-49C0-8E69-9C2DE2120B12}">
      <dgm:prSet/>
      <dgm:spPr/>
      <dgm:t>
        <a:bodyPr/>
        <a:lstStyle/>
        <a:p>
          <a:r>
            <a:rPr lang="fi-FI"/>
            <a:t>Elinkeinonharjoittaja – elinkeinonharjoittaja (B2B) </a:t>
          </a:r>
        </a:p>
      </dgm:t>
    </dgm:pt>
    <dgm:pt modelId="{5DDFD5AB-0043-4AE3-88B0-694536FF5217}" type="parTrans" cxnId="{94B55E58-665D-42A7-8147-750744DB8A0F}">
      <dgm:prSet/>
      <dgm:spPr/>
      <dgm:t>
        <a:bodyPr/>
        <a:lstStyle/>
        <a:p>
          <a:endParaRPr lang="fi-FI"/>
        </a:p>
      </dgm:t>
    </dgm:pt>
    <dgm:pt modelId="{C65F075F-2861-43AB-9877-0C0A682A89D6}" type="sibTrans" cxnId="{94B55E58-665D-42A7-8147-750744DB8A0F}">
      <dgm:prSet/>
      <dgm:spPr/>
      <dgm:t>
        <a:bodyPr/>
        <a:lstStyle/>
        <a:p>
          <a:endParaRPr lang="fi-FI"/>
        </a:p>
      </dgm:t>
    </dgm:pt>
    <dgm:pt modelId="{100D4D21-E9C5-4EAC-BF46-A95D4E2E0F2C}">
      <dgm:prSet/>
      <dgm:spPr/>
      <dgm:t>
        <a:bodyPr/>
        <a:lstStyle/>
        <a:p>
          <a:r>
            <a:rPr lang="fi-FI"/>
            <a:t>Kuluttaja– kuluttaja (C2C)</a:t>
          </a:r>
        </a:p>
      </dgm:t>
    </dgm:pt>
    <dgm:pt modelId="{D6B437F3-9218-44D6-9215-7E7136D85C13}" type="parTrans" cxnId="{A3666848-908B-49D6-B7C6-08A43FE743A7}">
      <dgm:prSet/>
      <dgm:spPr/>
      <dgm:t>
        <a:bodyPr/>
        <a:lstStyle/>
        <a:p>
          <a:endParaRPr lang="fi-FI"/>
        </a:p>
      </dgm:t>
    </dgm:pt>
    <dgm:pt modelId="{2B2A7089-3FF5-4528-8049-161B790C5723}" type="sibTrans" cxnId="{A3666848-908B-49D6-B7C6-08A43FE743A7}">
      <dgm:prSet/>
      <dgm:spPr/>
      <dgm:t>
        <a:bodyPr/>
        <a:lstStyle/>
        <a:p>
          <a:endParaRPr lang="fi-FI"/>
        </a:p>
      </dgm:t>
    </dgm:pt>
    <dgm:pt modelId="{3D6CAC34-F059-412D-A5CB-2B1E84E53A09}" type="pres">
      <dgm:prSet presAssocID="{13EDEA11-290A-4956-9AE8-819E9A4E4BC1}" presName="Name0" presStyleCnt="0">
        <dgm:presLayoutVars>
          <dgm:chMax val="7"/>
          <dgm:dir/>
          <dgm:animLvl val="lvl"/>
          <dgm:resizeHandles val="exact"/>
        </dgm:presLayoutVars>
      </dgm:prSet>
      <dgm:spPr/>
    </dgm:pt>
    <dgm:pt modelId="{AAFB0B25-C73D-45A0-8EE3-063C6444EFEA}" type="pres">
      <dgm:prSet presAssocID="{48CD25A5-7DDA-41CF-8AA6-668C76F1FC8C}" presName="circle1" presStyleLbl="node1" presStyleIdx="0" presStyleCnt="3"/>
      <dgm:spPr/>
    </dgm:pt>
    <dgm:pt modelId="{66288ABD-8A87-4C81-A15E-65CEEE99FB0D}" type="pres">
      <dgm:prSet presAssocID="{48CD25A5-7DDA-41CF-8AA6-668C76F1FC8C}" presName="space" presStyleCnt="0"/>
      <dgm:spPr/>
    </dgm:pt>
    <dgm:pt modelId="{C2CFD9BC-A6E4-42D2-9320-2B5AC4FDF356}" type="pres">
      <dgm:prSet presAssocID="{48CD25A5-7DDA-41CF-8AA6-668C76F1FC8C}" presName="rect1" presStyleLbl="alignAcc1" presStyleIdx="0" presStyleCnt="3"/>
      <dgm:spPr/>
    </dgm:pt>
    <dgm:pt modelId="{3D32224D-3EA9-4749-9B3E-BFBBE94E91C4}" type="pres">
      <dgm:prSet presAssocID="{2DA27E7B-6B38-4A94-84A1-3B1C918E5CE6}" presName="vertSpace2" presStyleLbl="node1" presStyleIdx="0" presStyleCnt="3"/>
      <dgm:spPr/>
    </dgm:pt>
    <dgm:pt modelId="{5C8DE214-A41B-4E83-9C93-C9BD284B1899}" type="pres">
      <dgm:prSet presAssocID="{2DA27E7B-6B38-4A94-84A1-3B1C918E5CE6}" presName="circle2" presStyleLbl="node1" presStyleIdx="1" presStyleCnt="3"/>
      <dgm:spPr/>
    </dgm:pt>
    <dgm:pt modelId="{DF78EF99-4CB4-4DA0-9BC3-F7CD650971D2}" type="pres">
      <dgm:prSet presAssocID="{2DA27E7B-6B38-4A94-84A1-3B1C918E5CE6}" presName="rect2" presStyleLbl="alignAcc1" presStyleIdx="1" presStyleCnt="3"/>
      <dgm:spPr/>
    </dgm:pt>
    <dgm:pt modelId="{4CF2DE76-7D5F-42ED-946B-ADC10FC4639C}" type="pres">
      <dgm:prSet presAssocID="{983352E4-F7A6-4BF5-AFBA-1373BC7428BD}" presName="vertSpace3" presStyleLbl="node1" presStyleIdx="1" presStyleCnt="3"/>
      <dgm:spPr/>
    </dgm:pt>
    <dgm:pt modelId="{F8BD5A70-E4C8-49AF-9866-B0FADCCA97C0}" type="pres">
      <dgm:prSet presAssocID="{983352E4-F7A6-4BF5-AFBA-1373BC7428BD}" presName="circle3" presStyleLbl="node1" presStyleIdx="2" presStyleCnt="3"/>
      <dgm:spPr/>
    </dgm:pt>
    <dgm:pt modelId="{E65B746F-1227-45CA-A287-CBC5C260A603}" type="pres">
      <dgm:prSet presAssocID="{983352E4-F7A6-4BF5-AFBA-1373BC7428BD}" presName="rect3" presStyleLbl="alignAcc1" presStyleIdx="2" presStyleCnt="3"/>
      <dgm:spPr/>
    </dgm:pt>
    <dgm:pt modelId="{DF824F18-B770-496A-B106-D611AECDF7E5}" type="pres">
      <dgm:prSet presAssocID="{48CD25A5-7DDA-41CF-8AA6-668C76F1FC8C}" presName="rect1ParTx" presStyleLbl="alignAcc1" presStyleIdx="2" presStyleCnt="3">
        <dgm:presLayoutVars>
          <dgm:chMax val="1"/>
          <dgm:bulletEnabled val="1"/>
        </dgm:presLayoutVars>
      </dgm:prSet>
      <dgm:spPr/>
    </dgm:pt>
    <dgm:pt modelId="{3622550C-90A5-4081-AC58-5B0BDB4D5CEB}" type="pres">
      <dgm:prSet presAssocID="{48CD25A5-7DDA-41CF-8AA6-668C76F1FC8C}" presName="rect1ChTx" presStyleLbl="alignAcc1" presStyleIdx="2" presStyleCnt="3">
        <dgm:presLayoutVars>
          <dgm:bulletEnabled val="1"/>
        </dgm:presLayoutVars>
      </dgm:prSet>
      <dgm:spPr/>
    </dgm:pt>
    <dgm:pt modelId="{14EC0727-E54E-43B3-BB54-3CD9CF04B7FD}" type="pres">
      <dgm:prSet presAssocID="{2DA27E7B-6B38-4A94-84A1-3B1C918E5CE6}" presName="rect2ParTx" presStyleLbl="alignAcc1" presStyleIdx="2" presStyleCnt="3">
        <dgm:presLayoutVars>
          <dgm:chMax val="1"/>
          <dgm:bulletEnabled val="1"/>
        </dgm:presLayoutVars>
      </dgm:prSet>
      <dgm:spPr/>
    </dgm:pt>
    <dgm:pt modelId="{4CBD22F9-2B80-42CE-B397-5170AC602BFE}" type="pres">
      <dgm:prSet presAssocID="{2DA27E7B-6B38-4A94-84A1-3B1C918E5CE6}" presName="rect2ChTx" presStyleLbl="alignAcc1" presStyleIdx="2" presStyleCnt="3">
        <dgm:presLayoutVars>
          <dgm:bulletEnabled val="1"/>
        </dgm:presLayoutVars>
      </dgm:prSet>
      <dgm:spPr/>
    </dgm:pt>
    <dgm:pt modelId="{B31C5A1D-FC30-4135-9F4A-104062FC9849}" type="pres">
      <dgm:prSet presAssocID="{983352E4-F7A6-4BF5-AFBA-1373BC7428BD}" presName="rect3ParTx" presStyleLbl="alignAcc1" presStyleIdx="2" presStyleCnt="3">
        <dgm:presLayoutVars>
          <dgm:chMax val="1"/>
          <dgm:bulletEnabled val="1"/>
        </dgm:presLayoutVars>
      </dgm:prSet>
      <dgm:spPr/>
    </dgm:pt>
    <dgm:pt modelId="{E8DE5BDB-3210-45D5-8555-4D89A489F8C5}" type="pres">
      <dgm:prSet presAssocID="{983352E4-F7A6-4BF5-AFBA-1373BC7428BD}" presName="rect3ChTx" presStyleLbl="alignAcc1" presStyleIdx="2" presStyleCnt="3">
        <dgm:presLayoutVars>
          <dgm:bulletEnabled val="1"/>
        </dgm:presLayoutVars>
      </dgm:prSet>
      <dgm:spPr/>
    </dgm:pt>
  </dgm:ptLst>
  <dgm:cxnLst>
    <dgm:cxn modelId="{3AEEC708-FD96-4AA3-B5C0-4CBD7352378E}" type="presOf" srcId="{48CD25A5-7DDA-41CF-8AA6-668C76F1FC8C}" destId="{C2CFD9BC-A6E4-42D2-9320-2B5AC4FDF356}" srcOrd="0" destOrd="0" presId="urn:microsoft.com/office/officeart/2005/8/layout/target3"/>
    <dgm:cxn modelId="{C24E2809-F4BE-4127-A2F4-DF537E24D375}" srcId="{13EDEA11-290A-4956-9AE8-819E9A4E4BC1}" destId="{2DA27E7B-6B38-4A94-84A1-3B1C918E5CE6}" srcOrd="1" destOrd="0" parTransId="{5BE1DFF5-29C4-4B60-BF2C-1D3858B171F4}" sibTransId="{262720B5-CF2F-46E9-9764-8811E63AE564}"/>
    <dgm:cxn modelId="{D1DE9716-87A4-4B18-B1DC-144D3828956A}" type="presOf" srcId="{48CD25A5-7DDA-41CF-8AA6-668C76F1FC8C}" destId="{DF824F18-B770-496A-B106-D611AECDF7E5}" srcOrd="1" destOrd="0" presId="urn:microsoft.com/office/officeart/2005/8/layout/target3"/>
    <dgm:cxn modelId="{E1C2E81E-6E6C-4B1B-B1F3-9DDE8F2C0E86}" type="presOf" srcId="{7CEE6DE8-E8C2-4F90-92BC-10241586D982}" destId="{E8DE5BDB-3210-45D5-8555-4D89A489F8C5}" srcOrd="0" destOrd="0" presId="urn:microsoft.com/office/officeart/2005/8/layout/target3"/>
    <dgm:cxn modelId="{48A87545-6487-4E08-8CB6-47A0659754DA}" type="presOf" srcId="{2DA27E7B-6B38-4A94-84A1-3B1C918E5CE6}" destId="{14EC0727-E54E-43B3-BB54-3CD9CF04B7FD}" srcOrd="1" destOrd="0" presId="urn:microsoft.com/office/officeart/2005/8/layout/target3"/>
    <dgm:cxn modelId="{A3666848-908B-49D6-B7C6-08A43FE743A7}" srcId="{983352E4-F7A6-4BF5-AFBA-1373BC7428BD}" destId="{100D4D21-E9C5-4EAC-BF46-A95D4E2E0F2C}" srcOrd="2" destOrd="0" parTransId="{D6B437F3-9218-44D6-9215-7E7136D85C13}" sibTransId="{2B2A7089-3FF5-4528-8049-161B790C5723}"/>
    <dgm:cxn modelId="{F802116E-F8DA-41B0-94F3-0AAEA24777F2}" type="presOf" srcId="{2DA27E7B-6B38-4A94-84A1-3B1C918E5CE6}" destId="{DF78EF99-4CB4-4DA0-9BC3-F7CD650971D2}" srcOrd="0" destOrd="0" presId="urn:microsoft.com/office/officeart/2005/8/layout/target3"/>
    <dgm:cxn modelId="{94B55E58-665D-42A7-8147-750744DB8A0F}" srcId="{983352E4-F7A6-4BF5-AFBA-1373BC7428BD}" destId="{A5CFB41F-F2C8-49C0-8E69-9C2DE2120B12}" srcOrd="1" destOrd="0" parTransId="{5DDFD5AB-0043-4AE3-88B0-694536FF5217}" sibTransId="{C65F075F-2861-43AB-9877-0C0A682A89D6}"/>
    <dgm:cxn modelId="{97149C8E-EE5A-4A02-9DF8-6AD83213B273}" type="presOf" srcId="{13EDEA11-290A-4956-9AE8-819E9A4E4BC1}" destId="{3D6CAC34-F059-412D-A5CB-2B1E84E53A09}" srcOrd="0" destOrd="0" presId="urn:microsoft.com/office/officeart/2005/8/layout/target3"/>
    <dgm:cxn modelId="{3B82B191-1E30-468A-A9A8-FB873E2D739A}" srcId="{983352E4-F7A6-4BF5-AFBA-1373BC7428BD}" destId="{7CEE6DE8-E8C2-4F90-92BC-10241586D982}" srcOrd="0" destOrd="0" parTransId="{E7D050BB-E395-4BEA-B9B1-B3DD4C6229DC}" sibTransId="{F062889A-53DE-4E15-BE10-C581F6C69FF5}"/>
    <dgm:cxn modelId="{CF589796-764F-48AD-AAD5-382C904A92FD}" type="presOf" srcId="{983352E4-F7A6-4BF5-AFBA-1373BC7428BD}" destId="{B31C5A1D-FC30-4135-9F4A-104062FC9849}" srcOrd="1" destOrd="0" presId="urn:microsoft.com/office/officeart/2005/8/layout/target3"/>
    <dgm:cxn modelId="{AC967CD2-54E4-4D70-B0DF-3DA028F7B266}" srcId="{13EDEA11-290A-4956-9AE8-819E9A4E4BC1}" destId="{983352E4-F7A6-4BF5-AFBA-1373BC7428BD}" srcOrd="2" destOrd="0" parTransId="{9EA06A97-9324-4E3E-A384-B9431619B1DA}" sibTransId="{601EE117-E525-42B6-A6BA-50FC9448F3C0}"/>
    <dgm:cxn modelId="{DC827DD5-3CF0-486B-A655-0143046D1293}" srcId="{13EDEA11-290A-4956-9AE8-819E9A4E4BC1}" destId="{48CD25A5-7DDA-41CF-8AA6-668C76F1FC8C}" srcOrd="0" destOrd="0" parTransId="{3086D134-307B-429A-9086-1AB32B701B08}" sibTransId="{B7C65B86-3063-4835-922B-B292EDF95113}"/>
    <dgm:cxn modelId="{8053A2E3-5E42-412A-BA5B-ED8BBEF0DA86}" type="presOf" srcId="{100D4D21-E9C5-4EAC-BF46-A95D4E2E0F2C}" destId="{E8DE5BDB-3210-45D5-8555-4D89A489F8C5}" srcOrd="0" destOrd="2" presId="urn:microsoft.com/office/officeart/2005/8/layout/target3"/>
    <dgm:cxn modelId="{D85049F8-FCE9-47A1-A725-319F48011EAF}" type="presOf" srcId="{983352E4-F7A6-4BF5-AFBA-1373BC7428BD}" destId="{E65B746F-1227-45CA-A287-CBC5C260A603}" srcOrd="0" destOrd="0" presId="urn:microsoft.com/office/officeart/2005/8/layout/target3"/>
    <dgm:cxn modelId="{D125DAFD-CC36-42C5-907F-D1F89277DDAF}" type="presOf" srcId="{A5CFB41F-F2C8-49C0-8E69-9C2DE2120B12}" destId="{E8DE5BDB-3210-45D5-8555-4D89A489F8C5}" srcOrd="0" destOrd="1" presId="urn:microsoft.com/office/officeart/2005/8/layout/target3"/>
    <dgm:cxn modelId="{50EAA4C9-1A45-44E4-A8D7-9A63CD9873C4}" type="presParOf" srcId="{3D6CAC34-F059-412D-A5CB-2B1E84E53A09}" destId="{AAFB0B25-C73D-45A0-8EE3-063C6444EFEA}" srcOrd="0" destOrd="0" presId="urn:microsoft.com/office/officeart/2005/8/layout/target3"/>
    <dgm:cxn modelId="{E7F866C7-7DF5-47BB-B269-783B80CDE568}" type="presParOf" srcId="{3D6CAC34-F059-412D-A5CB-2B1E84E53A09}" destId="{66288ABD-8A87-4C81-A15E-65CEEE99FB0D}" srcOrd="1" destOrd="0" presId="urn:microsoft.com/office/officeart/2005/8/layout/target3"/>
    <dgm:cxn modelId="{5626A636-84B9-49D6-B6CD-E1E3EB9A0F1E}" type="presParOf" srcId="{3D6CAC34-F059-412D-A5CB-2B1E84E53A09}" destId="{C2CFD9BC-A6E4-42D2-9320-2B5AC4FDF356}" srcOrd="2" destOrd="0" presId="urn:microsoft.com/office/officeart/2005/8/layout/target3"/>
    <dgm:cxn modelId="{21446E97-450C-4CAB-8613-BC446E961F2F}" type="presParOf" srcId="{3D6CAC34-F059-412D-A5CB-2B1E84E53A09}" destId="{3D32224D-3EA9-4749-9B3E-BFBBE94E91C4}" srcOrd="3" destOrd="0" presId="urn:microsoft.com/office/officeart/2005/8/layout/target3"/>
    <dgm:cxn modelId="{D4F2ADB7-4BC1-4120-A064-C110C6AFC08C}" type="presParOf" srcId="{3D6CAC34-F059-412D-A5CB-2B1E84E53A09}" destId="{5C8DE214-A41B-4E83-9C93-C9BD284B1899}" srcOrd="4" destOrd="0" presId="urn:microsoft.com/office/officeart/2005/8/layout/target3"/>
    <dgm:cxn modelId="{406CD910-5F92-4643-886A-4A4368E86EB9}" type="presParOf" srcId="{3D6CAC34-F059-412D-A5CB-2B1E84E53A09}" destId="{DF78EF99-4CB4-4DA0-9BC3-F7CD650971D2}" srcOrd="5" destOrd="0" presId="urn:microsoft.com/office/officeart/2005/8/layout/target3"/>
    <dgm:cxn modelId="{94F5DF45-6AE6-4DBB-9144-ED596A96763F}" type="presParOf" srcId="{3D6CAC34-F059-412D-A5CB-2B1E84E53A09}" destId="{4CF2DE76-7D5F-42ED-946B-ADC10FC4639C}" srcOrd="6" destOrd="0" presId="urn:microsoft.com/office/officeart/2005/8/layout/target3"/>
    <dgm:cxn modelId="{1019BBB4-BC2F-40E4-83E2-671BEA4446ED}" type="presParOf" srcId="{3D6CAC34-F059-412D-A5CB-2B1E84E53A09}" destId="{F8BD5A70-E4C8-49AF-9866-B0FADCCA97C0}" srcOrd="7" destOrd="0" presId="urn:microsoft.com/office/officeart/2005/8/layout/target3"/>
    <dgm:cxn modelId="{1E542CD9-40EA-4D04-AB93-32072970D419}" type="presParOf" srcId="{3D6CAC34-F059-412D-A5CB-2B1E84E53A09}" destId="{E65B746F-1227-45CA-A287-CBC5C260A603}" srcOrd="8" destOrd="0" presId="urn:microsoft.com/office/officeart/2005/8/layout/target3"/>
    <dgm:cxn modelId="{234F34B7-07FA-45D1-8EAE-55FB64FD7052}" type="presParOf" srcId="{3D6CAC34-F059-412D-A5CB-2B1E84E53A09}" destId="{DF824F18-B770-496A-B106-D611AECDF7E5}" srcOrd="9" destOrd="0" presId="urn:microsoft.com/office/officeart/2005/8/layout/target3"/>
    <dgm:cxn modelId="{AA8FB9D1-BC8D-409A-AE79-E673DC392944}" type="presParOf" srcId="{3D6CAC34-F059-412D-A5CB-2B1E84E53A09}" destId="{3622550C-90A5-4081-AC58-5B0BDB4D5CEB}" srcOrd="10" destOrd="0" presId="urn:microsoft.com/office/officeart/2005/8/layout/target3"/>
    <dgm:cxn modelId="{53254446-3617-4D0B-AE95-686F56236D86}" type="presParOf" srcId="{3D6CAC34-F059-412D-A5CB-2B1E84E53A09}" destId="{14EC0727-E54E-43B3-BB54-3CD9CF04B7FD}" srcOrd="11" destOrd="0" presId="urn:microsoft.com/office/officeart/2005/8/layout/target3"/>
    <dgm:cxn modelId="{4BA46277-4B22-48A5-8992-35883DC5C338}" type="presParOf" srcId="{3D6CAC34-F059-412D-A5CB-2B1E84E53A09}" destId="{4CBD22F9-2B80-42CE-B397-5170AC602BFE}" srcOrd="12" destOrd="0" presId="urn:microsoft.com/office/officeart/2005/8/layout/target3"/>
    <dgm:cxn modelId="{9F7391F2-D037-4692-847F-E3BB773DB1B6}" type="presParOf" srcId="{3D6CAC34-F059-412D-A5CB-2B1E84E53A09}" destId="{B31C5A1D-FC30-4135-9F4A-104062FC9849}" srcOrd="13" destOrd="0" presId="urn:microsoft.com/office/officeart/2005/8/layout/target3"/>
    <dgm:cxn modelId="{27BBAFAF-DFEC-42EE-9EDE-3DBD30D93C9B}" type="presParOf" srcId="{3D6CAC34-F059-412D-A5CB-2B1E84E53A09}" destId="{E8DE5BDB-3210-45D5-8555-4D89A489F8C5}"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AF32E39-2559-443D-91CF-CE2D903B0A8B}"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fi-FI"/>
        </a:p>
      </dgm:t>
    </dgm:pt>
    <dgm:pt modelId="{53084D45-BE4C-429D-95F9-DA4185369884}">
      <dgm:prSet/>
      <dgm:spPr/>
      <dgm:t>
        <a:bodyPr/>
        <a:lstStyle/>
        <a:p>
          <a:r>
            <a:rPr lang="fi-FI" b="1"/>
            <a:t>Vastaus, jossa tarjous sanotaan hyväksytyksi, mutta joka siihen tehdyn lisäyksen, rajoituksen tai ehdon johdosta ei vastaa tarjousta, katsottakoon kieltäväksi vastaukseksi, johon liittyy uusi tarjous.</a:t>
          </a:r>
          <a:endParaRPr lang="fi-FI"/>
        </a:p>
      </dgm:t>
    </dgm:pt>
    <dgm:pt modelId="{5E21A367-6CFE-4626-9051-393D9B545AAC}" type="parTrans" cxnId="{C72E1A8C-8F2F-45D7-BEF3-28A4BEBA1715}">
      <dgm:prSet/>
      <dgm:spPr/>
      <dgm:t>
        <a:bodyPr/>
        <a:lstStyle/>
        <a:p>
          <a:endParaRPr lang="fi-FI"/>
        </a:p>
      </dgm:t>
    </dgm:pt>
    <dgm:pt modelId="{9B9321F7-DF86-418E-A9D1-907096516DAC}" type="sibTrans" cxnId="{C72E1A8C-8F2F-45D7-BEF3-28A4BEBA1715}">
      <dgm:prSet/>
      <dgm:spPr/>
      <dgm:t>
        <a:bodyPr/>
        <a:lstStyle/>
        <a:p>
          <a:endParaRPr lang="fi-FI"/>
        </a:p>
      </dgm:t>
    </dgm:pt>
    <dgm:pt modelId="{3D292537-2ED0-4583-A46B-ACA60166923B}">
      <dgm:prSet/>
      <dgm:spPr/>
      <dgm:t>
        <a:bodyPr/>
        <a:lstStyle/>
        <a:p>
          <a:r>
            <a:rPr lang="fi-FI" b="1"/>
            <a:t>Hyväksyvä vastaus, joka on liian myöhään saapunut tarjouksen tekijälle, katsottakoon uudeksi, vastauksen antajan tekemäksi tarjoukseksi. </a:t>
          </a:r>
          <a:endParaRPr lang="fi-FI"/>
        </a:p>
      </dgm:t>
    </dgm:pt>
    <dgm:pt modelId="{176CFFB4-463D-4471-8CA7-B860CD87FFE1}" type="parTrans" cxnId="{0367905E-1D25-4479-9A74-E8D287AC9574}">
      <dgm:prSet/>
      <dgm:spPr/>
      <dgm:t>
        <a:bodyPr/>
        <a:lstStyle/>
        <a:p>
          <a:endParaRPr lang="fi-FI"/>
        </a:p>
      </dgm:t>
    </dgm:pt>
    <dgm:pt modelId="{ACEDD2B7-281D-4A01-A14D-9850DC790BE2}" type="sibTrans" cxnId="{0367905E-1D25-4479-9A74-E8D287AC9574}">
      <dgm:prSet/>
      <dgm:spPr/>
      <dgm:t>
        <a:bodyPr/>
        <a:lstStyle/>
        <a:p>
          <a:endParaRPr lang="fi-FI"/>
        </a:p>
      </dgm:t>
    </dgm:pt>
    <dgm:pt modelId="{DEE63F13-86EF-4570-A102-DD1331061BAA}" type="pres">
      <dgm:prSet presAssocID="{1AF32E39-2559-443D-91CF-CE2D903B0A8B}" presName="linear" presStyleCnt="0">
        <dgm:presLayoutVars>
          <dgm:animLvl val="lvl"/>
          <dgm:resizeHandles val="exact"/>
        </dgm:presLayoutVars>
      </dgm:prSet>
      <dgm:spPr/>
    </dgm:pt>
    <dgm:pt modelId="{CE9D26B6-13E4-4457-9A4A-2C4AE424E211}" type="pres">
      <dgm:prSet presAssocID="{53084D45-BE4C-429D-95F9-DA4185369884}" presName="parentText" presStyleLbl="node1" presStyleIdx="0" presStyleCnt="2">
        <dgm:presLayoutVars>
          <dgm:chMax val="0"/>
          <dgm:bulletEnabled val="1"/>
        </dgm:presLayoutVars>
      </dgm:prSet>
      <dgm:spPr/>
    </dgm:pt>
    <dgm:pt modelId="{6A8F1D31-7097-4FDF-AD71-CC5679AE8B0E}" type="pres">
      <dgm:prSet presAssocID="{9B9321F7-DF86-418E-A9D1-907096516DAC}" presName="spacer" presStyleCnt="0"/>
      <dgm:spPr/>
    </dgm:pt>
    <dgm:pt modelId="{155576FA-FD74-46B1-8E7D-F7C5B5D67147}" type="pres">
      <dgm:prSet presAssocID="{3D292537-2ED0-4583-A46B-ACA60166923B}" presName="parentText" presStyleLbl="node1" presStyleIdx="1" presStyleCnt="2">
        <dgm:presLayoutVars>
          <dgm:chMax val="0"/>
          <dgm:bulletEnabled val="1"/>
        </dgm:presLayoutVars>
      </dgm:prSet>
      <dgm:spPr/>
    </dgm:pt>
  </dgm:ptLst>
  <dgm:cxnLst>
    <dgm:cxn modelId="{EED86932-5EE1-4965-9A40-5246C21C2A67}" type="presOf" srcId="{53084D45-BE4C-429D-95F9-DA4185369884}" destId="{CE9D26B6-13E4-4457-9A4A-2C4AE424E211}" srcOrd="0" destOrd="0" presId="urn:microsoft.com/office/officeart/2005/8/layout/vList2"/>
    <dgm:cxn modelId="{0367905E-1D25-4479-9A74-E8D287AC9574}" srcId="{1AF32E39-2559-443D-91CF-CE2D903B0A8B}" destId="{3D292537-2ED0-4583-A46B-ACA60166923B}" srcOrd="1" destOrd="0" parTransId="{176CFFB4-463D-4471-8CA7-B860CD87FFE1}" sibTransId="{ACEDD2B7-281D-4A01-A14D-9850DC790BE2}"/>
    <dgm:cxn modelId="{C72E1A8C-8F2F-45D7-BEF3-28A4BEBA1715}" srcId="{1AF32E39-2559-443D-91CF-CE2D903B0A8B}" destId="{53084D45-BE4C-429D-95F9-DA4185369884}" srcOrd="0" destOrd="0" parTransId="{5E21A367-6CFE-4626-9051-393D9B545AAC}" sibTransId="{9B9321F7-DF86-418E-A9D1-907096516DAC}"/>
    <dgm:cxn modelId="{1E6E06A3-4B43-4E7A-BDA9-B90952BAAFAB}" type="presOf" srcId="{1AF32E39-2559-443D-91CF-CE2D903B0A8B}" destId="{DEE63F13-86EF-4570-A102-DD1331061BAA}" srcOrd="0" destOrd="0" presId="urn:microsoft.com/office/officeart/2005/8/layout/vList2"/>
    <dgm:cxn modelId="{E439E5B5-6407-4D8A-83F3-F5068BADFF12}" type="presOf" srcId="{3D292537-2ED0-4583-A46B-ACA60166923B}" destId="{155576FA-FD74-46B1-8E7D-F7C5B5D67147}" srcOrd="0" destOrd="0" presId="urn:microsoft.com/office/officeart/2005/8/layout/vList2"/>
    <dgm:cxn modelId="{1A644F6D-98F6-4DF7-8779-B70592333D83}" type="presParOf" srcId="{DEE63F13-86EF-4570-A102-DD1331061BAA}" destId="{CE9D26B6-13E4-4457-9A4A-2C4AE424E211}" srcOrd="0" destOrd="0" presId="urn:microsoft.com/office/officeart/2005/8/layout/vList2"/>
    <dgm:cxn modelId="{DA284701-7184-4051-8552-E0E36B204269}" type="presParOf" srcId="{DEE63F13-86EF-4570-A102-DD1331061BAA}" destId="{6A8F1D31-7097-4FDF-AD71-CC5679AE8B0E}" srcOrd="1" destOrd="0" presId="urn:microsoft.com/office/officeart/2005/8/layout/vList2"/>
    <dgm:cxn modelId="{AB90627F-09E8-4A34-A9F9-2DDA578CF7A9}" type="presParOf" srcId="{DEE63F13-86EF-4570-A102-DD1331061BAA}" destId="{155576FA-FD74-46B1-8E7D-F7C5B5D6714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08B44E5-F4FE-49F3-88AD-DCD6F3044588}" type="doc">
      <dgm:prSet loTypeId="urn:microsoft.com/office/officeart/2005/8/layout/lProcess3" loCatId="process" qsTypeId="urn:microsoft.com/office/officeart/2005/8/quickstyle/simple1" qsCatId="simple" csTypeId="urn:microsoft.com/office/officeart/2005/8/colors/colorful3" csCatId="colorful"/>
      <dgm:spPr/>
      <dgm:t>
        <a:bodyPr/>
        <a:lstStyle/>
        <a:p>
          <a:endParaRPr lang="fi-FI"/>
        </a:p>
      </dgm:t>
    </dgm:pt>
    <dgm:pt modelId="{811571DB-16BE-4F49-8404-D69C375ED34C}">
      <dgm:prSet/>
      <dgm:spPr/>
      <dgm:t>
        <a:bodyPr/>
        <a:lstStyle/>
        <a:p>
          <a:r>
            <a:rPr lang="fi-FI" b="1"/>
            <a:t>Poikkeavaa vastausta koskevaa sääntöä ei kuitenkaan ole sovellettava, jos vastauksen antaja on pitänyt vastausta tarjousta vastaavana, ja tarjouksen tekijän on täytynyt tämä käsittää. </a:t>
          </a:r>
          <a:endParaRPr lang="fi-FI"/>
        </a:p>
      </dgm:t>
    </dgm:pt>
    <dgm:pt modelId="{9F216DE0-47E2-40F4-BECB-99D0E7E1EE20}" type="parTrans" cxnId="{02B4966D-9F1A-42BF-9BC9-6D3021F834C9}">
      <dgm:prSet/>
      <dgm:spPr/>
      <dgm:t>
        <a:bodyPr/>
        <a:lstStyle/>
        <a:p>
          <a:endParaRPr lang="fi-FI"/>
        </a:p>
      </dgm:t>
    </dgm:pt>
    <dgm:pt modelId="{1F08AA52-6537-4944-9D75-60F18967CEC6}" type="sibTrans" cxnId="{02B4966D-9F1A-42BF-9BC9-6D3021F834C9}">
      <dgm:prSet/>
      <dgm:spPr/>
      <dgm:t>
        <a:bodyPr/>
        <a:lstStyle/>
        <a:p>
          <a:endParaRPr lang="fi-FI"/>
        </a:p>
      </dgm:t>
    </dgm:pt>
    <dgm:pt modelId="{10A16B38-73A4-491B-94EB-561F86C32ED5}">
      <dgm:prSet/>
      <dgm:spPr/>
      <dgm:t>
        <a:bodyPr/>
        <a:lstStyle/>
        <a:p>
          <a:r>
            <a:rPr lang="fi-FI"/>
            <a:t>Sellaisessa tapauksessa on tarjouksen tekijän, ellei hän tahdo hyväksyä vastausta, ilman aiheetonta viivytystä ilmoitettava siitä; jos hän ei sitä tee, katsottakoon vastauksen sisällyksen mukainen sopimus syntyneeksi.</a:t>
          </a:r>
        </a:p>
      </dgm:t>
    </dgm:pt>
    <dgm:pt modelId="{92BB8133-127F-4C68-A6B2-E15B630FF4ED}" type="parTrans" cxnId="{87098595-25A9-486E-8AF8-7C0E623CAA40}">
      <dgm:prSet/>
      <dgm:spPr/>
      <dgm:t>
        <a:bodyPr/>
        <a:lstStyle/>
        <a:p>
          <a:endParaRPr lang="fi-FI"/>
        </a:p>
      </dgm:t>
    </dgm:pt>
    <dgm:pt modelId="{4F8F9D94-4253-40D9-9244-2EE46BB39D3C}" type="sibTrans" cxnId="{87098595-25A9-486E-8AF8-7C0E623CAA40}">
      <dgm:prSet/>
      <dgm:spPr/>
      <dgm:t>
        <a:bodyPr/>
        <a:lstStyle/>
        <a:p>
          <a:endParaRPr lang="fi-FI"/>
        </a:p>
      </dgm:t>
    </dgm:pt>
    <dgm:pt modelId="{96285B51-D8AE-4AEB-8571-2EDC2BDD0563}">
      <dgm:prSet/>
      <dgm:spPr/>
      <dgm:t>
        <a:bodyPr/>
        <a:lstStyle/>
        <a:p>
          <a:r>
            <a:rPr lang="en-US" b="1"/>
            <a:t>Poikkeava vastaus:</a:t>
          </a:r>
          <a:endParaRPr lang="fi-FI"/>
        </a:p>
      </dgm:t>
    </dgm:pt>
    <dgm:pt modelId="{70144122-AFD0-405E-8F3A-0043FC504FA8}" type="parTrans" cxnId="{2EDBE793-34C0-49F5-B177-7E8594ECFA48}">
      <dgm:prSet/>
      <dgm:spPr/>
      <dgm:t>
        <a:bodyPr/>
        <a:lstStyle/>
        <a:p>
          <a:endParaRPr lang="fi-FI"/>
        </a:p>
      </dgm:t>
    </dgm:pt>
    <dgm:pt modelId="{58429C5F-9528-4670-8931-7A9FDA6E8C38}" type="sibTrans" cxnId="{2EDBE793-34C0-49F5-B177-7E8594ECFA48}">
      <dgm:prSet/>
      <dgm:spPr/>
      <dgm:t>
        <a:bodyPr/>
        <a:lstStyle/>
        <a:p>
          <a:endParaRPr lang="fi-FI"/>
        </a:p>
      </dgm:t>
    </dgm:pt>
    <dgm:pt modelId="{CF8A3593-9143-499E-B407-2447D87787B6}">
      <dgm:prSet/>
      <dgm:spPr/>
      <dgm:t>
        <a:bodyPr/>
        <a:lstStyle/>
        <a:p>
          <a:r>
            <a:rPr lang="en-US" i="1"/>
            <a:t>Vastauksen antajan todellinen tahto (ilmenee vastauksesta) ei vastaa tarjousta</a:t>
          </a:r>
          <a:endParaRPr lang="fi-FI"/>
        </a:p>
      </dgm:t>
    </dgm:pt>
    <dgm:pt modelId="{7DD97A27-30B7-4865-8086-9E572293F8E5}" type="parTrans" cxnId="{20E3E4B0-9FCA-4B51-973C-8695A24FF50E}">
      <dgm:prSet/>
      <dgm:spPr/>
      <dgm:t>
        <a:bodyPr/>
        <a:lstStyle/>
        <a:p>
          <a:endParaRPr lang="fi-FI"/>
        </a:p>
      </dgm:t>
    </dgm:pt>
    <dgm:pt modelId="{BAC18674-5727-4F04-BAF8-0E199A472C26}" type="sibTrans" cxnId="{20E3E4B0-9FCA-4B51-973C-8695A24FF50E}">
      <dgm:prSet/>
      <dgm:spPr/>
      <dgm:t>
        <a:bodyPr/>
        <a:lstStyle/>
        <a:p>
          <a:endParaRPr lang="fi-FI"/>
        </a:p>
      </dgm:t>
    </dgm:pt>
    <dgm:pt modelId="{5AE3F72B-164D-4DF8-B86D-AE58F9681CF6}">
      <dgm:prSet/>
      <dgm:spPr/>
      <dgm:t>
        <a:bodyPr/>
        <a:lstStyle/>
        <a:p>
          <a:r>
            <a:rPr lang="en-US" b="1"/>
            <a:t>Vrt. Ilmaisuerehdys</a:t>
          </a:r>
          <a:endParaRPr lang="fi-FI"/>
        </a:p>
      </dgm:t>
    </dgm:pt>
    <dgm:pt modelId="{C0BEA5DB-48FA-4D4E-8B24-006EA6D84E37}" type="parTrans" cxnId="{7F505B4B-4A70-4BB7-A03B-51D9C6B796B5}">
      <dgm:prSet/>
      <dgm:spPr/>
      <dgm:t>
        <a:bodyPr/>
        <a:lstStyle/>
        <a:p>
          <a:endParaRPr lang="fi-FI"/>
        </a:p>
      </dgm:t>
    </dgm:pt>
    <dgm:pt modelId="{0D4643E8-389E-4475-82C1-D20F273839A5}" type="sibTrans" cxnId="{7F505B4B-4A70-4BB7-A03B-51D9C6B796B5}">
      <dgm:prSet/>
      <dgm:spPr/>
      <dgm:t>
        <a:bodyPr/>
        <a:lstStyle/>
        <a:p>
          <a:endParaRPr lang="fi-FI"/>
        </a:p>
      </dgm:t>
    </dgm:pt>
    <dgm:pt modelId="{4C86E12F-296A-406E-AB05-017E1B2C11AB}">
      <dgm:prSet/>
      <dgm:spPr/>
      <dgm:t>
        <a:bodyPr/>
        <a:lstStyle/>
        <a:p>
          <a:r>
            <a:rPr lang="en-US" i="1"/>
            <a:t>Vastaus poikkeaa sen antajan todellisesta tahdosta </a:t>
          </a:r>
          <a:endParaRPr lang="fi-FI"/>
        </a:p>
      </dgm:t>
    </dgm:pt>
    <dgm:pt modelId="{081095EA-3C90-484C-9B9B-8A19299CBFFC}" type="parTrans" cxnId="{F2BEA586-CEBA-4CE7-BD7E-9C95B555C4DE}">
      <dgm:prSet/>
      <dgm:spPr/>
      <dgm:t>
        <a:bodyPr/>
        <a:lstStyle/>
        <a:p>
          <a:endParaRPr lang="fi-FI"/>
        </a:p>
      </dgm:t>
    </dgm:pt>
    <dgm:pt modelId="{541A5D37-BA17-463F-AEE3-048DFBD40369}" type="sibTrans" cxnId="{F2BEA586-CEBA-4CE7-BD7E-9C95B555C4DE}">
      <dgm:prSet/>
      <dgm:spPr/>
      <dgm:t>
        <a:bodyPr/>
        <a:lstStyle/>
        <a:p>
          <a:endParaRPr lang="fi-FI"/>
        </a:p>
      </dgm:t>
    </dgm:pt>
    <dgm:pt modelId="{0B93CF91-FD0C-4247-AFCC-6A17A54CC06C}">
      <dgm:prSet/>
      <dgm:spPr/>
      <dgm:t>
        <a:bodyPr/>
        <a:lstStyle/>
        <a:p>
          <a:r>
            <a:rPr lang="en-US" i="1"/>
            <a:t>a) jos se johtaa erehdyksssä hyväksyvään vastaukseen:</a:t>
          </a:r>
          <a:endParaRPr lang="fi-FI"/>
        </a:p>
      </dgm:t>
    </dgm:pt>
    <dgm:pt modelId="{21E582C7-A7E2-49F0-9D4D-2E452A1120E9}" type="parTrans" cxnId="{246AF476-28E0-4E34-A5B3-C5B926D58601}">
      <dgm:prSet/>
      <dgm:spPr/>
      <dgm:t>
        <a:bodyPr/>
        <a:lstStyle/>
        <a:p>
          <a:endParaRPr lang="fi-FI"/>
        </a:p>
      </dgm:t>
    </dgm:pt>
    <dgm:pt modelId="{E9D3B2FB-281F-4479-86FE-B700477EA5A9}" type="sibTrans" cxnId="{246AF476-28E0-4E34-A5B3-C5B926D58601}">
      <dgm:prSet/>
      <dgm:spPr/>
      <dgm:t>
        <a:bodyPr/>
        <a:lstStyle/>
        <a:p>
          <a:endParaRPr lang="fi-FI"/>
        </a:p>
      </dgm:t>
    </dgm:pt>
    <dgm:pt modelId="{40B1AFBA-9DF1-425E-A89B-6D756D41DD24}">
      <dgm:prSet/>
      <dgm:spPr/>
      <dgm:t>
        <a:bodyPr/>
        <a:lstStyle/>
        <a:p>
          <a:r>
            <a:rPr lang="en-US" i="1" baseline="0"/>
            <a:t>Kyseesä </a:t>
          </a:r>
          <a:r>
            <a:rPr lang="en-US" i="1"/>
            <a:t>voi olla pätemättömyysperuste </a:t>
          </a:r>
          <a:r>
            <a:rPr lang="en-US" i="1" baseline="0"/>
            <a:t>(OikTL  32 §) </a:t>
          </a:r>
          <a:endParaRPr lang="fi-FI"/>
        </a:p>
      </dgm:t>
    </dgm:pt>
    <dgm:pt modelId="{981A72EF-C752-43B1-89C5-289DC414054D}" type="parTrans" cxnId="{C990DF95-42BC-4C7A-B4AE-A6B8B329A135}">
      <dgm:prSet/>
      <dgm:spPr/>
      <dgm:t>
        <a:bodyPr/>
        <a:lstStyle/>
        <a:p>
          <a:endParaRPr lang="fi-FI"/>
        </a:p>
      </dgm:t>
    </dgm:pt>
    <dgm:pt modelId="{CEB5B9C7-94D7-484A-8F7C-7F103627ADF5}" type="sibTrans" cxnId="{C990DF95-42BC-4C7A-B4AE-A6B8B329A135}">
      <dgm:prSet/>
      <dgm:spPr/>
      <dgm:t>
        <a:bodyPr/>
        <a:lstStyle/>
        <a:p>
          <a:endParaRPr lang="fi-FI"/>
        </a:p>
      </dgm:t>
    </dgm:pt>
    <dgm:pt modelId="{0705B5B3-DC82-4A21-A618-8FBE6148D2E3}">
      <dgm:prSet/>
      <dgm:spPr/>
      <dgm:t>
        <a:bodyPr/>
        <a:lstStyle/>
        <a:p>
          <a:r>
            <a:rPr lang="en-US" i="1"/>
            <a:t>b) jos se johtaa erehdyksessä poikkeavaan vastaukseen: </a:t>
          </a:r>
          <a:endParaRPr lang="fi-FI"/>
        </a:p>
      </dgm:t>
    </dgm:pt>
    <dgm:pt modelId="{09248994-820A-411E-A240-50B1377BE22D}" type="parTrans" cxnId="{F3643C24-101D-4BF3-976F-58E8AF3A16EA}">
      <dgm:prSet/>
      <dgm:spPr/>
      <dgm:t>
        <a:bodyPr/>
        <a:lstStyle/>
        <a:p>
          <a:endParaRPr lang="fi-FI"/>
        </a:p>
      </dgm:t>
    </dgm:pt>
    <dgm:pt modelId="{46D4FE31-CCB6-43F8-B975-4BAF54C24BC9}" type="sibTrans" cxnId="{F3643C24-101D-4BF3-976F-58E8AF3A16EA}">
      <dgm:prSet/>
      <dgm:spPr/>
      <dgm:t>
        <a:bodyPr/>
        <a:lstStyle/>
        <a:p>
          <a:endParaRPr lang="fi-FI"/>
        </a:p>
      </dgm:t>
    </dgm:pt>
    <dgm:pt modelId="{370AFA93-294C-47F2-B939-8DCCB127E749}">
      <dgm:prSet/>
      <dgm:spPr/>
      <dgm:t>
        <a:bodyPr/>
        <a:lstStyle/>
        <a:p>
          <a:r>
            <a:rPr lang="en-US" i="1" baseline="0"/>
            <a:t>Säännöt poikkeavasta vastauksesta soveltuvat (paitsi jos tarjouksen tekijän olisi pitänyt huomata erehdys -&gt; sitova sopimus syntyy?) </a:t>
          </a:r>
          <a:endParaRPr lang="fi-FI"/>
        </a:p>
      </dgm:t>
    </dgm:pt>
    <dgm:pt modelId="{2D8F6572-5C61-414B-B6DA-B59BEE40D130}" type="parTrans" cxnId="{F45B1ED5-1EEB-48E2-A853-E286E994230D}">
      <dgm:prSet/>
      <dgm:spPr/>
      <dgm:t>
        <a:bodyPr/>
        <a:lstStyle/>
        <a:p>
          <a:endParaRPr lang="fi-FI"/>
        </a:p>
      </dgm:t>
    </dgm:pt>
    <dgm:pt modelId="{BB7A49DB-843D-4AD7-B8E3-260AA9E828A0}" type="sibTrans" cxnId="{F45B1ED5-1EEB-48E2-A853-E286E994230D}">
      <dgm:prSet/>
      <dgm:spPr/>
      <dgm:t>
        <a:bodyPr/>
        <a:lstStyle/>
        <a:p>
          <a:endParaRPr lang="fi-FI"/>
        </a:p>
      </dgm:t>
    </dgm:pt>
    <dgm:pt modelId="{D5C83EE4-32BE-4315-AAB3-0B520E77A1A1}" type="pres">
      <dgm:prSet presAssocID="{B08B44E5-F4FE-49F3-88AD-DCD6F3044588}" presName="Name0" presStyleCnt="0">
        <dgm:presLayoutVars>
          <dgm:chPref val="3"/>
          <dgm:dir/>
          <dgm:animLvl val="lvl"/>
          <dgm:resizeHandles/>
        </dgm:presLayoutVars>
      </dgm:prSet>
      <dgm:spPr/>
    </dgm:pt>
    <dgm:pt modelId="{79EE4CB8-3027-4F1C-BD10-AF174ABAC735}" type="pres">
      <dgm:prSet presAssocID="{811571DB-16BE-4F49-8404-D69C375ED34C}" presName="horFlow" presStyleCnt="0"/>
      <dgm:spPr/>
    </dgm:pt>
    <dgm:pt modelId="{3EC9F6AD-DFFE-467E-BB60-61FADEA00348}" type="pres">
      <dgm:prSet presAssocID="{811571DB-16BE-4F49-8404-D69C375ED34C}" presName="bigChev" presStyleLbl="node1" presStyleIdx="0" presStyleCnt="3"/>
      <dgm:spPr/>
    </dgm:pt>
    <dgm:pt modelId="{13F11F21-0E56-4B4A-BB0D-BEE13F8D5501}" type="pres">
      <dgm:prSet presAssocID="{92BB8133-127F-4C68-A6B2-E15B630FF4ED}" presName="parTrans" presStyleCnt="0"/>
      <dgm:spPr/>
    </dgm:pt>
    <dgm:pt modelId="{2EA7211B-93CD-4E05-9FE9-A68BE5FAECEA}" type="pres">
      <dgm:prSet presAssocID="{10A16B38-73A4-491B-94EB-561F86C32ED5}" presName="node" presStyleLbl="alignAccFollowNode1" presStyleIdx="0" presStyleCnt="5">
        <dgm:presLayoutVars>
          <dgm:bulletEnabled val="1"/>
        </dgm:presLayoutVars>
      </dgm:prSet>
      <dgm:spPr/>
    </dgm:pt>
    <dgm:pt modelId="{756A76E1-D800-432F-9A76-838EEFEB1BB1}" type="pres">
      <dgm:prSet presAssocID="{811571DB-16BE-4F49-8404-D69C375ED34C}" presName="vSp" presStyleCnt="0"/>
      <dgm:spPr/>
    </dgm:pt>
    <dgm:pt modelId="{F0DAD0AB-D1D6-4EF5-9D61-0250309C26AE}" type="pres">
      <dgm:prSet presAssocID="{96285B51-D8AE-4AEB-8571-2EDC2BDD0563}" presName="horFlow" presStyleCnt="0"/>
      <dgm:spPr/>
    </dgm:pt>
    <dgm:pt modelId="{984B1028-F530-45C3-AEB2-83D79A961D0A}" type="pres">
      <dgm:prSet presAssocID="{96285B51-D8AE-4AEB-8571-2EDC2BDD0563}" presName="bigChev" presStyleLbl="node1" presStyleIdx="1" presStyleCnt="3"/>
      <dgm:spPr/>
    </dgm:pt>
    <dgm:pt modelId="{9C014370-7A8A-434B-A145-D4669DD39B40}" type="pres">
      <dgm:prSet presAssocID="{7DD97A27-30B7-4865-8086-9E572293F8E5}" presName="parTrans" presStyleCnt="0"/>
      <dgm:spPr/>
    </dgm:pt>
    <dgm:pt modelId="{80E33426-9794-4699-B9E5-43AE4667CDD9}" type="pres">
      <dgm:prSet presAssocID="{CF8A3593-9143-499E-B407-2447D87787B6}" presName="node" presStyleLbl="alignAccFollowNode1" presStyleIdx="1" presStyleCnt="5">
        <dgm:presLayoutVars>
          <dgm:bulletEnabled val="1"/>
        </dgm:presLayoutVars>
      </dgm:prSet>
      <dgm:spPr/>
    </dgm:pt>
    <dgm:pt modelId="{53102292-0BB3-4893-BEAE-50961E2415EE}" type="pres">
      <dgm:prSet presAssocID="{96285B51-D8AE-4AEB-8571-2EDC2BDD0563}" presName="vSp" presStyleCnt="0"/>
      <dgm:spPr/>
    </dgm:pt>
    <dgm:pt modelId="{C61AFCE6-E8D9-4F45-9E23-5066117C0AB6}" type="pres">
      <dgm:prSet presAssocID="{5AE3F72B-164D-4DF8-B86D-AE58F9681CF6}" presName="horFlow" presStyleCnt="0"/>
      <dgm:spPr/>
    </dgm:pt>
    <dgm:pt modelId="{0CD33A55-B07E-46BA-A0C6-DD25C01C434C}" type="pres">
      <dgm:prSet presAssocID="{5AE3F72B-164D-4DF8-B86D-AE58F9681CF6}" presName="bigChev" presStyleLbl="node1" presStyleIdx="2" presStyleCnt="3"/>
      <dgm:spPr/>
    </dgm:pt>
    <dgm:pt modelId="{2DB1B477-F76D-4CD1-BA1D-EDB19D808EA5}" type="pres">
      <dgm:prSet presAssocID="{081095EA-3C90-484C-9B9B-8A19299CBFFC}" presName="parTrans" presStyleCnt="0"/>
      <dgm:spPr/>
    </dgm:pt>
    <dgm:pt modelId="{EE572527-E666-4856-A0EF-1B981CBB6A14}" type="pres">
      <dgm:prSet presAssocID="{4C86E12F-296A-406E-AB05-017E1B2C11AB}" presName="node" presStyleLbl="alignAccFollowNode1" presStyleIdx="2" presStyleCnt="5">
        <dgm:presLayoutVars>
          <dgm:bulletEnabled val="1"/>
        </dgm:presLayoutVars>
      </dgm:prSet>
      <dgm:spPr/>
    </dgm:pt>
    <dgm:pt modelId="{9C5D0F4D-367F-4297-9D3B-232F969E6BB1}" type="pres">
      <dgm:prSet presAssocID="{541A5D37-BA17-463F-AEE3-048DFBD40369}" presName="sibTrans" presStyleCnt="0"/>
      <dgm:spPr/>
    </dgm:pt>
    <dgm:pt modelId="{99A8586A-66C3-4D20-B88B-55600063D578}" type="pres">
      <dgm:prSet presAssocID="{0B93CF91-FD0C-4247-AFCC-6A17A54CC06C}" presName="node" presStyleLbl="alignAccFollowNode1" presStyleIdx="3" presStyleCnt="5">
        <dgm:presLayoutVars>
          <dgm:bulletEnabled val="1"/>
        </dgm:presLayoutVars>
      </dgm:prSet>
      <dgm:spPr/>
    </dgm:pt>
    <dgm:pt modelId="{63257D95-0683-4C87-928A-988D5B0A83D2}" type="pres">
      <dgm:prSet presAssocID="{E9D3B2FB-281F-4479-86FE-B700477EA5A9}" presName="sibTrans" presStyleCnt="0"/>
      <dgm:spPr/>
    </dgm:pt>
    <dgm:pt modelId="{67F9708D-9F4E-4503-91CF-753DE4FBEEA3}" type="pres">
      <dgm:prSet presAssocID="{0705B5B3-DC82-4A21-A618-8FBE6148D2E3}" presName="node" presStyleLbl="alignAccFollowNode1" presStyleIdx="4" presStyleCnt="5">
        <dgm:presLayoutVars>
          <dgm:bulletEnabled val="1"/>
        </dgm:presLayoutVars>
      </dgm:prSet>
      <dgm:spPr/>
    </dgm:pt>
  </dgm:ptLst>
  <dgm:cxnLst>
    <dgm:cxn modelId="{F3643C24-101D-4BF3-976F-58E8AF3A16EA}" srcId="{5AE3F72B-164D-4DF8-B86D-AE58F9681CF6}" destId="{0705B5B3-DC82-4A21-A618-8FBE6148D2E3}" srcOrd="2" destOrd="0" parTransId="{09248994-820A-411E-A240-50B1377BE22D}" sibTransId="{46D4FE31-CCB6-43F8-B975-4BAF54C24BC9}"/>
    <dgm:cxn modelId="{47E14F25-515F-4D57-A5F3-04B23C21FAFF}" type="presOf" srcId="{10A16B38-73A4-491B-94EB-561F86C32ED5}" destId="{2EA7211B-93CD-4E05-9FE9-A68BE5FAECEA}" srcOrd="0" destOrd="0" presId="urn:microsoft.com/office/officeart/2005/8/layout/lProcess3"/>
    <dgm:cxn modelId="{3241B73C-7836-4F5C-8D72-E327347EB635}" type="presOf" srcId="{4C86E12F-296A-406E-AB05-017E1B2C11AB}" destId="{EE572527-E666-4856-A0EF-1B981CBB6A14}" srcOrd="0" destOrd="0" presId="urn:microsoft.com/office/officeart/2005/8/layout/lProcess3"/>
    <dgm:cxn modelId="{357CD843-593E-4CFC-B682-1C3D00276E3C}" type="presOf" srcId="{40B1AFBA-9DF1-425E-A89B-6D756D41DD24}" destId="{99A8586A-66C3-4D20-B88B-55600063D578}" srcOrd="0" destOrd="1" presId="urn:microsoft.com/office/officeart/2005/8/layout/lProcess3"/>
    <dgm:cxn modelId="{7F505B4B-4A70-4BB7-A03B-51D9C6B796B5}" srcId="{B08B44E5-F4FE-49F3-88AD-DCD6F3044588}" destId="{5AE3F72B-164D-4DF8-B86D-AE58F9681CF6}" srcOrd="2" destOrd="0" parTransId="{C0BEA5DB-48FA-4D4E-8B24-006EA6D84E37}" sibTransId="{0D4643E8-389E-4475-82C1-D20F273839A5}"/>
    <dgm:cxn modelId="{02B4966D-9F1A-42BF-9BC9-6D3021F834C9}" srcId="{B08B44E5-F4FE-49F3-88AD-DCD6F3044588}" destId="{811571DB-16BE-4F49-8404-D69C375ED34C}" srcOrd="0" destOrd="0" parTransId="{9F216DE0-47E2-40F4-BECB-99D0E7E1EE20}" sibTransId="{1F08AA52-6537-4944-9D75-60F18967CEC6}"/>
    <dgm:cxn modelId="{F04E9952-233C-4B63-B365-132214AF3528}" type="presOf" srcId="{96285B51-D8AE-4AEB-8571-2EDC2BDD0563}" destId="{984B1028-F530-45C3-AEB2-83D79A961D0A}" srcOrd="0" destOrd="0" presId="urn:microsoft.com/office/officeart/2005/8/layout/lProcess3"/>
    <dgm:cxn modelId="{246AF476-28E0-4E34-A5B3-C5B926D58601}" srcId="{5AE3F72B-164D-4DF8-B86D-AE58F9681CF6}" destId="{0B93CF91-FD0C-4247-AFCC-6A17A54CC06C}" srcOrd="1" destOrd="0" parTransId="{21E582C7-A7E2-49F0-9D4D-2E452A1120E9}" sibTransId="{E9D3B2FB-281F-4479-86FE-B700477EA5A9}"/>
    <dgm:cxn modelId="{18DB0B7B-4A4D-4368-9DEA-1B4B416B70D6}" type="presOf" srcId="{B08B44E5-F4FE-49F3-88AD-DCD6F3044588}" destId="{D5C83EE4-32BE-4315-AAB3-0B520E77A1A1}" srcOrd="0" destOrd="0" presId="urn:microsoft.com/office/officeart/2005/8/layout/lProcess3"/>
    <dgm:cxn modelId="{F2BEA586-CEBA-4CE7-BD7E-9C95B555C4DE}" srcId="{5AE3F72B-164D-4DF8-B86D-AE58F9681CF6}" destId="{4C86E12F-296A-406E-AB05-017E1B2C11AB}" srcOrd="0" destOrd="0" parTransId="{081095EA-3C90-484C-9B9B-8A19299CBFFC}" sibTransId="{541A5D37-BA17-463F-AEE3-048DFBD40369}"/>
    <dgm:cxn modelId="{4EA9F78B-8CD2-484F-A6BC-556C0EB090A0}" type="presOf" srcId="{370AFA93-294C-47F2-B939-8DCCB127E749}" destId="{67F9708D-9F4E-4503-91CF-753DE4FBEEA3}" srcOrd="0" destOrd="1" presId="urn:microsoft.com/office/officeart/2005/8/layout/lProcess3"/>
    <dgm:cxn modelId="{2EDBE793-34C0-49F5-B177-7E8594ECFA48}" srcId="{B08B44E5-F4FE-49F3-88AD-DCD6F3044588}" destId="{96285B51-D8AE-4AEB-8571-2EDC2BDD0563}" srcOrd="1" destOrd="0" parTransId="{70144122-AFD0-405E-8F3A-0043FC504FA8}" sibTransId="{58429C5F-9528-4670-8931-7A9FDA6E8C38}"/>
    <dgm:cxn modelId="{87098595-25A9-486E-8AF8-7C0E623CAA40}" srcId="{811571DB-16BE-4F49-8404-D69C375ED34C}" destId="{10A16B38-73A4-491B-94EB-561F86C32ED5}" srcOrd="0" destOrd="0" parTransId="{92BB8133-127F-4C68-A6B2-E15B630FF4ED}" sibTransId="{4F8F9D94-4253-40D9-9244-2EE46BB39D3C}"/>
    <dgm:cxn modelId="{C990DF95-42BC-4C7A-B4AE-A6B8B329A135}" srcId="{0B93CF91-FD0C-4247-AFCC-6A17A54CC06C}" destId="{40B1AFBA-9DF1-425E-A89B-6D756D41DD24}" srcOrd="0" destOrd="0" parTransId="{981A72EF-C752-43B1-89C5-289DC414054D}" sibTransId="{CEB5B9C7-94D7-484A-8F7C-7F103627ADF5}"/>
    <dgm:cxn modelId="{55D55C99-0B4E-4E02-9B06-94F3E79BC230}" type="presOf" srcId="{5AE3F72B-164D-4DF8-B86D-AE58F9681CF6}" destId="{0CD33A55-B07E-46BA-A0C6-DD25C01C434C}" srcOrd="0" destOrd="0" presId="urn:microsoft.com/office/officeart/2005/8/layout/lProcess3"/>
    <dgm:cxn modelId="{49250DAF-2561-46D9-A455-AC2076183E60}" type="presOf" srcId="{811571DB-16BE-4F49-8404-D69C375ED34C}" destId="{3EC9F6AD-DFFE-467E-BB60-61FADEA00348}" srcOrd="0" destOrd="0" presId="urn:microsoft.com/office/officeart/2005/8/layout/lProcess3"/>
    <dgm:cxn modelId="{20E3E4B0-9FCA-4B51-973C-8695A24FF50E}" srcId="{96285B51-D8AE-4AEB-8571-2EDC2BDD0563}" destId="{CF8A3593-9143-499E-B407-2447D87787B6}" srcOrd="0" destOrd="0" parTransId="{7DD97A27-30B7-4865-8086-9E572293F8E5}" sibTransId="{BAC18674-5727-4F04-BAF8-0E199A472C26}"/>
    <dgm:cxn modelId="{F45B1ED5-1EEB-48E2-A853-E286E994230D}" srcId="{0705B5B3-DC82-4A21-A618-8FBE6148D2E3}" destId="{370AFA93-294C-47F2-B939-8DCCB127E749}" srcOrd="0" destOrd="0" parTransId="{2D8F6572-5C61-414B-B6DA-B59BEE40D130}" sibTransId="{BB7A49DB-843D-4AD7-B8E3-260AA9E828A0}"/>
    <dgm:cxn modelId="{F928C4D5-05B4-4BB5-8795-0A9827CB6F5C}" type="presOf" srcId="{CF8A3593-9143-499E-B407-2447D87787B6}" destId="{80E33426-9794-4699-B9E5-43AE4667CDD9}" srcOrd="0" destOrd="0" presId="urn:microsoft.com/office/officeart/2005/8/layout/lProcess3"/>
    <dgm:cxn modelId="{888D40DB-3242-4A77-B263-648CC359F34B}" type="presOf" srcId="{0B93CF91-FD0C-4247-AFCC-6A17A54CC06C}" destId="{99A8586A-66C3-4D20-B88B-55600063D578}" srcOrd="0" destOrd="0" presId="urn:microsoft.com/office/officeart/2005/8/layout/lProcess3"/>
    <dgm:cxn modelId="{864402FC-F87E-4393-BFB6-13B16328A58A}" type="presOf" srcId="{0705B5B3-DC82-4A21-A618-8FBE6148D2E3}" destId="{67F9708D-9F4E-4503-91CF-753DE4FBEEA3}" srcOrd="0" destOrd="0" presId="urn:microsoft.com/office/officeart/2005/8/layout/lProcess3"/>
    <dgm:cxn modelId="{2F256632-8DC3-4B83-80A1-93FF4D71D380}" type="presParOf" srcId="{D5C83EE4-32BE-4315-AAB3-0B520E77A1A1}" destId="{79EE4CB8-3027-4F1C-BD10-AF174ABAC735}" srcOrd="0" destOrd="0" presId="urn:microsoft.com/office/officeart/2005/8/layout/lProcess3"/>
    <dgm:cxn modelId="{0E0F90E1-D402-45DC-BA53-21FCBD3B2881}" type="presParOf" srcId="{79EE4CB8-3027-4F1C-BD10-AF174ABAC735}" destId="{3EC9F6AD-DFFE-467E-BB60-61FADEA00348}" srcOrd="0" destOrd="0" presId="urn:microsoft.com/office/officeart/2005/8/layout/lProcess3"/>
    <dgm:cxn modelId="{7E1A150E-A68A-4C4F-B795-C34354B25D67}" type="presParOf" srcId="{79EE4CB8-3027-4F1C-BD10-AF174ABAC735}" destId="{13F11F21-0E56-4B4A-BB0D-BEE13F8D5501}" srcOrd="1" destOrd="0" presId="urn:microsoft.com/office/officeart/2005/8/layout/lProcess3"/>
    <dgm:cxn modelId="{F8D221B7-8797-4EF1-8F40-1506E93AE03D}" type="presParOf" srcId="{79EE4CB8-3027-4F1C-BD10-AF174ABAC735}" destId="{2EA7211B-93CD-4E05-9FE9-A68BE5FAECEA}" srcOrd="2" destOrd="0" presId="urn:microsoft.com/office/officeart/2005/8/layout/lProcess3"/>
    <dgm:cxn modelId="{163D1707-96C8-4411-BDDB-4F41AB90B61F}" type="presParOf" srcId="{D5C83EE4-32BE-4315-AAB3-0B520E77A1A1}" destId="{756A76E1-D800-432F-9A76-838EEFEB1BB1}" srcOrd="1" destOrd="0" presId="urn:microsoft.com/office/officeart/2005/8/layout/lProcess3"/>
    <dgm:cxn modelId="{B688E505-A701-43A2-B73C-31FC980E9EB9}" type="presParOf" srcId="{D5C83EE4-32BE-4315-AAB3-0B520E77A1A1}" destId="{F0DAD0AB-D1D6-4EF5-9D61-0250309C26AE}" srcOrd="2" destOrd="0" presId="urn:microsoft.com/office/officeart/2005/8/layout/lProcess3"/>
    <dgm:cxn modelId="{27499C55-F89A-4E4A-8088-F4E8E458A74B}" type="presParOf" srcId="{F0DAD0AB-D1D6-4EF5-9D61-0250309C26AE}" destId="{984B1028-F530-45C3-AEB2-83D79A961D0A}" srcOrd="0" destOrd="0" presId="urn:microsoft.com/office/officeart/2005/8/layout/lProcess3"/>
    <dgm:cxn modelId="{91B9AFF1-8B94-417B-BD30-1B373C497015}" type="presParOf" srcId="{F0DAD0AB-D1D6-4EF5-9D61-0250309C26AE}" destId="{9C014370-7A8A-434B-A145-D4669DD39B40}" srcOrd="1" destOrd="0" presId="urn:microsoft.com/office/officeart/2005/8/layout/lProcess3"/>
    <dgm:cxn modelId="{916E9913-B808-46E1-8190-146CF48E0F18}" type="presParOf" srcId="{F0DAD0AB-D1D6-4EF5-9D61-0250309C26AE}" destId="{80E33426-9794-4699-B9E5-43AE4667CDD9}" srcOrd="2" destOrd="0" presId="urn:microsoft.com/office/officeart/2005/8/layout/lProcess3"/>
    <dgm:cxn modelId="{402CEF56-5B57-4BAF-BA9E-298513F9AB33}" type="presParOf" srcId="{D5C83EE4-32BE-4315-AAB3-0B520E77A1A1}" destId="{53102292-0BB3-4893-BEAE-50961E2415EE}" srcOrd="3" destOrd="0" presId="urn:microsoft.com/office/officeart/2005/8/layout/lProcess3"/>
    <dgm:cxn modelId="{0D7EEF65-B5EC-4C48-815D-DC983DF86510}" type="presParOf" srcId="{D5C83EE4-32BE-4315-AAB3-0B520E77A1A1}" destId="{C61AFCE6-E8D9-4F45-9E23-5066117C0AB6}" srcOrd="4" destOrd="0" presId="urn:microsoft.com/office/officeart/2005/8/layout/lProcess3"/>
    <dgm:cxn modelId="{2EAD03C8-4EED-46ED-A6AA-440DDEA0C7B8}" type="presParOf" srcId="{C61AFCE6-E8D9-4F45-9E23-5066117C0AB6}" destId="{0CD33A55-B07E-46BA-A0C6-DD25C01C434C}" srcOrd="0" destOrd="0" presId="urn:microsoft.com/office/officeart/2005/8/layout/lProcess3"/>
    <dgm:cxn modelId="{D275673F-B446-49F5-B2C6-F1B378F3009F}" type="presParOf" srcId="{C61AFCE6-E8D9-4F45-9E23-5066117C0AB6}" destId="{2DB1B477-F76D-4CD1-BA1D-EDB19D808EA5}" srcOrd="1" destOrd="0" presId="urn:microsoft.com/office/officeart/2005/8/layout/lProcess3"/>
    <dgm:cxn modelId="{16049C0F-3666-4F5B-B8DF-D404E0793826}" type="presParOf" srcId="{C61AFCE6-E8D9-4F45-9E23-5066117C0AB6}" destId="{EE572527-E666-4856-A0EF-1B981CBB6A14}" srcOrd="2" destOrd="0" presId="urn:microsoft.com/office/officeart/2005/8/layout/lProcess3"/>
    <dgm:cxn modelId="{C3BCA37E-931B-4CCA-91DD-CB9FA5DB4E53}" type="presParOf" srcId="{C61AFCE6-E8D9-4F45-9E23-5066117C0AB6}" destId="{9C5D0F4D-367F-4297-9D3B-232F969E6BB1}" srcOrd="3" destOrd="0" presId="urn:microsoft.com/office/officeart/2005/8/layout/lProcess3"/>
    <dgm:cxn modelId="{1497B53E-6002-49EA-ADAE-E6D3B99AF459}" type="presParOf" srcId="{C61AFCE6-E8D9-4F45-9E23-5066117C0AB6}" destId="{99A8586A-66C3-4D20-B88B-55600063D578}" srcOrd="4" destOrd="0" presId="urn:microsoft.com/office/officeart/2005/8/layout/lProcess3"/>
    <dgm:cxn modelId="{6AAE4183-E490-473F-98E9-409F4986471B}" type="presParOf" srcId="{C61AFCE6-E8D9-4F45-9E23-5066117C0AB6}" destId="{63257D95-0683-4C87-928A-988D5B0A83D2}" srcOrd="5" destOrd="0" presId="urn:microsoft.com/office/officeart/2005/8/layout/lProcess3"/>
    <dgm:cxn modelId="{52BB5CBD-01A2-44EE-B129-6AD27FF2E55C}" type="presParOf" srcId="{C61AFCE6-E8D9-4F45-9E23-5066117C0AB6}" destId="{67F9708D-9F4E-4503-91CF-753DE4FBEEA3}" srcOrd="6"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6FADF3E-379F-4637-B149-BDFF98D7286F}"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fi-FI"/>
        </a:p>
      </dgm:t>
    </dgm:pt>
    <dgm:pt modelId="{B89F0DA6-0846-404F-AAB4-C5B8FE2AB8AE}">
      <dgm:prSet/>
      <dgm:spPr/>
      <dgm:t>
        <a:bodyPr/>
        <a:lstStyle/>
        <a:p>
          <a:r>
            <a:rPr lang="fi-FI" b="1"/>
            <a:t>Myöhästynyttä vastausta koskevaa sääntöä ei sovelleta, jos vastauksen lähettäjä on olettanut vastauksen tulleen oikeassa ajassa perille, ja vastauksen saajan on täytynyt tämä käsittää. </a:t>
          </a:r>
          <a:endParaRPr lang="fi-FI"/>
        </a:p>
      </dgm:t>
    </dgm:pt>
    <dgm:pt modelId="{573F3449-F878-4A83-BEAC-A6B3A53AF061}" type="parTrans" cxnId="{7B06DB1A-A15B-4195-81AC-92A5194D7626}">
      <dgm:prSet/>
      <dgm:spPr/>
      <dgm:t>
        <a:bodyPr/>
        <a:lstStyle/>
        <a:p>
          <a:endParaRPr lang="fi-FI"/>
        </a:p>
      </dgm:t>
    </dgm:pt>
    <dgm:pt modelId="{1714B9D0-7185-4A4F-8C92-0AD09A22F2E7}" type="sibTrans" cxnId="{7B06DB1A-A15B-4195-81AC-92A5194D7626}">
      <dgm:prSet/>
      <dgm:spPr/>
      <dgm:t>
        <a:bodyPr/>
        <a:lstStyle/>
        <a:p>
          <a:endParaRPr lang="fi-FI"/>
        </a:p>
      </dgm:t>
    </dgm:pt>
    <dgm:pt modelId="{07122F44-7EB7-4F6A-B67C-7369FEC672FB}">
      <dgm:prSet/>
      <dgm:spPr/>
      <dgm:t>
        <a:bodyPr/>
        <a:lstStyle/>
        <a:p>
          <a:r>
            <a:rPr lang="fi-FI"/>
            <a:t>Sellaisessa tapauksessa on vastauksen saajan, ellei hän tahdo hyväksyä vastausta, ilman aiheetonta viivytystä siitä ilmoitettava vastauksen lähettäjälle; jos hän ei sitä tee, katsotaan sopimus syntyneeksi vastauksen antamisen kautta.</a:t>
          </a:r>
        </a:p>
      </dgm:t>
    </dgm:pt>
    <dgm:pt modelId="{386A5034-CFC0-46EB-8911-84989C45CE1C}" type="parTrans" cxnId="{C58FE6C3-0EB7-4DF9-900A-77FADD924C64}">
      <dgm:prSet/>
      <dgm:spPr/>
      <dgm:t>
        <a:bodyPr/>
        <a:lstStyle/>
        <a:p>
          <a:endParaRPr lang="fi-FI"/>
        </a:p>
      </dgm:t>
    </dgm:pt>
    <dgm:pt modelId="{7284A9C9-D29E-49AF-8C2F-487B0C9BFDA0}" type="sibTrans" cxnId="{C58FE6C3-0EB7-4DF9-900A-77FADD924C64}">
      <dgm:prSet/>
      <dgm:spPr/>
      <dgm:t>
        <a:bodyPr/>
        <a:lstStyle/>
        <a:p>
          <a:endParaRPr lang="fi-FI"/>
        </a:p>
      </dgm:t>
    </dgm:pt>
    <dgm:pt modelId="{4C3AF885-5BA3-4779-9BD1-2968FB782BA5}" type="pres">
      <dgm:prSet presAssocID="{36FADF3E-379F-4637-B149-BDFF98D7286F}" presName="linear" presStyleCnt="0">
        <dgm:presLayoutVars>
          <dgm:animLvl val="lvl"/>
          <dgm:resizeHandles val="exact"/>
        </dgm:presLayoutVars>
      </dgm:prSet>
      <dgm:spPr/>
    </dgm:pt>
    <dgm:pt modelId="{4FB8C132-E072-4D9F-B168-3C1AB79996D0}" type="pres">
      <dgm:prSet presAssocID="{B89F0DA6-0846-404F-AAB4-C5B8FE2AB8AE}" presName="parentText" presStyleLbl="node1" presStyleIdx="0" presStyleCnt="1">
        <dgm:presLayoutVars>
          <dgm:chMax val="0"/>
          <dgm:bulletEnabled val="1"/>
        </dgm:presLayoutVars>
      </dgm:prSet>
      <dgm:spPr/>
    </dgm:pt>
    <dgm:pt modelId="{5773C34D-C218-4F2F-A999-C898EB7CD8E0}" type="pres">
      <dgm:prSet presAssocID="{B89F0DA6-0846-404F-AAB4-C5B8FE2AB8AE}" presName="childText" presStyleLbl="revTx" presStyleIdx="0" presStyleCnt="1">
        <dgm:presLayoutVars>
          <dgm:bulletEnabled val="1"/>
        </dgm:presLayoutVars>
      </dgm:prSet>
      <dgm:spPr/>
    </dgm:pt>
  </dgm:ptLst>
  <dgm:cxnLst>
    <dgm:cxn modelId="{002BEA13-C553-4FCD-AD62-5DAD4D08EAF2}" type="presOf" srcId="{07122F44-7EB7-4F6A-B67C-7369FEC672FB}" destId="{5773C34D-C218-4F2F-A999-C898EB7CD8E0}" srcOrd="0" destOrd="0" presId="urn:microsoft.com/office/officeart/2005/8/layout/vList2"/>
    <dgm:cxn modelId="{7B06DB1A-A15B-4195-81AC-92A5194D7626}" srcId="{36FADF3E-379F-4637-B149-BDFF98D7286F}" destId="{B89F0DA6-0846-404F-AAB4-C5B8FE2AB8AE}" srcOrd="0" destOrd="0" parTransId="{573F3449-F878-4A83-BEAC-A6B3A53AF061}" sibTransId="{1714B9D0-7185-4A4F-8C92-0AD09A22F2E7}"/>
    <dgm:cxn modelId="{9B3F4C25-DEB4-44E4-9A0E-7494C784EDAF}" type="presOf" srcId="{36FADF3E-379F-4637-B149-BDFF98D7286F}" destId="{4C3AF885-5BA3-4779-9BD1-2968FB782BA5}" srcOrd="0" destOrd="0" presId="urn:microsoft.com/office/officeart/2005/8/layout/vList2"/>
    <dgm:cxn modelId="{A7975D56-1F1D-42E2-BE8B-E7DE6DC83650}" type="presOf" srcId="{B89F0DA6-0846-404F-AAB4-C5B8FE2AB8AE}" destId="{4FB8C132-E072-4D9F-B168-3C1AB79996D0}" srcOrd="0" destOrd="0" presId="urn:microsoft.com/office/officeart/2005/8/layout/vList2"/>
    <dgm:cxn modelId="{C58FE6C3-0EB7-4DF9-900A-77FADD924C64}" srcId="{B89F0DA6-0846-404F-AAB4-C5B8FE2AB8AE}" destId="{07122F44-7EB7-4F6A-B67C-7369FEC672FB}" srcOrd="0" destOrd="0" parTransId="{386A5034-CFC0-46EB-8911-84989C45CE1C}" sibTransId="{7284A9C9-D29E-49AF-8C2F-487B0C9BFDA0}"/>
    <dgm:cxn modelId="{5F37CC3F-732B-463D-ABAF-6C5AF37BF23C}" type="presParOf" srcId="{4C3AF885-5BA3-4779-9BD1-2968FB782BA5}" destId="{4FB8C132-E072-4D9F-B168-3C1AB79996D0}" srcOrd="0" destOrd="0" presId="urn:microsoft.com/office/officeart/2005/8/layout/vList2"/>
    <dgm:cxn modelId="{80FD78AF-739B-49E3-8161-165E674F608A}" type="presParOf" srcId="{4C3AF885-5BA3-4779-9BD1-2968FB782BA5}" destId="{5773C34D-C218-4F2F-A999-C898EB7CD8E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E3CB8A4-CBA8-44D4-9537-4AB5F0C2C7F6}"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fi-FI"/>
        </a:p>
      </dgm:t>
    </dgm:pt>
    <dgm:pt modelId="{AC53BE75-1044-473F-8595-BC6C020F14F4}">
      <dgm:prSet/>
      <dgm:spPr/>
      <dgm:t>
        <a:bodyPr/>
        <a:lstStyle/>
        <a:p>
          <a:pPr rtl="0"/>
          <a:r>
            <a:rPr lang="fi-FI" b="1" dirty="0" err="1"/>
            <a:t>Unidroit</a:t>
          </a:r>
          <a:r>
            <a:rPr lang="fi-FI" b="1" dirty="0"/>
            <a:t> </a:t>
          </a:r>
          <a:r>
            <a:rPr lang="fi-FI" b="1" dirty="0" err="1"/>
            <a:t>Principles</a:t>
          </a:r>
          <a:r>
            <a:rPr lang="fi-FI" b="1" dirty="0"/>
            <a:t> </a:t>
          </a:r>
          <a:r>
            <a:rPr lang="fi-FI" b="1" dirty="0" err="1"/>
            <a:t>article</a:t>
          </a:r>
          <a:r>
            <a:rPr lang="fi-FI" b="1" dirty="0"/>
            <a:t> 2.1.11 (and CISG art. 19: </a:t>
          </a:r>
          <a:r>
            <a:rPr lang="fi-FI" b="1" i="1" dirty="0" err="1"/>
            <a:t>Modified</a:t>
          </a:r>
          <a:r>
            <a:rPr lang="fi-FI" b="1" i="1" dirty="0"/>
            <a:t> </a:t>
          </a:r>
          <a:r>
            <a:rPr lang="fi-FI" b="1" i="1" dirty="0" err="1"/>
            <a:t>acceptance</a:t>
          </a:r>
          <a:r>
            <a:rPr lang="fi-FI" b="1" i="1" dirty="0"/>
            <a:t>)</a:t>
          </a:r>
          <a:endParaRPr lang="fi-FI" dirty="0"/>
        </a:p>
      </dgm:t>
    </dgm:pt>
    <dgm:pt modelId="{266B9818-82A5-489F-B220-666945364BA1}" type="parTrans" cxnId="{5359BBE4-46A7-46A2-B2D8-AC53C3BE3EF6}">
      <dgm:prSet/>
      <dgm:spPr/>
      <dgm:t>
        <a:bodyPr/>
        <a:lstStyle/>
        <a:p>
          <a:endParaRPr lang="fi-FI"/>
        </a:p>
      </dgm:t>
    </dgm:pt>
    <dgm:pt modelId="{36CBFA19-3669-4711-8DD6-DE5528A79999}" type="sibTrans" cxnId="{5359BBE4-46A7-46A2-B2D8-AC53C3BE3EF6}">
      <dgm:prSet/>
      <dgm:spPr/>
      <dgm:t>
        <a:bodyPr/>
        <a:lstStyle/>
        <a:p>
          <a:endParaRPr lang="fi-FI"/>
        </a:p>
      </dgm:t>
    </dgm:pt>
    <dgm:pt modelId="{1684BF24-60CC-4455-9FB0-D6B7C03BB8A7}">
      <dgm:prSet/>
      <dgm:spPr/>
      <dgm:t>
        <a:bodyPr/>
        <a:lstStyle/>
        <a:p>
          <a:pPr rtl="0"/>
          <a:r>
            <a:rPr lang="en-US" b="1"/>
            <a:t>(1) A reply to an offer which purports to be an acceptance but contains additions, limitations or other modifications is a rejection of the offer and constitutes a counter-offer.</a:t>
          </a:r>
          <a:endParaRPr lang="fi-FI"/>
        </a:p>
      </dgm:t>
    </dgm:pt>
    <dgm:pt modelId="{0333F8D2-2B54-4692-982D-513578D0EDF8}" type="parTrans" cxnId="{DDA6C486-40BB-4B2D-A303-03EAB81125F8}">
      <dgm:prSet/>
      <dgm:spPr/>
      <dgm:t>
        <a:bodyPr/>
        <a:lstStyle/>
        <a:p>
          <a:endParaRPr lang="fi-FI"/>
        </a:p>
      </dgm:t>
    </dgm:pt>
    <dgm:pt modelId="{F5DE3CA9-3A53-4C61-887F-4D4F362163E4}" type="sibTrans" cxnId="{DDA6C486-40BB-4B2D-A303-03EAB81125F8}">
      <dgm:prSet/>
      <dgm:spPr/>
      <dgm:t>
        <a:bodyPr/>
        <a:lstStyle/>
        <a:p>
          <a:endParaRPr lang="fi-FI"/>
        </a:p>
      </dgm:t>
    </dgm:pt>
    <dgm:pt modelId="{A07D2B51-943C-469E-A172-2988DB8064C2}">
      <dgm:prSet/>
      <dgm:spPr/>
      <dgm:t>
        <a:bodyPr/>
        <a:lstStyle/>
        <a:p>
          <a:pPr rtl="0"/>
          <a:r>
            <a:rPr lang="en-US" b="1"/>
            <a:t>(2) However, a reply to an offer which purports to be an acceptance but contains additional or different terms which do not materially alter the terms of the offer constitutes an acceptance, </a:t>
          </a:r>
          <a:endParaRPr lang="fi-FI"/>
        </a:p>
      </dgm:t>
    </dgm:pt>
    <dgm:pt modelId="{B6476190-7713-4123-971A-B651F2F7384D}" type="parTrans" cxnId="{2BF35C2E-932C-4A00-B00C-1A3C2D483E22}">
      <dgm:prSet/>
      <dgm:spPr/>
      <dgm:t>
        <a:bodyPr/>
        <a:lstStyle/>
        <a:p>
          <a:endParaRPr lang="fi-FI"/>
        </a:p>
      </dgm:t>
    </dgm:pt>
    <dgm:pt modelId="{18C28FF4-4C47-43E5-B086-4A3ED8640EC4}" type="sibTrans" cxnId="{2BF35C2E-932C-4A00-B00C-1A3C2D483E22}">
      <dgm:prSet/>
      <dgm:spPr/>
      <dgm:t>
        <a:bodyPr/>
        <a:lstStyle/>
        <a:p>
          <a:endParaRPr lang="fi-FI"/>
        </a:p>
      </dgm:t>
    </dgm:pt>
    <dgm:pt modelId="{F32E1C99-157B-4188-BD03-B211A0514DEB}">
      <dgm:prSet/>
      <dgm:spPr/>
      <dgm:t>
        <a:bodyPr/>
        <a:lstStyle/>
        <a:p>
          <a:pPr rtl="0"/>
          <a:r>
            <a:rPr lang="en-US"/>
            <a:t>unless the offeror, without undue delay, objects to the discrepancy. If the offeror does not object, the terms of the contract are the terms of the offer with the modifications contained in the acceptance.</a:t>
          </a:r>
          <a:endParaRPr lang="fi-FI"/>
        </a:p>
      </dgm:t>
    </dgm:pt>
    <dgm:pt modelId="{EEAFD2E0-CB1C-4EE8-93B5-1161138B72AD}" type="parTrans" cxnId="{D8AC9D84-0051-49F8-A6CB-93B4075FED4B}">
      <dgm:prSet/>
      <dgm:spPr/>
      <dgm:t>
        <a:bodyPr/>
        <a:lstStyle/>
        <a:p>
          <a:endParaRPr lang="fi-FI"/>
        </a:p>
      </dgm:t>
    </dgm:pt>
    <dgm:pt modelId="{222B7B60-E9E3-42A7-B429-A12F7270BD00}" type="sibTrans" cxnId="{D8AC9D84-0051-49F8-A6CB-93B4075FED4B}">
      <dgm:prSet/>
      <dgm:spPr/>
      <dgm:t>
        <a:bodyPr/>
        <a:lstStyle/>
        <a:p>
          <a:endParaRPr lang="fi-FI"/>
        </a:p>
      </dgm:t>
    </dgm:pt>
    <dgm:pt modelId="{11BD0F06-C9A6-467C-826A-E60F32F6F9D9}" type="pres">
      <dgm:prSet presAssocID="{8E3CB8A4-CBA8-44D4-9537-4AB5F0C2C7F6}" presName="linear" presStyleCnt="0">
        <dgm:presLayoutVars>
          <dgm:animLvl val="lvl"/>
          <dgm:resizeHandles val="exact"/>
        </dgm:presLayoutVars>
      </dgm:prSet>
      <dgm:spPr/>
    </dgm:pt>
    <dgm:pt modelId="{715F4294-8762-41D4-B980-64AF8EB9FE28}" type="pres">
      <dgm:prSet presAssocID="{AC53BE75-1044-473F-8595-BC6C020F14F4}" presName="parentText" presStyleLbl="node1" presStyleIdx="0" presStyleCnt="3">
        <dgm:presLayoutVars>
          <dgm:chMax val="0"/>
          <dgm:bulletEnabled val="1"/>
        </dgm:presLayoutVars>
      </dgm:prSet>
      <dgm:spPr/>
    </dgm:pt>
    <dgm:pt modelId="{AC5512FB-1836-4C75-84C1-E33C30CC4B9C}" type="pres">
      <dgm:prSet presAssocID="{36CBFA19-3669-4711-8DD6-DE5528A79999}" presName="spacer" presStyleCnt="0"/>
      <dgm:spPr/>
    </dgm:pt>
    <dgm:pt modelId="{19DBF1C4-B9AD-4DD7-8EB1-E2134FBFC9C2}" type="pres">
      <dgm:prSet presAssocID="{1684BF24-60CC-4455-9FB0-D6B7C03BB8A7}" presName="parentText" presStyleLbl="node1" presStyleIdx="1" presStyleCnt="3">
        <dgm:presLayoutVars>
          <dgm:chMax val="0"/>
          <dgm:bulletEnabled val="1"/>
        </dgm:presLayoutVars>
      </dgm:prSet>
      <dgm:spPr/>
    </dgm:pt>
    <dgm:pt modelId="{5158A81C-2579-4F90-9BFF-69E7AC07C2F9}" type="pres">
      <dgm:prSet presAssocID="{F5DE3CA9-3A53-4C61-887F-4D4F362163E4}" presName="spacer" presStyleCnt="0"/>
      <dgm:spPr/>
    </dgm:pt>
    <dgm:pt modelId="{D479DF8B-396E-4701-A2F9-FE95228F6B8C}" type="pres">
      <dgm:prSet presAssocID="{A07D2B51-943C-469E-A172-2988DB8064C2}" presName="parentText" presStyleLbl="node1" presStyleIdx="2" presStyleCnt="3">
        <dgm:presLayoutVars>
          <dgm:chMax val="0"/>
          <dgm:bulletEnabled val="1"/>
        </dgm:presLayoutVars>
      </dgm:prSet>
      <dgm:spPr/>
    </dgm:pt>
    <dgm:pt modelId="{D69CC511-231A-45A8-BFE0-4D7AC49C64B5}" type="pres">
      <dgm:prSet presAssocID="{A07D2B51-943C-469E-A172-2988DB8064C2}" presName="childText" presStyleLbl="revTx" presStyleIdx="0" presStyleCnt="1">
        <dgm:presLayoutVars>
          <dgm:bulletEnabled val="1"/>
        </dgm:presLayoutVars>
      </dgm:prSet>
      <dgm:spPr/>
    </dgm:pt>
  </dgm:ptLst>
  <dgm:cxnLst>
    <dgm:cxn modelId="{790A5803-175D-4CD4-B2F5-8CBEFD3763DC}" type="presOf" srcId="{1684BF24-60CC-4455-9FB0-D6B7C03BB8A7}" destId="{19DBF1C4-B9AD-4DD7-8EB1-E2134FBFC9C2}" srcOrd="0" destOrd="0" presId="urn:microsoft.com/office/officeart/2005/8/layout/vList2"/>
    <dgm:cxn modelId="{2BF35C2E-932C-4A00-B00C-1A3C2D483E22}" srcId="{8E3CB8A4-CBA8-44D4-9537-4AB5F0C2C7F6}" destId="{A07D2B51-943C-469E-A172-2988DB8064C2}" srcOrd="2" destOrd="0" parTransId="{B6476190-7713-4123-971A-B651F2F7384D}" sibTransId="{18C28FF4-4C47-43E5-B086-4A3ED8640EC4}"/>
    <dgm:cxn modelId="{5BC64E72-E0D1-4C6A-B751-C2F86D27559E}" type="presOf" srcId="{A07D2B51-943C-469E-A172-2988DB8064C2}" destId="{D479DF8B-396E-4701-A2F9-FE95228F6B8C}" srcOrd="0" destOrd="0" presId="urn:microsoft.com/office/officeart/2005/8/layout/vList2"/>
    <dgm:cxn modelId="{D8AC9D84-0051-49F8-A6CB-93B4075FED4B}" srcId="{A07D2B51-943C-469E-A172-2988DB8064C2}" destId="{F32E1C99-157B-4188-BD03-B211A0514DEB}" srcOrd="0" destOrd="0" parTransId="{EEAFD2E0-CB1C-4EE8-93B5-1161138B72AD}" sibTransId="{222B7B60-E9E3-42A7-B429-A12F7270BD00}"/>
    <dgm:cxn modelId="{DDA6C486-40BB-4B2D-A303-03EAB81125F8}" srcId="{8E3CB8A4-CBA8-44D4-9537-4AB5F0C2C7F6}" destId="{1684BF24-60CC-4455-9FB0-D6B7C03BB8A7}" srcOrd="1" destOrd="0" parTransId="{0333F8D2-2B54-4692-982D-513578D0EDF8}" sibTransId="{F5DE3CA9-3A53-4C61-887F-4D4F362163E4}"/>
    <dgm:cxn modelId="{8621108C-AC2B-4C9D-AEF8-00FB188958F9}" type="presOf" srcId="{8E3CB8A4-CBA8-44D4-9537-4AB5F0C2C7F6}" destId="{11BD0F06-C9A6-467C-826A-E60F32F6F9D9}" srcOrd="0" destOrd="0" presId="urn:microsoft.com/office/officeart/2005/8/layout/vList2"/>
    <dgm:cxn modelId="{78D5FA96-FBF4-4FBD-A03E-6A3D219B0822}" type="presOf" srcId="{AC53BE75-1044-473F-8595-BC6C020F14F4}" destId="{715F4294-8762-41D4-B980-64AF8EB9FE28}" srcOrd="0" destOrd="0" presId="urn:microsoft.com/office/officeart/2005/8/layout/vList2"/>
    <dgm:cxn modelId="{5359BBE4-46A7-46A2-B2D8-AC53C3BE3EF6}" srcId="{8E3CB8A4-CBA8-44D4-9537-4AB5F0C2C7F6}" destId="{AC53BE75-1044-473F-8595-BC6C020F14F4}" srcOrd="0" destOrd="0" parTransId="{266B9818-82A5-489F-B220-666945364BA1}" sibTransId="{36CBFA19-3669-4711-8DD6-DE5528A79999}"/>
    <dgm:cxn modelId="{AAAA35ED-7CC9-4D5C-AD43-489A6D3FEA35}" type="presOf" srcId="{F32E1C99-157B-4188-BD03-B211A0514DEB}" destId="{D69CC511-231A-45A8-BFE0-4D7AC49C64B5}" srcOrd="0" destOrd="0" presId="urn:microsoft.com/office/officeart/2005/8/layout/vList2"/>
    <dgm:cxn modelId="{1C7AB94A-66F2-4CB2-8B71-85BCD0ABAB1C}" type="presParOf" srcId="{11BD0F06-C9A6-467C-826A-E60F32F6F9D9}" destId="{715F4294-8762-41D4-B980-64AF8EB9FE28}" srcOrd="0" destOrd="0" presId="urn:microsoft.com/office/officeart/2005/8/layout/vList2"/>
    <dgm:cxn modelId="{0C25622D-9E36-4FBB-BE44-2644755D34D1}" type="presParOf" srcId="{11BD0F06-C9A6-467C-826A-E60F32F6F9D9}" destId="{AC5512FB-1836-4C75-84C1-E33C30CC4B9C}" srcOrd="1" destOrd="0" presId="urn:microsoft.com/office/officeart/2005/8/layout/vList2"/>
    <dgm:cxn modelId="{B9E3EF33-B17F-496A-A44F-E8C12EDF31C3}" type="presParOf" srcId="{11BD0F06-C9A6-467C-826A-E60F32F6F9D9}" destId="{19DBF1C4-B9AD-4DD7-8EB1-E2134FBFC9C2}" srcOrd="2" destOrd="0" presId="urn:microsoft.com/office/officeart/2005/8/layout/vList2"/>
    <dgm:cxn modelId="{EB1537FD-20ED-444C-ABEE-0DE03E0CBD7D}" type="presParOf" srcId="{11BD0F06-C9A6-467C-826A-E60F32F6F9D9}" destId="{5158A81C-2579-4F90-9BFF-69E7AC07C2F9}" srcOrd="3" destOrd="0" presId="urn:microsoft.com/office/officeart/2005/8/layout/vList2"/>
    <dgm:cxn modelId="{9A0D9AB7-A465-400B-8EC8-3AA671125164}" type="presParOf" srcId="{11BD0F06-C9A6-467C-826A-E60F32F6F9D9}" destId="{D479DF8B-396E-4701-A2F9-FE95228F6B8C}" srcOrd="4" destOrd="0" presId="urn:microsoft.com/office/officeart/2005/8/layout/vList2"/>
    <dgm:cxn modelId="{F88E7403-936C-40D9-BDB0-B0CA8476C22F}" type="presParOf" srcId="{11BD0F06-C9A6-467C-826A-E60F32F6F9D9}" destId="{D69CC511-231A-45A8-BFE0-4D7AC49C64B5}"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4A2CAD3-DAE9-4AB6-B916-3BD45B7EDF25}"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fi-FI"/>
        </a:p>
      </dgm:t>
    </dgm:pt>
    <dgm:pt modelId="{303E2C21-DBFC-4FDE-8F0D-E347D2899BD1}">
      <dgm:prSet/>
      <dgm:spPr/>
      <dgm:t>
        <a:bodyPr/>
        <a:lstStyle/>
        <a:p>
          <a:pPr rtl="0"/>
          <a:r>
            <a:rPr lang="fi-FI" b="1" dirty="0" err="1"/>
            <a:t>Unidroit</a:t>
          </a:r>
          <a:r>
            <a:rPr lang="fi-FI" b="1" dirty="0"/>
            <a:t> </a:t>
          </a:r>
          <a:r>
            <a:rPr lang="fi-FI" b="1" dirty="0" err="1"/>
            <a:t>Principles</a:t>
          </a:r>
          <a:r>
            <a:rPr lang="fi-FI" b="1" dirty="0"/>
            <a:t> </a:t>
          </a:r>
          <a:r>
            <a:rPr lang="fi-FI" b="1" dirty="0" err="1"/>
            <a:t>article</a:t>
          </a:r>
          <a:r>
            <a:rPr lang="fi-FI" b="1" dirty="0"/>
            <a:t> 2.1.9 (ja CISG art. 21: </a:t>
          </a:r>
          <a:r>
            <a:rPr lang="en-US" b="1" i="1" dirty="0"/>
            <a:t>Late acceptance. Delay in transmission)</a:t>
          </a:r>
          <a:endParaRPr lang="fi-FI" dirty="0"/>
        </a:p>
      </dgm:t>
    </dgm:pt>
    <dgm:pt modelId="{53CCC7B4-7DF8-46BB-B250-36F2CF0FBD88}" type="parTrans" cxnId="{6FCA9A67-A6EA-4C04-ADE7-7FE2CF0893B9}">
      <dgm:prSet/>
      <dgm:spPr/>
      <dgm:t>
        <a:bodyPr/>
        <a:lstStyle/>
        <a:p>
          <a:endParaRPr lang="fi-FI"/>
        </a:p>
      </dgm:t>
    </dgm:pt>
    <dgm:pt modelId="{6452E3E6-7E6B-4843-AEBC-531CB9CA1669}" type="sibTrans" cxnId="{6FCA9A67-A6EA-4C04-ADE7-7FE2CF0893B9}">
      <dgm:prSet/>
      <dgm:spPr/>
      <dgm:t>
        <a:bodyPr/>
        <a:lstStyle/>
        <a:p>
          <a:endParaRPr lang="fi-FI"/>
        </a:p>
      </dgm:t>
    </dgm:pt>
    <dgm:pt modelId="{C4BD915A-502A-4236-88FD-16BC8AAE1FF3}">
      <dgm:prSet/>
      <dgm:spPr/>
      <dgm:t>
        <a:bodyPr/>
        <a:lstStyle/>
        <a:p>
          <a:pPr rtl="0"/>
          <a:r>
            <a:rPr lang="en-US" b="1"/>
            <a:t>(1) A late acceptance is nevertheless effective as an acceptance if without undue delay the offeror so informs the offeree or gives notice to that effect.</a:t>
          </a:r>
          <a:endParaRPr lang="fi-FI"/>
        </a:p>
      </dgm:t>
    </dgm:pt>
    <dgm:pt modelId="{327E052C-76F5-40BA-A823-5B776AAB58F4}" type="parTrans" cxnId="{7B45812E-DDBF-4865-8743-143F467A696D}">
      <dgm:prSet/>
      <dgm:spPr/>
      <dgm:t>
        <a:bodyPr/>
        <a:lstStyle/>
        <a:p>
          <a:endParaRPr lang="fi-FI"/>
        </a:p>
      </dgm:t>
    </dgm:pt>
    <dgm:pt modelId="{522EB9F4-3157-4011-AE97-BDBBA0DF659D}" type="sibTrans" cxnId="{7B45812E-DDBF-4865-8743-143F467A696D}">
      <dgm:prSet/>
      <dgm:spPr/>
      <dgm:t>
        <a:bodyPr/>
        <a:lstStyle/>
        <a:p>
          <a:endParaRPr lang="fi-FI"/>
        </a:p>
      </dgm:t>
    </dgm:pt>
    <dgm:pt modelId="{FEE390B5-7A3C-4A0F-A955-3C7563D0D48F}">
      <dgm:prSet/>
      <dgm:spPr/>
      <dgm:t>
        <a:bodyPr/>
        <a:lstStyle/>
        <a:p>
          <a:pPr rtl="0"/>
          <a:r>
            <a:rPr lang="en-US" b="1"/>
            <a:t>(2) If a communication containing a late acceptance shows that it has been sent in such circumstances that if its transmission had been normal it would have reached the offeror in due time, the late acceptance is effective as an acceptance </a:t>
          </a:r>
          <a:endParaRPr lang="fi-FI"/>
        </a:p>
      </dgm:t>
    </dgm:pt>
    <dgm:pt modelId="{60450002-2242-499C-9267-BE178DD25CFA}" type="parTrans" cxnId="{50C1D821-ADEA-4477-B3A2-520EEEB5D198}">
      <dgm:prSet/>
      <dgm:spPr/>
      <dgm:t>
        <a:bodyPr/>
        <a:lstStyle/>
        <a:p>
          <a:endParaRPr lang="fi-FI"/>
        </a:p>
      </dgm:t>
    </dgm:pt>
    <dgm:pt modelId="{598E931B-F714-4893-83CE-46AC2EA2AF9B}" type="sibTrans" cxnId="{50C1D821-ADEA-4477-B3A2-520EEEB5D198}">
      <dgm:prSet/>
      <dgm:spPr/>
      <dgm:t>
        <a:bodyPr/>
        <a:lstStyle/>
        <a:p>
          <a:endParaRPr lang="fi-FI"/>
        </a:p>
      </dgm:t>
    </dgm:pt>
    <dgm:pt modelId="{B8816A24-796C-4113-B42B-C6283DFB42A9}">
      <dgm:prSet/>
      <dgm:spPr/>
      <dgm:t>
        <a:bodyPr/>
        <a:lstStyle/>
        <a:p>
          <a:pPr rtl="0"/>
          <a:r>
            <a:rPr lang="en-US"/>
            <a:t>unless, without undue delay, the offeror informs the offeree that it considers the offer as having lapsed.</a:t>
          </a:r>
          <a:endParaRPr lang="fi-FI"/>
        </a:p>
      </dgm:t>
    </dgm:pt>
    <dgm:pt modelId="{F3B4A3D1-AE6D-48AD-80D8-3744531D10F7}" type="parTrans" cxnId="{70E9FCB5-135C-4316-B8B9-11A898382D12}">
      <dgm:prSet/>
      <dgm:spPr/>
      <dgm:t>
        <a:bodyPr/>
        <a:lstStyle/>
        <a:p>
          <a:endParaRPr lang="fi-FI"/>
        </a:p>
      </dgm:t>
    </dgm:pt>
    <dgm:pt modelId="{F7C8261F-CFCE-4F0A-B3D2-A85DB3798643}" type="sibTrans" cxnId="{70E9FCB5-135C-4316-B8B9-11A898382D12}">
      <dgm:prSet/>
      <dgm:spPr/>
      <dgm:t>
        <a:bodyPr/>
        <a:lstStyle/>
        <a:p>
          <a:endParaRPr lang="fi-FI"/>
        </a:p>
      </dgm:t>
    </dgm:pt>
    <dgm:pt modelId="{27F64966-596B-41E0-B9DD-7B244EB2E2D0}" type="pres">
      <dgm:prSet presAssocID="{14A2CAD3-DAE9-4AB6-B916-3BD45B7EDF25}" presName="linear" presStyleCnt="0">
        <dgm:presLayoutVars>
          <dgm:animLvl val="lvl"/>
          <dgm:resizeHandles val="exact"/>
        </dgm:presLayoutVars>
      </dgm:prSet>
      <dgm:spPr/>
    </dgm:pt>
    <dgm:pt modelId="{03D27494-8480-42B3-AF2B-9C79820E4AB9}" type="pres">
      <dgm:prSet presAssocID="{303E2C21-DBFC-4FDE-8F0D-E347D2899BD1}" presName="parentText" presStyleLbl="node1" presStyleIdx="0" presStyleCnt="3">
        <dgm:presLayoutVars>
          <dgm:chMax val="0"/>
          <dgm:bulletEnabled val="1"/>
        </dgm:presLayoutVars>
      </dgm:prSet>
      <dgm:spPr/>
    </dgm:pt>
    <dgm:pt modelId="{77539F77-CF6C-4120-8247-89E338F29B28}" type="pres">
      <dgm:prSet presAssocID="{6452E3E6-7E6B-4843-AEBC-531CB9CA1669}" presName="spacer" presStyleCnt="0"/>
      <dgm:spPr/>
    </dgm:pt>
    <dgm:pt modelId="{2CF81961-9E5C-42D7-8036-46FB5971EDF7}" type="pres">
      <dgm:prSet presAssocID="{C4BD915A-502A-4236-88FD-16BC8AAE1FF3}" presName="parentText" presStyleLbl="node1" presStyleIdx="1" presStyleCnt="3">
        <dgm:presLayoutVars>
          <dgm:chMax val="0"/>
          <dgm:bulletEnabled val="1"/>
        </dgm:presLayoutVars>
      </dgm:prSet>
      <dgm:spPr/>
    </dgm:pt>
    <dgm:pt modelId="{7A1000FA-114F-4119-8081-4D4317494F11}" type="pres">
      <dgm:prSet presAssocID="{522EB9F4-3157-4011-AE97-BDBBA0DF659D}" presName="spacer" presStyleCnt="0"/>
      <dgm:spPr/>
    </dgm:pt>
    <dgm:pt modelId="{7DFD0CB1-C94B-4F9B-80DE-62EE411E2C25}" type="pres">
      <dgm:prSet presAssocID="{FEE390B5-7A3C-4A0F-A955-3C7563D0D48F}" presName="parentText" presStyleLbl="node1" presStyleIdx="2" presStyleCnt="3">
        <dgm:presLayoutVars>
          <dgm:chMax val="0"/>
          <dgm:bulletEnabled val="1"/>
        </dgm:presLayoutVars>
      </dgm:prSet>
      <dgm:spPr/>
    </dgm:pt>
    <dgm:pt modelId="{B88B3CB8-CF66-400F-B841-9356F8DB05FC}" type="pres">
      <dgm:prSet presAssocID="{FEE390B5-7A3C-4A0F-A955-3C7563D0D48F}" presName="childText" presStyleLbl="revTx" presStyleIdx="0" presStyleCnt="1">
        <dgm:presLayoutVars>
          <dgm:bulletEnabled val="1"/>
        </dgm:presLayoutVars>
      </dgm:prSet>
      <dgm:spPr/>
    </dgm:pt>
  </dgm:ptLst>
  <dgm:cxnLst>
    <dgm:cxn modelId="{50C1D821-ADEA-4477-B3A2-520EEEB5D198}" srcId="{14A2CAD3-DAE9-4AB6-B916-3BD45B7EDF25}" destId="{FEE390B5-7A3C-4A0F-A955-3C7563D0D48F}" srcOrd="2" destOrd="0" parTransId="{60450002-2242-499C-9267-BE178DD25CFA}" sibTransId="{598E931B-F714-4893-83CE-46AC2EA2AF9B}"/>
    <dgm:cxn modelId="{1263D222-15F8-43CD-8DE6-7D454E512F6B}" type="presOf" srcId="{14A2CAD3-DAE9-4AB6-B916-3BD45B7EDF25}" destId="{27F64966-596B-41E0-B9DD-7B244EB2E2D0}" srcOrd="0" destOrd="0" presId="urn:microsoft.com/office/officeart/2005/8/layout/vList2"/>
    <dgm:cxn modelId="{C7C54E27-B706-442E-BD8B-EE2F88677E0A}" type="presOf" srcId="{FEE390B5-7A3C-4A0F-A955-3C7563D0D48F}" destId="{7DFD0CB1-C94B-4F9B-80DE-62EE411E2C25}" srcOrd="0" destOrd="0" presId="urn:microsoft.com/office/officeart/2005/8/layout/vList2"/>
    <dgm:cxn modelId="{7B45812E-DDBF-4865-8743-143F467A696D}" srcId="{14A2CAD3-DAE9-4AB6-B916-3BD45B7EDF25}" destId="{C4BD915A-502A-4236-88FD-16BC8AAE1FF3}" srcOrd="1" destOrd="0" parTransId="{327E052C-76F5-40BA-A823-5B776AAB58F4}" sibTransId="{522EB9F4-3157-4011-AE97-BDBBA0DF659D}"/>
    <dgm:cxn modelId="{6FCA9A67-A6EA-4C04-ADE7-7FE2CF0893B9}" srcId="{14A2CAD3-DAE9-4AB6-B916-3BD45B7EDF25}" destId="{303E2C21-DBFC-4FDE-8F0D-E347D2899BD1}" srcOrd="0" destOrd="0" parTransId="{53CCC7B4-7DF8-46BB-B250-36F2CF0FBD88}" sibTransId="{6452E3E6-7E6B-4843-AEBC-531CB9CA1669}"/>
    <dgm:cxn modelId="{1EF42654-0C0B-4D2F-B25B-72838ED1CEDA}" type="presOf" srcId="{C4BD915A-502A-4236-88FD-16BC8AAE1FF3}" destId="{2CF81961-9E5C-42D7-8036-46FB5971EDF7}" srcOrd="0" destOrd="0" presId="urn:microsoft.com/office/officeart/2005/8/layout/vList2"/>
    <dgm:cxn modelId="{70E9FCB5-135C-4316-B8B9-11A898382D12}" srcId="{FEE390B5-7A3C-4A0F-A955-3C7563D0D48F}" destId="{B8816A24-796C-4113-B42B-C6283DFB42A9}" srcOrd="0" destOrd="0" parTransId="{F3B4A3D1-AE6D-48AD-80D8-3744531D10F7}" sibTransId="{F7C8261F-CFCE-4F0A-B3D2-A85DB3798643}"/>
    <dgm:cxn modelId="{ADCD27D1-AA88-418B-A448-B93AC5CD7C41}" type="presOf" srcId="{B8816A24-796C-4113-B42B-C6283DFB42A9}" destId="{B88B3CB8-CF66-400F-B841-9356F8DB05FC}" srcOrd="0" destOrd="0" presId="urn:microsoft.com/office/officeart/2005/8/layout/vList2"/>
    <dgm:cxn modelId="{847662FC-F1CB-4495-B951-2602B481D8D3}" type="presOf" srcId="{303E2C21-DBFC-4FDE-8F0D-E347D2899BD1}" destId="{03D27494-8480-42B3-AF2B-9C79820E4AB9}" srcOrd="0" destOrd="0" presId="urn:microsoft.com/office/officeart/2005/8/layout/vList2"/>
    <dgm:cxn modelId="{26794494-1CFD-4799-939A-C91C40D38FEF}" type="presParOf" srcId="{27F64966-596B-41E0-B9DD-7B244EB2E2D0}" destId="{03D27494-8480-42B3-AF2B-9C79820E4AB9}" srcOrd="0" destOrd="0" presId="urn:microsoft.com/office/officeart/2005/8/layout/vList2"/>
    <dgm:cxn modelId="{6D477791-6CF1-4385-B1D2-4F37D45B9334}" type="presParOf" srcId="{27F64966-596B-41E0-B9DD-7B244EB2E2D0}" destId="{77539F77-CF6C-4120-8247-89E338F29B28}" srcOrd="1" destOrd="0" presId="urn:microsoft.com/office/officeart/2005/8/layout/vList2"/>
    <dgm:cxn modelId="{9B2FDBE0-6E8E-4DBF-B36E-2D229152B837}" type="presParOf" srcId="{27F64966-596B-41E0-B9DD-7B244EB2E2D0}" destId="{2CF81961-9E5C-42D7-8036-46FB5971EDF7}" srcOrd="2" destOrd="0" presId="urn:microsoft.com/office/officeart/2005/8/layout/vList2"/>
    <dgm:cxn modelId="{CEC74BCE-080C-418D-BF04-7AC1EC060149}" type="presParOf" srcId="{27F64966-596B-41E0-B9DD-7B244EB2E2D0}" destId="{7A1000FA-114F-4119-8081-4D4317494F11}" srcOrd="3" destOrd="0" presId="urn:microsoft.com/office/officeart/2005/8/layout/vList2"/>
    <dgm:cxn modelId="{8FF594D5-6DD6-43D7-8B5B-415593322873}" type="presParOf" srcId="{27F64966-596B-41E0-B9DD-7B244EB2E2D0}" destId="{7DFD0CB1-C94B-4F9B-80DE-62EE411E2C25}" srcOrd="4" destOrd="0" presId="urn:microsoft.com/office/officeart/2005/8/layout/vList2"/>
    <dgm:cxn modelId="{18FCD6CC-ED76-4CD1-8354-4D811041D816}" type="presParOf" srcId="{27F64966-596B-41E0-B9DD-7B244EB2E2D0}" destId="{B88B3CB8-CF66-400F-B841-9356F8DB05F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494E50B-CB1B-41DE-9E33-DFD980AAC5EF}" type="doc">
      <dgm:prSet loTypeId="urn:microsoft.com/office/officeart/2005/8/layout/hProcess9" loCatId="process" qsTypeId="urn:microsoft.com/office/officeart/2005/8/quickstyle/simple1" qsCatId="simple" csTypeId="urn:microsoft.com/office/officeart/2005/8/colors/colorful4" csCatId="colorful" phldr="1"/>
      <dgm:spPr/>
      <dgm:t>
        <a:bodyPr/>
        <a:lstStyle/>
        <a:p>
          <a:endParaRPr lang="fi-FI"/>
        </a:p>
      </dgm:t>
    </dgm:pt>
    <dgm:pt modelId="{74C7CAB8-3BD8-44FA-A5E5-EC874C145548}">
      <dgm:prSet/>
      <dgm:spPr/>
      <dgm:t>
        <a:bodyPr/>
        <a:lstStyle/>
        <a:p>
          <a:r>
            <a:rPr lang="en-US" b="1"/>
            <a:t>TARJOUKSEN TAI VASTAUKSEN PERUUTUS (OikTL 7 §) </a:t>
          </a:r>
          <a:endParaRPr lang="fi-FI"/>
        </a:p>
      </dgm:t>
    </dgm:pt>
    <dgm:pt modelId="{13EAECB9-485F-4883-B8FF-9DCAC1DCB1D0}" type="parTrans" cxnId="{EB476F2B-4AA5-444F-B8AC-4C5E281BCD71}">
      <dgm:prSet/>
      <dgm:spPr/>
      <dgm:t>
        <a:bodyPr/>
        <a:lstStyle/>
        <a:p>
          <a:endParaRPr lang="fi-FI"/>
        </a:p>
      </dgm:t>
    </dgm:pt>
    <dgm:pt modelId="{2AB7EEEA-A287-4882-950E-7C1F15A43A1E}" type="sibTrans" cxnId="{EB476F2B-4AA5-444F-B8AC-4C5E281BCD71}">
      <dgm:prSet/>
      <dgm:spPr/>
      <dgm:t>
        <a:bodyPr/>
        <a:lstStyle/>
        <a:p>
          <a:endParaRPr lang="fi-FI"/>
        </a:p>
      </dgm:t>
    </dgm:pt>
    <dgm:pt modelId="{4C5564C5-6B05-4E74-B6BD-603FD8FB647B}">
      <dgm:prSet/>
      <dgm:spPr/>
      <dgm:t>
        <a:bodyPr/>
        <a:lstStyle/>
        <a:p>
          <a:r>
            <a:rPr lang="fi-FI" b="1"/>
            <a:t>Tarjous tai vastaus, joka peruutetaan, ei ole sitova, jos peruutus saapuu sille, jolle tarjous on tehty tai vastaus annettu, ennenkuin hän on ottanut selon tarjouksesta tai vastauksesta tahi samaan aikaan, kuin tämä tapahtuu..</a:t>
          </a:r>
          <a:endParaRPr lang="fi-FI"/>
        </a:p>
      </dgm:t>
    </dgm:pt>
    <dgm:pt modelId="{601A571B-3A75-43D8-818F-63449D52F19B}" type="parTrans" cxnId="{1C55A07B-4828-4620-8D67-F73DC10D5BF9}">
      <dgm:prSet/>
      <dgm:spPr/>
      <dgm:t>
        <a:bodyPr/>
        <a:lstStyle/>
        <a:p>
          <a:endParaRPr lang="fi-FI"/>
        </a:p>
      </dgm:t>
    </dgm:pt>
    <dgm:pt modelId="{626A27B5-1DE6-4D93-8973-C502983373E0}" type="sibTrans" cxnId="{1C55A07B-4828-4620-8D67-F73DC10D5BF9}">
      <dgm:prSet/>
      <dgm:spPr/>
      <dgm:t>
        <a:bodyPr/>
        <a:lstStyle/>
        <a:p>
          <a:endParaRPr lang="fi-FI"/>
        </a:p>
      </dgm:t>
    </dgm:pt>
    <dgm:pt modelId="{D4F3CBF6-0725-4700-941E-FA0162A06007}">
      <dgm:prSet/>
      <dgm:spPr/>
      <dgm:t>
        <a:bodyPr/>
        <a:lstStyle/>
        <a:p>
          <a:r>
            <a:rPr lang="en-US" b="1" dirty="0" err="1"/>
            <a:t>Peruutus</a:t>
          </a:r>
          <a:r>
            <a:rPr lang="en-US" b="1" dirty="0"/>
            <a:t> on </a:t>
          </a:r>
          <a:r>
            <a:rPr lang="en-US" b="1" dirty="0" err="1"/>
            <a:t>mahdollinen</a:t>
          </a:r>
          <a:r>
            <a:rPr lang="en-US" b="1" dirty="0"/>
            <a:t> </a:t>
          </a:r>
          <a:r>
            <a:rPr lang="en-US" b="1" dirty="0" err="1"/>
            <a:t>myöhemminkin</a:t>
          </a:r>
          <a:r>
            <a:rPr lang="en-US" b="1" dirty="0"/>
            <a:t>, </a:t>
          </a:r>
          <a:r>
            <a:rPr lang="en-US" b="1" dirty="0" err="1"/>
            <a:t>jos</a:t>
          </a:r>
          <a:r>
            <a:rPr lang="en-US" b="1" dirty="0"/>
            <a:t> </a:t>
          </a:r>
          <a:r>
            <a:rPr lang="en-US" b="1" dirty="0" err="1"/>
            <a:t>osapuolet</a:t>
          </a:r>
          <a:r>
            <a:rPr lang="en-US" b="1" dirty="0"/>
            <a:t> </a:t>
          </a:r>
          <a:r>
            <a:rPr lang="en-US" b="1" dirty="0" err="1"/>
            <a:t>ovat</a:t>
          </a:r>
          <a:r>
            <a:rPr lang="en-US" b="1" dirty="0"/>
            <a:t> </a:t>
          </a:r>
          <a:r>
            <a:rPr lang="en-US" b="1" dirty="0" err="1"/>
            <a:t>niin</a:t>
          </a:r>
          <a:r>
            <a:rPr lang="en-US" b="1" dirty="0"/>
            <a:t> </a:t>
          </a:r>
          <a:r>
            <a:rPr lang="en-US" b="1"/>
            <a:t>sopineet</a:t>
          </a:r>
          <a:endParaRPr lang="fi-FI" dirty="0"/>
        </a:p>
      </dgm:t>
    </dgm:pt>
    <dgm:pt modelId="{4662C93A-DF63-4008-B931-CA0AAB34D04E}" type="parTrans" cxnId="{C2EF79A9-FC61-40B3-AA6D-AC1BE881B9B5}">
      <dgm:prSet/>
      <dgm:spPr/>
      <dgm:t>
        <a:bodyPr/>
        <a:lstStyle/>
        <a:p>
          <a:endParaRPr lang="fi-FI"/>
        </a:p>
      </dgm:t>
    </dgm:pt>
    <dgm:pt modelId="{A2EEB1C6-847D-4418-9245-ACCA6954C535}" type="sibTrans" cxnId="{C2EF79A9-FC61-40B3-AA6D-AC1BE881B9B5}">
      <dgm:prSet/>
      <dgm:spPr/>
      <dgm:t>
        <a:bodyPr/>
        <a:lstStyle/>
        <a:p>
          <a:endParaRPr lang="fi-FI"/>
        </a:p>
      </dgm:t>
    </dgm:pt>
    <dgm:pt modelId="{1C8EB881-3C4F-4425-8BBD-ACA1C52D2B60}" type="pres">
      <dgm:prSet presAssocID="{E494E50B-CB1B-41DE-9E33-DFD980AAC5EF}" presName="CompostProcess" presStyleCnt="0">
        <dgm:presLayoutVars>
          <dgm:dir/>
          <dgm:resizeHandles val="exact"/>
        </dgm:presLayoutVars>
      </dgm:prSet>
      <dgm:spPr/>
    </dgm:pt>
    <dgm:pt modelId="{ED4D1DE2-FF91-4EC9-A453-9661384503DA}" type="pres">
      <dgm:prSet presAssocID="{E494E50B-CB1B-41DE-9E33-DFD980AAC5EF}" presName="arrow" presStyleLbl="bgShp" presStyleIdx="0" presStyleCnt="1"/>
      <dgm:spPr/>
    </dgm:pt>
    <dgm:pt modelId="{1DCB9B00-A736-4CBC-8C50-07AB703B808E}" type="pres">
      <dgm:prSet presAssocID="{E494E50B-CB1B-41DE-9E33-DFD980AAC5EF}" presName="linearProcess" presStyleCnt="0"/>
      <dgm:spPr/>
    </dgm:pt>
    <dgm:pt modelId="{F4658484-82FC-4746-A59E-19684B79A05A}" type="pres">
      <dgm:prSet presAssocID="{74C7CAB8-3BD8-44FA-A5E5-EC874C145548}" presName="textNode" presStyleLbl="node1" presStyleIdx="0" presStyleCnt="3">
        <dgm:presLayoutVars>
          <dgm:bulletEnabled val="1"/>
        </dgm:presLayoutVars>
      </dgm:prSet>
      <dgm:spPr/>
    </dgm:pt>
    <dgm:pt modelId="{E6511FEE-3CEC-428D-A56B-E5A76350AD84}" type="pres">
      <dgm:prSet presAssocID="{2AB7EEEA-A287-4882-950E-7C1F15A43A1E}" presName="sibTrans" presStyleCnt="0"/>
      <dgm:spPr/>
    </dgm:pt>
    <dgm:pt modelId="{46B25CCF-A0FB-447D-844B-D4D9EE87204B}" type="pres">
      <dgm:prSet presAssocID="{4C5564C5-6B05-4E74-B6BD-603FD8FB647B}" presName="textNode" presStyleLbl="node1" presStyleIdx="1" presStyleCnt="3">
        <dgm:presLayoutVars>
          <dgm:bulletEnabled val="1"/>
        </dgm:presLayoutVars>
      </dgm:prSet>
      <dgm:spPr/>
    </dgm:pt>
    <dgm:pt modelId="{4C78C195-BDB7-4A40-BDFE-33B861755E4F}" type="pres">
      <dgm:prSet presAssocID="{626A27B5-1DE6-4D93-8973-C502983373E0}" presName="sibTrans" presStyleCnt="0"/>
      <dgm:spPr/>
    </dgm:pt>
    <dgm:pt modelId="{C6B43657-ED1F-48D2-B9E4-D658D33153BC}" type="pres">
      <dgm:prSet presAssocID="{D4F3CBF6-0725-4700-941E-FA0162A06007}" presName="textNode" presStyleLbl="node1" presStyleIdx="2" presStyleCnt="3">
        <dgm:presLayoutVars>
          <dgm:bulletEnabled val="1"/>
        </dgm:presLayoutVars>
      </dgm:prSet>
      <dgm:spPr/>
    </dgm:pt>
  </dgm:ptLst>
  <dgm:cxnLst>
    <dgm:cxn modelId="{EB476F2B-4AA5-444F-B8AC-4C5E281BCD71}" srcId="{E494E50B-CB1B-41DE-9E33-DFD980AAC5EF}" destId="{74C7CAB8-3BD8-44FA-A5E5-EC874C145548}" srcOrd="0" destOrd="0" parTransId="{13EAECB9-485F-4883-B8FF-9DCAC1DCB1D0}" sibTransId="{2AB7EEEA-A287-4882-950E-7C1F15A43A1E}"/>
    <dgm:cxn modelId="{6AD1615E-60C2-4121-9CF4-AB717B0B9217}" type="presOf" srcId="{D4F3CBF6-0725-4700-941E-FA0162A06007}" destId="{C6B43657-ED1F-48D2-B9E4-D658D33153BC}" srcOrd="0" destOrd="0" presId="urn:microsoft.com/office/officeart/2005/8/layout/hProcess9"/>
    <dgm:cxn modelId="{0ED32C5F-5E23-49A1-BF35-C718C8048C7C}" type="presOf" srcId="{74C7CAB8-3BD8-44FA-A5E5-EC874C145548}" destId="{F4658484-82FC-4746-A59E-19684B79A05A}" srcOrd="0" destOrd="0" presId="urn:microsoft.com/office/officeart/2005/8/layout/hProcess9"/>
    <dgm:cxn modelId="{B3120075-108F-452F-8B70-9FE468D02DC5}" type="presOf" srcId="{E494E50B-CB1B-41DE-9E33-DFD980AAC5EF}" destId="{1C8EB881-3C4F-4425-8BBD-ACA1C52D2B60}" srcOrd="0" destOrd="0" presId="urn:microsoft.com/office/officeart/2005/8/layout/hProcess9"/>
    <dgm:cxn modelId="{1C55A07B-4828-4620-8D67-F73DC10D5BF9}" srcId="{E494E50B-CB1B-41DE-9E33-DFD980AAC5EF}" destId="{4C5564C5-6B05-4E74-B6BD-603FD8FB647B}" srcOrd="1" destOrd="0" parTransId="{601A571B-3A75-43D8-818F-63449D52F19B}" sibTransId="{626A27B5-1DE6-4D93-8973-C502983373E0}"/>
    <dgm:cxn modelId="{C2EF79A9-FC61-40B3-AA6D-AC1BE881B9B5}" srcId="{E494E50B-CB1B-41DE-9E33-DFD980AAC5EF}" destId="{D4F3CBF6-0725-4700-941E-FA0162A06007}" srcOrd="2" destOrd="0" parTransId="{4662C93A-DF63-4008-B931-CA0AAB34D04E}" sibTransId="{A2EEB1C6-847D-4418-9245-ACCA6954C535}"/>
    <dgm:cxn modelId="{980C5EAB-6486-4ECF-A742-E3E5F3E35726}" type="presOf" srcId="{4C5564C5-6B05-4E74-B6BD-603FD8FB647B}" destId="{46B25CCF-A0FB-447D-844B-D4D9EE87204B}" srcOrd="0" destOrd="0" presId="urn:microsoft.com/office/officeart/2005/8/layout/hProcess9"/>
    <dgm:cxn modelId="{526BA788-2E6B-4BF1-9034-C5273536B92F}" type="presParOf" srcId="{1C8EB881-3C4F-4425-8BBD-ACA1C52D2B60}" destId="{ED4D1DE2-FF91-4EC9-A453-9661384503DA}" srcOrd="0" destOrd="0" presId="urn:microsoft.com/office/officeart/2005/8/layout/hProcess9"/>
    <dgm:cxn modelId="{F8F92E07-E564-4B85-BB5C-45463AFFD472}" type="presParOf" srcId="{1C8EB881-3C4F-4425-8BBD-ACA1C52D2B60}" destId="{1DCB9B00-A736-4CBC-8C50-07AB703B808E}" srcOrd="1" destOrd="0" presId="urn:microsoft.com/office/officeart/2005/8/layout/hProcess9"/>
    <dgm:cxn modelId="{B95E0683-3D08-445A-81EE-C36A7BB6919C}" type="presParOf" srcId="{1DCB9B00-A736-4CBC-8C50-07AB703B808E}" destId="{F4658484-82FC-4746-A59E-19684B79A05A}" srcOrd="0" destOrd="0" presId="urn:microsoft.com/office/officeart/2005/8/layout/hProcess9"/>
    <dgm:cxn modelId="{C1666896-C7B9-4094-9D80-B358EC7ECAA7}" type="presParOf" srcId="{1DCB9B00-A736-4CBC-8C50-07AB703B808E}" destId="{E6511FEE-3CEC-428D-A56B-E5A76350AD84}" srcOrd="1" destOrd="0" presId="urn:microsoft.com/office/officeart/2005/8/layout/hProcess9"/>
    <dgm:cxn modelId="{8BC5189C-6F42-4EF2-A0CB-98FDDBBDD955}" type="presParOf" srcId="{1DCB9B00-A736-4CBC-8C50-07AB703B808E}" destId="{46B25CCF-A0FB-447D-844B-D4D9EE87204B}" srcOrd="2" destOrd="0" presId="urn:microsoft.com/office/officeart/2005/8/layout/hProcess9"/>
    <dgm:cxn modelId="{A7BA284C-2A84-41FB-B767-BE9BAFEE7BE7}" type="presParOf" srcId="{1DCB9B00-A736-4CBC-8C50-07AB703B808E}" destId="{4C78C195-BDB7-4A40-BDFE-33B861755E4F}" srcOrd="3" destOrd="0" presId="urn:microsoft.com/office/officeart/2005/8/layout/hProcess9"/>
    <dgm:cxn modelId="{8A7E6634-132A-4ED1-A963-48A80B5D7F06}" type="presParOf" srcId="{1DCB9B00-A736-4CBC-8C50-07AB703B808E}" destId="{C6B43657-ED1F-48D2-B9E4-D658D33153B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A8675DA-0D20-4E4D-9A13-43AF881241CD}"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51B7B8DD-2F9E-4921-B646-77A2F8A006FD}">
      <dgm:prSet/>
      <dgm:spPr/>
      <dgm:t>
        <a:bodyPr/>
        <a:lstStyle/>
        <a:p>
          <a:r>
            <a:rPr lang="fi-FI" b="1"/>
            <a:t>Sitovan tarjouksen erottaminen sopimuksen valmistelusta</a:t>
          </a:r>
          <a:endParaRPr lang="fi-FI"/>
        </a:p>
      </dgm:t>
    </dgm:pt>
    <dgm:pt modelId="{95789898-ECE6-4CBF-8CE7-CC0AC307F489}" type="parTrans" cxnId="{1EEA266A-D712-4CAD-B11D-878496183C9A}">
      <dgm:prSet/>
      <dgm:spPr/>
      <dgm:t>
        <a:bodyPr/>
        <a:lstStyle/>
        <a:p>
          <a:endParaRPr lang="fi-FI"/>
        </a:p>
      </dgm:t>
    </dgm:pt>
    <dgm:pt modelId="{97C1928E-2404-46C5-A9D6-FB0AF07BABF5}" type="sibTrans" cxnId="{1EEA266A-D712-4CAD-B11D-878496183C9A}">
      <dgm:prSet/>
      <dgm:spPr/>
      <dgm:t>
        <a:bodyPr/>
        <a:lstStyle/>
        <a:p>
          <a:endParaRPr lang="fi-FI"/>
        </a:p>
      </dgm:t>
    </dgm:pt>
    <dgm:pt modelId="{C000B526-EB11-49F5-8871-CAAE75A5E356}">
      <dgm:prSet/>
      <dgm:spPr/>
      <dgm:t>
        <a:bodyPr/>
        <a:lstStyle/>
        <a:p>
          <a:r>
            <a:rPr lang="fi-FI"/>
            <a:t>Tarjoajan halu sitoutua,</a:t>
          </a:r>
        </a:p>
      </dgm:t>
    </dgm:pt>
    <dgm:pt modelId="{7C1A70B6-4A50-4F88-A2BA-D1715FB95707}" type="parTrans" cxnId="{CE70CFA9-E7DA-4A41-88ED-5D57B9F02D33}">
      <dgm:prSet/>
      <dgm:spPr/>
      <dgm:t>
        <a:bodyPr/>
        <a:lstStyle/>
        <a:p>
          <a:endParaRPr lang="fi-FI"/>
        </a:p>
      </dgm:t>
    </dgm:pt>
    <dgm:pt modelId="{B86E6704-B233-40DE-BF31-423E3FCEFBF0}" type="sibTrans" cxnId="{CE70CFA9-E7DA-4A41-88ED-5D57B9F02D33}">
      <dgm:prSet/>
      <dgm:spPr/>
      <dgm:t>
        <a:bodyPr/>
        <a:lstStyle/>
        <a:p>
          <a:endParaRPr lang="fi-FI"/>
        </a:p>
      </dgm:t>
    </dgm:pt>
    <dgm:pt modelId="{9E6B515B-DA50-4D9C-AED5-63593A4DC42D}">
      <dgm:prSet/>
      <dgm:spPr/>
      <dgm:t>
        <a:bodyPr/>
        <a:lstStyle/>
        <a:p>
          <a:r>
            <a:rPr lang="fi-FI" dirty="0"/>
            <a:t>Tahdonilmaisujen on oltava riittävän selkeitä ja yksityiskohtaisia, jotta kohde voi päättää sitoutumisestaan,</a:t>
          </a:r>
        </a:p>
      </dgm:t>
    </dgm:pt>
    <dgm:pt modelId="{AEDD245D-C900-4DD8-9847-6BD3FF1520C3}" type="parTrans" cxnId="{A72F682B-F738-4C19-B6EB-52B5F8DF1020}">
      <dgm:prSet/>
      <dgm:spPr/>
      <dgm:t>
        <a:bodyPr/>
        <a:lstStyle/>
        <a:p>
          <a:endParaRPr lang="fi-FI"/>
        </a:p>
      </dgm:t>
    </dgm:pt>
    <dgm:pt modelId="{F6AF46C7-4295-4F0C-82A2-AB8F3B9425AF}" type="sibTrans" cxnId="{A72F682B-F738-4C19-B6EB-52B5F8DF1020}">
      <dgm:prSet/>
      <dgm:spPr/>
      <dgm:t>
        <a:bodyPr/>
        <a:lstStyle/>
        <a:p>
          <a:endParaRPr lang="fi-FI"/>
        </a:p>
      </dgm:t>
    </dgm:pt>
    <dgm:pt modelId="{82CEF8A9-7A74-4508-A5E2-39BF0731541F}">
      <dgm:prSet/>
      <dgm:spPr/>
      <dgm:t>
        <a:bodyPr/>
        <a:lstStyle/>
        <a:p>
          <a:r>
            <a:rPr lang="fi-FI"/>
            <a:t>Lausekkeet on suunnattava rajoitetulle ihmisryhmälle.</a:t>
          </a:r>
        </a:p>
      </dgm:t>
    </dgm:pt>
    <dgm:pt modelId="{EA992076-E7F0-472D-9302-3FACC4C25206}" type="parTrans" cxnId="{79A404DA-7907-4326-B92A-CF45AC14DC3E}">
      <dgm:prSet/>
      <dgm:spPr/>
      <dgm:t>
        <a:bodyPr/>
        <a:lstStyle/>
        <a:p>
          <a:endParaRPr lang="fi-FI"/>
        </a:p>
      </dgm:t>
    </dgm:pt>
    <dgm:pt modelId="{1F885553-8CF9-4215-B9BB-132D287E129A}" type="sibTrans" cxnId="{79A404DA-7907-4326-B92A-CF45AC14DC3E}">
      <dgm:prSet/>
      <dgm:spPr/>
      <dgm:t>
        <a:bodyPr/>
        <a:lstStyle/>
        <a:p>
          <a:endParaRPr lang="fi-FI"/>
        </a:p>
      </dgm:t>
    </dgm:pt>
    <dgm:pt modelId="{10286257-A90C-4F74-A6C8-CB0C258C1018}">
      <dgm:prSet/>
      <dgm:spPr/>
      <dgm:t>
        <a:bodyPr/>
        <a:lstStyle/>
        <a:p>
          <a:r>
            <a:rPr lang="fi-FI" b="1"/>
            <a:t>Markkinointi-ilmoitukset:</a:t>
          </a:r>
          <a:endParaRPr lang="fi-FI"/>
        </a:p>
      </dgm:t>
    </dgm:pt>
    <dgm:pt modelId="{B05A364A-7E8C-418A-B8DF-0174CC506A39}" type="parTrans" cxnId="{A3147476-F0BC-4F0A-B836-51D7384C6FCA}">
      <dgm:prSet/>
      <dgm:spPr/>
      <dgm:t>
        <a:bodyPr/>
        <a:lstStyle/>
        <a:p>
          <a:endParaRPr lang="fi-FI"/>
        </a:p>
      </dgm:t>
    </dgm:pt>
    <dgm:pt modelId="{26C3E56A-6938-402D-A0B5-E11D8ED7D198}" type="sibTrans" cxnId="{A3147476-F0BC-4F0A-B836-51D7384C6FCA}">
      <dgm:prSet/>
      <dgm:spPr/>
      <dgm:t>
        <a:bodyPr/>
        <a:lstStyle/>
        <a:p>
          <a:endParaRPr lang="fi-FI"/>
        </a:p>
      </dgm:t>
    </dgm:pt>
    <dgm:pt modelId="{33746C6C-DD87-477E-B741-670BAADC92FF}">
      <dgm:prSet/>
      <dgm:spPr/>
      <dgm:t>
        <a:bodyPr/>
        <a:lstStyle/>
        <a:p>
          <a:r>
            <a:rPr lang="fi-FI"/>
            <a:t>Ei pidetä sitovina tarjouksina, vaan tarjouspyyntöinä.</a:t>
          </a:r>
        </a:p>
      </dgm:t>
    </dgm:pt>
    <dgm:pt modelId="{E938AF3F-162B-46AD-97AE-10CDFBE7E5B0}" type="parTrans" cxnId="{A5E0A69D-06F9-45C0-B078-48E41FB39AF2}">
      <dgm:prSet/>
      <dgm:spPr/>
      <dgm:t>
        <a:bodyPr/>
        <a:lstStyle/>
        <a:p>
          <a:endParaRPr lang="fi-FI"/>
        </a:p>
      </dgm:t>
    </dgm:pt>
    <dgm:pt modelId="{BC9BB70B-11AB-4887-9B88-E43FD0E999FD}" type="sibTrans" cxnId="{A5E0A69D-06F9-45C0-B078-48E41FB39AF2}">
      <dgm:prSet/>
      <dgm:spPr/>
      <dgm:t>
        <a:bodyPr/>
        <a:lstStyle/>
        <a:p>
          <a:endParaRPr lang="fi-FI"/>
        </a:p>
      </dgm:t>
    </dgm:pt>
    <dgm:pt modelId="{1476DB19-DEB8-495D-BCBC-D60EFCBED10C}" type="pres">
      <dgm:prSet presAssocID="{0A8675DA-0D20-4E4D-9A13-43AF881241CD}" presName="vert0" presStyleCnt="0">
        <dgm:presLayoutVars>
          <dgm:dir/>
          <dgm:animOne val="branch"/>
          <dgm:animLvl val="lvl"/>
        </dgm:presLayoutVars>
      </dgm:prSet>
      <dgm:spPr/>
    </dgm:pt>
    <dgm:pt modelId="{B11C0A38-CC7A-4637-BDEA-408A44F5ABEC}" type="pres">
      <dgm:prSet presAssocID="{51B7B8DD-2F9E-4921-B646-77A2F8A006FD}" presName="thickLine" presStyleLbl="alignNode1" presStyleIdx="0" presStyleCnt="2"/>
      <dgm:spPr/>
    </dgm:pt>
    <dgm:pt modelId="{DABCFD46-0428-4DEF-836D-CF68F9E0BCF9}" type="pres">
      <dgm:prSet presAssocID="{51B7B8DD-2F9E-4921-B646-77A2F8A006FD}" presName="horz1" presStyleCnt="0"/>
      <dgm:spPr/>
    </dgm:pt>
    <dgm:pt modelId="{F657BACC-A1E6-44A7-A760-936FACE92C88}" type="pres">
      <dgm:prSet presAssocID="{51B7B8DD-2F9E-4921-B646-77A2F8A006FD}" presName="tx1" presStyleLbl="revTx" presStyleIdx="0" presStyleCnt="6"/>
      <dgm:spPr/>
    </dgm:pt>
    <dgm:pt modelId="{F5667C48-BE3D-4B9A-B71F-595F6764CA7D}" type="pres">
      <dgm:prSet presAssocID="{51B7B8DD-2F9E-4921-B646-77A2F8A006FD}" presName="vert1" presStyleCnt="0"/>
      <dgm:spPr/>
    </dgm:pt>
    <dgm:pt modelId="{2AE9BC9D-B870-4030-8693-A0F8D6377934}" type="pres">
      <dgm:prSet presAssocID="{C000B526-EB11-49F5-8871-CAAE75A5E356}" presName="vertSpace2a" presStyleCnt="0"/>
      <dgm:spPr/>
    </dgm:pt>
    <dgm:pt modelId="{7D6AFD40-CE70-457C-A770-E590FE41BC70}" type="pres">
      <dgm:prSet presAssocID="{C000B526-EB11-49F5-8871-CAAE75A5E356}" presName="horz2" presStyleCnt="0"/>
      <dgm:spPr/>
    </dgm:pt>
    <dgm:pt modelId="{6FE777E2-69F3-43DF-8251-12FFBF2FAB1E}" type="pres">
      <dgm:prSet presAssocID="{C000B526-EB11-49F5-8871-CAAE75A5E356}" presName="horzSpace2" presStyleCnt="0"/>
      <dgm:spPr/>
    </dgm:pt>
    <dgm:pt modelId="{07D083BA-49A3-4453-B8D1-E1E9A2A8A763}" type="pres">
      <dgm:prSet presAssocID="{C000B526-EB11-49F5-8871-CAAE75A5E356}" presName="tx2" presStyleLbl="revTx" presStyleIdx="1" presStyleCnt="6"/>
      <dgm:spPr/>
    </dgm:pt>
    <dgm:pt modelId="{A9C4F76C-7D4D-4D3D-9D38-309733BE5F71}" type="pres">
      <dgm:prSet presAssocID="{C000B526-EB11-49F5-8871-CAAE75A5E356}" presName="vert2" presStyleCnt="0"/>
      <dgm:spPr/>
    </dgm:pt>
    <dgm:pt modelId="{9117849C-F4F6-4B61-9731-5A42998692A4}" type="pres">
      <dgm:prSet presAssocID="{C000B526-EB11-49F5-8871-CAAE75A5E356}" presName="thinLine2b" presStyleLbl="callout" presStyleIdx="0" presStyleCnt="4"/>
      <dgm:spPr/>
    </dgm:pt>
    <dgm:pt modelId="{E6F5F4B4-4E66-477B-BAF4-1E2A4CF73F08}" type="pres">
      <dgm:prSet presAssocID="{C000B526-EB11-49F5-8871-CAAE75A5E356}" presName="vertSpace2b" presStyleCnt="0"/>
      <dgm:spPr/>
    </dgm:pt>
    <dgm:pt modelId="{9A1408CC-5A4A-404C-9191-60F0F0065385}" type="pres">
      <dgm:prSet presAssocID="{9E6B515B-DA50-4D9C-AED5-63593A4DC42D}" presName="horz2" presStyleCnt="0"/>
      <dgm:spPr/>
    </dgm:pt>
    <dgm:pt modelId="{9A09B0F7-5E2B-4557-A080-C860B6FFF677}" type="pres">
      <dgm:prSet presAssocID="{9E6B515B-DA50-4D9C-AED5-63593A4DC42D}" presName="horzSpace2" presStyleCnt="0"/>
      <dgm:spPr/>
    </dgm:pt>
    <dgm:pt modelId="{A8143358-6B57-456E-A6A1-28F537EC2547}" type="pres">
      <dgm:prSet presAssocID="{9E6B515B-DA50-4D9C-AED5-63593A4DC42D}" presName="tx2" presStyleLbl="revTx" presStyleIdx="2" presStyleCnt="6"/>
      <dgm:spPr/>
    </dgm:pt>
    <dgm:pt modelId="{62981F9E-15E5-415C-A64F-61EEBF3627A5}" type="pres">
      <dgm:prSet presAssocID="{9E6B515B-DA50-4D9C-AED5-63593A4DC42D}" presName="vert2" presStyleCnt="0"/>
      <dgm:spPr/>
    </dgm:pt>
    <dgm:pt modelId="{6EE878D1-5966-429E-BDBB-37B306DB9921}" type="pres">
      <dgm:prSet presAssocID="{9E6B515B-DA50-4D9C-AED5-63593A4DC42D}" presName="thinLine2b" presStyleLbl="callout" presStyleIdx="1" presStyleCnt="4"/>
      <dgm:spPr/>
    </dgm:pt>
    <dgm:pt modelId="{06785B3B-71A2-4DC3-93ED-3D69877FF667}" type="pres">
      <dgm:prSet presAssocID="{9E6B515B-DA50-4D9C-AED5-63593A4DC42D}" presName="vertSpace2b" presStyleCnt="0"/>
      <dgm:spPr/>
    </dgm:pt>
    <dgm:pt modelId="{680EB806-1261-45E6-B1BF-239ADE73A3A5}" type="pres">
      <dgm:prSet presAssocID="{82CEF8A9-7A74-4508-A5E2-39BF0731541F}" presName="horz2" presStyleCnt="0"/>
      <dgm:spPr/>
    </dgm:pt>
    <dgm:pt modelId="{46173DB6-FE04-40F1-887E-9DA5BEB6381E}" type="pres">
      <dgm:prSet presAssocID="{82CEF8A9-7A74-4508-A5E2-39BF0731541F}" presName="horzSpace2" presStyleCnt="0"/>
      <dgm:spPr/>
    </dgm:pt>
    <dgm:pt modelId="{9169034B-C305-4F7D-BB46-CFD6DDF6DD78}" type="pres">
      <dgm:prSet presAssocID="{82CEF8A9-7A74-4508-A5E2-39BF0731541F}" presName="tx2" presStyleLbl="revTx" presStyleIdx="3" presStyleCnt="6"/>
      <dgm:spPr/>
    </dgm:pt>
    <dgm:pt modelId="{55C5FE2E-F1D3-4A18-AD02-BE88556D3641}" type="pres">
      <dgm:prSet presAssocID="{82CEF8A9-7A74-4508-A5E2-39BF0731541F}" presName="vert2" presStyleCnt="0"/>
      <dgm:spPr/>
    </dgm:pt>
    <dgm:pt modelId="{26A068C9-74D5-421C-B601-3C3737CB53FF}" type="pres">
      <dgm:prSet presAssocID="{82CEF8A9-7A74-4508-A5E2-39BF0731541F}" presName="thinLine2b" presStyleLbl="callout" presStyleIdx="2" presStyleCnt="4"/>
      <dgm:spPr/>
    </dgm:pt>
    <dgm:pt modelId="{0B98F42C-7B63-438D-91EC-50D9481AAB78}" type="pres">
      <dgm:prSet presAssocID="{82CEF8A9-7A74-4508-A5E2-39BF0731541F}" presName="vertSpace2b" presStyleCnt="0"/>
      <dgm:spPr/>
    </dgm:pt>
    <dgm:pt modelId="{6F76AA74-B645-402A-8C70-CAC652C06DB2}" type="pres">
      <dgm:prSet presAssocID="{10286257-A90C-4F74-A6C8-CB0C258C1018}" presName="thickLine" presStyleLbl="alignNode1" presStyleIdx="1" presStyleCnt="2"/>
      <dgm:spPr/>
    </dgm:pt>
    <dgm:pt modelId="{4509931F-78CA-4AA1-816C-22E811E259DC}" type="pres">
      <dgm:prSet presAssocID="{10286257-A90C-4F74-A6C8-CB0C258C1018}" presName="horz1" presStyleCnt="0"/>
      <dgm:spPr/>
    </dgm:pt>
    <dgm:pt modelId="{F053F049-4F34-4861-A09A-E846D4C3BD12}" type="pres">
      <dgm:prSet presAssocID="{10286257-A90C-4F74-A6C8-CB0C258C1018}" presName="tx1" presStyleLbl="revTx" presStyleIdx="4" presStyleCnt="6"/>
      <dgm:spPr/>
    </dgm:pt>
    <dgm:pt modelId="{EFEE33A7-3259-444D-8304-5B58E9014FAA}" type="pres">
      <dgm:prSet presAssocID="{10286257-A90C-4F74-A6C8-CB0C258C1018}" presName="vert1" presStyleCnt="0"/>
      <dgm:spPr/>
    </dgm:pt>
    <dgm:pt modelId="{8FC5B70E-E714-4C7E-AEA1-3FED8B4251E2}" type="pres">
      <dgm:prSet presAssocID="{33746C6C-DD87-477E-B741-670BAADC92FF}" presName="vertSpace2a" presStyleCnt="0"/>
      <dgm:spPr/>
    </dgm:pt>
    <dgm:pt modelId="{427BF0EC-7A84-414C-BA66-364E9491B1A0}" type="pres">
      <dgm:prSet presAssocID="{33746C6C-DD87-477E-B741-670BAADC92FF}" presName="horz2" presStyleCnt="0"/>
      <dgm:spPr/>
    </dgm:pt>
    <dgm:pt modelId="{1ECB1AFE-51A9-4CC5-85BB-B735300EAA2F}" type="pres">
      <dgm:prSet presAssocID="{33746C6C-DD87-477E-B741-670BAADC92FF}" presName="horzSpace2" presStyleCnt="0"/>
      <dgm:spPr/>
    </dgm:pt>
    <dgm:pt modelId="{39012B81-9473-4D3C-8EAA-56C1B2D88303}" type="pres">
      <dgm:prSet presAssocID="{33746C6C-DD87-477E-B741-670BAADC92FF}" presName="tx2" presStyleLbl="revTx" presStyleIdx="5" presStyleCnt="6"/>
      <dgm:spPr/>
    </dgm:pt>
    <dgm:pt modelId="{306EDD0E-8F96-421E-9E7A-205F96816D7A}" type="pres">
      <dgm:prSet presAssocID="{33746C6C-DD87-477E-B741-670BAADC92FF}" presName="vert2" presStyleCnt="0"/>
      <dgm:spPr/>
    </dgm:pt>
    <dgm:pt modelId="{610DB4C7-F591-4047-B582-D1CEC5F7F509}" type="pres">
      <dgm:prSet presAssocID="{33746C6C-DD87-477E-B741-670BAADC92FF}" presName="thinLine2b" presStyleLbl="callout" presStyleIdx="3" presStyleCnt="4"/>
      <dgm:spPr/>
    </dgm:pt>
    <dgm:pt modelId="{E28ED865-7227-400A-B4DF-B8E331F0AE15}" type="pres">
      <dgm:prSet presAssocID="{33746C6C-DD87-477E-B741-670BAADC92FF}" presName="vertSpace2b" presStyleCnt="0"/>
      <dgm:spPr/>
    </dgm:pt>
  </dgm:ptLst>
  <dgm:cxnLst>
    <dgm:cxn modelId="{A72F682B-F738-4C19-B6EB-52B5F8DF1020}" srcId="{51B7B8DD-2F9E-4921-B646-77A2F8A006FD}" destId="{9E6B515B-DA50-4D9C-AED5-63593A4DC42D}" srcOrd="1" destOrd="0" parTransId="{AEDD245D-C900-4DD8-9847-6BD3FF1520C3}" sibTransId="{F6AF46C7-4295-4F0C-82A2-AB8F3B9425AF}"/>
    <dgm:cxn modelId="{003ED364-A324-4223-B4E8-09C9D5CA3BFE}" type="presOf" srcId="{9E6B515B-DA50-4D9C-AED5-63593A4DC42D}" destId="{A8143358-6B57-456E-A6A1-28F537EC2547}" srcOrd="0" destOrd="0" presId="urn:microsoft.com/office/officeart/2008/layout/LinedList"/>
    <dgm:cxn modelId="{1EEA266A-D712-4CAD-B11D-878496183C9A}" srcId="{0A8675DA-0D20-4E4D-9A13-43AF881241CD}" destId="{51B7B8DD-2F9E-4921-B646-77A2F8A006FD}" srcOrd="0" destOrd="0" parTransId="{95789898-ECE6-4CBF-8CE7-CC0AC307F489}" sibTransId="{97C1928E-2404-46C5-A9D6-FB0AF07BABF5}"/>
    <dgm:cxn modelId="{A3147476-F0BC-4F0A-B836-51D7384C6FCA}" srcId="{0A8675DA-0D20-4E4D-9A13-43AF881241CD}" destId="{10286257-A90C-4F74-A6C8-CB0C258C1018}" srcOrd="1" destOrd="0" parTransId="{B05A364A-7E8C-418A-B8DF-0174CC506A39}" sibTransId="{26C3E56A-6938-402D-A0B5-E11D8ED7D198}"/>
    <dgm:cxn modelId="{74CFF783-581A-4866-82A7-98D77CFD5194}" type="presOf" srcId="{51B7B8DD-2F9E-4921-B646-77A2F8A006FD}" destId="{F657BACC-A1E6-44A7-A760-936FACE92C88}" srcOrd="0" destOrd="0" presId="urn:microsoft.com/office/officeart/2008/layout/LinedList"/>
    <dgm:cxn modelId="{94259E8A-315E-4A1E-86A6-54FB7AC0AC72}" type="presOf" srcId="{82CEF8A9-7A74-4508-A5E2-39BF0731541F}" destId="{9169034B-C305-4F7D-BB46-CFD6DDF6DD78}" srcOrd="0" destOrd="0" presId="urn:microsoft.com/office/officeart/2008/layout/LinedList"/>
    <dgm:cxn modelId="{A5E0A69D-06F9-45C0-B078-48E41FB39AF2}" srcId="{10286257-A90C-4F74-A6C8-CB0C258C1018}" destId="{33746C6C-DD87-477E-B741-670BAADC92FF}" srcOrd="0" destOrd="0" parTransId="{E938AF3F-162B-46AD-97AE-10CDFBE7E5B0}" sibTransId="{BC9BB70B-11AB-4887-9B88-E43FD0E999FD}"/>
    <dgm:cxn modelId="{D65D84A1-9B3A-4D0A-A0F0-669EB5974D94}" type="presOf" srcId="{33746C6C-DD87-477E-B741-670BAADC92FF}" destId="{39012B81-9473-4D3C-8EAA-56C1B2D88303}" srcOrd="0" destOrd="0" presId="urn:microsoft.com/office/officeart/2008/layout/LinedList"/>
    <dgm:cxn modelId="{CE70CFA9-E7DA-4A41-88ED-5D57B9F02D33}" srcId="{51B7B8DD-2F9E-4921-B646-77A2F8A006FD}" destId="{C000B526-EB11-49F5-8871-CAAE75A5E356}" srcOrd="0" destOrd="0" parTransId="{7C1A70B6-4A50-4F88-A2BA-D1715FB95707}" sibTransId="{B86E6704-B233-40DE-BF31-423E3FCEFBF0}"/>
    <dgm:cxn modelId="{AC19FCBD-3AAF-4AEA-A6CB-AD7E69BD49DD}" type="presOf" srcId="{10286257-A90C-4F74-A6C8-CB0C258C1018}" destId="{F053F049-4F34-4861-A09A-E846D4C3BD12}" srcOrd="0" destOrd="0" presId="urn:microsoft.com/office/officeart/2008/layout/LinedList"/>
    <dgm:cxn modelId="{BF9589C4-DAFF-401B-A35C-357874F0BFB2}" type="presOf" srcId="{0A8675DA-0D20-4E4D-9A13-43AF881241CD}" destId="{1476DB19-DEB8-495D-BCBC-D60EFCBED10C}" srcOrd="0" destOrd="0" presId="urn:microsoft.com/office/officeart/2008/layout/LinedList"/>
    <dgm:cxn modelId="{79A404DA-7907-4326-B92A-CF45AC14DC3E}" srcId="{51B7B8DD-2F9E-4921-B646-77A2F8A006FD}" destId="{82CEF8A9-7A74-4508-A5E2-39BF0731541F}" srcOrd="2" destOrd="0" parTransId="{EA992076-E7F0-472D-9302-3FACC4C25206}" sibTransId="{1F885553-8CF9-4215-B9BB-132D287E129A}"/>
    <dgm:cxn modelId="{DED954F6-B012-4A93-92D6-20D9B75C163E}" type="presOf" srcId="{C000B526-EB11-49F5-8871-CAAE75A5E356}" destId="{07D083BA-49A3-4453-B8D1-E1E9A2A8A763}" srcOrd="0" destOrd="0" presId="urn:microsoft.com/office/officeart/2008/layout/LinedList"/>
    <dgm:cxn modelId="{B63F756B-F1A0-4DD5-958A-BC010077F668}" type="presParOf" srcId="{1476DB19-DEB8-495D-BCBC-D60EFCBED10C}" destId="{B11C0A38-CC7A-4637-BDEA-408A44F5ABEC}" srcOrd="0" destOrd="0" presId="urn:microsoft.com/office/officeart/2008/layout/LinedList"/>
    <dgm:cxn modelId="{571DC69C-8F00-487E-B106-A3338BCAF5DF}" type="presParOf" srcId="{1476DB19-DEB8-495D-BCBC-D60EFCBED10C}" destId="{DABCFD46-0428-4DEF-836D-CF68F9E0BCF9}" srcOrd="1" destOrd="0" presId="urn:microsoft.com/office/officeart/2008/layout/LinedList"/>
    <dgm:cxn modelId="{2ACE4938-D148-4E62-A3DF-4B325F631175}" type="presParOf" srcId="{DABCFD46-0428-4DEF-836D-CF68F9E0BCF9}" destId="{F657BACC-A1E6-44A7-A760-936FACE92C88}" srcOrd="0" destOrd="0" presId="urn:microsoft.com/office/officeart/2008/layout/LinedList"/>
    <dgm:cxn modelId="{1292EAB2-447D-4294-AAE7-06122365CE62}" type="presParOf" srcId="{DABCFD46-0428-4DEF-836D-CF68F9E0BCF9}" destId="{F5667C48-BE3D-4B9A-B71F-595F6764CA7D}" srcOrd="1" destOrd="0" presId="urn:microsoft.com/office/officeart/2008/layout/LinedList"/>
    <dgm:cxn modelId="{0430B690-7BF9-404E-8C02-837BAAE8D5C0}" type="presParOf" srcId="{F5667C48-BE3D-4B9A-B71F-595F6764CA7D}" destId="{2AE9BC9D-B870-4030-8693-A0F8D6377934}" srcOrd="0" destOrd="0" presId="urn:microsoft.com/office/officeart/2008/layout/LinedList"/>
    <dgm:cxn modelId="{2D543ADA-7CAF-49B7-817C-2DAF05677752}" type="presParOf" srcId="{F5667C48-BE3D-4B9A-B71F-595F6764CA7D}" destId="{7D6AFD40-CE70-457C-A770-E590FE41BC70}" srcOrd="1" destOrd="0" presId="urn:microsoft.com/office/officeart/2008/layout/LinedList"/>
    <dgm:cxn modelId="{3B9B9FFB-B4A9-4360-80DD-9AE4C6638373}" type="presParOf" srcId="{7D6AFD40-CE70-457C-A770-E590FE41BC70}" destId="{6FE777E2-69F3-43DF-8251-12FFBF2FAB1E}" srcOrd="0" destOrd="0" presId="urn:microsoft.com/office/officeart/2008/layout/LinedList"/>
    <dgm:cxn modelId="{EB6B89A7-1902-4B35-B9D6-64EFFCE35788}" type="presParOf" srcId="{7D6AFD40-CE70-457C-A770-E590FE41BC70}" destId="{07D083BA-49A3-4453-B8D1-E1E9A2A8A763}" srcOrd="1" destOrd="0" presId="urn:microsoft.com/office/officeart/2008/layout/LinedList"/>
    <dgm:cxn modelId="{396F3FB9-49B6-4802-8082-74C4965106C8}" type="presParOf" srcId="{7D6AFD40-CE70-457C-A770-E590FE41BC70}" destId="{A9C4F76C-7D4D-4D3D-9D38-309733BE5F71}" srcOrd="2" destOrd="0" presId="urn:microsoft.com/office/officeart/2008/layout/LinedList"/>
    <dgm:cxn modelId="{9011F8C0-D72D-4B18-B8C7-09F9AE8D6B0D}" type="presParOf" srcId="{F5667C48-BE3D-4B9A-B71F-595F6764CA7D}" destId="{9117849C-F4F6-4B61-9731-5A42998692A4}" srcOrd="2" destOrd="0" presId="urn:microsoft.com/office/officeart/2008/layout/LinedList"/>
    <dgm:cxn modelId="{053EF3D0-83AF-47D6-9DE6-B362A847F167}" type="presParOf" srcId="{F5667C48-BE3D-4B9A-B71F-595F6764CA7D}" destId="{E6F5F4B4-4E66-477B-BAF4-1E2A4CF73F08}" srcOrd="3" destOrd="0" presId="urn:microsoft.com/office/officeart/2008/layout/LinedList"/>
    <dgm:cxn modelId="{1C1BC22A-EA07-42C3-91F2-52242BA27282}" type="presParOf" srcId="{F5667C48-BE3D-4B9A-B71F-595F6764CA7D}" destId="{9A1408CC-5A4A-404C-9191-60F0F0065385}" srcOrd="4" destOrd="0" presId="urn:microsoft.com/office/officeart/2008/layout/LinedList"/>
    <dgm:cxn modelId="{0C890D08-3D52-46BF-A563-2BAA34BE9689}" type="presParOf" srcId="{9A1408CC-5A4A-404C-9191-60F0F0065385}" destId="{9A09B0F7-5E2B-4557-A080-C860B6FFF677}" srcOrd="0" destOrd="0" presId="urn:microsoft.com/office/officeart/2008/layout/LinedList"/>
    <dgm:cxn modelId="{E5BF9A91-3B2C-4F3A-BCD5-87FC408115FB}" type="presParOf" srcId="{9A1408CC-5A4A-404C-9191-60F0F0065385}" destId="{A8143358-6B57-456E-A6A1-28F537EC2547}" srcOrd="1" destOrd="0" presId="urn:microsoft.com/office/officeart/2008/layout/LinedList"/>
    <dgm:cxn modelId="{09B27FEE-0F59-45C3-98F6-560FA03CFE7C}" type="presParOf" srcId="{9A1408CC-5A4A-404C-9191-60F0F0065385}" destId="{62981F9E-15E5-415C-A64F-61EEBF3627A5}" srcOrd="2" destOrd="0" presId="urn:microsoft.com/office/officeart/2008/layout/LinedList"/>
    <dgm:cxn modelId="{92EA98BB-1D1D-468C-9B72-F9C73A63BF04}" type="presParOf" srcId="{F5667C48-BE3D-4B9A-B71F-595F6764CA7D}" destId="{6EE878D1-5966-429E-BDBB-37B306DB9921}" srcOrd="5" destOrd="0" presId="urn:microsoft.com/office/officeart/2008/layout/LinedList"/>
    <dgm:cxn modelId="{038EBBC5-878A-4E1F-8D38-8B8340D8C36F}" type="presParOf" srcId="{F5667C48-BE3D-4B9A-B71F-595F6764CA7D}" destId="{06785B3B-71A2-4DC3-93ED-3D69877FF667}" srcOrd="6" destOrd="0" presId="urn:microsoft.com/office/officeart/2008/layout/LinedList"/>
    <dgm:cxn modelId="{9F6896C5-8817-49E3-BA6A-FB6DF0EB294E}" type="presParOf" srcId="{F5667C48-BE3D-4B9A-B71F-595F6764CA7D}" destId="{680EB806-1261-45E6-B1BF-239ADE73A3A5}" srcOrd="7" destOrd="0" presId="urn:microsoft.com/office/officeart/2008/layout/LinedList"/>
    <dgm:cxn modelId="{85F6F2EF-5394-487D-954B-2952E7232BCD}" type="presParOf" srcId="{680EB806-1261-45E6-B1BF-239ADE73A3A5}" destId="{46173DB6-FE04-40F1-887E-9DA5BEB6381E}" srcOrd="0" destOrd="0" presId="urn:microsoft.com/office/officeart/2008/layout/LinedList"/>
    <dgm:cxn modelId="{61FC7794-62C9-420F-85D0-6639B8F553E1}" type="presParOf" srcId="{680EB806-1261-45E6-B1BF-239ADE73A3A5}" destId="{9169034B-C305-4F7D-BB46-CFD6DDF6DD78}" srcOrd="1" destOrd="0" presId="urn:microsoft.com/office/officeart/2008/layout/LinedList"/>
    <dgm:cxn modelId="{63F4CFBD-EBA2-4090-B9AD-ECA75F911F7F}" type="presParOf" srcId="{680EB806-1261-45E6-B1BF-239ADE73A3A5}" destId="{55C5FE2E-F1D3-4A18-AD02-BE88556D3641}" srcOrd="2" destOrd="0" presId="urn:microsoft.com/office/officeart/2008/layout/LinedList"/>
    <dgm:cxn modelId="{C0499AE3-FF17-4767-98BA-703511B2DB56}" type="presParOf" srcId="{F5667C48-BE3D-4B9A-B71F-595F6764CA7D}" destId="{26A068C9-74D5-421C-B601-3C3737CB53FF}" srcOrd="8" destOrd="0" presId="urn:microsoft.com/office/officeart/2008/layout/LinedList"/>
    <dgm:cxn modelId="{98898D31-B836-4FA8-8B75-067E52342731}" type="presParOf" srcId="{F5667C48-BE3D-4B9A-B71F-595F6764CA7D}" destId="{0B98F42C-7B63-438D-91EC-50D9481AAB78}" srcOrd="9" destOrd="0" presId="urn:microsoft.com/office/officeart/2008/layout/LinedList"/>
    <dgm:cxn modelId="{2F4F0E73-716E-4819-8F07-E873A90C38D3}" type="presParOf" srcId="{1476DB19-DEB8-495D-BCBC-D60EFCBED10C}" destId="{6F76AA74-B645-402A-8C70-CAC652C06DB2}" srcOrd="2" destOrd="0" presId="urn:microsoft.com/office/officeart/2008/layout/LinedList"/>
    <dgm:cxn modelId="{ABC0AA87-8063-4FE3-BADF-ED12E047F477}" type="presParOf" srcId="{1476DB19-DEB8-495D-BCBC-D60EFCBED10C}" destId="{4509931F-78CA-4AA1-816C-22E811E259DC}" srcOrd="3" destOrd="0" presId="urn:microsoft.com/office/officeart/2008/layout/LinedList"/>
    <dgm:cxn modelId="{2AC62BD2-7BB9-41D1-9B99-A50864F19630}" type="presParOf" srcId="{4509931F-78CA-4AA1-816C-22E811E259DC}" destId="{F053F049-4F34-4861-A09A-E846D4C3BD12}" srcOrd="0" destOrd="0" presId="urn:microsoft.com/office/officeart/2008/layout/LinedList"/>
    <dgm:cxn modelId="{6F103BD7-9EC4-4337-AF0D-BF02CCEEBBC6}" type="presParOf" srcId="{4509931F-78CA-4AA1-816C-22E811E259DC}" destId="{EFEE33A7-3259-444D-8304-5B58E9014FAA}" srcOrd="1" destOrd="0" presId="urn:microsoft.com/office/officeart/2008/layout/LinedList"/>
    <dgm:cxn modelId="{249D5A0F-7E00-4864-ACA9-DFD0ABC8C28F}" type="presParOf" srcId="{EFEE33A7-3259-444D-8304-5B58E9014FAA}" destId="{8FC5B70E-E714-4C7E-AEA1-3FED8B4251E2}" srcOrd="0" destOrd="0" presId="urn:microsoft.com/office/officeart/2008/layout/LinedList"/>
    <dgm:cxn modelId="{3D800AB8-2D8D-4B0E-A6A1-B02F3B0BC639}" type="presParOf" srcId="{EFEE33A7-3259-444D-8304-5B58E9014FAA}" destId="{427BF0EC-7A84-414C-BA66-364E9491B1A0}" srcOrd="1" destOrd="0" presId="urn:microsoft.com/office/officeart/2008/layout/LinedList"/>
    <dgm:cxn modelId="{30ED7F4B-683A-42C6-9A52-07B71B87B655}" type="presParOf" srcId="{427BF0EC-7A84-414C-BA66-364E9491B1A0}" destId="{1ECB1AFE-51A9-4CC5-85BB-B735300EAA2F}" srcOrd="0" destOrd="0" presId="urn:microsoft.com/office/officeart/2008/layout/LinedList"/>
    <dgm:cxn modelId="{800B118B-E641-41A0-AEA9-D4B3B0CE50A3}" type="presParOf" srcId="{427BF0EC-7A84-414C-BA66-364E9491B1A0}" destId="{39012B81-9473-4D3C-8EAA-56C1B2D88303}" srcOrd="1" destOrd="0" presId="urn:microsoft.com/office/officeart/2008/layout/LinedList"/>
    <dgm:cxn modelId="{6BA70909-2DB5-4ABB-87AD-E24767FC2477}" type="presParOf" srcId="{427BF0EC-7A84-414C-BA66-364E9491B1A0}" destId="{306EDD0E-8F96-421E-9E7A-205F96816D7A}" srcOrd="2" destOrd="0" presId="urn:microsoft.com/office/officeart/2008/layout/LinedList"/>
    <dgm:cxn modelId="{9418110D-50F2-4DB0-B87B-E0380FE602F8}" type="presParOf" srcId="{EFEE33A7-3259-444D-8304-5B58E9014FAA}" destId="{610DB4C7-F591-4047-B582-D1CEC5F7F509}" srcOrd="2" destOrd="0" presId="urn:microsoft.com/office/officeart/2008/layout/LinedList"/>
    <dgm:cxn modelId="{2626379A-30F9-482B-934D-290C19BB9A48}" type="presParOf" srcId="{EFEE33A7-3259-444D-8304-5B58E9014FAA}" destId="{E28ED865-7227-400A-B4DF-B8E331F0AE15}"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E59743B-B083-49D2-921A-B76F7123AED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fi-FI"/>
        </a:p>
      </dgm:t>
    </dgm:pt>
    <dgm:pt modelId="{C2E1D29D-E877-4973-963E-EAF8BDC400A7}">
      <dgm:prSet/>
      <dgm:spPr/>
      <dgm:t>
        <a:bodyPr/>
        <a:lstStyle/>
        <a:p>
          <a:r>
            <a:rPr lang="fi-FI" b="1"/>
            <a:t>Tahdon vai ilmaisun korostus </a:t>
          </a:r>
          <a:endParaRPr lang="fi-FI"/>
        </a:p>
      </dgm:t>
    </dgm:pt>
    <dgm:pt modelId="{ADB0CDEE-21E0-4519-AD2C-484D6A222B3B}" type="parTrans" cxnId="{97B23D8D-8894-4D60-B6EB-4409F6D1AA4D}">
      <dgm:prSet/>
      <dgm:spPr/>
      <dgm:t>
        <a:bodyPr/>
        <a:lstStyle/>
        <a:p>
          <a:endParaRPr lang="fi-FI"/>
        </a:p>
      </dgm:t>
    </dgm:pt>
    <dgm:pt modelId="{72DB7EA9-A49F-4676-8BBC-9F3906C8B496}" type="sibTrans" cxnId="{97B23D8D-8894-4D60-B6EB-4409F6D1AA4D}">
      <dgm:prSet/>
      <dgm:spPr/>
      <dgm:t>
        <a:bodyPr/>
        <a:lstStyle/>
        <a:p>
          <a:endParaRPr lang="fi-FI"/>
        </a:p>
      </dgm:t>
    </dgm:pt>
    <dgm:pt modelId="{A4B42B21-C3F0-4419-8C6F-A44DEE77A0AC}">
      <dgm:prSet/>
      <dgm:spPr/>
      <dgm:t>
        <a:bodyPr/>
        <a:lstStyle/>
        <a:p>
          <a:r>
            <a:rPr lang="fi-FI"/>
            <a:t>Myöhästynyt ja poikkeava vastaus</a:t>
          </a:r>
        </a:p>
      </dgm:t>
    </dgm:pt>
    <dgm:pt modelId="{72BC8C2D-36DF-4A21-9191-84381DEE5E5F}" type="parTrans" cxnId="{93B26DC6-B0D8-4D11-9EF4-88E19F2B5DF4}">
      <dgm:prSet/>
      <dgm:spPr/>
      <dgm:t>
        <a:bodyPr/>
        <a:lstStyle/>
        <a:p>
          <a:endParaRPr lang="fi-FI"/>
        </a:p>
      </dgm:t>
    </dgm:pt>
    <dgm:pt modelId="{F437B5D4-F451-4C5A-BA60-B1E46E61B1E1}" type="sibTrans" cxnId="{93B26DC6-B0D8-4D11-9EF4-88E19F2B5DF4}">
      <dgm:prSet/>
      <dgm:spPr/>
      <dgm:t>
        <a:bodyPr/>
        <a:lstStyle/>
        <a:p>
          <a:endParaRPr lang="fi-FI"/>
        </a:p>
      </dgm:t>
    </dgm:pt>
    <dgm:pt modelId="{8D9758E5-2A23-42F6-864D-FFB0B31C152C}">
      <dgm:prSet/>
      <dgm:spPr/>
      <dgm:t>
        <a:bodyPr/>
        <a:lstStyle/>
        <a:p>
          <a:r>
            <a:rPr lang="fi-FI" b="1"/>
            <a:t>Objektiivisten vai subjektiivisten kriteerin korostus muissa tilanteissa</a:t>
          </a:r>
          <a:endParaRPr lang="fi-FI"/>
        </a:p>
      </dgm:t>
    </dgm:pt>
    <dgm:pt modelId="{59F9B130-E018-4D9E-AC01-717D0676C72A}" type="parTrans" cxnId="{F5623C36-F06F-40E9-BACD-8DA8D26DB9AF}">
      <dgm:prSet/>
      <dgm:spPr/>
      <dgm:t>
        <a:bodyPr/>
        <a:lstStyle/>
        <a:p>
          <a:endParaRPr lang="fi-FI"/>
        </a:p>
      </dgm:t>
    </dgm:pt>
    <dgm:pt modelId="{7AF8240B-46E8-484B-AAA2-FE4DF222C7E9}" type="sibTrans" cxnId="{F5623C36-F06F-40E9-BACD-8DA8D26DB9AF}">
      <dgm:prSet/>
      <dgm:spPr/>
      <dgm:t>
        <a:bodyPr/>
        <a:lstStyle/>
        <a:p>
          <a:endParaRPr lang="fi-FI"/>
        </a:p>
      </dgm:t>
    </dgm:pt>
    <dgm:pt modelId="{59229C45-8AF3-4681-ABE0-B8C83DAEF6E3}">
      <dgm:prSet/>
      <dgm:spPr/>
      <dgm:t>
        <a:bodyPr/>
        <a:lstStyle/>
        <a:p>
          <a:r>
            <a:rPr lang="fi-FI"/>
            <a:t>Tarjouksen ja vastauksen peruuttaminen</a:t>
          </a:r>
        </a:p>
      </dgm:t>
    </dgm:pt>
    <dgm:pt modelId="{959A0790-1316-422D-8A94-73E7D0E9DAF0}" type="parTrans" cxnId="{9F5DF9CE-FB97-4A34-A7FC-3C1A3D040FB3}">
      <dgm:prSet/>
      <dgm:spPr/>
      <dgm:t>
        <a:bodyPr/>
        <a:lstStyle/>
        <a:p>
          <a:endParaRPr lang="fi-FI"/>
        </a:p>
      </dgm:t>
    </dgm:pt>
    <dgm:pt modelId="{FB15B15B-BAEF-4BEF-BB2E-43AC1F0A943D}" type="sibTrans" cxnId="{9F5DF9CE-FB97-4A34-A7FC-3C1A3D040FB3}">
      <dgm:prSet/>
      <dgm:spPr/>
      <dgm:t>
        <a:bodyPr/>
        <a:lstStyle/>
        <a:p>
          <a:endParaRPr lang="fi-FI"/>
        </a:p>
      </dgm:t>
    </dgm:pt>
    <dgm:pt modelId="{44023F19-00C4-4A85-9770-35D278C397F7}" type="pres">
      <dgm:prSet presAssocID="{0E59743B-B083-49D2-921A-B76F7123AED9}" presName="linear" presStyleCnt="0">
        <dgm:presLayoutVars>
          <dgm:animLvl val="lvl"/>
          <dgm:resizeHandles val="exact"/>
        </dgm:presLayoutVars>
      </dgm:prSet>
      <dgm:spPr/>
    </dgm:pt>
    <dgm:pt modelId="{609170C5-A708-4695-A7F7-716C1BDF40F3}" type="pres">
      <dgm:prSet presAssocID="{C2E1D29D-E877-4973-963E-EAF8BDC400A7}" presName="parentText" presStyleLbl="node1" presStyleIdx="0" presStyleCnt="2">
        <dgm:presLayoutVars>
          <dgm:chMax val="0"/>
          <dgm:bulletEnabled val="1"/>
        </dgm:presLayoutVars>
      </dgm:prSet>
      <dgm:spPr/>
    </dgm:pt>
    <dgm:pt modelId="{2B1CEFFE-435C-4C88-B37D-595222C63A2B}" type="pres">
      <dgm:prSet presAssocID="{C2E1D29D-E877-4973-963E-EAF8BDC400A7}" presName="childText" presStyleLbl="revTx" presStyleIdx="0" presStyleCnt="2">
        <dgm:presLayoutVars>
          <dgm:bulletEnabled val="1"/>
        </dgm:presLayoutVars>
      </dgm:prSet>
      <dgm:spPr/>
    </dgm:pt>
    <dgm:pt modelId="{28FD4750-335C-4A41-94C8-9086EFA9CD04}" type="pres">
      <dgm:prSet presAssocID="{8D9758E5-2A23-42F6-864D-FFB0B31C152C}" presName="parentText" presStyleLbl="node1" presStyleIdx="1" presStyleCnt="2">
        <dgm:presLayoutVars>
          <dgm:chMax val="0"/>
          <dgm:bulletEnabled val="1"/>
        </dgm:presLayoutVars>
      </dgm:prSet>
      <dgm:spPr/>
    </dgm:pt>
    <dgm:pt modelId="{CA6A8A9B-11F5-4B13-8358-C253F4C8A715}" type="pres">
      <dgm:prSet presAssocID="{8D9758E5-2A23-42F6-864D-FFB0B31C152C}" presName="childText" presStyleLbl="revTx" presStyleIdx="1" presStyleCnt="2">
        <dgm:presLayoutVars>
          <dgm:bulletEnabled val="1"/>
        </dgm:presLayoutVars>
      </dgm:prSet>
      <dgm:spPr/>
    </dgm:pt>
  </dgm:ptLst>
  <dgm:cxnLst>
    <dgm:cxn modelId="{F5623C36-F06F-40E9-BACD-8DA8D26DB9AF}" srcId="{0E59743B-B083-49D2-921A-B76F7123AED9}" destId="{8D9758E5-2A23-42F6-864D-FFB0B31C152C}" srcOrd="1" destOrd="0" parTransId="{59F9B130-E018-4D9E-AC01-717D0676C72A}" sibTransId="{7AF8240B-46E8-484B-AAA2-FE4DF222C7E9}"/>
    <dgm:cxn modelId="{6870635F-D6C6-43D5-B0B4-572E560990F7}" type="presOf" srcId="{C2E1D29D-E877-4973-963E-EAF8BDC400A7}" destId="{609170C5-A708-4695-A7F7-716C1BDF40F3}" srcOrd="0" destOrd="0" presId="urn:microsoft.com/office/officeart/2005/8/layout/vList2"/>
    <dgm:cxn modelId="{D4AB9564-9834-4954-B477-7A71E6237815}" type="presOf" srcId="{0E59743B-B083-49D2-921A-B76F7123AED9}" destId="{44023F19-00C4-4A85-9770-35D278C397F7}" srcOrd="0" destOrd="0" presId="urn:microsoft.com/office/officeart/2005/8/layout/vList2"/>
    <dgm:cxn modelId="{EA598A8C-8D27-40B2-896A-1D0D96978A3C}" type="presOf" srcId="{59229C45-8AF3-4681-ABE0-B8C83DAEF6E3}" destId="{CA6A8A9B-11F5-4B13-8358-C253F4C8A715}" srcOrd="0" destOrd="0" presId="urn:microsoft.com/office/officeart/2005/8/layout/vList2"/>
    <dgm:cxn modelId="{97B23D8D-8894-4D60-B6EB-4409F6D1AA4D}" srcId="{0E59743B-B083-49D2-921A-B76F7123AED9}" destId="{C2E1D29D-E877-4973-963E-EAF8BDC400A7}" srcOrd="0" destOrd="0" parTransId="{ADB0CDEE-21E0-4519-AD2C-484D6A222B3B}" sibTransId="{72DB7EA9-A49F-4676-8BBC-9F3906C8B496}"/>
    <dgm:cxn modelId="{93B26DC6-B0D8-4D11-9EF4-88E19F2B5DF4}" srcId="{C2E1D29D-E877-4973-963E-EAF8BDC400A7}" destId="{A4B42B21-C3F0-4419-8C6F-A44DEE77A0AC}" srcOrd="0" destOrd="0" parTransId="{72BC8C2D-36DF-4A21-9191-84381DEE5E5F}" sibTransId="{F437B5D4-F451-4C5A-BA60-B1E46E61B1E1}"/>
    <dgm:cxn modelId="{9F5DF9CE-FB97-4A34-A7FC-3C1A3D040FB3}" srcId="{8D9758E5-2A23-42F6-864D-FFB0B31C152C}" destId="{59229C45-8AF3-4681-ABE0-B8C83DAEF6E3}" srcOrd="0" destOrd="0" parTransId="{959A0790-1316-422D-8A94-73E7D0E9DAF0}" sibTransId="{FB15B15B-BAEF-4BEF-BB2E-43AC1F0A943D}"/>
    <dgm:cxn modelId="{6862F5E4-F927-48E7-8E4D-AA95A7BC50AB}" type="presOf" srcId="{8D9758E5-2A23-42F6-864D-FFB0B31C152C}" destId="{28FD4750-335C-4A41-94C8-9086EFA9CD04}" srcOrd="0" destOrd="0" presId="urn:microsoft.com/office/officeart/2005/8/layout/vList2"/>
    <dgm:cxn modelId="{CA7C68F5-F319-430A-9949-2E21623B8616}" type="presOf" srcId="{A4B42B21-C3F0-4419-8C6F-A44DEE77A0AC}" destId="{2B1CEFFE-435C-4C88-B37D-595222C63A2B}" srcOrd="0" destOrd="0" presId="urn:microsoft.com/office/officeart/2005/8/layout/vList2"/>
    <dgm:cxn modelId="{E1E98182-2604-4741-B860-6E28128EF687}" type="presParOf" srcId="{44023F19-00C4-4A85-9770-35D278C397F7}" destId="{609170C5-A708-4695-A7F7-716C1BDF40F3}" srcOrd="0" destOrd="0" presId="urn:microsoft.com/office/officeart/2005/8/layout/vList2"/>
    <dgm:cxn modelId="{8852EDD9-4DD5-4AA6-ACC1-9452209D79D4}" type="presParOf" srcId="{44023F19-00C4-4A85-9770-35D278C397F7}" destId="{2B1CEFFE-435C-4C88-B37D-595222C63A2B}" srcOrd="1" destOrd="0" presId="urn:microsoft.com/office/officeart/2005/8/layout/vList2"/>
    <dgm:cxn modelId="{070822B0-BA9D-45D6-8C9C-345A0AD9A7C3}" type="presParOf" srcId="{44023F19-00C4-4A85-9770-35D278C397F7}" destId="{28FD4750-335C-4A41-94C8-9086EFA9CD04}" srcOrd="2" destOrd="0" presId="urn:microsoft.com/office/officeart/2005/8/layout/vList2"/>
    <dgm:cxn modelId="{54CCEA69-288F-4827-A1AB-0DD7DF0598CF}" type="presParOf" srcId="{44023F19-00C4-4A85-9770-35D278C397F7}" destId="{CA6A8A9B-11F5-4B13-8358-C253F4C8A71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39D7A37-3AC8-4332-AF73-72CF38056BA1}" type="doc">
      <dgm:prSet loTypeId="urn:microsoft.com/office/officeart/2005/8/layout/hList1" loCatId="list" qsTypeId="urn:microsoft.com/office/officeart/2005/8/quickstyle/simple3" qsCatId="simple" csTypeId="urn:microsoft.com/office/officeart/2005/8/colors/colorful5" csCatId="colorful" phldr="1"/>
      <dgm:spPr/>
      <dgm:t>
        <a:bodyPr/>
        <a:lstStyle/>
        <a:p>
          <a:endParaRPr lang="fi-FI"/>
        </a:p>
      </dgm:t>
    </dgm:pt>
    <dgm:pt modelId="{C2C94E8F-ABE1-4B6A-8456-ADF8EB06F33E}">
      <dgm:prSet/>
      <dgm:spPr/>
      <dgm:t>
        <a:bodyPr/>
        <a:lstStyle/>
        <a:p>
          <a:pPr rtl="0"/>
          <a:r>
            <a:rPr lang="en-US" dirty="0" err="1"/>
            <a:t>OikTL</a:t>
          </a:r>
          <a:r>
            <a:rPr lang="en-US" dirty="0"/>
            <a:t> 7 §: </a:t>
          </a:r>
          <a:endParaRPr lang="fi-FI" dirty="0"/>
        </a:p>
      </dgm:t>
    </dgm:pt>
    <dgm:pt modelId="{FC2EF91C-CEA5-4CFC-BBF1-53830B777E60}" type="parTrans" cxnId="{DC7C38AE-A555-4E83-B75A-285C3BA51A78}">
      <dgm:prSet/>
      <dgm:spPr/>
      <dgm:t>
        <a:bodyPr/>
        <a:lstStyle/>
        <a:p>
          <a:endParaRPr lang="fi-FI"/>
        </a:p>
      </dgm:t>
    </dgm:pt>
    <dgm:pt modelId="{3003B961-BD0F-4FE0-8490-4FFA65EC04B7}" type="sibTrans" cxnId="{DC7C38AE-A555-4E83-B75A-285C3BA51A78}">
      <dgm:prSet/>
      <dgm:spPr/>
      <dgm:t>
        <a:bodyPr/>
        <a:lstStyle/>
        <a:p>
          <a:endParaRPr lang="fi-FI"/>
        </a:p>
      </dgm:t>
    </dgm:pt>
    <dgm:pt modelId="{C5991E1C-CC73-4869-AE80-492A8F456CB1}">
      <dgm:prSet/>
      <dgm:spPr/>
      <dgm:t>
        <a:bodyPr/>
        <a:lstStyle/>
        <a:p>
          <a:pPr rtl="0"/>
          <a:endParaRPr lang="fi-FI" dirty="0"/>
        </a:p>
      </dgm:t>
    </dgm:pt>
    <dgm:pt modelId="{C8CD8160-653C-4CD6-AF82-52F3B775E69E}" type="parTrans" cxnId="{1AA4308D-9480-438E-B29E-3C34C27CF70A}">
      <dgm:prSet/>
      <dgm:spPr/>
      <dgm:t>
        <a:bodyPr/>
        <a:lstStyle/>
        <a:p>
          <a:endParaRPr lang="fi-FI"/>
        </a:p>
      </dgm:t>
    </dgm:pt>
    <dgm:pt modelId="{6B8A9823-C7E3-41E1-90BC-53494DE71812}" type="sibTrans" cxnId="{1AA4308D-9480-438E-B29E-3C34C27CF70A}">
      <dgm:prSet/>
      <dgm:spPr/>
      <dgm:t>
        <a:bodyPr/>
        <a:lstStyle/>
        <a:p>
          <a:endParaRPr lang="fi-FI"/>
        </a:p>
      </dgm:t>
    </dgm:pt>
    <dgm:pt modelId="{AE9A9AFA-802B-4BBC-BFEA-8915E8500521}">
      <dgm:prSet/>
      <dgm:spPr/>
      <dgm:t>
        <a:bodyPr/>
        <a:lstStyle/>
        <a:p>
          <a:pPr rtl="0"/>
          <a:r>
            <a:rPr lang="fi-FI" dirty="0"/>
            <a:t>Tarjous tai vastaus, joka peruutetaan, ei ole sitova, jos peruutus saapuu sille, jolle tarjous on tehty tai vastaus annettu, ennenkuin hän on ottanut selon tarjouksesta tai vastauksesta tahi samaan aikaan, kuin tämä tapahtuu.</a:t>
          </a:r>
        </a:p>
      </dgm:t>
    </dgm:pt>
    <dgm:pt modelId="{5ECD5629-BE5D-4688-8479-4D67D0DBB6D6}" type="parTrans" cxnId="{E2FFE866-4E62-4A77-A539-A8C98400E22B}">
      <dgm:prSet/>
      <dgm:spPr/>
      <dgm:t>
        <a:bodyPr/>
        <a:lstStyle/>
        <a:p>
          <a:endParaRPr lang="fi-FI"/>
        </a:p>
      </dgm:t>
    </dgm:pt>
    <dgm:pt modelId="{291B4031-D619-473A-B9BA-B354514925DA}" type="sibTrans" cxnId="{E2FFE866-4E62-4A77-A539-A8C98400E22B}">
      <dgm:prSet/>
      <dgm:spPr/>
      <dgm:t>
        <a:bodyPr/>
        <a:lstStyle/>
        <a:p>
          <a:endParaRPr lang="fi-FI"/>
        </a:p>
      </dgm:t>
    </dgm:pt>
    <dgm:pt modelId="{318FC11E-F305-475E-A618-28FD6B2E4843}" type="pres">
      <dgm:prSet presAssocID="{B39D7A37-3AC8-4332-AF73-72CF38056BA1}" presName="Name0" presStyleCnt="0">
        <dgm:presLayoutVars>
          <dgm:dir/>
          <dgm:animLvl val="lvl"/>
          <dgm:resizeHandles val="exact"/>
        </dgm:presLayoutVars>
      </dgm:prSet>
      <dgm:spPr/>
    </dgm:pt>
    <dgm:pt modelId="{B5289138-D224-4FC8-9576-DA05EEF1E724}" type="pres">
      <dgm:prSet presAssocID="{C2C94E8F-ABE1-4B6A-8456-ADF8EB06F33E}" presName="composite" presStyleCnt="0"/>
      <dgm:spPr/>
    </dgm:pt>
    <dgm:pt modelId="{5B13C258-A403-45FA-A95E-53F91C317B04}" type="pres">
      <dgm:prSet presAssocID="{C2C94E8F-ABE1-4B6A-8456-ADF8EB06F33E}" presName="parTx" presStyleLbl="alignNode1" presStyleIdx="0" presStyleCnt="1">
        <dgm:presLayoutVars>
          <dgm:chMax val="0"/>
          <dgm:chPref val="0"/>
          <dgm:bulletEnabled val="1"/>
        </dgm:presLayoutVars>
      </dgm:prSet>
      <dgm:spPr/>
    </dgm:pt>
    <dgm:pt modelId="{EE3C547A-77F5-45EA-BB02-37D849D1F924}" type="pres">
      <dgm:prSet presAssocID="{C2C94E8F-ABE1-4B6A-8456-ADF8EB06F33E}" presName="desTx" presStyleLbl="alignAccFollowNode1" presStyleIdx="0" presStyleCnt="1">
        <dgm:presLayoutVars>
          <dgm:bulletEnabled val="1"/>
        </dgm:presLayoutVars>
      </dgm:prSet>
      <dgm:spPr/>
    </dgm:pt>
  </dgm:ptLst>
  <dgm:cxnLst>
    <dgm:cxn modelId="{7D0F0F0E-1B1B-4638-B033-7993FE105FD5}" type="presOf" srcId="{C5991E1C-CC73-4869-AE80-492A8F456CB1}" destId="{EE3C547A-77F5-45EA-BB02-37D849D1F924}" srcOrd="0" destOrd="0" presId="urn:microsoft.com/office/officeart/2005/8/layout/hList1"/>
    <dgm:cxn modelId="{DFBD0730-0D9B-4FA2-8FBA-B98154603682}" type="presOf" srcId="{AE9A9AFA-802B-4BBC-BFEA-8915E8500521}" destId="{EE3C547A-77F5-45EA-BB02-37D849D1F924}" srcOrd="0" destOrd="1" presId="urn:microsoft.com/office/officeart/2005/8/layout/hList1"/>
    <dgm:cxn modelId="{E2FFE866-4E62-4A77-A539-A8C98400E22B}" srcId="{C2C94E8F-ABE1-4B6A-8456-ADF8EB06F33E}" destId="{AE9A9AFA-802B-4BBC-BFEA-8915E8500521}" srcOrd="1" destOrd="0" parTransId="{5ECD5629-BE5D-4688-8479-4D67D0DBB6D6}" sibTransId="{291B4031-D619-473A-B9BA-B354514925DA}"/>
    <dgm:cxn modelId="{1AA4308D-9480-438E-B29E-3C34C27CF70A}" srcId="{C2C94E8F-ABE1-4B6A-8456-ADF8EB06F33E}" destId="{C5991E1C-CC73-4869-AE80-492A8F456CB1}" srcOrd="0" destOrd="0" parTransId="{C8CD8160-653C-4CD6-AF82-52F3B775E69E}" sibTransId="{6B8A9823-C7E3-41E1-90BC-53494DE71812}"/>
    <dgm:cxn modelId="{2233DAAA-9503-47C4-B363-B0A187FD365F}" type="presOf" srcId="{C2C94E8F-ABE1-4B6A-8456-ADF8EB06F33E}" destId="{5B13C258-A403-45FA-A95E-53F91C317B04}" srcOrd="0" destOrd="0" presId="urn:microsoft.com/office/officeart/2005/8/layout/hList1"/>
    <dgm:cxn modelId="{DC7C38AE-A555-4E83-B75A-285C3BA51A78}" srcId="{B39D7A37-3AC8-4332-AF73-72CF38056BA1}" destId="{C2C94E8F-ABE1-4B6A-8456-ADF8EB06F33E}" srcOrd="0" destOrd="0" parTransId="{FC2EF91C-CEA5-4CFC-BBF1-53830B777E60}" sibTransId="{3003B961-BD0F-4FE0-8490-4FFA65EC04B7}"/>
    <dgm:cxn modelId="{FB8F6DEA-498F-4A20-B9D1-9E4FCA47A5DA}" type="presOf" srcId="{B39D7A37-3AC8-4332-AF73-72CF38056BA1}" destId="{318FC11E-F305-475E-A618-28FD6B2E4843}" srcOrd="0" destOrd="0" presId="urn:microsoft.com/office/officeart/2005/8/layout/hList1"/>
    <dgm:cxn modelId="{6227AF6A-1D91-4856-B0D5-4DCB06465C4F}" type="presParOf" srcId="{318FC11E-F305-475E-A618-28FD6B2E4843}" destId="{B5289138-D224-4FC8-9576-DA05EEF1E724}" srcOrd="0" destOrd="0" presId="urn:microsoft.com/office/officeart/2005/8/layout/hList1"/>
    <dgm:cxn modelId="{EE9595DB-683C-4A92-BCE3-DA27A08F942A}" type="presParOf" srcId="{B5289138-D224-4FC8-9576-DA05EEF1E724}" destId="{5B13C258-A403-45FA-A95E-53F91C317B04}" srcOrd="0" destOrd="0" presId="urn:microsoft.com/office/officeart/2005/8/layout/hList1"/>
    <dgm:cxn modelId="{2E0682D2-50F5-4968-827C-CCF3194ECCFA}" type="presParOf" srcId="{B5289138-D224-4FC8-9576-DA05EEF1E724}" destId="{EE3C547A-77F5-45EA-BB02-37D849D1F92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68C19DA-9D39-485D-BE24-C3FC8EA240D5}"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8D48B390-CD0D-4EDA-9610-2D059CF4C7DA}">
      <dgm:prSet/>
      <dgm:spPr/>
      <dgm:t>
        <a:bodyPr/>
        <a:lstStyle/>
        <a:p>
          <a:pPr rtl="0"/>
          <a:r>
            <a:rPr lang="en-US" b="1"/>
            <a:t>Article 2.3 - Withdrawal of Offer </a:t>
          </a:r>
          <a:endParaRPr lang="fi-FI"/>
        </a:p>
      </dgm:t>
    </dgm:pt>
    <dgm:pt modelId="{EE568A55-C1FB-4569-B9CA-51DE2D94540B}" type="parTrans" cxnId="{3EEDFA71-47E2-4D2E-A908-2A5E7CCDF0AD}">
      <dgm:prSet/>
      <dgm:spPr/>
      <dgm:t>
        <a:bodyPr/>
        <a:lstStyle/>
        <a:p>
          <a:endParaRPr lang="en-US"/>
        </a:p>
      </dgm:t>
    </dgm:pt>
    <dgm:pt modelId="{E7D1CF13-FFAC-4004-B476-F5661A994430}" type="sibTrans" cxnId="{3EEDFA71-47E2-4D2E-A908-2A5E7CCDF0AD}">
      <dgm:prSet/>
      <dgm:spPr/>
      <dgm:t>
        <a:bodyPr/>
        <a:lstStyle/>
        <a:p>
          <a:endParaRPr lang="en-US"/>
        </a:p>
      </dgm:t>
    </dgm:pt>
    <dgm:pt modelId="{6551526B-6BC8-4427-8AFC-46DF791CF00A}">
      <dgm:prSet/>
      <dgm:spPr/>
      <dgm:t>
        <a:bodyPr/>
        <a:lstStyle/>
        <a:p>
          <a:pPr rtl="0"/>
          <a:r>
            <a:rPr lang="en-US" b="1"/>
            <a:t>(1)</a:t>
          </a:r>
          <a:r>
            <a:rPr lang="en-US"/>
            <a:t> An offer becomes effective when it reaches the offeree. </a:t>
          </a:r>
          <a:endParaRPr lang="fi-FI"/>
        </a:p>
      </dgm:t>
    </dgm:pt>
    <dgm:pt modelId="{A187E700-DF46-42E6-B803-3ECBB9A3AC50}" type="parTrans" cxnId="{F7DBE55E-9B2D-4770-9DAD-BA3FDE6D87FF}">
      <dgm:prSet/>
      <dgm:spPr/>
      <dgm:t>
        <a:bodyPr/>
        <a:lstStyle/>
        <a:p>
          <a:endParaRPr lang="en-US"/>
        </a:p>
      </dgm:t>
    </dgm:pt>
    <dgm:pt modelId="{474BA838-E726-4CBF-8F7F-298C03F0195E}" type="sibTrans" cxnId="{F7DBE55E-9B2D-4770-9DAD-BA3FDE6D87FF}">
      <dgm:prSet/>
      <dgm:spPr/>
      <dgm:t>
        <a:bodyPr/>
        <a:lstStyle/>
        <a:p>
          <a:endParaRPr lang="en-US"/>
        </a:p>
      </dgm:t>
    </dgm:pt>
    <dgm:pt modelId="{B793D34A-B676-4FCC-BB55-5B6BD0913BFF}">
      <dgm:prSet/>
      <dgm:spPr/>
      <dgm:t>
        <a:bodyPr/>
        <a:lstStyle/>
        <a:p>
          <a:pPr rtl="0"/>
          <a:r>
            <a:rPr lang="en-US" b="1" dirty="0"/>
            <a:t>(2)</a:t>
          </a:r>
          <a:r>
            <a:rPr lang="en-US" dirty="0"/>
            <a:t> An offer, even if it is irrevocable, may be withdrawn if the withdrawal reaches the offeree </a:t>
          </a:r>
          <a:r>
            <a:rPr lang="en-US" dirty="0">
              <a:solidFill>
                <a:srgbClr val="FF0000"/>
              </a:solidFill>
            </a:rPr>
            <a:t>before or at the same time as the offer. </a:t>
          </a:r>
          <a:endParaRPr lang="fi-FI" dirty="0">
            <a:solidFill>
              <a:srgbClr val="FF0000"/>
            </a:solidFill>
          </a:endParaRPr>
        </a:p>
      </dgm:t>
    </dgm:pt>
    <dgm:pt modelId="{E01CC819-7AC8-4B5C-BABC-2213CAE82AB9}" type="parTrans" cxnId="{4B21628D-4533-483F-83E0-975A7BC292DE}">
      <dgm:prSet/>
      <dgm:spPr/>
      <dgm:t>
        <a:bodyPr/>
        <a:lstStyle/>
        <a:p>
          <a:endParaRPr lang="en-US"/>
        </a:p>
      </dgm:t>
    </dgm:pt>
    <dgm:pt modelId="{322A53CF-D4A4-48AE-9BB4-C816CD2334BA}" type="sibTrans" cxnId="{4B21628D-4533-483F-83E0-975A7BC292DE}">
      <dgm:prSet/>
      <dgm:spPr/>
      <dgm:t>
        <a:bodyPr/>
        <a:lstStyle/>
        <a:p>
          <a:endParaRPr lang="en-US"/>
        </a:p>
      </dgm:t>
    </dgm:pt>
    <dgm:pt modelId="{B56CA9F8-9227-4E10-B400-F6381482D83C}">
      <dgm:prSet/>
      <dgm:spPr/>
      <dgm:t>
        <a:bodyPr/>
        <a:lstStyle/>
        <a:p>
          <a:pPr rtl="0"/>
          <a:r>
            <a:rPr lang="en-US" b="1"/>
            <a:t>Article 2.10 - Withdrawal of Acceptance </a:t>
          </a:r>
          <a:endParaRPr lang="fi-FI"/>
        </a:p>
      </dgm:t>
    </dgm:pt>
    <dgm:pt modelId="{9087A658-3FDB-48A6-BF28-183B829D4AEB}" type="parTrans" cxnId="{04D38AA6-684E-45EC-A31A-48C718343BC2}">
      <dgm:prSet/>
      <dgm:spPr/>
      <dgm:t>
        <a:bodyPr/>
        <a:lstStyle/>
        <a:p>
          <a:endParaRPr lang="en-US"/>
        </a:p>
      </dgm:t>
    </dgm:pt>
    <dgm:pt modelId="{466F8D7D-9A79-4595-9440-1CD535A39406}" type="sibTrans" cxnId="{04D38AA6-684E-45EC-A31A-48C718343BC2}">
      <dgm:prSet/>
      <dgm:spPr/>
      <dgm:t>
        <a:bodyPr/>
        <a:lstStyle/>
        <a:p>
          <a:endParaRPr lang="en-US"/>
        </a:p>
      </dgm:t>
    </dgm:pt>
    <dgm:pt modelId="{CA82E3A3-91DE-4B05-A032-8D38589F12A9}">
      <dgm:prSet/>
      <dgm:spPr/>
      <dgm:t>
        <a:bodyPr/>
        <a:lstStyle/>
        <a:p>
          <a:pPr rtl="0"/>
          <a:r>
            <a:rPr lang="en-US" dirty="0"/>
            <a:t>An acceptance may be withdrawn if the withdrawal reaches the offeror </a:t>
          </a:r>
          <a:r>
            <a:rPr lang="en-US" dirty="0">
              <a:solidFill>
                <a:srgbClr val="FF0000"/>
              </a:solidFill>
            </a:rPr>
            <a:t>before or at the same time as the acceptance would have become effective</a:t>
          </a:r>
          <a:r>
            <a:rPr lang="en-US" dirty="0"/>
            <a:t>. </a:t>
          </a:r>
          <a:endParaRPr lang="fi-FI" dirty="0"/>
        </a:p>
      </dgm:t>
    </dgm:pt>
    <dgm:pt modelId="{0DB48F86-2F16-4566-B2EC-1B24A8FD883C}" type="parTrans" cxnId="{1027328E-2D3A-4FB9-BE56-5DBB1E3DA6AF}">
      <dgm:prSet/>
      <dgm:spPr/>
      <dgm:t>
        <a:bodyPr/>
        <a:lstStyle/>
        <a:p>
          <a:endParaRPr lang="en-US"/>
        </a:p>
      </dgm:t>
    </dgm:pt>
    <dgm:pt modelId="{B39C4651-6EF2-4001-89CB-0887AA207CDB}" type="sibTrans" cxnId="{1027328E-2D3A-4FB9-BE56-5DBB1E3DA6AF}">
      <dgm:prSet/>
      <dgm:spPr/>
      <dgm:t>
        <a:bodyPr/>
        <a:lstStyle/>
        <a:p>
          <a:endParaRPr lang="en-US"/>
        </a:p>
      </dgm:t>
    </dgm:pt>
    <dgm:pt modelId="{8C5081C1-5694-40A2-BA4B-D6798F73ED8C}">
      <dgm:prSet/>
      <dgm:spPr/>
      <dgm:t>
        <a:bodyPr/>
        <a:lstStyle/>
        <a:p>
          <a:pPr rtl="0"/>
          <a:r>
            <a:rPr lang="en-US" dirty="0"/>
            <a:t>An acceptance of an offer becomes effective </a:t>
          </a:r>
          <a:r>
            <a:rPr lang="en-US" dirty="0">
              <a:solidFill>
                <a:srgbClr val="FF0000"/>
              </a:solidFill>
            </a:rPr>
            <a:t>when the indication of assent reaches the offeror </a:t>
          </a:r>
          <a:r>
            <a:rPr lang="en-US" dirty="0"/>
            <a:t>(2.6.2)</a:t>
          </a:r>
          <a:endParaRPr lang="fi-FI" dirty="0"/>
        </a:p>
      </dgm:t>
    </dgm:pt>
    <dgm:pt modelId="{279C2689-25C5-4713-BAFA-335ADE11FE21}" type="parTrans" cxnId="{D2A6E8F7-ACBD-47EE-A3ED-237DF4FAAE35}">
      <dgm:prSet/>
      <dgm:spPr/>
      <dgm:t>
        <a:bodyPr/>
        <a:lstStyle/>
        <a:p>
          <a:endParaRPr lang="en-US"/>
        </a:p>
      </dgm:t>
    </dgm:pt>
    <dgm:pt modelId="{2DC75130-EA24-43B1-9E88-05336826A1CF}" type="sibTrans" cxnId="{D2A6E8F7-ACBD-47EE-A3ED-237DF4FAAE35}">
      <dgm:prSet/>
      <dgm:spPr/>
      <dgm:t>
        <a:bodyPr/>
        <a:lstStyle/>
        <a:p>
          <a:endParaRPr lang="en-US"/>
        </a:p>
      </dgm:t>
    </dgm:pt>
    <dgm:pt modelId="{A5D0104D-99DD-414E-A341-1F1F2D885AB9}" type="pres">
      <dgm:prSet presAssocID="{768C19DA-9D39-485D-BE24-C3FC8EA240D5}" presName="vert0" presStyleCnt="0">
        <dgm:presLayoutVars>
          <dgm:dir/>
          <dgm:animOne val="branch"/>
          <dgm:animLvl val="lvl"/>
        </dgm:presLayoutVars>
      </dgm:prSet>
      <dgm:spPr/>
    </dgm:pt>
    <dgm:pt modelId="{A4DCECCE-6E26-4F82-82EA-CE5623FA792D}" type="pres">
      <dgm:prSet presAssocID="{8D48B390-CD0D-4EDA-9610-2D059CF4C7DA}" presName="thickLine" presStyleLbl="alignNode1" presStyleIdx="0" presStyleCnt="2"/>
      <dgm:spPr/>
    </dgm:pt>
    <dgm:pt modelId="{4B27F3F2-5B5B-49D7-8E59-366F21127D24}" type="pres">
      <dgm:prSet presAssocID="{8D48B390-CD0D-4EDA-9610-2D059CF4C7DA}" presName="horz1" presStyleCnt="0"/>
      <dgm:spPr/>
    </dgm:pt>
    <dgm:pt modelId="{3A6B413C-3087-421F-84BB-E746F1252671}" type="pres">
      <dgm:prSet presAssocID="{8D48B390-CD0D-4EDA-9610-2D059CF4C7DA}" presName="tx1" presStyleLbl="revTx" presStyleIdx="0" presStyleCnt="6"/>
      <dgm:spPr/>
    </dgm:pt>
    <dgm:pt modelId="{BDEBB6D3-54C7-457C-B4C5-6DC54CA3FA21}" type="pres">
      <dgm:prSet presAssocID="{8D48B390-CD0D-4EDA-9610-2D059CF4C7DA}" presName="vert1" presStyleCnt="0"/>
      <dgm:spPr/>
    </dgm:pt>
    <dgm:pt modelId="{429B37A0-9E66-44D5-83A9-AF64B4BE6418}" type="pres">
      <dgm:prSet presAssocID="{6551526B-6BC8-4427-8AFC-46DF791CF00A}" presName="vertSpace2a" presStyleCnt="0"/>
      <dgm:spPr/>
    </dgm:pt>
    <dgm:pt modelId="{0D06B173-E549-4567-B2BE-97501E7C6321}" type="pres">
      <dgm:prSet presAssocID="{6551526B-6BC8-4427-8AFC-46DF791CF00A}" presName="horz2" presStyleCnt="0"/>
      <dgm:spPr/>
    </dgm:pt>
    <dgm:pt modelId="{9790548A-E92A-49F0-8612-912430DB4D2F}" type="pres">
      <dgm:prSet presAssocID="{6551526B-6BC8-4427-8AFC-46DF791CF00A}" presName="horzSpace2" presStyleCnt="0"/>
      <dgm:spPr/>
    </dgm:pt>
    <dgm:pt modelId="{3E25D523-5136-4FC0-AB73-A1B10AE5F73A}" type="pres">
      <dgm:prSet presAssocID="{6551526B-6BC8-4427-8AFC-46DF791CF00A}" presName="tx2" presStyleLbl="revTx" presStyleIdx="1" presStyleCnt="6"/>
      <dgm:spPr/>
    </dgm:pt>
    <dgm:pt modelId="{C8AAD28B-7360-48BC-9B77-D7F749A811CF}" type="pres">
      <dgm:prSet presAssocID="{6551526B-6BC8-4427-8AFC-46DF791CF00A}" presName="vert2" presStyleCnt="0"/>
      <dgm:spPr/>
    </dgm:pt>
    <dgm:pt modelId="{B79C10A7-6557-4319-9177-25BD3C6D4BDD}" type="pres">
      <dgm:prSet presAssocID="{6551526B-6BC8-4427-8AFC-46DF791CF00A}" presName="thinLine2b" presStyleLbl="callout" presStyleIdx="0" presStyleCnt="4"/>
      <dgm:spPr/>
    </dgm:pt>
    <dgm:pt modelId="{E8F42F28-538B-489E-9D5F-50F9602FC1A2}" type="pres">
      <dgm:prSet presAssocID="{6551526B-6BC8-4427-8AFC-46DF791CF00A}" presName="vertSpace2b" presStyleCnt="0"/>
      <dgm:spPr/>
    </dgm:pt>
    <dgm:pt modelId="{7A08FC11-089A-4A4C-8D10-ECE67FB51A5B}" type="pres">
      <dgm:prSet presAssocID="{B793D34A-B676-4FCC-BB55-5B6BD0913BFF}" presName="horz2" presStyleCnt="0"/>
      <dgm:spPr/>
    </dgm:pt>
    <dgm:pt modelId="{8ADCE773-B098-4118-8EE6-09CE7B0DABAD}" type="pres">
      <dgm:prSet presAssocID="{B793D34A-B676-4FCC-BB55-5B6BD0913BFF}" presName="horzSpace2" presStyleCnt="0"/>
      <dgm:spPr/>
    </dgm:pt>
    <dgm:pt modelId="{D9BC68E0-7686-4E89-9528-D9AD525128B8}" type="pres">
      <dgm:prSet presAssocID="{B793D34A-B676-4FCC-BB55-5B6BD0913BFF}" presName="tx2" presStyleLbl="revTx" presStyleIdx="2" presStyleCnt="6"/>
      <dgm:spPr/>
    </dgm:pt>
    <dgm:pt modelId="{3B89D8B2-1381-495D-8575-1B89D2E3259B}" type="pres">
      <dgm:prSet presAssocID="{B793D34A-B676-4FCC-BB55-5B6BD0913BFF}" presName="vert2" presStyleCnt="0"/>
      <dgm:spPr/>
    </dgm:pt>
    <dgm:pt modelId="{36CE1930-710E-493A-A860-CED68E9B40FD}" type="pres">
      <dgm:prSet presAssocID="{B793D34A-B676-4FCC-BB55-5B6BD0913BFF}" presName="thinLine2b" presStyleLbl="callout" presStyleIdx="1" presStyleCnt="4"/>
      <dgm:spPr/>
    </dgm:pt>
    <dgm:pt modelId="{7ED03466-DFF2-454D-8B27-B33C0D048531}" type="pres">
      <dgm:prSet presAssocID="{B793D34A-B676-4FCC-BB55-5B6BD0913BFF}" presName="vertSpace2b" presStyleCnt="0"/>
      <dgm:spPr/>
    </dgm:pt>
    <dgm:pt modelId="{6183EA49-74F6-437C-94C7-B37C52B88D1F}" type="pres">
      <dgm:prSet presAssocID="{B56CA9F8-9227-4E10-B400-F6381482D83C}" presName="thickLine" presStyleLbl="alignNode1" presStyleIdx="1" presStyleCnt="2"/>
      <dgm:spPr/>
    </dgm:pt>
    <dgm:pt modelId="{50FDA554-9876-4684-A185-18935F0BC3AD}" type="pres">
      <dgm:prSet presAssocID="{B56CA9F8-9227-4E10-B400-F6381482D83C}" presName="horz1" presStyleCnt="0"/>
      <dgm:spPr/>
    </dgm:pt>
    <dgm:pt modelId="{B0941056-5048-4358-9646-F6451C5D4F70}" type="pres">
      <dgm:prSet presAssocID="{B56CA9F8-9227-4E10-B400-F6381482D83C}" presName="tx1" presStyleLbl="revTx" presStyleIdx="3" presStyleCnt="6"/>
      <dgm:spPr/>
    </dgm:pt>
    <dgm:pt modelId="{024FBC7C-2523-497F-8B19-6DF748B07715}" type="pres">
      <dgm:prSet presAssocID="{B56CA9F8-9227-4E10-B400-F6381482D83C}" presName="vert1" presStyleCnt="0"/>
      <dgm:spPr/>
    </dgm:pt>
    <dgm:pt modelId="{D5563FE9-6CA4-4BA1-93BB-B823C81B4072}" type="pres">
      <dgm:prSet presAssocID="{CA82E3A3-91DE-4B05-A032-8D38589F12A9}" presName="vertSpace2a" presStyleCnt="0"/>
      <dgm:spPr/>
    </dgm:pt>
    <dgm:pt modelId="{42AD01EB-B77B-47BE-87B8-8C12EDFEB109}" type="pres">
      <dgm:prSet presAssocID="{CA82E3A3-91DE-4B05-A032-8D38589F12A9}" presName="horz2" presStyleCnt="0"/>
      <dgm:spPr/>
    </dgm:pt>
    <dgm:pt modelId="{D931248F-FF2E-4984-88D1-19EE8BC6E357}" type="pres">
      <dgm:prSet presAssocID="{CA82E3A3-91DE-4B05-A032-8D38589F12A9}" presName="horzSpace2" presStyleCnt="0"/>
      <dgm:spPr/>
    </dgm:pt>
    <dgm:pt modelId="{346C3D74-D2AD-40F1-A3E5-77637C0D0FB5}" type="pres">
      <dgm:prSet presAssocID="{CA82E3A3-91DE-4B05-A032-8D38589F12A9}" presName="tx2" presStyleLbl="revTx" presStyleIdx="4" presStyleCnt="6"/>
      <dgm:spPr/>
    </dgm:pt>
    <dgm:pt modelId="{8AC66528-5921-42B0-AB89-DF86E55590C5}" type="pres">
      <dgm:prSet presAssocID="{CA82E3A3-91DE-4B05-A032-8D38589F12A9}" presName="vert2" presStyleCnt="0"/>
      <dgm:spPr/>
    </dgm:pt>
    <dgm:pt modelId="{F1899F19-C6E9-4474-A9F5-7FA49DA9AD14}" type="pres">
      <dgm:prSet presAssocID="{CA82E3A3-91DE-4B05-A032-8D38589F12A9}" presName="thinLine2b" presStyleLbl="callout" presStyleIdx="2" presStyleCnt="4"/>
      <dgm:spPr/>
    </dgm:pt>
    <dgm:pt modelId="{AB2B5337-A6D8-4E26-A650-8B1B16A4415B}" type="pres">
      <dgm:prSet presAssocID="{CA82E3A3-91DE-4B05-A032-8D38589F12A9}" presName="vertSpace2b" presStyleCnt="0"/>
      <dgm:spPr/>
    </dgm:pt>
    <dgm:pt modelId="{679A04A7-AE47-422D-A575-5961EC04606E}" type="pres">
      <dgm:prSet presAssocID="{8C5081C1-5694-40A2-BA4B-D6798F73ED8C}" presName="horz2" presStyleCnt="0"/>
      <dgm:spPr/>
    </dgm:pt>
    <dgm:pt modelId="{D9428D10-A707-4588-88E6-DAC01BF11575}" type="pres">
      <dgm:prSet presAssocID="{8C5081C1-5694-40A2-BA4B-D6798F73ED8C}" presName="horzSpace2" presStyleCnt="0"/>
      <dgm:spPr/>
    </dgm:pt>
    <dgm:pt modelId="{921947A4-B000-48A2-9E1A-C1D73509882F}" type="pres">
      <dgm:prSet presAssocID="{8C5081C1-5694-40A2-BA4B-D6798F73ED8C}" presName="tx2" presStyleLbl="revTx" presStyleIdx="5" presStyleCnt="6"/>
      <dgm:spPr/>
    </dgm:pt>
    <dgm:pt modelId="{3A96C0F1-CBC9-4D19-9A53-2864F805E06D}" type="pres">
      <dgm:prSet presAssocID="{8C5081C1-5694-40A2-BA4B-D6798F73ED8C}" presName="vert2" presStyleCnt="0"/>
      <dgm:spPr/>
    </dgm:pt>
    <dgm:pt modelId="{09EE8D5A-D23C-4190-8427-9865FC20606F}" type="pres">
      <dgm:prSet presAssocID="{8C5081C1-5694-40A2-BA4B-D6798F73ED8C}" presName="thinLine2b" presStyleLbl="callout" presStyleIdx="3" presStyleCnt="4"/>
      <dgm:spPr/>
    </dgm:pt>
    <dgm:pt modelId="{6A6BC09F-1B5D-4FA8-8F5F-8CB819164D8E}" type="pres">
      <dgm:prSet presAssocID="{8C5081C1-5694-40A2-BA4B-D6798F73ED8C}" presName="vertSpace2b" presStyleCnt="0"/>
      <dgm:spPr/>
    </dgm:pt>
  </dgm:ptLst>
  <dgm:cxnLst>
    <dgm:cxn modelId="{F8C97B1C-321D-451D-BC4A-360A133DAFAE}" type="presOf" srcId="{8C5081C1-5694-40A2-BA4B-D6798F73ED8C}" destId="{921947A4-B000-48A2-9E1A-C1D73509882F}" srcOrd="0" destOrd="0" presId="urn:microsoft.com/office/officeart/2008/layout/LinedList"/>
    <dgm:cxn modelId="{0389861F-2FF0-4FE3-84BA-F14322885583}" type="presOf" srcId="{B56CA9F8-9227-4E10-B400-F6381482D83C}" destId="{B0941056-5048-4358-9646-F6451C5D4F70}" srcOrd="0" destOrd="0" presId="urn:microsoft.com/office/officeart/2008/layout/LinedList"/>
    <dgm:cxn modelId="{6EDCF35C-A6C5-4E6F-8477-AD82087DB1F7}" type="presOf" srcId="{6551526B-6BC8-4427-8AFC-46DF791CF00A}" destId="{3E25D523-5136-4FC0-AB73-A1B10AE5F73A}" srcOrd="0" destOrd="0" presId="urn:microsoft.com/office/officeart/2008/layout/LinedList"/>
    <dgm:cxn modelId="{F7DBE55E-9B2D-4770-9DAD-BA3FDE6D87FF}" srcId="{8D48B390-CD0D-4EDA-9610-2D059CF4C7DA}" destId="{6551526B-6BC8-4427-8AFC-46DF791CF00A}" srcOrd="0" destOrd="0" parTransId="{A187E700-DF46-42E6-B803-3ECBB9A3AC50}" sibTransId="{474BA838-E726-4CBF-8F7F-298C03F0195E}"/>
    <dgm:cxn modelId="{652C0443-2EB1-4FD6-8C9E-E43209C9794F}" type="presOf" srcId="{8D48B390-CD0D-4EDA-9610-2D059CF4C7DA}" destId="{3A6B413C-3087-421F-84BB-E746F1252671}" srcOrd="0" destOrd="0" presId="urn:microsoft.com/office/officeart/2008/layout/LinedList"/>
    <dgm:cxn modelId="{DE146C44-1DE9-4715-968F-00884835A143}" type="presOf" srcId="{B793D34A-B676-4FCC-BB55-5B6BD0913BFF}" destId="{D9BC68E0-7686-4E89-9528-D9AD525128B8}" srcOrd="0" destOrd="0" presId="urn:microsoft.com/office/officeart/2008/layout/LinedList"/>
    <dgm:cxn modelId="{0C73596B-278F-4A3D-9977-15A55C095A7A}" type="presOf" srcId="{768C19DA-9D39-485D-BE24-C3FC8EA240D5}" destId="{A5D0104D-99DD-414E-A341-1F1F2D885AB9}" srcOrd="0" destOrd="0" presId="urn:microsoft.com/office/officeart/2008/layout/LinedList"/>
    <dgm:cxn modelId="{3EEDFA71-47E2-4D2E-A908-2A5E7CCDF0AD}" srcId="{768C19DA-9D39-485D-BE24-C3FC8EA240D5}" destId="{8D48B390-CD0D-4EDA-9610-2D059CF4C7DA}" srcOrd="0" destOrd="0" parTransId="{EE568A55-C1FB-4569-B9CA-51DE2D94540B}" sibTransId="{E7D1CF13-FFAC-4004-B476-F5661A994430}"/>
    <dgm:cxn modelId="{4B21628D-4533-483F-83E0-975A7BC292DE}" srcId="{8D48B390-CD0D-4EDA-9610-2D059CF4C7DA}" destId="{B793D34A-B676-4FCC-BB55-5B6BD0913BFF}" srcOrd="1" destOrd="0" parTransId="{E01CC819-7AC8-4B5C-BABC-2213CAE82AB9}" sibTransId="{322A53CF-D4A4-48AE-9BB4-C816CD2334BA}"/>
    <dgm:cxn modelId="{1027328E-2D3A-4FB9-BE56-5DBB1E3DA6AF}" srcId="{B56CA9F8-9227-4E10-B400-F6381482D83C}" destId="{CA82E3A3-91DE-4B05-A032-8D38589F12A9}" srcOrd="0" destOrd="0" parTransId="{0DB48F86-2F16-4566-B2EC-1B24A8FD883C}" sibTransId="{B39C4651-6EF2-4001-89CB-0887AA207CDB}"/>
    <dgm:cxn modelId="{454A9AA3-806C-42CB-8098-F991A543DC53}" type="presOf" srcId="{CA82E3A3-91DE-4B05-A032-8D38589F12A9}" destId="{346C3D74-D2AD-40F1-A3E5-77637C0D0FB5}" srcOrd="0" destOrd="0" presId="urn:microsoft.com/office/officeart/2008/layout/LinedList"/>
    <dgm:cxn modelId="{04D38AA6-684E-45EC-A31A-48C718343BC2}" srcId="{768C19DA-9D39-485D-BE24-C3FC8EA240D5}" destId="{B56CA9F8-9227-4E10-B400-F6381482D83C}" srcOrd="1" destOrd="0" parTransId="{9087A658-3FDB-48A6-BF28-183B829D4AEB}" sibTransId="{466F8D7D-9A79-4595-9440-1CD535A39406}"/>
    <dgm:cxn modelId="{D2A6E8F7-ACBD-47EE-A3ED-237DF4FAAE35}" srcId="{B56CA9F8-9227-4E10-B400-F6381482D83C}" destId="{8C5081C1-5694-40A2-BA4B-D6798F73ED8C}" srcOrd="1" destOrd="0" parTransId="{279C2689-25C5-4713-BAFA-335ADE11FE21}" sibTransId="{2DC75130-EA24-43B1-9E88-05336826A1CF}"/>
    <dgm:cxn modelId="{CDE25C2A-447D-4359-85B4-D1791E2B755B}" type="presParOf" srcId="{A5D0104D-99DD-414E-A341-1F1F2D885AB9}" destId="{A4DCECCE-6E26-4F82-82EA-CE5623FA792D}" srcOrd="0" destOrd="0" presId="urn:microsoft.com/office/officeart/2008/layout/LinedList"/>
    <dgm:cxn modelId="{6C4461AF-8583-476A-9DF9-C79D5710FAA9}" type="presParOf" srcId="{A5D0104D-99DD-414E-A341-1F1F2D885AB9}" destId="{4B27F3F2-5B5B-49D7-8E59-366F21127D24}" srcOrd="1" destOrd="0" presId="urn:microsoft.com/office/officeart/2008/layout/LinedList"/>
    <dgm:cxn modelId="{D58E3ABB-6412-4397-9B01-BE468D891975}" type="presParOf" srcId="{4B27F3F2-5B5B-49D7-8E59-366F21127D24}" destId="{3A6B413C-3087-421F-84BB-E746F1252671}" srcOrd="0" destOrd="0" presId="urn:microsoft.com/office/officeart/2008/layout/LinedList"/>
    <dgm:cxn modelId="{BF4F6B67-BF2E-4A27-A78D-3E48233927B0}" type="presParOf" srcId="{4B27F3F2-5B5B-49D7-8E59-366F21127D24}" destId="{BDEBB6D3-54C7-457C-B4C5-6DC54CA3FA21}" srcOrd="1" destOrd="0" presId="urn:microsoft.com/office/officeart/2008/layout/LinedList"/>
    <dgm:cxn modelId="{241FFED0-0158-4FDC-A66E-5F96CE920752}" type="presParOf" srcId="{BDEBB6D3-54C7-457C-B4C5-6DC54CA3FA21}" destId="{429B37A0-9E66-44D5-83A9-AF64B4BE6418}" srcOrd="0" destOrd="0" presId="urn:microsoft.com/office/officeart/2008/layout/LinedList"/>
    <dgm:cxn modelId="{1DEED8A2-04AE-4D47-BF8F-4C714C82DC2D}" type="presParOf" srcId="{BDEBB6D3-54C7-457C-B4C5-6DC54CA3FA21}" destId="{0D06B173-E549-4567-B2BE-97501E7C6321}" srcOrd="1" destOrd="0" presId="urn:microsoft.com/office/officeart/2008/layout/LinedList"/>
    <dgm:cxn modelId="{7602DF96-223E-4307-8709-30F0F02AFD1B}" type="presParOf" srcId="{0D06B173-E549-4567-B2BE-97501E7C6321}" destId="{9790548A-E92A-49F0-8612-912430DB4D2F}" srcOrd="0" destOrd="0" presId="urn:microsoft.com/office/officeart/2008/layout/LinedList"/>
    <dgm:cxn modelId="{0BCD1642-E132-4D39-A1B0-F0E2EA07B7D1}" type="presParOf" srcId="{0D06B173-E549-4567-B2BE-97501E7C6321}" destId="{3E25D523-5136-4FC0-AB73-A1B10AE5F73A}" srcOrd="1" destOrd="0" presId="urn:microsoft.com/office/officeart/2008/layout/LinedList"/>
    <dgm:cxn modelId="{E5B5C4D6-0206-4412-94F6-4F7B8B3FF93D}" type="presParOf" srcId="{0D06B173-E549-4567-B2BE-97501E7C6321}" destId="{C8AAD28B-7360-48BC-9B77-D7F749A811CF}" srcOrd="2" destOrd="0" presId="urn:microsoft.com/office/officeart/2008/layout/LinedList"/>
    <dgm:cxn modelId="{9BBF9940-4A4D-4FDC-B3A6-405164B1615A}" type="presParOf" srcId="{BDEBB6D3-54C7-457C-B4C5-6DC54CA3FA21}" destId="{B79C10A7-6557-4319-9177-25BD3C6D4BDD}" srcOrd="2" destOrd="0" presId="urn:microsoft.com/office/officeart/2008/layout/LinedList"/>
    <dgm:cxn modelId="{75A5DCB3-59D5-4EF1-8DC9-7060B1DBEF4D}" type="presParOf" srcId="{BDEBB6D3-54C7-457C-B4C5-6DC54CA3FA21}" destId="{E8F42F28-538B-489E-9D5F-50F9602FC1A2}" srcOrd="3" destOrd="0" presId="urn:microsoft.com/office/officeart/2008/layout/LinedList"/>
    <dgm:cxn modelId="{C641B572-2837-4DBF-869E-C50DBB92C898}" type="presParOf" srcId="{BDEBB6D3-54C7-457C-B4C5-6DC54CA3FA21}" destId="{7A08FC11-089A-4A4C-8D10-ECE67FB51A5B}" srcOrd="4" destOrd="0" presId="urn:microsoft.com/office/officeart/2008/layout/LinedList"/>
    <dgm:cxn modelId="{145EA352-93BD-466F-A341-02B794C88119}" type="presParOf" srcId="{7A08FC11-089A-4A4C-8D10-ECE67FB51A5B}" destId="{8ADCE773-B098-4118-8EE6-09CE7B0DABAD}" srcOrd="0" destOrd="0" presId="urn:microsoft.com/office/officeart/2008/layout/LinedList"/>
    <dgm:cxn modelId="{15F6FFF1-4934-4727-98A8-5A757ACB9769}" type="presParOf" srcId="{7A08FC11-089A-4A4C-8D10-ECE67FB51A5B}" destId="{D9BC68E0-7686-4E89-9528-D9AD525128B8}" srcOrd="1" destOrd="0" presId="urn:microsoft.com/office/officeart/2008/layout/LinedList"/>
    <dgm:cxn modelId="{BA2A99BA-8D89-4C15-96DB-65062301768C}" type="presParOf" srcId="{7A08FC11-089A-4A4C-8D10-ECE67FB51A5B}" destId="{3B89D8B2-1381-495D-8575-1B89D2E3259B}" srcOrd="2" destOrd="0" presId="urn:microsoft.com/office/officeart/2008/layout/LinedList"/>
    <dgm:cxn modelId="{A394664F-3117-40C6-A64D-4725A861ADE0}" type="presParOf" srcId="{BDEBB6D3-54C7-457C-B4C5-6DC54CA3FA21}" destId="{36CE1930-710E-493A-A860-CED68E9B40FD}" srcOrd="5" destOrd="0" presId="urn:microsoft.com/office/officeart/2008/layout/LinedList"/>
    <dgm:cxn modelId="{3B50F15B-E022-429B-8DE5-7FD23BF5B940}" type="presParOf" srcId="{BDEBB6D3-54C7-457C-B4C5-6DC54CA3FA21}" destId="{7ED03466-DFF2-454D-8B27-B33C0D048531}" srcOrd="6" destOrd="0" presId="urn:microsoft.com/office/officeart/2008/layout/LinedList"/>
    <dgm:cxn modelId="{63634CB6-32E1-4E47-A993-D501FED9A8F8}" type="presParOf" srcId="{A5D0104D-99DD-414E-A341-1F1F2D885AB9}" destId="{6183EA49-74F6-437C-94C7-B37C52B88D1F}" srcOrd="2" destOrd="0" presId="urn:microsoft.com/office/officeart/2008/layout/LinedList"/>
    <dgm:cxn modelId="{F89D1B6C-DB91-477C-81FA-BB3475CC3C02}" type="presParOf" srcId="{A5D0104D-99DD-414E-A341-1F1F2D885AB9}" destId="{50FDA554-9876-4684-A185-18935F0BC3AD}" srcOrd="3" destOrd="0" presId="urn:microsoft.com/office/officeart/2008/layout/LinedList"/>
    <dgm:cxn modelId="{FC720ADB-45D7-4487-A68C-302A54A20C60}" type="presParOf" srcId="{50FDA554-9876-4684-A185-18935F0BC3AD}" destId="{B0941056-5048-4358-9646-F6451C5D4F70}" srcOrd="0" destOrd="0" presId="urn:microsoft.com/office/officeart/2008/layout/LinedList"/>
    <dgm:cxn modelId="{01B5BD5F-63BF-4F48-9C89-B58FD41D7FB0}" type="presParOf" srcId="{50FDA554-9876-4684-A185-18935F0BC3AD}" destId="{024FBC7C-2523-497F-8B19-6DF748B07715}" srcOrd="1" destOrd="0" presId="urn:microsoft.com/office/officeart/2008/layout/LinedList"/>
    <dgm:cxn modelId="{E9398FCD-0492-45A1-9824-D1575474B200}" type="presParOf" srcId="{024FBC7C-2523-497F-8B19-6DF748B07715}" destId="{D5563FE9-6CA4-4BA1-93BB-B823C81B4072}" srcOrd="0" destOrd="0" presId="urn:microsoft.com/office/officeart/2008/layout/LinedList"/>
    <dgm:cxn modelId="{B6373F36-8AAC-417E-A753-F69D515484AF}" type="presParOf" srcId="{024FBC7C-2523-497F-8B19-6DF748B07715}" destId="{42AD01EB-B77B-47BE-87B8-8C12EDFEB109}" srcOrd="1" destOrd="0" presId="urn:microsoft.com/office/officeart/2008/layout/LinedList"/>
    <dgm:cxn modelId="{45A0BF3B-4E1D-4B21-8D9E-2A1E0881ACA8}" type="presParOf" srcId="{42AD01EB-B77B-47BE-87B8-8C12EDFEB109}" destId="{D931248F-FF2E-4984-88D1-19EE8BC6E357}" srcOrd="0" destOrd="0" presId="urn:microsoft.com/office/officeart/2008/layout/LinedList"/>
    <dgm:cxn modelId="{04574693-2AD4-4926-8D90-235702EACF58}" type="presParOf" srcId="{42AD01EB-B77B-47BE-87B8-8C12EDFEB109}" destId="{346C3D74-D2AD-40F1-A3E5-77637C0D0FB5}" srcOrd="1" destOrd="0" presId="urn:microsoft.com/office/officeart/2008/layout/LinedList"/>
    <dgm:cxn modelId="{2F9A440D-FAEE-4E54-B0F4-61464D9F0156}" type="presParOf" srcId="{42AD01EB-B77B-47BE-87B8-8C12EDFEB109}" destId="{8AC66528-5921-42B0-AB89-DF86E55590C5}" srcOrd="2" destOrd="0" presId="urn:microsoft.com/office/officeart/2008/layout/LinedList"/>
    <dgm:cxn modelId="{EE565C5D-6890-4F5E-B37F-1714C8F065AC}" type="presParOf" srcId="{024FBC7C-2523-497F-8B19-6DF748B07715}" destId="{F1899F19-C6E9-4474-A9F5-7FA49DA9AD14}" srcOrd="2" destOrd="0" presId="urn:microsoft.com/office/officeart/2008/layout/LinedList"/>
    <dgm:cxn modelId="{AD02C687-CD0F-4B74-8519-5BE40E084B06}" type="presParOf" srcId="{024FBC7C-2523-497F-8B19-6DF748B07715}" destId="{AB2B5337-A6D8-4E26-A650-8B1B16A4415B}" srcOrd="3" destOrd="0" presId="urn:microsoft.com/office/officeart/2008/layout/LinedList"/>
    <dgm:cxn modelId="{8785F73C-0CD3-4147-B4C3-466C88E6F5A0}" type="presParOf" srcId="{024FBC7C-2523-497F-8B19-6DF748B07715}" destId="{679A04A7-AE47-422D-A575-5961EC04606E}" srcOrd="4" destOrd="0" presId="urn:microsoft.com/office/officeart/2008/layout/LinedList"/>
    <dgm:cxn modelId="{B8DA4BC9-2367-4127-8617-410CDD6D1642}" type="presParOf" srcId="{679A04A7-AE47-422D-A575-5961EC04606E}" destId="{D9428D10-A707-4588-88E6-DAC01BF11575}" srcOrd="0" destOrd="0" presId="urn:microsoft.com/office/officeart/2008/layout/LinedList"/>
    <dgm:cxn modelId="{EC3C6F17-A2AD-4AC1-A82A-3DD0CBA9FED1}" type="presParOf" srcId="{679A04A7-AE47-422D-A575-5961EC04606E}" destId="{921947A4-B000-48A2-9E1A-C1D73509882F}" srcOrd="1" destOrd="0" presId="urn:microsoft.com/office/officeart/2008/layout/LinedList"/>
    <dgm:cxn modelId="{DDBFA1D3-3B45-4A68-9D24-6711DD7A0E9C}" type="presParOf" srcId="{679A04A7-AE47-422D-A575-5961EC04606E}" destId="{3A96C0F1-CBC9-4D19-9A53-2864F805E06D}" srcOrd="2" destOrd="0" presId="urn:microsoft.com/office/officeart/2008/layout/LinedList"/>
    <dgm:cxn modelId="{F0D40F2D-9735-49DF-BF2A-B0D07946C6FA}" type="presParOf" srcId="{024FBC7C-2523-497F-8B19-6DF748B07715}" destId="{09EE8D5A-D23C-4190-8427-9865FC20606F}" srcOrd="5" destOrd="0" presId="urn:microsoft.com/office/officeart/2008/layout/LinedList"/>
    <dgm:cxn modelId="{A4DD7626-EA35-49EA-A948-F973F30DC26D}" type="presParOf" srcId="{024FBC7C-2523-497F-8B19-6DF748B07715}" destId="{6A6BC09F-1B5D-4FA8-8F5F-8CB819164D8E}"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4CDA8D-AA96-4904-A5FB-AFA86D1E8419}" type="doc">
      <dgm:prSet loTypeId="urn:microsoft.com/office/officeart/2005/8/layout/hProcess9" loCatId="process" qsTypeId="urn:microsoft.com/office/officeart/2005/8/quickstyle/3d5" qsCatId="3D" csTypeId="urn:microsoft.com/office/officeart/2005/8/colors/colorful5" csCatId="colorful"/>
      <dgm:spPr/>
      <dgm:t>
        <a:bodyPr/>
        <a:lstStyle/>
        <a:p>
          <a:endParaRPr lang="fi-FI"/>
        </a:p>
      </dgm:t>
    </dgm:pt>
    <dgm:pt modelId="{B95A7950-400A-4024-8046-5D28F9AFAEDC}">
      <dgm:prSet/>
      <dgm:spPr/>
      <dgm:t>
        <a:bodyPr/>
        <a:lstStyle/>
        <a:p>
          <a:r>
            <a:rPr lang="en-US" b="1"/>
            <a:t>Lähteet: lainsäädännön esityöt, oikeuskäytäntö (ennakkotapaukset), oikeustutkimus</a:t>
          </a:r>
          <a:endParaRPr lang="fi-FI"/>
        </a:p>
      </dgm:t>
    </dgm:pt>
    <dgm:pt modelId="{73F78914-6E5B-4323-BF4B-EF73E22029AB}" type="parTrans" cxnId="{59E4E9CB-02BD-4B16-9E91-4DF9B27F457C}">
      <dgm:prSet/>
      <dgm:spPr/>
      <dgm:t>
        <a:bodyPr/>
        <a:lstStyle/>
        <a:p>
          <a:endParaRPr lang="fi-FI"/>
        </a:p>
      </dgm:t>
    </dgm:pt>
    <dgm:pt modelId="{B7678806-B120-440D-82F8-93C74886BB3E}" type="sibTrans" cxnId="{59E4E9CB-02BD-4B16-9E91-4DF9B27F457C}">
      <dgm:prSet/>
      <dgm:spPr/>
      <dgm:t>
        <a:bodyPr/>
        <a:lstStyle/>
        <a:p>
          <a:endParaRPr lang="fi-FI"/>
        </a:p>
      </dgm:t>
    </dgm:pt>
    <dgm:pt modelId="{DD341C8F-2022-4198-BDCA-CD9946CF5300}">
      <dgm:prSet/>
      <dgm:spPr/>
      <dgm:t>
        <a:bodyPr/>
        <a:lstStyle/>
        <a:p>
          <a:r>
            <a:rPr lang="en-US" b="1"/>
            <a:t>Esim.  </a:t>
          </a:r>
          <a:endParaRPr lang="fi-FI"/>
        </a:p>
      </dgm:t>
    </dgm:pt>
    <dgm:pt modelId="{C56AEA5F-F1DC-40C2-B988-23B1F1A990D2}" type="parTrans" cxnId="{7A2749A7-1D0C-4B15-B238-970EC13826BE}">
      <dgm:prSet/>
      <dgm:spPr/>
      <dgm:t>
        <a:bodyPr/>
        <a:lstStyle/>
        <a:p>
          <a:endParaRPr lang="fi-FI"/>
        </a:p>
      </dgm:t>
    </dgm:pt>
    <dgm:pt modelId="{42FF4B9F-BF1A-4223-94BE-FFBAE82ADC04}" type="sibTrans" cxnId="{7A2749A7-1D0C-4B15-B238-970EC13826BE}">
      <dgm:prSet/>
      <dgm:spPr/>
      <dgm:t>
        <a:bodyPr/>
        <a:lstStyle/>
        <a:p>
          <a:endParaRPr lang="fi-FI"/>
        </a:p>
      </dgm:t>
    </dgm:pt>
    <dgm:pt modelId="{F037E507-5744-4B84-9D16-E0D3920760C1}">
      <dgm:prSet/>
      <dgm:spPr/>
      <dgm:t>
        <a:bodyPr/>
        <a:lstStyle/>
        <a:p>
          <a:r>
            <a:rPr lang="fi-FI"/>
            <a:t>Pacta sunt servanda</a:t>
          </a:r>
        </a:p>
      </dgm:t>
    </dgm:pt>
    <dgm:pt modelId="{7296C84E-0943-47E6-87FD-8B990B2B3201}" type="parTrans" cxnId="{9C3ACCC4-53D9-4408-9E5D-F656E8DD2487}">
      <dgm:prSet/>
      <dgm:spPr/>
      <dgm:t>
        <a:bodyPr/>
        <a:lstStyle/>
        <a:p>
          <a:endParaRPr lang="fi-FI"/>
        </a:p>
      </dgm:t>
    </dgm:pt>
    <dgm:pt modelId="{19F36806-E332-4023-9E75-C77F6AA9228F}" type="sibTrans" cxnId="{9C3ACCC4-53D9-4408-9E5D-F656E8DD2487}">
      <dgm:prSet/>
      <dgm:spPr/>
      <dgm:t>
        <a:bodyPr/>
        <a:lstStyle/>
        <a:p>
          <a:endParaRPr lang="fi-FI"/>
        </a:p>
      </dgm:t>
    </dgm:pt>
    <dgm:pt modelId="{A9142564-CA3C-4D6C-A153-1A4B78422DF3}">
      <dgm:prSet/>
      <dgm:spPr/>
      <dgm:t>
        <a:bodyPr/>
        <a:lstStyle/>
        <a:p>
          <a:r>
            <a:rPr lang="en-US"/>
            <a:t>Lojaliteettiperiaate</a:t>
          </a:r>
          <a:endParaRPr lang="fi-FI"/>
        </a:p>
      </dgm:t>
    </dgm:pt>
    <dgm:pt modelId="{CC20EC70-39F7-4A45-A87D-B6B0E0C3D883}" type="parTrans" cxnId="{E6874308-541B-4388-9269-DF3F8FD77F49}">
      <dgm:prSet/>
      <dgm:spPr/>
      <dgm:t>
        <a:bodyPr/>
        <a:lstStyle/>
        <a:p>
          <a:endParaRPr lang="fi-FI"/>
        </a:p>
      </dgm:t>
    </dgm:pt>
    <dgm:pt modelId="{6855E84E-19CB-4A9D-BDCE-1BE1037B4569}" type="sibTrans" cxnId="{E6874308-541B-4388-9269-DF3F8FD77F49}">
      <dgm:prSet/>
      <dgm:spPr/>
      <dgm:t>
        <a:bodyPr/>
        <a:lstStyle/>
        <a:p>
          <a:endParaRPr lang="fi-FI"/>
        </a:p>
      </dgm:t>
    </dgm:pt>
    <dgm:pt modelId="{884463C1-BB1B-48FC-92B8-B08F6E3D254F}">
      <dgm:prSet/>
      <dgm:spPr/>
      <dgm:t>
        <a:bodyPr/>
        <a:lstStyle/>
        <a:p>
          <a:r>
            <a:rPr lang="fi-FI"/>
            <a:t>Taloudellinen rationaalisuus ja tehokkuus</a:t>
          </a:r>
        </a:p>
      </dgm:t>
    </dgm:pt>
    <dgm:pt modelId="{9DF1A6E7-CE4D-4E4A-A68C-DBEF7B1E588D}" type="parTrans" cxnId="{0CE8FAD0-44CC-45A9-B9FC-2DB03887C6F5}">
      <dgm:prSet/>
      <dgm:spPr/>
      <dgm:t>
        <a:bodyPr/>
        <a:lstStyle/>
        <a:p>
          <a:endParaRPr lang="fi-FI"/>
        </a:p>
      </dgm:t>
    </dgm:pt>
    <dgm:pt modelId="{46B51259-D526-4E1B-9B34-F6AB1CD31814}" type="sibTrans" cxnId="{0CE8FAD0-44CC-45A9-B9FC-2DB03887C6F5}">
      <dgm:prSet/>
      <dgm:spPr/>
      <dgm:t>
        <a:bodyPr/>
        <a:lstStyle/>
        <a:p>
          <a:endParaRPr lang="fi-FI"/>
        </a:p>
      </dgm:t>
    </dgm:pt>
    <dgm:pt modelId="{6BA88852-7691-4746-BD46-13DCEF1C3F2E}">
      <dgm:prSet/>
      <dgm:spPr/>
      <dgm:t>
        <a:bodyPr/>
        <a:lstStyle/>
        <a:p>
          <a:r>
            <a:rPr lang="fi-FI" b="1"/>
            <a:t>Ei määrättyä etusijajärjestystä</a:t>
          </a:r>
          <a:endParaRPr lang="fi-FI"/>
        </a:p>
      </dgm:t>
    </dgm:pt>
    <dgm:pt modelId="{4063D144-D331-43C6-889F-FCFC993D1DAE}" type="parTrans" cxnId="{E0D67A79-6ECA-4CC8-80B9-DF88BB00FCEC}">
      <dgm:prSet/>
      <dgm:spPr/>
      <dgm:t>
        <a:bodyPr/>
        <a:lstStyle/>
        <a:p>
          <a:endParaRPr lang="fi-FI"/>
        </a:p>
      </dgm:t>
    </dgm:pt>
    <dgm:pt modelId="{D640A44D-679D-4646-AF75-A864D9DFC40A}" type="sibTrans" cxnId="{E0D67A79-6ECA-4CC8-80B9-DF88BB00FCEC}">
      <dgm:prSet/>
      <dgm:spPr/>
      <dgm:t>
        <a:bodyPr/>
        <a:lstStyle/>
        <a:p>
          <a:endParaRPr lang="fi-FI"/>
        </a:p>
      </dgm:t>
    </dgm:pt>
    <dgm:pt modelId="{3B2602D0-9720-4FAC-8735-7CBD77E0886B}">
      <dgm:prSet/>
      <dgm:spPr/>
      <dgm:t>
        <a:bodyPr/>
        <a:lstStyle/>
        <a:p>
          <a:r>
            <a:rPr lang="fi-FI" b="1"/>
            <a:t>Merkitys:</a:t>
          </a:r>
          <a:endParaRPr lang="fi-FI"/>
        </a:p>
      </dgm:t>
    </dgm:pt>
    <dgm:pt modelId="{33CE8523-3651-4D6E-8304-2CADE777B1FE}" type="parTrans" cxnId="{567DB18E-B808-4AC7-99B4-52FB5D37EC20}">
      <dgm:prSet/>
      <dgm:spPr/>
      <dgm:t>
        <a:bodyPr/>
        <a:lstStyle/>
        <a:p>
          <a:endParaRPr lang="fi-FI"/>
        </a:p>
      </dgm:t>
    </dgm:pt>
    <dgm:pt modelId="{9822E362-32A3-46F4-B56F-FFA0648A8B43}" type="sibTrans" cxnId="{567DB18E-B808-4AC7-99B4-52FB5D37EC20}">
      <dgm:prSet/>
      <dgm:spPr/>
      <dgm:t>
        <a:bodyPr/>
        <a:lstStyle/>
        <a:p>
          <a:endParaRPr lang="fi-FI"/>
        </a:p>
      </dgm:t>
    </dgm:pt>
    <dgm:pt modelId="{62410944-813D-4808-AE35-472F5C3A0A17}">
      <dgm:prSet/>
      <dgm:spPr/>
      <dgm:t>
        <a:bodyPr/>
        <a:lstStyle/>
        <a:p>
          <a:r>
            <a:rPr lang="fi-FI"/>
            <a:t>Laintulkinta ja sopimuksen tulkinta </a:t>
          </a:r>
        </a:p>
      </dgm:t>
    </dgm:pt>
    <dgm:pt modelId="{6985543A-CC6A-4BE0-B214-B01FD48086E8}" type="parTrans" cxnId="{8561EF3C-12CB-4C2C-8346-F6EA9F9F2AC3}">
      <dgm:prSet/>
      <dgm:spPr/>
      <dgm:t>
        <a:bodyPr/>
        <a:lstStyle/>
        <a:p>
          <a:endParaRPr lang="fi-FI"/>
        </a:p>
      </dgm:t>
    </dgm:pt>
    <dgm:pt modelId="{98A28487-66D1-4872-9CD9-8EF5C9AF1F94}" type="sibTrans" cxnId="{8561EF3C-12CB-4C2C-8346-F6EA9F9F2AC3}">
      <dgm:prSet/>
      <dgm:spPr/>
      <dgm:t>
        <a:bodyPr/>
        <a:lstStyle/>
        <a:p>
          <a:endParaRPr lang="fi-FI"/>
        </a:p>
      </dgm:t>
    </dgm:pt>
    <dgm:pt modelId="{8F9FFF63-AD66-460A-99A0-9EE2AFAC9D7E}">
      <dgm:prSet/>
      <dgm:spPr/>
      <dgm:t>
        <a:bodyPr/>
        <a:lstStyle/>
        <a:p>
          <a:r>
            <a:rPr lang="fi-FI"/>
            <a:t>Lainsäädännön aukkokohtien täydentäminen </a:t>
          </a:r>
        </a:p>
      </dgm:t>
    </dgm:pt>
    <dgm:pt modelId="{79C2A3FF-3C91-4563-8697-CF82ECD61126}" type="parTrans" cxnId="{B70CDAFD-2690-4899-B7CC-0EB660CA51F3}">
      <dgm:prSet/>
      <dgm:spPr/>
      <dgm:t>
        <a:bodyPr/>
        <a:lstStyle/>
        <a:p>
          <a:endParaRPr lang="fi-FI"/>
        </a:p>
      </dgm:t>
    </dgm:pt>
    <dgm:pt modelId="{CCAC820E-00DA-47DB-B14E-92517E78DC65}" type="sibTrans" cxnId="{B70CDAFD-2690-4899-B7CC-0EB660CA51F3}">
      <dgm:prSet/>
      <dgm:spPr/>
      <dgm:t>
        <a:bodyPr/>
        <a:lstStyle/>
        <a:p>
          <a:endParaRPr lang="fi-FI"/>
        </a:p>
      </dgm:t>
    </dgm:pt>
    <dgm:pt modelId="{CBA241C4-BB7D-4B15-9C00-83105AAB0223}">
      <dgm:prSet/>
      <dgm:spPr/>
      <dgm:t>
        <a:bodyPr/>
        <a:lstStyle/>
        <a:p>
          <a:r>
            <a:rPr lang="en-US"/>
            <a:t>Sopimuksen täydentäminen (kun soveltuvaa sopimusehtoa ei ole)</a:t>
          </a:r>
          <a:endParaRPr lang="fi-FI"/>
        </a:p>
      </dgm:t>
    </dgm:pt>
    <dgm:pt modelId="{4C2F7A0E-2961-4848-AD33-FB1CF5962FE4}" type="parTrans" cxnId="{C91F46D2-02F7-446D-9134-3FA41FE9EE38}">
      <dgm:prSet/>
      <dgm:spPr/>
      <dgm:t>
        <a:bodyPr/>
        <a:lstStyle/>
        <a:p>
          <a:endParaRPr lang="fi-FI"/>
        </a:p>
      </dgm:t>
    </dgm:pt>
    <dgm:pt modelId="{94B38870-2B54-4C87-B7DF-E1141F7F0BB2}" type="sibTrans" cxnId="{C91F46D2-02F7-446D-9134-3FA41FE9EE38}">
      <dgm:prSet/>
      <dgm:spPr/>
      <dgm:t>
        <a:bodyPr/>
        <a:lstStyle/>
        <a:p>
          <a:endParaRPr lang="fi-FI"/>
        </a:p>
      </dgm:t>
    </dgm:pt>
    <dgm:pt modelId="{F5C4AEEE-4D7A-4E31-8CB0-68C9D08ADFA3}" type="pres">
      <dgm:prSet presAssocID="{894CDA8D-AA96-4904-A5FB-AFA86D1E8419}" presName="CompostProcess" presStyleCnt="0">
        <dgm:presLayoutVars>
          <dgm:dir/>
          <dgm:resizeHandles val="exact"/>
        </dgm:presLayoutVars>
      </dgm:prSet>
      <dgm:spPr/>
    </dgm:pt>
    <dgm:pt modelId="{F940BB35-778F-4013-B189-7610E07B43F0}" type="pres">
      <dgm:prSet presAssocID="{894CDA8D-AA96-4904-A5FB-AFA86D1E8419}" presName="arrow" presStyleLbl="bgShp" presStyleIdx="0" presStyleCnt="1"/>
      <dgm:spPr/>
    </dgm:pt>
    <dgm:pt modelId="{E92040F5-A0D2-42CF-97ED-639F936C9704}" type="pres">
      <dgm:prSet presAssocID="{894CDA8D-AA96-4904-A5FB-AFA86D1E8419}" presName="linearProcess" presStyleCnt="0"/>
      <dgm:spPr/>
    </dgm:pt>
    <dgm:pt modelId="{759A576C-1BEF-4C5B-A25A-A9D2D2B9F842}" type="pres">
      <dgm:prSet presAssocID="{B95A7950-400A-4024-8046-5D28F9AFAEDC}" presName="textNode" presStyleLbl="node1" presStyleIdx="0" presStyleCnt="4">
        <dgm:presLayoutVars>
          <dgm:bulletEnabled val="1"/>
        </dgm:presLayoutVars>
      </dgm:prSet>
      <dgm:spPr/>
    </dgm:pt>
    <dgm:pt modelId="{FFD5484B-BD4F-42A5-9EE2-DFADD5D42A65}" type="pres">
      <dgm:prSet presAssocID="{B7678806-B120-440D-82F8-93C74886BB3E}" presName="sibTrans" presStyleCnt="0"/>
      <dgm:spPr/>
    </dgm:pt>
    <dgm:pt modelId="{B39F234E-2E94-463B-972F-A0BD1D02C5D8}" type="pres">
      <dgm:prSet presAssocID="{DD341C8F-2022-4198-BDCA-CD9946CF5300}" presName="textNode" presStyleLbl="node1" presStyleIdx="1" presStyleCnt="4">
        <dgm:presLayoutVars>
          <dgm:bulletEnabled val="1"/>
        </dgm:presLayoutVars>
      </dgm:prSet>
      <dgm:spPr/>
    </dgm:pt>
    <dgm:pt modelId="{3546C09A-5ACE-43C4-8EFB-A49A227011CE}" type="pres">
      <dgm:prSet presAssocID="{42FF4B9F-BF1A-4223-94BE-FFBAE82ADC04}" presName="sibTrans" presStyleCnt="0"/>
      <dgm:spPr/>
    </dgm:pt>
    <dgm:pt modelId="{2CD5FDBB-EF24-4843-B6CC-8C0D30FA2A4B}" type="pres">
      <dgm:prSet presAssocID="{6BA88852-7691-4746-BD46-13DCEF1C3F2E}" presName="textNode" presStyleLbl="node1" presStyleIdx="2" presStyleCnt="4">
        <dgm:presLayoutVars>
          <dgm:bulletEnabled val="1"/>
        </dgm:presLayoutVars>
      </dgm:prSet>
      <dgm:spPr/>
    </dgm:pt>
    <dgm:pt modelId="{2412D7ED-691A-49C2-9215-1464E0994B87}" type="pres">
      <dgm:prSet presAssocID="{D640A44D-679D-4646-AF75-A864D9DFC40A}" presName="sibTrans" presStyleCnt="0"/>
      <dgm:spPr/>
    </dgm:pt>
    <dgm:pt modelId="{229E2B17-14D2-44AF-A19A-5860E8B579BC}" type="pres">
      <dgm:prSet presAssocID="{3B2602D0-9720-4FAC-8735-7CBD77E0886B}" presName="textNode" presStyleLbl="node1" presStyleIdx="3" presStyleCnt="4">
        <dgm:presLayoutVars>
          <dgm:bulletEnabled val="1"/>
        </dgm:presLayoutVars>
      </dgm:prSet>
      <dgm:spPr/>
    </dgm:pt>
  </dgm:ptLst>
  <dgm:cxnLst>
    <dgm:cxn modelId="{E6874308-541B-4388-9269-DF3F8FD77F49}" srcId="{DD341C8F-2022-4198-BDCA-CD9946CF5300}" destId="{A9142564-CA3C-4D6C-A153-1A4B78422DF3}" srcOrd="1" destOrd="0" parTransId="{CC20EC70-39F7-4A45-A87D-B6B0E0C3D883}" sibTransId="{6855E84E-19CB-4A9D-BDCE-1BE1037B4569}"/>
    <dgm:cxn modelId="{55921D09-0ABD-4085-8C62-472A3307A523}" type="presOf" srcId="{CBA241C4-BB7D-4B15-9C00-83105AAB0223}" destId="{229E2B17-14D2-44AF-A19A-5860E8B579BC}" srcOrd="0" destOrd="3" presId="urn:microsoft.com/office/officeart/2005/8/layout/hProcess9"/>
    <dgm:cxn modelId="{19910B1A-819F-4F90-A365-58CDDC107071}" type="presOf" srcId="{B95A7950-400A-4024-8046-5D28F9AFAEDC}" destId="{759A576C-1BEF-4C5B-A25A-A9D2D2B9F842}" srcOrd="0" destOrd="0" presId="urn:microsoft.com/office/officeart/2005/8/layout/hProcess9"/>
    <dgm:cxn modelId="{3827EC30-9862-4691-8BB2-6BEF5DD4DAE3}" type="presOf" srcId="{894CDA8D-AA96-4904-A5FB-AFA86D1E8419}" destId="{F5C4AEEE-4D7A-4E31-8CB0-68C9D08ADFA3}" srcOrd="0" destOrd="0" presId="urn:microsoft.com/office/officeart/2005/8/layout/hProcess9"/>
    <dgm:cxn modelId="{8561EF3C-12CB-4C2C-8346-F6EA9F9F2AC3}" srcId="{3B2602D0-9720-4FAC-8735-7CBD77E0886B}" destId="{62410944-813D-4808-AE35-472F5C3A0A17}" srcOrd="0" destOrd="0" parTransId="{6985543A-CC6A-4BE0-B214-B01FD48086E8}" sibTransId="{98A28487-66D1-4872-9CD9-8EF5C9AF1F94}"/>
    <dgm:cxn modelId="{575B6443-0C11-4AB2-AA48-42B892D99DDF}" type="presOf" srcId="{3B2602D0-9720-4FAC-8735-7CBD77E0886B}" destId="{229E2B17-14D2-44AF-A19A-5860E8B579BC}" srcOrd="0" destOrd="0" presId="urn:microsoft.com/office/officeart/2005/8/layout/hProcess9"/>
    <dgm:cxn modelId="{22B9D874-E1F4-49A2-BA62-EE55761515F3}" type="presOf" srcId="{8F9FFF63-AD66-460A-99A0-9EE2AFAC9D7E}" destId="{229E2B17-14D2-44AF-A19A-5860E8B579BC}" srcOrd="0" destOrd="2" presId="urn:microsoft.com/office/officeart/2005/8/layout/hProcess9"/>
    <dgm:cxn modelId="{E0D67A79-6ECA-4CC8-80B9-DF88BB00FCEC}" srcId="{894CDA8D-AA96-4904-A5FB-AFA86D1E8419}" destId="{6BA88852-7691-4746-BD46-13DCEF1C3F2E}" srcOrd="2" destOrd="0" parTransId="{4063D144-D331-43C6-889F-FCFC993D1DAE}" sibTransId="{D640A44D-679D-4646-AF75-A864D9DFC40A}"/>
    <dgm:cxn modelId="{567DB18E-B808-4AC7-99B4-52FB5D37EC20}" srcId="{894CDA8D-AA96-4904-A5FB-AFA86D1E8419}" destId="{3B2602D0-9720-4FAC-8735-7CBD77E0886B}" srcOrd="3" destOrd="0" parTransId="{33CE8523-3651-4D6E-8304-2CADE777B1FE}" sibTransId="{9822E362-32A3-46F4-B56F-FFA0648A8B43}"/>
    <dgm:cxn modelId="{E4B9B193-87ED-4740-9199-E706E2A926BB}" type="presOf" srcId="{F037E507-5744-4B84-9D16-E0D3920760C1}" destId="{B39F234E-2E94-463B-972F-A0BD1D02C5D8}" srcOrd="0" destOrd="1" presId="urn:microsoft.com/office/officeart/2005/8/layout/hProcess9"/>
    <dgm:cxn modelId="{7A2749A7-1D0C-4B15-B238-970EC13826BE}" srcId="{894CDA8D-AA96-4904-A5FB-AFA86D1E8419}" destId="{DD341C8F-2022-4198-BDCA-CD9946CF5300}" srcOrd="1" destOrd="0" parTransId="{C56AEA5F-F1DC-40C2-B988-23B1F1A990D2}" sibTransId="{42FF4B9F-BF1A-4223-94BE-FFBAE82ADC04}"/>
    <dgm:cxn modelId="{414A8EAC-9BAC-4930-8A8A-617C54C425D3}" type="presOf" srcId="{884463C1-BB1B-48FC-92B8-B08F6E3D254F}" destId="{B39F234E-2E94-463B-972F-A0BD1D02C5D8}" srcOrd="0" destOrd="3" presId="urn:microsoft.com/office/officeart/2005/8/layout/hProcess9"/>
    <dgm:cxn modelId="{9C3ACCC4-53D9-4408-9E5D-F656E8DD2487}" srcId="{DD341C8F-2022-4198-BDCA-CD9946CF5300}" destId="{F037E507-5744-4B84-9D16-E0D3920760C1}" srcOrd="0" destOrd="0" parTransId="{7296C84E-0943-47E6-87FD-8B990B2B3201}" sibTransId="{19F36806-E332-4023-9E75-C77F6AA9228F}"/>
    <dgm:cxn modelId="{59E4E9CB-02BD-4B16-9E91-4DF9B27F457C}" srcId="{894CDA8D-AA96-4904-A5FB-AFA86D1E8419}" destId="{B95A7950-400A-4024-8046-5D28F9AFAEDC}" srcOrd="0" destOrd="0" parTransId="{73F78914-6E5B-4323-BF4B-EF73E22029AB}" sibTransId="{B7678806-B120-440D-82F8-93C74886BB3E}"/>
    <dgm:cxn modelId="{DD0E85CE-E4AE-4686-A243-92001F662238}" type="presOf" srcId="{6BA88852-7691-4746-BD46-13DCEF1C3F2E}" destId="{2CD5FDBB-EF24-4843-B6CC-8C0D30FA2A4B}" srcOrd="0" destOrd="0" presId="urn:microsoft.com/office/officeart/2005/8/layout/hProcess9"/>
    <dgm:cxn modelId="{0CE8FAD0-44CC-45A9-B9FC-2DB03887C6F5}" srcId="{DD341C8F-2022-4198-BDCA-CD9946CF5300}" destId="{884463C1-BB1B-48FC-92B8-B08F6E3D254F}" srcOrd="2" destOrd="0" parTransId="{9DF1A6E7-CE4D-4E4A-A68C-DBEF7B1E588D}" sibTransId="{46B51259-D526-4E1B-9B34-F6AB1CD31814}"/>
    <dgm:cxn modelId="{C91F46D2-02F7-446D-9134-3FA41FE9EE38}" srcId="{3B2602D0-9720-4FAC-8735-7CBD77E0886B}" destId="{CBA241C4-BB7D-4B15-9C00-83105AAB0223}" srcOrd="2" destOrd="0" parTransId="{4C2F7A0E-2961-4848-AD33-FB1CF5962FE4}" sibTransId="{94B38870-2B54-4C87-B7DF-E1141F7F0BB2}"/>
    <dgm:cxn modelId="{CCF794ED-1CF7-40EC-BFCB-CB3E224CCE44}" type="presOf" srcId="{A9142564-CA3C-4D6C-A153-1A4B78422DF3}" destId="{B39F234E-2E94-463B-972F-A0BD1D02C5D8}" srcOrd="0" destOrd="2" presId="urn:microsoft.com/office/officeart/2005/8/layout/hProcess9"/>
    <dgm:cxn modelId="{F5DC7AF3-0C4D-4D7A-9A44-497F0336C684}" type="presOf" srcId="{62410944-813D-4808-AE35-472F5C3A0A17}" destId="{229E2B17-14D2-44AF-A19A-5860E8B579BC}" srcOrd="0" destOrd="1" presId="urn:microsoft.com/office/officeart/2005/8/layout/hProcess9"/>
    <dgm:cxn modelId="{B70CDAFD-2690-4899-B7CC-0EB660CA51F3}" srcId="{3B2602D0-9720-4FAC-8735-7CBD77E0886B}" destId="{8F9FFF63-AD66-460A-99A0-9EE2AFAC9D7E}" srcOrd="1" destOrd="0" parTransId="{79C2A3FF-3C91-4563-8697-CF82ECD61126}" sibTransId="{CCAC820E-00DA-47DB-B14E-92517E78DC65}"/>
    <dgm:cxn modelId="{60CC93FE-A2A7-4EDA-8D67-9C38347BA1A4}" type="presOf" srcId="{DD341C8F-2022-4198-BDCA-CD9946CF5300}" destId="{B39F234E-2E94-463B-972F-A0BD1D02C5D8}" srcOrd="0" destOrd="0" presId="urn:microsoft.com/office/officeart/2005/8/layout/hProcess9"/>
    <dgm:cxn modelId="{62F46D86-964F-40F0-9A7F-CED7E794F9CC}" type="presParOf" srcId="{F5C4AEEE-4D7A-4E31-8CB0-68C9D08ADFA3}" destId="{F940BB35-778F-4013-B189-7610E07B43F0}" srcOrd="0" destOrd="0" presId="urn:microsoft.com/office/officeart/2005/8/layout/hProcess9"/>
    <dgm:cxn modelId="{B07DFB46-9629-4451-96D2-C64E8185392B}" type="presParOf" srcId="{F5C4AEEE-4D7A-4E31-8CB0-68C9D08ADFA3}" destId="{E92040F5-A0D2-42CF-97ED-639F936C9704}" srcOrd="1" destOrd="0" presId="urn:microsoft.com/office/officeart/2005/8/layout/hProcess9"/>
    <dgm:cxn modelId="{1643F5E1-9B2A-47AC-9EF9-1394493873E7}" type="presParOf" srcId="{E92040F5-A0D2-42CF-97ED-639F936C9704}" destId="{759A576C-1BEF-4C5B-A25A-A9D2D2B9F842}" srcOrd="0" destOrd="0" presId="urn:microsoft.com/office/officeart/2005/8/layout/hProcess9"/>
    <dgm:cxn modelId="{7965E192-B1E7-4C1C-8A67-5D0743FFDDD4}" type="presParOf" srcId="{E92040F5-A0D2-42CF-97ED-639F936C9704}" destId="{FFD5484B-BD4F-42A5-9EE2-DFADD5D42A65}" srcOrd="1" destOrd="0" presId="urn:microsoft.com/office/officeart/2005/8/layout/hProcess9"/>
    <dgm:cxn modelId="{A5BDE479-59DF-49E6-A9FF-12317399BF7B}" type="presParOf" srcId="{E92040F5-A0D2-42CF-97ED-639F936C9704}" destId="{B39F234E-2E94-463B-972F-A0BD1D02C5D8}" srcOrd="2" destOrd="0" presId="urn:microsoft.com/office/officeart/2005/8/layout/hProcess9"/>
    <dgm:cxn modelId="{D510C657-F27A-45C7-BEEA-B9E2A0E81992}" type="presParOf" srcId="{E92040F5-A0D2-42CF-97ED-639F936C9704}" destId="{3546C09A-5ACE-43C4-8EFB-A49A227011CE}" srcOrd="3" destOrd="0" presId="urn:microsoft.com/office/officeart/2005/8/layout/hProcess9"/>
    <dgm:cxn modelId="{9AA422C6-6F2A-48DF-8E52-5B3EED7ABA6F}" type="presParOf" srcId="{E92040F5-A0D2-42CF-97ED-639F936C9704}" destId="{2CD5FDBB-EF24-4843-B6CC-8C0D30FA2A4B}" srcOrd="4" destOrd="0" presId="urn:microsoft.com/office/officeart/2005/8/layout/hProcess9"/>
    <dgm:cxn modelId="{511B73A4-D62E-4F9F-950A-770DF745809C}" type="presParOf" srcId="{E92040F5-A0D2-42CF-97ED-639F936C9704}" destId="{2412D7ED-691A-49C2-9215-1464E0994B87}" srcOrd="5" destOrd="0" presId="urn:microsoft.com/office/officeart/2005/8/layout/hProcess9"/>
    <dgm:cxn modelId="{E44D60D0-BC6D-4F73-9F1E-4E0CD2B930AC}" type="presParOf" srcId="{E92040F5-A0D2-42CF-97ED-639F936C9704}" destId="{229E2B17-14D2-44AF-A19A-5860E8B579BC}"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7624B00-25E6-4CB2-9776-AB5742C7F680}"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73D1EF97-ABC6-4914-891C-B32964EB4614}">
      <dgm:prSet/>
      <dgm:spPr/>
      <dgm:t>
        <a:bodyPr/>
        <a:lstStyle/>
        <a:p>
          <a:pPr rtl="0"/>
          <a:r>
            <a:rPr lang="en-US" b="1"/>
            <a:t>Article 2.4 - Revocation of Offer </a:t>
          </a:r>
          <a:endParaRPr lang="fi-FI"/>
        </a:p>
      </dgm:t>
    </dgm:pt>
    <dgm:pt modelId="{8F62BAD1-7686-45F1-8D2B-3A87660C2E0C}" type="parTrans" cxnId="{BF4CC825-1117-407C-BC2B-87A395869499}">
      <dgm:prSet/>
      <dgm:spPr/>
      <dgm:t>
        <a:bodyPr/>
        <a:lstStyle/>
        <a:p>
          <a:endParaRPr lang="en-US"/>
        </a:p>
      </dgm:t>
    </dgm:pt>
    <dgm:pt modelId="{A607B850-C8DA-4C99-9632-A66E85720237}" type="sibTrans" cxnId="{BF4CC825-1117-407C-BC2B-87A395869499}">
      <dgm:prSet/>
      <dgm:spPr/>
      <dgm:t>
        <a:bodyPr/>
        <a:lstStyle/>
        <a:p>
          <a:endParaRPr lang="en-US"/>
        </a:p>
      </dgm:t>
    </dgm:pt>
    <dgm:pt modelId="{AF41DAF6-6E15-46AE-80AD-1ED7C26E1552}">
      <dgm:prSet/>
      <dgm:spPr/>
      <dgm:t>
        <a:bodyPr/>
        <a:lstStyle/>
        <a:p>
          <a:pPr rtl="0"/>
          <a:r>
            <a:rPr lang="en-US" b="1" dirty="0"/>
            <a:t>(1)</a:t>
          </a:r>
          <a:r>
            <a:rPr lang="en-US" dirty="0"/>
            <a:t> </a:t>
          </a:r>
          <a:r>
            <a:rPr lang="en-US" dirty="0">
              <a:solidFill>
                <a:srgbClr val="FF0000"/>
              </a:solidFill>
            </a:rPr>
            <a:t>Until a contract is concluded </a:t>
          </a:r>
          <a:r>
            <a:rPr lang="en-US" dirty="0"/>
            <a:t>an offer may be revoked if the revocation reaches the offeree before it has dispatched an acceptance. </a:t>
          </a:r>
          <a:endParaRPr lang="fi-FI" dirty="0"/>
        </a:p>
      </dgm:t>
    </dgm:pt>
    <dgm:pt modelId="{ED15EB27-C084-48A2-8A38-BAF8C2F72707}" type="parTrans" cxnId="{B0055F47-EF9D-404B-957A-C77BE55FB832}">
      <dgm:prSet/>
      <dgm:spPr/>
      <dgm:t>
        <a:bodyPr/>
        <a:lstStyle/>
        <a:p>
          <a:endParaRPr lang="en-US"/>
        </a:p>
      </dgm:t>
    </dgm:pt>
    <dgm:pt modelId="{92975059-1D41-4E70-8936-C42467E40222}" type="sibTrans" cxnId="{B0055F47-EF9D-404B-957A-C77BE55FB832}">
      <dgm:prSet/>
      <dgm:spPr/>
      <dgm:t>
        <a:bodyPr/>
        <a:lstStyle/>
        <a:p>
          <a:endParaRPr lang="en-US"/>
        </a:p>
      </dgm:t>
    </dgm:pt>
    <dgm:pt modelId="{8EC653CA-41D1-4A85-B935-5B942BA8AD2E}">
      <dgm:prSet/>
      <dgm:spPr/>
      <dgm:t>
        <a:bodyPr/>
        <a:lstStyle/>
        <a:p>
          <a:pPr rtl="0"/>
          <a:r>
            <a:rPr lang="en-US" b="1"/>
            <a:t>(2)</a:t>
          </a:r>
          <a:r>
            <a:rPr lang="en-US"/>
            <a:t> However, an offer cannot be revoked </a:t>
          </a:r>
          <a:endParaRPr lang="fi-FI"/>
        </a:p>
      </dgm:t>
    </dgm:pt>
    <dgm:pt modelId="{64FF85A3-70DC-48CF-AF60-88C4244AFD67}" type="parTrans" cxnId="{13AC7D6B-5AE0-4B65-94B0-FC3AC5FF27BD}">
      <dgm:prSet/>
      <dgm:spPr/>
      <dgm:t>
        <a:bodyPr/>
        <a:lstStyle/>
        <a:p>
          <a:endParaRPr lang="en-US"/>
        </a:p>
      </dgm:t>
    </dgm:pt>
    <dgm:pt modelId="{2AB4AEF9-8B6C-4569-8E2C-6465A8E2F53A}" type="sibTrans" cxnId="{13AC7D6B-5AE0-4B65-94B0-FC3AC5FF27BD}">
      <dgm:prSet/>
      <dgm:spPr/>
      <dgm:t>
        <a:bodyPr/>
        <a:lstStyle/>
        <a:p>
          <a:endParaRPr lang="en-US"/>
        </a:p>
      </dgm:t>
    </dgm:pt>
    <dgm:pt modelId="{6010945A-3567-40B7-8687-5B932D881BF1}">
      <dgm:prSet/>
      <dgm:spPr/>
      <dgm:t>
        <a:bodyPr/>
        <a:lstStyle/>
        <a:p>
          <a:pPr rtl="0"/>
          <a:r>
            <a:rPr lang="en-US" b="1" i="1"/>
            <a:t>(a)</a:t>
          </a:r>
          <a:r>
            <a:rPr lang="en-US" i="1"/>
            <a:t> if it indicates, whether by stating a fixed time for acceptance or otherwise, that it is irrevocable; or </a:t>
          </a:r>
          <a:endParaRPr lang="fi-FI"/>
        </a:p>
      </dgm:t>
    </dgm:pt>
    <dgm:pt modelId="{B4E23504-8BD5-41D4-8EB2-9D1709942FCC}" type="parTrans" cxnId="{F7459148-BA14-449C-BCC7-C8D339F90A04}">
      <dgm:prSet/>
      <dgm:spPr/>
      <dgm:t>
        <a:bodyPr/>
        <a:lstStyle/>
        <a:p>
          <a:endParaRPr lang="en-US"/>
        </a:p>
      </dgm:t>
    </dgm:pt>
    <dgm:pt modelId="{4CF1D6AC-21B6-4DA4-AD55-1994676079D3}" type="sibTrans" cxnId="{F7459148-BA14-449C-BCC7-C8D339F90A04}">
      <dgm:prSet/>
      <dgm:spPr/>
      <dgm:t>
        <a:bodyPr/>
        <a:lstStyle/>
        <a:p>
          <a:endParaRPr lang="en-US"/>
        </a:p>
      </dgm:t>
    </dgm:pt>
    <dgm:pt modelId="{368E78DC-A25C-4040-8FC1-87A73926438A}">
      <dgm:prSet/>
      <dgm:spPr/>
      <dgm:t>
        <a:bodyPr/>
        <a:lstStyle/>
        <a:p>
          <a:pPr rtl="0"/>
          <a:r>
            <a:rPr lang="en-US" b="1" i="1"/>
            <a:t>(b)</a:t>
          </a:r>
          <a:r>
            <a:rPr lang="en-US" i="1"/>
            <a:t> if it was reasonable for the offeree to rely on the offer as being irrevocable and the offeree has acted in reliance of the offer. </a:t>
          </a:r>
          <a:endParaRPr lang="fi-FI"/>
        </a:p>
      </dgm:t>
    </dgm:pt>
    <dgm:pt modelId="{8971844F-96A6-4975-8E8D-E724009E8192}" type="parTrans" cxnId="{B04067DD-E50A-4021-8426-BBAA27CC0F8C}">
      <dgm:prSet/>
      <dgm:spPr/>
      <dgm:t>
        <a:bodyPr/>
        <a:lstStyle/>
        <a:p>
          <a:endParaRPr lang="en-US"/>
        </a:p>
      </dgm:t>
    </dgm:pt>
    <dgm:pt modelId="{34CD75EB-4338-49F4-B756-C2B44E74E7C0}" type="sibTrans" cxnId="{B04067DD-E50A-4021-8426-BBAA27CC0F8C}">
      <dgm:prSet/>
      <dgm:spPr/>
      <dgm:t>
        <a:bodyPr/>
        <a:lstStyle/>
        <a:p>
          <a:endParaRPr lang="en-US"/>
        </a:p>
      </dgm:t>
    </dgm:pt>
    <dgm:pt modelId="{285EE61E-FA7D-4F66-ADAB-867988EBDD99}" type="pres">
      <dgm:prSet presAssocID="{17624B00-25E6-4CB2-9776-AB5742C7F680}" presName="vert0" presStyleCnt="0">
        <dgm:presLayoutVars>
          <dgm:dir/>
          <dgm:animOne val="branch"/>
          <dgm:animLvl val="lvl"/>
        </dgm:presLayoutVars>
      </dgm:prSet>
      <dgm:spPr/>
    </dgm:pt>
    <dgm:pt modelId="{618741FC-BCED-4079-B0BE-2DEA948C7F2B}" type="pres">
      <dgm:prSet presAssocID="{73D1EF97-ABC6-4914-891C-B32964EB4614}" presName="thickLine" presStyleLbl="alignNode1" presStyleIdx="0" presStyleCnt="1"/>
      <dgm:spPr/>
    </dgm:pt>
    <dgm:pt modelId="{476315DC-8DBF-496B-BB03-35E7C8266F58}" type="pres">
      <dgm:prSet presAssocID="{73D1EF97-ABC6-4914-891C-B32964EB4614}" presName="horz1" presStyleCnt="0"/>
      <dgm:spPr/>
    </dgm:pt>
    <dgm:pt modelId="{C6835198-A5D6-411E-8F59-5034362EC432}" type="pres">
      <dgm:prSet presAssocID="{73D1EF97-ABC6-4914-891C-B32964EB4614}" presName="tx1" presStyleLbl="revTx" presStyleIdx="0" presStyleCnt="5"/>
      <dgm:spPr/>
    </dgm:pt>
    <dgm:pt modelId="{97618441-2DAD-4BBB-8B33-E8392714F1D3}" type="pres">
      <dgm:prSet presAssocID="{73D1EF97-ABC6-4914-891C-B32964EB4614}" presName="vert1" presStyleCnt="0"/>
      <dgm:spPr/>
    </dgm:pt>
    <dgm:pt modelId="{79E7C03E-1984-4B31-A8B2-427362B9D414}" type="pres">
      <dgm:prSet presAssocID="{AF41DAF6-6E15-46AE-80AD-1ED7C26E1552}" presName="vertSpace2a" presStyleCnt="0"/>
      <dgm:spPr/>
    </dgm:pt>
    <dgm:pt modelId="{F57AB3E1-E210-47E8-8051-9760F71CDE39}" type="pres">
      <dgm:prSet presAssocID="{AF41DAF6-6E15-46AE-80AD-1ED7C26E1552}" presName="horz2" presStyleCnt="0"/>
      <dgm:spPr/>
    </dgm:pt>
    <dgm:pt modelId="{8C255A19-CFE0-4DF0-891B-E3AA398FC3FF}" type="pres">
      <dgm:prSet presAssocID="{AF41DAF6-6E15-46AE-80AD-1ED7C26E1552}" presName="horzSpace2" presStyleCnt="0"/>
      <dgm:spPr/>
    </dgm:pt>
    <dgm:pt modelId="{003E962A-9AED-4106-9CA4-09E28BCA3A8F}" type="pres">
      <dgm:prSet presAssocID="{AF41DAF6-6E15-46AE-80AD-1ED7C26E1552}" presName="tx2" presStyleLbl="revTx" presStyleIdx="1" presStyleCnt="5"/>
      <dgm:spPr/>
    </dgm:pt>
    <dgm:pt modelId="{C1423FE0-D0B7-4252-B37D-D144788635CF}" type="pres">
      <dgm:prSet presAssocID="{AF41DAF6-6E15-46AE-80AD-1ED7C26E1552}" presName="vert2" presStyleCnt="0"/>
      <dgm:spPr/>
    </dgm:pt>
    <dgm:pt modelId="{18C80D7B-5E5A-4D96-A557-960357465B2C}" type="pres">
      <dgm:prSet presAssocID="{AF41DAF6-6E15-46AE-80AD-1ED7C26E1552}" presName="thinLine2b" presStyleLbl="callout" presStyleIdx="0" presStyleCnt="3"/>
      <dgm:spPr/>
    </dgm:pt>
    <dgm:pt modelId="{678F8609-161D-4507-AC75-390057AF3E83}" type="pres">
      <dgm:prSet presAssocID="{AF41DAF6-6E15-46AE-80AD-1ED7C26E1552}" presName="vertSpace2b" presStyleCnt="0"/>
      <dgm:spPr/>
    </dgm:pt>
    <dgm:pt modelId="{DC317124-448A-4DBB-8502-2C6A6A78EA18}" type="pres">
      <dgm:prSet presAssocID="{8EC653CA-41D1-4A85-B935-5B942BA8AD2E}" presName="horz2" presStyleCnt="0"/>
      <dgm:spPr/>
    </dgm:pt>
    <dgm:pt modelId="{D7412FEF-1709-4816-A91F-3588E5BC8B7C}" type="pres">
      <dgm:prSet presAssocID="{8EC653CA-41D1-4A85-B935-5B942BA8AD2E}" presName="horzSpace2" presStyleCnt="0"/>
      <dgm:spPr/>
    </dgm:pt>
    <dgm:pt modelId="{C0E7A7AE-F6CA-4621-BE09-9CF5B059E99F}" type="pres">
      <dgm:prSet presAssocID="{8EC653CA-41D1-4A85-B935-5B942BA8AD2E}" presName="tx2" presStyleLbl="revTx" presStyleIdx="2" presStyleCnt="5"/>
      <dgm:spPr/>
    </dgm:pt>
    <dgm:pt modelId="{C816BCD7-8BBF-4E1D-8849-2B5D2EE6225D}" type="pres">
      <dgm:prSet presAssocID="{8EC653CA-41D1-4A85-B935-5B942BA8AD2E}" presName="vert2" presStyleCnt="0"/>
      <dgm:spPr/>
    </dgm:pt>
    <dgm:pt modelId="{D0DBAD4C-E7DE-478A-8A91-65B130F0C491}" type="pres">
      <dgm:prSet presAssocID="{6010945A-3567-40B7-8687-5B932D881BF1}" presName="horz3" presStyleCnt="0"/>
      <dgm:spPr/>
    </dgm:pt>
    <dgm:pt modelId="{6861B21C-F3FE-4B85-ABB1-F5C7E85D5274}" type="pres">
      <dgm:prSet presAssocID="{6010945A-3567-40B7-8687-5B932D881BF1}" presName="horzSpace3" presStyleCnt="0"/>
      <dgm:spPr/>
    </dgm:pt>
    <dgm:pt modelId="{85670EF3-68F0-46E7-9A06-DE6E30D67AC1}" type="pres">
      <dgm:prSet presAssocID="{6010945A-3567-40B7-8687-5B932D881BF1}" presName="tx3" presStyleLbl="revTx" presStyleIdx="3" presStyleCnt="5"/>
      <dgm:spPr/>
    </dgm:pt>
    <dgm:pt modelId="{BC3AA411-77AD-41A6-B680-8A91FAF04B96}" type="pres">
      <dgm:prSet presAssocID="{6010945A-3567-40B7-8687-5B932D881BF1}" presName="vert3" presStyleCnt="0"/>
      <dgm:spPr/>
    </dgm:pt>
    <dgm:pt modelId="{A468E171-C8A0-48EC-8C45-9792898909B0}" type="pres">
      <dgm:prSet presAssocID="{4CF1D6AC-21B6-4DA4-AD55-1994676079D3}" presName="thinLine3" presStyleLbl="callout" presStyleIdx="1" presStyleCnt="3"/>
      <dgm:spPr/>
    </dgm:pt>
    <dgm:pt modelId="{EBBCE00D-C194-4A14-BE78-5FCF3943B0CF}" type="pres">
      <dgm:prSet presAssocID="{368E78DC-A25C-4040-8FC1-87A73926438A}" presName="horz3" presStyleCnt="0"/>
      <dgm:spPr/>
    </dgm:pt>
    <dgm:pt modelId="{3C269312-8838-47EF-B332-53F084D57985}" type="pres">
      <dgm:prSet presAssocID="{368E78DC-A25C-4040-8FC1-87A73926438A}" presName="horzSpace3" presStyleCnt="0"/>
      <dgm:spPr/>
    </dgm:pt>
    <dgm:pt modelId="{095002BA-6782-493F-9FF1-8AF4EAE5B14B}" type="pres">
      <dgm:prSet presAssocID="{368E78DC-A25C-4040-8FC1-87A73926438A}" presName="tx3" presStyleLbl="revTx" presStyleIdx="4" presStyleCnt="5"/>
      <dgm:spPr/>
    </dgm:pt>
    <dgm:pt modelId="{F2A84D99-A1A6-4731-896D-706FEAE2FC47}" type="pres">
      <dgm:prSet presAssocID="{368E78DC-A25C-4040-8FC1-87A73926438A}" presName="vert3" presStyleCnt="0"/>
      <dgm:spPr/>
    </dgm:pt>
    <dgm:pt modelId="{C5683ED2-AAF5-4F2D-8A14-3F1FF3BFAD7C}" type="pres">
      <dgm:prSet presAssocID="{8EC653CA-41D1-4A85-B935-5B942BA8AD2E}" presName="thinLine2b" presStyleLbl="callout" presStyleIdx="2" presStyleCnt="3"/>
      <dgm:spPr/>
    </dgm:pt>
    <dgm:pt modelId="{5C138569-2731-4EB9-856E-5DE117AFEC4B}" type="pres">
      <dgm:prSet presAssocID="{8EC653CA-41D1-4A85-B935-5B942BA8AD2E}" presName="vertSpace2b" presStyleCnt="0"/>
      <dgm:spPr/>
    </dgm:pt>
  </dgm:ptLst>
  <dgm:cxnLst>
    <dgm:cxn modelId="{FE2D2202-DCCA-4B85-A62B-DAF968D8BFEB}" type="presOf" srcId="{17624B00-25E6-4CB2-9776-AB5742C7F680}" destId="{285EE61E-FA7D-4F66-ADAB-867988EBDD99}" srcOrd="0" destOrd="0" presId="urn:microsoft.com/office/officeart/2008/layout/LinedList"/>
    <dgm:cxn modelId="{F772A405-4D6E-4511-BEDB-416761862482}" type="presOf" srcId="{368E78DC-A25C-4040-8FC1-87A73926438A}" destId="{095002BA-6782-493F-9FF1-8AF4EAE5B14B}" srcOrd="0" destOrd="0" presId="urn:microsoft.com/office/officeart/2008/layout/LinedList"/>
    <dgm:cxn modelId="{0C66AB0D-7414-4D8E-88F5-890CDE4FC648}" type="presOf" srcId="{6010945A-3567-40B7-8687-5B932D881BF1}" destId="{85670EF3-68F0-46E7-9A06-DE6E30D67AC1}" srcOrd="0" destOrd="0" presId="urn:microsoft.com/office/officeart/2008/layout/LinedList"/>
    <dgm:cxn modelId="{C373DC13-6BFB-4BA9-87BA-B335843F8C57}" type="presOf" srcId="{AF41DAF6-6E15-46AE-80AD-1ED7C26E1552}" destId="{003E962A-9AED-4106-9CA4-09E28BCA3A8F}" srcOrd="0" destOrd="0" presId="urn:microsoft.com/office/officeart/2008/layout/LinedList"/>
    <dgm:cxn modelId="{BF4CC825-1117-407C-BC2B-87A395869499}" srcId="{17624B00-25E6-4CB2-9776-AB5742C7F680}" destId="{73D1EF97-ABC6-4914-891C-B32964EB4614}" srcOrd="0" destOrd="0" parTransId="{8F62BAD1-7686-45F1-8D2B-3A87660C2E0C}" sibTransId="{A607B850-C8DA-4C99-9632-A66E85720237}"/>
    <dgm:cxn modelId="{9CCE925B-44C9-40EB-931A-A9A48DE5D8A0}" type="presOf" srcId="{8EC653CA-41D1-4A85-B935-5B942BA8AD2E}" destId="{C0E7A7AE-F6CA-4621-BE09-9CF5B059E99F}" srcOrd="0" destOrd="0" presId="urn:microsoft.com/office/officeart/2008/layout/LinedList"/>
    <dgm:cxn modelId="{B0055F47-EF9D-404B-957A-C77BE55FB832}" srcId="{73D1EF97-ABC6-4914-891C-B32964EB4614}" destId="{AF41DAF6-6E15-46AE-80AD-1ED7C26E1552}" srcOrd="0" destOrd="0" parTransId="{ED15EB27-C084-48A2-8A38-BAF8C2F72707}" sibTransId="{92975059-1D41-4E70-8936-C42467E40222}"/>
    <dgm:cxn modelId="{F7459148-BA14-449C-BCC7-C8D339F90A04}" srcId="{8EC653CA-41D1-4A85-B935-5B942BA8AD2E}" destId="{6010945A-3567-40B7-8687-5B932D881BF1}" srcOrd="0" destOrd="0" parTransId="{B4E23504-8BD5-41D4-8EB2-9D1709942FCC}" sibTransId="{4CF1D6AC-21B6-4DA4-AD55-1994676079D3}"/>
    <dgm:cxn modelId="{50382E6B-A7E0-4241-B014-E379107531DD}" type="presOf" srcId="{73D1EF97-ABC6-4914-891C-B32964EB4614}" destId="{C6835198-A5D6-411E-8F59-5034362EC432}" srcOrd="0" destOrd="0" presId="urn:microsoft.com/office/officeart/2008/layout/LinedList"/>
    <dgm:cxn modelId="{13AC7D6B-5AE0-4B65-94B0-FC3AC5FF27BD}" srcId="{73D1EF97-ABC6-4914-891C-B32964EB4614}" destId="{8EC653CA-41D1-4A85-B935-5B942BA8AD2E}" srcOrd="1" destOrd="0" parTransId="{64FF85A3-70DC-48CF-AF60-88C4244AFD67}" sibTransId="{2AB4AEF9-8B6C-4569-8E2C-6465A8E2F53A}"/>
    <dgm:cxn modelId="{B04067DD-E50A-4021-8426-BBAA27CC0F8C}" srcId="{8EC653CA-41D1-4A85-B935-5B942BA8AD2E}" destId="{368E78DC-A25C-4040-8FC1-87A73926438A}" srcOrd="1" destOrd="0" parTransId="{8971844F-96A6-4975-8E8D-E724009E8192}" sibTransId="{34CD75EB-4338-49F4-B756-C2B44E74E7C0}"/>
    <dgm:cxn modelId="{0B1B92C9-6602-4871-86D7-D44384982E86}" type="presParOf" srcId="{285EE61E-FA7D-4F66-ADAB-867988EBDD99}" destId="{618741FC-BCED-4079-B0BE-2DEA948C7F2B}" srcOrd="0" destOrd="0" presId="urn:microsoft.com/office/officeart/2008/layout/LinedList"/>
    <dgm:cxn modelId="{92538CD7-B209-4DD6-AE79-F0733FAF30D2}" type="presParOf" srcId="{285EE61E-FA7D-4F66-ADAB-867988EBDD99}" destId="{476315DC-8DBF-496B-BB03-35E7C8266F58}" srcOrd="1" destOrd="0" presId="urn:microsoft.com/office/officeart/2008/layout/LinedList"/>
    <dgm:cxn modelId="{67E8E5AF-FBC9-4003-80CA-5BF434077463}" type="presParOf" srcId="{476315DC-8DBF-496B-BB03-35E7C8266F58}" destId="{C6835198-A5D6-411E-8F59-5034362EC432}" srcOrd="0" destOrd="0" presId="urn:microsoft.com/office/officeart/2008/layout/LinedList"/>
    <dgm:cxn modelId="{D0A14420-CD47-4F32-A132-B5F3041EF14A}" type="presParOf" srcId="{476315DC-8DBF-496B-BB03-35E7C8266F58}" destId="{97618441-2DAD-4BBB-8B33-E8392714F1D3}" srcOrd="1" destOrd="0" presId="urn:microsoft.com/office/officeart/2008/layout/LinedList"/>
    <dgm:cxn modelId="{2D721E89-5A6E-45A0-9F3B-3303FF69E734}" type="presParOf" srcId="{97618441-2DAD-4BBB-8B33-E8392714F1D3}" destId="{79E7C03E-1984-4B31-A8B2-427362B9D414}" srcOrd="0" destOrd="0" presId="urn:microsoft.com/office/officeart/2008/layout/LinedList"/>
    <dgm:cxn modelId="{150536CD-0139-4775-B32A-ECF6E7EEB376}" type="presParOf" srcId="{97618441-2DAD-4BBB-8B33-E8392714F1D3}" destId="{F57AB3E1-E210-47E8-8051-9760F71CDE39}" srcOrd="1" destOrd="0" presId="urn:microsoft.com/office/officeart/2008/layout/LinedList"/>
    <dgm:cxn modelId="{8A0A6023-B52C-4F2F-B21E-35AA976F7EF1}" type="presParOf" srcId="{F57AB3E1-E210-47E8-8051-9760F71CDE39}" destId="{8C255A19-CFE0-4DF0-891B-E3AA398FC3FF}" srcOrd="0" destOrd="0" presId="urn:microsoft.com/office/officeart/2008/layout/LinedList"/>
    <dgm:cxn modelId="{A932CC1C-533A-4392-A29F-374FA5931BF0}" type="presParOf" srcId="{F57AB3E1-E210-47E8-8051-9760F71CDE39}" destId="{003E962A-9AED-4106-9CA4-09E28BCA3A8F}" srcOrd="1" destOrd="0" presId="urn:microsoft.com/office/officeart/2008/layout/LinedList"/>
    <dgm:cxn modelId="{20D50C81-1B21-41C8-85E1-4C395E47C841}" type="presParOf" srcId="{F57AB3E1-E210-47E8-8051-9760F71CDE39}" destId="{C1423FE0-D0B7-4252-B37D-D144788635CF}" srcOrd="2" destOrd="0" presId="urn:microsoft.com/office/officeart/2008/layout/LinedList"/>
    <dgm:cxn modelId="{EAB47706-C9EE-4F31-BB7F-A9645D8773DE}" type="presParOf" srcId="{97618441-2DAD-4BBB-8B33-E8392714F1D3}" destId="{18C80D7B-5E5A-4D96-A557-960357465B2C}" srcOrd="2" destOrd="0" presId="urn:microsoft.com/office/officeart/2008/layout/LinedList"/>
    <dgm:cxn modelId="{EA0548AB-EAF5-40EA-9E6A-E5846B794F4D}" type="presParOf" srcId="{97618441-2DAD-4BBB-8B33-E8392714F1D3}" destId="{678F8609-161D-4507-AC75-390057AF3E83}" srcOrd="3" destOrd="0" presId="urn:microsoft.com/office/officeart/2008/layout/LinedList"/>
    <dgm:cxn modelId="{51C4996F-B5DB-4FD3-A643-D2084238C728}" type="presParOf" srcId="{97618441-2DAD-4BBB-8B33-E8392714F1D3}" destId="{DC317124-448A-4DBB-8502-2C6A6A78EA18}" srcOrd="4" destOrd="0" presId="urn:microsoft.com/office/officeart/2008/layout/LinedList"/>
    <dgm:cxn modelId="{435C65AF-59FD-49F5-B8A5-E0860BF1F1BC}" type="presParOf" srcId="{DC317124-448A-4DBB-8502-2C6A6A78EA18}" destId="{D7412FEF-1709-4816-A91F-3588E5BC8B7C}" srcOrd="0" destOrd="0" presId="urn:microsoft.com/office/officeart/2008/layout/LinedList"/>
    <dgm:cxn modelId="{3AC8281B-D180-4D39-AB0D-B4398B23DB1A}" type="presParOf" srcId="{DC317124-448A-4DBB-8502-2C6A6A78EA18}" destId="{C0E7A7AE-F6CA-4621-BE09-9CF5B059E99F}" srcOrd="1" destOrd="0" presId="urn:microsoft.com/office/officeart/2008/layout/LinedList"/>
    <dgm:cxn modelId="{536300F9-EB79-43EA-8F65-67A20F0B1C6A}" type="presParOf" srcId="{DC317124-448A-4DBB-8502-2C6A6A78EA18}" destId="{C816BCD7-8BBF-4E1D-8849-2B5D2EE6225D}" srcOrd="2" destOrd="0" presId="urn:microsoft.com/office/officeart/2008/layout/LinedList"/>
    <dgm:cxn modelId="{A72DB662-7B91-4E6C-83C7-5DEB7B442595}" type="presParOf" srcId="{C816BCD7-8BBF-4E1D-8849-2B5D2EE6225D}" destId="{D0DBAD4C-E7DE-478A-8A91-65B130F0C491}" srcOrd="0" destOrd="0" presId="urn:microsoft.com/office/officeart/2008/layout/LinedList"/>
    <dgm:cxn modelId="{52BEAACD-C452-4D3B-BEEB-84E438AC5D3E}" type="presParOf" srcId="{D0DBAD4C-E7DE-478A-8A91-65B130F0C491}" destId="{6861B21C-F3FE-4B85-ABB1-F5C7E85D5274}" srcOrd="0" destOrd="0" presId="urn:microsoft.com/office/officeart/2008/layout/LinedList"/>
    <dgm:cxn modelId="{FAF6B002-C4DF-48D7-8C8E-05620BD0A676}" type="presParOf" srcId="{D0DBAD4C-E7DE-478A-8A91-65B130F0C491}" destId="{85670EF3-68F0-46E7-9A06-DE6E30D67AC1}" srcOrd="1" destOrd="0" presId="urn:microsoft.com/office/officeart/2008/layout/LinedList"/>
    <dgm:cxn modelId="{F60BB4D0-ADF3-4CE3-86DF-D2E3CA0F19EE}" type="presParOf" srcId="{D0DBAD4C-E7DE-478A-8A91-65B130F0C491}" destId="{BC3AA411-77AD-41A6-B680-8A91FAF04B96}" srcOrd="2" destOrd="0" presId="urn:microsoft.com/office/officeart/2008/layout/LinedList"/>
    <dgm:cxn modelId="{2D2431E6-AA48-46EF-AB64-254100A621D6}" type="presParOf" srcId="{C816BCD7-8BBF-4E1D-8849-2B5D2EE6225D}" destId="{A468E171-C8A0-48EC-8C45-9792898909B0}" srcOrd="1" destOrd="0" presId="urn:microsoft.com/office/officeart/2008/layout/LinedList"/>
    <dgm:cxn modelId="{886FDABD-5060-406B-BE1E-B477C3CA5A43}" type="presParOf" srcId="{C816BCD7-8BBF-4E1D-8849-2B5D2EE6225D}" destId="{EBBCE00D-C194-4A14-BE78-5FCF3943B0CF}" srcOrd="2" destOrd="0" presId="urn:microsoft.com/office/officeart/2008/layout/LinedList"/>
    <dgm:cxn modelId="{47425295-7AB8-4210-80AA-64E7987274E4}" type="presParOf" srcId="{EBBCE00D-C194-4A14-BE78-5FCF3943B0CF}" destId="{3C269312-8838-47EF-B332-53F084D57985}" srcOrd="0" destOrd="0" presId="urn:microsoft.com/office/officeart/2008/layout/LinedList"/>
    <dgm:cxn modelId="{5F621777-780C-45B5-BD28-49043E06D9B0}" type="presParOf" srcId="{EBBCE00D-C194-4A14-BE78-5FCF3943B0CF}" destId="{095002BA-6782-493F-9FF1-8AF4EAE5B14B}" srcOrd="1" destOrd="0" presId="urn:microsoft.com/office/officeart/2008/layout/LinedList"/>
    <dgm:cxn modelId="{2514D454-1DEC-4148-8010-1670E7FF7D66}" type="presParOf" srcId="{EBBCE00D-C194-4A14-BE78-5FCF3943B0CF}" destId="{F2A84D99-A1A6-4731-896D-706FEAE2FC47}" srcOrd="2" destOrd="0" presId="urn:microsoft.com/office/officeart/2008/layout/LinedList"/>
    <dgm:cxn modelId="{22935AF2-B4C9-42CB-BD63-D341AB648BB6}" type="presParOf" srcId="{97618441-2DAD-4BBB-8B33-E8392714F1D3}" destId="{C5683ED2-AAF5-4F2D-8A14-3F1FF3BFAD7C}" srcOrd="5" destOrd="0" presId="urn:microsoft.com/office/officeart/2008/layout/LinedList"/>
    <dgm:cxn modelId="{8AED0A39-7CF2-4A91-A02D-00E4D8F2BC77}" type="presParOf" srcId="{97618441-2DAD-4BBB-8B33-E8392714F1D3}" destId="{5C138569-2731-4EB9-856E-5DE117AFEC4B}"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C0E7258-D695-421E-86A5-1D5D7E9621B4}" type="doc">
      <dgm:prSet loTypeId="urn:microsoft.com/office/officeart/2005/8/layout/hList1" loCatId="list" qsTypeId="urn:microsoft.com/office/officeart/2005/8/quickstyle/simple1" qsCatId="simple" csTypeId="urn:microsoft.com/office/officeart/2005/8/colors/accent2_1" csCatId="accent2"/>
      <dgm:spPr/>
      <dgm:t>
        <a:bodyPr/>
        <a:lstStyle/>
        <a:p>
          <a:endParaRPr lang="en-US"/>
        </a:p>
      </dgm:t>
    </dgm:pt>
    <dgm:pt modelId="{C4D1F8E3-C259-4EA7-915D-91A0DFE0299A}">
      <dgm:prSet/>
      <dgm:spPr/>
      <dgm:t>
        <a:bodyPr/>
        <a:lstStyle/>
        <a:p>
          <a:pPr rtl="0"/>
          <a:r>
            <a:rPr lang="en-US" b="1"/>
            <a:t>“This contract constitutes the entire agreement and understanding between the parties. There are no agreements, understandings, conditions, reservations or representations, oral or written, that are not embodied in this contract or that have not been superseded by this contract.” </a:t>
          </a:r>
          <a:endParaRPr lang="fi-FI"/>
        </a:p>
      </dgm:t>
    </dgm:pt>
    <dgm:pt modelId="{D4982C72-F15C-436B-A404-E4DD18D95B3A}" type="parTrans" cxnId="{432A5CED-022B-4225-B123-8810E7944CFA}">
      <dgm:prSet/>
      <dgm:spPr/>
      <dgm:t>
        <a:bodyPr/>
        <a:lstStyle/>
        <a:p>
          <a:endParaRPr lang="en-US"/>
        </a:p>
      </dgm:t>
    </dgm:pt>
    <dgm:pt modelId="{75D6298D-A3A7-474E-BE78-526ED93C80DD}" type="sibTrans" cxnId="{432A5CED-022B-4225-B123-8810E7944CFA}">
      <dgm:prSet/>
      <dgm:spPr/>
      <dgm:t>
        <a:bodyPr/>
        <a:lstStyle/>
        <a:p>
          <a:endParaRPr lang="en-US"/>
        </a:p>
      </dgm:t>
    </dgm:pt>
    <dgm:pt modelId="{D719B80E-5256-43BE-9CC6-A89CD77A32C7}" type="pres">
      <dgm:prSet presAssocID="{3C0E7258-D695-421E-86A5-1D5D7E9621B4}" presName="Name0" presStyleCnt="0">
        <dgm:presLayoutVars>
          <dgm:dir/>
          <dgm:animLvl val="lvl"/>
          <dgm:resizeHandles val="exact"/>
        </dgm:presLayoutVars>
      </dgm:prSet>
      <dgm:spPr/>
    </dgm:pt>
    <dgm:pt modelId="{3C7A6D3F-AF5A-4305-BC42-24E717A17357}" type="pres">
      <dgm:prSet presAssocID="{C4D1F8E3-C259-4EA7-915D-91A0DFE0299A}" presName="composite" presStyleCnt="0"/>
      <dgm:spPr/>
    </dgm:pt>
    <dgm:pt modelId="{A99164F0-45D9-4396-9744-531BC9F3F285}" type="pres">
      <dgm:prSet presAssocID="{C4D1F8E3-C259-4EA7-915D-91A0DFE0299A}" presName="parTx" presStyleLbl="alignNode1" presStyleIdx="0" presStyleCnt="1">
        <dgm:presLayoutVars>
          <dgm:chMax val="0"/>
          <dgm:chPref val="0"/>
          <dgm:bulletEnabled val="1"/>
        </dgm:presLayoutVars>
      </dgm:prSet>
      <dgm:spPr/>
    </dgm:pt>
    <dgm:pt modelId="{98AC33AC-1484-48D9-99B6-B0D714BAE7CA}" type="pres">
      <dgm:prSet presAssocID="{C4D1F8E3-C259-4EA7-915D-91A0DFE0299A}" presName="desTx" presStyleLbl="alignAccFollowNode1" presStyleIdx="0" presStyleCnt="1">
        <dgm:presLayoutVars>
          <dgm:bulletEnabled val="1"/>
        </dgm:presLayoutVars>
      </dgm:prSet>
      <dgm:spPr/>
    </dgm:pt>
  </dgm:ptLst>
  <dgm:cxnLst>
    <dgm:cxn modelId="{42AD680F-607C-4685-BB92-DFCCF40AC7BE}" type="presOf" srcId="{C4D1F8E3-C259-4EA7-915D-91A0DFE0299A}" destId="{A99164F0-45D9-4396-9744-531BC9F3F285}" srcOrd="0" destOrd="0" presId="urn:microsoft.com/office/officeart/2005/8/layout/hList1"/>
    <dgm:cxn modelId="{56A01F6A-054C-4672-9C42-8075CF2A5D5E}" type="presOf" srcId="{3C0E7258-D695-421E-86A5-1D5D7E9621B4}" destId="{D719B80E-5256-43BE-9CC6-A89CD77A32C7}" srcOrd="0" destOrd="0" presId="urn:microsoft.com/office/officeart/2005/8/layout/hList1"/>
    <dgm:cxn modelId="{432A5CED-022B-4225-B123-8810E7944CFA}" srcId="{3C0E7258-D695-421E-86A5-1D5D7E9621B4}" destId="{C4D1F8E3-C259-4EA7-915D-91A0DFE0299A}" srcOrd="0" destOrd="0" parTransId="{D4982C72-F15C-436B-A404-E4DD18D95B3A}" sibTransId="{75D6298D-A3A7-474E-BE78-526ED93C80DD}"/>
    <dgm:cxn modelId="{E38C7FB6-666C-4CEE-813C-5889D1ECFF7F}" type="presParOf" srcId="{D719B80E-5256-43BE-9CC6-A89CD77A32C7}" destId="{3C7A6D3F-AF5A-4305-BC42-24E717A17357}" srcOrd="0" destOrd="0" presId="urn:microsoft.com/office/officeart/2005/8/layout/hList1"/>
    <dgm:cxn modelId="{783813A6-36F2-4203-87F2-591F51DBFF6C}" type="presParOf" srcId="{3C7A6D3F-AF5A-4305-BC42-24E717A17357}" destId="{A99164F0-45D9-4396-9744-531BC9F3F285}" srcOrd="0" destOrd="0" presId="urn:microsoft.com/office/officeart/2005/8/layout/hList1"/>
    <dgm:cxn modelId="{8C89CB99-0607-4D2D-8D7D-B22A2CE14A2D}" type="presParOf" srcId="{3C7A6D3F-AF5A-4305-BC42-24E717A17357}" destId="{98AC33AC-1484-48D9-99B6-B0D714BAE7C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8F5DFF2-D3B8-40DD-80E9-2A821A8FFEDB}"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429B7051-EEA4-461B-B950-08374773761F}">
      <dgm:prSet/>
      <dgm:spPr/>
      <dgm:t>
        <a:bodyPr/>
        <a:lstStyle/>
        <a:p>
          <a:pPr rtl="0"/>
          <a:r>
            <a:rPr lang="en-US" b="0"/>
            <a:t>Unidroit 2.17: </a:t>
          </a:r>
          <a:endParaRPr lang="fi-FI"/>
        </a:p>
      </dgm:t>
    </dgm:pt>
    <dgm:pt modelId="{F97ECE1F-A74D-4644-ADD8-79953D99117E}" type="parTrans" cxnId="{DAC531F9-7CCE-4269-B65F-F0949753AF1A}">
      <dgm:prSet/>
      <dgm:spPr/>
      <dgm:t>
        <a:bodyPr/>
        <a:lstStyle/>
        <a:p>
          <a:endParaRPr lang="en-US"/>
        </a:p>
      </dgm:t>
    </dgm:pt>
    <dgm:pt modelId="{2C95E7CA-73A2-4AE4-BAF3-D111EAC6CFAB}" type="sibTrans" cxnId="{DAC531F9-7CCE-4269-B65F-F0949753AF1A}">
      <dgm:prSet/>
      <dgm:spPr/>
      <dgm:t>
        <a:bodyPr/>
        <a:lstStyle/>
        <a:p>
          <a:endParaRPr lang="en-US"/>
        </a:p>
      </dgm:t>
    </dgm:pt>
    <dgm:pt modelId="{F554268D-0A04-425A-8661-9B8357FFA3D7}">
      <dgm:prSet/>
      <dgm:spPr/>
      <dgm:t>
        <a:bodyPr/>
        <a:lstStyle/>
        <a:p>
          <a:pPr rtl="0"/>
          <a:r>
            <a:rPr lang="fi-FI" b="1"/>
            <a:t>A contract in writing which contains a clause indicating that the writing completely embodies the terms on which the parties have agreed cannot be contradicted or supplemented by evidence of prior statements or agreements. </a:t>
          </a:r>
          <a:endParaRPr lang="fi-FI"/>
        </a:p>
      </dgm:t>
    </dgm:pt>
    <dgm:pt modelId="{90142DA6-3F2A-447B-BD91-02AEF3CD4ACC}" type="parTrans" cxnId="{7CAF126A-8A83-4AE7-8A69-0E6347A02D4F}">
      <dgm:prSet/>
      <dgm:spPr/>
      <dgm:t>
        <a:bodyPr/>
        <a:lstStyle/>
        <a:p>
          <a:endParaRPr lang="en-US"/>
        </a:p>
      </dgm:t>
    </dgm:pt>
    <dgm:pt modelId="{41B64D22-0871-4BD9-9041-B68C33F74FD6}" type="sibTrans" cxnId="{7CAF126A-8A83-4AE7-8A69-0E6347A02D4F}">
      <dgm:prSet/>
      <dgm:spPr/>
      <dgm:t>
        <a:bodyPr/>
        <a:lstStyle/>
        <a:p>
          <a:endParaRPr lang="en-US"/>
        </a:p>
      </dgm:t>
    </dgm:pt>
    <dgm:pt modelId="{B37A2AE4-44A6-461F-8CAD-AD209D67E87D}">
      <dgm:prSet/>
      <dgm:spPr/>
      <dgm:t>
        <a:bodyPr/>
        <a:lstStyle/>
        <a:p>
          <a:pPr rtl="0"/>
          <a:r>
            <a:rPr lang="fi-FI" b="1"/>
            <a:t>However, such statements or agreements may be used to interpret the writing.</a:t>
          </a:r>
          <a:endParaRPr lang="fi-FI"/>
        </a:p>
      </dgm:t>
    </dgm:pt>
    <dgm:pt modelId="{3B7ADEE3-C2FB-4EDC-A297-A4749A1E1079}" type="parTrans" cxnId="{62D9BC97-FF92-471B-B432-B5D4BFDBB978}">
      <dgm:prSet/>
      <dgm:spPr/>
      <dgm:t>
        <a:bodyPr/>
        <a:lstStyle/>
        <a:p>
          <a:endParaRPr lang="en-US"/>
        </a:p>
      </dgm:t>
    </dgm:pt>
    <dgm:pt modelId="{21B3724C-6C0B-4CB4-A3AB-7D35B7B3EA47}" type="sibTrans" cxnId="{62D9BC97-FF92-471B-B432-B5D4BFDBB978}">
      <dgm:prSet/>
      <dgm:spPr/>
      <dgm:t>
        <a:bodyPr/>
        <a:lstStyle/>
        <a:p>
          <a:endParaRPr lang="en-US"/>
        </a:p>
      </dgm:t>
    </dgm:pt>
    <dgm:pt modelId="{E9A513EF-7785-483B-AF20-9EBF7DF5A862}" type="pres">
      <dgm:prSet presAssocID="{08F5DFF2-D3B8-40DD-80E9-2A821A8FFEDB}" presName="vert0" presStyleCnt="0">
        <dgm:presLayoutVars>
          <dgm:dir/>
          <dgm:animOne val="branch"/>
          <dgm:animLvl val="lvl"/>
        </dgm:presLayoutVars>
      </dgm:prSet>
      <dgm:spPr/>
    </dgm:pt>
    <dgm:pt modelId="{25334EDF-5A6B-44AF-A286-59DC5F5B4B0E}" type="pres">
      <dgm:prSet presAssocID="{429B7051-EEA4-461B-B950-08374773761F}" presName="thickLine" presStyleLbl="alignNode1" presStyleIdx="0" presStyleCnt="1"/>
      <dgm:spPr/>
    </dgm:pt>
    <dgm:pt modelId="{EAB3FC74-F19D-4ACD-8B2B-9C7C82C1B9A8}" type="pres">
      <dgm:prSet presAssocID="{429B7051-EEA4-461B-B950-08374773761F}" presName="horz1" presStyleCnt="0"/>
      <dgm:spPr/>
    </dgm:pt>
    <dgm:pt modelId="{2BD95547-E757-46BF-9683-7C94F1CB12F5}" type="pres">
      <dgm:prSet presAssocID="{429B7051-EEA4-461B-B950-08374773761F}" presName="tx1" presStyleLbl="revTx" presStyleIdx="0" presStyleCnt="3"/>
      <dgm:spPr/>
    </dgm:pt>
    <dgm:pt modelId="{FD1E4076-18FD-4235-B2BF-EBFEF7CF8C17}" type="pres">
      <dgm:prSet presAssocID="{429B7051-EEA4-461B-B950-08374773761F}" presName="vert1" presStyleCnt="0"/>
      <dgm:spPr/>
    </dgm:pt>
    <dgm:pt modelId="{125990DA-90B2-43A1-9CB4-D6D597C06FEB}" type="pres">
      <dgm:prSet presAssocID="{F554268D-0A04-425A-8661-9B8357FFA3D7}" presName="vertSpace2a" presStyleCnt="0"/>
      <dgm:spPr/>
    </dgm:pt>
    <dgm:pt modelId="{22BA1F46-0378-49F6-8610-B1028A9CEC43}" type="pres">
      <dgm:prSet presAssocID="{F554268D-0A04-425A-8661-9B8357FFA3D7}" presName="horz2" presStyleCnt="0"/>
      <dgm:spPr/>
    </dgm:pt>
    <dgm:pt modelId="{997FEE8D-2ABE-4841-8E6C-EDBD9EDDBCC8}" type="pres">
      <dgm:prSet presAssocID="{F554268D-0A04-425A-8661-9B8357FFA3D7}" presName="horzSpace2" presStyleCnt="0"/>
      <dgm:spPr/>
    </dgm:pt>
    <dgm:pt modelId="{33758066-C02A-415F-A919-C48C792B4C95}" type="pres">
      <dgm:prSet presAssocID="{F554268D-0A04-425A-8661-9B8357FFA3D7}" presName="tx2" presStyleLbl="revTx" presStyleIdx="1" presStyleCnt="3"/>
      <dgm:spPr/>
    </dgm:pt>
    <dgm:pt modelId="{68A8A9B6-AA32-4389-9B6A-70DF13209D9F}" type="pres">
      <dgm:prSet presAssocID="{F554268D-0A04-425A-8661-9B8357FFA3D7}" presName="vert2" presStyleCnt="0"/>
      <dgm:spPr/>
    </dgm:pt>
    <dgm:pt modelId="{FC17F6E2-7415-4B9D-9B59-63B12B2FB13A}" type="pres">
      <dgm:prSet presAssocID="{F554268D-0A04-425A-8661-9B8357FFA3D7}" presName="thinLine2b" presStyleLbl="callout" presStyleIdx="0" presStyleCnt="2"/>
      <dgm:spPr/>
    </dgm:pt>
    <dgm:pt modelId="{8536C44F-4C0F-47AA-9FF6-A297DC93C630}" type="pres">
      <dgm:prSet presAssocID="{F554268D-0A04-425A-8661-9B8357FFA3D7}" presName="vertSpace2b" presStyleCnt="0"/>
      <dgm:spPr/>
    </dgm:pt>
    <dgm:pt modelId="{5B48914E-8B2D-4D48-B22F-EB5EEA94BDC7}" type="pres">
      <dgm:prSet presAssocID="{B37A2AE4-44A6-461F-8CAD-AD209D67E87D}" presName="horz2" presStyleCnt="0"/>
      <dgm:spPr/>
    </dgm:pt>
    <dgm:pt modelId="{66107B06-B9BE-4087-BD44-53D424B1463A}" type="pres">
      <dgm:prSet presAssocID="{B37A2AE4-44A6-461F-8CAD-AD209D67E87D}" presName="horzSpace2" presStyleCnt="0"/>
      <dgm:spPr/>
    </dgm:pt>
    <dgm:pt modelId="{796217F5-6B06-4AD6-89F1-B7306ECEFFA5}" type="pres">
      <dgm:prSet presAssocID="{B37A2AE4-44A6-461F-8CAD-AD209D67E87D}" presName="tx2" presStyleLbl="revTx" presStyleIdx="2" presStyleCnt="3"/>
      <dgm:spPr/>
    </dgm:pt>
    <dgm:pt modelId="{7E1E4D04-0514-41D9-BCF5-4BE3AEEE64B7}" type="pres">
      <dgm:prSet presAssocID="{B37A2AE4-44A6-461F-8CAD-AD209D67E87D}" presName="vert2" presStyleCnt="0"/>
      <dgm:spPr/>
    </dgm:pt>
    <dgm:pt modelId="{A2C6423B-0DE7-4E67-9854-FA1B82FC4D0D}" type="pres">
      <dgm:prSet presAssocID="{B37A2AE4-44A6-461F-8CAD-AD209D67E87D}" presName="thinLine2b" presStyleLbl="callout" presStyleIdx="1" presStyleCnt="2"/>
      <dgm:spPr/>
    </dgm:pt>
    <dgm:pt modelId="{6558428D-E549-4B68-BB85-F659A1121C74}" type="pres">
      <dgm:prSet presAssocID="{B37A2AE4-44A6-461F-8CAD-AD209D67E87D}" presName="vertSpace2b" presStyleCnt="0"/>
      <dgm:spPr/>
    </dgm:pt>
  </dgm:ptLst>
  <dgm:cxnLst>
    <dgm:cxn modelId="{7CAF126A-8A83-4AE7-8A69-0E6347A02D4F}" srcId="{429B7051-EEA4-461B-B950-08374773761F}" destId="{F554268D-0A04-425A-8661-9B8357FFA3D7}" srcOrd="0" destOrd="0" parTransId="{90142DA6-3F2A-447B-BD91-02AEF3CD4ACC}" sibTransId="{41B64D22-0871-4BD9-9041-B68C33F74FD6}"/>
    <dgm:cxn modelId="{33B2E64A-8E5D-46B5-88D0-A0C9F74DA06E}" type="presOf" srcId="{08F5DFF2-D3B8-40DD-80E9-2A821A8FFEDB}" destId="{E9A513EF-7785-483B-AF20-9EBF7DF5A862}" srcOrd="0" destOrd="0" presId="urn:microsoft.com/office/officeart/2008/layout/LinedList"/>
    <dgm:cxn modelId="{62D9BC97-FF92-471B-B432-B5D4BFDBB978}" srcId="{429B7051-EEA4-461B-B950-08374773761F}" destId="{B37A2AE4-44A6-461F-8CAD-AD209D67E87D}" srcOrd="1" destOrd="0" parTransId="{3B7ADEE3-C2FB-4EDC-A297-A4749A1E1079}" sibTransId="{21B3724C-6C0B-4CB4-A3AB-7D35B7B3EA47}"/>
    <dgm:cxn modelId="{EFC656E2-FF3B-47EB-9F82-71BD66819D0B}" type="presOf" srcId="{F554268D-0A04-425A-8661-9B8357FFA3D7}" destId="{33758066-C02A-415F-A919-C48C792B4C95}" srcOrd="0" destOrd="0" presId="urn:microsoft.com/office/officeart/2008/layout/LinedList"/>
    <dgm:cxn modelId="{2CCD33E8-CACB-41B5-B25F-29417184BBDC}" type="presOf" srcId="{B37A2AE4-44A6-461F-8CAD-AD209D67E87D}" destId="{796217F5-6B06-4AD6-89F1-B7306ECEFFA5}" srcOrd="0" destOrd="0" presId="urn:microsoft.com/office/officeart/2008/layout/LinedList"/>
    <dgm:cxn modelId="{1C0612F3-3469-47EB-B99B-A9C1D734A91C}" type="presOf" srcId="{429B7051-EEA4-461B-B950-08374773761F}" destId="{2BD95547-E757-46BF-9683-7C94F1CB12F5}" srcOrd="0" destOrd="0" presId="urn:microsoft.com/office/officeart/2008/layout/LinedList"/>
    <dgm:cxn modelId="{DAC531F9-7CCE-4269-B65F-F0949753AF1A}" srcId="{08F5DFF2-D3B8-40DD-80E9-2A821A8FFEDB}" destId="{429B7051-EEA4-461B-B950-08374773761F}" srcOrd="0" destOrd="0" parTransId="{F97ECE1F-A74D-4644-ADD8-79953D99117E}" sibTransId="{2C95E7CA-73A2-4AE4-BAF3-D111EAC6CFAB}"/>
    <dgm:cxn modelId="{6CC74E6A-B633-4D81-A610-C78A2EF8070F}" type="presParOf" srcId="{E9A513EF-7785-483B-AF20-9EBF7DF5A862}" destId="{25334EDF-5A6B-44AF-A286-59DC5F5B4B0E}" srcOrd="0" destOrd="0" presId="urn:microsoft.com/office/officeart/2008/layout/LinedList"/>
    <dgm:cxn modelId="{B59D7DC1-9934-4072-B0C4-D86C232E4336}" type="presParOf" srcId="{E9A513EF-7785-483B-AF20-9EBF7DF5A862}" destId="{EAB3FC74-F19D-4ACD-8B2B-9C7C82C1B9A8}" srcOrd="1" destOrd="0" presId="urn:microsoft.com/office/officeart/2008/layout/LinedList"/>
    <dgm:cxn modelId="{47C6F5F9-5B73-4EF7-B040-958090E12851}" type="presParOf" srcId="{EAB3FC74-F19D-4ACD-8B2B-9C7C82C1B9A8}" destId="{2BD95547-E757-46BF-9683-7C94F1CB12F5}" srcOrd="0" destOrd="0" presId="urn:microsoft.com/office/officeart/2008/layout/LinedList"/>
    <dgm:cxn modelId="{C31AA22C-F8E6-4A83-8E9B-64ADCCFDD461}" type="presParOf" srcId="{EAB3FC74-F19D-4ACD-8B2B-9C7C82C1B9A8}" destId="{FD1E4076-18FD-4235-B2BF-EBFEF7CF8C17}" srcOrd="1" destOrd="0" presId="urn:microsoft.com/office/officeart/2008/layout/LinedList"/>
    <dgm:cxn modelId="{46439B09-42A0-4BC7-91F2-900D95F2D6D6}" type="presParOf" srcId="{FD1E4076-18FD-4235-B2BF-EBFEF7CF8C17}" destId="{125990DA-90B2-43A1-9CB4-D6D597C06FEB}" srcOrd="0" destOrd="0" presId="urn:microsoft.com/office/officeart/2008/layout/LinedList"/>
    <dgm:cxn modelId="{BF54B67D-5C72-4A60-B860-BA920F5B03D1}" type="presParOf" srcId="{FD1E4076-18FD-4235-B2BF-EBFEF7CF8C17}" destId="{22BA1F46-0378-49F6-8610-B1028A9CEC43}" srcOrd="1" destOrd="0" presId="urn:microsoft.com/office/officeart/2008/layout/LinedList"/>
    <dgm:cxn modelId="{214BFA0B-9D52-4CBC-B81D-A6D239724182}" type="presParOf" srcId="{22BA1F46-0378-49F6-8610-B1028A9CEC43}" destId="{997FEE8D-2ABE-4841-8E6C-EDBD9EDDBCC8}" srcOrd="0" destOrd="0" presId="urn:microsoft.com/office/officeart/2008/layout/LinedList"/>
    <dgm:cxn modelId="{4C09BA90-8F93-425A-B87B-0D46E5AFDB65}" type="presParOf" srcId="{22BA1F46-0378-49F6-8610-B1028A9CEC43}" destId="{33758066-C02A-415F-A919-C48C792B4C95}" srcOrd="1" destOrd="0" presId="urn:microsoft.com/office/officeart/2008/layout/LinedList"/>
    <dgm:cxn modelId="{F3B30D57-3D0D-4BAC-B985-82CB38CD9ABB}" type="presParOf" srcId="{22BA1F46-0378-49F6-8610-B1028A9CEC43}" destId="{68A8A9B6-AA32-4389-9B6A-70DF13209D9F}" srcOrd="2" destOrd="0" presId="urn:microsoft.com/office/officeart/2008/layout/LinedList"/>
    <dgm:cxn modelId="{531BE4D6-BE14-47D1-9512-6E68A0D9518A}" type="presParOf" srcId="{FD1E4076-18FD-4235-B2BF-EBFEF7CF8C17}" destId="{FC17F6E2-7415-4B9D-9B59-63B12B2FB13A}" srcOrd="2" destOrd="0" presId="urn:microsoft.com/office/officeart/2008/layout/LinedList"/>
    <dgm:cxn modelId="{FFC1FCAA-04DF-46AB-A907-3087E65CA581}" type="presParOf" srcId="{FD1E4076-18FD-4235-B2BF-EBFEF7CF8C17}" destId="{8536C44F-4C0F-47AA-9FF6-A297DC93C630}" srcOrd="3" destOrd="0" presId="urn:microsoft.com/office/officeart/2008/layout/LinedList"/>
    <dgm:cxn modelId="{36A7913B-C617-4087-9023-837A68F2CB33}" type="presParOf" srcId="{FD1E4076-18FD-4235-B2BF-EBFEF7CF8C17}" destId="{5B48914E-8B2D-4D48-B22F-EB5EEA94BDC7}" srcOrd="4" destOrd="0" presId="urn:microsoft.com/office/officeart/2008/layout/LinedList"/>
    <dgm:cxn modelId="{58B3CEBC-3D00-4EAF-9406-37B49864DD35}" type="presParOf" srcId="{5B48914E-8B2D-4D48-B22F-EB5EEA94BDC7}" destId="{66107B06-B9BE-4087-BD44-53D424B1463A}" srcOrd="0" destOrd="0" presId="urn:microsoft.com/office/officeart/2008/layout/LinedList"/>
    <dgm:cxn modelId="{87A44DE7-B663-4721-BA4F-30F556CAAA4A}" type="presParOf" srcId="{5B48914E-8B2D-4D48-B22F-EB5EEA94BDC7}" destId="{796217F5-6B06-4AD6-89F1-B7306ECEFFA5}" srcOrd="1" destOrd="0" presId="urn:microsoft.com/office/officeart/2008/layout/LinedList"/>
    <dgm:cxn modelId="{15D49A40-8C3C-4799-A63D-F171624BCA38}" type="presParOf" srcId="{5B48914E-8B2D-4D48-B22F-EB5EEA94BDC7}" destId="{7E1E4D04-0514-41D9-BCF5-4BE3AEEE64B7}" srcOrd="2" destOrd="0" presId="urn:microsoft.com/office/officeart/2008/layout/LinedList"/>
    <dgm:cxn modelId="{FD4FFE86-2445-4C6A-A41D-5DC568F70627}" type="presParOf" srcId="{FD1E4076-18FD-4235-B2BF-EBFEF7CF8C17}" destId="{A2C6423B-0DE7-4E67-9854-FA1B82FC4D0D}" srcOrd="5" destOrd="0" presId="urn:microsoft.com/office/officeart/2008/layout/LinedList"/>
    <dgm:cxn modelId="{E3E44B7A-FE93-496D-9720-EDAA05528122}" type="presParOf" srcId="{FD1E4076-18FD-4235-B2BF-EBFEF7CF8C17}" destId="{6558428D-E549-4B68-BB85-F659A1121C74}"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6BE7140C-F4DB-476A-B0B2-D172EBA6A9A0}" type="doc">
      <dgm:prSet loTypeId="urn:microsoft.com/office/officeart/2005/8/layout/process4" loCatId="list" qsTypeId="urn:microsoft.com/office/officeart/2005/8/quickstyle/simple1" qsCatId="simple" csTypeId="urn:microsoft.com/office/officeart/2005/8/colors/colorful1" csCatId="colorful"/>
      <dgm:spPr/>
      <dgm:t>
        <a:bodyPr/>
        <a:lstStyle/>
        <a:p>
          <a:endParaRPr lang="fi-FI"/>
        </a:p>
      </dgm:t>
    </dgm:pt>
    <dgm:pt modelId="{1E80C5E5-EFF1-41F6-9C69-E8DB4F147EE4}">
      <dgm:prSet/>
      <dgm:spPr/>
      <dgm:t>
        <a:bodyPr/>
        <a:lstStyle/>
        <a:p>
          <a:r>
            <a:rPr lang="fi-FI" b="1"/>
            <a:t>KL 18 §: erityinen säännös, jota ei mainita CISG: ssä myyjän markkinoinnissa tai muuten ennen sopimuksen tekemistä koskevien tietojen suhteen.</a:t>
          </a:r>
          <a:endParaRPr lang="fi-FI"/>
        </a:p>
      </dgm:t>
    </dgm:pt>
    <dgm:pt modelId="{9F24448E-A3A3-4068-BE51-9422BA8D3082}" type="parTrans" cxnId="{4BBF3BDF-639B-4624-A2E3-DBAD6393D977}">
      <dgm:prSet/>
      <dgm:spPr/>
      <dgm:t>
        <a:bodyPr/>
        <a:lstStyle/>
        <a:p>
          <a:endParaRPr lang="fi-FI"/>
        </a:p>
      </dgm:t>
    </dgm:pt>
    <dgm:pt modelId="{9E09B3BB-10D7-4E84-ACD1-BE42F88D9E86}" type="sibTrans" cxnId="{4BBF3BDF-639B-4624-A2E3-DBAD6393D977}">
      <dgm:prSet/>
      <dgm:spPr/>
      <dgm:t>
        <a:bodyPr/>
        <a:lstStyle/>
        <a:p>
          <a:endParaRPr lang="fi-FI"/>
        </a:p>
      </dgm:t>
    </dgm:pt>
    <dgm:pt modelId="{759436FB-0967-4C48-9856-FFB57FD65CBA}">
      <dgm:prSet/>
      <dgm:spPr/>
      <dgm:t>
        <a:bodyPr/>
        <a:lstStyle/>
        <a:p>
          <a:r>
            <a:rPr lang="fi-FI" b="1"/>
            <a:t>Jos tavarat eivät ole näiden tietojen mukaisia, niitä pidetään KL:n mukaan sopimuksenvastaisina, jos tiedot ovat saaneet ostajan tekemään sopimuksen.</a:t>
          </a:r>
          <a:endParaRPr lang="fi-FI"/>
        </a:p>
      </dgm:t>
    </dgm:pt>
    <dgm:pt modelId="{FCDB9D67-3257-4EAF-A836-D216A3502E04}" type="parTrans" cxnId="{51661D4D-670E-440B-AC86-C447EF93E7D1}">
      <dgm:prSet/>
      <dgm:spPr/>
      <dgm:t>
        <a:bodyPr/>
        <a:lstStyle/>
        <a:p>
          <a:endParaRPr lang="fi-FI"/>
        </a:p>
      </dgm:t>
    </dgm:pt>
    <dgm:pt modelId="{7CA4249D-5E2F-4AC7-8D74-A382F4A59831}" type="sibTrans" cxnId="{51661D4D-670E-440B-AC86-C447EF93E7D1}">
      <dgm:prSet/>
      <dgm:spPr/>
      <dgm:t>
        <a:bodyPr/>
        <a:lstStyle/>
        <a:p>
          <a:endParaRPr lang="fi-FI"/>
        </a:p>
      </dgm:t>
    </dgm:pt>
    <dgm:pt modelId="{4450BAF5-1914-4D88-8AEE-F38DB2286D60}">
      <dgm:prSet/>
      <dgm:spPr/>
      <dgm:t>
        <a:bodyPr/>
        <a:lstStyle/>
        <a:p>
          <a:r>
            <a:rPr lang="fi-FI" b="1"/>
            <a:t>Jos tietoja ei ole antanut myyjä itse – vaan esim. sen alihankkija tai myyntiorganisaatio, myyjä voi silti joutua vastuuseen tiedoista, </a:t>
          </a:r>
          <a:endParaRPr lang="fi-FI"/>
        </a:p>
      </dgm:t>
    </dgm:pt>
    <dgm:pt modelId="{B3CA376C-D31F-4B75-BE39-41911AA9299D}" type="parTrans" cxnId="{318C1F9D-80C1-410E-9A0C-4886DEAC35AF}">
      <dgm:prSet/>
      <dgm:spPr/>
      <dgm:t>
        <a:bodyPr/>
        <a:lstStyle/>
        <a:p>
          <a:endParaRPr lang="fi-FI"/>
        </a:p>
      </dgm:t>
    </dgm:pt>
    <dgm:pt modelId="{8A490B7F-C0FA-47F8-9D11-D55F561F36AC}" type="sibTrans" cxnId="{318C1F9D-80C1-410E-9A0C-4886DEAC35AF}">
      <dgm:prSet/>
      <dgm:spPr/>
      <dgm:t>
        <a:bodyPr/>
        <a:lstStyle/>
        <a:p>
          <a:endParaRPr lang="fi-FI"/>
        </a:p>
      </dgm:t>
    </dgm:pt>
    <dgm:pt modelId="{B67C23A7-C478-4EF3-A855-3F6FF3A134AA}">
      <dgm:prSet/>
      <dgm:spPr/>
      <dgm:t>
        <a:bodyPr/>
        <a:lstStyle/>
        <a:p>
          <a:r>
            <a:rPr lang="fi-FI"/>
            <a:t>mutta vain jos hän tiesi tai hänen olisi pitänyt tietää siitä.</a:t>
          </a:r>
        </a:p>
      </dgm:t>
    </dgm:pt>
    <dgm:pt modelId="{0109F256-80CB-40D0-BB1A-546A9BFD9FD8}" type="parTrans" cxnId="{22DC89A7-80C6-48E0-B060-898D529B9BF6}">
      <dgm:prSet/>
      <dgm:spPr/>
      <dgm:t>
        <a:bodyPr/>
        <a:lstStyle/>
        <a:p>
          <a:endParaRPr lang="fi-FI"/>
        </a:p>
      </dgm:t>
    </dgm:pt>
    <dgm:pt modelId="{56945A10-E16B-4D18-A206-DE488DCCC798}" type="sibTrans" cxnId="{22DC89A7-80C6-48E0-B060-898D529B9BF6}">
      <dgm:prSet/>
      <dgm:spPr/>
      <dgm:t>
        <a:bodyPr/>
        <a:lstStyle/>
        <a:p>
          <a:endParaRPr lang="fi-FI"/>
        </a:p>
      </dgm:t>
    </dgm:pt>
    <dgm:pt modelId="{441D82AF-32C0-4399-AC00-515B0A9F59DF}" type="pres">
      <dgm:prSet presAssocID="{6BE7140C-F4DB-476A-B0B2-D172EBA6A9A0}" presName="Name0" presStyleCnt="0">
        <dgm:presLayoutVars>
          <dgm:dir/>
          <dgm:animLvl val="lvl"/>
          <dgm:resizeHandles val="exact"/>
        </dgm:presLayoutVars>
      </dgm:prSet>
      <dgm:spPr/>
    </dgm:pt>
    <dgm:pt modelId="{0137A0E8-6856-4A2D-87B3-75C909E98CD6}" type="pres">
      <dgm:prSet presAssocID="{4450BAF5-1914-4D88-8AEE-F38DB2286D60}" presName="boxAndChildren" presStyleCnt="0"/>
      <dgm:spPr/>
    </dgm:pt>
    <dgm:pt modelId="{15387957-646F-45AB-834F-D89502218934}" type="pres">
      <dgm:prSet presAssocID="{4450BAF5-1914-4D88-8AEE-F38DB2286D60}" presName="parentTextBox" presStyleLbl="node1" presStyleIdx="0" presStyleCnt="3"/>
      <dgm:spPr/>
    </dgm:pt>
    <dgm:pt modelId="{8B4B1B99-C2E6-4FF9-B657-9B35BF9E7383}" type="pres">
      <dgm:prSet presAssocID="{4450BAF5-1914-4D88-8AEE-F38DB2286D60}" presName="entireBox" presStyleLbl="node1" presStyleIdx="0" presStyleCnt="3"/>
      <dgm:spPr/>
    </dgm:pt>
    <dgm:pt modelId="{C319E6BB-66B2-4BA0-AC99-5D394668C02A}" type="pres">
      <dgm:prSet presAssocID="{4450BAF5-1914-4D88-8AEE-F38DB2286D60}" presName="descendantBox" presStyleCnt="0"/>
      <dgm:spPr/>
    </dgm:pt>
    <dgm:pt modelId="{AE489061-21DD-4C62-BE59-2D78D8EAC4F4}" type="pres">
      <dgm:prSet presAssocID="{B67C23A7-C478-4EF3-A855-3F6FF3A134AA}" presName="childTextBox" presStyleLbl="fgAccFollowNode1" presStyleIdx="0" presStyleCnt="1">
        <dgm:presLayoutVars>
          <dgm:bulletEnabled val="1"/>
        </dgm:presLayoutVars>
      </dgm:prSet>
      <dgm:spPr/>
    </dgm:pt>
    <dgm:pt modelId="{8AC1C11B-C10B-47C1-BA9A-122C77BAFEED}" type="pres">
      <dgm:prSet presAssocID="{7CA4249D-5E2F-4AC7-8D74-A382F4A59831}" presName="sp" presStyleCnt="0"/>
      <dgm:spPr/>
    </dgm:pt>
    <dgm:pt modelId="{3E513F7F-F94E-41D0-A97A-2CF9FE6C01DC}" type="pres">
      <dgm:prSet presAssocID="{759436FB-0967-4C48-9856-FFB57FD65CBA}" presName="arrowAndChildren" presStyleCnt="0"/>
      <dgm:spPr/>
    </dgm:pt>
    <dgm:pt modelId="{200A8611-3B7A-4664-BDA4-ECE9820B89A3}" type="pres">
      <dgm:prSet presAssocID="{759436FB-0967-4C48-9856-FFB57FD65CBA}" presName="parentTextArrow" presStyleLbl="node1" presStyleIdx="1" presStyleCnt="3"/>
      <dgm:spPr/>
    </dgm:pt>
    <dgm:pt modelId="{C0C3BFC6-E153-43BE-8DFE-0DCF13BBF7CA}" type="pres">
      <dgm:prSet presAssocID="{9E09B3BB-10D7-4E84-ACD1-BE42F88D9E86}" presName="sp" presStyleCnt="0"/>
      <dgm:spPr/>
    </dgm:pt>
    <dgm:pt modelId="{AE58932D-E885-415D-B7A3-1E19324B529E}" type="pres">
      <dgm:prSet presAssocID="{1E80C5E5-EFF1-41F6-9C69-E8DB4F147EE4}" presName="arrowAndChildren" presStyleCnt="0"/>
      <dgm:spPr/>
    </dgm:pt>
    <dgm:pt modelId="{61414EF3-05D4-4E23-B055-F7D714725BD5}" type="pres">
      <dgm:prSet presAssocID="{1E80C5E5-EFF1-41F6-9C69-E8DB4F147EE4}" presName="parentTextArrow" presStyleLbl="node1" presStyleIdx="2" presStyleCnt="3"/>
      <dgm:spPr/>
    </dgm:pt>
  </dgm:ptLst>
  <dgm:cxnLst>
    <dgm:cxn modelId="{6AEDB60B-2448-4EEB-ACE9-8A5739B67CCF}" type="presOf" srcId="{4450BAF5-1914-4D88-8AEE-F38DB2286D60}" destId="{8B4B1B99-C2E6-4FF9-B657-9B35BF9E7383}" srcOrd="1" destOrd="0" presId="urn:microsoft.com/office/officeart/2005/8/layout/process4"/>
    <dgm:cxn modelId="{A662071D-79DF-4956-9E52-3A648109D41B}" type="presOf" srcId="{759436FB-0967-4C48-9856-FFB57FD65CBA}" destId="{200A8611-3B7A-4664-BDA4-ECE9820B89A3}" srcOrd="0" destOrd="0" presId="urn:microsoft.com/office/officeart/2005/8/layout/process4"/>
    <dgm:cxn modelId="{9AC54F32-AB9F-4945-8D5F-E2DE3B24C26D}" type="presOf" srcId="{6BE7140C-F4DB-476A-B0B2-D172EBA6A9A0}" destId="{441D82AF-32C0-4399-AC00-515B0A9F59DF}" srcOrd="0" destOrd="0" presId="urn:microsoft.com/office/officeart/2005/8/layout/process4"/>
    <dgm:cxn modelId="{51661D4D-670E-440B-AC86-C447EF93E7D1}" srcId="{6BE7140C-F4DB-476A-B0B2-D172EBA6A9A0}" destId="{759436FB-0967-4C48-9856-FFB57FD65CBA}" srcOrd="1" destOrd="0" parTransId="{FCDB9D67-3257-4EAF-A836-D216A3502E04}" sibTransId="{7CA4249D-5E2F-4AC7-8D74-A382F4A59831}"/>
    <dgm:cxn modelId="{318C1F9D-80C1-410E-9A0C-4886DEAC35AF}" srcId="{6BE7140C-F4DB-476A-B0B2-D172EBA6A9A0}" destId="{4450BAF5-1914-4D88-8AEE-F38DB2286D60}" srcOrd="2" destOrd="0" parTransId="{B3CA376C-D31F-4B75-BE39-41911AA9299D}" sibTransId="{8A490B7F-C0FA-47F8-9D11-D55F561F36AC}"/>
    <dgm:cxn modelId="{22DC89A7-80C6-48E0-B060-898D529B9BF6}" srcId="{4450BAF5-1914-4D88-8AEE-F38DB2286D60}" destId="{B67C23A7-C478-4EF3-A855-3F6FF3A134AA}" srcOrd="0" destOrd="0" parTransId="{0109F256-80CB-40D0-BB1A-546A9BFD9FD8}" sibTransId="{56945A10-E16B-4D18-A206-DE488DCCC798}"/>
    <dgm:cxn modelId="{DAC982D6-DE7B-4031-878B-729E12A096F4}" type="presOf" srcId="{B67C23A7-C478-4EF3-A855-3F6FF3A134AA}" destId="{AE489061-21DD-4C62-BE59-2D78D8EAC4F4}" srcOrd="0" destOrd="0" presId="urn:microsoft.com/office/officeart/2005/8/layout/process4"/>
    <dgm:cxn modelId="{4BBF3BDF-639B-4624-A2E3-DBAD6393D977}" srcId="{6BE7140C-F4DB-476A-B0B2-D172EBA6A9A0}" destId="{1E80C5E5-EFF1-41F6-9C69-E8DB4F147EE4}" srcOrd="0" destOrd="0" parTransId="{9F24448E-A3A3-4068-BE51-9422BA8D3082}" sibTransId="{9E09B3BB-10D7-4E84-ACD1-BE42F88D9E86}"/>
    <dgm:cxn modelId="{D2C9A6FB-F7F8-46C6-98EC-E4DFC0EA4E52}" type="presOf" srcId="{1E80C5E5-EFF1-41F6-9C69-E8DB4F147EE4}" destId="{61414EF3-05D4-4E23-B055-F7D714725BD5}" srcOrd="0" destOrd="0" presId="urn:microsoft.com/office/officeart/2005/8/layout/process4"/>
    <dgm:cxn modelId="{61D277FC-9D68-46F9-A0C2-45A6E6207FD3}" type="presOf" srcId="{4450BAF5-1914-4D88-8AEE-F38DB2286D60}" destId="{15387957-646F-45AB-834F-D89502218934}" srcOrd="0" destOrd="0" presId="urn:microsoft.com/office/officeart/2005/8/layout/process4"/>
    <dgm:cxn modelId="{4D268A5A-3E0F-4795-A3EE-D062D00D687F}" type="presParOf" srcId="{441D82AF-32C0-4399-AC00-515B0A9F59DF}" destId="{0137A0E8-6856-4A2D-87B3-75C909E98CD6}" srcOrd="0" destOrd="0" presId="urn:microsoft.com/office/officeart/2005/8/layout/process4"/>
    <dgm:cxn modelId="{D0A38F6A-85E1-4AB9-A329-29C4000A8A2E}" type="presParOf" srcId="{0137A0E8-6856-4A2D-87B3-75C909E98CD6}" destId="{15387957-646F-45AB-834F-D89502218934}" srcOrd="0" destOrd="0" presId="urn:microsoft.com/office/officeart/2005/8/layout/process4"/>
    <dgm:cxn modelId="{D3F740D2-446E-4751-8528-9D65D0858B45}" type="presParOf" srcId="{0137A0E8-6856-4A2D-87B3-75C909E98CD6}" destId="{8B4B1B99-C2E6-4FF9-B657-9B35BF9E7383}" srcOrd="1" destOrd="0" presId="urn:microsoft.com/office/officeart/2005/8/layout/process4"/>
    <dgm:cxn modelId="{2ACA16AF-DBC2-4E41-A66F-CE5C27C333DB}" type="presParOf" srcId="{0137A0E8-6856-4A2D-87B3-75C909E98CD6}" destId="{C319E6BB-66B2-4BA0-AC99-5D394668C02A}" srcOrd="2" destOrd="0" presId="urn:microsoft.com/office/officeart/2005/8/layout/process4"/>
    <dgm:cxn modelId="{8C32AADB-9210-4381-9DD5-53ED2FC51443}" type="presParOf" srcId="{C319E6BB-66B2-4BA0-AC99-5D394668C02A}" destId="{AE489061-21DD-4C62-BE59-2D78D8EAC4F4}" srcOrd="0" destOrd="0" presId="urn:microsoft.com/office/officeart/2005/8/layout/process4"/>
    <dgm:cxn modelId="{5231F061-5E38-473F-A9CA-5450CF1CA066}" type="presParOf" srcId="{441D82AF-32C0-4399-AC00-515B0A9F59DF}" destId="{8AC1C11B-C10B-47C1-BA9A-122C77BAFEED}" srcOrd="1" destOrd="0" presId="urn:microsoft.com/office/officeart/2005/8/layout/process4"/>
    <dgm:cxn modelId="{C230BEC8-1ED0-4CEA-921A-937DBAF2A3A9}" type="presParOf" srcId="{441D82AF-32C0-4399-AC00-515B0A9F59DF}" destId="{3E513F7F-F94E-41D0-A97A-2CF9FE6C01DC}" srcOrd="2" destOrd="0" presId="urn:microsoft.com/office/officeart/2005/8/layout/process4"/>
    <dgm:cxn modelId="{66CDA4B6-7B7E-474F-8489-2EC5A3202C9F}" type="presParOf" srcId="{3E513F7F-F94E-41D0-A97A-2CF9FE6C01DC}" destId="{200A8611-3B7A-4664-BDA4-ECE9820B89A3}" srcOrd="0" destOrd="0" presId="urn:microsoft.com/office/officeart/2005/8/layout/process4"/>
    <dgm:cxn modelId="{CAD86DF3-8CA4-45DE-B6C6-991A3F5E1CB6}" type="presParOf" srcId="{441D82AF-32C0-4399-AC00-515B0A9F59DF}" destId="{C0C3BFC6-E153-43BE-8DFE-0DCF13BBF7CA}" srcOrd="3" destOrd="0" presId="urn:microsoft.com/office/officeart/2005/8/layout/process4"/>
    <dgm:cxn modelId="{54D6BE5D-8E5A-417B-B1C8-4F96DB5BC62E}" type="presParOf" srcId="{441D82AF-32C0-4399-AC00-515B0A9F59DF}" destId="{AE58932D-E885-415D-B7A3-1E19324B529E}" srcOrd="4" destOrd="0" presId="urn:microsoft.com/office/officeart/2005/8/layout/process4"/>
    <dgm:cxn modelId="{D837493B-7ED0-4876-AE84-4435DD9A118B}" type="presParOf" srcId="{AE58932D-E885-415D-B7A3-1E19324B529E}" destId="{61414EF3-05D4-4E23-B055-F7D714725BD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93999CC3-496B-456C-BF48-ACFC3A2950A4}" type="doc">
      <dgm:prSet loTypeId="urn:microsoft.com/office/officeart/2005/8/layout/process4" loCatId="list" qsTypeId="urn:microsoft.com/office/officeart/2005/8/quickstyle/simple3" qsCatId="simple" csTypeId="urn:microsoft.com/office/officeart/2005/8/colors/colorful2" csCatId="colorful"/>
      <dgm:spPr/>
      <dgm:t>
        <a:bodyPr/>
        <a:lstStyle/>
        <a:p>
          <a:endParaRPr lang="fi-FI"/>
        </a:p>
      </dgm:t>
    </dgm:pt>
    <dgm:pt modelId="{A7E21CB9-6B57-441A-B026-EEDCF7C33664}">
      <dgm:prSet/>
      <dgm:spPr/>
      <dgm:t>
        <a:bodyPr/>
        <a:lstStyle/>
        <a:p>
          <a:r>
            <a:rPr lang="fi-FI" b="1"/>
            <a:t>Välttääkseen tällaisen vastuun ennen sopimusta annetuista tiedoista myyjän on oikaistava ne erikseen.</a:t>
          </a:r>
          <a:endParaRPr lang="fi-FI"/>
        </a:p>
      </dgm:t>
    </dgm:pt>
    <dgm:pt modelId="{B8AAD793-A17D-4377-B59E-072F15A368CC}" type="parTrans" cxnId="{F53E61BD-0352-4B6A-9857-42BDBEEAB137}">
      <dgm:prSet/>
      <dgm:spPr/>
      <dgm:t>
        <a:bodyPr/>
        <a:lstStyle/>
        <a:p>
          <a:endParaRPr lang="fi-FI"/>
        </a:p>
      </dgm:t>
    </dgm:pt>
    <dgm:pt modelId="{D9E51B0F-1613-47B8-AF58-D524A5F57DAE}" type="sibTrans" cxnId="{F53E61BD-0352-4B6A-9857-42BDBEEAB137}">
      <dgm:prSet/>
      <dgm:spPr/>
      <dgm:t>
        <a:bodyPr/>
        <a:lstStyle/>
        <a:p>
          <a:endParaRPr lang="fi-FI"/>
        </a:p>
      </dgm:t>
    </dgm:pt>
    <dgm:pt modelId="{F6B36E49-FE1D-4384-A88D-5495D77A3D38}">
      <dgm:prSet/>
      <dgm:spPr/>
      <dgm:t>
        <a:bodyPr/>
        <a:lstStyle/>
        <a:p>
          <a:r>
            <a:rPr lang="fi-FI" b="1" dirty="0"/>
            <a:t>Skandinaavisen kauppalain 18 §: n säännökset ovat saaneet myyjät käyttämään sopimusvapautta ilmoittamalla nimenomaisesti, etteivät he ole vastuussa tällaisista ennakkotiedoista.</a:t>
          </a:r>
          <a:endParaRPr lang="fi-FI" dirty="0"/>
        </a:p>
      </dgm:t>
    </dgm:pt>
    <dgm:pt modelId="{CF5FD11C-8700-49DA-97AD-9A7C1CAEFE26}" type="parTrans" cxnId="{17DC6251-5C3B-4972-BAF2-A258843698A0}">
      <dgm:prSet/>
      <dgm:spPr/>
      <dgm:t>
        <a:bodyPr/>
        <a:lstStyle/>
        <a:p>
          <a:endParaRPr lang="fi-FI"/>
        </a:p>
      </dgm:t>
    </dgm:pt>
    <dgm:pt modelId="{F9D18D53-1AE7-4672-BAAD-767FEA1B6A4C}" type="sibTrans" cxnId="{17DC6251-5C3B-4972-BAF2-A258843698A0}">
      <dgm:prSet/>
      <dgm:spPr/>
      <dgm:t>
        <a:bodyPr/>
        <a:lstStyle/>
        <a:p>
          <a:endParaRPr lang="fi-FI"/>
        </a:p>
      </dgm:t>
    </dgm:pt>
    <dgm:pt modelId="{38B9DEE9-874C-4B47-BC00-6BB140C9C54F}">
      <dgm:prSet/>
      <dgm:spPr/>
      <dgm:t>
        <a:bodyPr/>
        <a:lstStyle/>
        <a:p>
          <a:r>
            <a:rPr lang="fi-FI"/>
            <a:t>Tämä tapahtuu yleensä melko yksityiskohtaisten entire agreement (merger clause) –ehtojen muodossa.</a:t>
          </a:r>
        </a:p>
      </dgm:t>
    </dgm:pt>
    <dgm:pt modelId="{302ABB49-B750-49C3-A68D-0C56E4A4E8F8}" type="parTrans" cxnId="{D9C202DD-DF3C-444B-B7DE-6764ECA949F4}">
      <dgm:prSet/>
      <dgm:spPr/>
      <dgm:t>
        <a:bodyPr/>
        <a:lstStyle/>
        <a:p>
          <a:endParaRPr lang="fi-FI"/>
        </a:p>
      </dgm:t>
    </dgm:pt>
    <dgm:pt modelId="{4C0994A9-A410-4BEF-89A1-B307DA368719}" type="sibTrans" cxnId="{D9C202DD-DF3C-444B-B7DE-6764ECA949F4}">
      <dgm:prSet/>
      <dgm:spPr/>
      <dgm:t>
        <a:bodyPr/>
        <a:lstStyle/>
        <a:p>
          <a:endParaRPr lang="fi-FI"/>
        </a:p>
      </dgm:t>
    </dgm:pt>
    <dgm:pt modelId="{149AF9F6-5033-4D21-8593-64A9A3A842C6}">
      <dgm:prSet/>
      <dgm:spPr/>
      <dgm:t>
        <a:bodyPr/>
        <a:lstStyle/>
        <a:p>
          <a:r>
            <a:rPr lang="fi-FI" b="1"/>
            <a:t>Vastuu voi kuitenkin syntyä myyjälle joko siten, että näitä ehtoja jätetään huomiotta tai muutetaan olosuhteisiin nähden kohtuuttomina </a:t>
          </a:r>
          <a:endParaRPr lang="fi-FI"/>
        </a:p>
      </dgm:t>
    </dgm:pt>
    <dgm:pt modelId="{2912B7B0-B15C-4095-9866-AC4BA9C78AAC}" type="parTrans" cxnId="{F1DACEC5-A7D8-42CD-9A5D-604EC418EFF3}">
      <dgm:prSet/>
      <dgm:spPr/>
      <dgm:t>
        <a:bodyPr/>
        <a:lstStyle/>
        <a:p>
          <a:endParaRPr lang="fi-FI"/>
        </a:p>
      </dgm:t>
    </dgm:pt>
    <dgm:pt modelId="{61E118A9-546B-4DBB-AE65-F433329E38CB}" type="sibTrans" cxnId="{F1DACEC5-A7D8-42CD-9A5D-604EC418EFF3}">
      <dgm:prSet/>
      <dgm:spPr/>
      <dgm:t>
        <a:bodyPr/>
        <a:lstStyle/>
        <a:p>
          <a:endParaRPr lang="fi-FI"/>
        </a:p>
      </dgm:t>
    </dgm:pt>
    <dgm:pt modelId="{6DD4908A-D851-42A4-B24C-6C983241D95A}">
      <dgm:prSet/>
      <dgm:spPr/>
      <dgm:t>
        <a:bodyPr/>
        <a:lstStyle/>
        <a:p>
          <a:r>
            <a:rPr lang="fi-FI" b="1"/>
            <a:t>tai vaihtoehtoisesti katsomalla myyjän olevan korvausvelvollinen hyvän sopimuksentekotavan rikkomisen vuoksi (culpa in contrahendo).</a:t>
          </a:r>
          <a:endParaRPr lang="fi-FI"/>
        </a:p>
      </dgm:t>
    </dgm:pt>
    <dgm:pt modelId="{9978C59B-64FD-4520-AEB1-D90F17DEB92F}" type="parTrans" cxnId="{CB2938B8-1197-4D0C-AB2E-67A5AFBC6C88}">
      <dgm:prSet/>
      <dgm:spPr/>
      <dgm:t>
        <a:bodyPr/>
        <a:lstStyle/>
        <a:p>
          <a:endParaRPr lang="fi-FI"/>
        </a:p>
      </dgm:t>
    </dgm:pt>
    <dgm:pt modelId="{20967BE3-DADC-427F-9E9F-65363DE90968}" type="sibTrans" cxnId="{CB2938B8-1197-4D0C-AB2E-67A5AFBC6C88}">
      <dgm:prSet/>
      <dgm:spPr/>
      <dgm:t>
        <a:bodyPr/>
        <a:lstStyle/>
        <a:p>
          <a:endParaRPr lang="fi-FI"/>
        </a:p>
      </dgm:t>
    </dgm:pt>
    <dgm:pt modelId="{42D1E0F3-ABDC-46D3-840B-A51FF3CE20C4}" type="pres">
      <dgm:prSet presAssocID="{93999CC3-496B-456C-BF48-ACFC3A2950A4}" presName="Name0" presStyleCnt="0">
        <dgm:presLayoutVars>
          <dgm:dir/>
          <dgm:animLvl val="lvl"/>
          <dgm:resizeHandles val="exact"/>
        </dgm:presLayoutVars>
      </dgm:prSet>
      <dgm:spPr/>
    </dgm:pt>
    <dgm:pt modelId="{7D36DDE1-8B6B-4329-9036-80395C3F8474}" type="pres">
      <dgm:prSet presAssocID="{6DD4908A-D851-42A4-B24C-6C983241D95A}" presName="boxAndChildren" presStyleCnt="0"/>
      <dgm:spPr/>
    </dgm:pt>
    <dgm:pt modelId="{3B79D058-4533-4FC5-8D80-24D5E95284BE}" type="pres">
      <dgm:prSet presAssocID="{6DD4908A-D851-42A4-B24C-6C983241D95A}" presName="parentTextBox" presStyleLbl="node1" presStyleIdx="0" presStyleCnt="4"/>
      <dgm:spPr/>
    </dgm:pt>
    <dgm:pt modelId="{D2171589-3CF1-4030-BB2A-36D69DD99704}" type="pres">
      <dgm:prSet presAssocID="{61E118A9-546B-4DBB-AE65-F433329E38CB}" presName="sp" presStyleCnt="0"/>
      <dgm:spPr/>
    </dgm:pt>
    <dgm:pt modelId="{B0EE7637-1A07-414D-947A-3F22312389ED}" type="pres">
      <dgm:prSet presAssocID="{149AF9F6-5033-4D21-8593-64A9A3A842C6}" presName="arrowAndChildren" presStyleCnt="0"/>
      <dgm:spPr/>
    </dgm:pt>
    <dgm:pt modelId="{07C9E036-FCB4-4415-8399-DF44AD460065}" type="pres">
      <dgm:prSet presAssocID="{149AF9F6-5033-4D21-8593-64A9A3A842C6}" presName="parentTextArrow" presStyleLbl="node1" presStyleIdx="1" presStyleCnt="4"/>
      <dgm:spPr/>
    </dgm:pt>
    <dgm:pt modelId="{39B8D418-47C7-406C-B14E-C7AAF83ECF6B}" type="pres">
      <dgm:prSet presAssocID="{F9D18D53-1AE7-4672-BAAD-767FEA1B6A4C}" presName="sp" presStyleCnt="0"/>
      <dgm:spPr/>
    </dgm:pt>
    <dgm:pt modelId="{83C6CABC-7994-4BEC-888F-33E579868389}" type="pres">
      <dgm:prSet presAssocID="{F6B36E49-FE1D-4384-A88D-5495D77A3D38}" presName="arrowAndChildren" presStyleCnt="0"/>
      <dgm:spPr/>
    </dgm:pt>
    <dgm:pt modelId="{FD791B61-CD9A-4715-BB7F-758280E2A034}" type="pres">
      <dgm:prSet presAssocID="{F6B36E49-FE1D-4384-A88D-5495D77A3D38}" presName="parentTextArrow" presStyleLbl="node1" presStyleIdx="1" presStyleCnt="4"/>
      <dgm:spPr/>
    </dgm:pt>
    <dgm:pt modelId="{8BD2B775-4322-4742-ADDE-F7211BCDE502}" type="pres">
      <dgm:prSet presAssocID="{F6B36E49-FE1D-4384-A88D-5495D77A3D38}" presName="arrow" presStyleLbl="node1" presStyleIdx="2" presStyleCnt="4"/>
      <dgm:spPr/>
    </dgm:pt>
    <dgm:pt modelId="{4176AD75-8715-4BE2-81C6-FD66ABFC04F6}" type="pres">
      <dgm:prSet presAssocID="{F6B36E49-FE1D-4384-A88D-5495D77A3D38}" presName="descendantArrow" presStyleCnt="0"/>
      <dgm:spPr/>
    </dgm:pt>
    <dgm:pt modelId="{252E1F18-AA35-4250-AAF5-0E2FFD765939}" type="pres">
      <dgm:prSet presAssocID="{38B9DEE9-874C-4B47-BC00-6BB140C9C54F}" presName="childTextArrow" presStyleLbl="fgAccFollowNode1" presStyleIdx="0" presStyleCnt="1">
        <dgm:presLayoutVars>
          <dgm:bulletEnabled val="1"/>
        </dgm:presLayoutVars>
      </dgm:prSet>
      <dgm:spPr/>
    </dgm:pt>
    <dgm:pt modelId="{104DD60B-D088-485B-8E6C-06A360CAE5D1}" type="pres">
      <dgm:prSet presAssocID="{D9E51B0F-1613-47B8-AF58-D524A5F57DAE}" presName="sp" presStyleCnt="0"/>
      <dgm:spPr/>
    </dgm:pt>
    <dgm:pt modelId="{B29F605F-F402-41A1-9305-155E2D4AE6FD}" type="pres">
      <dgm:prSet presAssocID="{A7E21CB9-6B57-441A-B026-EEDCF7C33664}" presName="arrowAndChildren" presStyleCnt="0"/>
      <dgm:spPr/>
    </dgm:pt>
    <dgm:pt modelId="{FD42D605-DCA5-4F8E-9817-B2AE621B2AC7}" type="pres">
      <dgm:prSet presAssocID="{A7E21CB9-6B57-441A-B026-EEDCF7C33664}" presName="parentTextArrow" presStyleLbl="node1" presStyleIdx="3" presStyleCnt="4"/>
      <dgm:spPr/>
    </dgm:pt>
  </dgm:ptLst>
  <dgm:cxnLst>
    <dgm:cxn modelId="{F7BCF717-9D8C-4432-96BE-00297FA6A2E7}" type="presOf" srcId="{149AF9F6-5033-4D21-8593-64A9A3A842C6}" destId="{07C9E036-FCB4-4415-8399-DF44AD460065}" srcOrd="0" destOrd="0" presId="urn:microsoft.com/office/officeart/2005/8/layout/process4"/>
    <dgm:cxn modelId="{F3550140-DC64-4199-ABF9-176E72C96F6E}" type="presOf" srcId="{38B9DEE9-874C-4B47-BC00-6BB140C9C54F}" destId="{252E1F18-AA35-4250-AAF5-0E2FFD765939}" srcOrd="0" destOrd="0" presId="urn:microsoft.com/office/officeart/2005/8/layout/process4"/>
    <dgm:cxn modelId="{32F50D65-4BCE-47B3-8004-5BBACE88797B}" type="presOf" srcId="{A7E21CB9-6B57-441A-B026-EEDCF7C33664}" destId="{FD42D605-DCA5-4F8E-9817-B2AE621B2AC7}" srcOrd="0" destOrd="0" presId="urn:microsoft.com/office/officeart/2005/8/layout/process4"/>
    <dgm:cxn modelId="{17DC6251-5C3B-4972-BAF2-A258843698A0}" srcId="{93999CC3-496B-456C-BF48-ACFC3A2950A4}" destId="{F6B36E49-FE1D-4384-A88D-5495D77A3D38}" srcOrd="1" destOrd="0" parTransId="{CF5FD11C-8700-49DA-97AD-9A7C1CAEFE26}" sibTransId="{F9D18D53-1AE7-4672-BAAD-767FEA1B6A4C}"/>
    <dgm:cxn modelId="{9541D098-E276-4F35-88AE-5EA9FD6FE13B}" type="presOf" srcId="{93999CC3-496B-456C-BF48-ACFC3A2950A4}" destId="{42D1E0F3-ABDC-46D3-840B-A51FF3CE20C4}" srcOrd="0" destOrd="0" presId="urn:microsoft.com/office/officeart/2005/8/layout/process4"/>
    <dgm:cxn modelId="{15FE3EAE-BBF1-4C56-A630-2EAE7211557B}" type="presOf" srcId="{6DD4908A-D851-42A4-B24C-6C983241D95A}" destId="{3B79D058-4533-4FC5-8D80-24D5E95284BE}" srcOrd="0" destOrd="0" presId="urn:microsoft.com/office/officeart/2005/8/layout/process4"/>
    <dgm:cxn modelId="{CB2938B8-1197-4D0C-AB2E-67A5AFBC6C88}" srcId="{93999CC3-496B-456C-BF48-ACFC3A2950A4}" destId="{6DD4908A-D851-42A4-B24C-6C983241D95A}" srcOrd="3" destOrd="0" parTransId="{9978C59B-64FD-4520-AEB1-D90F17DEB92F}" sibTransId="{20967BE3-DADC-427F-9E9F-65363DE90968}"/>
    <dgm:cxn modelId="{F53E61BD-0352-4B6A-9857-42BDBEEAB137}" srcId="{93999CC3-496B-456C-BF48-ACFC3A2950A4}" destId="{A7E21CB9-6B57-441A-B026-EEDCF7C33664}" srcOrd="0" destOrd="0" parTransId="{B8AAD793-A17D-4377-B59E-072F15A368CC}" sibTransId="{D9E51B0F-1613-47B8-AF58-D524A5F57DAE}"/>
    <dgm:cxn modelId="{F1DACEC5-A7D8-42CD-9A5D-604EC418EFF3}" srcId="{93999CC3-496B-456C-BF48-ACFC3A2950A4}" destId="{149AF9F6-5033-4D21-8593-64A9A3A842C6}" srcOrd="2" destOrd="0" parTransId="{2912B7B0-B15C-4095-9866-AC4BA9C78AAC}" sibTransId="{61E118A9-546B-4DBB-AE65-F433329E38CB}"/>
    <dgm:cxn modelId="{D9C202DD-DF3C-444B-B7DE-6764ECA949F4}" srcId="{F6B36E49-FE1D-4384-A88D-5495D77A3D38}" destId="{38B9DEE9-874C-4B47-BC00-6BB140C9C54F}" srcOrd="0" destOrd="0" parTransId="{302ABB49-B750-49C3-A68D-0C56E4A4E8F8}" sibTransId="{4C0994A9-A410-4BEF-89A1-B307DA368719}"/>
    <dgm:cxn modelId="{7332CFE8-51B8-40D2-8610-B02A355A9607}" type="presOf" srcId="{F6B36E49-FE1D-4384-A88D-5495D77A3D38}" destId="{FD791B61-CD9A-4715-BB7F-758280E2A034}" srcOrd="0" destOrd="0" presId="urn:microsoft.com/office/officeart/2005/8/layout/process4"/>
    <dgm:cxn modelId="{329916FD-C7A0-4460-9E3F-DCA084CBB71E}" type="presOf" srcId="{F6B36E49-FE1D-4384-A88D-5495D77A3D38}" destId="{8BD2B775-4322-4742-ADDE-F7211BCDE502}" srcOrd="1" destOrd="0" presId="urn:microsoft.com/office/officeart/2005/8/layout/process4"/>
    <dgm:cxn modelId="{0DE7E007-C908-44E4-BFD3-A0E65A230F7F}" type="presParOf" srcId="{42D1E0F3-ABDC-46D3-840B-A51FF3CE20C4}" destId="{7D36DDE1-8B6B-4329-9036-80395C3F8474}" srcOrd="0" destOrd="0" presId="urn:microsoft.com/office/officeart/2005/8/layout/process4"/>
    <dgm:cxn modelId="{730BCB3E-9571-4F85-BFA6-CA517D847F2D}" type="presParOf" srcId="{7D36DDE1-8B6B-4329-9036-80395C3F8474}" destId="{3B79D058-4533-4FC5-8D80-24D5E95284BE}" srcOrd="0" destOrd="0" presId="urn:microsoft.com/office/officeart/2005/8/layout/process4"/>
    <dgm:cxn modelId="{529556F6-D7E4-4359-8D1B-CF419724861C}" type="presParOf" srcId="{42D1E0F3-ABDC-46D3-840B-A51FF3CE20C4}" destId="{D2171589-3CF1-4030-BB2A-36D69DD99704}" srcOrd="1" destOrd="0" presId="urn:microsoft.com/office/officeart/2005/8/layout/process4"/>
    <dgm:cxn modelId="{3656363F-9EFB-4DC8-AB78-D80FD34CC993}" type="presParOf" srcId="{42D1E0F3-ABDC-46D3-840B-A51FF3CE20C4}" destId="{B0EE7637-1A07-414D-947A-3F22312389ED}" srcOrd="2" destOrd="0" presId="urn:microsoft.com/office/officeart/2005/8/layout/process4"/>
    <dgm:cxn modelId="{CE8839EB-295D-47A4-88D3-A28FBFFEA839}" type="presParOf" srcId="{B0EE7637-1A07-414D-947A-3F22312389ED}" destId="{07C9E036-FCB4-4415-8399-DF44AD460065}" srcOrd="0" destOrd="0" presId="urn:microsoft.com/office/officeart/2005/8/layout/process4"/>
    <dgm:cxn modelId="{B4F91274-810D-4B14-AFE9-131C62BBBF83}" type="presParOf" srcId="{42D1E0F3-ABDC-46D3-840B-A51FF3CE20C4}" destId="{39B8D418-47C7-406C-B14E-C7AAF83ECF6B}" srcOrd="3" destOrd="0" presId="urn:microsoft.com/office/officeart/2005/8/layout/process4"/>
    <dgm:cxn modelId="{031EA5B5-FFEF-4D5D-BA72-FC3F766D544F}" type="presParOf" srcId="{42D1E0F3-ABDC-46D3-840B-A51FF3CE20C4}" destId="{83C6CABC-7994-4BEC-888F-33E579868389}" srcOrd="4" destOrd="0" presId="urn:microsoft.com/office/officeart/2005/8/layout/process4"/>
    <dgm:cxn modelId="{6C431BDF-EAE9-4BC5-AAB2-FF7F89A7750F}" type="presParOf" srcId="{83C6CABC-7994-4BEC-888F-33E579868389}" destId="{FD791B61-CD9A-4715-BB7F-758280E2A034}" srcOrd="0" destOrd="0" presId="urn:microsoft.com/office/officeart/2005/8/layout/process4"/>
    <dgm:cxn modelId="{E5D36AA7-B431-4B1C-886F-148EDAC56AB0}" type="presParOf" srcId="{83C6CABC-7994-4BEC-888F-33E579868389}" destId="{8BD2B775-4322-4742-ADDE-F7211BCDE502}" srcOrd="1" destOrd="0" presId="urn:microsoft.com/office/officeart/2005/8/layout/process4"/>
    <dgm:cxn modelId="{FFF3AA09-9E7E-4E1A-9E4D-D25D2C1F3594}" type="presParOf" srcId="{83C6CABC-7994-4BEC-888F-33E579868389}" destId="{4176AD75-8715-4BE2-81C6-FD66ABFC04F6}" srcOrd="2" destOrd="0" presId="urn:microsoft.com/office/officeart/2005/8/layout/process4"/>
    <dgm:cxn modelId="{7146E104-6062-477B-B151-E9F3D48C731B}" type="presParOf" srcId="{4176AD75-8715-4BE2-81C6-FD66ABFC04F6}" destId="{252E1F18-AA35-4250-AAF5-0E2FFD765939}" srcOrd="0" destOrd="0" presId="urn:microsoft.com/office/officeart/2005/8/layout/process4"/>
    <dgm:cxn modelId="{BBEDC701-039A-4C95-A2B6-D3AEDA786DE2}" type="presParOf" srcId="{42D1E0F3-ABDC-46D3-840B-A51FF3CE20C4}" destId="{104DD60B-D088-485B-8E6C-06A360CAE5D1}" srcOrd="5" destOrd="0" presId="urn:microsoft.com/office/officeart/2005/8/layout/process4"/>
    <dgm:cxn modelId="{D368F740-C987-4039-8046-B3FAF551DBFD}" type="presParOf" srcId="{42D1E0F3-ABDC-46D3-840B-A51FF3CE20C4}" destId="{B29F605F-F402-41A1-9305-155E2D4AE6FD}" srcOrd="6" destOrd="0" presId="urn:microsoft.com/office/officeart/2005/8/layout/process4"/>
    <dgm:cxn modelId="{28E17586-3B7A-4ACC-886F-B6FF43624CB9}" type="presParOf" srcId="{B29F605F-F402-41A1-9305-155E2D4AE6FD}" destId="{FD42D605-DCA5-4F8E-9817-B2AE621B2AC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ED7633A1-25FB-4C6C-AE9D-0203229CE573}"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fi-FI"/>
        </a:p>
      </dgm:t>
    </dgm:pt>
    <dgm:pt modelId="{06B14285-15C9-4ABC-A6D6-6CE35D73C9BA}">
      <dgm:prSet/>
      <dgm:spPr/>
      <dgm:t>
        <a:bodyPr/>
        <a:lstStyle/>
        <a:p>
          <a:r>
            <a:rPr lang="fi-FI" b="1"/>
            <a:t>Skandinaavisen kauppalain erityissäännöksen vuoksi art. 18 näyttää aiheuttavan huomattavan eron verrattuna CISG: n artiklaan. 35.1.</a:t>
          </a:r>
          <a:endParaRPr lang="fi-FI"/>
        </a:p>
      </dgm:t>
    </dgm:pt>
    <dgm:pt modelId="{C78824B2-1835-414C-AAC2-D7966CC2647F}" type="parTrans" cxnId="{D2986F82-0069-4764-A3FD-FD684508ED62}">
      <dgm:prSet/>
      <dgm:spPr/>
      <dgm:t>
        <a:bodyPr/>
        <a:lstStyle/>
        <a:p>
          <a:endParaRPr lang="fi-FI"/>
        </a:p>
      </dgm:t>
    </dgm:pt>
    <dgm:pt modelId="{693FD1DC-CD02-4F72-A53C-65C1CA957685}" type="sibTrans" cxnId="{D2986F82-0069-4764-A3FD-FD684508ED62}">
      <dgm:prSet/>
      <dgm:spPr/>
      <dgm:t>
        <a:bodyPr/>
        <a:lstStyle/>
        <a:p>
          <a:endParaRPr lang="fi-FI"/>
        </a:p>
      </dgm:t>
    </dgm:pt>
    <dgm:pt modelId="{5D60B0F7-FC44-456C-A1E7-E165CC392072}">
      <dgm:prSet/>
      <dgm:spPr/>
      <dgm:t>
        <a:bodyPr/>
        <a:lstStyle/>
        <a:p>
          <a:r>
            <a:rPr lang="fi-FI" b="1"/>
            <a:t>Tätä eroa voidaan kuitenkin vähentää, jos tulkittaessa CISG: n artiklaa 35.1 otetaan huomioon kaikki asiaankuuluvat olosuhteet, mukaan lukien osapuolten väliset neuvottelut (vrt. CISG 8.3 artikla).</a:t>
          </a:r>
          <a:endParaRPr lang="fi-FI"/>
        </a:p>
      </dgm:t>
    </dgm:pt>
    <dgm:pt modelId="{3548D40F-048F-4003-AF7F-426C60AB5449}" type="parTrans" cxnId="{A9463862-9433-427A-AE2F-4B6C2ADA2BCA}">
      <dgm:prSet/>
      <dgm:spPr/>
      <dgm:t>
        <a:bodyPr/>
        <a:lstStyle/>
        <a:p>
          <a:endParaRPr lang="fi-FI"/>
        </a:p>
      </dgm:t>
    </dgm:pt>
    <dgm:pt modelId="{DD069033-7CCF-43F0-9A93-218A931535CB}" type="sibTrans" cxnId="{A9463862-9433-427A-AE2F-4B6C2ADA2BCA}">
      <dgm:prSet/>
      <dgm:spPr/>
      <dgm:t>
        <a:bodyPr/>
        <a:lstStyle/>
        <a:p>
          <a:endParaRPr lang="fi-FI"/>
        </a:p>
      </dgm:t>
    </dgm:pt>
    <dgm:pt modelId="{592CC57C-29B9-46B8-A3AB-98CA39BE9F66}" type="pres">
      <dgm:prSet presAssocID="{ED7633A1-25FB-4C6C-AE9D-0203229CE573}" presName="linear" presStyleCnt="0">
        <dgm:presLayoutVars>
          <dgm:animLvl val="lvl"/>
          <dgm:resizeHandles val="exact"/>
        </dgm:presLayoutVars>
      </dgm:prSet>
      <dgm:spPr/>
    </dgm:pt>
    <dgm:pt modelId="{2E00F710-006D-4B92-87CB-705B33B98E33}" type="pres">
      <dgm:prSet presAssocID="{06B14285-15C9-4ABC-A6D6-6CE35D73C9BA}" presName="parentText" presStyleLbl="node1" presStyleIdx="0" presStyleCnt="2">
        <dgm:presLayoutVars>
          <dgm:chMax val="0"/>
          <dgm:bulletEnabled val="1"/>
        </dgm:presLayoutVars>
      </dgm:prSet>
      <dgm:spPr/>
    </dgm:pt>
    <dgm:pt modelId="{CE7113D0-1B39-4914-AD8B-A154F919C24F}" type="pres">
      <dgm:prSet presAssocID="{693FD1DC-CD02-4F72-A53C-65C1CA957685}" presName="spacer" presStyleCnt="0"/>
      <dgm:spPr/>
    </dgm:pt>
    <dgm:pt modelId="{C20F7E73-0852-4A59-9C7C-59F434EF1AF1}" type="pres">
      <dgm:prSet presAssocID="{5D60B0F7-FC44-456C-A1E7-E165CC392072}" presName="parentText" presStyleLbl="node1" presStyleIdx="1" presStyleCnt="2">
        <dgm:presLayoutVars>
          <dgm:chMax val="0"/>
          <dgm:bulletEnabled val="1"/>
        </dgm:presLayoutVars>
      </dgm:prSet>
      <dgm:spPr/>
    </dgm:pt>
  </dgm:ptLst>
  <dgm:cxnLst>
    <dgm:cxn modelId="{A9463862-9433-427A-AE2F-4B6C2ADA2BCA}" srcId="{ED7633A1-25FB-4C6C-AE9D-0203229CE573}" destId="{5D60B0F7-FC44-456C-A1E7-E165CC392072}" srcOrd="1" destOrd="0" parTransId="{3548D40F-048F-4003-AF7F-426C60AB5449}" sibTransId="{DD069033-7CCF-43F0-9A93-218A931535CB}"/>
    <dgm:cxn modelId="{FE468E7A-E225-4E31-A337-24828514F07B}" type="presOf" srcId="{ED7633A1-25FB-4C6C-AE9D-0203229CE573}" destId="{592CC57C-29B9-46B8-A3AB-98CA39BE9F66}" srcOrd="0" destOrd="0" presId="urn:microsoft.com/office/officeart/2005/8/layout/vList2"/>
    <dgm:cxn modelId="{D2986F82-0069-4764-A3FD-FD684508ED62}" srcId="{ED7633A1-25FB-4C6C-AE9D-0203229CE573}" destId="{06B14285-15C9-4ABC-A6D6-6CE35D73C9BA}" srcOrd="0" destOrd="0" parTransId="{C78824B2-1835-414C-AAC2-D7966CC2647F}" sibTransId="{693FD1DC-CD02-4F72-A53C-65C1CA957685}"/>
    <dgm:cxn modelId="{3D53CD91-8088-489A-90D8-43A8A4231FF7}" type="presOf" srcId="{06B14285-15C9-4ABC-A6D6-6CE35D73C9BA}" destId="{2E00F710-006D-4B92-87CB-705B33B98E33}" srcOrd="0" destOrd="0" presId="urn:microsoft.com/office/officeart/2005/8/layout/vList2"/>
    <dgm:cxn modelId="{A2F28CEA-ADAE-4D4E-B9F6-9D85FE34FB0A}" type="presOf" srcId="{5D60B0F7-FC44-456C-A1E7-E165CC392072}" destId="{C20F7E73-0852-4A59-9C7C-59F434EF1AF1}" srcOrd="0" destOrd="0" presId="urn:microsoft.com/office/officeart/2005/8/layout/vList2"/>
    <dgm:cxn modelId="{DA477596-7DBB-4431-9931-58BC31A9F6FB}" type="presParOf" srcId="{592CC57C-29B9-46B8-A3AB-98CA39BE9F66}" destId="{2E00F710-006D-4B92-87CB-705B33B98E33}" srcOrd="0" destOrd="0" presId="urn:microsoft.com/office/officeart/2005/8/layout/vList2"/>
    <dgm:cxn modelId="{A7A94460-A02A-421C-8401-67F431132D2F}" type="presParOf" srcId="{592CC57C-29B9-46B8-A3AB-98CA39BE9F66}" destId="{CE7113D0-1B39-4914-AD8B-A154F919C24F}" srcOrd="1" destOrd="0" presId="urn:microsoft.com/office/officeart/2005/8/layout/vList2"/>
    <dgm:cxn modelId="{3F49B496-F702-4079-B6F5-F8B22E9F47B7}" type="presParOf" srcId="{592CC57C-29B9-46B8-A3AB-98CA39BE9F66}" destId="{C20F7E73-0852-4A59-9C7C-59F434EF1AF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D1E3539B-82BE-4A43-B4BD-4BC21C39B907}" type="doc">
      <dgm:prSet loTypeId="urn:microsoft.com/office/officeart/2005/8/layout/process4" loCatId="list" qsTypeId="urn:microsoft.com/office/officeart/2005/8/quickstyle/simple3" qsCatId="simple" csTypeId="urn:microsoft.com/office/officeart/2005/8/colors/colorful4" csCatId="colorful"/>
      <dgm:spPr/>
      <dgm:t>
        <a:bodyPr/>
        <a:lstStyle/>
        <a:p>
          <a:endParaRPr lang="en-US"/>
        </a:p>
      </dgm:t>
    </dgm:pt>
    <dgm:pt modelId="{CEF4D848-F0B5-4169-B569-E3CE3FF65BF5}">
      <dgm:prSet/>
      <dgm:spPr/>
      <dgm:t>
        <a:bodyPr/>
        <a:lstStyle/>
        <a:p>
          <a:pPr rtl="0"/>
          <a:r>
            <a:rPr lang="en-US" b="1"/>
            <a:t>1.2 Any questions relating to this Contract which are not expressly or implicitly settled by the provisions contained in the Contract itself (i.e. these General Conditions and any specific conditions agreed upon by the parties) shall be governed:</a:t>
          </a:r>
          <a:endParaRPr lang="fi-FI"/>
        </a:p>
      </dgm:t>
    </dgm:pt>
    <dgm:pt modelId="{6CA86103-D5D1-4360-9BF6-BAFB1229D0B8}" type="parTrans" cxnId="{22AD9269-90CC-4308-8865-96D2D3B50C8C}">
      <dgm:prSet/>
      <dgm:spPr/>
      <dgm:t>
        <a:bodyPr/>
        <a:lstStyle/>
        <a:p>
          <a:endParaRPr lang="en-US"/>
        </a:p>
      </dgm:t>
    </dgm:pt>
    <dgm:pt modelId="{135EB8AD-86A4-4187-90B0-20EC3C54B295}" type="sibTrans" cxnId="{22AD9269-90CC-4308-8865-96D2D3B50C8C}">
      <dgm:prSet/>
      <dgm:spPr/>
      <dgm:t>
        <a:bodyPr/>
        <a:lstStyle/>
        <a:p>
          <a:endParaRPr lang="en-US"/>
        </a:p>
      </dgm:t>
    </dgm:pt>
    <dgm:pt modelId="{211C94B2-AD1B-449D-A46E-2BB5B2C24EE6}">
      <dgm:prSet/>
      <dgm:spPr/>
      <dgm:t>
        <a:bodyPr/>
        <a:lstStyle/>
        <a:p>
          <a:pPr rtl="0"/>
          <a:r>
            <a:rPr lang="en-US" b="1"/>
            <a:t>A. by the United Nations Convention on Contracts for the International Sale of Goods (Vienna Convention of 1980, hereafter referred to as CISG), and</a:t>
          </a:r>
          <a:endParaRPr lang="fi-FI"/>
        </a:p>
      </dgm:t>
    </dgm:pt>
    <dgm:pt modelId="{14AE36B3-CD9D-4B09-BD93-F6821C4B15DC}" type="parTrans" cxnId="{E0A841C1-9835-48A6-A4A5-9C68A83C5D42}">
      <dgm:prSet/>
      <dgm:spPr/>
      <dgm:t>
        <a:bodyPr/>
        <a:lstStyle/>
        <a:p>
          <a:endParaRPr lang="en-US"/>
        </a:p>
      </dgm:t>
    </dgm:pt>
    <dgm:pt modelId="{7FFDF3A7-06AF-4588-A99C-B5CF9A27AB08}" type="sibTrans" cxnId="{E0A841C1-9835-48A6-A4A5-9C68A83C5D42}">
      <dgm:prSet/>
      <dgm:spPr/>
      <dgm:t>
        <a:bodyPr/>
        <a:lstStyle/>
        <a:p>
          <a:endParaRPr lang="en-US"/>
        </a:p>
      </dgm:t>
    </dgm:pt>
    <dgm:pt modelId="{97C66DCC-A624-47FB-94C3-C4A3EE7C55AC}">
      <dgm:prSet/>
      <dgm:spPr/>
      <dgm:t>
        <a:bodyPr/>
        <a:lstStyle/>
        <a:p>
          <a:pPr rtl="0"/>
          <a:r>
            <a:rPr lang="en-US" b="1"/>
            <a:t>B. to the extent that such questions are not covered by CISG, by reference to the law of the country where the Seller has his place of business.</a:t>
          </a:r>
          <a:endParaRPr lang="fi-FI"/>
        </a:p>
      </dgm:t>
    </dgm:pt>
    <dgm:pt modelId="{B1269CCA-02BF-4C8C-9D6D-B2A82325586B}" type="parTrans" cxnId="{6A43C931-DC77-419A-92A3-0B2050A7CA79}">
      <dgm:prSet/>
      <dgm:spPr/>
      <dgm:t>
        <a:bodyPr/>
        <a:lstStyle/>
        <a:p>
          <a:endParaRPr lang="en-US"/>
        </a:p>
      </dgm:t>
    </dgm:pt>
    <dgm:pt modelId="{25168AD9-3037-479C-9997-1CDBD208400C}" type="sibTrans" cxnId="{6A43C931-DC77-419A-92A3-0B2050A7CA79}">
      <dgm:prSet/>
      <dgm:spPr/>
      <dgm:t>
        <a:bodyPr/>
        <a:lstStyle/>
        <a:p>
          <a:endParaRPr lang="en-US"/>
        </a:p>
      </dgm:t>
    </dgm:pt>
    <dgm:pt modelId="{82D8AD1D-FD5B-4B5B-B4DF-A52AF7F7CDDB}" type="pres">
      <dgm:prSet presAssocID="{D1E3539B-82BE-4A43-B4BD-4BC21C39B907}" presName="Name0" presStyleCnt="0">
        <dgm:presLayoutVars>
          <dgm:dir/>
          <dgm:animLvl val="lvl"/>
          <dgm:resizeHandles val="exact"/>
        </dgm:presLayoutVars>
      </dgm:prSet>
      <dgm:spPr/>
    </dgm:pt>
    <dgm:pt modelId="{C438E468-1C76-4163-8C10-AC62BE6DC99D}" type="pres">
      <dgm:prSet presAssocID="{97C66DCC-A624-47FB-94C3-C4A3EE7C55AC}" presName="boxAndChildren" presStyleCnt="0"/>
      <dgm:spPr/>
    </dgm:pt>
    <dgm:pt modelId="{93CFF52F-479E-4F8D-91B8-0B1B8D0B3DE8}" type="pres">
      <dgm:prSet presAssocID="{97C66DCC-A624-47FB-94C3-C4A3EE7C55AC}" presName="parentTextBox" presStyleLbl="node1" presStyleIdx="0" presStyleCnt="3"/>
      <dgm:spPr/>
    </dgm:pt>
    <dgm:pt modelId="{55B03311-790D-4CD8-908E-4D74703C1E48}" type="pres">
      <dgm:prSet presAssocID="{7FFDF3A7-06AF-4588-A99C-B5CF9A27AB08}" presName="sp" presStyleCnt="0"/>
      <dgm:spPr/>
    </dgm:pt>
    <dgm:pt modelId="{C518958E-D858-4017-A1E0-028B6763120D}" type="pres">
      <dgm:prSet presAssocID="{211C94B2-AD1B-449D-A46E-2BB5B2C24EE6}" presName="arrowAndChildren" presStyleCnt="0"/>
      <dgm:spPr/>
    </dgm:pt>
    <dgm:pt modelId="{CE2F5921-C868-4CC8-A7D1-FED37D0B46E7}" type="pres">
      <dgm:prSet presAssocID="{211C94B2-AD1B-449D-A46E-2BB5B2C24EE6}" presName="parentTextArrow" presStyleLbl="node1" presStyleIdx="1" presStyleCnt="3"/>
      <dgm:spPr/>
    </dgm:pt>
    <dgm:pt modelId="{D4FCDFE6-B71E-4F1C-ADF4-A875E46754D6}" type="pres">
      <dgm:prSet presAssocID="{135EB8AD-86A4-4187-90B0-20EC3C54B295}" presName="sp" presStyleCnt="0"/>
      <dgm:spPr/>
    </dgm:pt>
    <dgm:pt modelId="{123EE8F6-059D-4519-B9E1-9514DCC020C2}" type="pres">
      <dgm:prSet presAssocID="{CEF4D848-F0B5-4169-B569-E3CE3FF65BF5}" presName="arrowAndChildren" presStyleCnt="0"/>
      <dgm:spPr/>
    </dgm:pt>
    <dgm:pt modelId="{BBB68FCF-FAB9-40BA-A487-4E78E9A96856}" type="pres">
      <dgm:prSet presAssocID="{CEF4D848-F0B5-4169-B569-E3CE3FF65BF5}" presName="parentTextArrow" presStyleLbl="node1" presStyleIdx="2" presStyleCnt="3"/>
      <dgm:spPr/>
    </dgm:pt>
  </dgm:ptLst>
  <dgm:cxnLst>
    <dgm:cxn modelId="{6A43C931-DC77-419A-92A3-0B2050A7CA79}" srcId="{D1E3539B-82BE-4A43-B4BD-4BC21C39B907}" destId="{97C66DCC-A624-47FB-94C3-C4A3EE7C55AC}" srcOrd="2" destOrd="0" parTransId="{B1269CCA-02BF-4C8C-9D6D-B2A82325586B}" sibTransId="{25168AD9-3037-479C-9997-1CDBD208400C}"/>
    <dgm:cxn modelId="{22AD9269-90CC-4308-8865-96D2D3B50C8C}" srcId="{D1E3539B-82BE-4A43-B4BD-4BC21C39B907}" destId="{CEF4D848-F0B5-4169-B569-E3CE3FF65BF5}" srcOrd="0" destOrd="0" parTransId="{6CA86103-D5D1-4360-9BF6-BAFB1229D0B8}" sibTransId="{135EB8AD-86A4-4187-90B0-20EC3C54B295}"/>
    <dgm:cxn modelId="{1BFF279C-7A23-4ACA-B8D8-5895B156BD49}" type="presOf" srcId="{D1E3539B-82BE-4A43-B4BD-4BC21C39B907}" destId="{82D8AD1D-FD5B-4B5B-B4DF-A52AF7F7CDDB}" srcOrd="0" destOrd="0" presId="urn:microsoft.com/office/officeart/2005/8/layout/process4"/>
    <dgm:cxn modelId="{2BC8D4B3-15D9-4194-9AAB-D6723795191E}" type="presOf" srcId="{97C66DCC-A624-47FB-94C3-C4A3EE7C55AC}" destId="{93CFF52F-479E-4F8D-91B8-0B1B8D0B3DE8}" srcOrd="0" destOrd="0" presId="urn:microsoft.com/office/officeart/2005/8/layout/process4"/>
    <dgm:cxn modelId="{DB88CDBC-3BA0-4421-8B9A-D1A700648F78}" type="presOf" srcId="{211C94B2-AD1B-449D-A46E-2BB5B2C24EE6}" destId="{CE2F5921-C868-4CC8-A7D1-FED37D0B46E7}" srcOrd="0" destOrd="0" presId="urn:microsoft.com/office/officeart/2005/8/layout/process4"/>
    <dgm:cxn modelId="{E0A841C1-9835-48A6-A4A5-9C68A83C5D42}" srcId="{D1E3539B-82BE-4A43-B4BD-4BC21C39B907}" destId="{211C94B2-AD1B-449D-A46E-2BB5B2C24EE6}" srcOrd="1" destOrd="0" parTransId="{14AE36B3-CD9D-4B09-BD93-F6821C4B15DC}" sibTransId="{7FFDF3A7-06AF-4588-A99C-B5CF9A27AB08}"/>
    <dgm:cxn modelId="{A49351C5-5E7D-4C5B-8791-4525CEC3AABD}" type="presOf" srcId="{CEF4D848-F0B5-4169-B569-E3CE3FF65BF5}" destId="{BBB68FCF-FAB9-40BA-A487-4E78E9A96856}" srcOrd="0" destOrd="0" presId="urn:microsoft.com/office/officeart/2005/8/layout/process4"/>
    <dgm:cxn modelId="{E62BEEA8-5BBA-46FA-A0D6-A7E65C46F165}" type="presParOf" srcId="{82D8AD1D-FD5B-4B5B-B4DF-A52AF7F7CDDB}" destId="{C438E468-1C76-4163-8C10-AC62BE6DC99D}" srcOrd="0" destOrd="0" presId="urn:microsoft.com/office/officeart/2005/8/layout/process4"/>
    <dgm:cxn modelId="{BCB4CB37-C816-455F-BE89-4C4B46B1F606}" type="presParOf" srcId="{C438E468-1C76-4163-8C10-AC62BE6DC99D}" destId="{93CFF52F-479E-4F8D-91B8-0B1B8D0B3DE8}" srcOrd="0" destOrd="0" presId="urn:microsoft.com/office/officeart/2005/8/layout/process4"/>
    <dgm:cxn modelId="{2B1C8570-F977-4972-BB50-13A258E7FA1E}" type="presParOf" srcId="{82D8AD1D-FD5B-4B5B-B4DF-A52AF7F7CDDB}" destId="{55B03311-790D-4CD8-908E-4D74703C1E48}" srcOrd="1" destOrd="0" presId="urn:microsoft.com/office/officeart/2005/8/layout/process4"/>
    <dgm:cxn modelId="{2CD5124F-7BB6-4813-8E8E-16ADF4ABBA5C}" type="presParOf" srcId="{82D8AD1D-FD5B-4B5B-B4DF-A52AF7F7CDDB}" destId="{C518958E-D858-4017-A1E0-028B6763120D}" srcOrd="2" destOrd="0" presId="urn:microsoft.com/office/officeart/2005/8/layout/process4"/>
    <dgm:cxn modelId="{F908B7B7-F1F2-4C05-87B4-96EA1AFF410A}" type="presParOf" srcId="{C518958E-D858-4017-A1E0-028B6763120D}" destId="{CE2F5921-C868-4CC8-A7D1-FED37D0B46E7}" srcOrd="0" destOrd="0" presId="urn:microsoft.com/office/officeart/2005/8/layout/process4"/>
    <dgm:cxn modelId="{867F7A91-3904-4649-8C77-541FB06C532E}" type="presParOf" srcId="{82D8AD1D-FD5B-4B5B-B4DF-A52AF7F7CDDB}" destId="{D4FCDFE6-B71E-4F1C-ADF4-A875E46754D6}" srcOrd="3" destOrd="0" presId="urn:microsoft.com/office/officeart/2005/8/layout/process4"/>
    <dgm:cxn modelId="{D7FB66A8-7A12-44EE-BBFB-9C8AF62A026C}" type="presParOf" srcId="{82D8AD1D-FD5B-4B5B-B4DF-A52AF7F7CDDB}" destId="{123EE8F6-059D-4519-B9E1-9514DCC020C2}" srcOrd="4" destOrd="0" presId="urn:microsoft.com/office/officeart/2005/8/layout/process4"/>
    <dgm:cxn modelId="{BA3A9776-1117-4F36-810F-E9113CEF4D8A}" type="presParOf" srcId="{123EE8F6-059D-4519-B9E1-9514DCC020C2}" destId="{BBB68FCF-FAB9-40BA-A487-4E78E9A9685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78B6AAE0-AFE2-4FE9-8A9D-51C6566AD04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4D27026E-DA60-42F0-8E60-9B727827E770}">
      <dgm:prSet/>
      <dgm:spPr/>
      <dgm:t>
        <a:bodyPr/>
        <a:lstStyle/>
        <a:p>
          <a:r>
            <a:rPr lang="fi-FI" b="1"/>
            <a:t>Etukäteen laadittu ehtokokoelma, </a:t>
          </a:r>
          <a:endParaRPr lang="fi-FI"/>
        </a:p>
      </dgm:t>
    </dgm:pt>
    <dgm:pt modelId="{B6CCA85B-42B7-44A3-800E-87B779B70804}" type="parTrans" cxnId="{747C9F28-A940-459A-B3E0-814114D707BC}">
      <dgm:prSet/>
      <dgm:spPr/>
      <dgm:t>
        <a:bodyPr/>
        <a:lstStyle/>
        <a:p>
          <a:endParaRPr lang="fi-FI"/>
        </a:p>
      </dgm:t>
    </dgm:pt>
    <dgm:pt modelId="{E3343F54-E6B0-4E0E-BBD0-E0FA14EDA4F3}" type="sibTrans" cxnId="{747C9F28-A940-459A-B3E0-814114D707BC}">
      <dgm:prSet/>
      <dgm:spPr/>
      <dgm:t>
        <a:bodyPr/>
        <a:lstStyle/>
        <a:p>
          <a:endParaRPr lang="fi-FI"/>
        </a:p>
      </dgm:t>
    </dgm:pt>
    <dgm:pt modelId="{B815D090-A4B9-4BEB-89F5-415493A2C0AD}">
      <dgm:prSet/>
      <dgm:spPr/>
      <dgm:t>
        <a:bodyPr/>
        <a:lstStyle/>
        <a:p>
          <a:r>
            <a:rPr lang="fi-FI"/>
            <a:t>jota on tarkoitus käyttää useissa sopimussuhteissa</a:t>
          </a:r>
        </a:p>
      </dgm:t>
    </dgm:pt>
    <dgm:pt modelId="{DE196967-AA60-43B6-A925-603744205D0D}" type="parTrans" cxnId="{8DCBB1D7-617A-4304-B953-097A774F7DA5}">
      <dgm:prSet/>
      <dgm:spPr/>
      <dgm:t>
        <a:bodyPr/>
        <a:lstStyle/>
        <a:p>
          <a:endParaRPr lang="fi-FI"/>
        </a:p>
      </dgm:t>
    </dgm:pt>
    <dgm:pt modelId="{D1E0E19B-D120-4768-8AA0-B6FF16459E31}" type="sibTrans" cxnId="{8DCBB1D7-617A-4304-B953-097A774F7DA5}">
      <dgm:prSet/>
      <dgm:spPr/>
      <dgm:t>
        <a:bodyPr/>
        <a:lstStyle/>
        <a:p>
          <a:endParaRPr lang="fi-FI"/>
        </a:p>
      </dgm:t>
    </dgm:pt>
    <dgm:pt modelId="{91E2ED19-A4E1-4333-B0CA-8C2EEE2DCB33}">
      <dgm:prSet/>
      <dgm:spPr/>
      <dgm:t>
        <a:bodyPr/>
        <a:lstStyle/>
        <a:p>
          <a:r>
            <a:rPr lang="fi-FI"/>
            <a:t>Tehtävä: minimoida transaktiokustannukset, yhtenäiset sopimuskäytännöt</a:t>
          </a:r>
        </a:p>
      </dgm:t>
    </dgm:pt>
    <dgm:pt modelId="{BE3400FD-3D4B-4FC8-9393-C2AE7D877230}" type="parTrans" cxnId="{91F5B5D8-F19E-4E44-9226-EBEA1081AE92}">
      <dgm:prSet/>
      <dgm:spPr/>
      <dgm:t>
        <a:bodyPr/>
        <a:lstStyle/>
        <a:p>
          <a:endParaRPr lang="fi-FI"/>
        </a:p>
      </dgm:t>
    </dgm:pt>
    <dgm:pt modelId="{4ACB4C97-D182-43FE-8E16-5F9AFDBE8E29}" type="sibTrans" cxnId="{91F5B5D8-F19E-4E44-9226-EBEA1081AE92}">
      <dgm:prSet/>
      <dgm:spPr/>
      <dgm:t>
        <a:bodyPr/>
        <a:lstStyle/>
        <a:p>
          <a:endParaRPr lang="fi-FI"/>
        </a:p>
      </dgm:t>
    </dgm:pt>
    <dgm:pt modelId="{F28774FF-3114-4C93-BE22-5EBCD51053BD}">
      <dgm:prSet/>
      <dgm:spPr/>
      <dgm:t>
        <a:bodyPr/>
        <a:lstStyle/>
        <a:p>
          <a:r>
            <a:rPr lang="fi-FI" b="1"/>
            <a:t>Erilaisia ​​vakioehtoja:</a:t>
          </a:r>
          <a:endParaRPr lang="fi-FI"/>
        </a:p>
      </dgm:t>
    </dgm:pt>
    <dgm:pt modelId="{16798C48-95AA-4274-B927-1B3703DA0329}" type="parTrans" cxnId="{1E33DC37-7AF0-4F00-9236-55D8063A9262}">
      <dgm:prSet/>
      <dgm:spPr/>
      <dgm:t>
        <a:bodyPr/>
        <a:lstStyle/>
        <a:p>
          <a:endParaRPr lang="fi-FI"/>
        </a:p>
      </dgm:t>
    </dgm:pt>
    <dgm:pt modelId="{33BD8028-D2AF-4CCE-8387-B8D4E40CADDB}" type="sibTrans" cxnId="{1E33DC37-7AF0-4F00-9236-55D8063A9262}">
      <dgm:prSet/>
      <dgm:spPr/>
      <dgm:t>
        <a:bodyPr/>
        <a:lstStyle/>
        <a:p>
          <a:endParaRPr lang="fi-FI"/>
        </a:p>
      </dgm:t>
    </dgm:pt>
    <dgm:pt modelId="{E5C74971-A9D8-463B-A5CA-CBC19E9E4AFD}">
      <dgm:prSet/>
      <dgm:spPr/>
      <dgm:t>
        <a:bodyPr/>
        <a:lstStyle/>
        <a:p>
          <a:r>
            <a:rPr lang="fi-FI"/>
            <a:t>Yksipuolisesti laaditut vakioehdot</a:t>
          </a:r>
        </a:p>
      </dgm:t>
    </dgm:pt>
    <dgm:pt modelId="{47EA186F-8AC3-4A49-8A43-2E35A0869537}" type="parTrans" cxnId="{20379FF8-5BAA-4341-BF7F-5D1B9833DABA}">
      <dgm:prSet/>
      <dgm:spPr/>
      <dgm:t>
        <a:bodyPr/>
        <a:lstStyle/>
        <a:p>
          <a:endParaRPr lang="fi-FI"/>
        </a:p>
      </dgm:t>
    </dgm:pt>
    <dgm:pt modelId="{4EFC2B1C-EA8D-4EE9-B1CE-292F441D0C28}" type="sibTrans" cxnId="{20379FF8-5BAA-4341-BF7F-5D1B9833DABA}">
      <dgm:prSet/>
      <dgm:spPr/>
      <dgm:t>
        <a:bodyPr/>
        <a:lstStyle/>
        <a:p>
          <a:endParaRPr lang="fi-FI"/>
        </a:p>
      </dgm:t>
    </dgm:pt>
    <dgm:pt modelId="{1D1AEEAC-4E97-41DA-8806-1094F9050821}">
      <dgm:prSet/>
      <dgm:spPr/>
      <dgm:t>
        <a:bodyPr/>
        <a:lstStyle/>
        <a:p>
          <a:r>
            <a:rPr lang="fi-FI" dirty="0"/>
            <a:t>Neuvotellut vakioehdot (</a:t>
          </a:r>
          <a:r>
            <a:rPr lang="fi-FI" dirty="0" err="1"/>
            <a:t>agreed</a:t>
          </a:r>
          <a:r>
            <a:rPr lang="fi-FI" dirty="0"/>
            <a:t> </a:t>
          </a:r>
          <a:r>
            <a:rPr lang="fi-FI" dirty="0" err="1"/>
            <a:t>documents</a:t>
          </a:r>
          <a:r>
            <a:rPr lang="fi-FI" dirty="0"/>
            <a:t>), esim. eri osapuolia edustavien järjestöjen laatimat</a:t>
          </a:r>
        </a:p>
      </dgm:t>
    </dgm:pt>
    <dgm:pt modelId="{F7EBEB57-2B97-47C2-BAAC-C335D2F5604B}" type="parTrans" cxnId="{725DEE7D-BE7A-4069-908E-54F3472564E9}">
      <dgm:prSet/>
      <dgm:spPr/>
      <dgm:t>
        <a:bodyPr/>
        <a:lstStyle/>
        <a:p>
          <a:endParaRPr lang="fi-FI"/>
        </a:p>
      </dgm:t>
    </dgm:pt>
    <dgm:pt modelId="{3C37A4A8-FC24-4C2D-8A8B-9C5C1BD009BF}" type="sibTrans" cxnId="{725DEE7D-BE7A-4069-908E-54F3472564E9}">
      <dgm:prSet/>
      <dgm:spPr/>
      <dgm:t>
        <a:bodyPr/>
        <a:lstStyle/>
        <a:p>
          <a:endParaRPr lang="fi-FI"/>
        </a:p>
      </dgm:t>
    </dgm:pt>
    <dgm:pt modelId="{2B5FC708-D2CC-4A99-A3D4-9B39542A00B8}">
      <dgm:prSet/>
      <dgm:spPr/>
      <dgm:t>
        <a:bodyPr/>
        <a:lstStyle/>
        <a:p>
          <a:r>
            <a:rPr lang="fi-FI"/>
            <a:t>Yrityksen laatimat ja viranomaisen vahvistamat vakioehdot (Suomessa kuluttaja-asiamies)</a:t>
          </a:r>
        </a:p>
      </dgm:t>
    </dgm:pt>
    <dgm:pt modelId="{16273869-84A9-4C85-AE82-C974D480EA32}" type="parTrans" cxnId="{F0CCD826-7E1C-43E2-8613-2BAC4B269F15}">
      <dgm:prSet/>
      <dgm:spPr/>
      <dgm:t>
        <a:bodyPr/>
        <a:lstStyle/>
        <a:p>
          <a:endParaRPr lang="fi-FI"/>
        </a:p>
      </dgm:t>
    </dgm:pt>
    <dgm:pt modelId="{7F15FBC7-411B-4962-B044-DAC1D8435FCC}" type="sibTrans" cxnId="{F0CCD826-7E1C-43E2-8613-2BAC4B269F15}">
      <dgm:prSet/>
      <dgm:spPr/>
      <dgm:t>
        <a:bodyPr/>
        <a:lstStyle/>
        <a:p>
          <a:endParaRPr lang="fi-FI"/>
        </a:p>
      </dgm:t>
    </dgm:pt>
    <dgm:pt modelId="{EEF6AD53-EF98-47FE-92A2-B0690A7EBAC0}">
      <dgm:prSet/>
      <dgm:spPr/>
      <dgm:t>
        <a:bodyPr/>
        <a:lstStyle/>
        <a:p>
          <a:r>
            <a:rPr lang="fi-FI"/>
            <a:t>Tarve suojata vastapuolta vaihtelee näissä tilanteissa</a:t>
          </a:r>
        </a:p>
      </dgm:t>
    </dgm:pt>
    <dgm:pt modelId="{5F358E75-040F-4EDA-877F-98AC403434E0}" type="parTrans" cxnId="{EE002A8D-B34E-4F03-89D9-C9F37AA9441E}">
      <dgm:prSet/>
      <dgm:spPr/>
      <dgm:t>
        <a:bodyPr/>
        <a:lstStyle/>
        <a:p>
          <a:endParaRPr lang="fi-FI"/>
        </a:p>
      </dgm:t>
    </dgm:pt>
    <dgm:pt modelId="{FA80D59E-A9BA-4C17-BE57-945E0C631DE8}" type="sibTrans" cxnId="{EE002A8D-B34E-4F03-89D9-C9F37AA9441E}">
      <dgm:prSet/>
      <dgm:spPr/>
      <dgm:t>
        <a:bodyPr/>
        <a:lstStyle/>
        <a:p>
          <a:endParaRPr lang="fi-FI"/>
        </a:p>
      </dgm:t>
    </dgm:pt>
    <dgm:pt modelId="{CEDEDABC-7B93-4842-80A3-7E76B07EDB25}" type="pres">
      <dgm:prSet presAssocID="{78B6AAE0-AFE2-4FE9-8A9D-51C6566AD04E}" presName="vert0" presStyleCnt="0">
        <dgm:presLayoutVars>
          <dgm:dir/>
          <dgm:animOne val="branch"/>
          <dgm:animLvl val="lvl"/>
        </dgm:presLayoutVars>
      </dgm:prSet>
      <dgm:spPr/>
    </dgm:pt>
    <dgm:pt modelId="{BDB96F15-80F6-427C-B9EE-FE93482B7E36}" type="pres">
      <dgm:prSet presAssocID="{4D27026E-DA60-42F0-8E60-9B727827E770}" presName="thickLine" presStyleLbl="alignNode1" presStyleIdx="0" presStyleCnt="2"/>
      <dgm:spPr/>
    </dgm:pt>
    <dgm:pt modelId="{F5402B3A-FE82-4647-A9FE-928DD7A55883}" type="pres">
      <dgm:prSet presAssocID="{4D27026E-DA60-42F0-8E60-9B727827E770}" presName="horz1" presStyleCnt="0"/>
      <dgm:spPr/>
    </dgm:pt>
    <dgm:pt modelId="{133498AA-C1E0-4D67-A849-848572538162}" type="pres">
      <dgm:prSet presAssocID="{4D27026E-DA60-42F0-8E60-9B727827E770}" presName="tx1" presStyleLbl="revTx" presStyleIdx="0" presStyleCnt="8"/>
      <dgm:spPr/>
    </dgm:pt>
    <dgm:pt modelId="{CD546766-5BFA-49A8-8FEC-BCD9072D71D8}" type="pres">
      <dgm:prSet presAssocID="{4D27026E-DA60-42F0-8E60-9B727827E770}" presName="vert1" presStyleCnt="0"/>
      <dgm:spPr/>
    </dgm:pt>
    <dgm:pt modelId="{EFE5560F-9325-4E86-A0C3-84CA38E1360D}" type="pres">
      <dgm:prSet presAssocID="{B815D090-A4B9-4BEB-89F5-415493A2C0AD}" presName="vertSpace2a" presStyleCnt="0"/>
      <dgm:spPr/>
    </dgm:pt>
    <dgm:pt modelId="{33F0AF79-FB84-405C-AD2D-A80EB9596372}" type="pres">
      <dgm:prSet presAssocID="{B815D090-A4B9-4BEB-89F5-415493A2C0AD}" presName="horz2" presStyleCnt="0"/>
      <dgm:spPr/>
    </dgm:pt>
    <dgm:pt modelId="{3D446842-4EB6-4B02-80C4-340B00C00AB6}" type="pres">
      <dgm:prSet presAssocID="{B815D090-A4B9-4BEB-89F5-415493A2C0AD}" presName="horzSpace2" presStyleCnt="0"/>
      <dgm:spPr/>
    </dgm:pt>
    <dgm:pt modelId="{D740872E-ED45-4605-88AC-FCD54635E94F}" type="pres">
      <dgm:prSet presAssocID="{B815D090-A4B9-4BEB-89F5-415493A2C0AD}" presName="tx2" presStyleLbl="revTx" presStyleIdx="1" presStyleCnt="8"/>
      <dgm:spPr/>
    </dgm:pt>
    <dgm:pt modelId="{24CB3115-F321-4CBE-8252-B13DCA978EDA}" type="pres">
      <dgm:prSet presAssocID="{B815D090-A4B9-4BEB-89F5-415493A2C0AD}" presName="vert2" presStyleCnt="0"/>
      <dgm:spPr/>
    </dgm:pt>
    <dgm:pt modelId="{6AD9CC00-AF70-4F93-9CDD-196FEAF16248}" type="pres">
      <dgm:prSet presAssocID="{B815D090-A4B9-4BEB-89F5-415493A2C0AD}" presName="thinLine2b" presStyleLbl="callout" presStyleIdx="0" presStyleCnt="6"/>
      <dgm:spPr/>
    </dgm:pt>
    <dgm:pt modelId="{38424C0C-3579-4638-9803-03E25DAB775F}" type="pres">
      <dgm:prSet presAssocID="{B815D090-A4B9-4BEB-89F5-415493A2C0AD}" presName="vertSpace2b" presStyleCnt="0"/>
      <dgm:spPr/>
    </dgm:pt>
    <dgm:pt modelId="{6F946A4F-AAD2-43F6-800D-7BDD560D5C09}" type="pres">
      <dgm:prSet presAssocID="{91E2ED19-A4E1-4333-B0CA-8C2EEE2DCB33}" presName="horz2" presStyleCnt="0"/>
      <dgm:spPr/>
    </dgm:pt>
    <dgm:pt modelId="{F696CE7B-C241-4EB8-930D-C3100F8246CE}" type="pres">
      <dgm:prSet presAssocID="{91E2ED19-A4E1-4333-B0CA-8C2EEE2DCB33}" presName="horzSpace2" presStyleCnt="0"/>
      <dgm:spPr/>
    </dgm:pt>
    <dgm:pt modelId="{92DE584D-175B-45F7-AD1F-B064A2F03B14}" type="pres">
      <dgm:prSet presAssocID="{91E2ED19-A4E1-4333-B0CA-8C2EEE2DCB33}" presName="tx2" presStyleLbl="revTx" presStyleIdx="2" presStyleCnt="8"/>
      <dgm:spPr/>
    </dgm:pt>
    <dgm:pt modelId="{77DE1B36-FB5C-491F-9DBC-D08458C06D5F}" type="pres">
      <dgm:prSet presAssocID="{91E2ED19-A4E1-4333-B0CA-8C2EEE2DCB33}" presName="vert2" presStyleCnt="0"/>
      <dgm:spPr/>
    </dgm:pt>
    <dgm:pt modelId="{A4017BFF-A098-4B21-B1B7-730DAA3E6A3A}" type="pres">
      <dgm:prSet presAssocID="{91E2ED19-A4E1-4333-B0CA-8C2EEE2DCB33}" presName="thinLine2b" presStyleLbl="callout" presStyleIdx="1" presStyleCnt="6"/>
      <dgm:spPr/>
    </dgm:pt>
    <dgm:pt modelId="{3EF97134-58A6-45C1-9E56-4094AFDA8171}" type="pres">
      <dgm:prSet presAssocID="{91E2ED19-A4E1-4333-B0CA-8C2EEE2DCB33}" presName="vertSpace2b" presStyleCnt="0"/>
      <dgm:spPr/>
    </dgm:pt>
    <dgm:pt modelId="{1E2772D8-EC1B-47F9-9556-EA1A22C4B1DF}" type="pres">
      <dgm:prSet presAssocID="{F28774FF-3114-4C93-BE22-5EBCD51053BD}" presName="thickLine" presStyleLbl="alignNode1" presStyleIdx="1" presStyleCnt="2"/>
      <dgm:spPr/>
    </dgm:pt>
    <dgm:pt modelId="{D196BD16-13AE-4EB2-9417-F3828CC4E89B}" type="pres">
      <dgm:prSet presAssocID="{F28774FF-3114-4C93-BE22-5EBCD51053BD}" presName="horz1" presStyleCnt="0"/>
      <dgm:spPr/>
    </dgm:pt>
    <dgm:pt modelId="{09DCC6C5-A040-48C7-9BD3-A3703E3591B1}" type="pres">
      <dgm:prSet presAssocID="{F28774FF-3114-4C93-BE22-5EBCD51053BD}" presName="tx1" presStyleLbl="revTx" presStyleIdx="3" presStyleCnt="8"/>
      <dgm:spPr/>
    </dgm:pt>
    <dgm:pt modelId="{13601B09-7824-4F82-9061-63B8E5CA9F9A}" type="pres">
      <dgm:prSet presAssocID="{F28774FF-3114-4C93-BE22-5EBCD51053BD}" presName="vert1" presStyleCnt="0"/>
      <dgm:spPr/>
    </dgm:pt>
    <dgm:pt modelId="{4AE04BF4-CC9C-4EBB-84B6-2CA4B52BDA3D}" type="pres">
      <dgm:prSet presAssocID="{E5C74971-A9D8-463B-A5CA-CBC19E9E4AFD}" presName="vertSpace2a" presStyleCnt="0"/>
      <dgm:spPr/>
    </dgm:pt>
    <dgm:pt modelId="{57A389D6-0D44-4360-8DCF-C1E9B8B703F0}" type="pres">
      <dgm:prSet presAssocID="{E5C74971-A9D8-463B-A5CA-CBC19E9E4AFD}" presName="horz2" presStyleCnt="0"/>
      <dgm:spPr/>
    </dgm:pt>
    <dgm:pt modelId="{271AC524-A252-4321-8B34-845DDCDB8D16}" type="pres">
      <dgm:prSet presAssocID="{E5C74971-A9D8-463B-A5CA-CBC19E9E4AFD}" presName="horzSpace2" presStyleCnt="0"/>
      <dgm:spPr/>
    </dgm:pt>
    <dgm:pt modelId="{59C64CE5-B766-488A-AE88-F392DD70A3B5}" type="pres">
      <dgm:prSet presAssocID="{E5C74971-A9D8-463B-A5CA-CBC19E9E4AFD}" presName="tx2" presStyleLbl="revTx" presStyleIdx="4" presStyleCnt="8"/>
      <dgm:spPr/>
    </dgm:pt>
    <dgm:pt modelId="{2AB70368-F13C-4F61-AF32-4AC7338B38B5}" type="pres">
      <dgm:prSet presAssocID="{E5C74971-A9D8-463B-A5CA-CBC19E9E4AFD}" presName="vert2" presStyleCnt="0"/>
      <dgm:spPr/>
    </dgm:pt>
    <dgm:pt modelId="{1CC148FB-84F5-4348-AB4D-A8C2112C1EDB}" type="pres">
      <dgm:prSet presAssocID="{E5C74971-A9D8-463B-A5CA-CBC19E9E4AFD}" presName="thinLine2b" presStyleLbl="callout" presStyleIdx="2" presStyleCnt="6"/>
      <dgm:spPr/>
    </dgm:pt>
    <dgm:pt modelId="{ACA51DA1-A0E7-4A03-85AB-1BB30FE9C920}" type="pres">
      <dgm:prSet presAssocID="{E5C74971-A9D8-463B-A5CA-CBC19E9E4AFD}" presName="vertSpace2b" presStyleCnt="0"/>
      <dgm:spPr/>
    </dgm:pt>
    <dgm:pt modelId="{0996D136-C76A-41F9-ABBA-00004C867408}" type="pres">
      <dgm:prSet presAssocID="{1D1AEEAC-4E97-41DA-8806-1094F9050821}" presName="horz2" presStyleCnt="0"/>
      <dgm:spPr/>
    </dgm:pt>
    <dgm:pt modelId="{4DF88752-A6D6-466E-89C5-BDF0ADA743B5}" type="pres">
      <dgm:prSet presAssocID="{1D1AEEAC-4E97-41DA-8806-1094F9050821}" presName="horzSpace2" presStyleCnt="0"/>
      <dgm:spPr/>
    </dgm:pt>
    <dgm:pt modelId="{EBC406CB-801A-4E3C-9612-5631B4F2FB26}" type="pres">
      <dgm:prSet presAssocID="{1D1AEEAC-4E97-41DA-8806-1094F9050821}" presName="tx2" presStyleLbl="revTx" presStyleIdx="5" presStyleCnt="8"/>
      <dgm:spPr/>
    </dgm:pt>
    <dgm:pt modelId="{DD4F90B5-FCEF-4E94-B206-3B8501EB8CD8}" type="pres">
      <dgm:prSet presAssocID="{1D1AEEAC-4E97-41DA-8806-1094F9050821}" presName="vert2" presStyleCnt="0"/>
      <dgm:spPr/>
    </dgm:pt>
    <dgm:pt modelId="{A45CD100-B026-494C-BEA1-F35EF0252A6F}" type="pres">
      <dgm:prSet presAssocID="{1D1AEEAC-4E97-41DA-8806-1094F9050821}" presName="thinLine2b" presStyleLbl="callout" presStyleIdx="3" presStyleCnt="6"/>
      <dgm:spPr/>
    </dgm:pt>
    <dgm:pt modelId="{003C47ED-7F78-486F-871F-ED9ECB367E05}" type="pres">
      <dgm:prSet presAssocID="{1D1AEEAC-4E97-41DA-8806-1094F9050821}" presName="vertSpace2b" presStyleCnt="0"/>
      <dgm:spPr/>
    </dgm:pt>
    <dgm:pt modelId="{246942D1-3FEE-4F18-A614-52AF86BFD7D6}" type="pres">
      <dgm:prSet presAssocID="{2B5FC708-D2CC-4A99-A3D4-9B39542A00B8}" presName="horz2" presStyleCnt="0"/>
      <dgm:spPr/>
    </dgm:pt>
    <dgm:pt modelId="{91064D03-4E3D-475B-9D7C-D10921906ACC}" type="pres">
      <dgm:prSet presAssocID="{2B5FC708-D2CC-4A99-A3D4-9B39542A00B8}" presName="horzSpace2" presStyleCnt="0"/>
      <dgm:spPr/>
    </dgm:pt>
    <dgm:pt modelId="{E5D386B4-04B0-4BC7-BEE3-C13D5A020FD2}" type="pres">
      <dgm:prSet presAssocID="{2B5FC708-D2CC-4A99-A3D4-9B39542A00B8}" presName="tx2" presStyleLbl="revTx" presStyleIdx="6" presStyleCnt="8"/>
      <dgm:spPr/>
    </dgm:pt>
    <dgm:pt modelId="{6994B0FD-C264-4706-AFFB-468A9F1553AE}" type="pres">
      <dgm:prSet presAssocID="{2B5FC708-D2CC-4A99-A3D4-9B39542A00B8}" presName="vert2" presStyleCnt="0"/>
      <dgm:spPr/>
    </dgm:pt>
    <dgm:pt modelId="{9A5A1324-7C5E-4BDA-ADF9-A8C3EA6141B6}" type="pres">
      <dgm:prSet presAssocID="{2B5FC708-D2CC-4A99-A3D4-9B39542A00B8}" presName="thinLine2b" presStyleLbl="callout" presStyleIdx="4" presStyleCnt="6"/>
      <dgm:spPr/>
    </dgm:pt>
    <dgm:pt modelId="{5C4ED15F-79B0-4A1D-83DC-76563529990B}" type="pres">
      <dgm:prSet presAssocID="{2B5FC708-D2CC-4A99-A3D4-9B39542A00B8}" presName="vertSpace2b" presStyleCnt="0"/>
      <dgm:spPr/>
    </dgm:pt>
    <dgm:pt modelId="{8B3860C3-FA50-45A2-B2C1-D5AEBA38E45A}" type="pres">
      <dgm:prSet presAssocID="{EEF6AD53-EF98-47FE-92A2-B0690A7EBAC0}" presName="horz2" presStyleCnt="0"/>
      <dgm:spPr/>
    </dgm:pt>
    <dgm:pt modelId="{20922C9A-DADF-4068-B30D-025EA30DD764}" type="pres">
      <dgm:prSet presAssocID="{EEF6AD53-EF98-47FE-92A2-B0690A7EBAC0}" presName="horzSpace2" presStyleCnt="0"/>
      <dgm:spPr/>
    </dgm:pt>
    <dgm:pt modelId="{0B564D00-03F4-4C33-A1E3-E8A1CC5DD91C}" type="pres">
      <dgm:prSet presAssocID="{EEF6AD53-EF98-47FE-92A2-B0690A7EBAC0}" presName="tx2" presStyleLbl="revTx" presStyleIdx="7" presStyleCnt="8"/>
      <dgm:spPr/>
    </dgm:pt>
    <dgm:pt modelId="{E24CCED7-34E0-4440-84C3-99DE8BC3919D}" type="pres">
      <dgm:prSet presAssocID="{EEF6AD53-EF98-47FE-92A2-B0690A7EBAC0}" presName="vert2" presStyleCnt="0"/>
      <dgm:spPr/>
    </dgm:pt>
    <dgm:pt modelId="{20772D5A-05DE-4864-A3D9-A391AB2EBAAA}" type="pres">
      <dgm:prSet presAssocID="{EEF6AD53-EF98-47FE-92A2-B0690A7EBAC0}" presName="thinLine2b" presStyleLbl="callout" presStyleIdx="5" presStyleCnt="6"/>
      <dgm:spPr/>
    </dgm:pt>
    <dgm:pt modelId="{24FA151F-D94A-4C0B-AEC3-EA8C9B4BFB86}" type="pres">
      <dgm:prSet presAssocID="{EEF6AD53-EF98-47FE-92A2-B0690A7EBAC0}" presName="vertSpace2b" presStyleCnt="0"/>
      <dgm:spPr/>
    </dgm:pt>
  </dgm:ptLst>
  <dgm:cxnLst>
    <dgm:cxn modelId="{D3375217-72AD-45E1-A513-D01E4FAB0669}" type="presOf" srcId="{F28774FF-3114-4C93-BE22-5EBCD51053BD}" destId="{09DCC6C5-A040-48C7-9BD3-A3703E3591B1}" srcOrd="0" destOrd="0" presId="urn:microsoft.com/office/officeart/2008/layout/LinedList"/>
    <dgm:cxn modelId="{0E19D31B-C5EB-4D30-924E-F00A980EB524}" type="presOf" srcId="{B815D090-A4B9-4BEB-89F5-415493A2C0AD}" destId="{D740872E-ED45-4605-88AC-FCD54635E94F}" srcOrd="0" destOrd="0" presId="urn:microsoft.com/office/officeart/2008/layout/LinedList"/>
    <dgm:cxn modelId="{50E93E21-C7AF-4224-A357-2370999BC634}" type="presOf" srcId="{91E2ED19-A4E1-4333-B0CA-8C2EEE2DCB33}" destId="{92DE584D-175B-45F7-AD1F-B064A2F03B14}" srcOrd="0" destOrd="0" presId="urn:microsoft.com/office/officeart/2008/layout/LinedList"/>
    <dgm:cxn modelId="{F0CCD826-7E1C-43E2-8613-2BAC4B269F15}" srcId="{F28774FF-3114-4C93-BE22-5EBCD51053BD}" destId="{2B5FC708-D2CC-4A99-A3D4-9B39542A00B8}" srcOrd="2" destOrd="0" parTransId="{16273869-84A9-4C85-AE82-C974D480EA32}" sibTransId="{7F15FBC7-411B-4962-B044-DAC1D8435FCC}"/>
    <dgm:cxn modelId="{747C9F28-A940-459A-B3E0-814114D707BC}" srcId="{78B6AAE0-AFE2-4FE9-8A9D-51C6566AD04E}" destId="{4D27026E-DA60-42F0-8E60-9B727827E770}" srcOrd="0" destOrd="0" parTransId="{B6CCA85B-42B7-44A3-800E-87B779B70804}" sibTransId="{E3343F54-E6B0-4E0E-BBD0-E0FA14EDA4F3}"/>
    <dgm:cxn modelId="{1E33DC37-7AF0-4F00-9236-55D8063A9262}" srcId="{78B6AAE0-AFE2-4FE9-8A9D-51C6566AD04E}" destId="{F28774FF-3114-4C93-BE22-5EBCD51053BD}" srcOrd="1" destOrd="0" parTransId="{16798C48-95AA-4274-B927-1B3703DA0329}" sibTransId="{33BD8028-D2AF-4CCE-8387-B8D4E40CADDB}"/>
    <dgm:cxn modelId="{037B9B5B-281C-4A5A-AFAE-06B56DFC7858}" type="presOf" srcId="{4D27026E-DA60-42F0-8E60-9B727827E770}" destId="{133498AA-C1E0-4D67-A849-848572538162}" srcOrd="0" destOrd="0" presId="urn:microsoft.com/office/officeart/2008/layout/LinedList"/>
    <dgm:cxn modelId="{91FF227D-D89D-48CD-AB88-3AB3B67E76CC}" type="presOf" srcId="{1D1AEEAC-4E97-41DA-8806-1094F9050821}" destId="{EBC406CB-801A-4E3C-9612-5631B4F2FB26}" srcOrd="0" destOrd="0" presId="urn:microsoft.com/office/officeart/2008/layout/LinedList"/>
    <dgm:cxn modelId="{725DEE7D-BE7A-4069-908E-54F3472564E9}" srcId="{F28774FF-3114-4C93-BE22-5EBCD51053BD}" destId="{1D1AEEAC-4E97-41DA-8806-1094F9050821}" srcOrd="1" destOrd="0" parTransId="{F7EBEB57-2B97-47C2-BAAC-C335D2F5604B}" sibTransId="{3C37A4A8-FC24-4C2D-8A8B-9C5C1BD009BF}"/>
    <dgm:cxn modelId="{C37ED786-E336-4271-A776-E52A5CC656A3}" type="presOf" srcId="{78B6AAE0-AFE2-4FE9-8A9D-51C6566AD04E}" destId="{CEDEDABC-7B93-4842-80A3-7E76B07EDB25}" srcOrd="0" destOrd="0" presId="urn:microsoft.com/office/officeart/2008/layout/LinedList"/>
    <dgm:cxn modelId="{EE002A8D-B34E-4F03-89D9-C9F37AA9441E}" srcId="{F28774FF-3114-4C93-BE22-5EBCD51053BD}" destId="{EEF6AD53-EF98-47FE-92A2-B0690A7EBAC0}" srcOrd="3" destOrd="0" parTransId="{5F358E75-040F-4EDA-877F-98AC403434E0}" sibTransId="{FA80D59E-A9BA-4C17-BE57-945E0C631DE8}"/>
    <dgm:cxn modelId="{7F80BEAD-B9F9-4266-8FA5-D92D1089A6D6}" type="presOf" srcId="{EEF6AD53-EF98-47FE-92A2-B0690A7EBAC0}" destId="{0B564D00-03F4-4C33-A1E3-E8A1CC5DD91C}" srcOrd="0" destOrd="0" presId="urn:microsoft.com/office/officeart/2008/layout/LinedList"/>
    <dgm:cxn modelId="{C18698B2-A4AE-4B3B-A71D-05BDF5F091F0}" type="presOf" srcId="{E5C74971-A9D8-463B-A5CA-CBC19E9E4AFD}" destId="{59C64CE5-B766-488A-AE88-F392DD70A3B5}" srcOrd="0" destOrd="0" presId="urn:microsoft.com/office/officeart/2008/layout/LinedList"/>
    <dgm:cxn modelId="{8DCBB1D7-617A-4304-B953-097A774F7DA5}" srcId="{4D27026E-DA60-42F0-8E60-9B727827E770}" destId="{B815D090-A4B9-4BEB-89F5-415493A2C0AD}" srcOrd="0" destOrd="0" parTransId="{DE196967-AA60-43B6-A925-603744205D0D}" sibTransId="{D1E0E19B-D120-4768-8AA0-B6FF16459E31}"/>
    <dgm:cxn modelId="{91F5B5D8-F19E-4E44-9226-EBEA1081AE92}" srcId="{4D27026E-DA60-42F0-8E60-9B727827E770}" destId="{91E2ED19-A4E1-4333-B0CA-8C2EEE2DCB33}" srcOrd="1" destOrd="0" parTransId="{BE3400FD-3D4B-4FC8-9393-C2AE7D877230}" sibTransId="{4ACB4C97-D182-43FE-8E16-5F9AFDBE8E29}"/>
    <dgm:cxn modelId="{20379FF8-5BAA-4341-BF7F-5D1B9833DABA}" srcId="{F28774FF-3114-4C93-BE22-5EBCD51053BD}" destId="{E5C74971-A9D8-463B-A5CA-CBC19E9E4AFD}" srcOrd="0" destOrd="0" parTransId="{47EA186F-8AC3-4A49-8A43-2E35A0869537}" sibTransId="{4EFC2B1C-EA8D-4EE9-B1CE-292F441D0C28}"/>
    <dgm:cxn modelId="{77C007FD-166E-47EB-B033-019D8D1787CD}" type="presOf" srcId="{2B5FC708-D2CC-4A99-A3D4-9B39542A00B8}" destId="{E5D386B4-04B0-4BC7-BEE3-C13D5A020FD2}" srcOrd="0" destOrd="0" presId="urn:microsoft.com/office/officeart/2008/layout/LinedList"/>
    <dgm:cxn modelId="{BF926ED4-970D-4DBF-9B7B-866121D911F5}" type="presParOf" srcId="{CEDEDABC-7B93-4842-80A3-7E76B07EDB25}" destId="{BDB96F15-80F6-427C-B9EE-FE93482B7E36}" srcOrd="0" destOrd="0" presId="urn:microsoft.com/office/officeart/2008/layout/LinedList"/>
    <dgm:cxn modelId="{C4713134-F801-4642-9F1A-71F0033A70D2}" type="presParOf" srcId="{CEDEDABC-7B93-4842-80A3-7E76B07EDB25}" destId="{F5402B3A-FE82-4647-A9FE-928DD7A55883}" srcOrd="1" destOrd="0" presId="urn:microsoft.com/office/officeart/2008/layout/LinedList"/>
    <dgm:cxn modelId="{177287DE-E23A-4C50-BB84-FDFB984A7350}" type="presParOf" srcId="{F5402B3A-FE82-4647-A9FE-928DD7A55883}" destId="{133498AA-C1E0-4D67-A849-848572538162}" srcOrd="0" destOrd="0" presId="urn:microsoft.com/office/officeart/2008/layout/LinedList"/>
    <dgm:cxn modelId="{68FCEDBD-8C29-4EA6-8F0B-5FCEADAEF213}" type="presParOf" srcId="{F5402B3A-FE82-4647-A9FE-928DD7A55883}" destId="{CD546766-5BFA-49A8-8FEC-BCD9072D71D8}" srcOrd="1" destOrd="0" presId="urn:microsoft.com/office/officeart/2008/layout/LinedList"/>
    <dgm:cxn modelId="{429B5253-4475-49CB-9789-2AE027CD77DB}" type="presParOf" srcId="{CD546766-5BFA-49A8-8FEC-BCD9072D71D8}" destId="{EFE5560F-9325-4E86-A0C3-84CA38E1360D}" srcOrd="0" destOrd="0" presId="urn:microsoft.com/office/officeart/2008/layout/LinedList"/>
    <dgm:cxn modelId="{7859C60F-B516-4355-9117-06FFEBA9B757}" type="presParOf" srcId="{CD546766-5BFA-49A8-8FEC-BCD9072D71D8}" destId="{33F0AF79-FB84-405C-AD2D-A80EB9596372}" srcOrd="1" destOrd="0" presId="urn:microsoft.com/office/officeart/2008/layout/LinedList"/>
    <dgm:cxn modelId="{F4481BC3-4C85-4225-8D88-8CB41A59BD6B}" type="presParOf" srcId="{33F0AF79-FB84-405C-AD2D-A80EB9596372}" destId="{3D446842-4EB6-4B02-80C4-340B00C00AB6}" srcOrd="0" destOrd="0" presId="urn:microsoft.com/office/officeart/2008/layout/LinedList"/>
    <dgm:cxn modelId="{BC7A8270-C4E1-4463-91E8-D03D10FD80A6}" type="presParOf" srcId="{33F0AF79-FB84-405C-AD2D-A80EB9596372}" destId="{D740872E-ED45-4605-88AC-FCD54635E94F}" srcOrd="1" destOrd="0" presId="urn:microsoft.com/office/officeart/2008/layout/LinedList"/>
    <dgm:cxn modelId="{6A841B09-C0EC-453E-92A2-7352603C9D10}" type="presParOf" srcId="{33F0AF79-FB84-405C-AD2D-A80EB9596372}" destId="{24CB3115-F321-4CBE-8252-B13DCA978EDA}" srcOrd="2" destOrd="0" presId="urn:microsoft.com/office/officeart/2008/layout/LinedList"/>
    <dgm:cxn modelId="{E193D79A-B731-40D7-A679-2620B1D14D50}" type="presParOf" srcId="{CD546766-5BFA-49A8-8FEC-BCD9072D71D8}" destId="{6AD9CC00-AF70-4F93-9CDD-196FEAF16248}" srcOrd="2" destOrd="0" presId="urn:microsoft.com/office/officeart/2008/layout/LinedList"/>
    <dgm:cxn modelId="{4805BBB1-06CA-4871-93A3-BA77D4631D0B}" type="presParOf" srcId="{CD546766-5BFA-49A8-8FEC-BCD9072D71D8}" destId="{38424C0C-3579-4638-9803-03E25DAB775F}" srcOrd="3" destOrd="0" presId="urn:microsoft.com/office/officeart/2008/layout/LinedList"/>
    <dgm:cxn modelId="{19DF7635-76AC-4602-957C-ADEB26E37E43}" type="presParOf" srcId="{CD546766-5BFA-49A8-8FEC-BCD9072D71D8}" destId="{6F946A4F-AAD2-43F6-800D-7BDD560D5C09}" srcOrd="4" destOrd="0" presId="urn:microsoft.com/office/officeart/2008/layout/LinedList"/>
    <dgm:cxn modelId="{77DC0E93-7A4C-48B8-89A3-ED79B8DF0944}" type="presParOf" srcId="{6F946A4F-AAD2-43F6-800D-7BDD560D5C09}" destId="{F696CE7B-C241-4EB8-930D-C3100F8246CE}" srcOrd="0" destOrd="0" presId="urn:microsoft.com/office/officeart/2008/layout/LinedList"/>
    <dgm:cxn modelId="{7AFCE9CF-B3C7-462A-A84F-CD3DA0B4ACA2}" type="presParOf" srcId="{6F946A4F-AAD2-43F6-800D-7BDD560D5C09}" destId="{92DE584D-175B-45F7-AD1F-B064A2F03B14}" srcOrd="1" destOrd="0" presId="urn:microsoft.com/office/officeart/2008/layout/LinedList"/>
    <dgm:cxn modelId="{B0D920D5-EC86-422B-8E5A-BA2924611AAD}" type="presParOf" srcId="{6F946A4F-AAD2-43F6-800D-7BDD560D5C09}" destId="{77DE1B36-FB5C-491F-9DBC-D08458C06D5F}" srcOrd="2" destOrd="0" presId="urn:microsoft.com/office/officeart/2008/layout/LinedList"/>
    <dgm:cxn modelId="{97DB9430-9603-4E0E-8EFF-5FFC0A1FDA1F}" type="presParOf" srcId="{CD546766-5BFA-49A8-8FEC-BCD9072D71D8}" destId="{A4017BFF-A098-4B21-B1B7-730DAA3E6A3A}" srcOrd="5" destOrd="0" presId="urn:microsoft.com/office/officeart/2008/layout/LinedList"/>
    <dgm:cxn modelId="{2ECB6496-4467-46A8-A154-0143B5BB5030}" type="presParOf" srcId="{CD546766-5BFA-49A8-8FEC-BCD9072D71D8}" destId="{3EF97134-58A6-45C1-9E56-4094AFDA8171}" srcOrd="6" destOrd="0" presId="urn:microsoft.com/office/officeart/2008/layout/LinedList"/>
    <dgm:cxn modelId="{C823322C-C2CE-4BDE-B0DF-6A404D9C2B14}" type="presParOf" srcId="{CEDEDABC-7B93-4842-80A3-7E76B07EDB25}" destId="{1E2772D8-EC1B-47F9-9556-EA1A22C4B1DF}" srcOrd="2" destOrd="0" presId="urn:microsoft.com/office/officeart/2008/layout/LinedList"/>
    <dgm:cxn modelId="{1F0B6741-6E17-48F3-B675-972DB957FDAE}" type="presParOf" srcId="{CEDEDABC-7B93-4842-80A3-7E76B07EDB25}" destId="{D196BD16-13AE-4EB2-9417-F3828CC4E89B}" srcOrd="3" destOrd="0" presId="urn:microsoft.com/office/officeart/2008/layout/LinedList"/>
    <dgm:cxn modelId="{1837B8B7-60D4-42BF-864F-7BDD4384DA2D}" type="presParOf" srcId="{D196BD16-13AE-4EB2-9417-F3828CC4E89B}" destId="{09DCC6C5-A040-48C7-9BD3-A3703E3591B1}" srcOrd="0" destOrd="0" presId="urn:microsoft.com/office/officeart/2008/layout/LinedList"/>
    <dgm:cxn modelId="{3438AF4F-8291-4AC7-AFF8-03DBC38AB06B}" type="presParOf" srcId="{D196BD16-13AE-4EB2-9417-F3828CC4E89B}" destId="{13601B09-7824-4F82-9061-63B8E5CA9F9A}" srcOrd="1" destOrd="0" presId="urn:microsoft.com/office/officeart/2008/layout/LinedList"/>
    <dgm:cxn modelId="{2E4DBEB5-C1FE-4F6A-8B51-F5F1D9E77360}" type="presParOf" srcId="{13601B09-7824-4F82-9061-63B8E5CA9F9A}" destId="{4AE04BF4-CC9C-4EBB-84B6-2CA4B52BDA3D}" srcOrd="0" destOrd="0" presId="urn:microsoft.com/office/officeart/2008/layout/LinedList"/>
    <dgm:cxn modelId="{BE2E17C7-8454-4413-9882-DBB4B941B4F2}" type="presParOf" srcId="{13601B09-7824-4F82-9061-63B8E5CA9F9A}" destId="{57A389D6-0D44-4360-8DCF-C1E9B8B703F0}" srcOrd="1" destOrd="0" presId="urn:microsoft.com/office/officeart/2008/layout/LinedList"/>
    <dgm:cxn modelId="{27512DD0-A23D-4975-9242-FD368D8FCB51}" type="presParOf" srcId="{57A389D6-0D44-4360-8DCF-C1E9B8B703F0}" destId="{271AC524-A252-4321-8B34-845DDCDB8D16}" srcOrd="0" destOrd="0" presId="urn:microsoft.com/office/officeart/2008/layout/LinedList"/>
    <dgm:cxn modelId="{7F61871B-F341-463B-B189-9B3B19469047}" type="presParOf" srcId="{57A389D6-0D44-4360-8DCF-C1E9B8B703F0}" destId="{59C64CE5-B766-488A-AE88-F392DD70A3B5}" srcOrd="1" destOrd="0" presId="urn:microsoft.com/office/officeart/2008/layout/LinedList"/>
    <dgm:cxn modelId="{AA797549-A9F8-418B-B4A7-703D75F3D5D9}" type="presParOf" srcId="{57A389D6-0D44-4360-8DCF-C1E9B8B703F0}" destId="{2AB70368-F13C-4F61-AF32-4AC7338B38B5}" srcOrd="2" destOrd="0" presId="urn:microsoft.com/office/officeart/2008/layout/LinedList"/>
    <dgm:cxn modelId="{6EFCADAD-E035-46B7-BF32-A1E5E27895AA}" type="presParOf" srcId="{13601B09-7824-4F82-9061-63B8E5CA9F9A}" destId="{1CC148FB-84F5-4348-AB4D-A8C2112C1EDB}" srcOrd="2" destOrd="0" presId="urn:microsoft.com/office/officeart/2008/layout/LinedList"/>
    <dgm:cxn modelId="{7AC6DFFE-0037-4930-8805-A619420E1660}" type="presParOf" srcId="{13601B09-7824-4F82-9061-63B8E5CA9F9A}" destId="{ACA51DA1-A0E7-4A03-85AB-1BB30FE9C920}" srcOrd="3" destOrd="0" presId="urn:microsoft.com/office/officeart/2008/layout/LinedList"/>
    <dgm:cxn modelId="{135C7331-A821-487F-8065-82267D8099AB}" type="presParOf" srcId="{13601B09-7824-4F82-9061-63B8E5CA9F9A}" destId="{0996D136-C76A-41F9-ABBA-00004C867408}" srcOrd="4" destOrd="0" presId="urn:microsoft.com/office/officeart/2008/layout/LinedList"/>
    <dgm:cxn modelId="{54CAFE83-786E-47B7-9FC8-20581009FB39}" type="presParOf" srcId="{0996D136-C76A-41F9-ABBA-00004C867408}" destId="{4DF88752-A6D6-466E-89C5-BDF0ADA743B5}" srcOrd="0" destOrd="0" presId="urn:microsoft.com/office/officeart/2008/layout/LinedList"/>
    <dgm:cxn modelId="{AA46E2C4-8568-4EC3-9789-242C47BC6C90}" type="presParOf" srcId="{0996D136-C76A-41F9-ABBA-00004C867408}" destId="{EBC406CB-801A-4E3C-9612-5631B4F2FB26}" srcOrd="1" destOrd="0" presId="urn:microsoft.com/office/officeart/2008/layout/LinedList"/>
    <dgm:cxn modelId="{E0362277-7C42-4AF0-8312-39558BA8B54E}" type="presParOf" srcId="{0996D136-C76A-41F9-ABBA-00004C867408}" destId="{DD4F90B5-FCEF-4E94-B206-3B8501EB8CD8}" srcOrd="2" destOrd="0" presId="urn:microsoft.com/office/officeart/2008/layout/LinedList"/>
    <dgm:cxn modelId="{2A4C107D-FA1C-4B90-8F3F-CA70960588D4}" type="presParOf" srcId="{13601B09-7824-4F82-9061-63B8E5CA9F9A}" destId="{A45CD100-B026-494C-BEA1-F35EF0252A6F}" srcOrd="5" destOrd="0" presId="urn:microsoft.com/office/officeart/2008/layout/LinedList"/>
    <dgm:cxn modelId="{51EDB36A-6001-40E1-8BD0-FA6B840319CE}" type="presParOf" srcId="{13601B09-7824-4F82-9061-63B8E5CA9F9A}" destId="{003C47ED-7F78-486F-871F-ED9ECB367E05}" srcOrd="6" destOrd="0" presId="urn:microsoft.com/office/officeart/2008/layout/LinedList"/>
    <dgm:cxn modelId="{9180D59C-5A5E-42CD-AEA8-D98040DEC9C4}" type="presParOf" srcId="{13601B09-7824-4F82-9061-63B8E5CA9F9A}" destId="{246942D1-3FEE-4F18-A614-52AF86BFD7D6}" srcOrd="7" destOrd="0" presId="urn:microsoft.com/office/officeart/2008/layout/LinedList"/>
    <dgm:cxn modelId="{BA41CE08-3D4F-4D52-A03D-EB02A0E28164}" type="presParOf" srcId="{246942D1-3FEE-4F18-A614-52AF86BFD7D6}" destId="{91064D03-4E3D-475B-9D7C-D10921906ACC}" srcOrd="0" destOrd="0" presId="urn:microsoft.com/office/officeart/2008/layout/LinedList"/>
    <dgm:cxn modelId="{87C43D74-BDF8-46D2-A9AB-C642D4DC3377}" type="presParOf" srcId="{246942D1-3FEE-4F18-A614-52AF86BFD7D6}" destId="{E5D386B4-04B0-4BC7-BEE3-C13D5A020FD2}" srcOrd="1" destOrd="0" presId="urn:microsoft.com/office/officeart/2008/layout/LinedList"/>
    <dgm:cxn modelId="{C47A88C7-556C-4C30-8DC5-4CED482B8BA4}" type="presParOf" srcId="{246942D1-3FEE-4F18-A614-52AF86BFD7D6}" destId="{6994B0FD-C264-4706-AFFB-468A9F1553AE}" srcOrd="2" destOrd="0" presId="urn:microsoft.com/office/officeart/2008/layout/LinedList"/>
    <dgm:cxn modelId="{14C7B246-09A4-4F3F-9F6A-FC7F92BFC392}" type="presParOf" srcId="{13601B09-7824-4F82-9061-63B8E5CA9F9A}" destId="{9A5A1324-7C5E-4BDA-ADF9-A8C3EA6141B6}" srcOrd="8" destOrd="0" presId="urn:microsoft.com/office/officeart/2008/layout/LinedList"/>
    <dgm:cxn modelId="{2E240D78-AA6C-4D3B-A10A-25DFB6187161}" type="presParOf" srcId="{13601B09-7824-4F82-9061-63B8E5CA9F9A}" destId="{5C4ED15F-79B0-4A1D-83DC-76563529990B}" srcOrd="9" destOrd="0" presId="urn:microsoft.com/office/officeart/2008/layout/LinedList"/>
    <dgm:cxn modelId="{E77F7902-AC41-4BFB-BA95-20CB7DD7C47F}" type="presParOf" srcId="{13601B09-7824-4F82-9061-63B8E5CA9F9A}" destId="{8B3860C3-FA50-45A2-B2C1-D5AEBA38E45A}" srcOrd="10" destOrd="0" presId="urn:microsoft.com/office/officeart/2008/layout/LinedList"/>
    <dgm:cxn modelId="{21045712-9899-4988-AE38-42225A55E573}" type="presParOf" srcId="{8B3860C3-FA50-45A2-B2C1-D5AEBA38E45A}" destId="{20922C9A-DADF-4068-B30D-025EA30DD764}" srcOrd="0" destOrd="0" presId="urn:microsoft.com/office/officeart/2008/layout/LinedList"/>
    <dgm:cxn modelId="{5695E56E-4C55-4E0C-8940-7910D712981D}" type="presParOf" srcId="{8B3860C3-FA50-45A2-B2C1-D5AEBA38E45A}" destId="{0B564D00-03F4-4C33-A1E3-E8A1CC5DD91C}" srcOrd="1" destOrd="0" presId="urn:microsoft.com/office/officeart/2008/layout/LinedList"/>
    <dgm:cxn modelId="{7F61687C-2EC5-46B9-BA85-89AD85C1BEAD}" type="presParOf" srcId="{8B3860C3-FA50-45A2-B2C1-D5AEBA38E45A}" destId="{E24CCED7-34E0-4440-84C3-99DE8BC3919D}" srcOrd="2" destOrd="0" presId="urn:microsoft.com/office/officeart/2008/layout/LinedList"/>
    <dgm:cxn modelId="{7D87BF27-7B69-4718-B150-7DDCF33FD831}" type="presParOf" srcId="{13601B09-7824-4F82-9061-63B8E5CA9F9A}" destId="{20772D5A-05DE-4864-A3D9-A391AB2EBAAA}" srcOrd="11" destOrd="0" presId="urn:microsoft.com/office/officeart/2008/layout/LinedList"/>
    <dgm:cxn modelId="{D276DF54-318B-40B1-BA72-9B560C072323}" type="presParOf" srcId="{13601B09-7824-4F82-9061-63B8E5CA9F9A}" destId="{24FA151F-D94A-4C0B-AEC3-EA8C9B4BFB86}"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69C7BBBE-23F8-4222-B673-A8DA5FD2F5BA}" type="doc">
      <dgm:prSet loTypeId="urn:microsoft.com/office/officeart/2005/8/layout/target3" loCatId="relationship" qsTypeId="urn:microsoft.com/office/officeart/2005/8/quickstyle/simple1" qsCatId="simple" csTypeId="urn:microsoft.com/office/officeart/2005/8/colors/accent1_1" csCatId="accent1" phldr="1"/>
      <dgm:spPr/>
      <dgm:t>
        <a:bodyPr/>
        <a:lstStyle/>
        <a:p>
          <a:endParaRPr lang="fi-FI"/>
        </a:p>
      </dgm:t>
    </dgm:pt>
    <dgm:pt modelId="{3224D2A3-04BB-4BED-B0A5-DD156150E320}">
      <dgm:prSet/>
      <dgm:spPr/>
      <dgm:t>
        <a:bodyPr/>
        <a:lstStyle/>
        <a:p>
          <a:r>
            <a:rPr lang="fi-FI" b="1"/>
            <a:t>Toisen osapuolen suojaaminen - tavoitteet</a:t>
          </a:r>
          <a:endParaRPr lang="fi-FI"/>
        </a:p>
      </dgm:t>
    </dgm:pt>
    <dgm:pt modelId="{B76B2DC8-2CEF-4573-9032-7E4B9E9154E2}" type="parTrans" cxnId="{AD6E9B83-2D54-4882-9298-3E10B4D49250}">
      <dgm:prSet/>
      <dgm:spPr/>
      <dgm:t>
        <a:bodyPr/>
        <a:lstStyle/>
        <a:p>
          <a:endParaRPr lang="fi-FI"/>
        </a:p>
      </dgm:t>
    </dgm:pt>
    <dgm:pt modelId="{3A1871B3-38BD-408E-AC7A-45DDCF7B682C}" type="sibTrans" cxnId="{AD6E9B83-2D54-4882-9298-3E10B4D49250}">
      <dgm:prSet/>
      <dgm:spPr/>
      <dgm:t>
        <a:bodyPr/>
        <a:lstStyle/>
        <a:p>
          <a:endParaRPr lang="fi-FI"/>
        </a:p>
      </dgm:t>
    </dgm:pt>
    <dgm:pt modelId="{42B1B59C-EAE7-40FA-85AF-C93BEC098922}">
      <dgm:prSet/>
      <dgm:spPr/>
      <dgm:t>
        <a:bodyPr/>
        <a:lstStyle/>
        <a:p>
          <a:r>
            <a:rPr lang="fi-FI"/>
            <a:t>lisätään tietoisuutta vakioehtojen sisällöstä ja seurauksista, erityisesti yksipuolisesti laadittujen ehtojen tapauksessa</a:t>
          </a:r>
        </a:p>
      </dgm:t>
    </dgm:pt>
    <dgm:pt modelId="{33EA3AFD-1BFC-49B7-95BA-A94F25BFC409}" type="parTrans" cxnId="{27F28182-8A1F-413D-992B-8248C1DF2C72}">
      <dgm:prSet/>
      <dgm:spPr/>
      <dgm:t>
        <a:bodyPr/>
        <a:lstStyle/>
        <a:p>
          <a:endParaRPr lang="fi-FI"/>
        </a:p>
      </dgm:t>
    </dgm:pt>
    <dgm:pt modelId="{77C3DFBC-F4B0-4686-8671-2FF287E57482}" type="sibTrans" cxnId="{27F28182-8A1F-413D-992B-8248C1DF2C72}">
      <dgm:prSet/>
      <dgm:spPr/>
      <dgm:t>
        <a:bodyPr/>
        <a:lstStyle/>
        <a:p>
          <a:endParaRPr lang="fi-FI"/>
        </a:p>
      </dgm:t>
    </dgm:pt>
    <dgm:pt modelId="{A7669FFD-E742-42D3-980A-C5649D0DCBE7}">
      <dgm:prSet/>
      <dgm:spPr/>
      <dgm:t>
        <a:bodyPr/>
        <a:lstStyle/>
        <a:p>
          <a:r>
            <a:rPr lang="fi-FI"/>
            <a:t>osapuolten välisen epätasapainon kompensointi:</a:t>
          </a:r>
        </a:p>
      </dgm:t>
    </dgm:pt>
    <dgm:pt modelId="{16AD20BC-75D2-4042-87BF-09C581C4AF88}" type="parTrans" cxnId="{0643F8C0-2505-442D-A9C9-694C308F00DD}">
      <dgm:prSet/>
      <dgm:spPr/>
      <dgm:t>
        <a:bodyPr/>
        <a:lstStyle/>
        <a:p>
          <a:endParaRPr lang="fi-FI"/>
        </a:p>
      </dgm:t>
    </dgm:pt>
    <dgm:pt modelId="{F1EA575D-54F7-43A2-BF4D-C3FC3C5DB3D1}" type="sibTrans" cxnId="{0643F8C0-2505-442D-A9C9-694C308F00DD}">
      <dgm:prSet/>
      <dgm:spPr/>
      <dgm:t>
        <a:bodyPr/>
        <a:lstStyle/>
        <a:p>
          <a:endParaRPr lang="fi-FI"/>
        </a:p>
      </dgm:t>
    </dgm:pt>
    <dgm:pt modelId="{E57ABE84-7F32-40CD-A9C2-A1E483257BEB}">
      <dgm:prSet/>
      <dgm:spPr/>
      <dgm:t>
        <a:bodyPr/>
        <a:lstStyle/>
        <a:p>
          <a:r>
            <a:rPr lang="fi-FI" b="1"/>
            <a:t>Toisen osapuolen suoja - missä suhteessa ja millä perusteilla</a:t>
          </a:r>
          <a:endParaRPr lang="fi-FI"/>
        </a:p>
      </dgm:t>
    </dgm:pt>
    <dgm:pt modelId="{6651532E-690E-4552-A62E-DBAD3C8D8EBD}" type="parTrans" cxnId="{8FB35615-6EFC-40B7-94F7-1CF6436DE845}">
      <dgm:prSet/>
      <dgm:spPr/>
      <dgm:t>
        <a:bodyPr/>
        <a:lstStyle/>
        <a:p>
          <a:endParaRPr lang="fi-FI"/>
        </a:p>
      </dgm:t>
    </dgm:pt>
    <dgm:pt modelId="{74D72B65-159D-45DA-9788-14F17FE0842C}" type="sibTrans" cxnId="{8FB35615-6EFC-40B7-94F7-1CF6436DE845}">
      <dgm:prSet/>
      <dgm:spPr/>
      <dgm:t>
        <a:bodyPr/>
        <a:lstStyle/>
        <a:p>
          <a:endParaRPr lang="fi-FI"/>
        </a:p>
      </dgm:t>
    </dgm:pt>
    <dgm:pt modelId="{55E96CEA-D8C9-4BFD-BE3E-A9D815781F23}">
      <dgm:prSet/>
      <dgm:spPr/>
      <dgm:t>
        <a:bodyPr/>
        <a:lstStyle/>
        <a:p>
          <a:r>
            <a:rPr lang="fi-FI"/>
            <a:t>Kriteeri 1: Kuinka vakioehdot liitetään sopimukseen</a:t>
          </a:r>
        </a:p>
      </dgm:t>
    </dgm:pt>
    <dgm:pt modelId="{5ED5C787-0C19-4CDC-951B-579DF43701B1}" type="parTrans" cxnId="{F161B225-A3DD-4486-979A-882189F5BB9E}">
      <dgm:prSet/>
      <dgm:spPr/>
      <dgm:t>
        <a:bodyPr/>
        <a:lstStyle/>
        <a:p>
          <a:endParaRPr lang="fi-FI"/>
        </a:p>
      </dgm:t>
    </dgm:pt>
    <dgm:pt modelId="{8236C1B4-859C-4A8E-815D-E1BD5FBEA679}" type="sibTrans" cxnId="{F161B225-A3DD-4486-979A-882189F5BB9E}">
      <dgm:prSet/>
      <dgm:spPr/>
      <dgm:t>
        <a:bodyPr/>
        <a:lstStyle/>
        <a:p>
          <a:endParaRPr lang="fi-FI"/>
        </a:p>
      </dgm:t>
    </dgm:pt>
    <dgm:pt modelId="{FD144DFC-7EF2-4D67-8EAE-C12C205DCA9A}">
      <dgm:prSet/>
      <dgm:spPr/>
      <dgm:t>
        <a:bodyPr/>
        <a:lstStyle/>
        <a:p>
          <a:r>
            <a:rPr lang="fi-FI" dirty="0"/>
            <a:t>Kriteeri 2: Vaatimus korostaa yllättäviä ja ankaria ehtoja</a:t>
          </a:r>
        </a:p>
      </dgm:t>
    </dgm:pt>
    <dgm:pt modelId="{00B82B78-7434-4237-829C-DA885580AF59}" type="parTrans" cxnId="{E097C7FD-EEE1-4A4C-ABD8-945524027895}">
      <dgm:prSet/>
      <dgm:spPr/>
      <dgm:t>
        <a:bodyPr/>
        <a:lstStyle/>
        <a:p>
          <a:endParaRPr lang="fi-FI"/>
        </a:p>
      </dgm:t>
    </dgm:pt>
    <dgm:pt modelId="{B459939F-7532-41C9-ADCF-DFE5EFECACFC}" type="sibTrans" cxnId="{E097C7FD-EEE1-4A4C-ABD8-945524027895}">
      <dgm:prSet/>
      <dgm:spPr/>
      <dgm:t>
        <a:bodyPr/>
        <a:lstStyle/>
        <a:p>
          <a:endParaRPr lang="fi-FI"/>
        </a:p>
      </dgm:t>
    </dgm:pt>
    <dgm:pt modelId="{B1878FA2-4F28-4CD7-AE3D-BD50251C8098}" type="pres">
      <dgm:prSet presAssocID="{69C7BBBE-23F8-4222-B673-A8DA5FD2F5BA}" presName="Name0" presStyleCnt="0">
        <dgm:presLayoutVars>
          <dgm:chMax val="7"/>
          <dgm:dir/>
          <dgm:animLvl val="lvl"/>
          <dgm:resizeHandles val="exact"/>
        </dgm:presLayoutVars>
      </dgm:prSet>
      <dgm:spPr/>
    </dgm:pt>
    <dgm:pt modelId="{AB928A14-961A-45D7-8E88-2CF6415E7DBC}" type="pres">
      <dgm:prSet presAssocID="{3224D2A3-04BB-4BED-B0A5-DD156150E320}" presName="circle1" presStyleLbl="node1" presStyleIdx="0" presStyleCnt="2"/>
      <dgm:spPr/>
    </dgm:pt>
    <dgm:pt modelId="{2DC50BA0-012F-4D4F-9BF6-BB02552B5B44}" type="pres">
      <dgm:prSet presAssocID="{3224D2A3-04BB-4BED-B0A5-DD156150E320}" presName="space" presStyleCnt="0"/>
      <dgm:spPr/>
    </dgm:pt>
    <dgm:pt modelId="{71EAD459-C157-461C-A068-6011AB41E1C5}" type="pres">
      <dgm:prSet presAssocID="{3224D2A3-04BB-4BED-B0A5-DD156150E320}" presName="rect1" presStyleLbl="alignAcc1" presStyleIdx="0" presStyleCnt="2"/>
      <dgm:spPr/>
    </dgm:pt>
    <dgm:pt modelId="{0D7EBBD2-31A5-4642-B72D-39E3164AB22A}" type="pres">
      <dgm:prSet presAssocID="{E57ABE84-7F32-40CD-A9C2-A1E483257BEB}" presName="vertSpace2" presStyleLbl="node1" presStyleIdx="0" presStyleCnt="2"/>
      <dgm:spPr/>
    </dgm:pt>
    <dgm:pt modelId="{D4380173-B9C3-44F4-A37F-02019DE0E678}" type="pres">
      <dgm:prSet presAssocID="{E57ABE84-7F32-40CD-A9C2-A1E483257BEB}" presName="circle2" presStyleLbl="node1" presStyleIdx="1" presStyleCnt="2"/>
      <dgm:spPr/>
    </dgm:pt>
    <dgm:pt modelId="{C4E2DF4F-B716-4B63-88D7-D2B408CAD9B2}" type="pres">
      <dgm:prSet presAssocID="{E57ABE84-7F32-40CD-A9C2-A1E483257BEB}" presName="rect2" presStyleLbl="alignAcc1" presStyleIdx="1" presStyleCnt="2"/>
      <dgm:spPr/>
    </dgm:pt>
    <dgm:pt modelId="{127859C5-0829-47B1-8240-463B31078EF2}" type="pres">
      <dgm:prSet presAssocID="{3224D2A3-04BB-4BED-B0A5-DD156150E320}" presName="rect1ParTx" presStyleLbl="alignAcc1" presStyleIdx="1" presStyleCnt="2">
        <dgm:presLayoutVars>
          <dgm:chMax val="1"/>
          <dgm:bulletEnabled val="1"/>
        </dgm:presLayoutVars>
      </dgm:prSet>
      <dgm:spPr/>
    </dgm:pt>
    <dgm:pt modelId="{0EA47CF3-291B-4EA7-B160-3EC42D340EFA}" type="pres">
      <dgm:prSet presAssocID="{3224D2A3-04BB-4BED-B0A5-DD156150E320}" presName="rect1ChTx" presStyleLbl="alignAcc1" presStyleIdx="1" presStyleCnt="2">
        <dgm:presLayoutVars>
          <dgm:bulletEnabled val="1"/>
        </dgm:presLayoutVars>
      </dgm:prSet>
      <dgm:spPr/>
    </dgm:pt>
    <dgm:pt modelId="{AF501E14-AC8F-48CD-AC66-AB933579F719}" type="pres">
      <dgm:prSet presAssocID="{E57ABE84-7F32-40CD-A9C2-A1E483257BEB}" presName="rect2ParTx" presStyleLbl="alignAcc1" presStyleIdx="1" presStyleCnt="2">
        <dgm:presLayoutVars>
          <dgm:chMax val="1"/>
          <dgm:bulletEnabled val="1"/>
        </dgm:presLayoutVars>
      </dgm:prSet>
      <dgm:spPr/>
    </dgm:pt>
    <dgm:pt modelId="{E32FFDD7-2FAC-46E6-A352-C3075F0D45F1}" type="pres">
      <dgm:prSet presAssocID="{E57ABE84-7F32-40CD-A9C2-A1E483257BEB}" presName="rect2ChTx" presStyleLbl="alignAcc1" presStyleIdx="1" presStyleCnt="2">
        <dgm:presLayoutVars>
          <dgm:bulletEnabled val="1"/>
        </dgm:presLayoutVars>
      </dgm:prSet>
      <dgm:spPr/>
    </dgm:pt>
  </dgm:ptLst>
  <dgm:cxnLst>
    <dgm:cxn modelId="{8F077813-5869-4526-A232-834E35703666}" type="presOf" srcId="{69C7BBBE-23F8-4222-B673-A8DA5FD2F5BA}" destId="{B1878FA2-4F28-4CD7-AE3D-BD50251C8098}" srcOrd="0" destOrd="0" presId="urn:microsoft.com/office/officeart/2005/8/layout/target3"/>
    <dgm:cxn modelId="{8FB35615-6EFC-40B7-94F7-1CF6436DE845}" srcId="{69C7BBBE-23F8-4222-B673-A8DA5FD2F5BA}" destId="{E57ABE84-7F32-40CD-A9C2-A1E483257BEB}" srcOrd="1" destOrd="0" parTransId="{6651532E-690E-4552-A62E-DBAD3C8D8EBD}" sibTransId="{74D72B65-159D-45DA-9788-14F17FE0842C}"/>
    <dgm:cxn modelId="{F161B225-A3DD-4486-979A-882189F5BB9E}" srcId="{E57ABE84-7F32-40CD-A9C2-A1E483257BEB}" destId="{55E96CEA-D8C9-4BFD-BE3E-A9D815781F23}" srcOrd="0" destOrd="0" parTransId="{5ED5C787-0C19-4CDC-951B-579DF43701B1}" sibTransId="{8236C1B4-859C-4A8E-815D-E1BD5FBEA679}"/>
    <dgm:cxn modelId="{62B3505B-E6CF-4AEC-B17B-D9B46BF759DE}" type="presOf" srcId="{42B1B59C-EAE7-40FA-85AF-C93BEC098922}" destId="{0EA47CF3-291B-4EA7-B160-3EC42D340EFA}" srcOrd="0" destOrd="0" presId="urn:microsoft.com/office/officeart/2005/8/layout/target3"/>
    <dgm:cxn modelId="{7E1DB247-29F4-4143-BCC4-C9A3DFD6F473}" type="presOf" srcId="{A7669FFD-E742-42D3-980A-C5649D0DCBE7}" destId="{0EA47CF3-291B-4EA7-B160-3EC42D340EFA}" srcOrd="0" destOrd="1" presId="urn:microsoft.com/office/officeart/2005/8/layout/target3"/>
    <dgm:cxn modelId="{6242324D-553F-4AC4-A6FC-E107B901EBCA}" type="presOf" srcId="{3224D2A3-04BB-4BED-B0A5-DD156150E320}" destId="{71EAD459-C157-461C-A068-6011AB41E1C5}" srcOrd="0" destOrd="0" presId="urn:microsoft.com/office/officeart/2005/8/layout/target3"/>
    <dgm:cxn modelId="{27F28182-8A1F-413D-992B-8248C1DF2C72}" srcId="{3224D2A3-04BB-4BED-B0A5-DD156150E320}" destId="{42B1B59C-EAE7-40FA-85AF-C93BEC098922}" srcOrd="0" destOrd="0" parTransId="{33EA3AFD-1BFC-49B7-95BA-A94F25BFC409}" sibTransId="{77C3DFBC-F4B0-4686-8671-2FF287E57482}"/>
    <dgm:cxn modelId="{AD6E9B83-2D54-4882-9298-3E10B4D49250}" srcId="{69C7BBBE-23F8-4222-B673-A8DA5FD2F5BA}" destId="{3224D2A3-04BB-4BED-B0A5-DD156150E320}" srcOrd="0" destOrd="0" parTransId="{B76B2DC8-2CEF-4573-9032-7E4B9E9154E2}" sibTransId="{3A1871B3-38BD-408E-AC7A-45DDCF7B682C}"/>
    <dgm:cxn modelId="{D3E2B783-FA06-4766-AC39-0428702FD434}" type="presOf" srcId="{E57ABE84-7F32-40CD-A9C2-A1E483257BEB}" destId="{AF501E14-AC8F-48CD-AC66-AB933579F719}" srcOrd="1" destOrd="0" presId="urn:microsoft.com/office/officeart/2005/8/layout/target3"/>
    <dgm:cxn modelId="{B1AF2487-5643-4B30-948A-1AE17B200E80}" type="presOf" srcId="{55E96CEA-D8C9-4BFD-BE3E-A9D815781F23}" destId="{E32FFDD7-2FAC-46E6-A352-C3075F0D45F1}" srcOrd="0" destOrd="0" presId="urn:microsoft.com/office/officeart/2005/8/layout/target3"/>
    <dgm:cxn modelId="{71316897-8716-4361-96BC-79EF383DE7B2}" type="presOf" srcId="{E57ABE84-7F32-40CD-A9C2-A1E483257BEB}" destId="{C4E2DF4F-B716-4B63-88D7-D2B408CAD9B2}" srcOrd="0" destOrd="0" presId="urn:microsoft.com/office/officeart/2005/8/layout/target3"/>
    <dgm:cxn modelId="{5FFD6998-DD3F-43B1-9141-0296E5C5D9B9}" type="presOf" srcId="{3224D2A3-04BB-4BED-B0A5-DD156150E320}" destId="{127859C5-0829-47B1-8240-463B31078EF2}" srcOrd="1" destOrd="0" presId="urn:microsoft.com/office/officeart/2005/8/layout/target3"/>
    <dgm:cxn modelId="{0643F8C0-2505-442D-A9C9-694C308F00DD}" srcId="{3224D2A3-04BB-4BED-B0A5-DD156150E320}" destId="{A7669FFD-E742-42D3-980A-C5649D0DCBE7}" srcOrd="1" destOrd="0" parTransId="{16AD20BC-75D2-4042-87BF-09C581C4AF88}" sibTransId="{F1EA575D-54F7-43A2-BF4D-C3FC3C5DB3D1}"/>
    <dgm:cxn modelId="{2CC458DA-13C2-4561-BC42-7F81957DC827}" type="presOf" srcId="{FD144DFC-7EF2-4D67-8EAE-C12C205DCA9A}" destId="{E32FFDD7-2FAC-46E6-A352-C3075F0D45F1}" srcOrd="0" destOrd="1" presId="urn:microsoft.com/office/officeart/2005/8/layout/target3"/>
    <dgm:cxn modelId="{E097C7FD-EEE1-4A4C-ABD8-945524027895}" srcId="{E57ABE84-7F32-40CD-A9C2-A1E483257BEB}" destId="{FD144DFC-7EF2-4D67-8EAE-C12C205DCA9A}" srcOrd="1" destOrd="0" parTransId="{00B82B78-7434-4237-829C-DA885580AF59}" sibTransId="{B459939F-7532-41C9-ADCF-DFE5EFECACFC}"/>
    <dgm:cxn modelId="{8142FD13-17FB-4CC0-B56D-E1B4F4CEBE54}" type="presParOf" srcId="{B1878FA2-4F28-4CD7-AE3D-BD50251C8098}" destId="{AB928A14-961A-45D7-8E88-2CF6415E7DBC}" srcOrd="0" destOrd="0" presId="urn:microsoft.com/office/officeart/2005/8/layout/target3"/>
    <dgm:cxn modelId="{174C08A8-104D-4252-9106-2FA89C36EAF0}" type="presParOf" srcId="{B1878FA2-4F28-4CD7-AE3D-BD50251C8098}" destId="{2DC50BA0-012F-4D4F-9BF6-BB02552B5B44}" srcOrd="1" destOrd="0" presId="urn:microsoft.com/office/officeart/2005/8/layout/target3"/>
    <dgm:cxn modelId="{D1E53139-ABA5-4129-914E-E731BBFBB8C5}" type="presParOf" srcId="{B1878FA2-4F28-4CD7-AE3D-BD50251C8098}" destId="{71EAD459-C157-461C-A068-6011AB41E1C5}" srcOrd="2" destOrd="0" presId="urn:microsoft.com/office/officeart/2005/8/layout/target3"/>
    <dgm:cxn modelId="{42987A27-A6F5-4599-85E0-9E6B7BDFA6AE}" type="presParOf" srcId="{B1878FA2-4F28-4CD7-AE3D-BD50251C8098}" destId="{0D7EBBD2-31A5-4642-B72D-39E3164AB22A}" srcOrd="3" destOrd="0" presId="urn:microsoft.com/office/officeart/2005/8/layout/target3"/>
    <dgm:cxn modelId="{FB956640-F0C1-4588-A1CF-4574DCD6EA12}" type="presParOf" srcId="{B1878FA2-4F28-4CD7-AE3D-BD50251C8098}" destId="{D4380173-B9C3-44F4-A37F-02019DE0E678}" srcOrd="4" destOrd="0" presId="urn:microsoft.com/office/officeart/2005/8/layout/target3"/>
    <dgm:cxn modelId="{77CC13DF-C607-4B69-A59B-51AC0B31C66D}" type="presParOf" srcId="{B1878FA2-4F28-4CD7-AE3D-BD50251C8098}" destId="{C4E2DF4F-B716-4B63-88D7-D2B408CAD9B2}" srcOrd="5" destOrd="0" presId="urn:microsoft.com/office/officeart/2005/8/layout/target3"/>
    <dgm:cxn modelId="{59A326A1-2257-455D-9FD3-30970F1D157B}" type="presParOf" srcId="{B1878FA2-4F28-4CD7-AE3D-BD50251C8098}" destId="{127859C5-0829-47B1-8240-463B31078EF2}" srcOrd="6" destOrd="0" presId="urn:microsoft.com/office/officeart/2005/8/layout/target3"/>
    <dgm:cxn modelId="{15B3534A-FE1D-4505-8DB9-B0D1D70732E9}" type="presParOf" srcId="{B1878FA2-4F28-4CD7-AE3D-BD50251C8098}" destId="{0EA47CF3-291B-4EA7-B160-3EC42D340EFA}" srcOrd="7" destOrd="0" presId="urn:microsoft.com/office/officeart/2005/8/layout/target3"/>
    <dgm:cxn modelId="{43D98353-7527-436B-859A-D25A2335B9B5}" type="presParOf" srcId="{B1878FA2-4F28-4CD7-AE3D-BD50251C8098}" destId="{AF501E14-AC8F-48CD-AC66-AB933579F719}" srcOrd="8" destOrd="0" presId="urn:microsoft.com/office/officeart/2005/8/layout/target3"/>
    <dgm:cxn modelId="{78F3E25B-5A29-4BF7-BE47-654C12E54E9D}" type="presParOf" srcId="{B1878FA2-4F28-4CD7-AE3D-BD50251C8098}" destId="{E32FFDD7-2FAC-46E6-A352-C3075F0D45F1}"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89A58044-8F05-4FDA-AC52-E651BEF18E80}" type="doc">
      <dgm:prSet loTypeId="urn:microsoft.com/office/officeart/2005/8/layout/process4" loCatId="process" qsTypeId="urn:microsoft.com/office/officeart/2005/8/quickstyle/simple3" qsCatId="simple" csTypeId="urn:microsoft.com/office/officeart/2005/8/colors/accent1_2" csCatId="accent1"/>
      <dgm:spPr/>
      <dgm:t>
        <a:bodyPr/>
        <a:lstStyle/>
        <a:p>
          <a:endParaRPr lang="fi-FI"/>
        </a:p>
      </dgm:t>
    </dgm:pt>
    <dgm:pt modelId="{5B243459-49DC-4996-BE76-B855B2BF6846}">
      <dgm:prSet/>
      <dgm:spPr/>
      <dgm:t>
        <a:bodyPr/>
        <a:lstStyle/>
        <a:p>
          <a:pPr rtl="0"/>
          <a:r>
            <a:rPr lang="en-US" b="1"/>
            <a:t>Pätevyysjärjestys: </a:t>
          </a:r>
          <a:endParaRPr lang="fi-FI"/>
        </a:p>
      </dgm:t>
    </dgm:pt>
    <dgm:pt modelId="{205792B5-4B92-4356-BD4D-0EF590776315}" type="parTrans" cxnId="{9395B9F1-D376-4848-A441-69AE611E29D9}">
      <dgm:prSet/>
      <dgm:spPr/>
      <dgm:t>
        <a:bodyPr/>
        <a:lstStyle/>
        <a:p>
          <a:endParaRPr lang="fi-FI"/>
        </a:p>
      </dgm:t>
    </dgm:pt>
    <dgm:pt modelId="{13F9AB58-EF20-48A6-8BD3-DD88C7C121F6}" type="sibTrans" cxnId="{9395B9F1-D376-4848-A441-69AE611E29D9}">
      <dgm:prSet/>
      <dgm:spPr/>
      <dgm:t>
        <a:bodyPr/>
        <a:lstStyle/>
        <a:p>
          <a:endParaRPr lang="fi-FI"/>
        </a:p>
      </dgm:t>
    </dgm:pt>
    <dgm:pt modelId="{4B5EB37D-0739-4252-B3D9-73D5BB940B5F}">
      <dgm:prSet/>
      <dgm:spPr/>
      <dgm:t>
        <a:bodyPr/>
        <a:lstStyle/>
        <a:p>
          <a:pPr rtl="0"/>
          <a:r>
            <a:rPr lang="en-US"/>
            <a:t>(1) yksilöllisesti sovitut – (2) vakioehdot</a:t>
          </a:r>
          <a:endParaRPr lang="fi-FI"/>
        </a:p>
      </dgm:t>
    </dgm:pt>
    <dgm:pt modelId="{9F41505A-C90A-4B67-9FFD-C39646709128}" type="parTrans" cxnId="{F2D0E3DB-DA3A-4105-BD99-A28C52BF7DF9}">
      <dgm:prSet/>
      <dgm:spPr/>
      <dgm:t>
        <a:bodyPr/>
        <a:lstStyle/>
        <a:p>
          <a:endParaRPr lang="fi-FI"/>
        </a:p>
      </dgm:t>
    </dgm:pt>
    <dgm:pt modelId="{14FD4CF4-BD30-45C0-96D8-CFE3EEC75907}" type="sibTrans" cxnId="{F2D0E3DB-DA3A-4105-BD99-A28C52BF7DF9}">
      <dgm:prSet/>
      <dgm:spPr/>
      <dgm:t>
        <a:bodyPr/>
        <a:lstStyle/>
        <a:p>
          <a:endParaRPr lang="fi-FI"/>
        </a:p>
      </dgm:t>
    </dgm:pt>
    <dgm:pt modelId="{8F29D804-C43E-4CAE-BD41-9ECEEABCB2B8}">
      <dgm:prSet/>
      <dgm:spPr/>
      <dgm:t>
        <a:bodyPr/>
        <a:lstStyle/>
        <a:p>
          <a:pPr rtl="0"/>
          <a:r>
            <a:rPr lang="en-US"/>
            <a:t>(1) käsin kirjoitetut – (2) koneella kirjoitetut – (3) painetut </a:t>
          </a:r>
          <a:endParaRPr lang="fi-FI"/>
        </a:p>
      </dgm:t>
    </dgm:pt>
    <dgm:pt modelId="{F476869A-7150-4A03-A2F1-B360A821F33E}" type="parTrans" cxnId="{FD419401-C61D-4601-AF88-86A803C41D1D}">
      <dgm:prSet/>
      <dgm:spPr/>
      <dgm:t>
        <a:bodyPr/>
        <a:lstStyle/>
        <a:p>
          <a:endParaRPr lang="fi-FI"/>
        </a:p>
      </dgm:t>
    </dgm:pt>
    <dgm:pt modelId="{269B47AB-10A9-4CC1-AB12-928299674706}" type="sibTrans" cxnId="{FD419401-C61D-4601-AF88-86A803C41D1D}">
      <dgm:prSet/>
      <dgm:spPr/>
      <dgm:t>
        <a:bodyPr/>
        <a:lstStyle/>
        <a:p>
          <a:endParaRPr lang="fi-FI"/>
        </a:p>
      </dgm:t>
    </dgm:pt>
    <dgm:pt modelId="{816A651B-066E-4AC2-BE03-230B0299A5D4}">
      <dgm:prSet/>
      <dgm:spPr/>
      <dgm:t>
        <a:bodyPr/>
        <a:lstStyle/>
        <a:p>
          <a:pPr rtl="0"/>
          <a:r>
            <a:rPr lang="en-US" b="1"/>
            <a:t>Kohtuullistamiskynnys matalampi </a:t>
          </a:r>
          <a:endParaRPr lang="fi-FI"/>
        </a:p>
      </dgm:t>
    </dgm:pt>
    <dgm:pt modelId="{3293A99D-23E3-4B4D-B344-64D00B4DAED0}" type="parTrans" cxnId="{C457BD2C-09CD-4026-BEC5-6AD10C84B7AB}">
      <dgm:prSet/>
      <dgm:spPr/>
      <dgm:t>
        <a:bodyPr/>
        <a:lstStyle/>
        <a:p>
          <a:endParaRPr lang="fi-FI"/>
        </a:p>
      </dgm:t>
    </dgm:pt>
    <dgm:pt modelId="{C0D15151-2F2D-4CE0-96E4-D42BEF280FF0}" type="sibTrans" cxnId="{C457BD2C-09CD-4026-BEC5-6AD10C84B7AB}">
      <dgm:prSet/>
      <dgm:spPr/>
      <dgm:t>
        <a:bodyPr/>
        <a:lstStyle/>
        <a:p>
          <a:endParaRPr lang="fi-FI"/>
        </a:p>
      </dgm:t>
    </dgm:pt>
    <dgm:pt modelId="{386BE66E-B5A8-4BB4-8305-ADB03E24F815}">
      <dgm:prSet/>
      <dgm:spPr/>
      <dgm:t>
        <a:bodyPr/>
        <a:lstStyle/>
        <a:p>
          <a:pPr rtl="0"/>
          <a:r>
            <a:rPr lang="en-US" b="1"/>
            <a:t>Vakiosopimuksia tulkitaan laatijan vahingoksi </a:t>
          </a:r>
          <a:endParaRPr lang="fi-FI"/>
        </a:p>
      </dgm:t>
    </dgm:pt>
    <dgm:pt modelId="{ECC0BE8B-E3DA-4C24-8D5B-3CEDBBC16BD6}" type="parTrans" cxnId="{24E0D574-17B2-42D1-BC55-989588718DC2}">
      <dgm:prSet/>
      <dgm:spPr/>
      <dgm:t>
        <a:bodyPr/>
        <a:lstStyle/>
        <a:p>
          <a:endParaRPr lang="fi-FI"/>
        </a:p>
      </dgm:t>
    </dgm:pt>
    <dgm:pt modelId="{07D57164-D93A-48CE-95B9-00A42DBC9000}" type="sibTrans" cxnId="{24E0D574-17B2-42D1-BC55-989588718DC2}">
      <dgm:prSet/>
      <dgm:spPr/>
      <dgm:t>
        <a:bodyPr/>
        <a:lstStyle/>
        <a:p>
          <a:endParaRPr lang="fi-FI"/>
        </a:p>
      </dgm:t>
    </dgm:pt>
    <dgm:pt modelId="{7E3DD183-BE0C-45E6-B230-92F93306E18F}">
      <dgm:prSet/>
      <dgm:spPr/>
      <dgm:t>
        <a:bodyPr/>
        <a:lstStyle/>
        <a:p>
          <a:pPr rtl="0"/>
          <a:r>
            <a:rPr lang="en-US"/>
            <a:t>erityisesti kuluttajasuhteissa yllättävät ja ankarat ehdot eivät aina sido</a:t>
          </a:r>
          <a:endParaRPr lang="fi-FI"/>
        </a:p>
      </dgm:t>
    </dgm:pt>
    <dgm:pt modelId="{B7AC2B0D-CDB5-49D8-AB5A-9C9919935743}" type="parTrans" cxnId="{19196881-21DB-4306-BD9F-129004CEE035}">
      <dgm:prSet/>
      <dgm:spPr/>
      <dgm:t>
        <a:bodyPr/>
        <a:lstStyle/>
        <a:p>
          <a:endParaRPr lang="fi-FI"/>
        </a:p>
      </dgm:t>
    </dgm:pt>
    <dgm:pt modelId="{9EFE70D3-3443-40FB-806C-4DE8A9C02EC4}" type="sibTrans" cxnId="{19196881-21DB-4306-BD9F-129004CEE035}">
      <dgm:prSet/>
      <dgm:spPr/>
      <dgm:t>
        <a:bodyPr/>
        <a:lstStyle/>
        <a:p>
          <a:endParaRPr lang="fi-FI"/>
        </a:p>
      </dgm:t>
    </dgm:pt>
    <dgm:pt modelId="{9C278D14-2568-47CE-BFED-1B04315D3C47}">
      <dgm:prSet/>
      <dgm:spPr/>
      <dgm:t>
        <a:bodyPr/>
        <a:lstStyle/>
        <a:p>
          <a:pPr rtl="0"/>
          <a:r>
            <a:rPr lang="en-US" b="1"/>
            <a:t>Vastuunrajoitusehtoja tulkitaan suppeasti </a:t>
          </a:r>
          <a:endParaRPr lang="fi-FI"/>
        </a:p>
      </dgm:t>
    </dgm:pt>
    <dgm:pt modelId="{613AC183-D6C2-438E-B453-1F4408E30EA7}" type="parTrans" cxnId="{BF803522-26CD-46DC-AC6B-DFB5347DA9AD}">
      <dgm:prSet/>
      <dgm:spPr/>
      <dgm:t>
        <a:bodyPr/>
        <a:lstStyle/>
        <a:p>
          <a:endParaRPr lang="fi-FI"/>
        </a:p>
      </dgm:t>
    </dgm:pt>
    <dgm:pt modelId="{7504BA0B-05B4-4AB7-B622-2650A18956B5}" type="sibTrans" cxnId="{BF803522-26CD-46DC-AC6B-DFB5347DA9AD}">
      <dgm:prSet/>
      <dgm:spPr/>
      <dgm:t>
        <a:bodyPr/>
        <a:lstStyle/>
        <a:p>
          <a:endParaRPr lang="fi-FI"/>
        </a:p>
      </dgm:t>
    </dgm:pt>
    <dgm:pt modelId="{451B2D4C-2673-4061-8AE0-8D90FDD6334A}" type="pres">
      <dgm:prSet presAssocID="{89A58044-8F05-4FDA-AC52-E651BEF18E80}" presName="Name0" presStyleCnt="0">
        <dgm:presLayoutVars>
          <dgm:dir/>
          <dgm:animLvl val="lvl"/>
          <dgm:resizeHandles val="exact"/>
        </dgm:presLayoutVars>
      </dgm:prSet>
      <dgm:spPr/>
    </dgm:pt>
    <dgm:pt modelId="{E0E7A3C9-BADF-4348-B9F9-805F7ECFC542}" type="pres">
      <dgm:prSet presAssocID="{9C278D14-2568-47CE-BFED-1B04315D3C47}" presName="boxAndChildren" presStyleCnt="0"/>
      <dgm:spPr/>
    </dgm:pt>
    <dgm:pt modelId="{9FB54E49-7003-4001-9121-91B34695F1E2}" type="pres">
      <dgm:prSet presAssocID="{9C278D14-2568-47CE-BFED-1B04315D3C47}" presName="parentTextBox" presStyleLbl="node1" presStyleIdx="0" presStyleCnt="4"/>
      <dgm:spPr/>
    </dgm:pt>
    <dgm:pt modelId="{ECDFB1E8-DEC9-4A4B-9193-34E5ED6894F8}" type="pres">
      <dgm:prSet presAssocID="{07D57164-D93A-48CE-95B9-00A42DBC9000}" presName="sp" presStyleCnt="0"/>
      <dgm:spPr/>
    </dgm:pt>
    <dgm:pt modelId="{B5AB1FAF-A4A3-4430-B124-3C77613127B6}" type="pres">
      <dgm:prSet presAssocID="{386BE66E-B5A8-4BB4-8305-ADB03E24F815}" presName="arrowAndChildren" presStyleCnt="0"/>
      <dgm:spPr/>
    </dgm:pt>
    <dgm:pt modelId="{18AC3C6B-5C6F-445C-B7E5-8C3FBC489501}" type="pres">
      <dgm:prSet presAssocID="{386BE66E-B5A8-4BB4-8305-ADB03E24F815}" presName="parentTextArrow" presStyleLbl="node1" presStyleIdx="0" presStyleCnt="4"/>
      <dgm:spPr/>
    </dgm:pt>
    <dgm:pt modelId="{4A85C677-D57A-4633-913B-496187B773AD}" type="pres">
      <dgm:prSet presAssocID="{386BE66E-B5A8-4BB4-8305-ADB03E24F815}" presName="arrow" presStyleLbl="node1" presStyleIdx="1" presStyleCnt="4"/>
      <dgm:spPr/>
    </dgm:pt>
    <dgm:pt modelId="{EEF90616-F621-4C30-B810-F7A991DC36AB}" type="pres">
      <dgm:prSet presAssocID="{386BE66E-B5A8-4BB4-8305-ADB03E24F815}" presName="descendantArrow" presStyleCnt="0"/>
      <dgm:spPr/>
    </dgm:pt>
    <dgm:pt modelId="{D076D6CF-A6BA-4A41-8178-9B89EF05B693}" type="pres">
      <dgm:prSet presAssocID="{7E3DD183-BE0C-45E6-B230-92F93306E18F}" presName="childTextArrow" presStyleLbl="fgAccFollowNode1" presStyleIdx="0" presStyleCnt="3">
        <dgm:presLayoutVars>
          <dgm:bulletEnabled val="1"/>
        </dgm:presLayoutVars>
      </dgm:prSet>
      <dgm:spPr/>
    </dgm:pt>
    <dgm:pt modelId="{56FA3C1C-3B4F-4AF4-BEC0-75EC164AFA15}" type="pres">
      <dgm:prSet presAssocID="{C0D15151-2F2D-4CE0-96E4-D42BEF280FF0}" presName="sp" presStyleCnt="0"/>
      <dgm:spPr/>
    </dgm:pt>
    <dgm:pt modelId="{A161AD4F-85BD-40A4-B7AD-31B1EFACB012}" type="pres">
      <dgm:prSet presAssocID="{816A651B-066E-4AC2-BE03-230B0299A5D4}" presName="arrowAndChildren" presStyleCnt="0"/>
      <dgm:spPr/>
    </dgm:pt>
    <dgm:pt modelId="{17D74048-9EEE-4325-BA53-431E732DD77A}" type="pres">
      <dgm:prSet presAssocID="{816A651B-066E-4AC2-BE03-230B0299A5D4}" presName="parentTextArrow" presStyleLbl="node1" presStyleIdx="2" presStyleCnt="4"/>
      <dgm:spPr/>
    </dgm:pt>
    <dgm:pt modelId="{E01CBCD9-24DE-4DDC-AC0B-6F6711367DD2}" type="pres">
      <dgm:prSet presAssocID="{13F9AB58-EF20-48A6-8BD3-DD88C7C121F6}" presName="sp" presStyleCnt="0"/>
      <dgm:spPr/>
    </dgm:pt>
    <dgm:pt modelId="{C4AD75F2-B157-4FFE-9400-FFAE1A837487}" type="pres">
      <dgm:prSet presAssocID="{5B243459-49DC-4996-BE76-B855B2BF6846}" presName="arrowAndChildren" presStyleCnt="0"/>
      <dgm:spPr/>
    </dgm:pt>
    <dgm:pt modelId="{D8A202A0-41E9-4E60-BDEE-CF86C3177DF6}" type="pres">
      <dgm:prSet presAssocID="{5B243459-49DC-4996-BE76-B855B2BF6846}" presName="parentTextArrow" presStyleLbl="node1" presStyleIdx="2" presStyleCnt="4"/>
      <dgm:spPr/>
    </dgm:pt>
    <dgm:pt modelId="{ADBE9BDC-973C-4CB3-B151-40950CA02236}" type="pres">
      <dgm:prSet presAssocID="{5B243459-49DC-4996-BE76-B855B2BF6846}" presName="arrow" presStyleLbl="node1" presStyleIdx="3" presStyleCnt="4"/>
      <dgm:spPr/>
    </dgm:pt>
    <dgm:pt modelId="{F13BB1D3-E7C8-4FE5-82B2-E4A18081CC95}" type="pres">
      <dgm:prSet presAssocID="{5B243459-49DC-4996-BE76-B855B2BF6846}" presName="descendantArrow" presStyleCnt="0"/>
      <dgm:spPr/>
    </dgm:pt>
    <dgm:pt modelId="{844FC400-2434-4EB6-BA20-82E40F2ABBD3}" type="pres">
      <dgm:prSet presAssocID="{4B5EB37D-0739-4252-B3D9-73D5BB940B5F}" presName="childTextArrow" presStyleLbl="fgAccFollowNode1" presStyleIdx="1" presStyleCnt="3">
        <dgm:presLayoutVars>
          <dgm:bulletEnabled val="1"/>
        </dgm:presLayoutVars>
      </dgm:prSet>
      <dgm:spPr/>
    </dgm:pt>
    <dgm:pt modelId="{F22436AF-E64E-493C-829A-45B6B5A9BB0C}" type="pres">
      <dgm:prSet presAssocID="{8F29D804-C43E-4CAE-BD41-9ECEEABCB2B8}" presName="childTextArrow" presStyleLbl="fgAccFollowNode1" presStyleIdx="2" presStyleCnt="3">
        <dgm:presLayoutVars>
          <dgm:bulletEnabled val="1"/>
        </dgm:presLayoutVars>
      </dgm:prSet>
      <dgm:spPr/>
    </dgm:pt>
  </dgm:ptLst>
  <dgm:cxnLst>
    <dgm:cxn modelId="{FD419401-C61D-4601-AF88-86A803C41D1D}" srcId="{5B243459-49DC-4996-BE76-B855B2BF6846}" destId="{8F29D804-C43E-4CAE-BD41-9ECEEABCB2B8}" srcOrd="1" destOrd="0" parTransId="{F476869A-7150-4A03-A2F1-B360A821F33E}" sibTransId="{269B47AB-10A9-4CC1-AB12-928299674706}"/>
    <dgm:cxn modelId="{5603C80C-C66B-44B1-B9FC-B6C80696B13A}" type="presOf" srcId="{89A58044-8F05-4FDA-AC52-E651BEF18E80}" destId="{451B2D4C-2673-4061-8AE0-8D90FDD6334A}" srcOrd="0" destOrd="0" presId="urn:microsoft.com/office/officeart/2005/8/layout/process4"/>
    <dgm:cxn modelId="{BF803522-26CD-46DC-AC6B-DFB5347DA9AD}" srcId="{89A58044-8F05-4FDA-AC52-E651BEF18E80}" destId="{9C278D14-2568-47CE-BFED-1B04315D3C47}" srcOrd="3" destOrd="0" parTransId="{613AC183-D6C2-438E-B453-1F4408E30EA7}" sibTransId="{7504BA0B-05B4-4AB7-B622-2650A18956B5}"/>
    <dgm:cxn modelId="{3CB03326-599B-4402-8511-8F7BC24BB129}" type="presOf" srcId="{9C278D14-2568-47CE-BFED-1B04315D3C47}" destId="{9FB54E49-7003-4001-9121-91B34695F1E2}" srcOrd="0" destOrd="0" presId="urn:microsoft.com/office/officeart/2005/8/layout/process4"/>
    <dgm:cxn modelId="{C457BD2C-09CD-4026-BEC5-6AD10C84B7AB}" srcId="{89A58044-8F05-4FDA-AC52-E651BEF18E80}" destId="{816A651B-066E-4AC2-BE03-230B0299A5D4}" srcOrd="1" destOrd="0" parTransId="{3293A99D-23E3-4B4D-B344-64D00B4DAED0}" sibTransId="{C0D15151-2F2D-4CE0-96E4-D42BEF280FF0}"/>
    <dgm:cxn modelId="{77750466-7245-4353-9D7B-B99DBEA5015F}" type="presOf" srcId="{816A651B-066E-4AC2-BE03-230B0299A5D4}" destId="{17D74048-9EEE-4325-BA53-431E732DD77A}" srcOrd="0" destOrd="0" presId="urn:microsoft.com/office/officeart/2005/8/layout/process4"/>
    <dgm:cxn modelId="{59FA3947-46D9-4F5D-8E34-78CF728785FA}" type="presOf" srcId="{386BE66E-B5A8-4BB4-8305-ADB03E24F815}" destId="{4A85C677-D57A-4633-913B-496187B773AD}" srcOrd="1" destOrd="0" presId="urn:microsoft.com/office/officeart/2005/8/layout/process4"/>
    <dgm:cxn modelId="{B50E9C52-5F84-41FB-983F-4A459DD4778C}" type="presOf" srcId="{386BE66E-B5A8-4BB4-8305-ADB03E24F815}" destId="{18AC3C6B-5C6F-445C-B7E5-8C3FBC489501}" srcOrd="0" destOrd="0" presId="urn:microsoft.com/office/officeart/2005/8/layout/process4"/>
    <dgm:cxn modelId="{24E0D574-17B2-42D1-BC55-989588718DC2}" srcId="{89A58044-8F05-4FDA-AC52-E651BEF18E80}" destId="{386BE66E-B5A8-4BB4-8305-ADB03E24F815}" srcOrd="2" destOrd="0" parTransId="{ECC0BE8B-E3DA-4C24-8D5B-3CEDBBC16BD6}" sibTransId="{07D57164-D93A-48CE-95B9-00A42DBC9000}"/>
    <dgm:cxn modelId="{19196881-21DB-4306-BD9F-129004CEE035}" srcId="{386BE66E-B5A8-4BB4-8305-ADB03E24F815}" destId="{7E3DD183-BE0C-45E6-B230-92F93306E18F}" srcOrd="0" destOrd="0" parTransId="{B7AC2B0D-CDB5-49D8-AB5A-9C9919935743}" sibTransId="{9EFE70D3-3443-40FB-806C-4DE8A9C02EC4}"/>
    <dgm:cxn modelId="{8A9222A2-5555-4CE8-8533-4E26B048A670}" type="presOf" srcId="{5B243459-49DC-4996-BE76-B855B2BF6846}" destId="{ADBE9BDC-973C-4CB3-B151-40950CA02236}" srcOrd="1" destOrd="0" presId="urn:microsoft.com/office/officeart/2005/8/layout/process4"/>
    <dgm:cxn modelId="{BCC096C8-2CE4-4554-8A5E-22E7C875B1EC}" type="presOf" srcId="{5B243459-49DC-4996-BE76-B855B2BF6846}" destId="{D8A202A0-41E9-4E60-BDEE-CF86C3177DF6}" srcOrd="0" destOrd="0" presId="urn:microsoft.com/office/officeart/2005/8/layout/process4"/>
    <dgm:cxn modelId="{59CC46CF-1DA1-4D59-8AE5-1C244007DD0D}" type="presOf" srcId="{7E3DD183-BE0C-45E6-B230-92F93306E18F}" destId="{D076D6CF-A6BA-4A41-8178-9B89EF05B693}" srcOrd="0" destOrd="0" presId="urn:microsoft.com/office/officeart/2005/8/layout/process4"/>
    <dgm:cxn modelId="{32FC41D2-7A11-49B2-A7E9-75C4484DBE04}" type="presOf" srcId="{4B5EB37D-0739-4252-B3D9-73D5BB940B5F}" destId="{844FC400-2434-4EB6-BA20-82E40F2ABBD3}" srcOrd="0" destOrd="0" presId="urn:microsoft.com/office/officeart/2005/8/layout/process4"/>
    <dgm:cxn modelId="{9B48A7D2-46F1-4517-AA88-6DBFFB765BA9}" type="presOf" srcId="{8F29D804-C43E-4CAE-BD41-9ECEEABCB2B8}" destId="{F22436AF-E64E-493C-829A-45B6B5A9BB0C}" srcOrd="0" destOrd="0" presId="urn:microsoft.com/office/officeart/2005/8/layout/process4"/>
    <dgm:cxn modelId="{F2D0E3DB-DA3A-4105-BD99-A28C52BF7DF9}" srcId="{5B243459-49DC-4996-BE76-B855B2BF6846}" destId="{4B5EB37D-0739-4252-B3D9-73D5BB940B5F}" srcOrd="0" destOrd="0" parTransId="{9F41505A-C90A-4B67-9FFD-C39646709128}" sibTransId="{14FD4CF4-BD30-45C0-96D8-CFE3EEC75907}"/>
    <dgm:cxn modelId="{9395B9F1-D376-4848-A441-69AE611E29D9}" srcId="{89A58044-8F05-4FDA-AC52-E651BEF18E80}" destId="{5B243459-49DC-4996-BE76-B855B2BF6846}" srcOrd="0" destOrd="0" parTransId="{205792B5-4B92-4356-BD4D-0EF590776315}" sibTransId="{13F9AB58-EF20-48A6-8BD3-DD88C7C121F6}"/>
    <dgm:cxn modelId="{4ECE2F6F-CA69-45A8-8854-D5EB7561B9C6}" type="presParOf" srcId="{451B2D4C-2673-4061-8AE0-8D90FDD6334A}" destId="{E0E7A3C9-BADF-4348-B9F9-805F7ECFC542}" srcOrd="0" destOrd="0" presId="urn:microsoft.com/office/officeart/2005/8/layout/process4"/>
    <dgm:cxn modelId="{7025E166-3271-4AD2-818F-07E6688A7869}" type="presParOf" srcId="{E0E7A3C9-BADF-4348-B9F9-805F7ECFC542}" destId="{9FB54E49-7003-4001-9121-91B34695F1E2}" srcOrd="0" destOrd="0" presId="urn:microsoft.com/office/officeart/2005/8/layout/process4"/>
    <dgm:cxn modelId="{7292CAEC-9509-4564-8484-9047B44B3347}" type="presParOf" srcId="{451B2D4C-2673-4061-8AE0-8D90FDD6334A}" destId="{ECDFB1E8-DEC9-4A4B-9193-34E5ED6894F8}" srcOrd="1" destOrd="0" presId="urn:microsoft.com/office/officeart/2005/8/layout/process4"/>
    <dgm:cxn modelId="{4EDEDEFA-8139-4AB1-93A7-50E98111EC6C}" type="presParOf" srcId="{451B2D4C-2673-4061-8AE0-8D90FDD6334A}" destId="{B5AB1FAF-A4A3-4430-B124-3C77613127B6}" srcOrd="2" destOrd="0" presId="urn:microsoft.com/office/officeart/2005/8/layout/process4"/>
    <dgm:cxn modelId="{3ED7AAC8-4BCE-4EBF-AB7F-686DB55BACF2}" type="presParOf" srcId="{B5AB1FAF-A4A3-4430-B124-3C77613127B6}" destId="{18AC3C6B-5C6F-445C-B7E5-8C3FBC489501}" srcOrd="0" destOrd="0" presId="urn:microsoft.com/office/officeart/2005/8/layout/process4"/>
    <dgm:cxn modelId="{6C6A4BA9-FF6D-499D-819D-BBD075E0CDEA}" type="presParOf" srcId="{B5AB1FAF-A4A3-4430-B124-3C77613127B6}" destId="{4A85C677-D57A-4633-913B-496187B773AD}" srcOrd="1" destOrd="0" presId="urn:microsoft.com/office/officeart/2005/8/layout/process4"/>
    <dgm:cxn modelId="{DE6EC441-5F67-4C1A-8B46-9E54F1DF4690}" type="presParOf" srcId="{B5AB1FAF-A4A3-4430-B124-3C77613127B6}" destId="{EEF90616-F621-4C30-B810-F7A991DC36AB}" srcOrd="2" destOrd="0" presId="urn:microsoft.com/office/officeart/2005/8/layout/process4"/>
    <dgm:cxn modelId="{9BCB7038-97D8-48ED-A50E-FC50C11FCA5A}" type="presParOf" srcId="{EEF90616-F621-4C30-B810-F7A991DC36AB}" destId="{D076D6CF-A6BA-4A41-8178-9B89EF05B693}" srcOrd="0" destOrd="0" presId="urn:microsoft.com/office/officeart/2005/8/layout/process4"/>
    <dgm:cxn modelId="{D8EA3D60-3B45-495C-9B9D-1179F846C12C}" type="presParOf" srcId="{451B2D4C-2673-4061-8AE0-8D90FDD6334A}" destId="{56FA3C1C-3B4F-4AF4-BEC0-75EC164AFA15}" srcOrd="3" destOrd="0" presId="urn:microsoft.com/office/officeart/2005/8/layout/process4"/>
    <dgm:cxn modelId="{1FBADE8B-F627-414E-BB6A-03F6795CC807}" type="presParOf" srcId="{451B2D4C-2673-4061-8AE0-8D90FDD6334A}" destId="{A161AD4F-85BD-40A4-B7AD-31B1EFACB012}" srcOrd="4" destOrd="0" presId="urn:microsoft.com/office/officeart/2005/8/layout/process4"/>
    <dgm:cxn modelId="{0339525B-08BB-41B5-85FE-8B8A05322FF6}" type="presParOf" srcId="{A161AD4F-85BD-40A4-B7AD-31B1EFACB012}" destId="{17D74048-9EEE-4325-BA53-431E732DD77A}" srcOrd="0" destOrd="0" presId="urn:microsoft.com/office/officeart/2005/8/layout/process4"/>
    <dgm:cxn modelId="{606B995F-2981-44D1-A497-7C0B5D8E56FB}" type="presParOf" srcId="{451B2D4C-2673-4061-8AE0-8D90FDD6334A}" destId="{E01CBCD9-24DE-4DDC-AC0B-6F6711367DD2}" srcOrd="5" destOrd="0" presId="urn:microsoft.com/office/officeart/2005/8/layout/process4"/>
    <dgm:cxn modelId="{E695EBE7-4433-4786-B5CC-8D9FBCD96585}" type="presParOf" srcId="{451B2D4C-2673-4061-8AE0-8D90FDD6334A}" destId="{C4AD75F2-B157-4FFE-9400-FFAE1A837487}" srcOrd="6" destOrd="0" presId="urn:microsoft.com/office/officeart/2005/8/layout/process4"/>
    <dgm:cxn modelId="{4C944BE4-F608-4352-B82F-D9F33C51A3E2}" type="presParOf" srcId="{C4AD75F2-B157-4FFE-9400-FFAE1A837487}" destId="{D8A202A0-41E9-4E60-BDEE-CF86C3177DF6}" srcOrd="0" destOrd="0" presId="urn:microsoft.com/office/officeart/2005/8/layout/process4"/>
    <dgm:cxn modelId="{FAD3F173-3B81-471A-BAB4-095EC188ECEE}" type="presParOf" srcId="{C4AD75F2-B157-4FFE-9400-FFAE1A837487}" destId="{ADBE9BDC-973C-4CB3-B151-40950CA02236}" srcOrd="1" destOrd="0" presId="urn:microsoft.com/office/officeart/2005/8/layout/process4"/>
    <dgm:cxn modelId="{E34FCCFC-F2EB-4ACD-A2AD-351B94D9D1E1}" type="presParOf" srcId="{C4AD75F2-B157-4FFE-9400-FFAE1A837487}" destId="{F13BB1D3-E7C8-4FE5-82B2-E4A18081CC95}" srcOrd="2" destOrd="0" presId="urn:microsoft.com/office/officeart/2005/8/layout/process4"/>
    <dgm:cxn modelId="{4268C83E-3971-4940-9AA9-8CECC4A63606}" type="presParOf" srcId="{F13BB1D3-E7C8-4FE5-82B2-E4A18081CC95}" destId="{844FC400-2434-4EB6-BA20-82E40F2ABBD3}" srcOrd="0" destOrd="0" presId="urn:microsoft.com/office/officeart/2005/8/layout/process4"/>
    <dgm:cxn modelId="{7F458FE1-D83D-43E7-86CE-4688325D3BE4}" type="presParOf" srcId="{F13BB1D3-E7C8-4FE5-82B2-E4A18081CC95}" destId="{F22436AF-E64E-493C-829A-45B6B5A9BB0C}"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BEC2EF-39A9-47B3-880B-08E551D17C24}" type="doc">
      <dgm:prSet loTypeId="urn:microsoft.com/office/officeart/2005/8/layout/hierarchy4" loCatId="list" qsTypeId="urn:microsoft.com/office/officeart/2005/8/quickstyle/simple1" qsCatId="simple" csTypeId="urn:microsoft.com/office/officeart/2005/8/colors/accent2_1" csCatId="accent2"/>
      <dgm:spPr/>
      <dgm:t>
        <a:bodyPr/>
        <a:lstStyle/>
        <a:p>
          <a:endParaRPr lang="fi-FI"/>
        </a:p>
      </dgm:t>
    </dgm:pt>
    <dgm:pt modelId="{15FBDF38-93D4-48AC-A5B4-2DCB02E7129B}">
      <dgm:prSet/>
      <dgm:spPr/>
      <dgm:t>
        <a:bodyPr/>
        <a:lstStyle/>
        <a:p>
          <a:r>
            <a:rPr lang="fi-FI" b="1"/>
            <a:t>Mahdollisuudet irtisanoa sopimus (pääsääntö: pacta sunt servanda)</a:t>
          </a:r>
          <a:endParaRPr lang="fi-FI"/>
        </a:p>
      </dgm:t>
    </dgm:pt>
    <dgm:pt modelId="{4995EA7A-8D17-4104-8467-3A9473F7B6A2}" type="parTrans" cxnId="{EFF5A30D-1299-4A83-B7CA-B1C62F48CA25}">
      <dgm:prSet/>
      <dgm:spPr/>
      <dgm:t>
        <a:bodyPr/>
        <a:lstStyle/>
        <a:p>
          <a:endParaRPr lang="fi-FI"/>
        </a:p>
      </dgm:t>
    </dgm:pt>
    <dgm:pt modelId="{3A06ACAE-8C60-436D-A98E-A17E807AFF0C}" type="sibTrans" cxnId="{EFF5A30D-1299-4A83-B7CA-B1C62F48CA25}">
      <dgm:prSet/>
      <dgm:spPr/>
      <dgm:t>
        <a:bodyPr/>
        <a:lstStyle/>
        <a:p>
          <a:endParaRPr lang="fi-FI"/>
        </a:p>
      </dgm:t>
    </dgm:pt>
    <dgm:pt modelId="{3E94CDFC-8A63-4129-9948-5491646250B6}">
      <dgm:prSet/>
      <dgm:spPr/>
      <dgm:t>
        <a:bodyPr/>
        <a:lstStyle/>
        <a:p>
          <a:r>
            <a:rPr lang="fi-FI"/>
            <a:t>Sopimuksen purkaminen (sopimuslainsäädännön perusteet): vakava sopimuksen rikkominen</a:t>
          </a:r>
        </a:p>
      </dgm:t>
    </dgm:pt>
    <dgm:pt modelId="{5A562F67-62B3-4097-A366-4F5F77D2D149}" type="parTrans" cxnId="{F950A156-B352-414C-8343-9BAE0EF694B2}">
      <dgm:prSet/>
      <dgm:spPr/>
      <dgm:t>
        <a:bodyPr/>
        <a:lstStyle/>
        <a:p>
          <a:endParaRPr lang="fi-FI"/>
        </a:p>
      </dgm:t>
    </dgm:pt>
    <dgm:pt modelId="{328D3BAE-DF21-47D5-8496-F03FD2601470}" type="sibTrans" cxnId="{F950A156-B352-414C-8343-9BAE0EF694B2}">
      <dgm:prSet/>
      <dgm:spPr/>
      <dgm:t>
        <a:bodyPr/>
        <a:lstStyle/>
        <a:p>
          <a:endParaRPr lang="fi-FI"/>
        </a:p>
      </dgm:t>
    </dgm:pt>
    <dgm:pt modelId="{94454F9E-C95B-46BA-8D2A-8F7634D5D93F}">
      <dgm:prSet/>
      <dgm:spPr/>
      <dgm:t>
        <a:bodyPr/>
        <a:lstStyle/>
        <a:p>
          <a:r>
            <a:rPr lang="fi-FI"/>
            <a:t>Irtisanominen (pitkäaikaiset sopimukset)</a:t>
          </a:r>
        </a:p>
      </dgm:t>
    </dgm:pt>
    <dgm:pt modelId="{3E7A0C47-F7FD-4396-B0B2-D6FECD365D87}" type="parTrans" cxnId="{2C5AD316-0003-4787-B7CE-B8170E172C62}">
      <dgm:prSet/>
      <dgm:spPr/>
      <dgm:t>
        <a:bodyPr/>
        <a:lstStyle/>
        <a:p>
          <a:endParaRPr lang="fi-FI"/>
        </a:p>
      </dgm:t>
    </dgm:pt>
    <dgm:pt modelId="{7A41675A-9B90-4056-A138-38C3C92600AA}" type="sibTrans" cxnId="{2C5AD316-0003-4787-B7CE-B8170E172C62}">
      <dgm:prSet/>
      <dgm:spPr/>
      <dgm:t>
        <a:bodyPr/>
        <a:lstStyle/>
        <a:p>
          <a:endParaRPr lang="fi-FI"/>
        </a:p>
      </dgm:t>
    </dgm:pt>
    <dgm:pt modelId="{8BE7CCBF-CCED-4A76-B002-CFBD2EDBB0D9}">
      <dgm:prSet/>
      <dgm:spPr/>
      <dgm:t>
        <a:bodyPr/>
        <a:lstStyle/>
        <a:p>
          <a:r>
            <a:rPr lang="fi-FI" i="1"/>
            <a:t>Irtisanomisvapaus pääsääntö</a:t>
          </a:r>
          <a:endParaRPr lang="fi-FI"/>
        </a:p>
      </dgm:t>
    </dgm:pt>
    <dgm:pt modelId="{262EF0B4-6C3C-4FD3-9746-7623E5063408}" type="parTrans" cxnId="{E014FD11-7595-4AC1-BA09-D0F2D11DAD8B}">
      <dgm:prSet/>
      <dgm:spPr/>
      <dgm:t>
        <a:bodyPr/>
        <a:lstStyle/>
        <a:p>
          <a:endParaRPr lang="fi-FI"/>
        </a:p>
      </dgm:t>
    </dgm:pt>
    <dgm:pt modelId="{ECE4802E-5313-4FDE-A6BB-C84553EAC6BB}" type="sibTrans" cxnId="{E014FD11-7595-4AC1-BA09-D0F2D11DAD8B}">
      <dgm:prSet/>
      <dgm:spPr/>
      <dgm:t>
        <a:bodyPr/>
        <a:lstStyle/>
        <a:p>
          <a:endParaRPr lang="fi-FI"/>
        </a:p>
      </dgm:t>
    </dgm:pt>
    <dgm:pt modelId="{3BCDAA41-96B8-48E2-BB6D-80A327A5E595}">
      <dgm:prSet/>
      <dgm:spPr/>
      <dgm:t>
        <a:bodyPr/>
        <a:lstStyle/>
        <a:p>
          <a:r>
            <a:rPr lang="fi-FI" i="1"/>
            <a:t>Vapautta rajoitetaan heikomman osapuolen suojelemiseksi</a:t>
          </a:r>
          <a:endParaRPr lang="fi-FI"/>
        </a:p>
      </dgm:t>
    </dgm:pt>
    <dgm:pt modelId="{15FD7084-1EA4-40EF-9B37-65D22408B4ED}" type="parTrans" cxnId="{E2BF1131-BFA7-4FF6-8E89-2E5C0E528151}">
      <dgm:prSet/>
      <dgm:spPr/>
      <dgm:t>
        <a:bodyPr/>
        <a:lstStyle/>
        <a:p>
          <a:endParaRPr lang="fi-FI"/>
        </a:p>
      </dgm:t>
    </dgm:pt>
    <dgm:pt modelId="{D6D1D51F-4C21-4177-B201-300F9C99A270}" type="sibTrans" cxnId="{E2BF1131-BFA7-4FF6-8E89-2E5C0E528151}">
      <dgm:prSet/>
      <dgm:spPr/>
      <dgm:t>
        <a:bodyPr/>
        <a:lstStyle/>
        <a:p>
          <a:endParaRPr lang="fi-FI"/>
        </a:p>
      </dgm:t>
    </dgm:pt>
    <dgm:pt modelId="{68BC958A-FD05-43C7-8F79-F538C1E7A447}">
      <dgm:prSet/>
      <dgm:spPr/>
      <dgm:t>
        <a:bodyPr/>
        <a:lstStyle/>
        <a:p>
          <a:r>
            <a:rPr lang="fi-FI" i="1"/>
            <a:t>Irtisanomismenettelyn sääntely, perusteiden ja irtisanomisaikojen sääntely (vuokra, työsuhde)</a:t>
          </a:r>
          <a:endParaRPr lang="fi-FI"/>
        </a:p>
      </dgm:t>
    </dgm:pt>
    <dgm:pt modelId="{44CE083B-E8DE-4C00-AD7D-B09591A41BD9}" type="parTrans" cxnId="{E8B70A1E-8A94-4FDB-9324-AFF62A2D7F86}">
      <dgm:prSet/>
      <dgm:spPr/>
      <dgm:t>
        <a:bodyPr/>
        <a:lstStyle/>
        <a:p>
          <a:endParaRPr lang="fi-FI"/>
        </a:p>
      </dgm:t>
    </dgm:pt>
    <dgm:pt modelId="{FA98F70D-6E67-418C-811A-DC9D6C8AFEE3}" type="sibTrans" cxnId="{E8B70A1E-8A94-4FDB-9324-AFF62A2D7F86}">
      <dgm:prSet/>
      <dgm:spPr/>
      <dgm:t>
        <a:bodyPr/>
        <a:lstStyle/>
        <a:p>
          <a:endParaRPr lang="fi-FI"/>
        </a:p>
      </dgm:t>
    </dgm:pt>
    <dgm:pt modelId="{5A9A6167-1A37-4B16-ADCF-8AE7E91F70D4}">
      <dgm:prSet/>
      <dgm:spPr/>
      <dgm:t>
        <a:bodyPr/>
        <a:lstStyle/>
        <a:p>
          <a:r>
            <a:rPr lang="fi-FI" i="1"/>
            <a:t>Irtisanomisvapautta voidaan myös laajentaa oikeudenmukaisen irtautumisen takaamiseksi heikommalle osapuolelle</a:t>
          </a:r>
          <a:endParaRPr lang="fi-FI"/>
        </a:p>
      </dgm:t>
    </dgm:pt>
    <dgm:pt modelId="{AF9D9D81-7734-4E5A-BFFC-0FE36757E213}" type="parTrans" cxnId="{DFF290FD-6318-4431-B8CB-8D1DC9CE8BF8}">
      <dgm:prSet/>
      <dgm:spPr/>
      <dgm:t>
        <a:bodyPr/>
        <a:lstStyle/>
        <a:p>
          <a:endParaRPr lang="fi-FI"/>
        </a:p>
      </dgm:t>
    </dgm:pt>
    <dgm:pt modelId="{DBDDCAC6-6B99-4772-9DA5-B9331AC8A996}" type="sibTrans" cxnId="{DFF290FD-6318-4431-B8CB-8D1DC9CE8BF8}">
      <dgm:prSet/>
      <dgm:spPr/>
      <dgm:t>
        <a:bodyPr/>
        <a:lstStyle/>
        <a:p>
          <a:endParaRPr lang="fi-FI"/>
        </a:p>
      </dgm:t>
    </dgm:pt>
    <dgm:pt modelId="{29F6944E-1143-419D-8232-EF233CB33CDA}">
      <dgm:prSet/>
      <dgm:spPr/>
      <dgm:t>
        <a:bodyPr/>
        <a:lstStyle/>
        <a:p>
          <a:r>
            <a:rPr lang="fi-FI" i="1"/>
            <a:t>Yleensä osapuolet voivat sopia menettelyistä, perusteista (esim. sopimusehtojen muutoksista) ja irtisanomisajoista</a:t>
          </a:r>
          <a:endParaRPr lang="fi-FI"/>
        </a:p>
      </dgm:t>
    </dgm:pt>
    <dgm:pt modelId="{FD762A01-6E66-43EE-8510-4C31ECC4F78C}" type="parTrans" cxnId="{12EAA43A-D814-4CED-85F3-02F7AE14ACFC}">
      <dgm:prSet/>
      <dgm:spPr/>
      <dgm:t>
        <a:bodyPr/>
        <a:lstStyle/>
        <a:p>
          <a:endParaRPr lang="fi-FI"/>
        </a:p>
      </dgm:t>
    </dgm:pt>
    <dgm:pt modelId="{EF0AC587-C2CE-498D-AF48-06BC62BE31B7}" type="sibTrans" cxnId="{12EAA43A-D814-4CED-85F3-02F7AE14ACFC}">
      <dgm:prSet/>
      <dgm:spPr/>
      <dgm:t>
        <a:bodyPr/>
        <a:lstStyle/>
        <a:p>
          <a:endParaRPr lang="fi-FI"/>
        </a:p>
      </dgm:t>
    </dgm:pt>
    <dgm:pt modelId="{2ED0D95E-8F40-4F0D-89F6-BED2F1500ACE}">
      <dgm:prSet/>
      <dgm:spPr/>
      <dgm:t>
        <a:bodyPr/>
        <a:lstStyle/>
        <a:p>
          <a:r>
            <a:rPr lang="fi-FI" b="1"/>
            <a:t>Sopimuksen pätemättömyys (OikTL luku 3: pakko, erehdyttäminen, erehdys jne.)</a:t>
          </a:r>
          <a:endParaRPr lang="fi-FI"/>
        </a:p>
      </dgm:t>
    </dgm:pt>
    <dgm:pt modelId="{27E4E123-D9A8-4154-BA97-1BC28259242D}" type="parTrans" cxnId="{FF6206CD-203E-4881-AFFE-1033A9148946}">
      <dgm:prSet/>
      <dgm:spPr/>
      <dgm:t>
        <a:bodyPr/>
        <a:lstStyle/>
        <a:p>
          <a:endParaRPr lang="fi-FI"/>
        </a:p>
      </dgm:t>
    </dgm:pt>
    <dgm:pt modelId="{0CD8EBC6-75A9-4AE5-9F89-C82379FBE3D4}" type="sibTrans" cxnId="{FF6206CD-203E-4881-AFFE-1033A9148946}">
      <dgm:prSet/>
      <dgm:spPr/>
      <dgm:t>
        <a:bodyPr/>
        <a:lstStyle/>
        <a:p>
          <a:endParaRPr lang="fi-FI"/>
        </a:p>
      </dgm:t>
    </dgm:pt>
    <dgm:pt modelId="{EB6D622F-4DEA-4AFB-A445-4CAB2A0AE2B4}">
      <dgm:prSet/>
      <dgm:spPr/>
      <dgm:t>
        <a:bodyPr/>
        <a:lstStyle/>
        <a:p>
          <a:r>
            <a:rPr lang="fi-FI" b="1"/>
            <a:t>Sopimuksen sovittelu (OikTL § 36, esim. sopimusehtojen muutokset)</a:t>
          </a:r>
          <a:endParaRPr lang="fi-FI"/>
        </a:p>
      </dgm:t>
    </dgm:pt>
    <dgm:pt modelId="{FB65938E-9ACF-446D-A73A-177B457595E2}" type="parTrans" cxnId="{02D88125-05A2-452D-BAEE-F50B53A4A8DB}">
      <dgm:prSet/>
      <dgm:spPr/>
      <dgm:t>
        <a:bodyPr/>
        <a:lstStyle/>
        <a:p>
          <a:endParaRPr lang="fi-FI"/>
        </a:p>
      </dgm:t>
    </dgm:pt>
    <dgm:pt modelId="{A63D4E97-5389-4FB7-B8A2-C2DB8B8A897D}" type="sibTrans" cxnId="{02D88125-05A2-452D-BAEE-F50B53A4A8DB}">
      <dgm:prSet/>
      <dgm:spPr/>
      <dgm:t>
        <a:bodyPr/>
        <a:lstStyle/>
        <a:p>
          <a:endParaRPr lang="fi-FI"/>
        </a:p>
      </dgm:t>
    </dgm:pt>
    <dgm:pt modelId="{456B0347-B332-44CE-B956-27A0052210FA}" type="pres">
      <dgm:prSet presAssocID="{CABEC2EF-39A9-47B3-880B-08E551D17C24}" presName="Name0" presStyleCnt="0">
        <dgm:presLayoutVars>
          <dgm:chPref val="1"/>
          <dgm:dir/>
          <dgm:animOne val="branch"/>
          <dgm:animLvl val="lvl"/>
          <dgm:resizeHandles/>
        </dgm:presLayoutVars>
      </dgm:prSet>
      <dgm:spPr/>
    </dgm:pt>
    <dgm:pt modelId="{D87FC923-7F44-4333-8562-B827E3BF7578}" type="pres">
      <dgm:prSet presAssocID="{15FBDF38-93D4-48AC-A5B4-2DCB02E7129B}" presName="vertOne" presStyleCnt="0"/>
      <dgm:spPr/>
    </dgm:pt>
    <dgm:pt modelId="{0917CC99-687E-403F-AFF0-A69EAB3A5BDC}" type="pres">
      <dgm:prSet presAssocID="{15FBDF38-93D4-48AC-A5B4-2DCB02E7129B}" presName="txOne" presStyleLbl="node0" presStyleIdx="0" presStyleCnt="3">
        <dgm:presLayoutVars>
          <dgm:chPref val="3"/>
        </dgm:presLayoutVars>
      </dgm:prSet>
      <dgm:spPr/>
    </dgm:pt>
    <dgm:pt modelId="{33197E59-C0DE-4E38-B163-E2917C27981F}" type="pres">
      <dgm:prSet presAssocID="{15FBDF38-93D4-48AC-A5B4-2DCB02E7129B}" presName="parTransOne" presStyleCnt="0"/>
      <dgm:spPr/>
    </dgm:pt>
    <dgm:pt modelId="{DF745ADD-13D5-41EA-B3E2-F19F1C1E21A1}" type="pres">
      <dgm:prSet presAssocID="{15FBDF38-93D4-48AC-A5B4-2DCB02E7129B}" presName="horzOne" presStyleCnt="0"/>
      <dgm:spPr/>
    </dgm:pt>
    <dgm:pt modelId="{056EBE85-E544-4C7C-95CD-2507987D778C}" type="pres">
      <dgm:prSet presAssocID="{3E94CDFC-8A63-4129-9948-5491646250B6}" presName="vertTwo" presStyleCnt="0"/>
      <dgm:spPr/>
    </dgm:pt>
    <dgm:pt modelId="{F7AEE5D6-128B-4F8E-82EA-885A27797957}" type="pres">
      <dgm:prSet presAssocID="{3E94CDFC-8A63-4129-9948-5491646250B6}" presName="txTwo" presStyleLbl="node2" presStyleIdx="0" presStyleCnt="2">
        <dgm:presLayoutVars>
          <dgm:chPref val="3"/>
        </dgm:presLayoutVars>
      </dgm:prSet>
      <dgm:spPr/>
    </dgm:pt>
    <dgm:pt modelId="{7D45F2C9-4DE2-431A-8E47-AC23E0369D09}" type="pres">
      <dgm:prSet presAssocID="{3E94CDFC-8A63-4129-9948-5491646250B6}" presName="horzTwo" presStyleCnt="0"/>
      <dgm:spPr/>
    </dgm:pt>
    <dgm:pt modelId="{3A82646A-6811-4F9D-B5C1-DBA1088260A3}" type="pres">
      <dgm:prSet presAssocID="{328D3BAE-DF21-47D5-8496-F03FD2601470}" presName="sibSpaceTwo" presStyleCnt="0"/>
      <dgm:spPr/>
    </dgm:pt>
    <dgm:pt modelId="{0A5FF54B-FEEB-4D89-BC16-2B35C9A25400}" type="pres">
      <dgm:prSet presAssocID="{94454F9E-C95B-46BA-8D2A-8F7634D5D93F}" presName="vertTwo" presStyleCnt="0"/>
      <dgm:spPr/>
    </dgm:pt>
    <dgm:pt modelId="{AFA14BF3-86DE-4C6A-88B5-7B11BDED8FB2}" type="pres">
      <dgm:prSet presAssocID="{94454F9E-C95B-46BA-8D2A-8F7634D5D93F}" presName="txTwo" presStyleLbl="node2" presStyleIdx="1" presStyleCnt="2">
        <dgm:presLayoutVars>
          <dgm:chPref val="3"/>
        </dgm:presLayoutVars>
      </dgm:prSet>
      <dgm:spPr/>
    </dgm:pt>
    <dgm:pt modelId="{0909B395-C073-4378-9561-411401EF8A5B}" type="pres">
      <dgm:prSet presAssocID="{94454F9E-C95B-46BA-8D2A-8F7634D5D93F}" presName="parTransTwo" presStyleCnt="0"/>
      <dgm:spPr/>
    </dgm:pt>
    <dgm:pt modelId="{7FB06C91-466A-4FB1-AC47-FD2092156177}" type="pres">
      <dgm:prSet presAssocID="{94454F9E-C95B-46BA-8D2A-8F7634D5D93F}" presName="horzTwo" presStyleCnt="0"/>
      <dgm:spPr/>
    </dgm:pt>
    <dgm:pt modelId="{10CE940B-DAEA-4AB6-BE65-13CBF96E6E98}" type="pres">
      <dgm:prSet presAssocID="{8BE7CCBF-CCED-4A76-B002-CFBD2EDBB0D9}" presName="vertThree" presStyleCnt="0"/>
      <dgm:spPr/>
    </dgm:pt>
    <dgm:pt modelId="{FD554324-EDFE-47A7-93DF-2849F183CD51}" type="pres">
      <dgm:prSet presAssocID="{8BE7CCBF-CCED-4A76-B002-CFBD2EDBB0D9}" presName="txThree" presStyleLbl="node3" presStyleIdx="0" presStyleCnt="5">
        <dgm:presLayoutVars>
          <dgm:chPref val="3"/>
        </dgm:presLayoutVars>
      </dgm:prSet>
      <dgm:spPr/>
    </dgm:pt>
    <dgm:pt modelId="{D814F6CF-58FB-4D83-ACF2-CE4736300F28}" type="pres">
      <dgm:prSet presAssocID="{8BE7CCBF-CCED-4A76-B002-CFBD2EDBB0D9}" presName="horzThree" presStyleCnt="0"/>
      <dgm:spPr/>
    </dgm:pt>
    <dgm:pt modelId="{E3F575B1-BB77-4638-8CBA-D4543D49F840}" type="pres">
      <dgm:prSet presAssocID="{ECE4802E-5313-4FDE-A6BB-C84553EAC6BB}" presName="sibSpaceThree" presStyleCnt="0"/>
      <dgm:spPr/>
    </dgm:pt>
    <dgm:pt modelId="{D2BEC4C2-2F00-47AA-8873-231AB220D78B}" type="pres">
      <dgm:prSet presAssocID="{3BCDAA41-96B8-48E2-BB6D-80A327A5E595}" presName="vertThree" presStyleCnt="0"/>
      <dgm:spPr/>
    </dgm:pt>
    <dgm:pt modelId="{831032CA-C6AE-4AA2-8767-4ACD8A5CBB1F}" type="pres">
      <dgm:prSet presAssocID="{3BCDAA41-96B8-48E2-BB6D-80A327A5E595}" presName="txThree" presStyleLbl="node3" presStyleIdx="1" presStyleCnt="5">
        <dgm:presLayoutVars>
          <dgm:chPref val="3"/>
        </dgm:presLayoutVars>
      </dgm:prSet>
      <dgm:spPr/>
    </dgm:pt>
    <dgm:pt modelId="{2FED9173-0A32-4ECD-9C66-9A57EDC4EB92}" type="pres">
      <dgm:prSet presAssocID="{3BCDAA41-96B8-48E2-BB6D-80A327A5E595}" presName="horzThree" presStyleCnt="0"/>
      <dgm:spPr/>
    </dgm:pt>
    <dgm:pt modelId="{73DC47E7-C0AD-457E-AA6B-1EB2D35D8FC5}" type="pres">
      <dgm:prSet presAssocID="{D6D1D51F-4C21-4177-B201-300F9C99A270}" presName="sibSpaceThree" presStyleCnt="0"/>
      <dgm:spPr/>
    </dgm:pt>
    <dgm:pt modelId="{5705540B-56E7-4F74-8390-307E7480A714}" type="pres">
      <dgm:prSet presAssocID="{68BC958A-FD05-43C7-8F79-F538C1E7A447}" presName="vertThree" presStyleCnt="0"/>
      <dgm:spPr/>
    </dgm:pt>
    <dgm:pt modelId="{32224F16-CFD3-4331-A237-0BE24B04B80A}" type="pres">
      <dgm:prSet presAssocID="{68BC958A-FD05-43C7-8F79-F538C1E7A447}" presName="txThree" presStyleLbl="node3" presStyleIdx="2" presStyleCnt="5">
        <dgm:presLayoutVars>
          <dgm:chPref val="3"/>
        </dgm:presLayoutVars>
      </dgm:prSet>
      <dgm:spPr/>
    </dgm:pt>
    <dgm:pt modelId="{640A66C5-0ADA-4A83-8ABB-246106D646F5}" type="pres">
      <dgm:prSet presAssocID="{68BC958A-FD05-43C7-8F79-F538C1E7A447}" presName="horzThree" presStyleCnt="0"/>
      <dgm:spPr/>
    </dgm:pt>
    <dgm:pt modelId="{AF0715DC-787D-4FBC-BD05-2E3E5B3F1076}" type="pres">
      <dgm:prSet presAssocID="{FA98F70D-6E67-418C-811A-DC9D6C8AFEE3}" presName="sibSpaceThree" presStyleCnt="0"/>
      <dgm:spPr/>
    </dgm:pt>
    <dgm:pt modelId="{5C1002C3-C0A1-4102-BB03-286CBBC735EE}" type="pres">
      <dgm:prSet presAssocID="{5A9A6167-1A37-4B16-ADCF-8AE7E91F70D4}" presName="vertThree" presStyleCnt="0"/>
      <dgm:spPr/>
    </dgm:pt>
    <dgm:pt modelId="{862F4DCC-2FC7-42E1-810D-DF9C43B9CCD0}" type="pres">
      <dgm:prSet presAssocID="{5A9A6167-1A37-4B16-ADCF-8AE7E91F70D4}" presName="txThree" presStyleLbl="node3" presStyleIdx="3" presStyleCnt="5">
        <dgm:presLayoutVars>
          <dgm:chPref val="3"/>
        </dgm:presLayoutVars>
      </dgm:prSet>
      <dgm:spPr/>
    </dgm:pt>
    <dgm:pt modelId="{393F0D0F-8206-4043-A5BC-FD53AD147D95}" type="pres">
      <dgm:prSet presAssocID="{5A9A6167-1A37-4B16-ADCF-8AE7E91F70D4}" presName="horzThree" presStyleCnt="0"/>
      <dgm:spPr/>
    </dgm:pt>
    <dgm:pt modelId="{6EC0E3D8-AEDB-49BA-B433-49D69FE29D48}" type="pres">
      <dgm:prSet presAssocID="{DBDDCAC6-6B99-4772-9DA5-B9331AC8A996}" presName="sibSpaceThree" presStyleCnt="0"/>
      <dgm:spPr/>
    </dgm:pt>
    <dgm:pt modelId="{809F5AAF-203A-4128-898A-14FE3E5B194F}" type="pres">
      <dgm:prSet presAssocID="{29F6944E-1143-419D-8232-EF233CB33CDA}" presName="vertThree" presStyleCnt="0"/>
      <dgm:spPr/>
    </dgm:pt>
    <dgm:pt modelId="{D30887DC-A02A-4081-9650-FC57C9EC404A}" type="pres">
      <dgm:prSet presAssocID="{29F6944E-1143-419D-8232-EF233CB33CDA}" presName="txThree" presStyleLbl="node3" presStyleIdx="4" presStyleCnt="5">
        <dgm:presLayoutVars>
          <dgm:chPref val="3"/>
        </dgm:presLayoutVars>
      </dgm:prSet>
      <dgm:spPr/>
    </dgm:pt>
    <dgm:pt modelId="{16C18E5A-77AC-4747-8AE0-984675EFFD3A}" type="pres">
      <dgm:prSet presAssocID="{29F6944E-1143-419D-8232-EF233CB33CDA}" presName="horzThree" presStyleCnt="0"/>
      <dgm:spPr/>
    </dgm:pt>
    <dgm:pt modelId="{ED3FCF92-9508-495B-9505-D32CFBEAD394}" type="pres">
      <dgm:prSet presAssocID="{3A06ACAE-8C60-436D-A98E-A17E807AFF0C}" presName="sibSpaceOne" presStyleCnt="0"/>
      <dgm:spPr/>
    </dgm:pt>
    <dgm:pt modelId="{DF61160C-3B5F-4718-B9A6-2ADCC8A437D5}" type="pres">
      <dgm:prSet presAssocID="{2ED0D95E-8F40-4F0D-89F6-BED2F1500ACE}" presName="vertOne" presStyleCnt="0"/>
      <dgm:spPr/>
    </dgm:pt>
    <dgm:pt modelId="{71A8C28B-2065-4567-B837-306EE054E2EF}" type="pres">
      <dgm:prSet presAssocID="{2ED0D95E-8F40-4F0D-89F6-BED2F1500ACE}" presName="txOne" presStyleLbl="node0" presStyleIdx="1" presStyleCnt="3">
        <dgm:presLayoutVars>
          <dgm:chPref val="3"/>
        </dgm:presLayoutVars>
      </dgm:prSet>
      <dgm:spPr/>
    </dgm:pt>
    <dgm:pt modelId="{F0C94F3C-3D2A-4DFD-B6FB-F2FA5F3F1C17}" type="pres">
      <dgm:prSet presAssocID="{2ED0D95E-8F40-4F0D-89F6-BED2F1500ACE}" presName="horzOne" presStyleCnt="0"/>
      <dgm:spPr/>
    </dgm:pt>
    <dgm:pt modelId="{E4A2BAEA-33B3-42EF-9437-F2E7B45EFB07}" type="pres">
      <dgm:prSet presAssocID="{0CD8EBC6-75A9-4AE5-9F89-C82379FBE3D4}" presName="sibSpaceOne" presStyleCnt="0"/>
      <dgm:spPr/>
    </dgm:pt>
    <dgm:pt modelId="{3D12E2B1-149A-483D-936E-6282FCDCD580}" type="pres">
      <dgm:prSet presAssocID="{EB6D622F-4DEA-4AFB-A445-4CAB2A0AE2B4}" presName="vertOne" presStyleCnt="0"/>
      <dgm:spPr/>
    </dgm:pt>
    <dgm:pt modelId="{9A506C36-23D1-49C3-9D13-AA1202087DFE}" type="pres">
      <dgm:prSet presAssocID="{EB6D622F-4DEA-4AFB-A445-4CAB2A0AE2B4}" presName="txOne" presStyleLbl="node0" presStyleIdx="2" presStyleCnt="3">
        <dgm:presLayoutVars>
          <dgm:chPref val="3"/>
        </dgm:presLayoutVars>
      </dgm:prSet>
      <dgm:spPr/>
    </dgm:pt>
    <dgm:pt modelId="{457F54FB-11AA-4754-8CAB-7712ACAEFB3F}" type="pres">
      <dgm:prSet presAssocID="{EB6D622F-4DEA-4AFB-A445-4CAB2A0AE2B4}" presName="horzOne" presStyleCnt="0"/>
      <dgm:spPr/>
    </dgm:pt>
  </dgm:ptLst>
  <dgm:cxnLst>
    <dgm:cxn modelId="{EFF5A30D-1299-4A83-B7CA-B1C62F48CA25}" srcId="{CABEC2EF-39A9-47B3-880B-08E551D17C24}" destId="{15FBDF38-93D4-48AC-A5B4-2DCB02E7129B}" srcOrd="0" destOrd="0" parTransId="{4995EA7A-8D17-4104-8467-3A9473F7B6A2}" sibTransId="{3A06ACAE-8C60-436D-A98E-A17E807AFF0C}"/>
    <dgm:cxn modelId="{E014FD11-7595-4AC1-BA09-D0F2D11DAD8B}" srcId="{94454F9E-C95B-46BA-8D2A-8F7634D5D93F}" destId="{8BE7CCBF-CCED-4A76-B002-CFBD2EDBB0D9}" srcOrd="0" destOrd="0" parTransId="{262EF0B4-6C3C-4FD3-9746-7623E5063408}" sibTransId="{ECE4802E-5313-4FDE-A6BB-C84553EAC6BB}"/>
    <dgm:cxn modelId="{2C5AD316-0003-4787-B7CE-B8170E172C62}" srcId="{15FBDF38-93D4-48AC-A5B4-2DCB02E7129B}" destId="{94454F9E-C95B-46BA-8D2A-8F7634D5D93F}" srcOrd="1" destOrd="0" parTransId="{3E7A0C47-F7FD-4396-B0B2-D6FECD365D87}" sibTransId="{7A41675A-9B90-4056-A138-38C3C92600AA}"/>
    <dgm:cxn modelId="{E8B70A1E-8A94-4FDB-9324-AFF62A2D7F86}" srcId="{94454F9E-C95B-46BA-8D2A-8F7634D5D93F}" destId="{68BC958A-FD05-43C7-8F79-F538C1E7A447}" srcOrd="2" destOrd="0" parTransId="{44CE083B-E8DE-4C00-AD7D-B09591A41BD9}" sibTransId="{FA98F70D-6E67-418C-811A-DC9D6C8AFEE3}"/>
    <dgm:cxn modelId="{0DC92A21-64B6-4F77-AC4D-D059C22CD6B3}" type="presOf" srcId="{94454F9E-C95B-46BA-8D2A-8F7634D5D93F}" destId="{AFA14BF3-86DE-4C6A-88B5-7B11BDED8FB2}" srcOrd="0" destOrd="0" presId="urn:microsoft.com/office/officeart/2005/8/layout/hierarchy4"/>
    <dgm:cxn modelId="{08742C25-A1D3-410B-A01A-B995F7A8FA30}" type="presOf" srcId="{3BCDAA41-96B8-48E2-BB6D-80A327A5E595}" destId="{831032CA-C6AE-4AA2-8767-4ACD8A5CBB1F}" srcOrd="0" destOrd="0" presId="urn:microsoft.com/office/officeart/2005/8/layout/hierarchy4"/>
    <dgm:cxn modelId="{02D88125-05A2-452D-BAEE-F50B53A4A8DB}" srcId="{CABEC2EF-39A9-47B3-880B-08E551D17C24}" destId="{EB6D622F-4DEA-4AFB-A445-4CAB2A0AE2B4}" srcOrd="2" destOrd="0" parTransId="{FB65938E-9ACF-446D-A73A-177B457595E2}" sibTransId="{A63D4E97-5389-4FB7-B8A2-C2DB8B8A897D}"/>
    <dgm:cxn modelId="{E2BF1131-BFA7-4FF6-8E89-2E5C0E528151}" srcId="{94454F9E-C95B-46BA-8D2A-8F7634D5D93F}" destId="{3BCDAA41-96B8-48E2-BB6D-80A327A5E595}" srcOrd="1" destOrd="0" parTransId="{15FD7084-1EA4-40EF-9B37-65D22408B4ED}" sibTransId="{D6D1D51F-4C21-4177-B201-300F9C99A270}"/>
    <dgm:cxn modelId="{12EAA43A-D814-4CED-85F3-02F7AE14ACFC}" srcId="{94454F9E-C95B-46BA-8D2A-8F7634D5D93F}" destId="{29F6944E-1143-419D-8232-EF233CB33CDA}" srcOrd="4" destOrd="0" parTransId="{FD762A01-6E66-43EE-8510-4C31ECC4F78C}" sibTransId="{EF0AC587-C2CE-498D-AF48-06BC62BE31B7}"/>
    <dgm:cxn modelId="{D8971A3E-BD46-4F4F-B144-9B686AC00074}" type="presOf" srcId="{3E94CDFC-8A63-4129-9948-5491646250B6}" destId="{F7AEE5D6-128B-4F8E-82EA-885A27797957}" srcOrd="0" destOrd="0" presId="urn:microsoft.com/office/officeart/2005/8/layout/hierarchy4"/>
    <dgm:cxn modelId="{ABFA0B45-5EC5-42DB-BC62-D35FCDEC812B}" type="presOf" srcId="{2ED0D95E-8F40-4F0D-89F6-BED2F1500ACE}" destId="{71A8C28B-2065-4567-B837-306EE054E2EF}" srcOrd="0" destOrd="0" presId="urn:microsoft.com/office/officeart/2005/8/layout/hierarchy4"/>
    <dgm:cxn modelId="{2146146E-8B7D-49F3-BCE9-8887B64BBB27}" type="presOf" srcId="{5A9A6167-1A37-4B16-ADCF-8AE7E91F70D4}" destId="{862F4DCC-2FC7-42E1-810D-DF9C43B9CCD0}" srcOrd="0" destOrd="0" presId="urn:microsoft.com/office/officeart/2005/8/layout/hierarchy4"/>
    <dgm:cxn modelId="{F950A156-B352-414C-8343-9BAE0EF694B2}" srcId="{15FBDF38-93D4-48AC-A5B4-2DCB02E7129B}" destId="{3E94CDFC-8A63-4129-9948-5491646250B6}" srcOrd="0" destOrd="0" parTransId="{5A562F67-62B3-4097-A366-4F5F77D2D149}" sibTransId="{328D3BAE-DF21-47D5-8496-F03FD2601470}"/>
    <dgm:cxn modelId="{DDE4A68C-2490-4CBD-9F1E-6FA5EA2BB358}" type="presOf" srcId="{EB6D622F-4DEA-4AFB-A445-4CAB2A0AE2B4}" destId="{9A506C36-23D1-49C3-9D13-AA1202087DFE}" srcOrd="0" destOrd="0" presId="urn:microsoft.com/office/officeart/2005/8/layout/hierarchy4"/>
    <dgm:cxn modelId="{A8BF91A0-74E7-41E9-AD4B-398B5EDF60A9}" type="presOf" srcId="{CABEC2EF-39A9-47B3-880B-08E551D17C24}" destId="{456B0347-B332-44CE-B956-27A0052210FA}" srcOrd="0" destOrd="0" presId="urn:microsoft.com/office/officeart/2005/8/layout/hierarchy4"/>
    <dgm:cxn modelId="{994AB3A3-967C-48FB-A989-2B14E58CC71A}" type="presOf" srcId="{29F6944E-1143-419D-8232-EF233CB33CDA}" destId="{D30887DC-A02A-4081-9650-FC57C9EC404A}" srcOrd="0" destOrd="0" presId="urn:microsoft.com/office/officeart/2005/8/layout/hierarchy4"/>
    <dgm:cxn modelId="{C7A2BAA5-10FA-44D7-8E4E-BE73CFB4191D}" type="presOf" srcId="{8BE7CCBF-CCED-4A76-B002-CFBD2EDBB0D9}" destId="{FD554324-EDFE-47A7-93DF-2849F183CD51}" srcOrd="0" destOrd="0" presId="urn:microsoft.com/office/officeart/2005/8/layout/hierarchy4"/>
    <dgm:cxn modelId="{0AC9A4A8-CCAD-41BC-9C39-3434A3E7FC88}" type="presOf" srcId="{68BC958A-FD05-43C7-8F79-F538C1E7A447}" destId="{32224F16-CFD3-4331-A237-0BE24B04B80A}" srcOrd="0" destOrd="0" presId="urn:microsoft.com/office/officeart/2005/8/layout/hierarchy4"/>
    <dgm:cxn modelId="{FF6206CD-203E-4881-AFFE-1033A9148946}" srcId="{CABEC2EF-39A9-47B3-880B-08E551D17C24}" destId="{2ED0D95E-8F40-4F0D-89F6-BED2F1500ACE}" srcOrd="1" destOrd="0" parTransId="{27E4E123-D9A8-4154-BA97-1BC28259242D}" sibTransId="{0CD8EBC6-75A9-4AE5-9F89-C82379FBE3D4}"/>
    <dgm:cxn modelId="{DFF290FD-6318-4431-B8CB-8D1DC9CE8BF8}" srcId="{94454F9E-C95B-46BA-8D2A-8F7634D5D93F}" destId="{5A9A6167-1A37-4B16-ADCF-8AE7E91F70D4}" srcOrd="3" destOrd="0" parTransId="{AF9D9D81-7734-4E5A-BFFC-0FE36757E213}" sibTransId="{DBDDCAC6-6B99-4772-9DA5-B9331AC8A996}"/>
    <dgm:cxn modelId="{4EB620FE-7598-49B0-BEA7-1942B8B54BF9}" type="presOf" srcId="{15FBDF38-93D4-48AC-A5B4-2DCB02E7129B}" destId="{0917CC99-687E-403F-AFF0-A69EAB3A5BDC}" srcOrd="0" destOrd="0" presId="urn:microsoft.com/office/officeart/2005/8/layout/hierarchy4"/>
    <dgm:cxn modelId="{24E996C7-BC68-4F2C-9E78-1A8B346F7CAA}" type="presParOf" srcId="{456B0347-B332-44CE-B956-27A0052210FA}" destId="{D87FC923-7F44-4333-8562-B827E3BF7578}" srcOrd="0" destOrd="0" presId="urn:microsoft.com/office/officeart/2005/8/layout/hierarchy4"/>
    <dgm:cxn modelId="{8104EB15-69C3-4594-BF90-556708FF8A66}" type="presParOf" srcId="{D87FC923-7F44-4333-8562-B827E3BF7578}" destId="{0917CC99-687E-403F-AFF0-A69EAB3A5BDC}" srcOrd="0" destOrd="0" presId="urn:microsoft.com/office/officeart/2005/8/layout/hierarchy4"/>
    <dgm:cxn modelId="{F25FD258-35D6-49D7-B935-1F8F68A0659D}" type="presParOf" srcId="{D87FC923-7F44-4333-8562-B827E3BF7578}" destId="{33197E59-C0DE-4E38-B163-E2917C27981F}" srcOrd="1" destOrd="0" presId="urn:microsoft.com/office/officeart/2005/8/layout/hierarchy4"/>
    <dgm:cxn modelId="{94E98AC6-458D-4244-81DC-BFF0629D7B13}" type="presParOf" srcId="{D87FC923-7F44-4333-8562-B827E3BF7578}" destId="{DF745ADD-13D5-41EA-B3E2-F19F1C1E21A1}" srcOrd="2" destOrd="0" presId="urn:microsoft.com/office/officeart/2005/8/layout/hierarchy4"/>
    <dgm:cxn modelId="{0834520B-C125-431E-AFF4-D14CDBA0F8FF}" type="presParOf" srcId="{DF745ADD-13D5-41EA-B3E2-F19F1C1E21A1}" destId="{056EBE85-E544-4C7C-95CD-2507987D778C}" srcOrd="0" destOrd="0" presId="urn:microsoft.com/office/officeart/2005/8/layout/hierarchy4"/>
    <dgm:cxn modelId="{BF0521D7-46FD-42E8-B4CB-D4EA79188C03}" type="presParOf" srcId="{056EBE85-E544-4C7C-95CD-2507987D778C}" destId="{F7AEE5D6-128B-4F8E-82EA-885A27797957}" srcOrd="0" destOrd="0" presId="urn:microsoft.com/office/officeart/2005/8/layout/hierarchy4"/>
    <dgm:cxn modelId="{97C5256E-F683-41C9-9F7F-17BCC7E5C6CE}" type="presParOf" srcId="{056EBE85-E544-4C7C-95CD-2507987D778C}" destId="{7D45F2C9-4DE2-431A-8E47-AC23E0369D09}" srcOrd="1" destOrd="0" presId="urn:microsoft.com/office/officeart/2005/8/layout/hierarchy4"/>
    <dgm:cxn modelId="{58946728-6DBF-4076-BEEC-CA985B873A54}" type="presParOf" srcId="{DF745ADD-13D5-41EA-B3E2-F19F1C1E21A1}" destId="{3A82646A-6811-4F9D-B5C1-DBA1088260A3}" srcOrd="1" destOrd="0" presId="urn:microsoft.com/office/officeart/2005/8/layout/hierarchy4"/>
    <dgm:cxn modelId="{FA1032E1-1247-49D4-84BC-CA935962EB90}" type="presParOf" srcId="{DF745ADD-13D5-41EA-B3E2-F19F1C1E21A1}" destId="{0A5FF54B-FEEB-4D89-BC16-2B35C9A25400}" srcOrd="2" destOrd="0" presId="urn:microsoft.com/office/officeart/2005/8/layout/hierarchy4"/>
    <dgm:cxn modelId="{2E1D276A-B725-4FF0-B6CE-E8797A2A18EA}" type="presParOf" srcId="{0A5FF54B-FEEB-4D89-BC16-2B35C9A25400}" destId="{AFA14BF3-86DE-4C6A-88B5-7B11BDED8FB2}" srcOrd="0" destOrd="0" presId="urn:microsoft.com/office/officeart/2005/8/layout/hierarchy4"/>
    <dgm:cxn modelId="{BEE6D5A4-3028-48B3-AD54-CCA305464391}" type="presParOf" srcId="{0A5FF54B-FEEB-4D89-BC16-2B35C9A25400}" destId="{0909B395-C073-4378-9561-411401EF8A5B}" srcOrd="1" destOrd="0" presId="urn:microsoft.com/office/officeart/2005/8/layout/hierarchy4"/>
    <dgm:cxn modelId="{F7D0CDB7-7944-4C8E-A0B5-338451BCB608}" type="presParOf" srcId="{0A5FF54B-FEEB-4D89-BC16-2B35C9A25400}" destId="{7FB06C91-466A-4FB1-AC47-FD2092156177}" srcOrd="2" destOrd="0" presId="urn:microsoft.com/office/officeart/2005/8/layout/hierarchy4"/>
    <dgm:cxn modelId="{BFA4A70A-CDF6-4FA8-A7E9-908BF8D40B04}" type="presParOf" srcId="{7FB06C91-466A-4FB1-AC47-FD2092156177}" destId="{10CE940B-DAEA-4AB6-BE65-13CBF96E6E98}" srcOrd="0" destOrd="0" presId="urn:microsoft.com/office/officeart/2005/8/layout/hierarchy4"/>
    <dgm:cxn modelId="{EBB7112A-36BF-4E28-90FB-09730EC63B7A}" type="presParOf" srcId="{10CE940B-DAEA-4AB6-BE65-13CBF96E6E98}" destId="{FD554324-EDFE-47A7-93DF-2849F183CD51}" srcOrd="0" destOrd="0" presId="urn:microsoft.com/office/officeart/2005/8/layout/hierarchy4"/>
    <dgm:cxn modelId="{7E8C536D-CA0B-4041-B226-EBDD24E74964}" type="presParOf" srcId="{10CE940B-DAEA-4AB6-BE65-13CBF96E6E98}" destId="{D814F6CF-58FB-4D83-ACF2-CE4736300F28}" srcOrd="1" destOrd="0" presId="urn:microsoft.com/office/officeart/2005/8/layout/hierarchy4"/>
    <dgm:cxn modelId="{459EB0C9-923B-43EF-A50B-3F0322CC8280}" type="presParOf" srcId="{7FB06C91-466A-4FB1-AC47-FD2092156177}" destId="{E3F575B1-BB77-4638-8CBA-D4543D49F840}" srcOrd="1" destOrd="0" presId="urn:microsoft.com/office/officeart/2005/8/layout/hierarchy4"/>
    <dgm:cxn modelId="{705B6343-3896-4871-829B-26703B70E125}" type="presParOf" srcId="{7FB06C91-466A-4FB1-AC47-FD2092156177}" destId="{D2BEC4C2-2F00-47AA-8873-231AB220D78B}" srcOrd="2" destOrd="0" presId="urn:microsoft.com/office/officeart/2005/8/layout/hierarchy4"/>
    <dgm:cxn modelId="{7E57CBCF-F76F-42C4-B2AD-F46A2B1F7675}" type="presParOf" srcId="{D2BEC4C2-2F00-47AA-8873-231AB220D78B}" destId="{831032CA-C6AE-4AA2-8767-4ACD8A5CBB1F}" srcOrd="0" destOrd="0" presId="urn:microsoft.com/office/officeart/2005/8/layout/hierarchy4"/>
    <dgm:cxn modelId="{9221D1E6-B7EE-42F8-A986-9796670FC340}" type="presParOf" srcId="{D2BEC4C2-2F00-47AA-8873-231AB220D78B}" destId="{2FED9173-0A32-4ECD-9C66-9A57EDC4EB92}" srcOrd="1" destOrd="0" presId="urn:microsoft.com/office/officeart/2005/8/layout/hierarchy4"/>
    <dgm:cxn modelId="{FA2E7611-B691-4E6D-948F-19D0ADBB2CAD}" type="presParOf" srcId="{7FB06C91-466A-4FB1-AC47-FD2092156177}" destId="{73DC47E7-C0AD-457E-AA6B-1EB2D35D8FC5}" srcOrd="3" destOrd="0" presId="urn:microsoft.com/office/officeart/2005/8/layout/hierarchy4"/>
    <dgm:cxn modelId="{FFB28B85-1C3C-4C1D-BC4C-176710799729}" type="presParOf" srcId="{7FB06C91-466A-4FB1-AC47-FD2092156177}" destId="{5705540B-56E7-4F74-8390-307E7480A714}" srcOrd="4" destOrd="0" presId="urn:microsoft.com/office/officeart/2005/8/layout/hierarchy4"/>
    <dgm:cxn modelId="{27014E07-047F-4F8C-A990-60E31F3E0A3B}" type="presParOf" srcId="{5705540B-56E7-4F74-8390-307E7480A714}" destId="{32224F16-CFD3-4331-A237-0BE24B04B80A}" srcOrd="0" destOrd="0" presId="urn:microsoft.com/office/officeart/2005/8/layout/hierarchy4"/>
    <dgm:cxn modelId="{49AE3EF3-B9A3-440C-BFE9-64DE675B7D31}" type="presParOf" srcId="{5705540B-56E7-4F74-8390-307E7480A714}" destId="{640A66C5-0ADA-4A83-8ABB-246106D646F5}" srcOrd="1" destOrd="0" presId="urn:microsoft.com/office/officeart/2005/8/layout/hierarchy4"/>
    <dgm:cxn modelId="{11CB3A90-8922-4A4F-80E6-19C5C2F6CBDF}" type="presParOf" srcId="{7FB06C91-466A-4FB1-AC47-FD2092156177}" destId="{AF0715DC-787D-4FBC-BD05-2E3E5B3F1076}" srcOrd="5" destOrd="0" presId="urn:microsoft.com/office/officeart/2005/8/layout/hierarchy4"/>
    <dgm:cxn modelId="{13CF4632-9428-4BB7-94A0-2E33CCF70D8B}" type="presParOf" srcId="{7FB06C91-466A-4FB1-AC47-FD2092156177}" destId="{5C1002C3-C0A1-4102-BB03-286CBBC735EE}" srcOrd="6" destOrd="0" presId="urn:microsoft.com/office/officeart/2005/8/layout/hierarchy4"/>
    <dgm:cxn modelId="{C08B31F9-4D97-4E64-8693-CCBF3DD89E52}" type="presParOf" srcId="{5C1002C3-C0A1-4102-BB03-286CBBC735EE}" destId="{862F4DCC-2FC7-42E1-810D-DF9C43B9CCD0}" srcOrd="0" destOrd="0" presId="urn:microsoft.com/office/officeart/2005/8/layout/hierarchy4"/>
    <dgm:cxn modelId="{63A7F667-07C4-4789-9265-AFFED1CFC3DC}" type="presParOf" srcId="{5C1002C3-C0A1-4102-BB03-286CBBC735EE}" destId="{393F0D0F-8206-4043-A5BC-FD53AD147D95}" srcOrd="1" destOrd="0" presId="urn:microsoft.com/office/officeart/2005/8/layout/hierarchy4"/>
    <dgm:cxn modelId="{078C86E5-FD01-4F98-A165-680BC9ADFCC9}" type="presParOf" srcId="{7FB06C91-466A-4FB1-AC47-FD2092156177}" destId="{6EC0E3D8-AEDB-49BA-B433-49D69FE29D48}" srcOrd="7" destOrd="0" presId="urn:microsoft.com/office/officeart/2005/8/layout/hierarchy4"/>
    <dgm:cxn modelId="{7F468CE5-B487-4824-AA49-C22C7DD57D65}" type="presParOf" srcId="{7FB06C91-466A-4FB1-AC47-FD2092156177}" destId="{809F5AAF-203A-4128-898A-14FE3E5B194F}" srcOrd="8" destOrd="0" presId="urn:microsoft.com/office/officeart/2005/8/layout/hierarchy4"/>
    <dgm:cxn modelId="{46DC2CF2-2BC8-46BA-98F2-49A65468DF48}" type="presParOf" srcId="{809F5AAF-203A-4128-898A-14FE3E5B194F}" destId="{D30887DC-A02A-4081-9650-FC57C9EC404A}" srcOrd="0" destOrd="0" presId="urn:microsoft.com/office/officeart/2005/8/layout/hierarchy4"/>
    <dgm:cxn modelId="{28CB77BC-D199-4500-94C2-29752226AE90}" type="presParOf" srcId="{809F5AAF-203A-4128-898A-14FE3E5B194F}" destId="{16C18E5A-77AC-4747-8AE0-984675EFFD3A}" srcOrd="1" destOrd="0" presId="urn:microsoft.com/office/officeart/2005/8/layout/hierarchy4"/>
    <dgm:cxn modelId="{4950E7F2-596D-48D0-A080-462562318530}" type="presParOf" srcId="{456B0347-B332-44CE-B956-27A0052210FA}" destId="{ED3FCF92-9508-495B-9505-D32CFBEAD394}" srcOrd="1" destOrd="0" presId="urn:microsoft.com/office/officeart/2005/8/layout/hierarchy4"/>
    <dgm:cxn modelId="{BD0B7F3F-2A84-4DC5-8717-35BB3078F9A8}" type="presParOf" srcId="{456B0347-B332-44CE-B956-27A0052210FA}" destId="{DF61160C-3B5F-4718-B9A6-2ADCC8A437D5}" srcOrd="2" destOrd="0" presId="urn:microsoft.com/office/officeart/2005/8/layout/hierarchy4"/>
    <dgm:cxn modelId="{6995274B-3218-421F-B169-04D9B317A21E}" type="presParOf" srcId="{DF61160C-3B5F-4718-B9A6-2ADCC8A437D5}" destId="{71A8C28B-2065-4567-B837-306EE054E2EF}" srcOrd="0" destOrd="0" presId="urn:microsoft.com/office/officeart/2005/8/layout/hierarchy4"/>
    <dgm:cxn modelId="{AEAE6AE4-0066-4692-BE92-61686C947381}" type="presParOf" srcId="{DF61160C-3B5F-4718-B9A6-2ADCC8A437D5}" destId="{F0C94F3C-3D2A-4DFD-B6FB-F2FA5F3F1C17}" srcOrd="1" destOrd="0" presId="urn:microsoft.com/office/officeart/2005/8/layout/hierarchy4"/>
    <dgm:cxn modelId="{4A49093F-3E16-4A48-AEC7-A3EC0D3BFE96}" type="presParOf" srcId="{456B0347-B332-44CE-B956-27A0052210FA}" destId="{E4A2BAEA-33B3-42EF-9437-F2E7B45EFB07}" srcOrd="3" destOrd="0" presId="urn:microsoft.com/office/officeart/2005/8/layout/hierarchy4"/>
    <dgm:cxn modelId="{F8B1E983-C9DD-446C-BB5E-9148ABB5670F}" type="presParOf" srcId="{456B0347-B332-44CE-B956-27A0052210FA}" destId="{3D12E2B1-149A-483D-936E-6282FCDCD580}" srcOrd="4" destOrd="0" presId="urn:microsoft.com/office/officeart/2005/8/layout/hierarchy4"/>
    <dgm:cxn modelId="{732A6064-BCE3-4F8E-A6E3-6F32804863D2}" type="presParOf" srcId="{3D12E2B1-149A-483D-936E-6282FCDCD580}" destId="{9A506C36-23D1-49C3-9D13-AA1202087DFE}" srcOrd="0" destOrd="0" presId="urn:microsoft.com/office/officeart/2005/8/layout/hierarchy4"/>
    <dgm:cxn modelId="{EA86269E-7F37-4BD5-A9C9-EF0F857678AD}" type="presParOf" srcId="{3D12E2B1-149A-483D-936E-6282FCDCD580}" destId="{457F54FB-11AA-4754-8CAB-7712ACAEFB3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BA9A6BEF-BE4E-4076-8DC8-B921259C7178}" type="doc">
      <dgm:prSet loTypeId="urn:microsoft.com/office/officeart/2005/8/layout/hierarchy4" loCatId="list" qsTypeId="urn:microsoft.com/office/officeart/2005/8/quickstyle/simple1" qsCatId="simple" csTypeId="urn:microsoft.com/office/officeart/2005/8/colors/accent3_1" csCatId="accent3" phldr="1"/>
      <dgm:spPr/>
      <dgm:t>
        <a:bodyPr/>
        <a:lstStyle/>
        <a:p>
          <a:endParaRPr lang="fi-FI"/>
        </a:p>
      </dgm:t>
    </dgm:pt>
    <dgm:pt modelId="{6BCE6E87-E086-4F23-919D-3927857201A7}">
      <dgm:prSet/>
      <dgm:spPr/>
      <dgm:t>
        <a:bodyPr/>
        <a:lstStyle/>
        <a:p>
          <a:r>
            <a:rPr lang="fi-FI" b="1" dirty="0"/>
            <a:t>Vakioehtojen liittäminen sopimukseen </a:t>
          </a:r>
          <a:endParaRPr lang="fi-FI" dirty="0"/>
        </a:p>
      </dgm:t>
    </dgm:pt>
    <dgm:pt modelId="{802590F0-1DDC-4586-8869-40554F836794}" type="parTrans" cxnId="{3F266495-BB03-4701-B95C-DEA14AA47757}">
      <dgm:prSet/>
      <dgm:spPr/>
      <dgm:t>
        <a:bodyPr/>
        <a:lstStyle/>
        <a:p>
          <a:endParaRPr lang="fi-FI"/>
        </a:p>
      </dgm:t>
    </dgm:pt>
    <dgm:pt modelId="{24D68EF0-D669-49A5-91BA-F5BB7BF3A3A7}" type="sibTrans" cxnId="{3F266495-BB03-4701-B95C-DEA14AA47757}">
      <dgm:prSet/>
      <dgm:spPr/>
      <dgm:t>
        <a:bodyPr/>
        <a:lstStyle/>
        <a:p>
          <a:endParaRPr lang="fi-FI"/>
        </a:p>
      </dgm:t>
    </dgm:pt>
    <dgm:pt modelId="{51F0B2B4-DD54-4848-822D-CFDF751B3963}">
      <dgm:prSet/>
      <dgm:spPr/>
      <dgm:t>
        <a:bodyPr/>
        <a:lstStyle/>
        <a:p>
          <a:r>
            <a:rPr lang="fi-FI"/>
            <a:t>3. Vakioehdoista tulee osa sopimusta kaupallisen tai sopimuskäytännön vuoksi, varsinkin kun</a:t>
          </a:r>
        </a:p>
      </dgm:t>
    </dgm:pt>
    <dgm:pt modelId="{C4597022-7FBF-4CA3-9CEA-B4F0F1118D1A}" type="parTrans" cxnId="{C07A4CE2-DC9A-4C11-B191-1EF33CBA4BAF}">
      <dgm:prSet/>
      <dgm:spPr/>
      <dgm:t>
        <a:bodyPr/>
        <a:lstStyle/>
        <a:p>
          <a:endParaRPr lang="fi-FI"/>
        </a:p>
      </dgm:t>
    </dgm:pt>
    <dgm:pt modelId="{817F93B6-EA52-49D8-8E5E-F030A1A5AC3E}" type="sibTrans" cxnId="{C07A4CE2-DC9A-4C11-B191-1EF33CBA4BAF}">
      <dgm:prSet/>
      <dgm:spPr/>
      <dgm:t>
        <a:bodyPr/>
        <a:lstStyle/>
        <a:p>
          <a:endParaRPr lang="fi-FI"/>
        </a:p>
      </dgm:t>
    </dgm:pt>
    <dgm:pt modelId="{338D3661-046D-4BE7-A433-8F56FFAA2145}">
      <dgm:prSet/>
      <dgm:spPr/>
      <dgm:t>
        <a:bodyPr/>
        <a:lstStyle/>
        <a:p>
          <a:r>
            <a:rPr lang="fi-FI" i="1"/>
            <a:t>1) molemmat osapuolet muodostavat vakioehdot (agreed documents) ja milloin</a:t>
          </a:r>
          <a:endParaRPr lang="fi-FI"/>
        </a:p>
      </dgm:t>
    </dgm:pt>
    <dgm:pt modelId="{7257E6E3-25F9-4D73-86B5-6F2E2DCB8439}" type="parTrans" cxnId="{A079C48F-60AD-45F7-A73F-30F90E7074E1}">
      <dgm:prSet/>
      <dgm:spPr/>
      <dgm:t>
        <a:bodyPr/>
        <a:lstStyle/>
        <a:p>
          <a:endParaRPr lang="fi-FI"/>
        </a:p>
      </dgm:t>
    </dgm:pt>
    <dgm:pt modelId="{8405A88C-A419-4725-AE28-9D624CD68163}" type="sibTrans" cxnId="{A079C48F-60AD-45F7-A73F-30F90E7074E1}">
      <dgm:prSet/>
      <dgm:spPr/>
      <dgm:t>
        <a:bodyPr/>
        <a:lstStyle/>
        <a:p>
          <a:endParaRPr lang="fi-FI"/>
        </a:p>
      </dgm:t>
    </dgm:pt>
    <dgm:pt modelId="{8358E85C-9F4B-46A1-9B97-D3DA82344E02}">
      <dgm:prSet/>
      <dgm:spPr/>
      <dgm:t>
        <a:bodyPr/>
        <a:lstStyle/>
        <a:p>
          <a:r>
            <a:rPr lang="fi-FI" i="1"/>
            <a:t>2) osapuolet ovat aiemmin käyttäneet samoja vakiotermejä.</a:t>
          </a:r>
          <a:endParaRPr lang="fi-FI"/>
        </a:p>
      </dgm:t>
    </dgm:pt>
    <dgm:pt modelId="{1019E301-8984-4500-8075-4BFBE418D5F1}" type="parTrans" cxnId="{E2468858-A370-415E-B0D4-A5B2A87C74CA}">
      <dgm:prSet/>
      <dgm:spPr/>
      <dgm:t>
        <a:bodyPr/>
        <a:lstStyle/>
        <a:p>
          <a:endParaRPr lang="fi-FI"/>
        </a:p>
      </dgm:t>
    </dgm:pt>
    <dgm:pt modelId="{8E342750-D392-46E6-81CB-6A0BCA8DB477}" type="sibTrans" cxnId="{E2468858-A370-415E-B0D4-A5B2A87C74CA}">
      <dgm:prSet/>
      <dgm:spPr/>
      <dgm:t>
        <a:bodyPr/>
        <a:lstStyle/>
        <a:p>
          <a:endParaRPr lang="fi-FI"/>
        </a:p>
      </dgm:t>
    </dgm:pt>
    <dgm:pt modelId="{2F45EE54-CF5F-4284-8A74-847D012CD2AA}">
      <dgm:prSet/>
      <dgm:spPr/>
      <dgm:t>
        <a:bodyPr/>
        <a:lstStyle/>
        <a:p>
          <a:r>
            <a:rPr lang="fi-FI" b="1"/>
            <a:t>Yllättävät ja ankarat ehdot</a:t>
          </a:r>
          <a:endParaRPr lang="fi-FI"/>
        </a:p>
      </dgm:t>
    </dgm:pt>
    <dgm:pt modelId="{2A0A8AFB-6026-478C-9C38-B7CF587D8453}" type="parTrans" cxnId="{14894589-69EE-4C8B-8195-2EF403EEB1F3}">
      <dgm:prSet/>
      <dgm:spPr/>
      <dgm:t>
        <a:bodyPr/>
        <a:lstStyle/>
        <a:p>
          <a:endParaRPr lang="fi-FI"/>
        </a:p>
      </dgm:t>
    </dgm:pt>
    <dgm:pt modelId="{40B31052-8C10-4F50-A443-89FAAFE0685B}" type="sibTrans" cxnId="{14894589-69EE-4C8B-8195-2EF403EEB1F3}">
      <dgm:prSet/>
      <dgm:spPr/>
      <dgm:t>
        <a:bodyPr/>
        <a:lstStyle/>
        <a:p>
          <a:endParaRPr lang="fi-FI"/>
        </a:p>
      </dgm:t>
    </dgm:pt>
    <dgm:pt modelId="{F6518D97-65E9-4237-B0F1-7C38A1577EB2}">
      <dgm:prSet/>
      <dgm:spPr/>
      <dgm:t>
        <a:bodyPr/>
        <a:lstStyle/>
        <a:p>
          <a:r>
            <a:rPr lang="fi-FI"/>
            <a:t>Korostamisvaatimus -&gt; Kuinka?</a:t>
          </a:r>
        </a:p>
      </dgm:t>
    </dgm:pt>
    <dgm:pt modelId="{D7318668-6021-4528-B316-23066D193CC3}" type="parTrans" cxnId="{E0572F9D-A850-4045-AD73-C7C02DD7C24D}">
      <dgm:prSet/>
      <dgm:spPr/>
      <dgm:t>
        <a:bodyPr/>
        <a:lstStyle/>
        <a:p>
          <a:endParaRPr lang="fi-FI"/>
        </a:p>
      </dgm:t>
    </dgm:pt>
    <dgm:pt modelId="{DBACA7E3-FCAC-49C1-874F-9A3A156FF366}" type="sibTrans" cxnId="{E0572F9D-A850-4045-AD73-C7C02DD7C24D}">
      <dgm:prSet/>
      <dgm:spPr/>
      <dgm:t>
        <a:bodyPr/>
        <a:lstStyle/>
        <a:p>
          <a:endParaRPr lang="fi-FI"/>
        </a:p>
      </dgm:t>
    </dgm:pt>
    <dgm:pt modelId="{1BE48323-072B-4848-B05C-96173F3DAB09}">
      <dgm:prSet/>
      <dgm:spPr/>
      <dgm:t>
        <a:bodyPr/>
        <a:lstStyle/>
        <a:p>
          <a:r>
            <a:rPr lang="fi-FI"/>
            <a:t>Mikä on ei-ankara termi:</a:t>
          </a:r>
        </a:p>
      </dgm:t>
    </dgm:pt>
    <dgm:pt modelId="{D995278F-933E-440A-ABA5-80D5EC6BD29D}" type="parTrans" cxnId="{7BBAC543-A2A7-4EB8-8C44-783882F2343B}">
      <dgm:prSet/>
      <dgm:spPr/>
      <dgm:t>
        <a:bodyPr/>
        <a:lstStyle/>
        <a:p>
          <a:endParaRPr lang="fi-FI"/>
        </a:p>
      </dgm:t>
    </dgm:pt>
    <dgm:pt modelId="{71B3D3BD-EE2F-4426-9B51-D71E496D467C}" type="sibTrans" cxnId="{7BBAC543-A2A7-4EB8-8C44-783882F2343B}">
      <dgm:prSet/>
      <dgm:spPr/>
      <dgm:t>
        <a:bodyPr/>
        <a:lstStyle/>
        <a:p>
          <a:endParaRPr lang="fi-FI"/>
        </a:p>
      </dgm:t>
    </dgm:pt>
    <dgm:pt modelId="{2E726E1A-D97E-4F4A-8479-7595195CB437}">
      <dgm:prSet/>
      <dgm:spPr/>
      <dgm:t>
        <a:bodyPr/>
        <a:lstStyle/>
        <a:p>
          <a:r>
            <a:rPr lang="fi-FI" i="1"/>
            <a:t>Vertailu tahdonvaltaisen lain ja sopimusoikeuden yleisten periaatteiden kanssa</a:t>
          </a:r>
          <a:endParaRPr lang="fi-FI"/>
        </a:p>
      </dgm:t>
    </dgm:pt>
    <dgm:pt modelId="{8084966F-3BC7-4AF6-A910-29C44BF0C53A}" type="parTrans" cxnId="{B4273F2F-276C-43EA-9FA2-D550126E8415}">
      <dgm:prSet/>
      <dgm:spPr/>
      <dgm:t>
        <a:bodyPr/>
        <a:lstStyle/>
        <a:p>
          <a:endParaRPr lang="fi-FI"/>
        </a:p>
      </dgm:t>
    </dgm:pt>
    <dgm:pt modelId="{C6918219-92FC-4982-BC35-1F6C1B74D64D}" type="sibTrans" cxnId="{B4273F2F-276C-43EA-9FA2-D550126E8415}">
      <dgm:prSet/>
      <dgm:spPr/>
      <dgm:t>
        <a:bodyPr/>
        <a:lstStyle/>
        <a:p>
          <a:endParaRPr lang="fi-FI"/>
        </a:p>
      </dgm:t>
    </dgm:pt>
    <dgm:pt modelId="{BCD426DB-5CD6-4C74-BB7F-C2B6988EFA3E}">
      <dgm:prSet/>
      <dgm:spPr/>
      <dgm:t>
        <a:bodyPr/>
        <a:lstStyle/>
        <a:p>
          <a:r>
            <a:rPr lang="fi-FI" i="1"/>
            <a:t>Jos ei-ankaraa termiä ei olisi sopimuksessa, velvoitteiden tasapaino ei muuttuisi </a:t>
          </a:r>
          <a:endParaRPr lang="fi-FI"/>
        </a:p>
      </dgm:t>
    </dgm:pt>
    <dgm:pt modelId="{D597618F-771C-4402-983F-0F5003CD2392}" type="parTrans" cxnId="{36D00DB5-6F53-4981-99D3-434C57643E3A}">
      <dgm:prSet/>
      <dgm:spPr/>
      <dgm:t>
        <a:bodyPr/>
        <a:lstStyle/>
        <a:p>
          <a:endParaRPr lang="fi-FI"/>
        </a:p>
      </dgm:t>
    </dgm:pt>
    <dgm:pt modelId="{CCB492D7-7D09-4DA0-9AAA-4EB4500E56F1}" type="sibTrans" cxnId="{36D00DB5-6F53-4981-99D3-434C57643E3A}">
      <dgm:prSet/>
      <dgm:spPr/>
      <dgm:t>
        <a:bodyPr/>
        <a:lstStyle/>
        <a:p>
          <a:endParaRPr lang="fi-FI"/>
        </a:p>
      </dgm:t>
    </dgm:pt>
    <dgm:pt modelId="{19CD26E4-D99D-4FF4-B0E1-F8CB8950B739}" type="pres">
      <dgm:prSet presAssocID="{BA9A6BEF-BE4E-4076-8DC8-B921259C7178}" presName="Name0" presStyleCnt="0">
        <dgm:presLayoutVars>
          <dgm:chPref val="1"/>
          <dgm:dir/>
          <dgm:animOne val="branch"/>
          <dgm:animLvl val="lvl"/>
          <dgm:resizeHandles/>
        </dgm:presLayoutVars>
      </dgm:prSet>
      <dgm:spPr/>
    </dgm:pt>
    <dgm:pt modelId="{BBC2ED8E-FBCA-4500-85D7-362E44EBA8C6}" type="pres">
      <dgm:prSet presAssocID="{6BCE6E87-E086-4F23-919D-3927857201A7}" presName="vertOne" presStyleCnt="0"/>
      <dgm:spPr/>
    </dgm:pt>
    <dgm:pt modelId="{05F93CA5-D483-49D6-AF7F-6C864DA2A4AE}" type="pres">
      <dgm:prSet presAssocID="{6BCE6E87-E086-4F23-919D-3927857201A7}" presName="txOne" presStyleLbl="node0" presStyleIdx="0" presStyleCnt="2">
        <dgm:presLayoutVars>
          <dgm:chPref val="3"/>
        </dgm:presLayoutVars>
      </dgm:prSet>
      <dgm:spPr/>
    </dgm:pt>
    <dgm:pt modelId="{120D29C3-082F-4F3C-A8D1-1BE3AD5D7443}" type="pres">
      <dgm:prSet presAssocID="{6BCE6E87-E086-4F23-919D-3927857201A7}" presName="parTransOne" presStyleCnt="0"/>
      <dgm:spPr/>
    </dgm:pt>
    <dgm:pt modelId="{789B1C1F-7A03-4B02-9DF5-A8D2170D0BF2}" type="pres">
      <dgm:prSet presAssocID="{6BCE6E87-E086-4F23-919D-3927857201A7}" presName="horzOne" presStyleCnt="0"/>
      <dgm:spPr/>
    </dgm:pt>
    <dgm:pt modelId="{E9333EBC-DB75-42ED-9DDF-3A6E9F25F09C}" type="pres">
      <dgm:prSet presAssocID="{51F0B2B4-DD54-4848-822D-CFDF751B3963}" presName="vertTwo" presStyleCnt="0"/>
      <dgm:spPr/>
    </dgm:pt>
    <dgm:pt modelId="{80D3219C-5501-42D1-9010-30A08858667E}" type="pres">
      <dgm:prSet presAssocID="{51F0B2B4-DD54-4848-822D-CFDF751B3963}" presName="txTwo" presStyleLbl="node2" presStyleIdx="0" presStyleCnt="3">
        <dgm:presLayoutVars>
          <dgm:chPref val="3"/>
        </dgm:presLayoutVars>
      </dgm:prSet>
      <dgm:spPr/>
    </dgm:pt>
    <dgm:pt modelId="{F7B6CE69-43DB-458F-9AD2-E5EA0BB5697F}" type="pres">
      <dgm:prSet presAssocID="{51F0B2B4-DD54-4848-822D-CFDF751B3963}" presName="parTransTwo" presStyleCnt="0"/>
      <dgm:spPr/>
    </dgm:pt>
    <dgm:pt modelId="{C3E45F1E-B813-4AC6-8A9D-3C31F4D4CFD0}" type="pres">
      <dgm:prSet presAssocID="{51F0B2B4-DD54-4848-822D-CFDF751B3963}" presName="horzTwo" presStyleCnt="0"/>
      <dgm:spPr/>
    </dgm:pt>
    <dgm:pt modelId="{EA3E0B47-A008-47B7-81C2-AF3BD71B4D64}" type="pres">
      <dgm:prSet presAssocID="{338D3661-046D-4BE7-A433-8F56FFAA2145}" presName="vertThree" presStyleCnt="0"/>
      <dgm:spPr/>
    </dgm:pt>
    <dgm:pt modelId="{381C76B6-39D7-4939-8D6A-425E4C4443E6}" type="pres">
      <dgm:prSet presAssocID="{338D3661-046D-4BE7-A433-8F56FFAA2145}" presName="txThree" presStyleLbl="node3" presStyleIdx="0" presStyleCnt="4">
        <dgm:presLayoutVars>
          <dgm:chPref val="3"/>
        </dgm:presLayoutVars>
      </dgm:prSet>
      <dgm:spPr/>
    </dgm:pt>
    <dgm:pt modelId="{CA8AC4E1-A989-4CEF-BA29-92C47B6EB66B}" type="pres">
      <dgm:prSet presAssocID="{338D3661-046D-4BE7-A433-8F56FFAA2145}" presName="horzThree" presStyleCnt="0"/>
      <dgm:spPr/>
    </dgm:pt>
    <dgm:pt modelId="{5A97AFF1-43DA-4CFA-A821-36B347AC9D1C}" type="pres">
      <dgm:prSet presAssocID="{8405A88C-A419-4725-AE28-9D624CD68163}" presName="sibSpaceThree" presStyleCnt="0"/>
      <dgm:spPr/>
    </dgm:pt>
    <dgm:pt modelId="{6BBE12B0-AC11-4A50-AB21-87BCEDFE5D92}" type="pres">
      <dgm:prSet presAssocID="{8358E85C-9F4B-46A1-9B97-D3DA82344E02}" presName="vertThree" presStyleCnt="0"/>
      <dgm:spPr/>
    </dgm:pt>
    <dgm:pt modelId="{06A79532-9D07-4BB1-A12D-D8659C5AB332}" type="pres">
      <dgm:prSet presAssocID="{8358E85C-9F4B-46A1-9B97-D3DA82344E02}" presName="txThree" presStyleLbl="node3" presStyleIdx="1" presStyleCnt="4">
        <dgm:presLayoutVars>
          <dgm:chPref val="3"/>
        </dgm:presLayoutVars>
      </dgm:prSet>
      <dgm:spPr/>
    </dgm:pt>
    <dgm:pt modelId="{61B64744-57B5-441C-BA8F-2B753747E6C9}" type="pres">
      <dgm:prSet presAssocID="{8358E85C-9F4B-46A1-9B97-D3DA82344E02}" presName="horzThree" presStyleCnt="0"/>
      <dgm:spPr/>
    </dgm:pt>
    <dgm:pt modelId="{665B7C47-6EE4-40F6-8B8D-4CDF43CE4120}" type="pres">
      <dgm:prSet presAssocID="{24D68EF0-D669-49A5-91BA-F5BB7BF3A3A7}" presName="sibSpaceOne" presStyleCnt="0"/>
      <dgm:spPr/>
    </dgm:pt>
    <dgm:pt modelId="{9DA9D718-D996-480C-B8D9-D4618F103544}" type="pres">
      <dgm:prSet presAssocID="{2F45EE54-CF5F-4284-8A74-847D012CD2AA}" presName="vertOne" presStyleCnt="0"/>
      <dgm:spPr/>
    </dgm:pt>
    <dgm:pt modelId="{52347888-5E79-462D-8C1E-F7C279E62791}" type="pres">
      <dgm:prSet presAssocID="{2F45EE54-CF5F-4284-8A74-847D012CD2AA}" presName="txOne" presStyleLbl="node0" presStyleIdx="1" presStyleCnt="2">
        <dgm:presLayoutVars>
          <dgm:chPref val="3"/>
        </dgm:presLayoutVars>
      </dgm:prSet>
      <dgm:spPr/>
    </dgm:pt>
    <dgm:pt modelId="{613101C2-E81F-4718-AC42-F393D0BC378B}" type="pres">
      <dgm:prSet presAssocID="{2F45EE54-CF5F-4284-8A74-847D012CD2AA}" presName="parTransOne" presStyleCnt="0"/>
      <dgm:spPr/>
    </dgm:pt>
    <dgm:pt modelId="{C9B72673-6159-4372-8685-A6605F21C6C8}" type="pres">
      <dgm:prSet presAssocID="{2F45EE54-CF5F-4284-8A74-847D012CD2AA}" presName="horzOne" presStyleCnt="0"/>
      <dgm:spPr/>
    </dgm:pt>
    <dgm:pt modelId="{6232A711-3996-462B-995D-53168C157141}" type="pres">
      <dgm:prSet presAssocID="{F6518D97-65E9-4237-B0F1-7C38A1577EB2}" presName="vertTwo" presStyleCnt="0"/>
      <dgm:spPr/>
    </dgm:pt>
    <dgm:pt modelId="{35EA606E-3547-4C0B-B2E5-AAE67E27BCCE}" type="pres">
      <dgm:prSet presAssocID="{F6518D97-65E9-4237-B0F1-7C38A1577EB2}" presName="txTwo" presStyleLbl="node2" presStyleIdx="1" presStyleCnt="3">
        <dgm:presLayoutVars>
          <dgm:chPref val="3"/>
        </dgm:presLayoutVars>
      </dgm:prSet>
      <dgm:spPr/>
    </dgm:pt>
    <dgm:pt modelId="{759404F8-7B7D-4A4D-A984-26CA601346F3}" type="pres">
      <dgm:prSet presAssocID="{F6518D97-65E9-4237-B0F1-7C38A1577EB2}" presName="horzTwo" presStyleCnt="0"/>
      <dgm:spPr/>
    </dgm:pt>
    <dgm:pt modelId="{645C90C8-FEB8-48A1-A5E5-3847A2C0FAFE}" type="pres">
      <dgm:prSet presAssocID="{DBACA7E3-FCAC-49C1-874F-9A3A156FF366}" presName="sibSpaceTwo" presStyleCnt="0"/>
      <dgm:spPr/>
    </dgm:pt>
    <dgm:pt modelId="{A79553E6-6B31-440C-A096-6CA8479983E3}" type="pres">
      <dgm:prSet presAssocID="{1BE48323-072B-4848-B05C-96173F3DAB09}" presName="vertTwo" presStyleCnt="0"/>
      <dgm:spPr/>
    </dgm:pt>
    <dgm:pt modelId="{47B1EDF4-C7D1-48EE-A7D6-C7E0F03516DA}" type="pres">
      <dgm:prSet presAssocID="{1BE48323-072B-4848-B05C-96173F3DAB09}" presName="txTwo" presStyleLbl="node2" presStyleIdx="2" presStyleCnt="3">
        <dgm:presLayoutVars>
          <dgm:chPref val="3"/>
        </dgm:presLayoutVars>
      </dgm:prSet>
      <dgm:spPr/>
    </dgm:pt>
    <dgm:pt modelId="{6ADFB6D6-07D8-4CD7-A132-FB516B934ABD}" type="pres">
      <dgm:prSet presAssocID="{1BE48323-072B-4848-B05C-96173F3DAB09}" presName="parTransTwo" presStyleCnt="0"/>
      <dgm:spPr/>
    </dgm:pt>
    <dgm:pt modelId="{8B7500C4-12ED-48A2-A0A8-707A5E95CC21}" type="pres">
      <dgm:prSet presAssocID="{1BE48323-072B-4848-B05C-96173F3DAB09}" presName="horzTwo" presStyleCnt="0"/>
      <dgm:spPr/>
    </dgm:pt>
    <dgm:pt modelId="{7DABA75A-BD5C-485C-94F7-0644642CA63D}" type="pres">
      <dgm:prSet presAssocID="{2E726E1A-D97E-4F4A-8479-7595195CB437}" presName="vertThree" presStyleCnt="0"/>
      <dgm:spPr/>
    </dgm:pt>
    <dgm:pt modelId="{04EDA350-5DC5-426C-B125-76AA580DF341}" type="pres">
      <dgm:prSet presAssocID="{2E726E1A-D97E-4F4A-8479-7595195CB437}" presName="txThree" presStyleLbl="node3" presStyleIdx="2" presStyleCnt="4">
        <dgm:presLayoutVars>
          <dgm:chPref val="3"/>
        </dgm:presLayoutVars>
      </dgm:prSet>
      <dgm:spPr/>
    </dgm:pt>
    <dgm:pt modelId="{A22A55EA-8605-40D3-B519-A01B37640992}" type="pres">
      <dgm:prSet presAssocID="{2E726E1A-D97E-4F4A-8479-7595195CB437}" presName="horzThree" presStyleCnt="0"/>
      <dgm:spPr/>
    </dgm:pt>
    <dgm:pt modelId="{195C5094-B626-4C3A-BC38-28D78123AC61}" type="pres">
      <dgm:prSet presAssocID="{C6918219-92FC-4982-BC35-1F6C1B74D64D}" presName="sibSpaceThree" presStyleCnt="0"/>
      <dgm:spPr/>
    </dgm:pt>
    <dgm:pt modelId="{BDB10F26-07B7-4961-A3F7-79D250DD51E7}" type="pres">
      <dgm:prSet presAssocID="{BCD426DB-5CD6-4C74-BB7F-C2B6988EFA3E}" presName="vertThree" presStyleCnt="0"/>
      <dgm:spPr/>
    </dgm:pt>
    <dgm:pt modelId="{F9258668-0E52-4F3E-9911-F96BA89D44D4}" type="pres">
      <dgm:prSet presAssocID="{BCD426DB-5CD6-4C74-BB7F-C2B6988EFA3E}" presName="txThree" presStyleLbl="node3" presStyleIdx="3" presStyleCnt="4">
        <dgm:presLayoutVars>
          <dgm:chPref val="3"/>
        </dgm:presLayoutVars>
      </dgm:prSet>
      <dgm:spPr/>
    </dgm:pt>
    <dgm:pt modelId="{77C2898F-9E23-4B2A-9273-453B7344C53B}" type="pres">
      <dgm:prSet presAssocID="{BCD426DB-5CD6-4C74-BB7F-C2B6988EFA3E}" presName="horzThree" presStyleCnt="0"/>
      <dgm:spPr/>
    </dgm:pt>
  </dgm:ptLst>
  <dgm:cxnLst>
    <dgm:cxn modelId="{3F7F7E21-87E1-47FB-8F86-D0CBB6507A18}" type="presOf" srcId="{51F0B2B4-DD54-4848-822D-CFDF751B3963}" destId="{80D3219C-5501-42D1-9010-30A08858667E}" srcOrd="0" destOrd="0" presId="urn:microsoft.com/office/officeart/2005/8/layout/hierarchy4"/>
    <dgm:cxn modelId="{B4273F2F-276C-43EA-9FA2-D550126E8415}" srcId="{1BE48323-072B-4848-B05C-96173F3DAB09}" destId="{2E726E1A-D97E-4F4A-8479-7595195CB437}" srcOrd="0" destOrd="0" parTransId="{8084966F-3BC7-4AF6-A910-29C44BF0C53A}" sibTransId="{C6918219-92FC-4982-BC35-1F6C1B74D64D}"/>
    <dgm:cxn modelId="{6704795F-6CE6-48DF-86C2-47A2B9F69421}" type="presOf" srcId="{6BCE6E87-E086-4F23-919D-3927857201A7}" destId="{05F93CA5-D483-49D6-AF7F-6C864DA2A4AE}" srcOrd="0" destOrd="0" presId="urn:microsoft.com/office/officeart/2005/8/layout/hierarchy4"/>
    <dgm:cxn modelId="{7BBAC543-A2A7-4EB8-8C44-783882F2343B}" srcId="{2F45EE54-CF5F-4284-8A74-847D012CD2AA}" destId="{1BE48323-072B-4848-B05C-96173F3DAB09}" srcOrd="1" destOrd="0" parTransId="{D995278F-933E-440A-ABA5-80D5EC6BD29D}" sibTransId="{71B3D3BD-EE2F-4426-9B51-D71E496D467C}"/>
    <dgm:cxn modelId="{05975E45-D39F-4DC0-B32A-7A40A8196486}" type="presOf" srcId="{8358E85C-9F4B-46A1-9B97-D3DA82344E02}" destId="{06A79532-9D07-4BB1-A12D-D8659C5AB332}" srcOrd="0" destOrd="0" presId="urn:microsoft.com/office/officeart/2005/8/layout/hierarchy4"/>
    <dgm:cxn modelId="{AF06E168-BA5D-4444-838C-FEADCBBA221E}" type="presOf" srcId="{338D3661-046D-4BE7-A433-8F56FFAA2145}" destId="{381C76B6-39D7-4939-8D6A-425E4C4443E6}" srcOrd="0" destOrd="0" presId="urn:microsoft.com/office/officeart/2005/8/layout/hierarchy4"/>
    <dgm:cxn modelId="{E2468858-A370-415E-B0D4-A5B2A87C74CA}" srcId="{51F0B2B4-DD54-4848-822D-CFDF751B3963}" destId="{8358E85C-9F4B-46A1-9B97-D3DA82344E02}" srcOrd="1" destOrd="0" parTransId="{1019E301-8984-4500-8075-4BFBE418D5F1}" sibTransId="{8E342750-D392-46E6-81CB-6A0BCA8DB477}"/>
    <dgm:cxn modelId="{A127657A-83DA-4212-A80C-4E1221D511C5}" type="presOf" srcId="{1BE48323-072B-4848-B05C-96173F3DAB09}" destId="{47B1EDF4-C7D1-48EE-A7D6-C7E0F03516DA}" srcOrd="0" destOrd="0" presId="urn:microsoft.com/office/officeart/2005/8/layout/hierarchy4"/>
    <dgm:cxn modelId="{14894589-69EE-4C8B-8195-2EF403EEB1F3}" srcId="{BA9A6BEF-BE4E-4076-8DC8-B921259C7178}" destId="{2F45EE54-CF5F-4284-8A74-847D012CD2AA}" srcOrd="1" destOrd="0" parTransId="{2A0A8AFB-6026-478C-9C38-B7CF587D8453}" sibTransId="{40B31052-8C10-4F50-A443-89FAAFE0685B}"/>
    <dgm:cxn modelId="{A079C48F-60AD-45F7-A73F-30F90E7074E1}" srcId="{51F0B2B4-DD54-4848-822D-CFDF751B3963}" destId="{338D3661-046D-4BE7-A433-8F56FFAA2145}" srcOrd="0" destOrd="0" parTransId="{7257E6E3-25F9-4D73-86B5-6F2E2DCB8439}" sibTransId="{8405A88C-A419-4725-AE28-9D624CD68163}"/>
    <dgm:cxn modelId="{3F266495-BB03-4701-B95C-DEA14AA47757}" srcId="{BA9A6BEF-BE4E-4076-8DC8-B921259C7178}" destId="{6BCE6E87-E086-4F23-919D-3927857201A7}" srcOrd="0" destOrd="0" parTransId="{802590F0-1DDC-4586-8869-40554F836794}" sibTransId="{24D68EF0-D669-49A5-91BA-F5BB7BF3A3A7}"/>
    <dgm:cxn modelId="{E0572F9D-A850-4045-AD73-C7C02DD7C24D}" srcId="{2F45EE54-CF5F-4284-8A74-847D012CD2AA}" destId="{F6518D97-65E9-4237-B0F1-7C38A1577EB2}" srcOrd="0" destOrd="0" parTransId="{D7318668-6021-4528-B316-23066D193CC3}" sibTransId="{DBACA7E3-FCAC-49C1-874F-9A3A156FF366}"/>
    <dgm:cxn modelId="{4E099DAE-9F88-404C-A39D-3E4C7F9CB7DA}" type="presOf" srcId="{F6518D97-65E9-4237-B0F1-7C38A1577EB2}" destId="{35EA606E-3547-4C0B-B2E5-AAE67E27BCCE}" srcOrd="0" destOrd="0" presId="urn:microsoft.com/office/officeart/2005/8/layout/hierarchy4"/>
    <dgm:cxn modelId="{36D00DB5-6F53-4981-99D3-434C57643E3A}" srcId="{1BE48323-072B-4848-B05C-96173F3DAB09}" destId="{BCD426DB-5CD6-4C74-BB7F-C2B6988EFA3E}" srcOrd="1" destOrd="0" parTransId="{D597618F-771C-4402-983F-0F5003CD2392}" sibTransId="{CCB492D7-7D09-4DA0-9AAA-4EB4500E56F1}"/>
    <dgm:cxn modelId="{E9ECCDB9-6BAD-4580-AE51-DBAA26E249F6}" type="presOf" srcId="{BA9A6BEF-BE4E-4076-8DC8-B921259C7178}" destId="{19CD26E4-D99D-4FF4-B0E1-F8CB8950B739}" srcOrd="0" destOrd="0" presId="urn:microsoft.com/office/officeart/2005/8/layout/hierarchy4"/>
    <dgm:cxn modelId="{2DB29AE0-C3D3-4C69-B6EC-AD3627EB9AB7}" type="presOf" srcId="{2F45EE54-CF5F-4284-8A74-847D012CD2AA}" destId="{52347888-5E79-462D-8C1E-F7C279E62791}" srcOrd="0" destOrd="0" presId="urn:microsoft.com/office/officeart/2005/8/layout/hierarchy4"/>
    <dgm:cxn modelId="{C07A4CE2-DC9A-4C11-B191-1EF33CBA4BAF}" srcId="{6BCE6E87-E086-4F23-919D-3927857201A7}" destId="{51F0B2B4-DD54-4848-822D-CFDF751B3963}" srcOrd="0" destOrd="0" parTransId="{C4597022-7FBF-4CA3-9CEA-B4F0F1118D1A}" sibTransId="{817F93B6-EA52-49D8-8E5E-F030A1A5AC3E}"/>
    <dgm:cxn modelId="{CC50CDF4-C8DC-47AE-900C-AC41B378B451}" type="presOf" srcId="{2E726E1A-D97E-4F4A-8479-7595195CB437}" destId="{04EDA350-5DC5-426C-B125-76AA580DF341}" srcOrd="0" destOrd="0" presId="urn:microsoft.com/office/officeart/2005/8/layout/hierarchy4"/>
    <dgm:cxn modelId="{1DB3D6F8-32EE-4693-BC91-CE2C03BA638C}" type="presOf" srcId="{BCD426DB-5CD6-4C74-BB7F-C2B6988EFA3E}" destId="{F9258668-0E52-4F3E-9911-F96BA89D44D4}" srcOrd="0" destOrd="0" presId="urn:microsoft.com/office/officeart/2005/8/layout/hierarchy4"/>
    <dgm:cxn modelId="{D13FFF65-EFEE-4D9E-AAD9-38DC0784A84E}" type="presParOf" srcId="{19CD26E4-D99D-4FF4-B0E1-F8CB8950B739}" destId="{BBC2ED8E-FBCA-4500-85D7-362E44EBA8C6}" srcOrd="0" destOrd="0" presId="urn:microsoft.com/office/officeart/2005/8/layout/hierarchy4"/>
    <dgm:cxn modelId="{E15167D5-1224-4BE9-A51C-24B1A3C7F535}" type="presParOf" srcId="{BBC2ED8E-FBCA-4500-85D7-362E44EBA8C6}" destId="{05F93CA5-D483-49D6-AF7F-6C864DA2A4AE}" srcOrd="0" destOrd="0" presId="urn:microsoft.com/office/officeart/2005/8/layout/hierarchy4"/>
    <dgm:cxn modelId="{98D98947-3C64-485C-A70A-FD190FC7B7CE}" type="presParOf" srcId="{BBC2ED8E-FBCA-4500-85D7-362E44EBA8C6}" destId="{120D29C3-082F-4F3C-A8D1-1BE3AD5D7443}" srcOrd="1" destOrd="0" presId="urn:microsoft.com/office/officeart/2005/8/layout/hierarchy4"/>
    <dgm:cxn modelId="{4A4F976E-4B19-4CB2-BEB7-1FD5CE4FE311}" type="presParOf" srcId="{BBC2ED8E-FBCA-4500-85D7-362E44EBA8C6}" destId="{789B1C1F-7A03-4B02-9DF5-A8D2170D0BF2}" srcOrd="2" destOrd="0" presId="urn:microsoft.com/office/officeart/2005/8/layout/hierarchy4"/>
    <dgm:cxn modelId="{7F4A2163-350B-4425-AA2E-4E4A68F9E9DB}" type="presParOf" srcId="{789B1C1F-7A03-4B02-9DF5-A8D2170D0BF2}" destId="{E9333EBC-DB75-42ED-9DDF-3A6E9F25F09C}" srcOrd="0" destOrd="0" presId="urn:microsoft.com/office/officeart/2005/8/layout/hierarchy4"/>
    <dgm:cxn modelId="{EB356814-10BB-48EF-AAB0-AB56EF62E278}" type="presParOf" srcId="{E9333EBC-DB75-42ED-9DDF-3A6E9F25F09C}" destId="{80D3219C-5501-42D1-9010-30A08858667E}" srcOrd="0" destOrd="0" presId="urn:microsoft.com/office/officeart/2005/8/layout/hierarchy4"/>
    <dgm:cxn modelId="{98E32A6E-776D-496E-8EF9-0B4DAAAA3527}" type="presParOf" srcId="{E9333EBC-DB75-42ED-9DDF-3A6E9F25F09C}" destId="{F7B6CE69-43DB-458F-9AD2-E5EA0BB5697F}" srcOrd="1" destOrd="0" presId="urn:microsoft.com/office/officeart/2005/8/layout/hierarchy4"/>
    <dgm:cxn modelId="{C9DCFAB0-9D99-46CA-82EC-92C2008502F6}" type="presParOf" srcId="{E9333EBC-DB75-42ED-9DDF-3A6E9F25F09C}" destId="{C3E45F1E-B813-4AC6-8A9D-3C31F4D4CFD0}" srcOrd="2" destOrd="0" presId="urn:microsoft.com/office/officeart/2005/8/layout/hierarchy4"/>
    <dgm:cxn modelId="{A02D0822-210C-48A4-A938-A9ACC487ED99}" type="presParOf" srcId="{C3E45F1E-B813-4AC6-8A9D-3C31F4D4CFD0}" destId="{EA3E0B47-A008-47B7-81C2-AF3BD71B4D64}" srcOrd="0" destOrd="0" presId="urn:microsoft.com/office/officeart/2005/8/layout/hierarchy4"/>
    <dgm:cxn modelId="{30B8276D-AD29-41AD-A0ED-65AE2E07407D}" type="presParOf" srcId="{EA3E0B47-A008-47B7-81C2-AF3BD71B4D64}" destId="{381C76B6-39D7-4939-8D6A-425E4C4443E6}" srcOrd="0" destOrd="0" presId="urn:microsoft.com/office/officeart/2005/8/layout/hierarchy4"/>
    <dgm:cxn modelId="{39A0DDC7-CBE6-49D5-A9AD-E039EAE5CF4D}" type="presParOf" srcId="{EA3E0B47-A008-47B7-81C2-AF3BD71B4D64}" destId="{CA8AC4E1-A989-4CEF-BA29-92C47B6EB66B}" srcOrd="1" destOrd="0" presId="urn:microsoft.com/office/officeart/2005/8/layout/hierarchy4"/>
    <dgm:cxn modelId="{A309D25D-BEF0-4507-B328-63FF6DFF7F0D}" type="presParOf" srcId="{C3E45F1E-B813-4AC6-8A9D-3C31F4D4CFD0}" destId="{5A97AFF1-43DA-4CFA-A821-36B347AC9D1C}" srcOrd="1" destOrd="0" presId="urn:microsoft.com/office/officeart/2005/8/layout/hierarchy4"/>
    <dgm:cxn modelId="{6BA692ED-CE0F-4115-B98D-47902DFDDCC3}" type="presParOf" srcId="{C3E45F1E-B813-4AC6-8A9D-3C31F4D4CFD0}" destId="{6BBE12B0-AC11-4A50-AB21-87BCEDFE5D92}" srcOrd="2" destOrd="0" presId="urn:microsoft.com/office/officeart/2005/8/layout/hierarchy4"/>
    <dgm:cxn modelId="{18EC8A66-AA4E-425D-B404-799C7F75202F}" type="presParOf" srcId="{6BBE12B0-AC11-4A50-AB21-87BCEDFE5D92}" destId="{06A79532-9D07-4BB1-A12D-D8659C5AB332}" srcOrd="0" destOrd="0" presId="urn:microsoft.com/office/officeart/2005/8/layout/hierarchy4"/>
    <dgm:cxn modelId="{0203F94D-66BC-4481-8CC3-734BC9AB8965}" type="presParOf" srcId="{6BBE12B0-AC11-4A50-AB21-87BCEDFE5D92}" destId="{61B64744-57B5-441C-BA8F-2B753747E6C9}" srcOrd="1" destOrd="0" presId="urn:microsoft.com/office/officeart/2005/8/layout/hierarchy4"/>
    <dgm:cxn modelId="{A37475FE-D0B8-4F00-896D-8C9651BDE048}" type="presParOf" srcId="{19CD26E4-D99D-4FF4-B0E1-F8CB8950B739}" destId="{665B7C47-6EE4-40F6-8B8D-4CDF43CE4120}" srcOrd="1" destOrd="0" presId="urn:microsoft.com/office/officeart/2005/8/layout/hierarchy4"/>
    <dgm:cxn modelId="{0F7A0C3B-4BF1-4EC6-BDE1-DE35EC45F273}" type="presParOf" srcId="{19CD26E4-D99D-4FF4-B0E1-F8CB8950B739}" destId="{9DA9D718-D996-480C-B8D9-D4618F103544}" srcOrd="2" destOrd="0" presId="urn:microsoft.com/office/officeart/2005/8/layout/hierarchy4"/>
    <dgm:cxn modelId="{7138F8DF-A82E-4FA3-BA2B-360F4C5EB591}" type="presParOf" srcId="{9DA9D718-D996-480C-B8D9-D4618F103544}" destId="{52347888-5E79-462D-8C1E-F7C279E62791}" srcOrd="0" destOrd="0" presId="urn:microsoft.com/office/officeart/2005/8/layout/hierarchy4"/>
    <dgm:cxn modelId="{04FA023C-5F55-42C0-9AEE-11B877EC68A0}" type="presParOf" srcId="{9DA9D718-D996-480C-B8D9-D4618F103544}" destId="{613101C2-E81F-4718-AC42-F393D0BC378B}" srcOrd="1" destOrd="0" presId="urn:microsoft.com/office/officeart/2005/8/layout/hierarchy4"/>
    <dgm:cxn modelId="{BE03AD6D-0FC9-41E5-A506-701700E556C8}" type="presParOf" srcId="{9DA9D718-D996-480C-B8D9-D4618F103544}" destId="{C9B72673-6159-4372-8685-A6605F21C6C8}" srcOrd="2" destOrd="0" presId="urn:microsoft.com/office/officeart/2005/8/layout/hierarchy4"/>
    <dgm:cxn modelId="{E0599998-CD0F-4AFD-825D-75BB2EFC0DD8}" type="presParOf" srcId="{C9B72673-6159-4372-8685-A6605F21C6C8}" destId="{6232A711-3996-462B-995D-53168C157141}" srcOrd="0" destOrd="0" presId="urn:microsoft.com/office/officeart/2005/8/layout/hierarchy4"/>
    <dgm:cxn modelId="{5D7B91FC-A314-41BA-82C5-A642FB2C4572}" type="presParOf" srcId="{6232A711-3996-462B-995D-53168C157141}" destId="{35EA606E-3547-4C0B-B2E5-AAE67E27BCCE}" srcOrd="0" destOrd="0" presId="urn:microsoft.com/office/officeart/2005/8/layout/hierarchy4"/>
    <dgm:cxn modelId="{2EA8214A-D210-47A3-B1A1-6711D4B2174D}" type="presParOf" srcId="{6232A711-3996-462B-995D-53168C157141}" destId="{759404F8-7B7D-4A4D-A984-26CA601346F3}" srcOrd="1" destOrd="0" presId="urn:microsoft.com/office/officeart/2005/8/layout/hierarchy4"/>
    <dgm:cxn modelId="{A2DA2FD2-FAD0-4492-AAC2-6232836BA375}" type="presParOf" srcId="{C9B72673-6159-4372-8685-A6605F21C6C8}" destId="{645C90C8-FEB8-48A1-A5E5-3847A2C0FAFE}" srcOrd="1" destOrd="0" presId="urn:microsoft.com/office/officeart/2005/8/layout/hierarchy4"/>
    <dgm:cxn modelId="{56A06BFF-450E-4ABF-AD5A-3F65B6D037F4}" type="presParOf" srcId="{C9B72673-6159-4372-8685-A6605F21C6C8}" destId="{A79553E6-6B31-440C-A096-6CA8479983E3}" srcOrd="2" destOrd="0" presId="urn:microsoft.com/office/officeart/2005/8/layout/hierarchy4"/>
    <dgm:cxn modelId="{6817EEC5-5A6B-424A-BD55-8945E48C176E}" type="presParOf" srcId="{A79553E6-6B31-440C-A096-6CA8479983E3}" destId="{47B1EDF4-C7D1-48EE-A7D6-C7E0F03516DA}" srcOrd="0" destOrd="0" presId="urn:microsoft.com/office/officeart/2005/8/layout/hierarchy4"/>
    <dgm:cxn modelId="{566669D9-07C5-405A-9B52-58481D0DE523}" type="presParOf" srcId="{A79553E6-6B31-440C-A096-6CA8479983E3}" destId="{6ADFB6D6-07D8-4CD7-A132-FB516B934ABD}" srcOrd="1" destOrd="0" presId="urn:microsoft.com/office/officeart/2005/8/layout/hierarchy4"/>
    <dgm:cxn modelId="{F7A32C2D-C8D5-4F27-807C-E075BDEDE899}" type="presParOf" srcId="{A79553E6-6B31-440C-A096-6CA8479983E3}" destId="{8B7500C4-12ED-48A2-A0A8-707A5E95CC21}" srcOrd="2" destOrd="0" presId="urn:microsoft.com/office/officeart/2005/8/layout/hierarchy4"/>
    <dgm:cxn modelId="{CE71AB7E-4351-42D9-8158-CFFCA2579171}" type="presParOf" srcId="{8B7500C4-12ED-48A2-A0A8-707A5E95CC21}" destId="{7DABA75A-BD5C-485C-94F7-0644642CA63D}" srcOrd="0" destOrd="0" presId="urn:microsoft.com/office/officeart/2005/8/layout/hierarchy4"/>
    <dgm:cxn modelId="{C99B198D-F80D-4F65-A722-F110FCA286CF}" type="presParOf" srcId="{7DABA75A-BD5C-485C-94F7-0644642CA63D}" destId="{04EDA350-5DC5-426C-B125-76AA580DF341}" srcOrd="0" destOrd="0" presId="urn:microsoft.com/office/officeart/2005/8/layout/hierarchy4"/>
    <dgm:cxn modelId="{8067752F-54DB-4127-8232-45F5CB6D2984}" type="presParOf" srcId="{7DABA75A-BD5C-485C-94F7-0644642CA63D}" destId="{A22A55EA-8605-40D3-B519-A01B37640992}" srcOrd="1" destOrd="0" presId="urn:microsoft.com/office/officeart/2005/8/layout/hierarchy4"/>
    <dgm:cxn modelId="{9E250087-FD96-42E9-A30D-2053342441B2}" type="presParOf" srcId="{8B7500C4-12ED-48A2-A0A8-707A5E95CC21}" destId="{195C5094-B626-4C3A-BC38-28D78123AC61}" srcOrd="1" destOrd="0" presId="urn:microsoft.com/office/officeart/2005/8/layout/hierarchy4"/>
    <dgm:cxn modelId="{F1B4C592-6E58-4563-9D65-1650D2C56861}" type="presParOf" srcId="{8B7500C4-12ED-48A2-A0A8-707A5E95CC21}" destId="{BDB10F26-07B7-4961-A3F7-79D250DD51E7}" srcOrd="2" destOrd="0" presId="urn:microsoft.com/office/officeart/2005/8/layout/hierarchy4"/>
    <dgm:cxn modelId="{A2733AD6-6024-40B8-9531-F85B2170FAEE}" type="presParOf" srcId="{BDB10F26-07B7-4961-A3F7-79D250DD51E7}" destId="{F9258668-0E52-4F3E-9911-F96BA89D44D4}" srcOrd="0" destOrd="0" presId="urn:microsoft.com/office/officeart/2005/8/layout/hierarchy4"/>
    <dgm:cxn modelId="{40AE8B1B-3D4C-41A7-B31E-9CD16EF9CA5F}" type="presParOf" srcId="{BDB10F26-07B7-4961-A3F7-79D250DD51E7}" destId="{77C2898F-9E23-4B2A-9273-453B7344C53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BA322AC5-95AE-43B0-8974-30F09DD161E0}" type="doc">
      <dgm:prSet loTypeId="urn:microsoft.com/office/officeart/2005/8/layout/hierarchy4" loCatId="list" qsTypeId="urn:microsoft.com/office/officeart/2005/8/quickstyle/simple3" qsCatId="simple" csTypeId="urn:microsoft.com/office/officeart/2005/8/colors/colorful4" csCatId="colorful"/>
      <dgm:spPr/>
      <dgm:t>
        <a:bodyPr/>
        <a:lstStyle/>
        <a:p>
          <a:endParaRPr lang="fi-FI"/>
        </a:p>
      </dgm:t>
    </dgm:pt>
    <dgm:pt modelId="{67A1CDAF-BCA9-42EE-9155-AAC7EA8915FF}">
      <dgm:prSet/>
      <dgm:spPr/>
      <dgm:t>
        <a:bodyPr/>
        <a:lstStyle/>
        <a:p>
          <a:pPr rtl="0"/>
          <a:r>
            <a:rPr lang="en-US" b="1"/>
            <a:t>Voivat olla osa kiinteä osa sopimusasiakirjaa tai erillinen asiakirja</a:t>
          </a:r>
          <a:endParaRPr lang="fi-FI"/>
        </a:p>
      </dgm:t>
    </dgm:pt>
    <dgm:pt modelId="{7CAD98FF-296D-40FA-81F5-67A50E0665C7}" type="parTrans" cxnId="{BC98B68E-C4CF-4C0E-8ABE-354E1CC42284}">
      <dgm:prSet/>
      <dgm:spPr/>
      <dgm:t>
        <a:bodyPr/>
        <a:lstStyle/>
        <a:p>
          <a:endParaRPr lang="fi-FI"/>
        </a:p>
      </dgm:t>
    </dgm:pt>
    <dgm:pt modelId="{BD41A225-8419-4638-900E-C28BEB4056CA}" type="sibTrans" cxnId="{BC98B68E-C4CF-4C0E-8ABE-354E1CC42284}">
      <dgm:prSet/>
      <dgm:spPr/>
      <dgm:t>
        <a:bodyPr/>
        <a:lstStyle/>
        <a:p>
          <a:endParaRPr lang="fi-FI"/>
        </a:p>
      </dgm:t>
    </dgm:pt>
    <dgm:pt modelId="{6A6988A8-A637-407B-BA9E-568207BD476A}">
      <dgm:prSet/>
      <dgm:spPr/>
      <dgm:t>
        <a:bodyPr/>
        <a:lstStyle/>
        <a:p>
          <a:pPr rtl="0"/>
          <a:r>
            <a:rPr lang="en-US"/>
            <a:t>Esim.: A-osio: Yksilölliset ehdot – B-osio: Yleiset sopimusehdot</a:t>
          </a:r>
          <a:endParaRPr lang="fi-FI"/>
        </a:p>
      </dgm:t>
    </dgm:pt>
    <dgm:pt modelId="{8B83AA34-C931-4009-B575-E2E63F938061}" type="parTrans" cxnId="{9EAF763D-E9A3-4CF2-9426-C0EC15D4CD48}">
      <dgm:prSet/>
      <dgm:spPr/>
      <dgm:t>
        <a:bodyPr/>
        <a:lstStyle/>
        <a:p>
          <a:endParaRPr lang="fi-FI"/>
        </a:p>
      </dgm:t>
    </dgm:pt>
    <dgm:pt modelId="{4A70E417-39F0-4834-ACCB-E552E60673DB}" type="sibTrans" cxnId="{9EAF763D-E9A3-4CF2-9426-C0EC15D4CD48}">
      <dgm:prSet/>
      <dgm:spPr/>
      <dgm:t>
        <a:bodyPr/>
        <a:lstStyle/>
        <a:p>
          <a:endParaRPr lang="fi-FI"/>
        </a:p>
      </dgm:t>
    </dgm:pt>
    <dgm:pt modelId="{9C6662B6-9F89-4E55-81C9-95A4D60EB446}">
      <dgm:prSet/>
      <dgm:spPr/>
      <dgm:t>
        <a:bodyPr/>
        <a:lstStyle/>
        <a:p>
          <a:pPr rtl="0"/>
          <a:r>
            <a:rPr lang="en-US" b="1"/>
            <a:t>Liittyminen sopimuksen osaksi </a:t>
          </a:r>
          <a:endParaRPr lang="fi-FI"/>
        </a:p>
      </dgm:t>
    </dgm:pt>
    <dgm:pt modelId="{295B4E57-31DB-4E7A-8CA7-BC90711176AA}" type="parTrans" cxnId="{99394A1C-659B-43AF-8C30-8909F7160F74}">
      <dgm:prSet/>
      <dgm:spPr/>
      <dgm:t>
        <a:bodyPr/>
        <a:lstStyle/>
        <a:p>
          <a:endParaRPr lang="fi-FI"/>
        </a:p>
      </dgm:t>
    </dgm:pt>
    <dgm:pt modelId="{B9ACA574-59BF-4743-9E2F-71150F1C5831}" type="sibTrans" cxnId="{99394A1C-659B-43AF-8C30-8909F7160F74}">
      <dgm:prSet/>
      <dgm:spPr/>
      <dgm:t>
        <a:bodyPr/>
        <a:lstStyle/>
        <a:p>
          <a:endParaRPr lang="fi-FI"/>
        </a:p>
      </dgm:t>
    </dgm:pt>
    <dgm:pt modelId="{3DC6586C-4CCF-4EE1-ADEF-EFC8492B2C0C}">
      <dgm:prSet/>
      <dgm:spPr/>
      <dgm:t>
        <a:bodyPr/>
        <a:lstStyle/>
        <a:p>
          <a:pPr rtl="0"/>
          <a:r>
            <a:rPr lang="en-US"/>
            <a:t>Vakioehtojen tyyppi: korkein kynnys yksipuolisilla ehdoilla</a:t>
          </a:r>
          <a:endParaRPr lang="fi-FI"/>
        </a:p>
      </dgm:t>
    </dgm:pt>
    <dgm:pt modelId="{703DDDE7-7407-430F-9479-99EF22CD501B}" type="parTrans" cxnId="{614981DB-63DD-4292-9DA2-59B7A0658067}">
      <dgm:prSet/>
      <dgm:spPr/>
      <dgm:t>
        <a:bodyPr/>
        <a:lstStyle/>
        <a:p>
          <a:endParaRPr lang="fi-FI"/>
        </a:p>
      </dgm:t>
    </dgm:pt>
    <dgm:pt modelId="{B3071EDB-5019-42A8-BF67-0E36443F5AB4}" type="sibTrans" cxnId="{614981DB-63DD-4292-9DA2-59B7A0658067}">
      <dgm:prSet/>
      <dgm:spPr/>
      <dgm:t>
        <a:bodyPr/>
        <a:lstStyle/>
        <a:p>
          <a:endParaRPr lang="fi-FI"/>
        </a:p>
      </dgm:t>
    </dgm:pt>
    <dgm:pt modelId="{CD555909-B654-44C6-A9F6-FA1BBEA102B1}">
      <dgm:prSet/>
      <dgm:spPr/>
      <dgm:t>
        <a:bodyPr/>
        <a:lstStyle/>
        <a:p>
          <a:pPr rtl="0"/>
          <a:r>
            <a:rPr lang="en-US"/>
            <a:t>Sopimuksentekotilanne: </a:t>
          </a:r>
          <a:endParaRPr lang="fi-FI"/>
        </a:p>
      </dgm:t>
    </dgm:pt>
    <dgm:pt modelId="{312CB125-D232-46D5-962D-E315DE46A2C4}" type="parTrans" cxnId="{D0DF10BF-CB81-4715-8DEE-C499BF92DE87}">
      <dgm:prSet/>
      <dgm:spPr/>
      <dgm:t>
        <a:bodyPr/>
        <a:lstStyle/>
        <a:p>
          <a:endParaRPr lang="fi-FI"/>
        </a:p>
      </dgm:t>
    </dgm:pt>
    <dgm:pt modelId="{D4342EE3-CFAD-4F7B-806B-385873CBA194}" type="sibTrans" cxnId="{D0DF10BF-CB81-4715-8DEE-C499BF92DE87}">
      <dgm:prSet/>
      <dgm:spPr/>
      <dgm:t>
        <a:bodyPr/>
        <a:lstStyle/>
        <a:p>
          <a:endParaRPr lang="fi-FI"/>
        </a:p>
      </dgm:t>
    </dgm:pt>
    <dgm:pt modelId="{17450171-FB00-4810-8247-88F88601B43A}">
      <dgm:prSet/>
      <dgm:spPr/>
      <dgm:t>
        <a:bodyPr/>
        <a:lstStyle/>
        <a:p>
          <a:pPr rtl="0"/>
          <a:r>
            <a:rPr lang="en-US" i="1"/>
            <a:t>Miten hyvin vastapuoli on voinut tutustua ehtoihin</a:t>
          </a:r>
          <a:endParaRPr lang="fi-FI"/>
        </a:p>
      </dgm:t>
    </dgm:pt>
    <dgm:pt modelId="{1E8E4D85-04AF-4887-9A2C-0F588B3FC95B}" type="parTrans" cxnId="{543D142A-E8CB-4496-8725-401E4D0BCF01}">
      <dgm:prSet/>
      <dgm:spPr/>
      <dgm:t>
        <a:bodyPr/>
        <a:lstStyle/>
        <a:p>
          <a:endParaRPr lang="fi-FI"/>
        </a:p>
      </dgm:t>
    </dgm:pt>
    <dgm:pt modelId="{A76C9CC0-75C2-40B8-8084-E2232411F52F}" type="sibTrans" cxnId="{543D142A-E8CB-4496-8725-401E4D0BCF01}">
      <dgm:prSet/>
      <dgm:spPr/>
      <dgm:t>
        <a:bodyPr/>
        <a:lstStyle/>
        <a:p>
          <a:endParaRPr lang="fi-FI"/>
        </a:p>
      </dgm:t>
    </dgm:pt>
    <dgm:pt modelId="{253A89A3-1965-4C73-8139-2FA420423959}">
      <dgm:prSet/>
      <dgm:spPr/>
      <dgm:t>
        <a:bodyPr/>
        <a:lstStyle/>
        <a:p>
          <a:pPr rtl="0"/>
          <a:r>
            <a:rPr lang="en-US" i="1"/>
            <a:t>Nettisopimuksissa “klikkaustekniikan” havainnollisuuden aste </a:t>
          </a:r>
          <a:endParaRPr lang="fi-FI"/>
        </a:p>
      </dgm:t>
    </dgm:pt>
    <dgm:pt modelId="{E390DDDB-7958-4204-8209-11DE8DE70DFC}" type="parTrans" cxnId="{458919AA-F5FB-4674-BF54-24AFBC0A359A}">
      <dgm:prSet/>
      <dgm:spPr/>
      <dgm:t>
        <a:bodyPr/>
        <a:lstStyle/>
        <a:p>
          <a:endParaRPr lang="fi-FI"/>
        </a:p>
      </dgm:t>
    </dgm:pt>
    <dgm:pt modelId="{F96BA6F3-3DFC-4D5D-88D4-66E0750F3290}" type="sibTrans" cxnId="{458919AA-F5FB-4674-BF54-24AFBC0A359A}">
      <dgm:prSet/>
      <dgm:spPr/>
      <dgm:t>
        <a:bodyPr/>
        <a:lstStyle/>
        <a:p>
          <a:endParaRPr lang="fi-FI"/>
        </a:p>
      </dgm:t>
    </dgm:pt>
    <dgm:pt modelId="{44796169-04F3-43E5-AD0B-56E2C090D926}">
      <dgm:prSet/>
      <dgm:spPr/>
      <dgm:t>
        <a:bodyPr/>
        <a:lstStyle/>
        <a:p>
          <a:pPr rtl="0"/>
          <a:r>
            <a:rPr lang="en-US" i="1"/>
            <a:t>Osapuolten aikaisempi käytäntö</a:t>
          </a:r>
          <a:endParaRPr lang="fi-FI"/>
        </a:p>
      </dgm:t>
    </dgm:pt>
    <dgm:pt modelId="{C96924F1-5DD6-40A9-AAE8-BD3A41C6AF41}" type="parTrans" cxnId="{6A1890F8-6A23-444F-B747-C44E17E045FA}">
      <dgm:prSet/>
      <dgm:spPr/>
      <dgm:t>
        <a:bodyPr/>
        <a:lstStyle/>
        <a:p>
          <a:endParaRPr lang="fi-FI"/>
        </a:p>
      </dgm:t>
    </dgm:pt>
    <dgm:pt modelId="{53110FDA-ED48-4B3E-860F-54BC7BCDDB76}" type="sibTrans" cxnId="{6A1890F8-6A23-444F-B747-C44E17E045FA}">
      <dgm:prSet/>
      <dgm:spPr/>
      <dgm:t>
        <a:bodyPr/>
        <a:lstStyle/>
        <a:p>
          <a:endParaRPr lang="fi-FI"/>
        </a:p>
      </dgm:t>
    </dgm:pt>
    <dgm:pt modelId="{D1D895BE-4A71-45EC-B85C-F6354A40BF42}">
      <dgm:prSet/>
      <dgm:spPr/>
      <dgm:t>
        <a:bodyPr/>
        <a:lstStyle/>
        <a:p>
          <a:pPr rtl="0"/>
          <a:r>
            <a:rPr lang="en-US" i="1"/>
            <a:t>Ehtojen tunnettavuus alalla ja alan vakiintunut käytäntö</a:t>
          </a:r>
          <a:endParaRPr lang="fi-FI"/>
        </a:p>
      </dgm:t>
    </dgm:pt>
    <dgm:pt modelId="{3090257C-0964-4A48-BF8E-C517C9522600}" type="parTrans" cxnId="{8DD4441E-DC7F-449B-B8FB-A689A0B1E4B1}">
      <dgm:prSet/>
      <dgm:spPr/>
      <dgm:t>
        <a:bodyPr/>
        <a:lstStyle/>
        <a:p>
          <a:endParaRPr lang="fi-FI"/>
        </a:p>
      </dgm:t>
    </dgm:pt>
    <dgm:pt modelId="{20E8BEFB-D40F-44A8-941C-030D6B6933CF}" type="sibTrans" cxnId="{8DD4441E-DC7F-449B-B8FB-A689A0B1E4B1}">
      <dgm:prSet/>
      <dgm:spPr/>
      <dgm:t>
        <a:bodyPr/>
        <a:lstStyle/>
        <a:p>
          <a:endParaRPr lang="fi-FI"/>
        </a:p>
      </dgm:t>
    </dgm:pt>
    <dgm:pt modelId="{E5A91251-C2D4-4DBA-BC6D-3ADA182BD99C}">
      <dgm:prSet/>
      <dgm:spPr/>
      <dgm:t>
        <a:bodyPr/>
        <a:lstStyle/>
        <a:p>
          <a:pPr rtl="0"/>
          <a:r>
            <a:rPr lang="en-US" i="1"/>
            <a:t>Ehtojen sisältö: yllättävistä ja ankarista yleensä erillinen huomautus</a:t>
          </a:r>
          <a:endParaRPr lang="fi-FI"/>
        </a:p>
      </dgm:t>
    </dgm:pt>
    <dgm:pt modelId="{1827127F-F297-46B4-9DAC-C165768EA75A}" type="parTrans" cxnId="{BD506EB4-CB30-48F7-BD13-E3FCF736B28B}">
      <dgm:prSet/>
      <dgm:spPr/>
      <dgm:t>
        <a:bodyPr/>
        <a:lstStyle/>
        <a:p>
          <a:endParaRPr lang="fi-FI"/>
        </a:p>
      </dgm:t>
    </dgm:pt>
    <dgm:pt modelId="{84B079A6-8D91-4D12-8447-C357B4C19478}" type="sibTrans" cxnId="{BD506EB4-CB30-48F7-BD13-E3FCF736B28B}">
      <dgm:prSet/>
      <dgm:spPr/>
      <dgm:t>
        <a:bodyPr/>
        <a:lstStyle/>
        <a:p>
          <a:endParaRPr lang="fi-FI"/>
        </a:p>
      </dgm:t>
    </dgm:pt>
    <dgm:pt modelId="{70EFED93-7D1B-42DC-BB2C-E7D6829507ED}" type="pres">
      <dgm:prSet presAssocID="{BA322AC5-95AE-43B0-8974-30F09DD161E0}" presName="Name0" presStyleCnt="0">
        <dgm:presLayoutVars>
          <dgm:chPref val="1"/>
          <dgm:dir/>
          <dgm:animOne val="branch"/>
          <dgm:animLvl val="lvl"/>
          <dgm:resizeHandles/>
        </dgm:presLayoutVars>
      </dgm:prSet>
      <dgm:spPr/>
    </dgm:pt>
    <dgm:pt modelId="{7ED5EC64-EE36-4785-8E60-CC8F05981C8C}" type="pres">
      <dgm:prSet presAssocID="{67A1CDAF-BCA9-42EE-9155-AAC7EA8915FF}" presName="vertOne" presStyleCnt="0"/>
      <dgm:spPr/>
    </dgm:pt>
    <dgm:pt modelId="{433E0AAD-CAC2-4D24-B98E-13B3C755C705}" type="pres">
      <dgm:prSet presAssocID="{67A1CDAF-BCA9-42EE-9155-AAC7EA8915FF}" presName="txOne" presStyleLbl="node0" presStyleIdx="0" presStyleCnt="2">
        <dgm:presLayoutVars>
          <dgm:chPref val="3"/>
        </dgm:presLayoutVars>
      </dgm:prSet>
      <dgm:spPr/>
    </dgm:pt>
    <dgm:pt modelId="{F731760C-7880-4848-80A7-6A295A0094D7}" type="pres">
      <dgm:prSet presAssocID="{67A1CDAF-BCA9-42EE-9155-AAC7EA8915FF}" presName="parTransOne" presStyleCnt="0"/>
      <dgm:spPr/>
    </dgm:pt>
    <dgm:pt modelId="{9397C4B1-EBC2-4446-BDE2-AB266EF1404A}" type="pres">
      <dgm:prSet presAssocID="{67A1CDAF-BCA9-42EE-9155-AAC7EA8915FF}" presName="horzOne" presStyleCnt="0"/>
      <dgm:spPr/>
    </dgm:pt>
    <dgm:pt modelId="{55F8C443-359F-4513-B76B-16D021C1F1D4}" type="pres">
      <dgm:prSet presAssocID="{6A6988A8-A637-407B-BA9E-568207BD476A}" presName="vertTwo" presStyleCnt="0"/>
      <dgm:spPr/>
    </dgm:pt>
    <dgm:pt modelId="{BCEFDAA9-D3A5-4890-A02B-C7EF5A4F005F}" type="pres">
      <dgm:prSet presAssocID="{6A6988A8-A637-407B-BA9E-568207BD476A}" presName="txTwo" presStyleLbl="node2" presStyleIdx="0" presStyleCnt="3">
        <dgm:presLayoutVars>
          <dgm:chPref val="3"/>
        </dgm:presLayoutVars>
      </dgm:prSet>
      <dgm:spPr/>
    </dgm:pt>
    <dgm:pt modelId="{531949B3-D2F6-446F-BACE-C211810026CB}" type="pres">
      <dgm:prSet presAssocID="{6A6988A8-A637-407B-BA9E-568207BD476A}" presName="horzTwo" presStyleCnt="0"/>
      <dgm:spPr/>
    </dgm:pt>
    <dgm:pt modelId="{C93C659F-1DF9-48CB-A69B-D6BE1C502506}" type="pres">
      <dgm:prSet presAssocID="{BD41A225-8419-4638-900E-C28BEB4056CA}" presName="sibSpaceOne" presStyleCnt="0"/>
      <dgm:spPr/>
    </dgm:pt>
    <dgm:pt modelId="{99E3593D-8602-44C9-A887-7D18C3545339}" type="pres">
      <dgm:prSet presAssocID="{9C6662B6-9F89-4E55-81C9-95A4D60EB446}" presName="vertOne" presStyleCnt="0"/>
      <dgm:spPr/>
    </dgm:pt>
    <dgm:pt modelId="{C5672C1F-13DA-41E4-BB58-C498584F2C9A}" type="pres">
      <dgm:prSet presAssocID="{9C6662B6-9F89-4E55-81C9-95A4D60EB446}" presName="txOne" presStyleLbl="node0" presStyleIdx="1" presStyleCnt="2">
        <dgm:presLayoutVars>
          <dgm:chPref val="3"/>
        </dgm:presLayoutVars>
      </dgm:prSet>
      <dgm:spPr/>
    </dgm:pt>
    <dgm:pt modelId="{65078A29-B257-44BA-AD65-0C5FB773C2B8}" type="pres">
      <dgm:prSet presAssocID="{9C6662B6-9F89-4E55-81C9-95A4D60EB446}" presName="parTransOne" presStyleCnt="0"/>
      <dgm:spPr/>
    </dgm:pt>
    <dgm:pt modelId="{E84DE170-66E4-49BB-8F80-49C1E52AB085}" type="pres">
      <dgm:prSet presAssocID="{9C6662B6-9F89-4E55-81C9-95A4D60EB446}" presName="horzOne" presStyleCnt="0"/>
      <dgm:spPr/>
    </dgm:pt>
    <dgm:pt modelId="{BB9F709E-9D64-47C6-9597-2560B1DB64DE}" type="pres">
      <dgm:prSet presAssocID="{3DC6586C-4CCF-4EE1-ADEF-EFC8492B2C0C}" presName="vertTwo" presStyleCnt="0"/>
      <dgm:spPr/>
    </dgm:pt>
    <dgm:pt modelId="{566970E5-54B5-436A-8D5A-1D197C4093ED}" type="pres">
      <dgm:prSet presAssocID="{3DC6586C-4CCF-4EE1-ADEF-EFC8492B2C0C}" presName="txTwo" presStyleLbl="node2" presStyleIdx="1" presStyleCnt="3">
        <dgm:presLayoutVars>
          <dgm:chPref val="3"/>
        </dgm:presLayoutVars>
      </dgm:prSet>
      <dgm:spPr/>
    </dgm:pt>
    <dgm:pt modelId="{B5805CFF-1CE8-46C9-86B6-328AF51C967F}" type="pres">
      <dgm:prSet presAssocID="{3DC6586C-4CCF-4EE1-ADEF-EFC8492B2C0C}" presName="horzTwo" presStyleCnt="0"/>
      <dgm:spPr/>
    </dgm:pt>
    <dgm:pt modelId="{79405504-8D34-41E9-B933-B5274E62F6A3}" type="pres">
      <dgm:prSet presAssocID="{B3071EDB-5019-42A8-BF67-0E36443F5AB4}" presName="sibSpaceTwo" presStyleCnt="0"/>
      <dgm:spPr/>
    </dgm:pt>
    <dgm:pt modelId="{120B562D-F719-4D29-9B3D-2FB00D561D4C}" type="pres">
      <dgm:prSet presAssocID="{CD555909-B654-44C6-A9F6-FA1BBEA102B1}" presName="vertTwo" presStyleCnt="0"/>
      <dgm:spPr/>
    </dgm:pt>
    <dgm:pt modelId="{3E28CE7F-5CC1-49DD-941B-A73047AC9C6C}" type="pres">
      <dgm:prSet presAssocID="{CD555909-B654-44C6-A9F6-FA1BBEA102B1}" presName="txTwo" presStyleLbl="node2" presStyleIdx="2" presStyleCnt="3">
        <dgm:presLayoutVars>
          <dgm:chPref val="3"/>
        </dgm:presLayoutVars>
      </dgm:prSet>
      <dgm:spPr/>
    </dgm:pt>
    <dgm:pt modelId="{05D9FFAF-EF25-4448-B513-27157B9C1C11}" type="pres">
      <dgm:prSet presAssocID="{CD555909-B654-44C6-A9F6-FA1BBEA102B1}" presName="parTransTwo" presStyleCnt="0"/>
      <dgm:spPr/>
    </dgm:pt>
    <dgm:pt modelId="{31FE3E01-E0E5-4E9F-BCFD-C35B13A199AB}" type="pres">
      <dgm:prSet presAssocID="{CD555909-B654-44C6-A9F6-FA1BBEA102B1}" presName="horzTwo" presStyleCnt="0"/>
      <dgm:spPr/>
    </dgm:pt>
    <dgm:pt modelId="{1D0C01AD-6A67-4CA4-B8B3-C5695BB7E9A3}" type="pres">
      <dgm:prSet presAssocID="{17450171-FB00-4810-8247-88F88601B43A}" presName="vertThree" presStyleCnt="0"/>
      <dgm:spPr/>
    </dgm:pt>
    <dgm:pt modelId="{8B2DC599-EAB8-4A7C-98EF-4EB3C45CF9E2}" type="pres">
      <dgm:prSet presAssocID="{17450171-FB00-4810-8247-88F88601B43A}" presName="txThree" presStyleLbl="node3" presStyleIdx="0" presStyleCnt="5">
        <dgm:presLayoutVars>
          <dgm:chPref val="3"/>
        </dgm:presLayoutVars>
      </dgm:prSet>
      <dgm:spPr/>
    </dgm:pt>
    <dgm:pt modelId="{4762B225-A0FF-4506-90A4-1E473973BA3E}" type="pres">
      <dgm:prSet presAssocID="{17450171-FB00-4810-8247-88F88601B43A}" presName="horzThree" presStyleCnt="0"/>
      <dgm:spPr/>
    </dgm:pt>
    <dgm:pt modelId="{246D7840-962F-4F26-82E3-DC50761C856F}" type="pres">
      <dgm:prSet presAssocID="{A76C9CC0-75C2-40B8-8084-E2232411F52F}" presName="sibSpaceThree" presStyleCnt="0"/>
      <dgm:spPr/>
    </dgm:pt>
    <dgm:pt modelId="{9C4CEF9D-92E6-43BD-ABA4-A6755734ECA5}" type="pres">
      <dgm:prSet presAssocID="{253A89A3-1965-4C73-8139-2FA420423959}" presName="vertThree" presStyleCnt="0"/>
      <dgm:spPr/>
    </dgm:pt>
    <dgm:pt modelId="{B41DFCF7-C3C4-417A-BB76-2E9E4A7345C3}" type="pres">
      <dgm:prSet presAssocID="{253A89A3-1965-4C73-8139-2FA420423959}" presName="txThree" presStyleLbl="node3" presStyleIdx="1" presStyleCnt="5">
        <dgm:presLayoutVars>
          <dgm:chPref val="3"/>
        </dgm:presLayoutVars>
      </dgm:prSet>
      <dgm:spPr/>
    </dgm:pt>
    <dgm:pt modelId="{8CF2C968-2435-4BBE-82CB-3685E8A5AB7E}" type="pres">
      <dgm:prSet presAssocID="{253A89A3-1965-4C73-8139-2FA420423959}" presName="horzThree" presStyleCnt="0"/>
      <dgm:spPr/>
    </dgm:pt>
    <dgm:pt modelId="{32BB12C3-6A51-49AE-AFD2-C6C73721B87A}" type="pres">
      <dgm:prSet presAssocID="{F96BA6F3-3DFC-4D5D-88D4-66E0750F3290}" presName="sibSpaceThree" presStyleCnt="0"/>
      <dgm:spPr/>
    </dgm:pt>
    <dgm:pt modelId="{22D9A344-589A-4ABD-BD30-706152954CEC}" type="pres">
      <dgm:prSet presAssocID="{44796169-04F3-43E5-AD0B-56E2C090D926}" presName="vertThree" presStyleCnt="0"/>
      <dgm:spPr/>
    </dgm:pt>
    <dgm:pt modelId="{0DFBC31F-6D03-43EC-933E-B2A6888D4335}" type="pres">
      <dgm:prSet presAssocID="{44796169-04F3-43E5-AD0B-56E2C090D926}" presName="txThree" presStyleLbl="node3" presStyleIdx="2" presStyleCnt="5">
        <dgm:presLayoutVars>
          <dgm:chPref val="3"/>
        </dgm:presLayoutVars>
      </dgm:prSet>
      <dgm:spPr/>
    </dgm:pt>
    <dgm:pt modelId="{C3317732-8E8E-49A7-B3BE-8ACD27EEE92B}" type="pres">
      <dgm:prSet presAssocID="{44796169-04F3-43E5-AD0B-56E2C090D926}" presName="horzThree" presStyleCnt="0"/>
      <dgm:spPr/>
    </dgm:pt>
    <dgm:pt modelId="{FF251A01-EBAB-4097-B8F8-C1EBBE561AD7}" type="pres">
      <dgm:prSet presAssocID="{53110FDA-ED48-4B3E-860F-54BC7BCDDB76}" presName="sibSpaceThree" presStyleCnt="0"/>
      <dgm:spPr/>
    </dgm:pt>
    <dgm:pt modelId="{43C310A1-7AE1-4B38-82D0-D6B3A6E0A3D6}" type="pres">
      <dgm:prSet presAssocID="{D1D895BE-4A71-45EC-B85C-F6354A40BF42}" presName="vertThree" presStyleCnt="0"/>
      <dgm:spPr/>
    </dgm:pt>
    <dgm:pt modelId="{9BF6E948-4946-4C93-AFAD-6C4355F3B4F6}" type="pres">
      <dgm:prSet presAssocID="{D1D895BE-4A71-45EC-B85C-F6354A40BF42}" presName="txThree" presStyleLbl="node3" presStyleIdx="3" presStyleCnt="5">
        <dgm:presLayoutVars>
          <dgm:chPref val="3"/>
        </dgm:presLayoutVars>
      </dgm:prSet>
      <dgm:spPr/>
    </dgm:pt>
    <dgm:pt modelId="{DFA98D5C-19A5-4261-AA21-7B80AB7AA9D8}" type="pres">
      <dgm:prSet presAssocID="{D1D895BE-4A71-45EC-B85C-F6354A40BF42}" presName="horzThree" presStyleCnt="0"/>
      <dgm:spPr/>
    </dgm:pt>
    <dgm:pt modelId="{C93BFB83-5D48-4369-899D-796B971989E7}" type="pres">
      <dgm:prSet presAssocID="{20E8BEFB-D40F-44A8-941C-030D6B6933CF}" presName="sibSpaceThree" presStyleCnt="0"/>
      <dgm:spPr/>
    </dgm:pt>
    <dgm:pt modelId="{42149B55-D82D-4933-A219-2B3E7DB90CD8}" type="pres">
      <dgm:prSet presAssocID="{E5A91251-C2D4-4DBA-BC6D-3ADA182BD99C}" presName="vertThree" presStyleCnt="0"/>
      <dgm:spPr/>
    </dgm:pt>
    <dgm:pt modelId="{98EDD003-1F8C-4870-89F7-238B18433000}" type="pres">
      <dgm:prSet presAssocID="{E5A91251-C2D4-4DBA-BC6D-3ADA182BD99C}" presName="txThree" presStyleLbl="node3" presStyleIdx="4" presStyleCnt="5">
        <dgm:presLayoutVars>
          <dgm:chPref val="3"/>
        </dgm:presLayoutVars>
      </dgm:prSet>
      <dgm:spPr/>
    </dgm:pt>
    <dgm:pt modelId="{B4FD5417-8FC2-4120-AEE0-F5117EDCD47B}" type="pres">
      <dgm:prSet presAssocID="{E5A91251-C2D4-4DBA-BC6D-3ADA182BD99C}" presName="horzThree" presStyleCnt="0"/>
      <dgm:spPr/>
    </dgm:pt>
  </dgm:ptLst>
  <dgm:cxnLst>
    <dgm:cxn modelId="{99394A1C-659B-43AF-8C30-8909F7160F74}" srcId="{BA322AC5-95AE-43B0-8974-30F09DD161E0}" destId="{9C6662B6-9F89-4E55-81C9-95A4D60EB446}" srcOrd="1" destOrd="0" parTransId="{295B4E57-31DB-4E7A-8CA7-BC90711176AA}" sibTransId="{B9ACA574-59BF-4743-9E2F-71150F1C5831}"/>
    <dgm:cxn modelId="{8DD4441E-DC7F-449B-B8FB-A689A0B1E4B1}" srcId="{CD555909-B654-44C6-A9F6-FA1BBEA102B1}" destId="{D1D895BE-4A71-45EC-B85C-F6354A40BF42}" srcOrd="3" destOrd="0" parTransId="{3090257C-0964-4A48-BF8E-C517C9522600}" sibTransId="{20E8BEFB-D40F-44A8-941C-030D6B6933CF}"/>
    <dgm:cxn modelId="{543D142A-E8CB-4496-8725-401E4D0BCF01}" srcId="{CD555909-B654-44C6-A9F6-FA1BBEA102B1}" destId="{17450171-FB00-4810-8247-88F88601B43A}" srcOrd="0" destOrd="0" parTransId="{1E8E4D85-04AF-4887-9A2C-0F588B3FC95B}" sibTransId="{A76C9CC0-75C2-40B8-8084-E2232411F52F}"/>
    <dgm:cxn modelId="{BB4DFD3A-D057-4B06-8BEC-CDE3B9973436}" type="presOf" srcId="{17450171-FB00-4810-8247-88F88601B43A}" destId="{8B2DC599-EAB8-4A7C-98EF-4EB3C45CF9E2}" srcOrd="0" destOrd="0" presId="urn:microsoft.com/office/officeart/2005/8/layout/hierarchy4"/>
    <dgm:cxn modelId="{9EAF763D-E9A3-4CF2-9426-C0EC15D4CD48}" srcId="{67A1CDAF-BCA9-42EE-9155-AAC7EA8915FF}" destId="{6A6988A8-A637-407B-BA9E-568207BD476A}" srcOrd="0" destOrd="0" parTransId="{8B83AA34-C931-4009-B575-E2E63F938061}" sibTransId="{4A70E417-39F0-4834-ACCB-E552E60673DB}"/>
    <dgm:cxn modelId="{ADA8E57E-A0D1-43EF-90B0-32BAC594F5BE}" type="presOf" srcId="{BA322AC5-95AE-43B0-8974-30F09DD161E0}" destId="{70EFED93-7D1B-42DC-BB2C-E7D6829507ED}" srcOrd="0" destOrd="0" presId="urn:microsoft.com/office/officeart/2005/8/layout/hierarchy4"/>
    <dgm:cxn modelId="{F1F5B981-2535-411D-AE8E-A4D228D3E6B8}" type="presOf" srcId="{D1D895BE-4A71-45EC-B85C-F6354A40BF42}" destId="{9BF6E948-4946-4C93-AFAD-6C4355F3B4F6}" srcOrd="0" destOrd="0" presId="urn:microsoft.com/office/officeart/2005/8/layout/hierarchy4"/>
    <dgm:cxn modelId="{BC98B68E-C4CF-4C0E-8ABE-354E1CC42284}" srcId="{BA322AC5-95AE-43B0-8974-30F09DD161E0}" destId="{67A1CDAF-BCA9-42EE-9155-AAC7EA8915FF}" srcOrd="0" destOrd="0" parTransId="{7CAD98FF-296D-40FA-81F5-67A50E0665C7}" sibTransId="{BD41A225-8419-4638-900E-C28BEB4056CA}"/>
    <dgm:cxn modelId="{1D82E394-66E6-4337-9814-BFCD118B6CFB}" type="presOf" srcId="{44796169-04F3-43E5-AD0B-56E2C090D926}" destId="{0DFBC31F-6D03-43EC-933E-B2A6888D4335}" srcOrd="0" destOrd="0" presId="urn:microsoft.com/office/officeart/2005/8/layout/hierarchy4"/>
    <dgm:cxn modelId="{0AC5F89B-B94E-4CAD-B00F-795DFE2B0CCE}" type="presOf" srcId="{253A89A3-1965-4C73-8139-2FA420423959}" destId="{B41DFCF7-C3C4-417A-BB76-2E9E4A7345C3}" srcOrd="0" destOrd="0" presId="urn:microsoft.com/office/officeart/2005/8/layout/hierarchy4"/>
    <dgm:cxn modelId="{458919AA-F5FB-4674-BF54-24AFBC0A359A}" srcId="{CD555909-B654-44C6-A9F6-FA1BBEA102B1}" destId="{253A89A3-1965-4C73-8139-2FA420423959}" srcOrd="1" destOrd="0" parTransId="{E390DDDB-7958-4204-8209-11DE8DE70DFC}" sibTransId="{F96BA6F3-3DFC-4D5D-88D4-66E0750F3290}"/>
    <dgm:cxn modelId="{BFCE99B3-DE70-49C8-ADA6-ED2B52AB54F4}" type="presOf" srcId="{67A1CDAF-BCA9-42EE-9155-AAC7EA8915FF}" destId="{433E0AAD-CAC2-4D24-B98E-13B3C755C705}" srcOrd="0" destOrd="0" presId="urn:microsoft.com/office/officeart/2005/8/layout/hierarchy4"/>
    <dgm:cxn modelId="{BD506EB4-CB30-48F7-BD13-E3FCF736B28B}" srcId="{CD555909-B654-44C6-A9F6-FA1BBEA102B1}" destId="{E5A91251-C2D4-4DBA-BC6D-3ADA182BD99C}" srcOrd="4" destOrd="0" parTransId="{1827127F-F297-46B4-9DAC-C165768EA75A}" sibTransId="{84B079A6-8D91-4D12-8447-C357B4C19478}"/>
    <dgm:cxn modelId="{3EB086B8-7D4B-41C4-B02F-2E536E803D68}" type="presOf" srcId="{3DC6586C-4CCF-4EE1-ADEF-EFC8492B2C0C}" destId="{566970E5-54B5-436A-8D5A-1D197C4093ED}" srcOrd="0" destOrd="0" presId="urn:microsoft.com/office/officeart/2005/8/layout/hierarchy4"/>
    <dgm:cxn modelId="{336239B9-C4FE-4A20-8BEE-9E3068E7AB93}" type="presOf" srcId="{E5A91251-C2D4-4DBA-BC6D-3ADA182BD99C}" destId="{98EDD003-1F8C-4870-89F7-238B18433000}" srcOrd="0" destOrd="0" presId="urn:microsoft.com/office/officeart/2005/8/layout/hierarchy4"/>
    <dgm:cxn modelId="{D0DF10BF-CB81-4715-8DEE-C499BF92DE87}" srcId="{9C6662B6-9F89-4E55-81C9-95A4D60EB446}" destId="{CD555909-B654-44C6-A9F6-FA1BBEA102B1}" srcOrd="1" destOrd="0" parTransId="{312CB125-D232-46D5-962D-E315DE46A2C4}" sibTransId="{D4342EE3-CFAD-4F7B-806B-385873CBA194}"/>
    <dgm:cxn modelId="{D3DBE6C9-2486-4741-9F0C-E465A2851F8B}" type="presOf" srcId="{9C6662B6-9F89-4E55-81C9-95A4D60EB446}" destId="{C5672C1F-13DA-41E4-BB58-C498584F2C9A}" srcOrd="0" destOrd="0" presId="urn:microsoft.com/office/officeart/2005/8/layout/hierarchy4"/>
    <dgm:cxn modelId="{614981DB-63DD-4292-9DA2-59B7A0658067}" srcId="{9C6662B6-9F89-4E55-81C9-95A4D60EB446}" destId="{3DC6586C-4CCF-4EE1-ADEF-EFC8492B2C0C}" srcOrd="0" destOrd="0" parTransId="{703DDDE7-7407-430F-9479-99EF22CD501B}" sibTransId="{B3071EDB-5019-42A8-BF67-0E36443F5AB4}"/>
    <dgm:cxn modelId="{407125F1-56AE-4FD1-BA40-817437D3EC9E}" type="presOf" srcId="{6A6988A8-A637-407B-BA9E-568207BD476A}" destId="{BCEFDAA9-D3A5-4890-A02B-C7EF5A4F005F}" srcOrd="0" destOrd="0" presId="urn:microsoft.com/office/officeart/2005/8/layout/hierarchy4"/>
    <dgm:cxn modelId="{6A1890F8-6A23-444F-B747-C44E17E045FA}" srcId="{CD555909-B654-44C6-A9F6-FA1BBEA102B1}" destId="{44796169-04F3-43E5-AD0B-56E2C090D926}" srcOrd="2" destOrd="0" parTransId="{C96924F1-5DD6-40A9-AAE8-BD3A41C6AF41}" sibTransId="{53110FDA-ED48-4B3E-860F-54BC7BCDDB76}"/>
    <dgm:cxn modelId="{87630EFC-15EA-4DC0-8DC7-041E87C915AE}" type="presOf" srcId="{CD555909-B654-44C6-A9F6-FA1BBEA102B1}" destId="{3E28CE7F-5CC1-49DD-941B-A73047AC9C6C}" srcOrd="0" destOrd="0" presId="urn:microsoft.com/office/officeart/2005/8/layout/hierarchy4"/>
    <dgm:cxn modelId="{6C64B149-52BA-4C7D-8DE6-1B68BD519A8C}" type="presParOf" srcId="{70EFED93-7D1B-42DC-BB2C-E7D6829507ED}" destId="{7ED5EC64-EE36-4785-8E60-CC8F05981C8C}" srcOrd="0" destOrd="0" presId="urn:microsoft.com/office/officeart/2005/8/layout/hierarchy4"/>
    <dgm:cxn modelId="{E16038E5-0D2C-4969-A66C-EC5AA6B50855}" type="presParOf" srcId="{7ED5EC64-EE36-4785-8E60-CC8F05981C8C}" destId="{433E0AAD-CAC2-4D24-B98E-13B3C755C705}" srcOrd="0" destOrd="0" presId="urn:microsoft.com/office/officeart/2005/8/layout/hierarchy4"/>
    <dgm:cxn modelId="{87A941A7-9861-4F28-9844-322ECED53346}" type="presParOf" srcId="{7ED5EC64-EE36-4785-8E60-CC8F05981C8C}" destId="{F731760C-7880-4848-80A7-6A295A0094D7}" srcOrd="1" destOrd="0" presId="urn:microsoft.com/office/officeart/2005/8/layout/hierarchy4"/>
    <dgm:cxn modelId="{869546E2-40D2-4EC9-892C-E7BEF360BFF5}" type="presParOf" srcId="{7ED5EC64-EE36-4785-8E60-CC8F05981C8C}" destId="{9397C4B1-EBC2-4446-BDE2-AB266EF1404A}" srcOrd="2" destOrd="0" presId="urn:microsoft.com/office/officeart/2005/8/layout/hierarchy4"/>
    <dgm:cxn modelId="{CFB27FFD-14DE-40A5-883F-264349554436}" type="presParOf" srcId="{9397C4B1-EBC2-4446-BDE2-AB266EF1404A}" destId="{55F8C443-359F-4513-B76B-16D021C1F1D4}" srcOrd="0" destOrd="0" presId="urn:microsoft.com/office/officeart/2005/8/layout/hierarchy4"/>
    <dgm:cxn modelId="{169EA4AC-B5BD-441C-88E0-0D2231160B0E}" type="presParOf" srcId="{55F8C443-359F-4513-B76B-16D021C1F1D4}" destId="{BCEFDAA9-D3A5-4890-A02B-C7EF5A4F005F}" srcOrd="0" destOrd="0" presId="urn:microsoft.com/office/officeart/2005/8/layout/hierarchy4"/>
    <dgm:cxn modelId="{88980C6F-0616-4F12-B24F-86310887F481}" type="presParOf" srcId="{55F8C443-359F-4513-B76B-16D021C1F1D4}" destId="{531949B3-D2F6-446F-BACE-C211810026CB}" srcOrd="1" destOrd="0" presId="urn:microsoft.com/office/officeart/2005/8/layout/hierarchy4"/>
    <dgm:cxn modelId="{75CE02F6-ED48-459B-A2FE-3FD23EC48266}" type="presParOf" srcId="{70EFED93-7D1B-42DC-BB2C-E7D6829507ED}" destId="{C93C659F-1DF9-48CB-A69B-D6BE1C502506}" srcOrd="1" destOrd="0" presId="urn:microsoft.com/office/officeart/2005/8/layout/hierarchy4"/>
    <dgm:cxn modelId="{7C9DBBE8-849F-4058-9EBB-E963991FB329}" type="presParOf" srcId="{70EFED93-7D1B-42DC-BB2C-E7D6829507ED}" destId="{99E3593D-8602-44C9-A887-7D18C3545339}" srcOrd="2" destOrd="0" presId="urn:microsoft.com/office/officeart/2005/8/layout/hierarchy4"/>
    <dgm:cxn modelId="{FC4564A4-7970-4365-A003-0313D725F84C}" type="presParOf" srcId="{99E3593D-8602-44C9-A887-7D18C3545339}" destId="{C5672C1F-13DA-41E4-BB58-C498584F2C9A}" srcOrd="0" destOrd="0" presId="urn:microsoft.com/office/officeart/2005/8/layout/hierarchy4"/>
    <dgm:cxn modelId="{29A2F3E2-6238-4B63-8758-784E24B15D5B}" type="presParOf" srcId="{99E3593D-8602-44C9-A887-7D18C3545339}" destId="{65078A29-B257-44BA-AD65-0C5FB773C2B8}" srcOrd="1" destOrd="0" presId="urn:microsoft.com/office/officeart/2005/8/layout/hierarchy4"/>
    <dgm:cxn modelId="{5B9FCA8A-7C44-4AE3-9C4F-B1BF1897C6F6}" type="presParOf" srcId="{99E3593D-8602-44C9-A887-7D18C3545339}" destId="{E84DE170-66E4-49BB-8F80-49C1E52AB085}" srcOrd="2" destOrd="0" presId="urn:microsoft.com/office/officeart/2005/8/layout/hierarchy4"/>
    <dgm:cxn modelId="{079498A6-3675-46DB-A955-DC707CF7AAD2}" type="presParOf" srcId="{E84DE170-66E4-49BB-8F80-49C1E52AB085}" destId="{BB9F709E-9D64-47C6-9597-2560B1DB64DE}" srcOrd="0" destOrd="0" presId="urn:microsoft.com/office/officeart/2005/8/layout/hierarchy4"/>
    <dgm:cxn modelId="{BC9660AE-625F-440E-ADB6-D1B02C865340}" type="presParOf" srcId="{BB9F709E-9D64-47C6-9597-2560B1DB64DE}" destId="{566970E5-54B5-436A-8D5A-1D197C4093ED}" srcOrd="0" destOrd="0" presId="urn:microsoft.com/office/officeart/2005/8/layout/hierarchy4"/>
    <dgm:cxn modelId="{B50F6555-A905-44E6-8EC0-644E9071A5D9}" type="presParOf" srcId="{BB9F709E-9D64-47C6-9597-2560B1DB64DE}" destId="{B5805CFF-1CE8-46C9-86B6-328AF51C967F}" srcOrd="1" destOrd="0" presId="urn:microsoft.com/office/officeart/2005/8/layout/hierarchy4"/>
    <dgm:cxn modelId="{AE718293-3ED8-4585-86EC-158FE12F9743}" type="presParOf" srcId="{E84DE170-66E4-49BB-8F80-49C1E52AB085}" destId="{79405504-8D34-41E9-B933-B5274E62F6A3}" srcOrd="1" destOrd="0" presId="urn:microsoft.com/office/officeart/2005/8/layout/hierarchy4"/>
    <dgm:cxn modelId="{1F4E79B0-2C4A-4AF4-934A-15B25B808D44}" type="presParOf" srcId="{E84DE170-66E4-49BB-8F80-49C1E52AB085}" destId="{120B562D-F719-4D29-9B3D-2FB00D561D4C}" srcOrd="2" destOrd="0" presId="urn:microsoft.com/office/officeart/2005/8/layout/hierarchy4"/>
    <dgm:cxn modelId="{39A6237A-E1F2-4F7B-B904-90140341BBC6}" type="presParOf" srcId="{120B562D-F719-4D29-9B3D-2FB00D561D4C}" destId="{3E28CE7F-5CC1-49DD-941B-A73047AC9C6C}" srcOrd="0" destOrd="0" presId="urn:microsoft.com/office/officeart/2005/8/layout/hierarchy4"/>
    <dgm:cxn modelId="{1EC760B0-1BD8-435B-A0BD-9E75FE5CA81C}" type="presParOf" srcId="{120B562D-F719-4D29-9B3D-2FB00D561D4C}" destId="{05D9FFAF-EF25-4448-B513-27157B9C1C11}" srcOrd="1" destOrd="0" presId="urn:microsoft.com/office/officeart/2005/8/layout/hierarchy4"/>
    <dgm:cxn modelId="{175DAF51-D4B8-4899-AA70-3A2DDA599B05}" type="presParOf" srcId="{120B562D-F719-4D29-9B3D-2FB00D561D4C}" destId="{31FE3E01-E0E5-4E9F-BCFD-C35B13A199AB}" srcOrd="2" destOrd="0" presId="urn:microsoft.com/office/officeart/2005/8/layout/hierarchy4"/>
    <dgm:cxn modelId="{7FA12B14-413A-4EE0-924D-8943EE57615A}" type="presParOf" srcId="{31FE3E01-E0E5-4E9F-BCFD-C35B13A199AB}" destId="{1D0C01AD-6A67-4CA4-B8B3-C5695BB7E9A3}" srcOrd="0" destOrd="0" presId="urn:microsoft.com/office/officeart/2005/8/layout/hierarchy4"/>
    <dgm:cxn modelId="{429E12A1-518F-4EC0-86F0-92905792F165}" type="presParOf" srcId="{1D0C01AD-6A67-4CA4-B8B3-C5695BB7E9A3}" destId="{8B2DC599-EAB8-4A7C-98EF-4EB3C45CF9E2}" srcOrd="0" destOrd="0" presId="urn:microsoft.com/office/officeart/2005/8/layout/hierarchy4"/>
    <dgm:cxn modelId="{B1F62198-6EBD-44CF-9744-564DCE8F3B5B}" type="presParOf" srcId="{1D0C01AD-6A67-4CA4-B8B3-C5695BB7E9A3}" destId="{4762B225-A0FF-4506-90A4-1E473973BA3E}" srcOrd="1" destOrd="0" presId="urn:microsoft.com/office/officeart/2005/8/layout/hierarchy4"/>
    <dgm:cxn modelId="{18F6A277-CCFA-4BE3-95FE-85A6DBD8DE4D}" type="presParOf" srcId="{31FE3E01-E0E5-4E9F-BCFD-C35B13A199AB}" destId="{246D7840-962F-4F26-82E3-DC50761C856F}" srcOrd="1" destOrd="0" presId="urn:microsoft.com/office/officeart/2005/8/layout/hierarchy4"/>
    <dgm:cxn modelId="{53C57BF4-58C0-4442-BBCD-480541A66494}" type="presParOf" srcId="{31FE3E01-E0E5-4E9F-BCFD-C35B13A199AB}" destId="{9C4CEF9D-92E6-43BD-ABA4-A6755734ECA5}" srcOrd="2" destOrd="0" presId="urn:microsoft.com/office/officeart/2005/8/layout/hierarchy4"/>
    <dgm:cxn modelId="{0C3F09CE-ADCE-4490-99F2-7D1E58024297}" type="presParOf" srcId="{9C4CEF9D-92E6-43BD-ABA4-A6755734ECA5}" destId="{B41DFCF7-C3C4-417A-BB76-2E9E4A7345C3}" srcOrd="0" destOrd="0" presId="urn:microsoft.com/office/officeart/2005/8/layout/hierarchy4"/>
    <dgm:cxn modelId="{CBB6A618-421C-4404-846A-6D9DC0923F4C}" type="presParOf" srcId="{9C4CEF9D-92E6-43BD-ABA4-A6755734ECA5}" destId="{8CF2C968-2435-4BBE-82CB-3685E8A5AB7E}" srcOrd="1" destOrd="0" presId="urn:microsoft.com/office/officeart/2005/8/layout/hierarchy4"/>
    <dgm:cxn modelId="{9AFC3F68-76BC-40DD-9DD1-8DB34F45D0DB}" type="presParOf" srcId="{31FE3E01-E0E5-4E9F-BCFD-C35B13A199AB}" destId="{32BB12C3-6A51-49AE-AFD2-C6C73721B87A}" srcOrd="3" destOrd="0" presId="urn:microsoft.com/office/officeart/2005/8/layout/hierarchy4"/>
    <dgm:cxn modelId="{41122047-E8CA-4F4C-8EF0-41371BC61C96}" type="presParOf" srcId="{31FE3E01-E0E5-4E9F-BCFD-C35B13A199AB}" destId="{22D9A344-589A-4ABD-BD30-706152954CEC}" srcOrd="4" destOrd="0" presId="urn:microsoft.com/office/officeart/2005/8/layout/hierarchy4"/>
    <dgm:cxn modelId="{49B4256E-D2F6-4058-A53F-26F92BC1FA24}" type="presParOf" srcId="{22D9A344-589A-4ABD-BD30-706152954CEC}" destId="{0DFBC31F-6D03-43EC-933E-B2A6888D4335}" srcOrd="0" destOrd="0" presId="urn:microsoft.com/office/officeart/2005/8/layout/hierarchy4"/>
    <dgm:cxn modelId="{BE0C7752-14C8-4EE1-83C4-1CD3832E233C}" type="presParOf" srcId="{22D9A344-589A-4ABD-BD30-706152954CEC}" destId="{C3317732-8E8E-49A7-B3BE-8ACD27EEE92B}" srcOrd="1" destOrd="0" presId="urn:microsoft.com/office/officeart/2005/8/layout/hierarchy4"/>
    <dgm:cxn modelId="{837CDF20-8EE4-4B80-9E36-865BD8884912}" type="presParOf" srcId="{31FE3E01-E0E5-4E9F-BCFD-C35B13A199AB}" destId="{FF251A01-EBAB-4097-B8F8-C1EBBE561AD7}" srcOrd="5" destOrd="0" presId="urn:microsoft.com/office/officeart/2005/8/layout/hierarchy4"/>
    <dgm:cxn modelId="{4FC23D07-83AD-4F4B-BD70-3187AAEB8269}" type="presParOf" srcId="{31FE3E01-E0E5-4E9F-BCFD-C35B13A199AB}" destId="{43C310A1-7AE1-4B38-82D0-D6B3A6E0A3D6}" srcOrd="6" destOrd="0" presId="urn:microsoft.com/office/officeart/2005/8/layout/hierarchy4"/>
    <dgm:cxn modelId="{A69CC46F-2913-4AD7-A840-265662B41F1F}" type="presParOf" srcId="{43C310A1-7AE1-4B38-82D0-D6B3A6E0A3D6}" destId="{9BF6E948-4946-4C93-AFAD-6C4355F3B4F6}" srcOrd="0" destOrd="0" presId="urn:microsoft.com/office/officeart/2005/8/layout/hierarchy4"/>
    <dgm:cxn modelId="{97E88C0F-6A2B-49A2-B1FC-CE93635C19D0}" type="presParOf" srcId="{43C310A1-7AE1-4B38-82D0-D6B3A6E0A3D6}" destId="{DFA98D5C-19A5-4261-AA21-7B80AB7AA9D8}" srcOrd="1" destOrd="0" presId="urn:microsoft.com/office/officeart/2005/8/layout/hierarchy4"/>
    <dgm:cxn modelId="{F2B23824-E16E-4954-BDF0-5BAF869BB4F6}" type="presParOf" srcId="{31FE3E01-E0E5-4E9F-BCFD-C35B13A199AB}" destId="{C93BFB83-5D48-4369-899D-796B971989E7}" srcOrd="7" destOrd="0" presId="urn:microsoft.com/office/officeart/2005/8/layout/hierarchy4"/>
    <dgm:cxn modelId="{8A7753C3-AC2D-4D32-AB64-CFCF16C2694A}" type="presParOf" srcId="{31FE3E01-E0E5-4E9F-BCFD-C35B13A199AB}" destId="{42149B55-D82D-4933-A219-2B3E7DB90CD8}" srcOrd="8" destOrd="0" presId="urn:microsoft.com/office/officeart/2005/8/layout/hierarchy4"/>
    <dgm:cxn modelId="{EEF7512B-88E6-409C-A721-D227824E1C61}" type="presParOf" srcId="{42149B55-D82D-4933-A219-2B3E7DB90CD8}" destId="{98EDD003-1F8C-4870-89F7-238B18433000}" srcOrd="0" destOrd="0" presId="urn:microsoft.com/office/officeart/2005/8/layout/hierarchy4"/>
    <dgm:cxn modelId="{FBE7DE7A-D5AE-4750-9958-12EDFBFAE356}" type="presParOf" srcId="{42149B55-D82D-4933-A219-2B3E7DB90CD8}" destId="{B4FD5417-8FC2-4120-AEE0-F5117EDCD47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FC8A3526-ADCC-470A-AC15-E9E5610E4A5E}" type="doc">
      <dgm:prSet loTypeId="urn:microsoft.com/office/officeart/2005/8/layout/process4" loCatId="list" qsTypeId="urn:microsoft.com/office/officeart/2005/8/quickstyle/simple1" qsCatId="simple" csTypeId="urn:microsoft.com/office/officeart/2005/8/colors/accent3_1" csCatId="accent3"/>
      <dgm:spPr/>
      <dgm:t>
        <a:bodyPr/>
        <a:lstStyle/>
        <a:p>
          <a:endParaRPr lang="fi-FI"/>
        </a:p>
      </dgm:t>
    </dgm:pt>
    <dgm:pt modelId="{472DB90A-D4D2-4A66-BB48-937F8C1E3E14}">
      <dgm:prSet/>
      <dgm:spPr/>
      <dgm:t>
        <a:bodyPr/>
        <a:lstStyle/>
        <a:p>
          <a:pPr rtl="0"/>
          <a:r>
            <a:rPr lang="fi-FI" b="1"/>
            <a:t>Viittauksen näkyvyys: </a:t>
          </a:r>
          <a:endParaRPr lang="fi-FI"/>
        </a:p>
      </dgm:t>
    </dgm:pt>
    <dgm:pt modelId="{06A2F842-97A5-4211-A42C-EA207BBE28AC}" type="parTrans" cxnId="{09BF7304-BFB2-4865-BD89-4781DF29E2FF}">
      <dgm:prSet/>
      <dgm:spPr/>
      <dgm:t>
        <a:bodyPr/>
        <a:lstStyle/>
        <a:p>
          <a:endParaRPr lang="fi-FI"/>
        </a:p>
      </dgm:t>
    </dgm:pt>
    <dgm:pt modelId="{68DCBB30-310C-4003-A879-8EF70B2FBCED}" type="sibTrans" cxnId="{09BF7304-BFB2-4865-BD89-4781DF29E2FF}">
      <dgm:prSet/>
      <dgm:spPr/>
      <dgm:t>
        <a:bodyPr/>
        <a:lstStyle/>
        <a:p>
          <a:endParaRPr lang="fi-FI"/>
        </a:p>
      </dgm:t>
    </dgm:pt>
    <dgm:pt modelId="{E38671D1-320F-4E09-8E1A-CC9CD1AE149D}">
      <dgm:prSet/>
      <dgm:spPr/>
      <dgm:t>
        <a:bodyPr/>
        <a:lstStyle/>
        <a:p>
          <a:pPr rtl="0"/>
          <a:r>
            <a:rPr lang="fi-FI"/>
            <a:t>Ongelmallisimpia viittaukset markkinointiaineistossa, hinnastossa, liiketiloissa ym. </a:t>
          </a:r>
        </a:p>
      </dgm:t>
    </dgm:pt>
    <dgm:pt modelId="{98C2CCA0-7B69-44F9-99F4-E6EEEAAF18BD}" type="parTrans" cxnId="{E3CA730D-9EBC-4141-BB25-1846B3F46B3B}">
      <dgm:prSet/>
      <dgm:spPr/>
      <dgm:t>
        <a:bodyPr/>
        <a:lstStyle/>
        <a:p>
          <a:endParaRPr lang="fi-FI"/>
        </a:p>
      </dgm:t>
    </dgm:pt>
    <dgm:pt modelId="{889A2A91-1EB4-47CB-BDDF-C50CFB5EB29C}" type="sibTrans" cxnId="{E3CA730D-9EBC-4141-BB25-1846B3F46B3B}">
      <dgm:prSet/>
      <dgm:spPr/>
      <dgm:t>
        <a:bodyPr/>
        <a:lstStyle/>
        <a:p>
          <a:endParaRPr lang="fi-FI"/>
        </a:p>
      </dgm:t>
    </dgm:pt>
    <dgm:pt modelId="{114B3687-B26D-4957-8F93-5453E8794B83}">
      <dgm:prSet/>
      <dgm:spPr/>
      <dgm:t>
        <a:bodyPr/>
        <a:lstStyle/>
        <a:p>
          <a:pPr rtl="0"/>
          <a:r>
            <a:rPr lang="fi-FI"/>
            <a:t>Kuinka konkreettista tutustumista / ymmärtämistä vaaditaan?</a:t>
          </a:r>
        </a:p>
      </dgm:t>
    </dgm:pt>
    <dgm:pt modelId="{1E6EAFC5-36CD-43BD-A2E9-BA18BA779874}" type="parTrans" cxnId="{FD197493-70CF-4B70-9DFC-41098F8CCB93}">
      <dgm:prSet/>
      <dgm:spPr/>
      <dgm:t>
        <a:bodyPr/>
        <a:lstStyle/>
        <a:p>
          <a:endParaRPr lang="fi-FI"/>
        </a:p>
      </dgm:t>
    </dgm:pt>
    <dgm:pt modelId="{E5E6CEE3-555B-421D-8A03-7A4115FEE098}" type="sibTrans" cxnId="{FD197493-70CF-4B70-9DFC-41098F8CCB93}">
      <dgm:prSet/>
      <dgm:spPr/>
      <dgm:t>
        <a:bodyPr/>
        <a:lstStyle/>
        <a:p>
          <a:endParaRPr lang="fi-FI"/>
        </a:p>
      </dgm:t>
    </dgm:pt>
    <dgm:pt modelId="{33942A66-BB44-43E5-874F-BACC7E66BCE8}">
      <dgm:prSet/>
      <dgm:spPr/>
      <dgm:t>
        <a:bodyPr/>
        <a:lstStyle/>
        <a:p>
          <a:pPr rtl="0"/>
          <a:r>
            <a:rPr lang="fi-FI" b="1"/>
            <a:t>Osapuolten asema</a:t>
          </a:r>
          <a:endParaRPr lang="fi-FI"/>
        </a:p>
      </dgm:t>
    </dgm:pt>
    <dgm:pt modelId="{01DDC8D7-0828-40BA-85B7-1401C6CB7897}" type="parTrans" cxnId="{C33FBC5F-7B4D-443D-AC69-E589489251AD}">
      <dgm:prSet/>
      <dgm:spPr/>
      <dgm:t>
        <a:bodyPr/>
        <a:lstStyle/>
        <a:p>
          <a:endParaRPr lang="fi-FI"/>
        </a:p>
      </dgm:t>
    </dgm:pt>
    <dgm:pt modelId="{366C5D19-9BEC-41AA-AB2F-D11CDA4BF918}" type="sibTrans" cxnId="{C33FBC5F-7B4D-443D-AC69-E589489251AD}">
      <dgm:prSet/>
      <dgm:spPr/>
      <dgm:t>
        <a:bodyPr/>
        <a:lstStyle/>
        <a:p>
          <a:endParaRPr lang="fi-FI"/>
        </a:p>
      </dgm:t>
    </dgm:pt>
    <dgm:pt modelId="{66C6A9B7-3F5C-4DCF-9C41-358D42A082B8}">
      <dgm:prSet/>
      <dgm:spPr/>
      <dgm:t>
        <a:bodyPr/>
        <a:lstStyle/>
        <a:p>
          <a:pPr rtl="0"/>
          <a:r>
            <a:rPr lang="fi-FI"/>
            <a:t>Kuluttajan sidonnaisuus vaatii tehokasta informaatiota</a:t>
          </a:r>
        </a:p>
      </dgm:t>
    </dgm:pt>
    <dgm:pt modelId="{068AEBC6-4D93-4220-879C-C58E33EECACB}" type="parTrans" cxnId="{55BBD970-0810-49BF-9C39-945F8FF51BE8}">
      <dgm:prSet/>
      <dgm:spPr/>
      <dgm:t>
        <a:bodyPr/>
        <a:lstStyle/>
        <a:p>
          <a:endParaRPr lang="fi-FI"/>
        </a:p>
      </dgm:t>
    </dgm:pt>
    <dgm:pt modelId="{F3C11C11-7F02-412D-99DD-F937CDCCDE85}" type="sibTrans" cxnId="{55BBD970-0810-49BF-9C39-945F8FF51BE8}">
      <dgm:prSet/>
      <dgm:spPr/>
      <dgm:t>
        <a:bodyPr/>
        <a:lstStyle/>
        <a:p>
          <a:endParaRPr lang="fi-FI"/>
        </a:p>
      </dgm:t>
    </dgm:pt>
    <dgm:pt modelId="{D479AA83-8868-46B8-A501-CD271395EE2F}">
      <dgm:prSet/>
      <dgm:spPr/>
      <dgm:t>
        <a:bodyPr/>
        <a:lstStyle/>
        <a:p>
          <a:pPr rtl="0"/>
          <a:r>
            <a:rPr lang="fi-FI" b="1"/>
            <a:t>Sopimustyyppi</a:t>
          </a:r>
          <a:endParaRPr lang="fi-FI"/>
        </a:p>
      </dgm:t>
    </dgm:pt>
    <dgm:pt modelId="{851BAD1C-413A-47AD-A327-1DA40BBCE03B}" type="parTrans" cxnId="{6A6D68B9-6DA0-4EA6-861B-8930ACA601DE}">
      <dgm:prSet/>
      <dgm:spPr/>
      <dgm:t>
        <a:bodyPr/>
        <a:lstStyle/>
        <a:p>
          <a:endParaRPr lang="fi-FI"/>
        </a:p>
      </dgm:t>
    </dgm:pt>
    <dgm:pt modelId="{E71BBE48-0513-41EC-92F6-F4D766FE082F}" type="sibTrans" cxnId="{6A6D68B9-6DA0-4EA6-861B-8930ACA601DE}">
      <dgm:prSet/>
      <dgm:spPr/>
      <dgm:t>
        <a:bodyPr/>
        <a:lstStyle/>
        <a:p>
          <a:endParaRPr lang="fi-FI"/>
        </a:p>
      </dgm:t>
    </dgm:pt>
    <dgm:pt modelId="{BFF6DAED-9951-42B0-8AF4-594659367F57}">
      <dgm:prSet/>
      <dgm:spPr/>
      <dgm:t>
        <a:bodyPr/>
        <a:lstStyle/>
        <a:p>
          <a:pPr rtl="0"/>
          <a:r>
            <a:rPr lang="fi-FI"/>
            <a:t>Vakuutussopimuksissa ja kuljetussopimuksissa ehdot tulevat helposti asiakasta sitoviksi </a:t>
          </a:r>
        </a:p>
      </dgm:t>
    </dgm:pt>
    <dgm:pt modelId="{C83B11BF-8F08-47B6-B6F2-FE33206A7E5D}" type="parTrans" cxnId="{85D41AC5-C936-486E-A1CA-8C16EE92751A}">
      <dgm:prSet/>
      <dgm:spPr/>
      <dgm:t>
        <a:bodyPr/>
        <a:lstStyle/>
        <a:p>
          <a:endParaRPr lang="fi-FI"/>
        </a:p>
      </dgm:t>
    </dgm:pt>
    <dgm:pt modelId="{E90FC1CE-0725-4FFA-BA0F-EDB63A267E47}" type="sibTrans" cxnId="{85D41AC5-C936-486E-A1CA-8C16EE92751A}">
      <dgm:prSet/>
      <dgm:spPr/>
      <dgm:t>
        <a:bodyPr/>
        <a:lstStyle/>
        <a:p>
          <a:endParaRPr lang="fi-FI"/>
        </a:p>
      </dgm:t>
    </dgm:pt>
    <dgm:pt modelId="{B666F0E6-7837-4C13-94C0-8AD2362FAC9B}">
      <dgm:prSet/>
      <dgm:spPr/>
      <dgm:t>
        <a:bodyPr/>
        <a:lstStyle/>
        <a:p>
          <a:pPr rtl="0"/>
          <a:r>
            <a:rPr lang="fi-FI"/>
            <a:t>Vakuutusyhtiön on kuitenkin informoitava asiakasta tuotteen ominaisuuksista ja ehdoista </a:t>
          </a:r>
        </a:p>
      </dgm:t>
    </dgm:pt>
    <dgm:pt modelId="{C04F0A33-8195-4451-B1F3-D50474DD2E5F}" type="parTrans" cxnId="{A99928E6-F198-4A50-8D7D-12493DF0281B}">
      <dgm:prSet/>
      <dgm:spPr/>
      <dgm:t>
        <a:bodyPr/>
        <a:lstStyle/>
        <a:p>
          <a:endParaRPr lang="fi-FI"/>
        </a:p>
      </dgm:t>
    </dgm:pt>
    <dgm:pt modelId="{8744CDDD-0064-4FA6-A1E4-681C010A4285}" type="sibTrans" cxnId="{A99928E6-F198-4A50-8D7D-12493DF0281B}">
      <dgm:prSet/>
      <dgm:spPr/>
      <dgm:t>
        <a:bodyPr/>
        <a:lstStyle/>
        <a:p>
          <a:endParaRPr lang="fi-FI"/>
        </a:p>
      </dgm:t>
    </dgm:pt>
    <dgm:pt modelId="{AD740094-E4F5-4A68-BDFA-6F390C486426}" type="pres">
      <dgm:prSet presAssocID="{FC8A3526-ADCC-470A-AC15-E9E5610E4A5E}" presName="Name0" presStyleCnt="0">
        <dgm:presLayoutVars>
          <dgm:dir/>
          <dgm:animLvl val="lvl"/>
          <dgm:resizeHandles val="exact"/>
        </dgm:presLayoutVars>
      </dgm:prSet>
      <dgm:spPr/>
    </dgm:pt>
    <dgm:pt modelId="{1AAAA4CD-CFB4-4FF9-BE72-A387F500F861}" type="pres">
      <dgm:prSet presAssocID="{D479AA83-8868-46B8-A501-CD271395EE2F}" presName="boxAndChildren" presStyleCnt="0"/>
      <dgm:spPr/>
    </dgm:pt>
    <dgm:pt modelId="{527EBCFB-1C8D-4106-866B-904D61401FD6}" type="pres">
      <dgm:prSet presAssocID="{D479AA83-8868-46B8-A501-CD271395EE2F}" presName="parentTextBox" presStyleLbl="node1" presStyleIdx="0" presStyleCnt="3"/>
      <dgm:spPr/>
    </dgm:pt>
    <dgm:pt modelId="{A212E81B-790E-465F-BFFF-06F6107A2CDE}" type="pres">
      <dgm:prSet presAssocID="{D479AA83-8868-46B8-A501-CD271395EE2F}" presName="entireBox" presStyleLbl="node1" presStyleIdx="0" presStyleCnt="3"/>
      <dgm:spPr/>
    </dgm:pt>
    <dgm:pt modelId="{6E6114C9-3F53-4E08-AA3E-898D43E501A9}" type="pres">
      <dgm:prSet presAssocID="{D479AA83-8868-46B8-A501-CD271395EE2F}" presName="descendantBox" presStyleCnt="0"/>
      <dgm:spPr/>
    </dgm:pt>
    <dgm:pt modelId="{71850B89-F894-4305-AEC1-5F1D7827EEB0}" type="pres">
      <dgm:prSet presAssocID="{BFF6DAED-9951-42B0-8AF4-594659367F57}" presName="childTextBox" presStyleLbl="fgAccFollowNode1" presStyleIdx="0" presStyleCnt="5">
        <dgm:presLayoutVars>
          <dgm:bulletEnabled val="1"/>
        </dgm:presLayoutVars>
      </dgm:prSet>
      <dgm:spPr/>
    </dgm:pt>
    <dgm:pt modelId="{37EDB6FA-77D2-4901-ABBD-E68D8F401B7C}" type="pres">
      <dgm:prSet presAssocID="{B666F0E6-7837-4C13-94C0-8AD2362FAC9B}" presName="childTextBox" presStyleLbl="fgAccFollowNode1" presStyleIdx="1" presStyleCnt="5">
        <dgm:presLayoutVars>
          <dgm:bulletEnabled val="1"/>
        </dgm:presLayoutVars>
      </dgm:prSet>
      <dgm:spPr/>
    </dgm:pt>
    <dgm:pt modelId="{A9F49B3B-4BB0-46D2-A6D0-066098CCD141}" type="pres">
      <dgm:prSet presAssocID="{366C5D19-9BEC-41AA-AB2F-D11CDA4BF918}" presName="sp" presStyleCnt="0"/>
      <dgm:spPr/>
    </dgm:pt>
    <dgm:pt modelId="{534DCDF6-CBA4-4742-A980-223B6B9FCA25}" type="pres">
      <dgm:prSet presAssocID="{33942A66-BB44-43E5-874F-BACC7E66BCE8}" presName="arrowAndChildren" presStyleCnt="0"/>
      <dgm:spPr/>
    </dgm:pt>
    <dgm:pt modelId="{D306FE77-4794-4D1C-9703-0FF1E8144B08}" type="pres">
      <dgm:prSet presAssocID="{33942A66-BB44-43E5-874F-BACC7E66BCE8}" presName="parentTextArrow" presStyleLbl="node1" presStyleIdx="0" presStyleCnt="3"/>
      <dgm:spPr/>
    </dgm:pt>
    <dgm:pt modelId="{40B487F3-00DE-4469-80A6-6BA905CE15BF}" type="pres">
      <dgm:prSet presAssocID="{33942A66-BB44-43E5-874F-BACC7E66BCE8}" presName="arrow" presStyleLbl="node1" presStyleIdx="1" presStyleCnt="3"/>
      <dgm:spPr/>
    </dgm:pt>
    <dgm:pt modelId="{F5BED397-BE90-425A-9B74-82F43D172BCE}" type="pres">
      <dgm:prSet presAssocID="{33942A66-BB44-43E5-874F-BACC7E66BCE8}" presName="descendantArrow" presStyleCnt="0"/>
      <dgm:spPr/>
    </dgm:pt>
    <dgm:pt modelId="{4488FD2A-97F4-49ED-B061-1CA668B3DCF2}" type="pres">
      <dgm:prSet presAssocID="{66C6A9B7-3F5C-4DCF-9C41-358D42A082B8}" presName="childTextArrow" presStyleLbl="fgAccFollowNode1" presStyleIdx="2" presStyleCnt="5">
        <dgm:presLayoutVars>
          <dgm:bulletEnabled val="1"/>
        </dgm:presLayoutVars>
      </dgm:prSet>
      <dgm:spPr/>
    </dgm:pt>
    <dgm:pt modelId="{DE262407-9022-45B5-826B-810FD1AA07CA}" type="pres">
      <dgm:prSet presAssocID="{68DCBB30-310C-4003-A879-8EF70B2FBCED}" presName="sp" presStyleCnt="0"/>
      <dgm:spPr/>
    </dgm:pt>
    <dgm:pt modelId="{8D57D15E-E051-45AC-A8A4-AB061AC83FF7}" type="pres">
      <dgm:prSet presAssocID="{472DB90A-D4D2-4A66-BB48-937F8C1E3E14}" presName="arrowAndChildren" presStyleCnt="0"/>
      <dgm:spPr/>
    </dgm:pt>
    <dgm:pt modelId="{1B12A097-4CFB-4A44-A1F3-237CE479FDF4}" type="pres">
      <dgm:prSet presAssocID="{472DB90A-D4D2-4A66-BB48-937F8C1E3E14}" presName="parentTextArrow" presStyleLbl="node1" presStyleIdx="1" presStyleCnt="3"/>
      <dgm:spPr/>
    </dgm:pt>
    <dgm:pt modelId="{E4ADF87F-0CAA-413F-A998-2EF09FCBC9E7}" type="pres">
      <dgm:prSet presAssocID="{472DB90A-D4D2-4A66-BB48-937F8C1E3E14}" presName="arrow" presStyleLbl="node1" presStyleIdx="2" presStyleCnt="3"/>
      <dgm:spPr/>
    </dgm:pt>
    <dgm:pt modelId="{E4C1F564-3B4F-4133-8BB6-73BF330063A3}" type="pres">
      <dgm:prSet presAssocID="{472DB90A-D4D2-4A66-BB48-937F8C1E3E14}" presName="descendantArrow" presStyleCnt="0"/>
      <dgm:spPr/>
    </dgm:pt>
    <dgm:pt modelId="{BC52B50C-8D91-4F45-8827-2A40ACA8F49A}" type="pres">
      <dgm:prSet presAssocID="{E38671D1-320F-4E09-8E1A-CC9CD1AE149D}" presName="childTextArrow" presStyleLbl="fgAccFollowNode1" presStyleIdx="3" presStyleCnt="5">
        <dgm:presLayoutVars>
          <dgm:bulletEnabled val="1"/>
        </dgm:presLayoutVars>
      </dgm:prSet>
      <dgm:spPr/>
    </dgm:pt>
    <dgm:pt modelId="{81B8F572-D557-4679-93E0-BCB66CC13265}" type="pres">
      <dgm:prSet presAssocID="{114B3687-B26D-4957-8F93-5453E8794B83}" presName="childTextArrow" presStyleLbl="fgAccFollowNode1" presStyleIdx="4" presStyleCnt="5">
        <dgm:presLayoutVars>
          <dgm:bulletEnabled val="1"/>
        </dgm:presLayoutVars>
      </dgm:prSet>
      <dgm:spPr/>
    </dgm:pt>
  </dgm:ptLst>
  <dgm:cxnLst>
    <dgm:cxn modelId="{8E2F1E02-2AF6-4876-9EF4-46D9D2D443C0}" type="presOf" srcId="{D479AA83-8868-46B8-A501-CD271395EE2F}" destId="{527EBCFB-1C8D-4106-866B-904D61401FD6}" srcOrd="0" destOrd="0" presId="urn:microsoft.com/office/officeart/2005/8/layout/process4"/>
    <dgm:cxn modelId="{09BF7304-BFB2-4865-BD89-4781DF29E2FF}" srcId="{FC8A3526-ADCC-470A-AC15-E9E5610E4A5E}" destId="{472DB90A-D4D2-4A66-BB48-937F8C1E3E14}" srcOrd="0" destOrd="0" parTransId="{06A2F842-97A5-4211-A42C-EA207BBE28AC}" sibTransId="{68DCBB30-310C-4003-A879-8EF70B2FBCED}"/>
    <dgm:cxn modelId="{F3857D04-8911-49B3-A90F-DE0CF9404920}" type="presOf" srcId="{66C6A9B7-3F5C-4DCF-9C41-358D42A082B8}" destId="{4488FD2A-97F4-49ED-B061-1CA668B3DCF2}" srcOrd="0" destOrd="0" presId="urn:microsoft.com/office/officeart/2005/8/layout/process4"/>
    <dgm:cxn modelId="{E3CA730D-9EBC-4141-BB25-1846B3F46B3B}" srcId="{472DB90A-D4D2-4A66-BB48-937F8C1E3E14}" destId="{E38671D1-320F-4E09-8E1A-CC9CD1AE149D}" srcOrd="0" destOrd="0" parTransId="{98C2CCA0-7B69-44F9-99F4-E6EEEAAF18BD}" sibTransId="{889A2A91-1EB4-47CB-BDDF-C50CFB5EB29C}"/>
    <dgm:cxn modelId="{F9DCF924-C8A4-44EB-AAE1-D36BF97D8D66}" type="presOf" srcId="{114B3687-B26D-4957-8F93-5453E8794B83}" destId="{81B8F572-D557-4679-93E0-BCB66CC13265}" srcOrd="0" destOrd="0" presId="urn:microsoft.com/office/officeart/2005/8/layout/process4"/>
    <dgm:cxn modelId="{99791C25-48DB-41EC-84AC-08C9E786C14F}" type="presOf" srcId="{33942A66-BB44-43E5-874F-BACC7E66BCE8}" destId="{D306FE77-4794-4D1C-9703-0FF1E8144B08}" srcOrd="0" destOrd="0" presId="urn:microsoft.com/office/officeart/2005/8/layout/process4"/>
    <dgm:cxn modelId="{24BAB62A-46EC-44D8-818C-EFAA78314FC5}" type="presOf" srcId="{33942A66-BB44-43E5-874F-BACC7E66BCE8}" destId="{40B487F3-00DE-4469-80A6-6BA905CE15BF}" srcOrd="1" destOrd="0" presId="urn:microsoft.com/office/officeart/2005/8/layout/process4"/>
    <dgm:cxn modelId="{7EDC1C31-F7BC-4A04-AD83-76A85803FC91}" type="presOf" srcId="{BFF6DAED-9951-42B0-8AF4-594659367F57}" destId="{71850B89-F894-4305-AEC1-5F1D7827EEB0}" srcOrd="0" destOrd="0" presId="urn:microsoft.com/office/officeart/2005/8/layout/process4"/>
    <dgm:cxn modelId="{08596D37-390F-4503-9376-B20F048FC8F9}" type="presOf" srcId="{FC8A3526-ADCC-470A-AC15-E9E5610E4A5E}" destId="{AD740094-E4F5-4A68-BDFA-6F390C486426}" srcOrd="0" destOrd="0" presId="urn:microsoft.com/office/officeart/2005/8/layout/process4"/>
    <dgm:cxn modelId="{C33FBC5F-7B4D-443D-AC69-E589489251AD}" srcId="{FC8A3526-ADCC-470A-AC15-E9E5610E4A5E}" destId="{33942A66-BB44-43E5-874F-BACC7E66BCE8}" srcOrd="1" destOrd="0" parTransId="{01DDC8D7-0828-40BA-85B7-1401C6CB7897}" sibTransId="{366C5D19-9BEC-41AA-AB2F-D11CDA4BF918}"/>
    <dgm:cxn modelId="{55BBD970-0810-49BF-9C39-945F8FF51BE8}" srcId="{33942A66-BB44-43E5-874F-BACC7E66BCE8}" destId="{66C6A9B7-3F5C-4DCF-9C41-358D42A082B8}" srcOrd="0" destOrd="0" parTransId="{068AEBC6-4D93-4220-879C-C58E33EECACB}" sibTransId="{F3C11C11-7F02-412D-99DD-F937CDCCDE85}"/>
    <dgm:cxn modelId="{F163CC57-94E8-4A90-BCB8-ECB8DC702B36}" type="presOf" srcId="{D479AA83-8868-46B8-A501-CD271395EE2F}" destId="{A212E81B-790E-465F-BFFF-06F6107A2CDE}" srcOrd="1" destOrd="0" presId="urn:microsoft.com/office/officeart/2005/8/layout/process4"/>
    <dgm:cxn modelId="{3AA2927C-1CDB-4EFD-B976-52F9C778D6DB}" type="presOf" srcId="{E38671D1-320F-4E09-8E1A-CC9CD1AE149D}" destId="{BC52B50C-8D91-4F45-8827-2A40ACA8F49A}" srcOrd="0" destOrd="0" presId="urn:microsoft.com/office/officeart/2005/8/layout/process4"/>
    <dgm:cxn modelId="{53306782-24AB-4AE0-A6C4-85A3D1BC2210}" type="presOf" srcId="{472DB90A-D4D2-4A66-BB48-937F8C1E3E14}" destId="{1B12A097-4CFB-4A44-A1F3-237CE479FDF4}" srcOrd="0" destOrd="0" presId="urn:microsoft.com/office/officeart/2005/8/layout/process4"/>
    <dgm:cxn modelId="{FD197493-70CF-4B70-9DFC-41098F8CCB93}" srcId="{472DB90A-D4D2-4A66-BB48-937F8C1E3E14}" destId="{114B3687-B26D-4957-8F93-5453E8794B83}" srcOrd="1" destOrd="0" parTransId="{1E6EAFC5-36CD-43BD-A2E9-BA18BA779874}" sibTransId="{E5E6CEE3-555B-421D-8A03-7A4115FEE098}"/>
    <dgm:cxn modelId="{6A6D68B9-6DA0-4EA6-861B-8930ACA601DE}" srcId="{FC8A3526-ADCC-470A-AC15-E9E5610E4A5E}" destId="{D479AA83-8868-46B8-A501-CD271395EE2F}" srcOrd="2" destOrd="0" parTransId="{851BAD1C-413A-47AD-A327-1DA40BBCE03B}" sibTransId="{E71BBE48-0513-41EC-92F6-F4D766FE082F}"/>
    <dgm:cxn modelId="{275066C1-E3F8-4586-A4AE-8C3782354E67}" type="presOf" srcId="{B666F0E6-7837-4C13-94C0-8AD2362FAC9B}" destId="{37EDB6FA-77D2-4901-ABBD-E68D8F401B7C}" srcOrd="0" destOrd="0" presId="urn:microsoft.com/office/officeart/2005/8/layout/process4"/>
    <dgm:cxn modelId="{E2B503C5-41D9-4BAF-8F3A-ACB56133402D}" type="presOf" srcId="{472DB90A-D4D2-4A66-BB48-937F8C1E3E14}" destId="{E4ADF87F-0CAA-413F-A998-2EF09FCBC9E7}" srcOrd="1" destOrd="0" presId="urn:microsoft.com/office/officeart/2005/8/layout/process4"/>
    <dgm:cxn modelId="{85D41AC5-C936-486E-A1CA-8C16EE92751A}" srcId="{D479AA83-8868-46B8-A501-CD271395EE2F}" destId="{BFF6DAED-9951-42B0-8AF4-594659367F57}" srcOrd="0" destOrd="0" parTransId="{C83B11BF-8F08-47B6-B6F2-FE33206A7E5D}" sibTransId="{E90FC1CE-0725-4FFA-BA0F-EDB63A267E47}"/>
    <dgm:cxn modelId="{A99928E6-F198-4A50-8D7D-12493DF0281B}" srcId="{D479AA83-8868-46B8-A501-CD271395EE2F}" destId="{B666F0E6-7837-4C13-94C0-8AD2362FAC9B}" srcOrd="1" destOrd="0" parTransId="{C04F0A33-8195-4451-B1F3-D50474DD2E5F}" sibTransId="{8744CDDD-0064-4FA6-A1E4-681C010A4285}"/>
    <dgm:cxn modelId="{A4526662-6295-441C-BBEA-E5C1A9EC4074}" type="presParOf" srcId="{AD740094-E4F5-4A68-BDFA-6F390C486426}" destId="{1AAAA4CD-CFB4-4FF9-BE72-A387F500F861}" srcOrd="0" destOrd="0" presId="urn:microsoft.com/office/officeart/2005/8/layout/process4"/>
    <dgm:cxn modelId="{52227D66-FC7D-4D36-A33C-2335BB7D15F7}" type="presParOf" srcId="{1AAAA4CD-CFB4-4FF9-BE72-A387F500F861}" destId="{527EBCFB-1C8D-4106-866B-904D61401FD6}" srcOrd="0" destOrd="0" presId="urn:microsoft.com/office/officeart/2005/8/layout/process4"/>
    <dgm:cxn modelId="{0D3D8C75-FEFE-4BA6-A3A7-0F168DBD52E7}" type="presParOf" srcId="{1AAAA4CD-CFB4-4FF9-BE72-A387F500F861}" destId="{A212E81B-790E-465F-BFFF-06F6107A2CDE}" srcOrd="1" destOrd="0" presId="urn:microsoft.com/office/officeart/2005/8/layout/process4"/>
    <dgm:cxn modelId="{49F9A80D-02E8-4ADC-96DD-99D893C39A74}" type="presParOf" srcId="{1AAAA4CD-CFB4-4FF9-BE72-A387F500F861}" destId="{6E6114C9-3F53-4E08-AA3E-898D43E501A9}" srcOrd="2" destOrd="0" presId="urn:microsoft.com/office/officeart/2005/8/layout/process4"/>
    <dgm:cxn modelId="{E99940E2-AA25-4ABC-8D31-63B46292E949}" type="presParOf" srcId="{6E6114C9-3F53-4E08-AA3E-898D43E501A9}" destId="{71850B89-F894-4305-AEC1-5F1D7827EEB0}" srcOrd="0" destOrd="0" presId="urn:microsoft.com/office/officeart/2005/8/layout/process4"/>
    <dgm:cxn modelId="{4A7EC40D-8E69-485D-AE3B-F4E100E4C976}" type="presParOf" srcId="{6E6114C9-3F53-4E08-AA3E-898D43E501A9}" destId="{37EDB6FA-77D2-4901-ABBD-E68D8F401B7C}" srcOrd="1" destOrd="0" presId="urn:microsoft.com/office/officeart/2005/8/layout/process4"/>
    <dgm:cxn modelId="{B63529B6-DB29-4EF0-AD9E-ABC339D77F97}" type="presParOf" srcId="{AD740094-E4F5-4A68-BDFA-6F390C486426}" destId="{A9F49B3B-4BB0-46D2-A6D0-066098CCD141}" srcOrd="1" destOrd="0" presId="urn:microsoft.com/office/officeart/2005/8/layout/process4"/>
    <dgm:cxn modelId="{FA33EFB4-BC06-452B-BAB3-05E840FD4F73}" type="presParOf" srcId="{AD740094-E4F5-4A68-BDFA-6F390C486426}" destId="{534DCDF6-CBA4-4742-A980-223B6B9FCA25}" srcOrd="2" destOrd="0" presId="urn:microsoft.com/office/officeart/2005/8/layout/process4"/>
    <dgm:cxn modelId="{2AB856B1-F493-42A1-9137-A8F5C6596EA0}" type="presParOf" srcId="{534DCDF6-CBA4-4742-A980-223B6B9FCA25}" destId="{D306FE77-4794-4D1C-9703-0FF1E8144B08}" srcOrd="0" destOrd="0" presId="urn:microsoft.com/office/officeart/2005/8/layout/process4"/>
    <dgm:cxn modelId="{4744BF46-3026-49FB-8B05-AE55AFCFE582}" type="presParOf" srcId="{534DCDF6-CBA4-4742-A980-223B6B9FCA25}" destId="{40B487F3-00DE-4469-80A6-6BA905CE15BF}" srcOrd="1" destOrd="0" presId="urn:microsoft.com/office/officeart/2005/8/layout/process4"/>
    <dgm:cxn modelId="{D1C020EF-F8E0-4045-9E4A-B690BA98D5CA}" type="presParOf" srcId="{534DCDF6-CBA4-4742-A980-223B6B9FCA25}" destId="{F5BED397-BE90-425A-9B74-82F43D172BCE}" srcOrd="2" destOrd="0" presId="urn:microsoft.com/office/officeart/2005/8/layout/process4"/>
    <dgm:cxn modelId="{26078ABA-5AB1-4244-8F15-060E7869CE3D}" type="presParOf" srcId="{F5BED397-BE90-425A-9B74-82F43D172BCE}" destId="{4488FD2A-97F4-49ED-B061-1CA668B3DCF2}" srcOrd="0" destOrd="0" presId="urn:microsoft.com/office/officeart/2005/8/layout/process4"/>
    <dgm:cxn modelId="{0DC61EB3-2C31-4C44-BFDE-A9811E04B481}" type="presParOf" srcId="{AD740094-E4F5-4A68-BDFA-6F390C486426}" destId="{DE262407-9022-45B5-826B-810FD1AA07CA}" srcOrd="3" destOrd="0" presId="urn:microsoft.com/office/officeart/2005/8/layout/process4"/>
    <dgm:cxn modelId="{62A0E2D7-4083-4D7D-B78D-0FF7217FCF64}" type="presParOf" srcId="{AD740094-E4F5-4A68-BDFA-6F390C486426}" destId="{8D57D15E-E051-45AC-A8A4-AB061AC83FF7}" srcOrd="4" destOrd="0" presId="urn:microsoft.com/office/officeart/2005/8/layout/process4"/>
    <dgm:cxn modelId="{4D1705F9-01B0-4BD9-9BDD-0A062575C875}" type="presParOf" srcId="{8D57D15E-E051-45AC-A8A4-AB061AC83FF7}" destId="{1B12A097-4CFB-4A44-A1F3-237CE479FDF4}" srcOrd="0" destOrd="0" presId="urn:microsoft.com/office/officeart/2005/8/layout/process4"/>
    <dgm:cxn modelId="{F35C7EC9-63A1-48FD-B632-C64B4557EA25}" type="presParOf" srcId="{8D57D15E-E051-45AC-A8A4-AB061AC83FF7}" destId="{E4ADF87F-0CAA-413F-A998-2EF09FCBC9E7}" srcOrd="1" destOrd="0" presId="urn:microsoft.com/office/officeart/2005/8/layout/process4"/>
    <dgm:cxn modelId="{ACA72394-792E-402E-B8BE-EFC6CE4CA1CF}" type="presParOf" srcId="{8D57D15E-E051-45AC-A8A4-AB061AC83FF7}" destId="{E4C1F564-3B4F-4133-8BB6-73BF330063A3}" srcOrd="2" destOrd="0" presId="urn:microsoft.com/office/officeart/2005/8/layout/process4"/>
    <dgm:cxn modelId="{5AEDE3A4-2864-497D-81BB-F4E161ABBDE2}" type="presParOf" srcId="{E4C1F564-3B4F-4133-8BB6-73BF330063A3}" destId="{BC52B50C-8D91-4F45-8827-2A40ACA8F49A}" srcOrd="0" destOrd="0" presId="urn:microsoft.com/office/officeart/2005/8/layout/process4"/>
    <dgm:cxn modelId="{DEECDB83-1608-40EE-ADCE-89539DFB1B7E}" type="presParOf" srcId="{E4C1F564-3B4F-4133-8BB6-73BF330063A3}" destId="{81B8F572-D557-4679-93E0-BCB66CC13265}"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1BB2F20E-4122-443D-BC0F-558FC041F26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C090807C-D959-4654-9AA9-76A55487BCB7}">
      <dgm:prSet/>
      <dgm:spPr/>
      <dgm:t>
        <a:bodyPr/>
        <a:lstStyle/>
        <a:p>
          <a:pPr rtl="0"/>
          <a:r>
            <a:rPr lang="fi-FI" b="1"/>
            <a:t>Todistelu: yleensä elinkeinonharjoittajan näytettävä riittävän tutustumismahdollisuuden olleen olemassa </a:t>
          </a:r>
          <a:endParaRPr lang="fi-FI"/>
        </a:p>
      </dgm:t>
    </dgm:pt>
    <dgm:pt modelId="{2249CF57-4918-4630-A18F-5024655C998E}" type="parTrans" cxnId="{DE5D3E87-5A2B-4F9F-846F-F846FA3DD8D0}">
      <dgm:prSet/>
      <dgm:spPr/>
      <dgm:t>
        <a:bodyPr/>
        <a:lstStyle/>
        <a:p>
          <a:endParaRPr lang="fi-FI"/>
        </a:p>
      </dgm:t>
    </dgm:pt>
    <dgm:pt modelId="{38E65702-95B3-4A9B-9F1A-F5DACF329885}" type="sibTrans" cxnId="{DE5D3E87-5A2B-4F9F-846F-F846FA3DD8D0}">
      <dgm:prSet/>
      <dgm:spPr/>
      <dgm:t>
        <a:bodyPr/>
        <a:lstStyle/>
        <a:p>
          <a:endParaRPr lang="fi-FI"/>
        </a:p>
      </dgm:t>
    </dgm:pt>
    <dgm:pt modelId="{E3AADDC0-9C5A-436C-B867-5EF260EB74F9}">
      <dgm:prSet/>
      <dgm:spPr/>
      <dgm:t>
        <a:bodyPr/>
        <a:lstStyle/>
        <a:p>
          <a:pPr rtl="0"/>
          <a:r>
            <a:rPr lang="fi-FI" dirty="0"/>
            <a:t>Erilaisia visuaalisia ym. korostamiskeinoja kannattaa käyttää (lihavointi, netissä käytettävät tehosteet; onko ehtojen hyväksyminen maksutapahtuman </a:t>
          </a:r>
          <a:r>
            <a:rPr lang="fi-FI" dirty="0" err="1"/>
            <a:t>jatkummsen</a:t>
          </a:r>
          <a:r>
            <a:rPr lang="fi-FI" dirty="0"/>
            <a:t> edellytyksenä riittävä? </a:t>
          </a:r>
        </a:p>
      </dgm:t>
    </dgm:pt>
    <dgm:pt modelId="{0340DBA4-1061-4A93-9253-7A08E3F5076A}" type="parTrans" cxnId="{45A04261-3DAF-4FA3-A040-27D9CB929481}">
      <dgm:prSet/>
      <dgm:spPr/>
      <dgm:t>
        <a:bodyPr/>
        <a:lstStyle/>
        <a:p>
          <a:endParaRPr lang="fi-FI"/>
        </a:p>
      </dgm:t>
    </dgm:pt>
    <dgm:pt modelId="{339232EE-042B-43B9-A941-EC8C7CE045F5}" type="sibTrans" cxnId="{45A04261-3DAF-4FA3-A040-27D9CB929481}">
      <dgm:prSet/>
      <dgm:spPr/>
      <dgm:t>
        <a:bodyPr/>
        <a:lstStyle/>
        <a:p>
          <a:endParaRPr lang="fi-FI"/>
        </a:p>
      </dgm:t>
    </dgm:pt>
    <dgm:pt modelId="{7ED977FD-5F1A-4715-878C-7888133EF59D}">
      <dgm:prSet/>
      <dgm:spPr/>
      <dgm:t>
        <a:bodyPr/>
        <a:lstStyle/>
        <a:p>
          <a:pPr rtl="0"/>
          <a:r>
            <a:rPr lang="fi-FI"/>
            <a:t>Jos mahdollisuus on ollut, asiakas ei yleensä voi vedota tietämättömyyteensä, vaan vapautuakseen joutuu näyttämään jonkin erityisen (ehtojen käyttäjän vastuulla olevan) syyn informaation saamatta jäämiselle</a:t>
          </a:r>
        </a:p>
      </dgm:t>
    </dgm:pt>
    <dgm:pt modelId="{593AB0DC-A8BA-4E35-9909-A24842929FCA}" type="parTrans" cxnId="{65B39F11-ACC9-4EDB-A224-96E9BC0C4D91}">
      <dgm:prSet/>
      <dgm:spPr/>
      <dgm:t>
        <a:bodyPr/>
        <a:lstStyle/>
        <a:p>
          <a:endParaRPr lang="fi-FI"/>
        </a:p>
      </dgm:t>
    </dgm:pt>
    <dgm:pt modelId="{F00EA662-3535-42BC-A0F7-82822053707A}" type="sibTrans" cxnId="{65B39F11-ACC9-4EDB-A224-96E9BC0C4D91}">
      <dgm:prSet/>
      <dgm:spPr/>
      <dgm:t>
        <a:bodyPr/>
        <a:lstStyle/>
        <a:p>
          <a:endParaRPr lang="fi-FI"/>
        </a:p>
      </dgm:t>
    </dgm:pt>
    <dgm:pt modelId="{84BF4142-6F1C-49AD-A83D-CC12767E5E76}" type="pres">
      <dgm:prSet presAssocID="{1BB2F20E-4122-443D-BC0F-558FC041F264}" presName="vert0" presStyleCnt="0">
        <dgm:presLayoutVars>
          <dgm:dir/>
          <dgm:animOne val="branch"/>
          <dgm:animLvl val="lvl"/>
        </dgm:presLayoutVars>
      </dgm:prSet>
      <dgm:spPr/>
    </dgm:pt>
    <dgm:pt modelId="{A09FFC00-2488-4969-805A-06E111A132B1}" type="pres">
      <dgm:prSet presAssocID="{C090807C-D959-4654-9AA9-76A55487BCB7}" presName="thickLine" presStyleLbl="alignNode1" presStyleIdx="0" presStyleCnt="1"/>
      <dgm:spPr/>
    </dgm:pt>
    <dgm:pt modelId="{F8C1B538-C60C-4FAA-BF25-09288CC00A9E}" type="pres">
      <dgm:prSet presAssocID="{C090807C-D959-4654-9AA9-76A55487BCB7}" presName="horz1" presStyleCnt="0"/>
      <dgm:spPr/>
    </dgm:pt>
    <dgm:pt modelId="{A36AC462-E9EB-4A6C-9FB6-3B708FF6EBDA}" type="pres">
      <dgm:prSet presAssocID="{C090807C-D959-4654-9AA9-76A55487BCB7}" presName="tx1" presStyleLbl="revTx" presStyleIdx="0" presStyleCnt="3"/>
      <dgm:spPr/>
    </dgm:pt>
    <dgm:pt modelId="{4E3BFD6B-6C37-46BA-A70A-C21F4D6C2706}" type="pres">
      <dgm:prSet presAssocID="{C090807C-D959-4654-9AA9-76A55487BCB7}" presName="vert1" presStyleCnt="0"/>
      <dgm:spPr/>
    </dgm:pt>
    <dgm:pt modelId="{EC4000EE-E4A9-4E6E-A6D6-C7C9D98EF1C5}" type="pres">
      <dgm:prSet presAssocID="{E3AADDC0-9C5A-436C-B867-5EF260EB74F9}" presName="vertSpace2a" presStyleCnt="0"/>
      <dgm:spPr/>
    </dgm:pt>
    <dgm:pt modelId="{BA18ADD0-E643-4011-86A1-354B1F82D532}" type="pres">
      <dgm:prSet presAssocID="{E3AADDC0-9C5A-436C-B867-5EF260EB74F9}" presName="horz2" presStyleCnt="0"/>
      <dgm:spPr/>
    </dgm:pt>
    <dgm:pt modelId="{60816D1E-8564-4B7F-B9CD-D8A5A99196F8}" type="pres">
      <dgm:prSet presAssocID="{E3AADDC0-9C5A-436C-B867-5EF260EB74F9}" presName="horzSpace2" presStyleCnt="0"/>
      <dgm:spPr/>
    </dgm:pt>
    <dgm:pt modelId="{D8C81E20-3C9F-4B62-98C8-F33A9567DA54}" type="pres">
      <dgm:prSet presAssocID="{E3AADDC0-9C5A-436C-B867-5EF260EB74F9}" presName="tx2" presStyleLbl="revTx" presStyleIdx="1" presStyleCnt="3"/>
      <dgm:spPr/>
    </dgm:pt>
    <dgm:pt modelId="{D5F88FAD-C5CC-41D0-9094-B96380428F54}" type="pres">
      <dgm:prSet presAssocID="{E3AADDC0-9C5A-436C-B867-5EF260EB74F9}" presName="vert2" presStyleCnt="0"/>
      <dgm:spPr/>
    </dgm:pt>
    <dgm:pt modelId="{5919F395-E22C-43D3-AE40-C5FBBF82CC42}" type="pres">
      <dgm:prSet presAssocID="{E3AADDC0-9C5A-436C-B867-5EF260EB74F9}" presName="thinLine2b" presStyleLbl="callout" presStyleIdx="0" presStyleCnt="2"/>
      <dgm:spPr/>
    </dgm:pt>
    <dgm:pt modelId="{FDBE0C83-5FC8-419F-8B8A-A173A3924ADB}" type="pres">
      <dgm:prSet presAssocID="{E3AADDC0-9C5A-436C-B867-5EF260EB74F9}" presName="vertSpace2b" presStyleCnt="0"/>
      <dgm:spPr/>
    </dgm:pt>
    <dgm:pt modelId="{105F1EF6-1F77-4062-849E-8EAE0A360C7D}" type="pres">
      <dgm:prSet presAssocID="{7ED977FD-5F1A-4715-878C-7888133EF59D}" presName="horz2" presStyleCnt="0"/>
      <dgm:spPr/>
    </dgm:pt>
    <dgm:pt modelId="{E7ED833F-C2A6-4749-BCF2-28A76094E87D}" type="pres">
      <dgm:prSet presAssocID="{7ED977FD-5F1A-4715-878C-7888133EF59D}" presName="horzSpace2" presStyleCnt="0"/>
      <dgm:spPr/>
    </dgm:pt>
    <dgm:pt modelId="{AF7E7C6D-6347-4A9B-ACD3-4B21DD5BF26C}" type="pres">
      <dgm:prSet presAssocID="{7ED977FD-5F1A-4715-878C-7888133EF59D}" presName="tx2" presStyleLbl="revTx" presStyleIdx="2" presStyleCnt="3"/>
      <dgm:spPr/>
    </dgm:pt>
    <dgm:pt modelId="{53EB57D8-7DD8-4261-8FC9-375F16EC33D3}" type="pres">
      <dgm:prSet presAssocID="{7ED977FD-5F1A-4715-878C-7888133EF59D}" presName="vert2" presStyleCnt="0"/>
      <dgm:spPr/>
    </dgm:pt>
    <dgm:pt modelId="{057A564F-B026-4273-AEAB-FE40D91BBB55}" type="pres">
      <dgm:prSet presAssocID="{7ED977FD-5F1A-4715-878C-7888133EF59D}" presName="thinLine2b" presStyleLbl="callout" presStyleIdx="1" presStyleCnt="2"/>
      <dgm:spPr/>
    </dgm:pt>
    <dgm:pt modelId="{4A56AB63-A80E-4527-926F-233957E5CA04}" type="pres">
      <dgm:prSet presAssocID="{7ED977FD-5F1A-4715-878C-7888133EF59D}" presName="vertSpace2b" presStyleCnt="0"/>
      <dgm:spPr/>
    </dgm:pt>
  </dgm:ptLst>
  <dgm:cxnLst>
    <dgm:cxn modelId="{65B39F11-ACC9-4EDB-A224-96E9BC0C4D91}" srcId="{C090807C-D959-4654-9AA9-76A55487BCB7}" destId="{7ED977FD-5F1A-4715-878C-7888133EF59D}" srcOrd="1" destOrd="0" parTransId="{593AB0DC-A8BA-4E35-9909-A24842929FCA}" sibTransId="{F00EA662-3535-42BC-A0F7-82822053707A}"/>
    <dgm:cxn modelId="{CF0AFD2D-5C01-46E6-8E91-C9277B41479D}" type="presOf" srcId="{1BB2F20E-4122-443D-BC0F-558FC041F264}" destId="{84BF4142-6F1C-49AD-A83D-CC12767E5E76}" srcOrd="0" destOrd="0" presId="urn:microsoft.com/office/officeart/2008/layout/LinedList"/>
    <dgm:cxn modelId="{C2A98937-DC21-4B38-94EA-1771C363DA43}" type="presOf" srcId="{C090807C-D959-4654-9AA9-76A55487BCB7}" destId="{A36AC462-E9EB-4A6C-9FB6-3B708FF6EBDA}" srcOrd="0" destOrd="0" presId="urn:microsoft.com/office/officeart/2008/layout/LinedList"/>
    <dgm:cxn modelId="{45A04261-3DAF-4FA3-A040-27D9CB929481}" srcId="{C090807C-D959-4654-9AA9-76A55487BCB7}" destId="{E3AADDC0-9C5A-436C-B867-5EF260EB74F9}" srcOrd="0" destOrd="0" parTransId="{0340DBA4-1061-4A93-9253-7A08E3F5076A}" sibTransId="{339232EE-042B-43B9-A941-EC8C7CE045F5}"/>
    <dgm:cxn modelId="{1712B249-7B90-4508-9923-03911F340A17}" type="presOf" srcId="{E3AADDC0-9C5A-436C-B867-5EF260EB74F9}" destId="{D8C81E20-3C9F-4B62-98C8-F33A9567DA54}" srcOrd="0" destOrd="0" presId="urn:microsoft.com/office/officeart/2008/layout/LinedList"/>
    <dgm:cxn modelId="{DE5D3E87-5A2B-4F9F-846F-F846FA3DD8D0}" srcId="{1BB2F20E-4122-443D-BC0F-558FC041F264}" destId="{C090807C-D959-4654-9AA9-76A55487BCB7}" srcOrd="0" destOrd="0" parTransId="{2249CF57-4918-4630-A18F-5024655C998E}" sibTransId="{38E65702-95B3-4A9B-9F1A-F5DACF329885}"/>
    <dgm:cxn modelId="{FD2504A6-4C69-47B7-8A70-86FBD9788CE3}" type="presOf" srcId="{7ED977FD-5F1A-4715-878C-7888133EF59D}" destId="{AF7E7C6D-6347-4A9B-ACD3-4B21DD5BF26C}" srcOrd="0" destOrd="0" presId="urn:microsoft.com/office/officeart/2008/layout/LinedList"/>
    <dgm:cxn modelId="{ED1F774F-5012-4A37-A236-64489D5FA56F}" type="presParOf" srcId="{84BF4142-6F1C-49AD-A83D-CC12767E5E76}" destId="{A09FFC00-2488-4969-805A-06E111A132B1}" srcOrd="0" destOrd="0" presId="urn:microsoft.com/office/officeart/2008/layout/LinedList"/>
    <dgm:cxn modelId="{4139B343-ABBB-42A6-A293-530D6DF779E1}" type="presParOf" srcId="{84BF4142-6F1C-49AD-A83D-CC12767E5E76}" destId="{F8C1B538-C60C-4FAA-BF25-09288CC00A9E}" srcOrd="1" destOrd="0" presId="urn:microsoft.com/office/officeart/2008/layout/LinedList"/>
    <dgm:cxn modelId="{0472B688-DCDA-466A-922E-CC0BAF8876CD}" type="presParOf" srcId="{F8C1B538-C60C-4FAA-BF25-09288CC00A9E}" destId="{A36AC462-E9EB-4A6C-9FB6-3B708FF6EBDA}" srcOrd="0" destOrd="0" presId="urn:microsoft.com/office/officeart/2008/layout/LinedList"/>
    <dgm:cxn modelId="{33AFE4E9-3C56-427F-B9F0-039229B704FC}" type="presParOf" srcId="{F8C1B538-C60C-4FAA-BF25-09288CC00A9E}" destId="{4E3BFD6B-6C37-46BA-A70A-C21F4D6C2706}" srcOrd="1" destOrd="0" presId="urn:microsoft.com/office/officeart/2008/layout/LinedList"/>
    <dgm:cxn modelId="{BA29B050-C8A4-4B4E-82BF-1FBD4C50B3DB}" type="presParOf" srcId="{4E3BFD6B-6C37-46BA-A70A-C21F4D6C2706}" destId="{EC4000EE-E4A9-4E6E-A6D6-C7C9D98EF1C5}" srcOrd="0" destOrd="0" presId="urn:microsoft.com/office/officeart/2008/layout/LinedList"/>
    <dgm:cxn modelId="{7C061EBC-0C94-476C-9508-6CD47DCC6227}" type="presParOf" srcId="{4E3BFD6B-6C37-46BA-A70A-C21F4D6C2706}" destId="{BA18ADD0-E643-4011-86A1-354B1F82D532}" srcOrd="1" destOrd="0" presId="urn:microsoft.com/office/officeart/2008/layout/LinedList"/>
    <dgm:cxn modelId="{AE98B7E5-D2E7-4566-A46C-4224133C54CD}" type="presParOf" srcId="{BA18ADD0-E643-4011-86A1-354B1F82D532}" destId="{60816D1E-8564-4B7F-B9CD-D8A5A99196F8}" srcOrd="0" destOrd="0" presId="urn:microsoft.com/office/officeart/2008/layout/LinedList"/>
    <dgm:cxn modelId="{641CB458-86F0-4365-B8DA-885695D46469}" type="presParOf" srcId="{BA18ADD0-E643-4011-86A1-354B1F82D532}" destId="{D8C81E20-3C9F-4B62-98C8-F33A9567DA54}" srcOrd="1" destOrd="0" presId="urn:microsoft.com/office/officeart/2008/layout/LinedList"/>
    <dgm:cxn modelId="{EB01E291-8F29-4704-95A3-2FDF1A787EE5}" type="presParOf" srcId="{BA18ADD0-E643-4011-86A1-354B1F82D532}" destId="{D5F88FAD-C5CC-41D0-9094-B96380428F54}" srcOrd="2" destOrd="0" presId="urn:microsoft.com/office/officeart/2008/layout/LinedList"/>
    <dgm:cxn modelId="{DB6F8DB2-8E63-42CD-A0AE-8C70D941CC6D}" type="presParOf" srcId="{4E3BFD6B-6C37-46BA-A70A-C21F4D6C2706}" destId="{5919F395-E22C-43D3-AE40-C5FBBF82CC42}" srcOrd="2" destOrd="0" presId="urn:microsoft.com/office/officeart/2008/layout/LinedList"/>
    <dgm:cxn modelId="{0B99F4C0-53CA-41C5-A3EE-6B1741EC7D6C}" type="presParOf" srcId="{4E3BFD6B-6C37-46BA-A70A-C21F4D6C2706}" destId="{FDBE0C83-5FC8-419F-8B8A-A173A3924ADB}" srcOrd="3" destOrd="0" presId="urn:microsoft.com/office/officeart/2008/layout/LinedList"/>
    <dgm:cxn modelId="{83363AF9-801C-4AD6-86A4-A9EA51208EA2}" type="presParOf" srcId="{4E3BFD6B-6C37-46BA-A70A-C21F4D6C2706}" destId="{105F1EF6-1F77-4062-849E-8EAE0A360C7D}" srcOrd="4" destOrd="0" presId="urn:microsoft.com/office/officeart/2008/layout/LinedList"/>
    <dgm:cxn modelId="{3635BC52-6125-4444-A46C-33C2997D9FFA}" type="presParOf" srcId="{105F1EF6-1F77-4062-849E-8EAE0A360C7D}" destId="{E7ED833F-C2A6-4749-BCF2-28A76094E87D}" srcOrd="0" destOrd="0" presId="urn:microsoft.com/office/officeart/2008/layout/LinedList"/>
    <dgm:cxn modelId="{BC8F6BA4-D616-4146-AD78-5EA4ED375796}" type="presParOf" srcId="{105F1EF6-1F77-4062-849E-8EAE0A360C7D}" destId="{AF7E7C6D-6347-4A9B-ACD3-4B21DD5BF26C}" srcOrd="1" destOrd="0" presId="urn:microsoft.com/office/officeart/2008/layout/LinedList"/>
    <dgm:cxn modelId="{0DE57549-9528-4CBA-A766-4539D55033B9}" type="presParOf" srcId="{105F1EF6-1F77-4062-849E-8EAE0A360C7D}" destId="{53EB57D8-7DD8-4261-8FC9-375F16EC33D3}" srcOrd="2" destOrd="0" presId="urn:microsoft.com/office/officeart/2008/layout/LinedList"/>
    <dgm:cxn modelId="{660992DF-C18D-4999-9CB3-05C1CF09F4A3}" type="presParOf" srcId="{4E3BFD6B-6C37-46BA-A70A-C21F4D6C2706}" destId="{057A564F-B026-4273-AEAB-FE40D91BBB55}" srcOrd="5" destOrd="0" presId="urn:microsoft.com/office/officeart/2008/layout/LinedList"/>
    <dgm:cxn modelId="{41853833-832A-4609-A58E-00644F41521D}" type="presParOf" srcId="{4E3BFD6B-6C37-46BA-A70A-C21F4D6C2706}" destId="{4A56AB63-A80E-4527-926F-233957E5CA04}"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AD0EDEED-A2BD-4D30-8B50-DFA09733A8CF}"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D91AD9F9-1642-4B2B-BD44-A953E03BB083}">
      <dgm:prSet/>
      <dgm:spPr/>
      <dgm:t>
        <a:bodyPr/>
        <a:lstStyle/>
        <a:p>
          <a:r>
            <a:rPr lang="fi-FI" b="1"/>
            <a:t>Vakioehtojen liittäminen sopimukseen - pätevät vaihtoehdot:</a:t>
          </a:r>
          <a:endParaRPr lang="fi-FI"/>
        </a:p>
      </dgm:t>
    </dgm:pt>
    <dgm:pt modelId="{2618376D-7E95-4F77-9A63-F92F8E083205}" type="parTrans" cxnId="{DD3481D0-6EB0-4D93-9898-E039D4F33709}">
      <dgm:prSet/>
      <dgm:spPr/>
      <dgm:t>
        <a:bodyPr/>
        <a:lstStyle/>
        <a:p>
          <a:endParaRPr lang="fi-FI"/>
        </a:p>
      </dgm:t>
    </dgm:pt>
    <dgm:pt modelId="{B2592069-1BC2-43A6-BE17-0F58855CF865}" type="sibTrans" cxnId="{DD3481D0-6EB0-4D93-9898-E039D4F33709}">
      <dgm:prSet/>
      <dgm:spPr/>
      <dgm:t>
        <a:bodyPr/>
        <a:lstStyle/>
        <a:p>
          <a:endParaRPr lang="fi-FI"/>
        </a:p>
      </dgm:t>
    </dgm:pt>
    <dgm:pt modelId="{4CC1F0C7-AE97-4520-9F4E-B88C22B31770}">
      <dgm:prSet/>
      <dgm:spPr/>
      <dgm:t>
        <a:bodyPr/>
        <a:lstStyle/>
        <a:p>
          <a:r>
            <a:rPr lang="fi-FI"/>
            <a:t>1. Vakioehdot sisältyvät samaan sopimusasiakirjaan, jota käytetään</a:t>
          </a:r>
        </a:p>
      </dgm:t>
    </dgm:pt>
    <dgm:pt modelId="{3F060CAD-1C6F-402E-947C-5FAAAAF8A3B8}" type="parTrans" cxnId="{20762F2A-F637-4DC9-8E5D-78C621261486}">
      <dgm:prSet/>
      <dgm:spPr/>
      <dgm:t>
        <a:bodyPr/>
        <a:lstStyle/>
        <a:p>
          <a:endParaRPr lang="fi-FI"/>
        </a:p>
      </dgm:t>
    </dgm:pt>
    <dgm:pt modelId="{6B79F588-8493-4689-A843-751EA2A0DB4C}" type="sibTrans" cxnId="{20762F2A-F637-4DC9-8E5D-78C621261486}">
      <dgm:prSet/>
      <dgm:spPr/>
      <dgm:t>
        <a:bodyPr/>
        <a:lstStyle/>
        <a:p>
          <a:endParaRPr lang="fi-FI"/>
        </a:p>
      </dgm:t>
    </dgm:pt>
    <dgm:pt modelId="{26508163-4A1E-4303-80EC-966A22E14A92}">
      <dgm:prSet/>
      <dgm:spPr/>
      <dgm:t>
        <a:bodyPr/>
        <a:lstStyle/>
        <a:p>
          <a:r>
            <a:rPr lang="fi-FI"/>
            <a:t>2. Verkkokauppa: ostajan on luettava ja hyväksyttävä vakioehdot ennen tilaamista</a:t>
          </a:r>
        </a:p>
      </dgm:t>
    </dgm:pt>
    <dgm:pt modelId="{1FF1D793-3884-4FD7-A05E-B3E3365B6DC4}" type="parTrans" cxnId="{D31E849A-7971-45A1-BD02-F590ECB197BB}">
      <dgm:prSet/>
      <dgm:spPr/>
      <dgm:t>
        <a:bodyPr/>
        <a:lstStyle/>
        <a:p>
          <a:endParaRPr lang="fi-FI"/>
        </a:p>
      </dgm:t>
    </dgm:pt>
    <dgm:pt modelId="{84C27EA1-429F-4075-9F62-E5A1059DB325}" type="sibTrans" cxnId="{D31E849A-7971-45A1-BD02-F590ECB197BB}">
      <dgm:prSet/>
      <dgm:spPr/>
      <dgm:t>
        <a:bodyPr/>
        <a:lstStyle/>
        <a:p>
          <a:endParaRPr lang="fi-FI"/>
        </a:p>
      </dgm:t>
    </dgm:pt>
    <dgm:pt modelId="{F3EAEC62-31F1-45B1-A262-74B4D7E1A19A}">
      <dgm:prSet/>
      <dgm:spPr/>
      <dgm:t>
        <a:bodyPr/>
        <a:lstStyle/>
        <a:p>
          <a:r>
            <a:rPr lang="fi-FI"/>
            <a:t>3. Sopimusasiakirjassa viitataan ehtoihin ja ilmoitetaan niiden soveltuvan</a:t>
          </a:r>
        </a:p>
      </dgm:t>
    </dgm:pt>
    <dgm:pt modelId="{385E7C7C-EEFB-416A-8072-8FD8F8DABA99}" type="parTrans" cxnId="{913ED3E4-CCFF-478A-B811-F5641F1B0962}">
      <dgm:prSet/>
      <dgm:spPr/>
      <dgm:t>
        <a:bodyPr/>
        <a:lstStyle/>
        <a:p>
          <a:endParaRPr lang="fi-FI"/>
        </a:p>
      </dgm:t>
    </dgm:pt>
    <dgm:pt modelId="{58F1DD2D-3A03-4BBB-9F3E-B412DC6DE42A}" type="sibTrans" cxnId="{913ED3E4-CCFF-478A-B811-F5641F1B0962}">
      <dgm:prSet/>
      <dgm:spPr/>
      <dgm:t>
        <a:bodyPr/>
        <a:lstStyle/>
        <a:p>
          <a:endParaRPr lang="fi-FI"/>
        </a:p>
      </dgm:t>
    </dgm:pt>
    <dgm:pt modelId="{26FBA57A-58FE-4FB9-A7C0-092A25600A36}">
      <dgm:prSet/>
      <dgm:spPr/>
      <dgm:t>
        <a:bodyPr/>
        <a:lstStyle/>
        <a:p>
          <a:r>
            <a:rPr lang="fi-FI" i="1"/>
            <a:t>Edellytys: Vastapuolella on ollut oltava mahdollisuus tutkia vakioehtojen sisältö = vastapuolen on oltava tietoinen siitä, mistä hän voi tutustua ehtoihin tai ehdot on esitetty hänelle etukäteen</a:t>
          </a:r>
          <a:endParaRPr lang="fi-FI"/>
        </a:p>
      </dgm:t>
    </dgm:pt>
    <dgm:pt modelId="{A62CB777-F15A-4E28-AC3B-B3F0FF38529F}" type="parTrans" cxnId="{E92D61D6-EB1D-4139-A0D7-B209BA15F60C}">
      <dgm:prSet/>
      <dgm:spPr/>
      <dgm:t>
        <a:bodyPr/>
        <a:lstStyle/>
        <a:p>
          <a:endParaRPr lang="fi-FI"/>
        </a:p>
      </dgm:t>
    </dgm:pt>
    <dgm:pt modelId="{6B126EA2-24C6-4D19-8713-97141894ACDB}" type="sibTrans" cxnId="{E92D61D6-EB1D-4139-A0D7-B209BA15F60C}">
      <dgm:prSet/>
      <dgm:spPr/>
      <dgm:t>
        <a:bodyPr/>
        <a:lstStyle/>
        <a:p>
          <a:endParaRPr lang="fi-FI"/>
        </a:p>
      </dgm:t>
    </dgm:pt>
    <dgm:pt modelId="{99B22AA3-553C-436E-B2AC-748698E0D5E7}" type="pres">
      <dgm:prSet presAssocID="{AD0EDEED-A2BD-4D30-8B50-DFA09733A8CF}" presName="vert0" presStyleCnt="0">
        <dgm:presLayoutVars>
          <dgm:dir/>
          <dgm:animOne val="branch"/>
          <dgm:animLvl val="lvl"/>
        </dgm:presLayoutVars>
      </dgm:prSet>
      <dgm:spPr/>
    </dgm:pt>
    <dgm:pt modelId="{4ED2E0F4-E242-420B-A585-854BBC689CDB}" type="pres">
      <dgm:prSet presAssocID="{D91AD9F9-1642-4B2B-BD44-A953E03BB083}" presName="thickLine" presStyleLbl="alignNode1" presStyleIdx="0" presStyleCnt="1"/>
      <dgm:spPr/>
    </dgm:pt>
    <dgm:pt modelId="{3279DFC0-2971-4C12-89C6-E98DD900471A}" type="pres">
      <dgm:prSet presAssocID="{D91AD9F9-1642-4B2B-BD44-A953E03BB083}" presName="horz1" presStyleCnt="0"/>
      <dgm:spPr/>
    </dgm:pt>
    <dgm:pt modelId="{4B090067-DCFC-4CA6-9B24-0E2586CDB40C}" type="pres">
      <dgm:prSet presAssocID="{D91AD9F9-1642-4B2B-BD44-A953E03BB083}" presName="tx1" presStyleLbl="revTx" presStyleIdx="0" presStyleCnt="5"/>
      <dgm:spPr/>
    </dgm:pt>
    <dgm:pt modelId="{BEB7FF73-1644-41C1-BD82-0F011F5FF89D}" type="pres">
      <dgm:prSet presAssocID="{D91AD9F9-1642-4B2B-BD44-A953E03BB083}" presName="vert1" presStyleCnt="0"/>
      <dgm:spPr/>
    </dgm:pt>
    <dgm:pt modelId="{199BFF22-B97D-40D6-BD96-D56DE753F51E}" type="pres">
      <dgm:prSet presAssocID="{4CC1F0C7-AE97-4520-9F4E-B88C22B31770}" presName="vertSpace2a" presStyleCnt="0"/>
      <dgm:spPr/>
    </dgm:pt>
    <dgm:pt modelId="{50DD03AD-7621-4F18-BFB2-A71502611068}" type="pres">
      <dgm:prSet presAssocID="{4CC1F0C7-AE97-4520-9F4E-B88C22B31770}" presName="horz2" presStyleCnt="0"/>
      <dgm:spPr/>
    </dgm:pt>
    <dgm:pt modelId="{E8CE1BE2-5A57-4D61-943E-5704B516DB28}" type="pres">
      <dgm:prSet presAssocID="{4CC1F0C7-AE97-4520-9F4E-B88C22B31770}" presName="horzSpace2" presStyleCnt="0"/>
      <dgm:spPr/>
    </dgm:pt>
    <dgm:pt modelId="{9F9D1EED-6FDA-4E30-8A79-68DA116259C3}" type="pres">
      <dgm:prSet presAssocID="{4CC1F0C7-AE97-4520-9F4E-B88C22B31770}" presName="tx2" presStyleLbl="revTx" presStyleIdx="1" presStyleCnt="5"/>
      <dgm:spPr/>
    </dgm:pt>
    <dgm:pt modelId="{D1DEC254-3D0B-4741-B78D-3463153C01A1}" type="pres">
      <dgm:prSet presAssocID="{4CC1F0C7-AE97-4520-9F4E-B88C22B31770}" presName="vert2" presStyleCnt="0"/>
      <dgm:spPr/>
    </dgm:pt>
    <dgm:pt modelId="{58B0375F-1B86-40FB-B75A-4E8D4E1446E1}" type="pres">
      <dgm:prSet presAssocID="{4CC1F0C7-AE97-4520-9F4E-B88C22B31770}" presName="thinLine2b" presStyleLbl="callout" presStyleIdx="0" presStyleCnt="3"/>
      <dgm:spPr/>
    </dgm:pt>
    <dgm:pt modelId="{CC0BD196-0C38-4B44-BCB2-A51E6B9951B7}" type="pres">
      <dgm:prSet presAssocID="{4CC1F0C7-AE97-4520-9F4E-B88C22B31770}" presName="vertSpace2b" presStyleCnt="0"/>
      <dgm:spPr/>
    </dgm:pt>
    <dgm:pt modelId="{677D2561-50F0-495B-90B1-33841958D28A}" type="pres">
      <dgm:prSet presAssocID="{26508163-4A1E-4303-80EC-966A22E14A92}" presName="horz2" presStyleCnt="0"/>
      <dgm:spPr/>
    </dgm:pt>
    <dgm:pt modelId="{D92D659A-718A-4F06-9D51-7BCB6148ADE0}" type="pres">
      <dgm:prSet presAssocID="{26508163-4A1E-4303-80EC-966A22E14A92}" presName="horzSpace2" presStyleCnt="0"/>
      <dgm:spPr/>
    </dgm:pt>
    <dgm:pt modelId="{5CE6D938-09AC-43EE-AC02-ED71891874B7}" type="pres">
      <dgm:prSet presAssocID="{26508163-4A1E-4303-80EC-966A22E14A92}" presName="tx2" presStyleLbl="revTx" presStyleIdx="2" presStyleCnt="5"/>
      <dgm:spPr/>
    </dgm:pt>
    <dgm:pt modelId="{1C0CA635-4AB5-4EB4-B50A-DCE3FEE26556}" type="pres">
      <dgm:prSet presAssocID="{26508163-4A1E-4303-80EC-966A22E14A92}" presName="vert2" presStyleCnt="0"/>
      <dgm:spPr/>
    </dgm:pt>
    <dgm:pt modelId="{BCB723F0-B6AF-468E-872A-5526C3E1F24B}" type="pres">
      <dgm:prSet presAssocID="{26508163-4A1E-4303-80EC-966A22E14A92}" presName="thinLine2b" presStyleLbl="callout" presStyleIdx="1" presStyleCnt="3"/>
      <dgm:spPr/>
    </dgm:pt>
    <dgm:pt modelId="{65CA3DDD-9E97-4203-BB16-634BBDD2B178}" type="pres">
      <dgm:prSet presAssocID="{26508163-4A1E-4303-80EC-966A22E14A92}" presName="vertSpace2b" presStyleCnt="0"/>
      <dgm:spPr/>
    </dgm:pt>
    <dgm:pt modelId="{EF8B49E9-88A5-49F9-9370-E2B54FC6EC89}" type="pres">
      <dgm:prSet presAssocID="{F3EAEC62-31F1-45B1-A262-74B4D7E1A19A}" presName="horz2" presStyleCnt="0"/>
      <dgm:spPr/>
    </dgm:pt>
    <dgm:pt modelId="{52F43346-5163-4574-8444-3DDAF185B5C0}" type="pres">
      <dgm:prSet presAssocID="{F3EAEC62-31F1-45B1-A262-74B4D7E1A19A}" presName="horzSpace2" presStyleCnt="0"/>
      <dgm:spPr/>
    </dgm:pt>
    <dgm:pt modelId="{47F977AB-534B-4738-8C5D-F90D62E186F5}" type="pres">
      <dgm:prSet presAssocID="{F3EAEC62-31F1-45B1-A262-74B4D7E1A19A}" presName="tx2" presStyleLbl="revTx" presStyleIdx="3" presStyleCnt="5"/>
      <dgm:spPr/>
    </dgm:pt>
    <dgm:pt modelId="{EA5E24F0-4915-41B2-859D-173149A03792}" type="pres">
      <dgm:prSet presAssocID="{F3EAEC62-31F1-45B1-A262-74B4D7E1A19A}" presName="vert2" presStyleCnt="0"/>
      <dgm:spPr/>
    </dgm:pt>
    <dgm:pt modelId="{16CDCBAF-4E5D-4910-9DC9-80400A2C6C47}" type="pres">
      <dgm:prSet presAssocID="{26FBA57A-58FE-4FB9-A7C0-092A25600A36}" presName="horz3" presStyleCnt="0"/>
      <dgm:spPr/>
    </dgm:pt>
    <dgm:pt modelId="{3F53DD98-7712-4605-B67D-FC1DDAD5E3AF}" type="pres">
      <dgm:prSet presAssocID="{26FBA57A-58FE-4FB9-A7C0-092A25600A36}" presName="horzSpace3" presStyleCnt="0"/>
      <dgm:spPr/>
    </dgm:pt>
    <dgm:pt modelId="{69C8E9E5-360B-4ABC-A9B6-F780829718D4}" type="pres">
      <dgm:prSet presAssocID="{26FBA57A-58FE-4FB9-A7C0-092A25600A36}" presName="tx3" presStyleLbl="revTx" presStyleIdx="4" presStyleCnt="5"/>
      <dgm:spPr/>
    </dgm:pt>
    <dgm:pt modelId="{A1DAC027-9478-47B3-B109-7DF75C9151CA}" type="pres">
      <dgm:prSet presAssocID="{26FBA57A-58FE-4FB9-A7C0-092A25600A36}" presName="vert3" presStyleCnt="0"/>
      <dgm:spPr/>
    </dgm:pt>
    <dgm:pt modelId="{B2771E51-C664-4CB8-B6CC-CF88E67F5854}" type="pres">
      <dgm:prSet presAssocID="{F3EAEC62-31F1-45B1-A262-74B4D7E1A19A}" presName="thinLine2b" presStyleLbl="callout" presStyleIdx="2" presStyleCnt="3"/>
      <dgm:spPr/>
    </dgm:pt>
    <dgm:pt modelId="{3EA6B8D3-4273-447D-B6CC-A319D4EBD55D}" type="pres">
      <dgm:prSet presAssocID="{F3EAEC62-31F1-45B1-A262-74B4D7E1A19A}" presName="vertSpace2b" presStyleCnt="0"/>
      <dgm:spPr/>
    </dgm:pt>
  </dgm:ptLst>
  <dgm:cxnLst>
    <dgm:cxn modelId="{20762F2A-F637-4DC9-8E5D-78C621261486}" srcId="{D91AD9F9-1642-4B2B-BD44-A953E03BB083}" destId="{4CC1F0C7-AE97-4520-9F4E-B88C22B31770}" srcOrd="0" destOrd="0" parTransId="{3F060CAD-1C6F-402E-947C-5FAAAAF8A3B8}" sibTransId="{6B79F588-8493-4689-A843-751EA2A0DB4C}"/>
    <dgm:cxn modelId="{542BD032-ED5D-42DA-BCA4-BD23689611B2}" type="presOf" srcId="{4CC1F0C7-AE97-4520-9F4E-B88C22B31770}" destId="{9F9D1EED-6FDA-4E30-8A79-68DA116259C3}" srcOrd="0" destOrd="0" presId="urn:microsoft.com/office/officeart/2008/layout/LinedList"/>
    <dgm:cxn modelId="{72BC4A70-D199-4A5D-B851-58A7CD50E801}" type="presOf" srcId="{AD0EDEED-A2BD-4D30-8B50-DFA09733A8CF}" destId="{99B22AA3-553C-436E-B2AC-748698E0D5E7}" srcOrd="0" destOrd="0" presId="urn:microsoft.com/office/officeart/2008/layout/LinedList"/>
    <dgm:cxn modelId="{D31E849A-7971-45A1-BD02-F590ECB197BB}" srcId="{D91AD9F9-1642-4B2B-BD44-A953E03BB083}" destId="{26508163-4A1E-4303-80EC-966A22E14A92}" srcOrd="1" destOrd="0" parTransId="{1FF1D793-3884-4FD7-A05E-B3E3365B6DC4}" sibTransId="{84C27EA1-429F-4075-9F62-E5A1059DB325}"/>
    <dgm:cxn modelId="{1D6CFD9D-0F0B-4831-9A78-C3C882E24630}" type="presOf" srcId="{26508163-4A1E-4303-80EC-966A22E14A92}" destId="{5CE6D938-09AC-43EE-AC02-ED71891874B7}" srcOrd="0" destOrd="0" presId="urn:microsoft.com/office/officeart/2008/layout/LinedList"/>
    <dgm:cxn modelId="{27DBA4BE-1855-4A0B-B79C-C96307FCAC8E}" type="presOf" srcId="{D91AD9F9-1642-4B2B-BD44-A953E03BB083}" destId="{4B090067-DCFC-4CA6-9B24-0E2586CDB40C}" srcOrd="0" destOrd="0" presId="urn:microsoft.com/office/officeart/2008/layout/LinedList"/>
    <dgm:cxn modelId="{55144EC3-8886-4662-921A-22B6D187C024}" type="presOf" srcId="{26FBA57A-58FE-4FB9-A7C0-092A25600A36}" destId="{69C8E9E5-360B-4ABC-A9B6-F780829718D4}" srcOrd="0" destOrd="0" presId="urn:microsoft.com/office/officeart/2008/layout/LinedList"/>
    <dgm:cxn modelId="{DD3481D0-6EB0-4D93-9898-E039D4F33709}" srcId="{AD0EDEED-A2BD-4D30-8B50-DFA09733A8CF}" destId="{D91AD9F9-1642-4B2B-BD44-A953E03BB083}" srcOrd="0" destOrd="0" parTransId="{2618376D-7E95-4F77-9A63-F92F8E083205}" sibTransId="{B2592069-1BC2-43A6-BE17-0F58855CF865}"/>
    <dgm:cxn modelId="{E92D61D6-EB1D-4139-A0D7-B209BA15F60C}" srcId="{F3EAEC62-31F1-45B1-A262-74B4D7E1A19A}" destId="{26FBA57A-58FE-4FB9-A7C0-092A25600A36}" srcOrd="0" destOrd="0" parTransId="{A62CB777-F15A-4E28-AC3B-B3F0FF38529F}" sibTransId="{6B126EA2-24C6-4D19-8713-97141894ACDB}"/>
    <dgm:cxn modelId="{3D9AE1DC-2892-4F77-A7B7-BF5664E92CBE}" type="presOf" srcId="{F3EAEC62-31F1-45B1-A262-74B4D7E1A19A}" destId="{47F977AB-534B-4738-8C5D-F90D62E186F5}" srcOrd="0" destOrd="0" presId="urn:microsoft.com/office/officeart/2008/layout/LinedList"/>
    <dgm:cxn modelId="{913ED3E4-CCFF-478A-B811-F5641F1B0962}" srcId="{D91AD9F9-1642-4B2B-BD44-A953E03BB083}" destId="{F3EAEC62-31F1-45B1-A262-74B4D7E1A19A}" srcOrd="2" destOrd="0" parTransId="{385E7C7C-EEFB-416A-8072-8FD8F8DABA99}" sibTransId="{58F1DD2D-3A03-4BBB-9F3E-B412DC6DE42A}"/>
    <dgm:cxn modelId="{63DF7A10-FF03-4D6D-9516-A39ACAC9CA47}" type="presParOf" srcId="{99B22AA3-553C-436E-B2AC-748698E0D5E7}" destId="{4ED2E0F4-E242-420B-A585-854BBC689CDB}" srcOrd="0" destOrd="0" presId="urn:microsoft.com/office/officeart/2008/layout/LinedList"/>
    <dgm:cxn modelId="{9EDBC7E3-AD8D-4400-AEFB-F234DA4D23C0}" type="presParOf" srcId="{99B22AA3-553C-436E-B2AC-748698E0D5E7}" destId="{3279DFC0-2971-4C12-89C6-E98DD900471A}" srcOrd="1" destOrd="0" presId="urn:microsoft.com/office/officeart/2008/layout/LinedList"/>
    <dgm:cxn modelId="{67B29866-E032-476A-99A0-69DFF55ACF34}" type="presParOf" srcId="{3279DFC0-2971-4C12-89C6-E98DD900471A}" destId="{4B090067-DCFC-4CA6-9B24-0E2586CDB40C}" srcOrd="0" destOrd="0" presId="urn:microsoft.com/office/officeart/2008/layout/LinedList"/>
    <dgm:cxn modelId="{1B2AC9B2-A02F-46AE-9696-ADB190AABDE6}" type="presParOf" srcId="{3279DFC0-2971-4C12-89C6-E98DD900471A}" destId="{BEB7FF73-1644-41C1-BD82-0F011F5FF89D}" srcOrd="1" destOrd="0" presId="urn:microsoft.com/office/officeart/2008/layout/LinedList"/>
    <dgm:cxn modelId="{C425BCE0-F673-4CBE-ADB4-AC14C840D3D3}" type="presParOf" srcId="{BEB7FF73-1644-41C1-BD82-0F011F5FF89D}" destId="{199BFF22-B97D-40D6-BD96-D56DE753F51E}" srcOrd="0" destOrd="0" presId="urn:microsoft.com/office/officeart/2008/layout/LinedList"/>
    <dgm:cxn modelId="{C933CEDF-EEA6-4803-BA13-0F50FDB56878}" type="presParOf" srcId="{BEB7FF73-1644-41C1-BD82-0F011F5FF89D}" destId="{50DD03AD-7621-4F18-BFB2-A71502611068}" srcOrd="1" destOrd="0" presId="urn:microsoft.com/office/officeart/2008/layout/LinedList"/>
    <dgm:cxn modelId="{1FB30471-0307-4A39-9FAB-3C7B3F287ABA}" type="presParOf" srcId="{50DD03AD-7621-4F18-BFB2-A71502611068}" destId="{E8CE1BE2-5A57-4D61-943E-5704B516DB28}" srcOrd="0" destOrd="0" presId="urn:microsoft.com/office/officeart/2008/layout/LinedList"/>
    <dgm:cxn modelId="{63D8F29F-A3CA-422E-9A34-2ACDB9DD58D1}" type="presParOf" srcId="{50DD03AD-7621-4F18-BFB2-A71502611068}" destId="{9F9D1EED-6FDA-4E30-8A79-68DA116259C3}" srcOrd="1" destOrd="0" presId="urn:microsoft.com/office/officeart/2008/layout/LinedList"/>
    <dgm:cxn modelId="{D85B6104-BA6E-4604-97FA-2E97643CBB9E}" type="presParOf" srcId="{50DD03AD-7621-4F18-BFB2-A71502611068}" destId="{D1DEC254-3D0B-4741-B78D-3463153C01A1}" srcOrd="2" destOrd="0" presId="urn:microsoft.com/office/officeart/2008/layout/LinedList"/>
    <dgm:cxn modelId="{C7F6F0DE-6AA8-4956-A05E-37DDD35C0ED2}" type="presParOf" srcId="{BEB7FF73-1644-41C1-BD82-0F011F5FF89D}" destId="{58B0375F-1B86-40FB-B75A-4E8D4E1446E1}" srcOrd="2" destOrd="0" presId="urn:microsoft.com/office/officeart/2008/layout/LinedList"/>
    <dgm:cxn modelId="{CC836F6F-1410-4048-AD71-7D35A769E957}" type="presParOf" srcId="{BEB7FF73-1644-41C1-BD82-0F011F5FF89D}" destId="{CC0BD196-0C38-4B44-BCB2-A51E6B9951B7}" srcOrd="3" destOrd="0" presId="urn:microsoft.com/office/officeart/2008/layout/LinedList"/>
    <dgm:cxn modelId="{33CA02E0-93B2-45D3-ACB8-329C6F9F54B7}" type="presParOf" srcId="{BEB7FF73-1644-41C1-BD82-0F011F5FF89D}" destId="{677D2561-50F0-495B-90B1-33841958D28A}" srcOrd="4" destOrd="0" presId="urn:microsoft.com/office/officeart/2008/layout/LinedList"/>
    <dgm:cxn modelId="{DB0E9766-A94E-4513-9DDB-3C4201B8D1F8}" type="presParOf" srcId="{677D2561-50F0-495B-90B1-33841958D28A}" destId="{D92D659A-718A-4F06-9D51-7BCB6148ADE0}" srcOrd="0" destOrd="0" presId="urn:microsoft.com/office/officeart/2008/layout/LinedList"/>
    <dgm:cxn modelId="{D697FED0-B61C-407D-A455-D7B1DFD9387F}" type="presParOf" srcId="{677D2561-50F0-495B-90B1-33841958D28A}" destId="{5CE6D938-09AC-43EE-AC02-ED71891874B7}" srcOrd="1" destOrd="0" presId="urn:microsoft.com/office/officeart/2008/layout/LinedList"/>
    <dgm:cxn modelId="{6A47AEFF-A422-4161-AAB4-490285D6D6A5}" type="presParOf" srcId="{677D2561-50F0-495B-90B1-33841958D28A}" destId="{1C0CA635-4AB5-4EB4-B50A-DCE3FEE26556}" srcOrd="2" destOrd="0" presId="urn:microsoft.com/office/officeart/2008/layout/LinedList"/>
    <dgm:cxn modelId="{897139F7-DF93-459F-88D7-F3F0C6D7E785}" type="presParOf" srcId="{BEB7FF73-1644-41C1-BD82-0F011F5FF89D}" destId="{BCB723F0-B6AF-468E-872A-5526C3E1F24B}" srcOrd="5" destOrd="0" presId="urn:microsoft.com/office/officeart/2008/layout/LinedList"/>
    <dgm:cxn modelId="{F84168DE-AF1B-4320-BA30-6AC33F3F3B59}" type="presParOf" srcId="{BEB7FF73-1644-41C1-BD82-0F011F5FF89D}" destId="{65CA3DDD-9E97-4203-BB16-634BBDD2B178}" srcOrd="6" destOrd="0" presId="urn:microsoft.com/office/officeart/2008/layout/LinedList"/>
    <dgm:cxn modelId="{521CE727-BF00-4898-901B-E62300D2BDD6}" type="presParOf" srcId="{BEB7FF73-1644-41C1-BD82-0F011F5FF89D}" destId="{EF8B49E9-88A5-49F9-9370-E2B54FC6EC89}" srcOrd="7" destOrd="0" presId="urn:microsoft.com/office/officeart/2008/layout/LinedList"/>
    <dgm:cxn modelId="{C4AFEE0C-5565-40E4-A96F-FAF87293216C}" type="presParOf" srcId="{EF8B49E9-88A5-49F9-9370-E2B54FC6EC89}" destId="{52F43346-5163-4574-8444-3DDAF185B5C0}" srcOrd="0" destOrd="0" presId="urn:microsoft.com/office/officeart/2008/layout/LinedList"/>
    <dgm:cxn modelId="{C1F70334-0459-4503-9A55-E1F3E6E36931}" type="presParOf" srcId="{EF8B49E9-88A5-49F9-9370-E2B54FC6EC89}" destId="{47F977AB-534B-4738-8C5D-F90D62E186F5}" srcOrd="1" destOrd="0" presId="urn:microsoft.com/office/officeart/2008/layout/LinedList"/>
    <dgm:cxn modelId="{A05EEA88-5D5C-4E41-BEFB-57785352F206}" type="presParOf" srcId="{EF8B49E9-88A5-49F9-9370-E2B54FC6EC89}" destId="{EA5E24F0-4915-41B2-859D-173149A03792}" srcOrd="2" destOrd="0" presId="urn:microsoft.com/office/officeart/2008/layout/LinedList"/>
    <dgm:cxn modelId="{6641CA2C-E6BB-4B09-BC64-A2EF0DF2F36B}" type="presParOf" srcId="{EA5E24F0-4915-41B2-859D-173149A03792}" destId="{16CDCBAF-4E5D-4910-9DC9-80400A2C6C47}" srcOrd="0" destOrd="0" presId="urn:microsoft.com/office/officeart/2008/layout/LinedList"/>
    <dgm:cxn modelId="{6EFD8BDF-B44A-41E8-AF52-E07BADE53BB5}" type="presParOf" srcId="{16CDCBAF-4E5D-4910-9DC9-80400A2C6C47}" destId="{3F53DD98-7712-4605-B67D-FC1DDAD5E3AF}" srcOrd="0" destOrd="0" presId="urn:microsoft.com/office/officeart/2008/layout/LinedList"/>
    <dgm:cxn modelId="{D6B5956A-2FAF-4EEB-8E0C-60B0F6E7E9D6}" type="presParOf" srcId="{16CDCBAF-4E5D-4910-9DC9-80400A2C6C47}" destId="{69C8E9E5-360B-4ABC-A9B6-F780829718D4}" srcOrd="1" destOrd="0" presId="urn:microsoft.com/office/officeart/2008/layout/LinedList"/>
    <dgm:cxn modelId="{92BF1D40-1EF4-4DE6-865A-39E12E3C186C}" type="presParOf" srcId="{16CDCBAF-4E5D-4910-9DC9-80400A2C6C47}" destId="{A1DAC027-9478-47B3-B109-7DF75C9151CA}" srcOrd="2" destOrd="0" presId="urn:microsoft.com/office/officeart/2008/layout/LinedList"/>
    <dgm:cxn modelId="{0D9EC356-5AE2-40F3-B28D-2BB78374452F}" type="presParOf" srcId="{BEB7FF73-1644-41C1-BD82-0F011F5FF89D}" destId="{B2771E51-C664-4CB8-B6CC-CF88E67F5854}" srcOrd="8" destOrd="0" presId="urn:microsoft.com/office/officeart/2008/layout/LinedList"/>
    <dgm:cxn modelId="{883BD0C3-5ACB-4DBB-9D8A-045343417DAD}" type="presParOf" srcId="{BEB7FF73-1644-41C1-BD82-0F011F5FF89D}" destId="{3EA6B8D3-4273-447D-B6CC-A319D4EBD55D}"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E24CE486-4058-4AEB-837A-3FE64575D355}" type="doc">
      <dgm:prSet loTypeId="urn:microsoft.com/office/officeart/2005/8/layout/target3" loCatId="relationship" qsTypeId="urn:microsoft.com/office/officeart/2005/8/quickstyle/simple3" qsCatId="simple" csTypeId="urn:microsoft.com/office/officeart/2005/8/colors/colorful5" csCatId="colorful"/>
      <dgm:spPr/>
      <dgm:t>
        <a:bodyPr/>
        <a:lstStyle/>
        <a:p>
          <a:endParaRPr lang="fi-FI"/>
        </a:p>
      </dgm:t>
    </dgm:pt>
    <dgm:pt modelId="{19E36EA2-471C-4CE8-95D5-FC7DB105B025}">
      <dgm:prSet/>
      <dgm:spPr/>
      <dgm:t>
        <a:bodyPr/>
        <a:lstStyle/>
        <a:p>
          <a:pPr rtl="0"/>
          <a:r>
            <a:rPr lang="en-US" b="1"/>
            <a:t>laatijan vahingoksi (in dubio [contra stipulatorem / proferentem] -sääntö eli ns. epäselvyyssääntö) </a:t>
          </a:r>
          <a:endParaRPr lang="fi-FI"/>
        </a:p>
      </dgm:t>
    </dgm:pt>
    <dgm:pt modelId="{F9A2EFE6-5618-4EE0-9C2D-5764D944EB79}" type="parTrans" cxnId="{9515F12A-D0B0-4559-BF6A-BCB38C17CB08}">
      <dgm:prSet/>
      <dgm:spPr/>
      <dgm:t>
        <a:bodyPr/>
        <a:lstStyle/>
        <a:p>
          <a:endParaRPr lang="fi-FI"/>
        </a:p>
      </dgm:t>
    </dgm:pt>
    <dgm:pt modelId="{D07813D3-2712-472B-9D5F-52BD94C5F3CA}" type="sibTrans" cxnId="{9515F12A-D0B0-4559-BF6A-BCB38C17CB08}">
      <dgm:prSet/>
      <dgm:spPr/>
      <dgm:t>
        <a:bodyPr/>
        <a:lstStyle/>
        <a:p>
          <a:endParaRPr lang="fi-FI"/>
        </a:p>
      </dgm:t>
    </dgm:pt>
    <dgm:pt modelId="{F59177AC-8A69-4693-97B1-F416C872FC2F}">
      <dgm:prSet/>
      <dgm:spPr/>
      <dgm:t>
        <a:bodyPr/>
        <a:lstStyle/>
        <a:p>
          <a:pPr rtl="0"/>
          <a:r>
            <a:rPr lang="en-US" b="1"/>
            <a:t>ehtojen sitovuuden ja sisällön piilokontrolli</a:t>
          </a:r>
          <a:endParaRPr lang="fi-FI"/>
        </a:p>
      </dgm:t>
    </dgm:pt>
    <dgm:pt modelId="{0CA848B5-FD2F-4336-A962-D59B189EC276}" type="parTrans" cxnId="{5AE3EFCC-690A-4CC7-8FE1-16A809AB2624}">
      <dgm:prSet/>
      <dgm:spPr/>
      <dgm:t>
        <a:bodyPr/>
        <a:lstStyle/>
        <a:p>
          <a:endParaRPr lang="fi-FI"/>
        </a:p>
      </dgm:t>
    </dgm:pt>
    <dgm:pt modelId="{B5AC345F-CE11-4C41-A338-64F5520EAF93}" type="sibTrans" cxnId="{5AE3EFCC-690A-4CC7-8FE1-16A809AB2624}">
      <dgm:prSet/>
      <dgm:spPr/>
      <dgm:t>
        <a:bodyPr/>
        <a:lstStyle/>
        <a:p>
          <a:endParaRPr lang="fi-FI"/>
        </a:p>
      </dgm:t>
    </dgm:pt>
    <dgm:pt modelId="{99000D9F-0D25-444D-BA00-0E4FC70EF947}">
      <dgm:prSet/>
      <dgm:spPr/>
      <dgm:t>
        <a:bodyPr/>
        <a:lstStyle/>
        <a:p>
          <a:pPr rtl="0"/>
          <a:r>
            <a:rPr lang="en-US" b="1"/>
            <a:t>kuluttajasuhteissa kohtuullistamisvalvonta</a:t>
          </a:r>
          <a:endParaRPr lang="fi-FI"/>
        </a:p>
      </dgm:t>
    </dgm:pt>
    <dgm:pt modelId="{7D6B220C-5139-445C-868B-1E5549998E7B}" type="parTrans" cxnId="{4D462934-9064-4B16-B335-AAB2BCE476EB}">
      <dgm:prSet/>
      <dgm:spPr/>
      <dgm:t>
        <a:bodyPr/>
        <a:lstStyle/>
        <a:p>
          <a:endParaRPr lang="fi-FI"/>
        </a:p>
      </dgm:t>
    </dgm:pt>
    <dgm:pt modelId="{9182EB6D-8662-48B1-ADFE-153E506AAD5C}" type="sibTrans" cxnId="{4D462934-9064-4B16-B335-AAB2BCE476EB}">
      <dgm:prSet/>
      <dgm:spPr/>
      <dgm:t>
        <a:bodyPr/>
        <a:lstStyle/>
        <a:p>
          <a:endParaRPr lang="fi-FI"/>
        </a:p>
      </dgm:t>
    </dgm:pt>
    <dgm:pt modelId="{421C4212-8CE1-4937-84D6-8A62200D235A}">
      <dgm:prSet/>
      <dgm:spPr/>
      <dgm:t>
        <a:bodyPr/>
        <a:lstStyle/>
        <a:p>
          <a:pPr rtl="0"/>
          <a:r>
            <a:rPr lang="en-US" b="1"/>
            <a:t>yksilöllisille ehdoille etusija (Unidroit 2.21)</a:t>
          </a:r>
          <a:endParaRPr lang="fi-FI"/>
        </a:p>
      </dgm:t>
    </dgm:pt>
    <dgm:pt modelId="{AA9F0FDA-2FC9-448E-8581-11A50EDAF9F9}" type="parTrans" cxnId="{94BA26DB-F3FA-48DF-9FCE-EFDBADC0CD6F}">
      <dgm:prSet/>
      <dgm:spPr/>
      <dgm:t>
        <a:bodyPr/>
        <a:lstStyle/>
        <a:p>
          <a:endParaRPr lang="fi-FI"/>
        </a:p>
      </dgm:t>
    </dgm:pt>
    <dgm:pt modelId="{C69CFDD6-7B2A-4F80-8FB5-96A68E2777F0}" type="sibTrans" cxnId="{94BA26DB-F3FA-48DF-9FCE-EFDBADC0CD6F}">
      <dgm:prSet/>
      <dgm:spPr/>
      <dgm:t>
        <a:bodyPr/>
        <a:lstStyle/>
        <a:p>
          <a:endParaRPr lang="fi-FI"/>
        </a:p>
      </dgm:t>
    </dgm:pt>
    <dgm:pt modelId="{92D8831F-48B0-4AF6-9F6B-46449AC64117}">
      <dgm:prSet/>
      <dgm:spPr/>
      <dgm:t>
        <a:bodyPr/>
        <a:lstStyle/>
        <a:p>
          <a:pPr rtl="0"/>
          <a:r>
            <a:rPr lang="en-US" b="1"/>
            <a:t>vastuunrajoitus- ym. poikkeusehdot: suppea tulkinta </a:t>
          </a:r>
          <a:endParaRPr lang="fi-FI"/>
        </a:p>
      </dgm:t>
    </dgm:pt>
    <dgm:pt modelId="{8293069F-1DA3-41C8-A3E4-0D7A4AAB0D7C}" type="parTrans" cxnId="{B4C78CEF-0549-423E-AD79-6953E5FEAD4A}">
      <dgm:prSet/>
      <dgm:spPr/>
      <dgm:t>
        <a:bodyPr/>
        <a:lstStyle/>
        <a:p>
          <a:endParaRPr lang="fi-FI"/>
        </a:p>
      </dgm:t>
    </dgm:pt>
    <dgm:pt modelId="{793BDC79-B95B-4443-AA30-F77E90EF0CFA}" type="sibTrans" cxnId="{B4C78CEF-0549-423E-AD79-6953E5FEAD4A}">
      <dgm:prSet/>
      <dgm:spPr/>
      <dgm:t>
        <a:bodyPr/>
        <a:lstStyle/>
        <a:p>
          <a:endParaRPr lang="fi-FI"/>
        </a:p>
      </dgm:t>
    </dgm:pt>
    <dgm:pt modelId="{A163BAF0-480F-4B77-9384-7356AE2A1805}">
      <dgm:prSet/>
      <dgm:spPr/>
      <dgm:t>
        <a:bodyPr/>
        <a:lstStyle/>
        <a:p>
          <a:pPr rtl="0"/>
          <a:r>
            <a:rPr lang="en-US" b="1"/>
            <a:t>yllättävät ja ankarat ehdot: </a:t>
          </a:r>
          <a:endParaRPr lang="fi-FI"/>
        </a:p>
      </dgm:t>
    </dgm:pt>
    <dgm:pt modelId="{A5F4A4F6-7785-4479-8088-A80774656C60}" type="parTrans" cxnId="{94C6C9D3-CEAA-4778-B82B-4E4A957CA274}">
      <dgm:prSet/>
      <dgm:spPr/>
      <dgm:t>
        <a:bodyPr/>
        <a:lstStyle/>
        <a:p>
          <a:endParaRPr lang="fi-FI"/>
        </a:p>
      </dgm:t>
    </dgm:pt>
    <dgm:pt modelId="{AA4AF1EA-7BE3-439B-95DF-741BCA19485B}" type="sibTrans" cxnId="{94C6C9D3-CEAA-4778-B82B-4E4A957CA274}">
      <dgm:prSet/>
      <dgm:spPr/>
      <dgm:t>
        <a:bodyPr/>
        <a:lstStyle/>
        <a:p>
          <a:endParaRPr lang="fi-FI"/>
        </a:p>
      </dgm:t>
    </dgm:pt>
    <dgm:pt modelId="{AAA5DBED-54CD-43DC-87A0-614D3C7850E8}">
      <dgm:prSet/>
      <dgm:spPr/>
      <dgm:t>
        <a:bodyPr/>
        <a:lstStyle/>
        <a:p>
          <a:pPr rtl="0"/>
          <a:r>
            <a:rPr lang="en-US"/>
            <a:t>suppea tulkinta / </a:t>
          </a:r>
          <a:endParaRPr lang="fi-FI"/>
        </a:p>
      </dgm:t>
    </dgm:pt>
    <dgm:pt modelId="{B3E111E8-4B66-4F76-9EB3-7F99C8596032}" type="parTrans" cxnId="{E0EFC57E-51A1-4B1F-A6F1-BE4EF89C65E8}">
      <dgm:prSet/>
      <dgm:spPr/>
      <dgm:t>
        <a:bodyPr/>
        <a:lstStyle/>
        <a:p>
          <a:endParaRPr lang="fi-FI"/>
        </a:p>
      </dgm:t>
    </dgm:pt>
    <dgm:pt modelId="{0ADA6DB5-9E44-459D-9C98-2E457E2F75BC}" type="sibTrans" cxnId="{E0EFC57E-51A1-4B1F-A6F1-BE4EF89C65E8}">
      <dgm:prSet/>
      <dgm:spPr/>
      <dgm:t>
        <a:bodyPr/>
        <a:lstStyle/>
        <a:p>
          <a:endParaRPr lang="fi-FI"/>
        </a:p>
      </dgm:t>
    </dgm:pt>
    <dgm:pt modelId="{D3486957-4F7C-4448-BC50-3EA236BC7196}">
      <dgm:prSet/>
      <dgm:spPr/>
      <dgm:t>
        <a:bodyPr/>
        <a:lstStyle/>
        <a:p>
          <a:pPr rtl="0"/>
          <a:r>
            <a:rPr lang="en-US"/>
            <a:t>sitomattomuus </a:t>
          </a:r>
          <a:endParaRPr lang="fi-FI"/>
        </a:p>
      </dgm:t>
    </dgm:pt>
    <dgm:pt modelId="{D9E154C0-6288-4E6F-A2CC-6856F879AE4B}" type="parTrans" cxnId="{0858C731-8433-45A4-ADFE-C992C9108612}">
      <dgm:prSet/>
      <dgm:spPr/>
      <dgm:t>
        <a:bodyPr/>
        <a:lstStyle/>
        <a:p>
          <a:endParaRPr lang="fi-FI"/>
        </a:p>
      </dgm:t>
    </dgm:pt>
    <dgm:pt modelId="{3988806F-F399-4674-89B5-87EB1174AB87}" type="sibTrans" cxnId="{0858C731-8433-45A4-ADFE-C992C9108612}">
      <dgm:prSet/>
      <dgm:spPr/>
      <dgm:t>
        <a:bodyPr/>
        <a:lstStyle/>
        <a:p>
          <a:endParaRPr lang="fi-FI"/>
        </a:p>
      </dgm:t>
    </dgm:pt>
    <dgm:pt modelId="{BB3DF128-D7F3-49E1-B4D9-2CA9B4E4B38D}" type="pres">
      <dgm:prSet presAssocID="{E24CE486-4058-4AEB-837A-3FE64575D355}" presName="Name0" presStyleCnt="0">
        <dgm:presLayoutVars>
          <dgm:chMax val="7"/>
          <dgm:dir/>
          <dgm:animLvl val="lvl"/>
          <dgm:resizeHandles val="exact"/>
        </dgm:presLayoutVars>
      </dgm:prSet>
      <dgm:spPr/>
    </dgm:pt>
    <dgm:pt modelId="{2298946F-A684-47BA-9980-BB7EAAB0E7C4}" type="pres">
      <dgm:prSet presAssocID="{19E36EA2-471C-4CE8-95D5-FC7DB105B025}" presName="circle1" presStyleLbl="node1" presStyleIdx="0" presStyleCnt="6"/>
      <dgm:spPr/>
    </dgm:pt>
    <dgm:pt modelId="{AFAC8E84-C7DB-42EF-9607-D101B1F3FEDD}" type="pres">
      <dgm:prSet presAssocID="{19E36EA2-471C-4CE8-95D5-FC7DB105B025}" presName="space" presStyleCnt="0"/>
      <dgm:spPr/>
    </dgm:pt>
    <dgm:pt modelId="{BD329FF9-3C41-4A02-9B07-4416BB7AD2F4}" type="pres">
      <dgm:prSet presAssocID="{19E36EA2-471C-4CE8-95D5-FC7DB105B025}" presName="rect1" presStyleLbl="alignAcc1" presStyleIdx="0" presStyleCnt="6"/>
      <dgm:spPr/>
    </dgm:pt>
    <dgm:pt modelId="{1B2C3214-A39E-4AF5-BCBB-B6A92853795A}" type="pres">
      <dgm:prSet presAssocID="{F59177AC-8A69-4693-97B1-F416C872FC2F}" presName="vertSpace2" presStyleLbl="node1" presStyleIdx="0" presStyleCnt="6"/>
      <dgm:spPr/>
    </dgm:pt>
    <dgm:pt modelId="{2C1602C8-34F7-4881-9C55-7A947EE6F128}" type="pres">
      <dgm:prSet presAssocID="{F59177AC-8A69-4693-97B1-F416C872FC2F}" presName="circle2" presStyleLbl="node1" presStyleIdx="1" presStyleCnt="6"/>
      <dgm:spPr/>
    </dgm:pt>
    <dgm:pt modelId="{543D442F-EA89-401A-977B-52E6B0E328FC}" type="pres">
      <dgm:prSet presAssocID="{F59177AC-8A69-4693-97B1-F416C872FC2F}" presName="rect2" presStyleLbl="alignAcc1" presStyleIdx="1" presStyleCnt="6"/>
      <dgm:spPr/>
    </dgm:pt>
    <dgm:pt modelId="{0C0C92BF-593F-4005-A087-0FB91806B39B}" type="pres">
      <dgm:prSet presAssocID="{99000D9F-0D25-444D-BA00-0E4FC70EF947}" presName="vertSpace3" presStyleLbl="node1" presStyleIdx="1" presStyleCnt="6"/>
      <dgm:spPr/>
    </dgm:pt>
    <dgm:pt modelId="{25E519C8-DCDD-4691-9AC6-34D531B07EE9}" type="pres">
      <dgm:prSet presAssocID="{99000D9F-0D25-444D-BA00-0E4FC70EF947}" presName="circle3" presStyleLbl="node1" presStyleIdx="2" presStyleCnt="6"/>
      <dgm:spPr/>
    </dgm:pt>
    <dgm:pt modelId="{00A57355-1659-4172-8737-5F5020E52E57}" type="pres">
      <dgm:prSet presAssocID="{99000D9F-0D25-444D-BA00-0E4FC70EF947}" presName="rect3" presStyleLbl="alignAcc1" presStyleIdx="2" presStyleCnt="6"/>
      <dgm:spPr/>
    </dgm:pt>
    <dgm:pt modelId="{4C954802-3C40-4E22-8AC9-84768415F334}" type="pres">
      <dgm:prSet presAssocID="{421C4212-8CE1-4937-84D6-8A62200D235A}" presName="vertSpace4" presStyleLbl="node1" presStyleIdx="2" presStyleCnt="6"/>
      <dgm:spPr/>
    </dgm:pt>
    <dgm:pt modelId="{75355B43-F076-4165-8240-B93648F64E68}" type="pres">
      <dgm:prSet presAssocID="{421C4212-8CE1-4937-84D6-8A62200D235A}" presName="circle4" presStyleLbl="node1" presStyleIdx="3" presStyleCnt="6"/>
      <dgm:spPr/>
    </dgm:pt>
    <dgm:pt modelId="{BF51531A-BA20-4AEE-8D18-BE7E5B91ED8D}" type="pres">
      <dgm:prSet presAssocID="{421C4212-8CE1-4937-84D6-8A62200D235A}" presName="rect4" presStyleLbl="alignAcc1" presStyleIdx="3" presStyleCnt="6"/>
      <dgm:spPr/>
    </dgm:pt>
    <dgm:pt modelId="{8861EB91-5A23-438E-9193-DF62DE691560}" type="pres">
      <dgm:prSet presAssocID="{92D8831F-48B0-4AF6-9F6B-46449AC64117}" presName="vertSpace5" presStyleLbl="node1" presStyleIdx="3" presStyleCnt="6"/>
      <dgm:spPr/>
    </dgm:pt>
    <dgm:pt modelId="{58D679DB-ED8C-46B4-9FF7-E825753BCFB2}" type="pres">
      <dgm:prSet presAssocID="{92D8831F-48B0-4AF6-9F6B-46449AC64117}" presName="circle5" presStyleLbl="node1" presStyleIdx="4" presStyleCnt="6"/>
      <dgm:spPr/>
    </dgm:pt>
    <dgm:pt modelId="{EF093A1F-EDA7-4ED1-A7AF-96ED39495C79}" type="pres">
      <dgm:prSet presAssocID="{92D8831F-48B0-4AF6-9F6B-46449AC64117}" presName="rect5" presStyleLbl="alignAcc1" presStyleIdx="4" presStyleCnt="6"/>
      <dgm:spPr/>
    </dgm:pt>
    <dgm:pt modelId="{B4B8F4E5-11CD-4C10-9D86-46BB75F77898}" type="pres">
      <dgm:prSet presAssocID="{A163BAF0-480F-4B77-9384-7356AE2A1805}" presName="vertSpace6" presStyleLbl="node1" presStyleIdx="4" presStyleCnt="6"/>
      <dgm:spPr/>
    </dgm:pt>
    <dgm:pt modelId="{89E51BFB-77AE-4204-84C0-F90FDF28A00C}" type="pres">
      <dgm:prSet presAssocID="{A163BAF0-480F-4B77-9384-7356AE2A1805}" presName="circle6" presStyleLbl="node1" presStyleIdx="5" presStyleCnt="6"/>
      <dgm:spPr/>
    </dgm:pt>
    <dgm:pt modelId="{87917CE3-E756-4867-A5FE-1968F5B573CD}" type="pres">
      <dgm:prSet presAssocID="{A163BAF0-480F-4B77-9384-7356AE2A1805}" presName="rect6" presStyleLbl="alignAcc1" presStyleIdx="5" presStyleCnt="6"/>
      <dgm:spPr/>
    </dgm:pt>
    <dgm:pt modelId="{87EEBB1D-274E-4952-936C-11686B90E079}" type="pres">
      <dgm:prSet presAssocID="{19E36EA2-471C-4CE8-95D5-FC7DB105B025}" presName="rect1ParTx" presStyleLbl="alignAcc1" presStyleIdx="5" presStyleCnt="6">
        <dgm:presLayoutVars>
          <dgm:chMax val="1"/>
          <dgm:bulletEnabled val="1"/>
        </dgm:presLayoutVars>
      </dgm:prSet>
      <dgm:spPr/>
    </dgm:pt>
    <dgm:pt modelId="{56BC326D-DBBF-4667-8C27-3BEA5DDCB56A}" type="pres">
      <dgm:prSet presAssocID="{19E36EA2-471C-4CE8-95D5-FC7DB105B025}" presName="rect1ChTx" presStyleLbl="alignAcc1" presStyleIdx="5" presStyleCnt="6">
        <dgm:presLayoutVars>
          <dgm:bulletEnabled val="1"/>
        </dgm:presLayoutVars>
      </dgm:prSet>
      <dgm:spPr/>
    </dgm:pt>
    <dgm:pt modelId="{B07DAB25-F00E-4C70-A02D-BB7199CD5C06}" type="pres">
      <dgm:prSet presAssocID="{F59177AC-8A69-4693-97B1-F416C872FC2F}" presName="rect2ParTx" presStyleLbl="alignAcc1" presStyleIdx="5" presStyleCnt="6">
        <dgm:presLayoutVars>
          <dgm:chMax val="1"/>
          <dgm:bulletEnabled val="1"/>
        </dgm:presLayoutVars>
      </dgm:prSet>
      <dgm:spPr/>
    </dgm:pt>
    <dgm:pt modelId="{B9396872-812C-44DC-81C4-A2170C0676B1}" type="pres">
      <dgm:prSet presAssocID="{F59177AC-8A69-4693-97B1-F416C872FC2F}" presName="rect2ChTx" presStyleLbl="alignAcc1" presStyleIdx="5" presStyleCnt="6">
        <dgm:presLayoutVars>
          <dgm:bulletEnabled val="1"/>
        </dgm:presLayoutVars>
      </dgm:prSet>
      <dgm:spPr/>
    </dgm:pt>
    <dgm:pt modelId="{6C35C89F-7FD4-4E45-A9A9-3CA1401F9F79}" type="pres">
      <dgm:prSet presAssocID="{99000D9F-0D25-444D-BA00-0E4FC70EF947}" presName="rect3ParTx" presStyleLbl="alignAcc1" presStyleIdx="5" presStyleCnt="6">
        <dgm:presLayoutVars>
          <dgm:chMax val="1"/>
          <dgm:bulletEnabled val="1"/>
        </dgm:presLayoutVars>
      </dgm:prSet>
      <dgm:spPr/>
    </dgm:pt>
    <dgm:pt modelId="{C3C415A4-08F9-47C9-8C81-2D667BEA1BB9}" type="pres">
      <dgm:prSet presAssocID="{99000D9F-0D25-444D-BA00-0E4FC70EF947}" presName="rect3ChTx" presStyleLbl="alignAcc1" presStyleIdx="5" presStyleCnt="6">
        <dgm:presLayoutVars>
          <dgm:bulletEnabled val="1"/>
        </dgm:presLayoutVars>
      </dgm:prSet>
      <dgm:spPr/>
    </dgm:pt>
    <dgm:pt modelId="{B9B733A3-E92A-4918-8A47-314D90D69D82}" type="pres">
      <dgm:prSet presAssocID="{421C4212-8CE1-4937-84D6-8A62200D235A}" presName="rect4ParTx" presStyleLbl="alignAcc1" presStyleIdx="5" presStyleCnt="6">
        <dgm:presLayoutVars>
          <dgm:chMax val="1"/>
          <dgm:bulletEnabled val="1"/>
        </dgm:presLayoutVars>
      </dgm:prSet>
      <dgm:spPr/>
    </dgm:pt>
    <dgm:pt modelId="{FA5E19DD-5FBB-4558-907C-4DA83853CC5B}" type="pres">
      <dgm:prSet presAssocID="{421C4212-8CE1-4937-84D6-8A62200D235A}" presName="rect4ChTx" presStyleLbl="alignAcc1" presStyleIdx="5" presStyleCnt="6">
        <dgm:presLayoutVars>
          <dgm:bulletEnabled val="1"/>
        </dgm:presLayoutVars>
      </dgm:prSet>
      <dgm:spPr/>
    </dgm:pt>
    <dgm:pt modelId="{4873035A-9D82-4628-B1C6-4CC2CB5F06F7}" type="pres">
      <dgm:prSet presAssocID="{92D8831F-48B0-4AF6-9F6B-46449AC64117}" presName="rect5ParTx" presStyleLbl="alignAcc1" presStyleIdx="5" presStyleCnt="6">
        <dgm:presLayoutVars>
          <dgm:chMax val="1"/>
          <dgm:bulletEnabled val="1"/>
        </dgm:presLayoutVars>
      </dgm:prSet>
      <dgm:spPr/>
    </dgm:pt>
    <dgm:pt modelId="{6637FEA9-C8BD-44E0-B22A-2E940DDA3B67}" type="pres">
      <dgm:prSet presAssocID="{92D8831F-48B0-4AF6-9F6B-46449AC64117}" presName="rect5ChTx" presStyleLbl="alignAcc1" presStyleIdx="5" presStyleCnt="6">
        <dgm:presLayoutVars>
          <dgm:bulletEnabled val="1"/>
        </dgm:presLayoutVars>
      </dgm:prSet>
      <dgm:spPr/>
    </dgm:pt>
    <dgm:pt modelId="{CEEACF7E-4293-4F5A-B1DA-6EF45329CF08}" type="pres">
      <dgm:prSet presAssocID="{A163BAF0-480F-4B77-9384-7356AE2A1805}" presName="rect6ParTx" presStyleLbl="alignAcc1" presStyleIdx="5" presStyleCnt="6">
        <dgm:presLayoutVars>
          <dgm:chMax val="1"/>
          <dgm:bulletEnabled val="1"/>
        </dgm:presLayoutVars>
      </dgm:prSet>
      <dgm:spPr/>
    </dgm:pt>
    <dgm:pt modelId="{A746FA38-D7DE-401F-BBEB-EF2EA4B88102}" type="pres">
      <dgm:prSet presAssocID="{A163BAF0-480F-4B77-9384-7356AE2A1805}" presName="rect6ChTx" presStyleLbl="alignAcc1" presStyleIdx="5" presStyleCnt="6">
        <dgm:presLayoutVars>
          <dgm:bulletEnabled val="1"/>
        </dgm:presLayoutVars>
      </dgm:prSet>
      <dgm:spPr/>
    </dgm:pt>
  </dgm:ptLst>
  <dgm:cxnLst>
    <dgm:cxn modelId="{722ED709-895A-4E61-A2CB-DDFFD9F30A63}" type="presOf" srcId="{E24CE486-4058-4AEB-837A-3FE64575D355}" destId="{BB3DF128-D7F3-49E1-B4D9-2CA9B4E4B38D}" srcOrd="0" destOrd="0" presId="urn:microsoft.com/office/officeart/2005/8/layout/target3"/>
    <dgm:cxn modelId="{95216E13-440A-4B95-BB0A-CF9F9B622B24}" type="presOf" srcId="{19E36EA2-471C-4CE8-95D5-FC7DB105B025}" destId="{BD329FF9-3C41-4A02-9B07-4416BB7AD2F4}" srcOrd="0" destOrd="0" presId="urn:microsoft.com/office/officeart/2005/8/layout/target3"/>
    <dgm:cxn modelId="{9515F12A-D0B0-4559-BF6A-BCB38C17CB08}" srcId="{E24CE486-4058-4AEB-837A-3FE64575D355}" destId="{19E36EA2-471C-4CE8-95D5-FC7DB105B025}" srcOrd="0" destOrd="0" parTransId="{F9A2EFE6-5618-4EE0-9C2D-5764D944EB79}" sibTransId="{D07813D3-2712-472B-9D5F-52BD94C5F3CA}"/>
    <dgm:cxn modelId="{0858C731-8433-45A4-ADFE-C992C9108612}" srcId="{A163BAF0-480F-4B77-9384-7356AE2A1805}" destId="{D3486957-4F7C-4448-BC50-3EA236BC7196}" srcOrd="1" destOrd="0" parTransId="{D9E154C0-6288-4E6F-A2CC-6856F879AE4B}" sibTransId="{3988806F-F399-4674-89B5-87EB1174AB87}"/>
    <dgm:cxn modelId="{53457832-C2DD-4FE3-B5DE-942241DAFE47}" type="presOf" srcId="{99000D9F-0D25-444D-BA00-0E4FC70EF947}" destId="{6C35C89F-7FD4-4E45-A9A9-3CA1401F9F79}" srcOrd="1" destOrd="0" presId="urn:microsoft.com/office/officeart/2005/8/layout/target3"/>
    <dgm:cxn modelId="{4D462934-9064-4B16-B335-AAB2BCE476EB}" srcId="{E24CE486-4058-4AEB-837A-3FE64575D355}" destId="{99000D9F-0D25-444D-BA00-0E4FC70EF947}" srcOrd="2" destOrd="0" parTransId="{7D6B220C-5139-445C-868B-1E5549998E7B}" sibTransId="{9182EB6D-8662-48B1-ADFE-153E506AAD5C}"/>
    <dgm:cxn modelId="{C47E1D5E-A9C0-438F-96ED-543AED98A299}" type="presOf" srcId="{A163BAF0-480F-4B77-9384-7356AE2A1805}" destId="{CEEACF7E-4293-4F5A-B1DA-6EF45329CF08}" srcOrd="1" destOrd="0" presId="urn:microsoft.com/office/officeart/2005/8/layout/target3"/>
    <dgm:cxn modelId="{54A18341-1F6D-4A4C-B6B2-98C7D7A12276}" type="presOf" srcId="{F59177AC-8A69-4693-97B1-F416C872FC2F}" destId="{B07DAB25-F00E-4C70-A02D-BB7199CD5C06}" srcOrd="1" destOrd="0" presId="urn:microsoft.com/office/officeart/2005/8/layout/target3"/>
    <dgm:cxn modelId="{66F63A62-D7EA-452C-9841-29782EB6C17E}" type="presOf" srcId="{92D8831F-48B0-4AF6-9F6B-46449AC64117}" destId="{EF093A1F-EDA7-4ED1-A7AF-96ED39495C79}" srcOrd="0" destOrd="0" presId="urn:microsoft.com/office/officeart/2005/8/layout/target3"/>
    <dgm:cxn modelId="{3BC7E643-D58F-4BC2-A21F-6F3BB9CE280A}" type="presOf" srcId="{A163BAF0-480F-4B77-9384-7356AE2A1805}" destId="{87917CE3-E756-4867-A5FE-1968F5B573CD}" srcOrd="0" destOrd="0" presId="urn:microsoft.com/office/officeart/2005/8/layout/target3"/>
    <dgm:cxn modelId="{E5FCBA47-36A9-4850-9764-A6758F1BF69B}" type="presOf" srcId="{421C4212-8CE1-4937-84D6-8A62200D235A}" destId="{B9B733A3-E92A-4918-8A47-314D90D69D82}" srcOrd="1" destOrd="0" presId="urn:microsoft.com/office/officeart/2005/8/layout/target3"/>
    <dgm:cxn modelId="{987B4C51-DDEE-4D14-B2C8-47FDC6ECD599}" type="presOf" srcId="{AAA5DBED-54CD-43DC-87A0-614D3C7850E8}" destId="{A746FA38-D7DE-401F-BBEB-EF2EA4B88102}" srcOrd="0" destOrd="0" presId="urn:microsoft.com/office/officeart/2005/8/layout/target3"/>
    <dgm:cxn modelId="{76DF7977-3EBD-494E-A803-3B0BB3BA0799}" type="presOf" srcId="{19E36EA2-471C-4CE8-95D5-FC7DB105B025}" destId="{87EEBB1D-274E-4952-936C-11686B90E079}" srcOrd="1" destOrd="0" presId="urn:microsoft.com/office/officeart/2005/8/layout/target3"/>
    <dgm:cxn modelId="{E0EFC57E-51A1-4B1F-A6F1-BE4EF89C65E8}" srcId="{A163BAF0-480F-4B77-9384-7356AE2A1805}" destId="{AAA5DBED-54CD-43DC-87A0-614D3C7850E8}" srcOrd="0" destOrd="0" parTransId="{B3E111E8-4B66-4F76-9EB3-7F99C8596032}" sibTransId="{0ADA6DB5-9E44-459D-9C98-2E457E2F75BC}"/>
    <dgm:cxn modelId="{DB815EC3-9869-4232-B5A3-FB8F5F52EF99}" type="presOf" srcId="{421C4212-8CE1-4937-84D6-8A62200D235A}" destId="{BF51531A-BA20-4AEE-8D18-BE7E5B91ED8D}" srcOrd="0" destOrd="0" presId="urn:microsoft.com/office/officeart/2005/8/layout/target3"/>
    <dgm:cxn modelId="{5AE3EFCC-690A-4CC7-8FE1-16A809AB2624}" srcId="{E24CE486-4058-4AEB-837A-3FE64575D355}" destId="{F59177AC-8A69-4693-97B1-F416C872FC2F}" srcOrd="1" destOrd="0" parTransId="{0CA848B5-FD2F-4336-A962-D59B189EC276}" sibTransId="{B5AC345F-CE11-4C41-A338-64F5520EAF93}"/>
    <dgm:cxn modelId="{7FFFA4CD-3E15-40D2-A823-47AAAC44AF21}" type="presOf" srcId="{92D8831F-48B0-4AF6-9F6B-46449AC64117}" destId="{4873035A-9D82-4628-B1C6-4CC2CB5F06F7}" srcOrd="1" destOrd="0" presId="urn:microsoft.com/office/officeart/2005/8/layout/target3"/>
    <dgm:cxn modelId="{F6FA39D2-D306-4E84-AE88-1E32C3F169A0}" type="presOf" srcId="{F59177AC-8A69-4693-97B1-F416C872FC2F}" destId="{543D442F-EA89-401A-977B-52E6B0E328FC}" srcOrd="0" destOrd="0" presId="urn:microsoft.com/office/officeart/2005/8/layout/target3"/>
    <dgm:cxn modelId="{94C6C9D3-CEAA-4778-B82B-4E4A957CA274}" srcId="{E24CE486-4058-4AEB-837A-3FE64575D355}" destId="{A163BAF0-480F-4B77-9384-7356AE2A1805}" srcOrd="5" destOrd="0" parTransId="{A5F4A4F6-7785-4479-8088-A80774656C60}" sibTransId="{AA4AF1EA-7BE3-439B-95DF-741BCA19485B}"/>
    <dgm:cxn modelId="{BF5AC3D5-66E6-456B-9174-85A123F3E8D0}" type="presOf" srcId="{99000D9F-0D25-444D-BA00-0E4FC70EF947}" destId="{00A57355-1659-4172-8737-5F5020E52E57}" srcOrd="0" destOrd="0" presId="urn:microsoft.com/office/officeart/2005/8/layout/target3"/>
    <dgm:cxn modelId="{94BA26DB-F3FA-48DF-9FCE-EFDBADC0CD6F}" srcId="{E24CE486-4058-4AEB-837A-3FE64575D355}" destId="{421C4212-8CE1-4937-84D6-8A62200D235A}" srcOrd="3" destOrd="0" parTransId="{AA9F0FDA-2FC9-448E-8581-11A50EDAF9F9}" sibTransId="{C69CFDD6-7B2A-4F80-8FB5-96A68E2777F0}"/>
    <dgm:cxn modelId="{B4C78CEF-0549-423E-AD79-6953E5FEAD4A}" srcId="{E24CE486-4058-4AEB-837A-3FE64575D355}" destId="{92D8831F-48B0-4AF6-9F6B-46449AC64117}" srcOrd="4" destOrd="0" parTransId="{8293069F-1DA3-41C8-A3E4-0D7A4AAB0D7C}" sibTransId="{793BDC79-B95B-4443-AA30-F77E90EF0CFA}"/>
    <dgm:cxn modelId="{FC4E25FF-2F05-42FA-A46A-B947DEC43507}" type="presOf" srcId="{D3486957-4F7C-4448-BC50-3EA236BC7196}" destId="{A746FA38-D7DE-401F-BBEB-EF2EA4B88102}" srcOrd="0" destOrd="1" presId="urn:microsoft.com/office/officeart/2005/8/layout/target3"/>
    <dgm:cxn modelId="{94CB116F-EE6D-4380-8BED-6013C87045D8}" type="presParOf" srcId="{BB3DF128-D7F3-49E1-B4D9-2CA9B4E4B38D}" destId="{2298946F-A684-47BA-9980-BB7EAAB0E7C4}" srcOrd="0" destOrd="0" presId="urn:microsoft.com/office/officeart/2005/8/layout/target3"/>
    <dgm:cxn modelId="{30919C3F-4C86-4499-85B7-73D11A92D1DE}" type="presParOf" srcId="{BB3DF128-D7F3-49E1-B4D9-2CA9B4E4B38D}" destId="{AFAC8E84-C7DB-42EF-9607-D101B1F3FEDD}" srcOrd="1" destOrd="0" presId="urn:microsoft.com/office/officeart/2005/8/layout/target3"/>
    <dgm:cxn modelId="{C0E909C2-C650-4D70-9667-E470C3BC4097}" type="presParOf" srcId="{BB3DF128-D7F3-49E1-B4D9-2CA9B4E4B38D}" destId="{BD329FF9-3C41-4A02-9B07-4416BB7AD2F4}" srcOrd="2" destOrd="0" presId="urn:microsoft.com/office/officeart/2005/8/layout/target3"/>
    <dgm:cxn modelId="{077A2CA8-6F8C-4EB1-A338-D23E6B165C26}" type="presParOf" srcId="{BB3DF128-D7F3-49E1-B4D9-2CA9B4E4B38D}" destId="{1B2C3214-A39E-4AF5-BCBB-B6A92853795A}" srcOrd="3" destOrd="0" presId="urn:microsoft.com/office/officeart/2005/8/layout/target3"/>
    <dgm:cxn modelId="{6564F64A-D2B1-4D60-AAD3-306411E72D96}" type="presParOf" srcId="{BB3DF128-D7F3-49E1-B4D9-2CA9B4E4B38D}" destId="{2C1602C8-34F7-4881-9C55-7A947EE6F128}" srcOrd="4" destOrd="0" presId="urn:microsoft.com/office/officeart/2005/8/layout/target3"/>
    <dgm:cxn modelId="{5C2CB50F-8EE9-4067-9C2B-4BB230A67356}" type="presParOf" srcId="{BB3DF128-D7F3-49E1-B4D9-2CA9B4E4B38D}" destId="{543D442F-EA89-401A-977B-52E6B0E328FC}" srcOrd="5" destOrd="0" presId="urn:microsoft.com/office/officeart/2005/8/layout/target3"/>
    <dgm:cxn modelId="{C165B09B-39D0-409E-8ADD-EB8FA012FED5}" type="presParOf" srcId="{BB3DF128-D7F3-49E1-B4D9-2CA9B4E4B38D}" destId="{0C0C92BF-593F-4005-A087-0FB91806B39B}" srcOrd="6" destOrd="0" presId="urn:microsoft.com/office/officeart/2005/8/layout/target3"/>
    <dgm:cxn modelId="{48A842E1-71A4-4A79-BF6D-C2CEEF302F2C}" type="presParOf" srcId="{BB3DF128-D7F3-49E1-B4D9-2CA9B4E4B38D}" destId="{25E519C8-DCDD-4691-9AC6-34D531B07EE9}" srcOrd="7" destOrd="0" presId="urn:microsoft.com/office/officeart/2005/8/layout/target3"/>
    <dgm:cxn modelId="{5028C9FE-C6E3-4E3D-8FA3-706E94C0C18E}" type="presParOf" srcId="{BB3DF128-D7F3-49E1-B4D9-2CA9B4E4B38D}" destId="{00A57355-1659-4172-8737-5F5020E52E57}" srcOrd="8" destOrd="0" presId="urn:microsoft.com/office/officeart/2005/8/layout/target3"/>
    <dgm:cxn modelId="{50DE19BC-2C8F-426F-A549-829D78E81168}" type="presParOf" srcId="{BB3DF128-D7F3-49E1-B4D9-2CA9B4E4B38D}" destId="{4C954802-3C40-4E22-8AC9-84768415F334}" srcOrd="9" destOrd="0" presId="urn:microsoft.com/office/officeart/2005/8/layout/target3"/>
    <dgm:cxn modelId="{6E4D04A6-90FE-453B-94CA-6AD419BD8F29}" type="presParOf" srcId="{BB3DF128-D7F3-49E1-B4D9-2CA9B4E4B38D}" destId="{75355B43-F076-4165-8240-B93648F64E68}" srcOrd="10" destOrd="0" presId="urn:microsoft.com/office/officeart/2005/8/layout/target3"/>
    <dgm:cxn modelId="{2F8122F5-4B49-4F9F-910A-4371E07CDC6D}" type="presParOf" srcId="{BB3DF128-D7F3-49E1-B4D9-2CA9B4E4B38D}" destId="{BF51531A-BA20-4AEE-8D18-BE7E5B91ED8D}" srcOrd="11" destOrd="0" presId="urn:microsoft.com/office/officeart/2005/8/layout/target3"/>
    <dgm:cxn modelId="{5B07B68C-265F-4196-BEBB-BB644F924736}" type="presParOf" srcId="{BB3DF128-D7F3-49E1-B4D9-2CA9B4E4B38D}" destId="{8861EB91-5A23-438E-9193-DF62DE691560}" srcOrd="12" destOrd="0" presId="urn:microsoft.com/office/officeart/2005/8/layout/target3"/>
    <dgm:cxn modelId="{73854FF0-1AF1-44FB-B88D-2A9864A120E3}" type="presParOf" srcId="{BB3DF128-D7F3-49E1-B4D9-2CA9B4E4B38D}" destId="{58D679DB-ED8C-46B4-9FF7-E825753BCFB2}" srcOrd="13" destOrd="0" presId="urn:microsoft.com/office/officeart/2005/8/layout/target3"/>
    <dgm:cxn modelId="{00F62460-880F-420D-A2ED-09EDFC9CE22B}" type="presParOf" srcId="{BB3DF128-D7F3-49E1-B4D9-2CA9B4E4B38D}" destId="{EF093A1F-EDA7-4ED1-A7AF-96ED39495C79}" srcOrd="14" destOrd="0" presId="urn:microsoft.com/office/officeart/2005/8/layout/target3"/>
    <dgm:cxn modelId="{215CAF84-FC33-49E6-BB4A-A3CD56B42C7B}" type="presParOf" srcId="{BB3DF128-D7F3-49E1-B4D9-2CA9B4E4B38D}" destId="{B4B8F4E5-11CD-4C10-9D86-46BB75F77898}" srcOrd="15" destOrd="0" presId="urn:microsoft.com/office/officeart/2005/8/layout/target3"/>
    <dgm:cxn modelId="{C1E8454C-1E78-40ED-A3BD-CEA4E75AF0CB}" type="presParOf" srcId="{BB3DF128-D7F3-49E1-B4D9-2CA9B4E4B38D}" destId="{89E51BFB-77AE-4204-84C0-F90FDF28A00C}" srcOrd="16" destOrd="0" presId="urn:microsoft.com/office/officeart/2005/8/layout/target3"/>
    <dgm:cxn modelId="{619C4D3D-7ED0-4244-B817-7D94334BF523}" type="presParOf" srcId="{BB3DF128-D7F3-49E1-B4D9-2CA9B4E4B38D}" destId="{87917CE3-E756-4867-A5FE-1968F5B573CD}" srcOrd="17" destOrd="0" presId="urn:microsoft.com/office/officeart/2005/8/layout/target3"/>
    <dgm:cxn modelId="{75AAD2E6-9EA0-4D0C-9890-210821DEDFDA}" type="presParOf" srcId="{BB3DF128-D7F3-49E1-B4D9-2CA9B4E4B38D}" destId="{87EEBB1D-274E-4952-936C-11686B90E079}" srcOrd="18" destOrd="0" presId="urn:microsoft.com/office/officeart/2005/8/layout/target3"/>
    <dgm:cxn modelId="{27DABAEB-51A7-4585-8716-95FAC78131C3}" type="presParOf" srcId="{BB3DF128-D7F3-49E1-B4D9-2CA9B4E4B38D}" destId="{56BC326D-DBBF-4667-8C27-3BEA5DDCB56A}" srcOrd="19" destOrd="0" presId="urn:microsoft.com/office/officeart/2005/8/layout/target3"/>
    <dgm:cxn modelId="{2B62E29C-0C3B-4EB3-9980-BC3E76CB4C74}" type="presParOf" srcId="{BB3DF128-D7F3-49E1-B4D9-2CA9B4E4B38D}" destId="{B07DAB25-F00E-4C70-A02D-BB7199CD5C06}" srcOrd="20" destOrd="0" presId="urn:microsoft.com/office/officeart/2005/8/layout/target3"/>
    <dgm:cxn modelId="{465A273D-35DA-48F6-9CE0-5F00EA0907C6}" type="presParOf" srcId="{BB3DF128-D7F3-49E1-B4D9-2CA9B4E4B38D}" destId="{B9396872-812C-44DC-81C4-A2170C0676B1}" srcOrd="21" destOrd="0" presId="urn:microsoft.com/office/officeart/2005/8/layout/target3"/>
    <dgm:cxn modelId="{5E589907-B19D-4EA9-AE93-F3D5C29C0DEB}" type="presParOf" srcId="{BB3DF128-D7F3-49E1-B4D9-2CA9B4E4B38D}" destId="{6C35C89F-7FD4-4E45-A9A9-3CA1401F9F79}" srcOrd="22" destOrd="0" presId="urn:microsoft.com/office/officeart/2005/8/layout/target3"/>
    <dgm:cxn modelId="{3E5082AE-2B77-4361-83F5-1EBE3650FB5B}" type="presParOf" srcId="{BB3DF128-D7F3-49E1-B4D9-2CA9B4E4B38D}" destId="{C3C415A4-08F9-47C9-8C81-2D667BEA1BB9}" srcOrd="23" destOrd="0" presId="urn:microsoft.com/office/officeart/2005/8/layout/target3"/>
    <dgm:cxn modelId="{92838F8C-A535-4F2F-8F1E-72642E21FED0}" type="presParOf" srcId="{BB3DF128-D7F3-49E1-B4D9-2CA9B4E4B38D}" destId="{B9B733A3-E92A-4918-8A47-314D90D69D82}" srcOrd="24" destOrd="0" presId="urn:microsoft.com/office/officeart/2005/8/layout/target3"/>
    <dgm:cxn modelId="{40C070A0-4037-46FB-B33E-A521F669703A}" type="presParOf" srcId="{BB3DF128-D7F3-49E1-B4D9-2CA9B4E4B38D}" destId="{FA5E19DD-5FBB-4558-907C-4DA83853CC5B}" srcOrd="25" destOrd="0" presId="urn:microsoft.com/office/officeart/2005/8/layout/target3"/>
    <dgm:cxn modelId="{8978C453-0B40-4482-B416-7793B7D4CC3F}" type="presParOf" srcId="{BB3DF128-D7F3-49E1-B4D9-2CA9B4E4B38D}" destId="{4873035A-9D82-4628-B1C6-4CC2CB5F06F7}" srcOrd="26" destOrd="0" presId="urn:microsoft.com/office/officeart/2005/8/layout/target3"/>
    <dgm:cxn modelId="{82F00648-02BD-40D4-8E11-50D7494A695A}" type="presParOf" srcId="{BB3DF128-D7F3-49E1-B4D9-2CA9B4E4B38D}" destId="{6637FEA9-C8BD-44E0-B22A-2E940DDA3B67}" srcOrd="27" destOrd="0" presId="urn:microsoft.com/office/officeart/2005/8/layout/target3"/>
    <dgm:cxn modelId="{65270B5C-5B7D-4ADC-A272-503CCBE13B25}" type="presParOf" srcId="{BB3DF128-D7F3-49E1-B4D9-2CA9B4E4B38D}" destId="{CEEACF7E-4293-4F5A-B1DA-6EF45329CF08}" srcOrd="28" destOrd="0" presId="urn:microsoft.com/office/officeart/2005/8/layout/target3"/>
    <dgm:cxn modelId="{402B6A49-3A04-4FF4-BC7E-0B29AB08048A}" type="presParOf" srcId="{BB3DF128-D7F3-49E1-B4D9-2CA9B4E4B38D}" destId="{A746FA38-D7DE-401F-BBEB-EF2EA4B88102}" srcOrd="2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24E4DFD8-8FE8-49AD-B561-F582060E2618}"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094C4AD0-1C7B-4EC6-A2FF-60F4A33E20BE}">
      <dgm:prSet/>
      <dgm:spPr/>
      <dgm:t>
        <a:bodyPr/>
        <a:lstStyle/>
        <a:p>
          <a:pPr rtl="0"/>
          <a:r>
            <a:rPr lang="en-US" b="1" dirty="0" err="1"/>
            <a:t>Ranskalainen</a:t>
          </a:r>
          <a:r>
            <a:rPr lang="en-US" b="1" dirty="0"/>
            <a:t> M </a:t>
          </a:r>
          <a:r>
            <a:rPr lang="en-US" b="1" dirty="0" err="1"/>
            <a:t>lähettää</a:t>
          </a:r>
          <a:r>
            <a:rPr lang="en-US" b="1" dirty="0"/>
            <a:t> </a:t>
          </a:r>
          <a:r>
            <a:rPr lang="en-US" b="1" dirty="0" err="1"/>
            <a:t>sopimusneuvottelujen</a:t>
          </a:r>
          <a:r>
            <a:rPr lang="en-US" b="1" dirty="0"/>
            <a:t> </a:t>
          </a:r>
          <a:r>
            <a:rPr lang="en-US" b="1" dirty="0" err="1"/>
            <a:t>päätteeksi</a:t>
          </a:r>
          <a:r>
            <a:rPr lang="en-US" b="1" dirty="0"/>
            <a:t> </a:t>
          </a:r>
          <a:r>
            <a:rPr lang="en-US" b="1" dirty="0" err="1"/>
            <a:t>suomalaiselle</a:t>
          </a:r>
          <a:r>
            <a:rPr lang="en-US" b="1" dirty="0"/>
            <a:t> O:lle </a:t>
          </a:r>
          <a:r>
            <a:rPr lang="en-US" b="1" dirty="0" err="1"/>
            <a:t>vahvistuskirjeen</a:t>
          </a:r>
          <a:r>
            <a:rPr lang="en-US" b="1" dirty="0"/>
            <a:t>, </a:t>
          </a:r>
          <a:r>
            <a:rPr lang="en-US" b="1" dirty="0" err="1"/>
            <a:t>jonka</a:t>
          </a:r>
          <a:r>
            <a:rPr lang="en-US" b="1" dirty="0"/>
            <a:t> </a:t>
          </a:r>
          <a:r>
            <a:rPr lang="en-US" b="1" dirty="0" err="1"/>
            <a:t>mukaan</a:t>
          </a:r>
          <a:r>
            <a:rPr lang="en-US" b="1" dirty="0"/>
            <a:t> </a:t>
          </a:r>
          <a:endParaRPr lang="fi-FI" dirty="0"/>
        </a:p>
      </dgm:t>
    </dgm:pt>
    <dgm:pt modelId="{77938D89-EC91-403A-9A5C-FC060F6D90CD}" type="parTrans" cxnId="{362154AC-6EAA-4E2C-9145-CD078FCF349A}">
      <dgm:prSet/>
      <dgm:spPr/>
      <dgm:t>
        <a:bodyPr/>
        <a:lstStyle/>
        <a:p>
          <a:endParaRPr lang="fi-FI"/>
        </a:p>
      </dgm:t>
    </dgm:pt>
    <dgm:pt modelId="{007AA758-F6CA-4D9B-A67B-E9142F32EDA4}" type="sibTrans" cxnId="{362154AC-6EAA-4E2C-9145-CD078FCF349A}">
      <dgm:prSet/>
      <dgm:spPr/>
      <dgm:t>
        <a:bodyPr/>
        <a:lstStyle/>
        <a:p>
          <a:endParaRPr lang="fi-FI"/>
        </a:p>
      </dgm:t>
    </dgm:pt>
    <dgm:pt modelId="{095FA502-1728-48A5-A598-BCFA866CB2F8}">
      <dgm:prSet/>
      <dgm:spPr/>
      <dgm:t>
        <a:bodyPr/>
        <a:lstStyle/>
        <a:p>
          <a:pPr rtl="0"/>
          <a:r>
            <a:rPr lang="en-US"/>
            <a:t>“This order is subject to the Seller’s General Conditions of Sale, as printed on the reverse.”</a:t>
          </a:r>
          <a:endParaRPr lang="fi-FI"/>
        </a:p>
      </dgm:t>
    </dgm:pt>
    <dgm:pt modelId="{10866D7B-6E57-4B50-885B-29B80A395FC0}" type="parTrans" cxnId="{83E13BC9-1530-445F-9E40-F25179065DE2}">
      <dgm:prSet/>
      <dgm:spPr/>
      <dgm:t>
        <a:bodyPr/>
        <a:lstStyle/>
        <a:p>
          <a:endParaRPr lang="fi-FI"/>
        </a:p>
      </dgm:t>
    </dgm:pt>
    <dgm:pt modelId="{A676AACA-488F-4FC4-AD37-03083683B33D}" type="sibTrans" cxnId="{83E13BC9-1530-445F-9E40-F25179065DE2}">
      <dgm:prSet/>
      <dgm:spPr/>
      <dgm:t>
        <a:bodyPr/>
        <a:lstStyle/>
        <a:p>
          <a:endParaRPr lang="fi-FI"/>
        </a:p>
      </dgm:t>
    </dgm:pt>
    <dgm:pt modelId="{5B20A265-151D-4844-8CFA-7BE2A9680853}">
      <dgm:prSet/>
      <dgm:spPr/>
      <dgm:t>
        <a:bodyPr/>
        <a:lstStyle/>
        <a:p>
          <a:pPr rtl="0"/>
          <a:r>
            <a:rPr lang="en-US"/>
            <a:t>O:n tilauksessa oli ollut vastaava lauseke suomalaisten ehtojen soveltamisesta </a:t>
          </a:r>
          <a:endParaRPr lang="fi-FI"/>
        </a:p>
      </dgm:t>
    </dgm:pt>
    <dgm:pt modelId="{7107DA07-CFDE-4602-B089-20552EAE4743}" type="parTrans" cxnId="{CA513C45-E71F-4CDB-9AC4-B6BF1B13FACE}">
      <dgm:prSet/>
      <dgm:spPr/>
      <dgm:t>
        <a:bodyPr/>
        <a:lstStyle/>
        <a:p>
          <a:endParaRPr lang="fi-FI"/>
        </a:p>
      </dgm:t>
    </dgm:pt>
    <dgm:pt modelId="{363660D0-2741-412F-B9B6-D997921B1A58}" type="sibTrans" cxnId="{CA513C45-E71F-4CDB-9AC4-B6BF1B13FACE}">
      <dgm:prSet/>
      <dgm:spPr/>
      <dgm:t>
        <a:bodyPr/>
        <a:lstStyle/>
        <a:p>
          <a:endParaRPr lang="fi-FI"/>
        </a:p>
      </dgm:t>
    </dgm:pt>
    <dgm:pt modelId="{2CB9BDAF-C96F-4170-BF1F-220EFF37134C}" type="pres">
      <dgm:prSet presAssocID="{24E4DFD8-8FE8-49AD-B561-F582060E2618}" presName="vert0" presStyleCnt="0">
        <dgm:presLayoutVars>
          <dgm:dir/>
          <dgm:animOne val="branch"/>
          <dgm:animLvl val="lvl"/>
        </dgm:presLayoutVars>
      </dgm:prSet>
      <dgm:spPr/>
    </dgm:pt>
    <dgm:pt modelId="{B91CD193-C176-45AC-9713-AD32245E69D0}" type="pres">
      <dgm:prSet presAssocID="{094C4AD0-1C7B-4EC6-A2FF-60F4A33E20BE}" presName="thickLine" presStyleLbl="alignNode1" presStyleIdx="0" presStyleCnt="1"/>
      <dgm:spPr/>
    </dgm:pt>
    <dgm:pt modelId="{D62C03B4-BB63-42B9-855C-5E46E89CCB4C}" type="pres">
      <dgm:prSet presAssocID="{094C4AD0-1C7B-4EC6-A2FF-60F4A33E20BE}" presName="horz1" presStyleCnt="0"/>
      <dgm:spPr/>
    </dgm:pt>
    <dgm:pt modelId="{C84E9187-24AF-401D-86B7-9BD14E8A89FF}" type="pres">
      <dgm:prSet presAssocID="{094C4AD0-1C7B-4EC6-A2FF-60F4A33E20BE}" presName="tx1" presStyleLbl="revTx" presStyleIdx="0" presStyleCnt="3"/>
      <dgm:spPr/>
    </dgm:pt>
    <dgm:pt modelId="{4458C748-70C3-4204-B23E-F2086F26376E}" type="pres">
      <dgm:prSet presAssocID="{094C4AD0-1C7B-4EC6-A2FF-60F4A33E20BE}" presName="vert1" presStyleCnt="0"/>
      <dgm:spPr/>
    </dgm:pt>
    <dgm:pt modelId="{1A67E4AE-FB53-4443-BE32-892E9DD9E241}" type="pres">
      <dgm:prSet presAssocID="{095FA502-1728-48A5-A598-BCFA866CB2F8}" presName="vertSpace2a" presStyleCnt="0"/>
      <dgm:spPr/>
    </dgm:pt>
    <dgm:pt modelId="{BE3C3E15-5F20-49E4-8297-C0D5400F4233}" type="pres">
      <dgm:prSet presAssocID="{095FA502-1728-48A5-A598-BCFA866CB2F8}" presName="horz2" presStyleCnt="0"/>
      <dgm:spPr/>
    </dgm:pt>
    <dgm:pt modelId="{D797894B-C4CC-4097-8037-8C2BECF622B1}" type="pres">
      <dgm:prSet presAssocID="{095FA502-1728-48A5-A598-BCFA866CB2F8}" presName="horzSpace2" presStyleCnt="0"/>
      <dgm:spPr/>
    </dgm:pt>
    <dgm:pt modelId="{5A2F1463-8649-4138-8860-EA190E79EBD6}" type="pres">
      <dgm:prSet presAssocID="{095FA502-1728-48A5-A598-BCFA866CB2F8}" presName="tx2" presStyleLbl="revTx" presStyleIdx="1" presStyleCnt="3"/>
      <dgm:spPr/>
    </dgm:pt>
    <dgm:pt modelId="{E695FE35-CF1C-4D2C-9CD3-F843951A258C}" type="pres">
      <dgm:prSet presAssocID="{095FA502-1728-48A5-A598-BCFA866CB2F8}" presName="vert2" presStyleCnt="0"/>
      <dgm:spPr/>
    </dgm:pt>
    <dgm:pt modelId="{202B04A2-55BA-49AC-A1BA-84A1FC801611}" type="pres">
      <dgm:prSet presAssocID="{095FA502-1728-48A5-A598-BCFA866CB2F8}" presName="thinLine2b" presStyleLbl="callout" presStyleIdx="0" presStyleCnt="2"/>
      <dgm:spPr/>
    </dgm:pt>
    <dgm:pt modelId="{B7AE5096-2637-4C26-AE4C-154DF650817B}" type="pres">
      <dgm:prSet presAssocID="{095FA502-1728-48A5-A598-BCFA866CB2F8}" presName="vertSpace2b" presStyleCnt="0"/>
      <dgm:spPr/>
    </dgm:pt>
    <dgm:pt modelId="{7793EB73-E6D3-4F97-9BC1-0012C9C4D5C4}" type="pres">
      <dgm:prSet presAssocID="{5B20A265-151D-4844-8CFA-7BE2A9680853}" presName="horz2" presStyleCnt="0"/>
      <dgm:spPr/>
    </dgm:pt>
    <dgm:pt modelId="{2CD2E483-353E-4C72-A712-80B393618B16}" type="pres">
      <dgm:prSet presAssocID="{5B20A265-151D-4844-8CFA-7BE2A9680853}" presName="horzSpace2" presStyleCnt="0"/>
      <dgm:spPr/>
    </dgm:pt>
    <dgm:pt modelId="{D9C7B71A-8335-4E17-8C01-682D73A159E4}" type="pres">
      <dgm:prSet presAssocID="{5B20A265-151D-4844-8CFA-7BE2A9680853}" presName="tx2" presStyleLbl="revTx" presStyleIdx="2" presStyleCnt="3"/>
      <dgm:spPr/>
    </dgm:pt>
    <dgm:pt modelId="{D70321A6-5A9E-4014-9CAA-CC7E93CBF189}" type="pres">
      <dgm:prSet presAssocID="{5B20A265-151D-4844-8CFA-7BE2A9680853}" presName="vert2" presStyleCnt="0"/>
      <dgm:spPr/>
    </dgm:pt>
    <dgm:pt modelId="{7F62A461-14DF-4458-85E1-B1AF9C65D07E}" type="pres">
      <dgm:prSet presAssocID="{5B20A265-151D-4844-8CFA-7BE2A9680853}" presName="thinLine2b" presStyleLbl="callout" presStyleIdx="1" presStyleCnt="2"/>
      <dgm:spPr/>
    </dgm:pt>
    <dgm:pt modelId="{6B458892-8430-4B8C-8590-83F656DB3272}" type="pres">
      <dgm:prSet presAssocID="{5B20A265-151D-4844-8CFA-7BE2A9680853}" presName="vertSpace2b" presStyleCnt="0"/>
      <dgm:spPr/>
    </dgm:pt>
  </dgm:ptLst>
  <dgm:cxnLst>
    <dgm:cxn modelId="{6669CF00-6E9B-4848-96F7-18F0B2824EF9}" type="presOf" srcId="{095FA502-1728-48A5-A598-BCFA866CB2F8}" destId="{5A2F1463-8649-4138-8860-EA190E79EBD6}" srcOrd="0" destOrd="0" presId="urn:microsoft.com/office/officeart/2008/layout/LinedList"/>
    <dgm:cxn modelId="{ED466637-01B1-4454-825B-672A2F50303F}" type="presOf" srcId="{094C4AD0-1C7B-4EC6-A2FF-60F4A33E20BE}" destId="{C84E9187-24AF-401D-86B7-9BD14E8A89FF}" srcOrd="0" destOrd="0" presId="urn:microsoft.com/office/officeart/2008/layout/LinedList"/>
    <dgm:cxn modelId="{CA513C45-E71F-4CDB-9AC4-B6BF1B13FACE}" srcId="{094C4AD0-1C7B-4EC6-A2FF-60F4A33E20BE}" destId="{5B20A265-151D-4844-8CFA-7BE2A9680853}" srcOrd="1" destOrd="0" parTransId="{7107DA07-CFDE-4602-B089-20552EAE4743}" sibTransId="{363660D0-2741-412F-B9B6-D997921B1A58}"/>
    <dgm:cxn modelId="{EB3A716D-C32C-4766-B48F-AC7E88070DD3}" type="presOf" srcId="{24E4DFD8-8FE8-49AD-B561-F582060E2618}" destId="{2CB9BDAF-C96F-4170-BF1F-220EFF37134C}" srcOrd="0" destOrd="0" presId="urn:microsoft.com/office/officeart/2008/layout/LinedList"/>
    <dgm:cxn modelId="{362154AC-6EAA-4E2C-9145-CD078FCF349A}" srcId="{24E4DFD8-8FE8-49AD-B561-F582060E2618}" destId="{094C4AD0-1C7B-4EC6-A2FF-60F4A33E20BE}" srcOrd="0" destOrd="0" parTransId="{77938D89-EC91-403A-9A5C-FC060F6D90CD}" sibTransId="{007AA758-F6CA-4D9B-A67B-E9142F32EDA4}"/>
    <dgm:cxn modelId="{83E13BC9-1530-445F-9E40-F25179065DE2}" srcId="{094C4AD0-1C7B-4EC6-A2FF-60F4A33E20BE}" destId="{095FA502-1728-48A5-A598-BCFA866CB2F8}" srcOrd="0" destOrd="0" parTransId="{10866D7B-6E57-4B50-885B-29B80A395FC0}" sibTransId="{A676AACA-488F-4FC4-AD37-03083683B33D}"/>
    <dgm:cxn modelId="{BF9C6FF6-39A8-468F-9FEE-053579598C04}" type="presOf" srcId="{5B20A265-151D-4844-8CFA-7BE2A9680853}" destId="{D9C7B71A-8335-4E17-8C01-682D73A159E4}" srcOrd="0" destOrd="0" presId="urn:microsoft.com/office/officeart/2008/layout/LinedList"/>
    <dgm:cxn modelId="{D739AD8B-C642-48B1-9FCC-880913936C5A}" type="presParOf" srcId="{2CB9BDAF-C96F-4170-BF1F-220EFF37134C}" destId="{B91CD193-C176-45AC-9713-AD32245E69D0}" srcOrd="0" destOrd="0" presId="urn:microsoft.com/office/officeart/2008/layout/LinedList"/>
    <dgm:cxn modelId="{14103639-D91C-4FD4-9B77-5FD301694289}" type="presParOf" srcId="{2CB9BDAF-C96F-4170-BF1F-220EFF37134C}" destId="{D62C03B4-BB63-42B9-855C-5E46E89CCB4C}" srcOrd="1" destOrd="0" presId="urn:microsoft.com/office/officeart/2008/layout/LinedList"/>
    <dgm:cxn modelId="{D7A4FFA5-EE6D-4908-9DB4-DEE4655790BB}" type="presParOf" srcId="{D62C03B4-BB63-42B9-855C-5E46E89CCB4C}" destId="{C84E9187-24AF-401D-86B7-9BD14E8A89FF}" srcOrd="0" destOrd="0" presId="urn:microsoft.com/office/officeart/2008/layout/LinedList"/>
    <dgm:cxn modelId="{9117D495-8AFF-49C5-BE12-5AAD5B510009}" type="presParOf" srcId="{D62C03B4-BB63-42B9-855C-5E46E89CCB4C}" destId="{4458C748-70C3-4204-B23E-F2086F26376E}" srcOrd="1" destOrd="0" presId="urn:microsoft.com/office/officeart/2008/layout/LinedList"/>
    <dgm:cxn modelId="{39A4F426-6E4C-4E95-86C6-DA52EC241C1D}" type="presParOf" srcId="{4458C748-70C3-4204-B23E-F2086F26376E}" destId="{1A67E4AE-FB53-4443-BE32-892E9DD9E241}" srcOrd="0" destOrd="0" presId="urn:microsoft.com/office/officeart/2008/layout/LinedList"/>
    <dgm:cxn modelId="{0B9C55AB-DACC-46BE-94BF-663AC1CEA63C}" type="presParOf" srcId="{4458C748-70C3-4204-B23E-F2086F26376E}" destId="{BE3C3E15-5F20-49E4-8297-C0D5400F4233}" srcOrd="1" destOrd="0" presId="urn:microsoft.com/office/officeart/2008/layout/LinedList"/>
    <dgm:cxn modelId="{55CAB79C-932F-4A3C-A3B4-59F5820F9A1F}" type="presParOf" srcId="{BE3C3E15-5F20-49E4-8297-C0D5400F4233}" destId="{D797894B-C4CC-4097-8037-8C2BECF622B1}" srcOrd="0" destOrd="0" presId="urn:microsoft.com/office/officeart/2008/layout/LinedList"/>
    <dgm:cxn modelId="{BA332C63-5854-4D53-BED9-10B1C6781D4B}" type="presParOf" srcId="{BE3C3E15-5F20-49E4-8297-C0D5400F4233}" destId="{5A2F1463-8649-4138-8860-EA190E79EBD6}" srcOrd="1" destOrd="0" presId="urn:microsoft.com/office/officeart/2008/layout/LinedList"/>
    <dgm:cxn modelId="{6671FA54-36D6-45BA-A59C-C1A3F27A3751}" type="presParOf" srcId="{BE3C3E15-5F20-49E4-8297-C0D5400F4233}" destId="{E695FE35-CF1C-4D2C-9CD3-F843951A258C}" srcOrd="2" destOrd="0" presId="urn:microsoft.com/office/officeart/2008/layout/LinedList"/>
    <dgm:cxn modelId="{9826DD8F-75AC-4EDC-8148-3C77B4846ECB}" type="presParOf" srcId="{4458C748-70C3-4204-B23E-F2086F26376E}" destId="{202B04A2-55BA-49AC-A1BA-84A1FC801611}" srcOrd="2" destOrd="0" presId="urn:microsoft.com/office/officeart/2008/layout/LinedList"/>
    <dgm:cxn modelId="{A45945BF-641E-45E9-B3BF-379CFFD4A5D2}" type="presParOf" srcId="{4458C748-70C3-4204-B23E-F2086F26376E}" destId="{B7AE5096-2637-4C26-AE4C-154DF650817B}" srcOrd="3" destOrd="0" presId="urn:microsoft.com/office/officeart/2008/layout/LinedList"/>
    <dgm:cxn modelId="{9683AE0D-D3FE-4CF9-8FB6-1CDAF88A47CE}" type="presParOf" srcId="{4458C748-70C3-4204-B23E-F2086F26376E}" destId="{7793EB73-E6D3-4F97-9BC1-0012C9C4D5C4}" srcOrd="4" destOrd="0" presId="urn:microsoft.com/office/officeart/2008/layout/LinedList"/>
    <dgm:cxn modelId="{0D0E3476-4E0C-4723-87B0-F2A7CE6EC330}" type="presParOf" srcId="{7793EB73-E6D3-4F97-9BC1-0012C9C4D5C4}" destId="{2CD2E483-353E-4C72-A712-80B393618B16}" srcOrd="0" destOrd="0" presId="urn:microsoft.com/office/officeart/2008/layout/LinedList"/>
    <dgm:cxn modelId="{DDD73E9C-B021-4442-A76C-189008FD51E2}" type="presParOf" srcId="{7793EB73-E6D3-4F97-9BC1-0012C9C4D5C4}" destId="{D9C7B71A-8335-4E17-8C01-682D73A159E4}" srcOrd="1" destOrd="0" presId="urn:microsoft.com/office/officeart/2008/layout/LinedList"/>
    <dgm:cxn modelId="{A2A1915D-0EE7-4B58-B51C-1BB5FEAF55D8}" type="presParOf" srcId="{7793EB73-E6D3-4F97-9BC1-0012C9C4D5C4}" destId="{D70321A6-5A9E-4014-9CAA-CC7E93CBF189}" srcOrd="2" destOrd="0" presId="urn:microsoft.com/office/officeart/2008/layout/LinedList"/>
    <dgm:cxn modelId="{A582F818-DD15-4E19-83C8-8126E8851E79}" type="presParOf" srcId="{4458C748-70C3-4204-B23E-F2086F26376E}" destId="{7F62A461-14DF-4458-85E1-B1AF9C65D07E}" srcOrd="5" destOrd="0" presId="urn:microsoft.com/office/officeart/2008/layout/LinedList"/>
    <dgm:cxn modelId="{E03A8F4C-6549-419F-B15D-045B695C6784}" type="presParOf" srcId="{4458C748-70C3-4204-B23E-F2086F26376E}" destId="{6B458892-8430-4B8C-8590-83F656DB3272}"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6DF7B64B-7BD9-448F-B2CE-55FB26A23607}"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fi-FI"/>
        </a:p>
      </dgm:t>
    </dgm:pt>
    <dgm:pt modelId="{E61A0B71-3247-43FA-A4BA-B73E85E81D70}">
      <dgm:prSet/>
      <dgm:spPr/>
      <dgm:t>
        <a:bodyPr/>
        <a:lstStyle/>
        <a:p>
          <a:pPr rtl="0"/>
          <a:r>
            <a:rPr lang="en-US" b="1"/>
            <a:t>Vahvistuskirjeessä ilmoitetaan toiselle osapuolelle oma käsitys sopimuksen synnystä ja sovitusta sisällöstä </a:t>
          </a:r>
          <a:endParaRPr lang="fi-FI"/>
        </a:p>
      </dgm:t>
    </dgm:pt>
    <dgm:pt modelId="{660CBBED-00E3-403C-9647-87082A84FBEC}" type="parTrans" cxnId="{73A584D1-9E6A-42D1-9BFE-BB0BEB15AA0E}">
      <dgm:prSet/>
      <dgm:spPr/>
      <dgm:t>
        <a:bodyPr/>
        <a:lstStyle/>
        <a:p>
          <a:endParaRPr lang="fi-FI"/>
        </a:p>
      </dgm:t>
    </dgm:pt>
    <dgm:pt modelId="{B11C5090-4E15-4859-8979-965E998EF822}" type="sibTrans" cxnId="{73A584D1-9E6A-42D1-9BFE-BB0BEB15AA0E}">
      <dgm:prSet/>
      <dgm:spPr/>
      <dgm:t>
        <a:bodyPr/>
        <a:lstStyle/>
        <a:p>
          <a:endParaRPr lang="fi-FI"/>
        </a:p>
      </dgm:t>
    </dgm:pt>
    <dgm:pt modelId="{4A35606F-8484-4AA9-A4CE-162BB0908791}">
      <dgm:prSet/>
      <dgm:spPr/>
      <dgm:t>
        <a:bodyPr/>
        <a:lstStyle/>
        <a:p>
          <a:pPr rtl="0"/>
          <a:r>
            <a:rPr lang="en-US" b="1" dirty="0" err="1"/>
            <a:t>aiheuttaa</a:t>
          </a:r>
          <a:r>
            <a:rPr lang="en-US" b="1" dirty="0"/>
            <a:t> </a:t>
          </a:r>
          <a:r>
            <a:rPr lang="en-US" b="1" dirty="0" err="1"/>
            <a:t>yleensä</a:t>
          </a:r>
          <a:r>
            <a:rPr lang="en-US" b="1" dirty="0"/>
            <a:t> </a:t>
          </a:r>
          <a:r>
            <a:rPr lang="en-US" b="1" dirty="0" err="1"/>
            <a:t>lojaliteettiin</a:t>
          </a:r>
          <a:r>
            <a:rPr lang="en-US" b="1" dirty="0"/>
            <a:t> </a:t>
          </a:r>
          <a:r>
            <a:rPr lang="en-US" b="1" dirty="0" err="1"/>
            <a:t>perustuvan</a:t>
          </a:r>
          <a:r>
            <a:rPr lang="en-US" b="1" dirty="0"/>
            <a:t> </a:t>
          </a:r>
          <a:r>
            <a:rPr lang="en-US" b="1" dirty="0" err="1"/>
            <a:t>reagointivelvollisuuden</a:t>
          </a:r>
          <a:r>
            <a:rPr lang="en-US" b="1" dirty="0"/>
            <a:t>, </a:t>
          </a:r>
          <a:r>
            <a:rPr lang="en-US" b="1" dirty="0" err="1"/>
            <a:t>jos</a:t>
          </a:r>
          <a:r>
            <a:rPr lang="en-US" b="1" dirty="0"/>
            <a:t> </a:t>
          </a:r>
          <a:r>
            <a:rPr lang="en-US" b="1" dirty="0" err="1"/>
            <a:t>vastaanottaja</a:t>
          </a:r>
          <a:r>
            <a:rPr lang="en-US" b="1" dirty="0"/>
            <a:t> </a:t>
          </a:r>
          <a:r>
            <a:rPr lang="en-US" b="1" dirty="0" err="1"/>
            <a:t>eri</a:t>
          </a:r>
          <a:r>
            <a:rPr lang="en-US" b="1" dirty="0"/>
            <a:t> </a:t>
          </a:r>
          <a:r>
            <a:rPr lang="en-US" b="1" dirty="0" err="1"/>
            <a:t>mieltä</a:t>
          </a:r>
          <a:r>
            <a:rPr lang="en-US" b="1" dirty="0"/>
            <a:t> </a:t>
          </a:r>
          <a:r>
            <a:rPr lang="en-US" b="1" dirty="0" err="1"/>
            <a:t>syntymisestä</a:t>
          </a:r>
          <a:r>
            <a:rPr lang="en-US" b="1" dirty="0"/>
            <a:t> tai </a:t>
          </a:r>
          <a:r>
            <a:rPr lang="en-US" b="1" dirty="0" err="1"/>
            <a:t>sisällöstä</a:t>
          </a:r>
          <a:endParaRPr lang="fi-FI" dirty="0"/>
        </a:p>
      </dgm:t>
    </dgm:pt>
    <dgm:pt modelId="{115745C9-0661-4D25-9CF9-4CBD7F4F307A}" type="parTrans" cxnId="{B9E3A7FA-7AD3-4E16-80F2-F789503857E4}">
      <dgm:prSet/>
      <dgm:spPr/>
      <dgm:t>
        <a:bodyPr/>
        <a:lstStyle/>
        <a:p>
          <a:endParaRPr lang="fi-FI"/>
        </a:p>
      </dgm:t>
    </dgm:pt>
    <dgm:pt modelId="{BF7FAE61-ABF8-413C-9B5C-6AE93E176BC3}" type="sibTrans" cxnId="{B9E3A7FA-7AD3-4E16-80F2-F789503857E4}">
      <dgm:prSet/>
      <dgm:spPr/>
      <dgm:t>
        <a:bodyPr/>
        <a:lstStyle/>
        <a:p>
          <a:endParaRPr lang="fi-FI"/>
        </a:p>
      </dgm:t>
    </dgm:pt>
    <dgm:pt modelId="{BA4FB7E1-2BFE-4C84-BF69-045EE2076F52}">
      <dgm:prSet/>
      <dgm:spPr/>
      <dgm:t>
        <a:bodyPr/>
        <a:lstStyle/>
        <a:p>
          <a:pPr rtl="0"/>
          <a:r>
            <a:rPr lang="en-US" b="1"/>
            <a:t>ei kuitenkaan saa olennaisesti muuttaa sopimusta (Unidroit 2.12) </a:t>
          </a:r>
          <a:endParaRPr lang="fi-FI"/>
        </a:p>
      </dgm:t>
    </dgm:pt>
    <dgm:pt modelId="{FF14DBC6-D5EA-44F3-80D4-06A763BE6869}" type="parTrans" cxnId="{B67811DA-02DE-475F-8E45-F606B1777FCF}">
      <dgm:prSet/>
      <dgm:spPr/>
      <dgm:t>
        <a:bodyPr/>
        <a:lstStyle/>
        <a:p>
          <a:endParaRPr lang="fi-FI"/>
        </a:p>
      </dgm:t>
    </dgm:pt>
    <dgm:pt modelId="{93E7BAF3-48A5-4E4C-8B39-5983CBE154D7}" type="sibTrans" cxnId="{B67811DA-02DE-475F-8E45-F606B1777FCF}">
      <dgm:prSet/>
      <dgm:spPr/>
      <dgm:t>
        <a:bodyPr/>
        <a:lstStyle/>
        <a:p>
          <a:endParaRPr lang="fi-FI"/>
        </a:p>
      </dgm:t>
    </dgm:pt>
    <dgm:pt modelId="{290E5F71-12B2-48BB-8600-554313CE8AE4}" type="pres">
      <dgm:prSet presAssocID="{6DF7B64B-7BD9-448F-B2CE-55FB26A23607}" presName="linear" presStyleCnt="0">
        <dgm:presLayoutVars>
          <dgm:animLvl val="lvl"/>
          <dgm:resizeHandles val="exact"/>
        </dgm:presLayoutVars>
      </dgm:prSet>
      <dgm:spPr/>
    </dgm:pt>
    <dgm:pt modelId="{F94616FB-A8D6-4C95-BBFC-8B580EB90D97}" type="pres">
      <dgm:prSet presAssocID="{E61A0B71-3247-43FA-A4BA-B73E85E81D70}" presName="parentText" presStyleLbl="node1" presStyleIdx="0" presStyleCnt="3">
        <dgm:presLayoutVars>
          <dgm:chMax val="0"/>
          <dgm:bulletEnabled val="1"/>
        </dgm:presLayoutVars>
      </dgm:prSet>
      <dgm:spPr/>
    </dgm:pt>
    <dgm:pt modelId="{8ADC9778-D3CC-4A03-B3E2-50179909D057}" type="pres">
      <dgm:prSet presAssocID="{B11C5090-4E15-4859-8979-965E998EF822}" presName="spacer" presStyleCnt="0"/>
      <dgm:spPr/>
    </dgm:pt>
    <dgm:pt modelId="{02A9D958-FD37-41CB-BA66-15302F3E2619}" type="pres">
      <dgm:prSet presAssocID="{4A35606F-8484-4AA9-A4CE-162BB0908791}" presName="parentText" presStyleLbl="node1" presStyleIdx="1" presStyleCnt="3">
        <dgm:presLayoutVars>
          <dgm:chMax val="0"/>
          <dgm:bulletEnabled val="1"/>
        </dgm:presLayoutVars>
      </dgm:prSet>
      <dgm:spPr/>
    </dgm:pt>
    <dgm:pt modelId="{C88672A5-9A27-4E3C-A315-A7E95D8F4117}" type="pres">
      <dgm:prSet presAssocID="{BF7FAE61-ABF8-413C-9B5C-6AE93E176BC3}" presName="spacer" presStyleCnt="0"/>
      <dgm:spPr/>
    </dgm:pt>
    <dgm:pt modelId="{D34BFE18-06E0-4B59-9E56-7D47CFA3BC51}" type="pres">
      <dgm:prSet presAssocID="{BA4FB7E1-2BFE-4C84-BF69-045EE2076F52}" presName="parentText" presStyleLbl="node1" presStyleIdx="2" presStyleCnt="3">
        <dgm:presLayoutVars>
          <dgm:chMax val="0"/>
          <dgm:bulletEnabled val="1"/>
        </dgm:presLayoutVars>
      </dgm:prSet>
      <dgm:spPr/>
    </dgm:pt>
  </dgm:ptLst>
  <dgm:cxnLst>
    <dgm:cxn modelId="{D8985565-996B-4F38-8F10-4C5761440B4F}" type="presOf" srcId="{E61A0B71-3247-43FA-A4BA-B73E85E81D70}" destId="{F94616FB-A8D6-4C95-BBFC-8B580EB90D97}" srcOrd="0" destOrd="0" presId="urn:microsoft.com/office/officeart/2005/8/layout/vList2"/>
    <dgm:cxn modelId="{AF8AFEA7-487D-4268-A09D-7050A9B0A2E8}" type="presOf" srcId="{6DF7B64B-7BD9-448F-B2CE-55FB26A23607}" destId="{290E5F71-12B2-48BB-8600-554313CE8AE4}" srcOrd="0" destOrd="0" presId="urn:microsoft.com/office/officeart/2005/8/layout/vList2"/>
    <dgm:cxn modelId="{73A584D1-9E6A-42D1-9BFE-BB0BEB15AA0E}" srcId="{6DF7B64B-7BD9-448F-B2CE-55FB26A23607}" destId="{E61A0B71-3247-43FA-A4BA-B73E85E81D70}" srcOrd="0" destOrd="0" parTransId="{660CBBED-00E3-403C-9647-87082A84FBEC}" sibTransId="{B11C5090-4E15-4859-8979-965E998EF822}"/>
    <dgm:cxn modelId="{B67811DA-02DE-475F-8E45-F606B1777FCF}" srcId="{6DF7B64B-7BD9-448F-B2CE-55FB26A23607}" destId="{BA4FB7E1-2BFE-4C84-BF69-045EE2076F52}" srcOrd="2" destOrd="0" parTransId="{FF14DBC6-D5EA-44F3-80D4-06A763BE6869}" sibTransId="{93E7BAF3-48A5-4E4C-8B39-5983CBE154D7}"/>
    <dgm:cxn modelId="{E32A4DEA-A471-4D4B-8363-6AD03E556055}" type="presOf" srcId="{BA4FB7E1-2BFE-4C84-BF69-045EE2076F52}" destId="{D34BFE18-06E0-4B59-9E56-7D47CFA3BC51}" srcOrd="0" destOrd="0" presId="urn:microsoft.com/office/officeart/2005/8/layout/vList2"/>
    <dgm:cxn modelId="{88D9A6F9-B6BC-4033-8541-2BB583C8C3A7}" type="presOf" srcId="{4A35606F-8484-4AA9-A4CE-162BB0908791}" destId="{02A9D958-FD37-41CB-BA66-15302F3E2619}" srcOrd="0" destOrd="0" presId="urn:microsoft.com/office/officeart/2005/8/layout/vList2"/>
    <dgm:cxn modelId="{B9E3A7FA-7AD3-4E16-80F2-F789503857E4}" srcId="{6DF7B64B-7BD9-448F-B2CE-55FB26A23607}" destId="{4A35606F-8484-4AA9-A4CE-162BB0908791}" srcOrd="1" destOrd="0" parTransId="{115745C9-0661-4D25-9CF9-4CBD7F4F307A}" sibTransId="{BF7FAE61-ABF8-413C-9B5C-6AE93E176BC3}"/>
    <dgm:cxn modelId="{9DFA25B0-3449-48D0-9B1E-7582A34FF184}" type="presParOf" srcId="{290E5F71-12B2-48BB-8600-554313CE8AE4}" destId="{F94616FB-A8D6-4C95-BBFC-8B580EB90D97}" srcOrd="0" destOrd="0" presId="urn:microsoft.com/office/officeart/2005/8/layout/vList2"/>
    <dgm:cxn modelId="{14502809-D28B-4122-B68E-5538EE940894}" type="presParOf" srcId="{290E5F71-12B2-48BB-8600-554313CE8AE4}" destId="{8ADC9778-D3CC-4A03-B3E2-50179909D057}" srcOrd="1" destOrd="0" presId="urn:microsoft.com/office/officeart/2005/8/layout/vList2"/>
    <dgm:cxn modelId="{8D3BD2D5-7E30-4638-A134-422B8EC5722B}" type="presParOf" srcId="{290E5F71-12B2-48BB-8600-554313CE8AE4}" destId="{02A9D958-FD37-41CB-BA66-15302F3E2619}" srcOrd="2" destOrd="0" presId="urn:microsoft.com/office/officeart/2005/8/layout/vList2"/>
    <dgm:cxn modelId="{8D1597F6-E72C-4AEA-8DB2-CAB008B683DE}" type="presParOf" srcId="{290E5F71-12B2-48BB-8600-554313CE8AE4}" destId="{C88672A5-9A27-4E3C-A315-A7E95D8F4117}" srcOrd="3" destOrd="0" presId="urn:microsoft.com/office/officeart/2005/8/layout/vList2"/>
    <dgm:cxn modelId="{1DCC8CEF-1218-4D23-B382-5786D9B4773C}" type="presParOf" srcId="{290E5F71-12B2-48BB-8600-554313CE8AE4}" destId="{D34BFE18-06E0-4B59-9E56-7D47CFA3BC5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C2169DFD-0E7F-4027-9447-37382794CCF1}" type="doc">
      <dgm:prSet loTypeId="urn:microsoft.com/office/officeart/2008/layout/LinedList" loCatId="list" qsTypeId="urn:microsoft.com/office/officeart/2005/8/quickstyle/simple1" qsCatId="simple" csTypeId="urn:microsoft.com/office/officeart/2005/8/colors/accent6_4" csCatId="accent6"/>
      <dgm:spPr/>
      <dgm:t>
        <a:bodyPr/>
        <a:lstStyle/>
        <a:p>
          <a:endParaRPr lang="fi-FI"/>
        </a:p>
      </dgm:t>
    </dgm:pt>
    <dgm:pt modelId="{123C2A23-3486-46B9-8DA3-97004C75FD94}">
      <dgm:prSet/>
      <dgm:spPr/>
      <dgm:t>
        <a:bodyPr/>
        <a:lstStyle/>
        <a:p>
          <a:pPr rtl="0"/>
          <a:r>
            <a:rPr lang="en-US" b="1"/>
            <a:t>Kumpikin osapuoli vetoaa omiin ehtoihinsa (ristiriitaiset vetoamiset jäävät käytännössä usein havaitsematta) </a:t>
          </a:r>
          <a:endParaRPr lang="fi-FI"/>
        </a:p>
      </dgm:t>
    </dgm:pt>
    <dgm:pt modelId="{2E955562-302C-4577-95B3-5A3DF48BC47A}" type="parTrans" cxnId="{187D8B22-F94C-456E-BDC0-2E8F6BAF1840}">
      <dgm:prSet/>
      <dgm:spPr/>
      <dgm:t>
        <a:bodyPr/>
        <a:lstStyle/>
        <a:p>
          <a:endParaRPr lang="fi-FI"/>
        </a:p>
      </dgm:t>
    </dgm:pt>
    <dgm:pt modelId="{DC2F6ABA-85F5-4628-A248-E0FC51F1D9BE}" type="sibTrans" cxnId="{187D8B22-F94C-456E-BDC0-2E8F6BAF1840}">
      <dgm:prSet/>
      <dgm:spPr/>
      <dgm:t>
        <a:bodyPr/>
        <a:lstStyle/>
        <a:p>
          <a:endParaRPr lang="fi-FI"/>
        </a:p>
      </dgm:t>
    </dgm:pt>
    <dgm:pt modelId="{576723D8-02CB-4507-BBC3-526CA2A509A9}">
      <dgm:prSet/>
      <dgm:spPr/>
      <dgm:t>
        <a:bodyPr/>
        <a:lstStyle/>
        <a:p>
          <a:pPr rtl="0"/>
          <a:r>
            <a:rPr lang="en-US"/>
            <a:t>Joskus tarjous ja vastaus –malli ratkaisee: omien ehtojen liittäminen vastaukseen on uusi tarjous </a:t>
          </a:r>
          <a:endParaRPr lang="fi-FI"/>
        </a:p>
      </dgm:t>
    </dgm:pt>
    <dgm:pt modelId="{7A8F3ACA-D8C4-48A4-BC9D-5AFB74C1481A}" type="parTrans" cxnId="{6215FA9D-7ABB-4858-88D3-B2ECFF33BEBA}">
      <dgm:prSet/>
      <dgm:spPr/>
      <dgm:t>
        <a:bodyPr/>
        <a:lstStyle/>
        <a:p>
          <a:endParaRPr lang="fi-FI"/>
        </a:p>
      </dgm:t>
    </dgm:pt>
    <dgm:pt modelId="{EAEB4227-278F-4507-9C5F-20513BC244AB}" type="sibTrans" cxnId="{6215FA9D-7ABB-4858-88D3-B2ECFF33BEBA}">
      <dgm:prSet/>
      <dgm:spPr/>
      <dgm:t>
        <a:bodyPr/>
        <a:lstStyle/>
        <a:p>
          <a:endParaRPr lang="fi-FI"/>
        </a:p>
      </dgm:t>
    </dgm:pt>
    <dgm:pt modelId="{81092C5E-C1B9-4DC2-AAAD-72AD5D5132A8}">
      <dgm:prSet/>
      <dgm:spPr/>
      <dgm:t>
        <a:bodyPr/>
        <a:lstStyle/>
        <a:p>
          <a:pPr rtl="0"/>
          <a:r>
            <a:rPr lang="en-US"/>
            <a:t>Usein omiin ehtoihin vedotaan vahvistuskirjeessä (elinkeinonharjoittaja ei näin voi heikentää kuluttajan asemaa)</a:t>
          </a:r>
          <a:endParaRPr lang="fi-FI"/>
        </a:p>
      </dgm:t>
    </dgm:pt>
    <dgm:pt modelId="{389734D0-21C8-4024-BFCE-714897A9CA38}" type="parTrans" cxnId="{8298B70F-AFBC-4352-AE65-582CD47FBC73}">
      <dgm:prSet/>
      <dgm:spPr/>
      <dgm:t>
        <a:bodyPr/>
        <a:lstStyle/>
        <a:p>
          <a:endParaRPr lang="fi-FI"/>
        </a:p>
      </dgm:t>
    </dgm:pt>
    <dgm:pt modelId="{8CB74508-953D-4FAA-B557-335233C64F7F}" type="sibTrans" cxnId="{8298B70F-AFBC-4352-AE65-582CD47FBC73}">
      <dgm:prSet/>
      <dgm:spPr/>
      <dgm:t>
        <a:bodyPr/>
        <a:lstStyle/>
        <a:p>
          <a:endParaRPr lang="fi-FI"/>
        </a:p>
      </dgm:t>
    </dgm:pt>
    <dgm:pt modelId="{66374AD0-2B11-43E7-A873-3A9F45A10014}">
      <dgm:prSet/>
      <dgm:spPr/>
      <dgm:t>
        <a:bodyPr/>
        <a:lstStyle/>
        <a:p>
          <a:pPr rtl="0"/>
          <a:r>
            <a:rPr lang="en-US" b="1"/>
            <a:t>“Last shot” –sääntö (reagointivelvollisuus, luottamus)</a:t>
          </a:r>
          <a:endParaRPr lang="fi-FI"/>
        </a:p>
      </dgm:t>
    </dgm:pt>
    <dgm:pt modelId="{64DB84AA-BD57-4567-B975-E26412EE7F37}" type="parTrans" cxnId="{4A97E388-AD85-4398-8921-0FF0F8A18E8F}">
      <dgm:prSet/>
      <dgm:spPr/>
      <dgm:t>
        <a:bodyPr/>
        <a:lstStyle/>
        <a:p>
          <a:endParaRPr lang="fi-FI"/>
        </a:p>
      </dgm:t>
    </dgm:pt>
    <dgm:pt modelId="{72ABFFFD-3128-41F7-B220-17B5B28D8860}" type="sibTrans" cxnId="{4A97E388-AD85-4398-8921-0FF0F8A18E8F}">
      <dgm:prSet/>
      <dgm:spPr/>
      <dgm:t>
        <a:bodyPr/>
        <a:lstStyle/>
        <a:p>
          <a:endParaRPr lang="fi-FI"/>
        </a:p>
      </dgm:t>
    </dgm:pt>
    <dgm:pt modelId="{99BC4FA2-0541-4AAB-9865-4F43D75D166C}">
      <dgm:prSet/>
      <dgm:spPr/>
      <dgm:t>
        <a:bodyPr/>
        <a:lstStyle/>
        <a:p>
          <a:pPr rtl="0"/>
          <a:r>
            <a:rPr lang="en-US"/>
            <a:t>KKO 1982 II 167; vrt. KKO 1990:22</a:t>
          </a:r>
          <a:endParaRPr lang="fi-FI"/>
        </a:p>
      </dgm:t>
    </dgm:pt>
    <dgm:pt modelId="{298467A9-9045-4BF2-82C0-57177AA8A917}" type="parTrans" cxnId="{F55F8969-A4F9-4D54-82ED-62089EC78D6B}">
      <dgm:prSet/>
      <dgm:spPr/>
      <dgm:t>
        <a:bodyPr/>
        <a:lstStyle/>
        <a:p>
          <a:endParaRPr lang="fi-FI"/>
        </a:p>
      </dgm:t>
    </dgm:pt>
    <dgm:pt modelId="{016C58ED-ED82-47E8-BA27-AC88D82D75AB}" type="sibTrans" cxnId="{F55F8969-A4F9-4D54-82ED-62089EC78D6B}">
      <dgm:prSet/>
      <dgm:spPr/>
      <dgm:t>
        <a:bodyPr/>
        <a:lstStyle/>
        <a:p>
          <a:endParaRPr lang="fi-FI"/>
        </a:p>
      </dgm:t>
    </dgm:pt>
    <dgm:pt modelId="{C36BBDC0-5DB0-4580-9A21-0F5D9438C68C}">
      <dgm:prSet/>
      <dgm:spPr/>
      <dgm:t>
        <a:bodyPr/>
        <a:lstStyle/>
        <a:p>
          <a:pPr rtl="0"/>
          <a:r>
            <a:rPr lang="en-US"/>
            <a:t>First shot: riski sille, joka aiheuttaa oikeustilan epäselvyyden</a:t>
          </a:r>
          <a:endParaRPr lang="fi-FI"/>
        </a:p>
      </dgm:t>
    </dgm:pt>
    <dgm:pt modelId="{97DA7DBD-9B67-41CA-863B-8AC748081014}" type="parTrans" cxnId="{9BBA977D-3F39-48ED-882A-122C4DE358AF}">
      <dgm:prSet/>
      <dgm:spPr/>
      <dgm:t>
        <a:bodyPr/>
        <a:lstStyle/>
        <a:p>
          <a:endParaRPr lang="fi-FI"/>
        </a:p>
      </dgm:t>
    </dgm:pt>
    <dgm:pt modelId="{CA9F2CD0-112A-44E5-A463-252446C1BE5F}" type="sibTrans" cxnId="{9BBA977D-3F39-48ED-882A-122C4DE358AF}">
      <dgm:prSet/>
      <dgm:spPr/>
      <dgm:t>
        <a:bodyPr/>
        <a:lstStyle/>
        <a:p>
          <a:endParaRPr lang="fi-FI"/>
        </a:p>
      </dgm:t>
    </dgm:pt>
    <dgm:pt modelId="{B441594A-5C36-4483-B3D8-B21B1FA12CFF}">
      <dgm:prSet/>
      <dgm:spPr/>
      <dgm:t>
        <a:bodyPr/>
        <a:lstStyle/>
        <a:p>
          <a:pPr rtl="0"/>
          <a:r>
            <a:rPr lang="en-US"/>
            <a:t>Joskus molempien sijasta sovellettu tahdonvaltaista oikeutta tai molempien ehtojen yhdistelmää</a:t>
          </a:r>
          <a:endParaRPr lang="fi-FI"/>
        </a:p>
      </dgm:t>
    </dgm:pt>
    <dgm:pt modelId="{80FDD785-4245-4DA3-A87D-DC71FE1C146C}" type="parTrans" cxnId="{717BA3D5-56A3-4F43-8600-8CEE49EB9E55}">
      <dgm:prSet/>
      <dgm:spPr/>
      <dgm:t>
        <a:bodyPr/>
        <a:lstStyle/>
        <a:p>
          <a:endParaRPr lang="fi-FI"/>
        </a:p>
      </dgm:t>
    </dgm:pt>
    <dgm:pt modelId="{D776B6CF-C74E-469B-9F10-A61501932BB5}" type="sibTrans" cxnId="{717BA3D5-56A3-4F43-8600-8CEE49EB9E55}">
      <dgm:prSet/>
      <dgm:spPr/>
      <dgm:t>
        <a:bodyPr/>
        <a:lstStyle/>
        <a:p>
          <a:endParaRPr lang="fi-FI"/>
        </a:p>
      </dgm:t>
    </dgm:pt>
    <dgm:pt modelId="{925D8B93-880E-4EFC-AC59-DA67FB803E93}">
      <dgm:prSet/>
      <dgm:spPr/>
      <dgm:t>
        <a:bodyPr/>
        <a:lstStyle/>
        <a:p>
          <a:pPr rtl="0"/>
          <a:r>
            <a:rPr lang="en-US" b="1"/>
            <a:t>Osapuolten välisellä käytännöllä merkitystä </a:t>
          </a:r>
          <a:endParaRPr lang="fi-FI"/>
        </a:p>
      </dgm:t>
    </dgm:pt>
    <dgm:pt modelId="{0E0ABD66-2726-42E1-AEF1-74D24CF304C8}" type="parTrans" cxnId="{D5F754B3-2D82-41B0-8F4A-08CDDF398220}">
      <dgm:prSet/>
      <dgm:spPr/>
      <dgm:t>
        <a:bodyPr/>
        <a:lstStyle/>
        <a:p>
          <a:endParaRPr lang="fi-FI"/>
        </a:p>
      </dgm:t>
    </dgm:pt>
    <dgm:pt modelId="{E9612DA0-454C-43F4-B02E-A1809A7D5658}" type="sibTrans" cxnId="{D5F754B3-2D82-41B0-8F4A-08CDDF398220}">
      <dgm:prSet/>
      <dgm:spPr/>
      <dgm:t>
        <a:bodyPr/>
        <a:lstStyle/>
        <a:p>
          <a:endParaRPr lang="fi-FI"/>
        </a:p>
      </dgm:t>
    </dgm:pt>
    <dgm:pt modelId="{41078110-DE6C-4AE3-AE89-1C66B4441E3A}" type="pres">
      <dgm:prSet presAssocID="{C2169DFD-0E7F-4027-9447-37382794CCF1}" presName="vert0" presStyleCnt="0">
        <dgm:presLayoutVars>
          <dgm:dir/>
          <dgm:animOne val="branch"/>
          <dgm:animLvl val="lvl"/>
        </dgm:presLayoutVars>
      </dgm:prSet>
      <dgm:spPr/>
    </dgm:pt>
    <dgm:pt modelId="{770573FC-C0DD-48C2-8854-F859F4189374}" type="pres">
      <dgm:prSet presAssocID="{123C2A23-3486-46B9-8DA3-97004C75FD94}" presName="thickLine" presStyleLbl="alignNode1" presStyleIdx="0" presStyleCnt="3"/>
      <dgm:spPr/>
    </dgm:pt>
    <dgm:pt modelId="{4DFE73DD-4C6A-498B-9E43-48D3384008A5}" type="pres">
      <dgm:prSet presAssocID="{123C2A23-3486-46B9-8DA3-97004C75FD94}" presName="horz1" presStyleCnt="0"/>
      <dgm:spPr/>
    </dgm:pt>
    <dgm:pt modelId="{0C7DA55B-E679-4000-BBA5-5479CE088921}" type="pres">
      <dgm:prSet presAssocID="{123C2A23-3486-46B9-8DA3-97004C75FD94}" presName="tx1" presStyleLbl="revTx" presStyleIdx="0" presStyleCnt="8"/>
      <dgm:spPr/>
    </dgm:pt>
    <dgm:pt modelId="{DCCC476F-17CC-4226-AEEB-8519D4D22785}" type="pres">
      <dgm:prSet presAssocID="{123C2A23-3486-46B9-8DA3-97004C75FD94}" presName="vert1" presStyleCnt="0"/>
      <dgm:spPr/>
    </dgm:pt>
    <dgm:pt modelId="{D16F6F0C-450C-4179-921F-D9F417F87073}" type="pres">
      <dgm:prSet presAssocID="{576723D8-02CB-4507-BBC3-526CA2A509A9}" presName="vertSpace2a" presStyleCnt="0"/>
      <dgm:spPr/>
    </dgm:pt>
    <dgm:pt modelId="{80D9EDA0-A487-4075-B33A-D443F1B1E172}" type="pres">
      <dgm:prSet presAssocID="{576723D8-02CB-4507-BBC3-526CA2A509A9}" presName="horz2" presStyleCnt="0"/>
      <dgm:spPr/>
    </dgm:pt>
    <dgm:pt modelId="{25F77738-589D-4FFC-8AD9-AA98B54FAABA}" type="pres">
      <dgm:prSet presAssocID="{576723D8-02CB-4507-BBC3-526CA2A509A9}" presName="horzSpace2" presStyleCnt="0"/>
      <dgm:spPr/>
    </dgm:pt>
    <dgm:pt modelId="{59EA3B2D-2A19-4676-AA58-66E76D0D462C}" type="pres">
      <dgm:prSet presAssocID="{576723D8-02CB-4507-BBC3-526CA2A509A9}" presName="tx2" presStyleLbl="revTx" presStyleIdx="1" presStyleCnt="8"/>
      <dgm:spPr/>
    </dgm:pt>
    <dgm:pt modelId="{53AD0CCE-9D6F-4964-82F8-B802904011E9}" type="pres">
      <dgm:prSet presAssocID="{576723D8-02CB-4507-BBC3-526CA2A509A9}" presName="vert2" presStyleCnt="0"/>
      <dgm:spPr/>
    </dgm:pt>
    <dgm:pt modelId="{C721278E-52B6-47F5-B53F-296E3FE3D0AF}" type="pres">
      <dgm:prSet presAssocID="{576723D8-02CB-4507-BBC3-526CA2A509A9}" presName="thinLine2b" presStyleLbl="callout" presStyleIdx="0" presStyleCnt="5"/>
      <dgm:spPr/>
    </dgm:pt>
    <dgm:pt modelId="{17ADD0F7-B73A-43B8-B14B-E8561533A9A4}" type="pres">
      <dgm:prSet presAssocID="{576723D8-02CB-4507-BBC3-526CA2A509A9}" presName="vertSpace2b" presStyleCnt="0"/>
      <dgm:spPr/>
    </dgm:pt>
    <dgm:pt modelId="{633E82B8-4FDF-416E-9257-0B8506CADEF2}" type="pres">
      <dgm:prSet presAssocID="{81092C5E-C1B9-4DC2-AAAD-72AD5D5132A8}" presName="horz2" presStyleCnt="0"/>
      <dgm:spPr/>
    </dgm:pt>
    <dgm:pt modelId="{6F423FA9-6981-44CD-99A3-48848985BCDC}" type="pres">
      <dgm:prSet presAssocID="{81092C5E-C1B9-4DC2-AAAD-72AD5D5132A8}" presName="horzSpace2" presStyleCnt="0"/>
      <dgm:spPr/>
    </dgm:pt>
    <dgm:pt modelId="{D148E235-EE95-4559-855C-E2AF6F774E37}" type="pres">
      <dgm:prSet presAssocID="{81092C5E-C1B9-4DC2-AAAD-72AD5D5132A8}" presName="tx2" presStyleLbl="revTx" presStyleIdx="2" presStyleCnt="8"/>
      <dgm:spPr/>
    </dgm:pt>
    <dgm:pt modelId="{E283BAE1-AA4A-492D-B4BE-EEC86E8FC33A}" type="pres">
      <dgm:prSet presAssocID="{81092C5E-C1B9-4DC2-AAAD-72AD5D5132A8}" presName="vert2" presStyleCnt="0"/>
      <dgm:spPr/>
    </dgm:pt>
    <dgm:pt modelId="{565EE37A-00B6-48CF-8158-C615A29EE561}" type="pres">
      <dgm:prSet presAssocID="{81092C5E-C1B9-4DC2-AAAD-72AD5D5132A8}" presName="thinLine2b" presStyleLbl="callout" presStyleIdx="1" presStyleCnt="5"/>
      <dgm:spPr/>
    </dgm:pt>
    <dgm:pt modelId="{3E6CB86B-EDBA-4DE3-A3F7-F62867D98DAF}" type="pres">
      <dgm:prSet presAssocID="{81092C5E-C1B9-4DC2-AAAD-72AD5D5132A8}" presName="vertSpace2b" presStyleCnt="0"/>
      <dgm:spPr/>
    </dgm:pt>
    <dgm:pt modelId="{D2559AF7-EC92-4770-8D2E-A124DC9A69A3}" type="pres">
      <dgm:prSet presAssocID="{66374AD0-2B11-43E7-A873-3A9F45A10014}" presName="thickLine" presStyleLbl="alignNode1" presStyleIdx="1" presStyleCnt="3"/>
      <dgm:spPr/>
    </dgm:pt>
    <dgm:pt modelId="{43C22F51-39EB-4D39-98F1-782C84AB9DAA}" type="pres">
      <dgm:prSet presAssocID="{66374AD0-2B11-43E7-A873-3A9F45A10014}" presName="horz1" presStyleCnt="0"/>
      <dgm:spPr/>
    </dgm:pt>
    <dgm:pt modelId="{DDC36CA6-6693-4BED-9CD2-0CDDA17821D0}" type="pres">
      <dgm:prSet presAssocID="{66374AD0-2B11-43E7-A873-3A9F45A10014}" presName="tx1" presStyleLbl="revTx" presStyleIdx="3" presStyleCnt="8"/>
      <dgm:spPr/>
    </dgm:pt>
    <dgm:pt modelId="{119FAA93-31F0-459F-8F58-D1098A0E31C4}" type="pres">
      <dgm:prSet presAssocID="{66374AD0-2B11-43E7-A873-3A9F45A10014}" presName="vert1" presStyleCnt="0"/>
      <dgm:spPr/>
    </dgm:pt>
    <dgm:pt modelId="{43E5CACF-5EF9-49A2-96EA-EB0F299BFDE4}" type="pres">
      <dgm:prSet presAssocID="{99BC4FA2-0541-4AAB-9865-4F43D75D166C}" presName="vertSpace2a" presStyleCnt="0"/>
      <dgm:spPr/>
    </dgm:pt>
    <dgm:pt modelId="{1F89E01A-09B0-4840-A8E7-2D4BC39389B8}" type="pres">
      <dgm:prSet presAssocID="{99BC4FA2-0541-4AAB-9865-4F43D75D166C}" presName="horz2" presStyleCnt="0"/>
      <dgm:spPr/>
    </dgm:pt>
    <dgm:pt modelId="{ECA81C51-319B-4A35-8383-85F2F5B41BF8}" type="pres">
      <dgm:prSet presAssocID="{99BC4FA2-0541-4AAB-9865-4F43D75D166C}" presName="horzSpace2" presStyleCnt="0"/>
      <dgm:spPr/>
    </dgm:pt>
    <dgm:pt modelId="{30E28218-6C1F-4583-8879-9B1C8024CFE3}" type="pres">
      <dgm:prSet presAssocID="{99BC4FA2-0541-4AAB-9865-4F43D75D166C}" presName="tx2" presStyleLbl="revTx" presStyleIdx="4" presStyleCnt="8"/>
      <dgm:spPr/>
    </dgm:pt>
    <dgm:pt modelId="{EE0FF148-A455-41B7-A323-798DB273D45C}" type="pres">
      <dgm:prSet presAssocID="{99BC4FA2-0541-4AAB-9865-4F43D75D166C}" presName="vert2" presStyleCnt="0"/>
      <dgm:spPr/>
    </dgm:pt>
    <dgm:pt modelId="{6A264B19-21DD-4C28-AE95-332144EC52ED}" type="pres">
      <dgm:prSet presAssocID="{99BC4FA2-0541-4AAB-9865-4F43D75D166C}" presName="thinLine2b" presStyleLbl="callout" presStyleIdx="2" presStyleCnt="5"/>
      <dgm:spPr/>
    </dgm:pt>
    <dgm:pt modelId="{621C6078-C542-4AC0-8719-4482213C94DC}" type="pres">
      <dgm:prSet presAssocID="{99BC4FA2-0541-4AAB-9865-4F43D75D166C}" presName="vertSpace2b" presStyleCnt="0"/>
      <dgm:spPr/>
    </dgm:pt>
    <dgm:pt modelId="{0F3AEBB1-817A-48C0-8ED4-0CD1BC2A4830}" type="pres">
      <dgm:prSet presAssocID="{C36BBDC0-5DB0-4580-9A21-0F5D9438C68C}" presName="horz2" presStyleCnt="0"/>
      <dgm:spPr/>
    </dgm:pt>
    <dgm:pt modelId="{3E5A6570-BB16-4EF6-9224-89059A27CF30}" type="pres">
      <dgm:prSet presAssocID="{C36BBDC0-5DB0-4580-9A21-0F5D9438C68C}" presName="horzSpace2" presStyleCnt="0"/>
      <dgm:spPr/>
    </dgm:pt>
    <dgm:pt modelId="{6871D5AD-23F7-43C4-B885-C208B1A27AA6}" type="pres">
      <dgm:prSet presAssocID="{C36BBDC0-5DB0-4580-9A21-0F5D9438C68C}" presName="tx2" presStyleLbl="revTx" presStyleIdx="5" presStyleCnt="8"/>
      <dgm:spPr/>
    </dgm:pt>
    <dgm:pt modelId="{9BAC487A-267A-4984-96ED-2BC066B72813}" type="pres">
      <dgm:prSet presAssocID="{C36BBDC0-5DB0-4580-9A21-0F5D9438C68C}" presName="vert2" presStyleCnt="0"/>
      <dgm:spPr/>
    </dgm:pt>
    <dgm:pt modelId="{2BAF2C10-2E41-4FBC-9B56-B8748E3E37C9}" type="pres">
      <dgm:prSet presAssocID="{C36BBDC0-5DB0-4580-9A21-0F5D9438C68C}" presName="thinLine2b" presStyleLbl="callout" presStyleIdx="3" presStyleCnt="5"/>
      <dgm:spPr/>
    </dgm:pt>
    <dgm:pt modelId="{F13F0E32-F0E8-4B5D-AB54-44D2478435A2}" type="pres">
      <dgm:prSet presAssocID="{C36BBDC0-5DB0-4580-9A21-0F5D9438C68C}" presName="vertSpace2b" presStyleCnt="0"/>
      <dgm:spPr/>
    </dgm:pt>
    <dgm:pt modelId="{D591BD91-D347-435F-85BE-EADE1C3B3817}" type="pres">
      <dgm:prSet presAssocID="{B441594A-5C36-4483-B3D8-B21B1FA12CFF}" presName="horz2" presStyleCnt="0"/>
      <dgm:spPr/>
    </dgm:pt>
    <dgm:pt modelId="{81715918-B95E-4269-B897-03D1FCD86138}" type="pres">
      <dgm:prSet presAssocID="{B441594A-5C36-4483-B3D8-B21B1FA12CFF}" presName="horzSpace2" presStyleCnt="0"/>
      <dgm:spPr/>
    </dgm:pt>
    <dgm:pt modelId="{1D59FBD4-F265-42C2-88BF-1650516CFE05}" type="pres">
      <dgm:prSet presAssocID="{B441594A-5C36-4483-B3D8-B21B1FA12CFF}" presName="tx2" presStyleLbl="revTx" presStyleIdx="6" presStyleCnt="8"/>
      <dgm:spPr/>
    </dgm:pt>
    <dgm:pt modelId="{15E32300-5478-45E9-A252-4C6A958B4F95}" type="pres">
      <dgm:prSet presAssocID="{B441594A-5C36-4483-B3D8-B21B1FA12CFF}" presName="vert2" presStyleCnt="0"/>
      <dgm:spPr/>
    </dgm:pt>
    <dgm:pt modelId="{8FBB2C40-D923-403C-8144-F0A78C969A0A}" type="pres">
      <dgm:prSet presAssocID="{B441594A-5C36-4483-B3D8-B21B1FA12CFF}" presName="thinLine2b" presStyleLbl="callout" presStyleIdx="4" presStyleCnt="5"/>
      <dgm:spPr/>
    </dgm:pt>
    <dgm:pt modelId="{8C0F57D4-FB3D-4160-80A6-300FDE2A0A54}" type="pres">
      <dgm:prSet presAssocID="{B441594A-5C36-4483-B3D8-B21B1FA12CFF}" presName="vertSpace2b" presStyleCnt="0"/>
      <dgm:spPr/>
    </dgm:pt>
    <dgm:pt modelId="{3C9ECEE4-C3F0-4834-B5AA-D6BE6845B422}" type="pres">
      <dgm:prSet presAssocID="{925D8B93-880E-4EFC-AC59-DA67FB803E93}" presName="thickLine" presStyleLbl="alignNode1" presStyleIdx="2" presStyleCnt="3"/>
      <dgm:spPr/>
    </dgm:pt>
    <dgm:pt modelId="{33B5089E-2D6E-4ABF-A9CB-6519B4AC5247}" type="pres">
      <dgm:prSet presAssocID="{925D8B93-880E-4EFC-AC59-DA67FB803E93}" presName="horz1" presStyleCnt="0"/>
      <dgm:spPr/>
    </dgm:pt>
    <dgm:pt modelId="{12A8F09F-A47B-4B48-878D-185539BBA70A}" type="pres">
      <dgm:prSet presAssocID="{925D8B93-880E-4EFC-AC59-DA67FB803E93}" presName="tx1" presStyleLbl="revTx" presStyleIdx="7" presStyleCnt="8"/>
      <dgm:spPr/>
    </dgm:pt>
    <dgm:pt modelId="{A725C870-A188-4786-99D0-0DD158C88A06}" type="pres">
      <dgm:prSet presAssocID="{925D8B93-880E-4EFC-AC59-DA67FB803E93}" presName="vert1" presStyleCnt="0"/>
      <dgm:spPr/>
    </dgm:pt>
  </dgm:ptLst>
  <dgm:cxnLst>
    <dgm:cxn modelId="{8298B70F-AFBC-4352-AE65-582CD47FBC73}" srcId="{123C2A23-3486-46B9-8DA3-97004C75FD94}" destId="{81092C5E-C1B9-4DC2-AAAD-72AD5D5132A8}" srcOrd="1" destOrd="0" parTransId="{389734D0-21C8-4024-BFCE-714897A9CA38}" sibTransId="{8CB74508-953D-4FAA-B557-335233C64F7F}"/>
    <dgm:cxn modelId="{187D8B22-F94C-456E-BDC0-2E8F6BAF1840}" srcId="{C2169DFD-0E7F-4027-9447-37382794CCF1}" destId="{123C2A23-3486-46B9-8DA3-97004C75FD94}" srcOrd="0" destOrd="0" parTransId="{2E955562-302C-4577-95B3-5A3DF48BC47A}" sibTransId="{DC2F6ABA-85F5-4628-A248-E0FC51F1D9BE}"/>
    <dgm:cxn modelId="{2D3A0A2E-DC0A-4DE8-BB0B-99E175ACB153}" type="presOf" srcId="{66374AD0-2B11-43E7-A873-3A9F45A10014}" destId="{DDC36CA6-6693-4BED-9CD2-0CDDA17821D0}" srcOrd="0" destOrd="0" presId="urn:microsoft.com/office/officeart/2008/layout/LinedList"/>
    <dgm:cxn modelId="{20BBCB48-44FF-46E1-94F8-00AC4C13A971}" type="presOf" srcId="{81092C5E-C1B9-4DC2-AAAD-72AD5D5132A8}" destId="{D148E235-EE95-4559-855C-E2AF6F774E37}" srcOrd="0" destOrd="0" presId="urn:microsoft.com/office/officeart/2008/layout/LinedList"/>
    <dgm:cxn modelId="{F55F8969-A4F9-4D54-82ED-62089EC78D6B}" srcId="{66374AD0-2B11-43E7-A873-3A9F45A10014}" destId="{99BC4FA2-0541-4AAB-9865-4F43D75D166C}" srcOrd="0" destOrd="0" parTransId="{298467A9-9045-4BF2-82C0-57177AA8A917}" sibTransId="{016C58ED-ED82-47E8-BA27-AC88D82D75AB}"/>
    <dgm:cxn modelId="{9BBA977D-3F39-48ED-882A-122C4DE358AF}" srcId="{66374AD0-2B11-43E7-A873-3A9F45A10014}" destId="{C36BBDC0-5DB0-4580-9A21-0F5D9438C68C}" srcOrd="1" destOrd="0" parTransId="{97DA7DBD-9B67-41CA-863B-8AC748081014}" sibTransId="{CA9F2CD0-112A-44E5-A463-252446C1BE5F}"/>
    <dgm:cxn modelId="{4A97E388-AD85-4398-8921-0FF0F8A18E8F}" srcId="{C2169DFD-0E7F-4027-9447-37382794CCF1}" destId="{66374AD0-2B11-43E7-A873-3A9F45A10014}" srcOrd="1" destOrd="0" parTransId="{64DB84AA-BD57-4567-B975-E26412EE7F37}" sibTransId="{72ABFFFD-3128-41F7-B220-17B5B28D8860}"/>
    <dgm:cxn modelId="{326F7396-FB92-4AC5-B8D2-307C96E9D107}" type="presOf" srcId="{576723D8-02CB-4507-BBC3-526CA2A509A9}" destId="{59EA3B2D-2A19-4676-AA58-66E76D0D462C}" srcOrd="0" destOrd="0" presId="urn:microsoft.com/office/officeart/2008/layout/LinedList"/>
    <dgm:cxn modelId="{49C1809C-354B-45F3-AD97-729A64375ED7}" type="presOf" srcId="{925D8B93-880E-4EFC-AC59-DA67FB803E93}" destId="{12A8F09F-A47B-4B48-878D-185539BBA70A}" srcOrd="0" destOrd="0" presId="urn:microsoft.com/office/officeart/2008/layout/LinedList"/>
    <dgm:cxn modelId="{6215FA9D-7ABB-4858-88D3-B2ECFF33BEBA}" srcId="{123C2A23-3486-46B9-8DA3-97004C75FD94}" destId="{576723D8-02CB-4507-BBC3-526CA2A509A9}" srcOrd="0" destOrd="0" parTransId="{7A8F3ACA-D8C4-48A4-BC9D-5AFB74C1481A}" sibTransId="{EAEB4227-278F-4507-9C5F-20513BC244AB}"/>
    <dgm:cxn modelId="{832EB6A5-431F-4173-A373-4D783BEBA02A}" type="presOf" srcId="{B441594A-5C36-4483-B3D8-B21B1FA12CFF}" destId="{1D59FBD4-F265-42C2-88BF-1650516CFE05}" srcOrd="0" destOrd="0" presId="urn:microsoft.com/office/officeart/2008/layout/LinedList"/>
    <dgm:cxn modelId="{D5F754B3-2D82-41B0-8F4A-08CDDF398220}" srcId="{C2169DFD-0E7F-4027-9447-37382794CCF1}" destId="{925D8B93-880E-4EFC-AC59-DA67FB803E93}" srcOrd="2" destOrd="0" parTransId="{0E0ABD66-2726-42E1-AEF1-74D24CF304C8}" sibTransId="{E9612DA0-454C-43F4-B02E-A1809A7D5658}"/>
    <dgm:cxn modelId="{2B4CDFB8-1DD0-4ED9-96AD-2DCE1346C146}" type="presOf" srcId="{123C2A23-3486-46B9-8DA3-97004C75FD94}" destId="{0C7DA55B-E679-4000-BBA5-5479CE088921}" srcOrd="0" destOrd="0" presId="urn:microsoft.com/office/officeart/2008/layout/LinedList"/>
    <dgm:cxn modelId="{717BA3D5-56A3-4F43-8600-8CEE49EB9E55}" srcId="{66374AD0-2B11-43E7-A873-3A9F45A10014}" destId="{B441594A-5C36-4483-B3D8-B21B1FA12CFF}" srcOrd="2" destOrd="0" parTransId="{80FDD785-4245-4DA3-A87D-DC71FE1C146C}" sibTransId="{D776B6CF-C74E-469B-9F10-A61501932BB5}"/>
    <dgm:cxn modelId="{2B144CDC-5EE6-404D-ABE8-0E062301ABED}" type="presOf" srcId="{C36BBDC0-5DB0-4580-9A21-0F5D9438C68C}" destId="{6871D5AD-23F7-43C4-B885-C208B1A27AA6}" srcOrd="0" destOrd="0" presId="urn:microsoft.com/office/officeart/2008/layout/LinedList"/>
    <dgm:cxn modelId="{EFAB7FE9-22E7-47F5-84D9-0F844A8BC7C4}" type="presOf" srcId="{C2169DFD-0E7F-4027-9447-37382794CCF1}" destId="{41078110-DE6C-4AE3-AE89-1C66B4441E3A}" srcOrd="0" destOrd="0" presId="urn:microsoft.com/office/officeart/2008/layout/LinedList"/>
    <dgm:cxn modelId="{84EE69F8-2D0F-4E6E-BEA2-58DD4DC81DAC}" type="presOf" srcId="{99BC4FA2-0541-4AAB-9865-4F43D75D166C}" destId="{30E28218-6C1F-4583-8879-9B1C8024CFE3}" srcOrd="0" destOrd="0" presId="urn:microsoft.com/office/officeart/2008/layout/LinedList"/>
    <dgm:cxn modelId="{1D360F4E-06BF-4CA4-8F41-E08C9124C6A8}" type="presParOf" srcId="{41078110-DE6C-4AE3-AE89-1C66B4441E3A}" destId="{770573FC-C0DD-48C2-8854-F859F4189374}" srcOrd="0" destOrd="0" presId="urn:microsoft.com/office/officeart/2008/layout/LinedList"/>
    <dgm:cxn modelId="{7D60B409-484E-4F2C-8338-7B69048F0C9C}" type="presParOf" srcId="{41078110-DE6C-4AE3-AE89-1C66B4441E3A}" destId="{4DFE73DD-4C6A-498B-9E43-48D3384008A5}" srcOrd="1" destOrd="0" presId="urn:microsoft.com/office/officeart/2008/layout/LinedList"/>
    <dgm:cxn modelId="{B17EE437-E5CD-4EB0-87FF-B207635D7050}" type="presParOf" srcId="{4DFE73DD-4C6A-498B-9E43-48D3384008A5}" destId="{0C7DA55B-E679-4000-BBA5-5479CE088921}" srcOrd="0" destOrd="0" presId="urn:microsoft.com/office/officeart/2008/layout/LinedList"/>
    <dgm:cxn modelId="{3CDB1F7B-3BDC-42F5-A072-2B5A995C95D6}" type="presParOf" srcId="{4DFE73DD-4C6A-498B-9E43-48D3384008A5}" destId="{DCCC476F-17CC-4226-AEEB-8519D4D22785}" srcOrd="1" destOrd="0" presId="urn:microsoft.com/office/officeart/2008/layout/LinedList"/>
    <dgm:cxn modelId="{629B649F-D0F3-48E8-84EA-7D3135FB34C9}" type="presParOf" srcId="{DCCC476F-17CC-4226-AEEB-8519D4D22785}" destId="{D16F6F0C-450C-4179-921F-D9F417F87073}" srcOrd="0" destOrd="0" presId="urn:microsoft.com/office/officeart/2008/layout/LinedList"/>
    <dgm:cxn modelId="{41E2F3A5-8DF4-4648-84F3-F6A6B4FE8785}" type="presParOf" srcId="{DCCC476F-17CC-4226-AEEB-8519D4D22785}" destId="{80D9EDA0-A487-4075-B33A-D443F1B1E172}" srcOrd="1" destOrd="0" presId="urn:microsoft.com/office/officeart/2008/layout/LinedList"/>
    <dgm:cxn modelId="{855B41FD-003C-40FE-A6FE-F227138CD3E5}" type="presParOf" srcId="{80D9EDA0-A487-4075-B33A-D443F1B1E172}" destId="{25F77738-589D-4FFC-8AD9-AA98B54FAABA}" srcOrd="0" destOrd="0" presId="urn:microsoft.com/office/officeart/2008/layout/LinedList"/>
    <dgm:cxn modelId="{2814D206-79BB-47EB-81C4-2DFE360DF554}" type="presParOf" srcId="{80D9EDA0-A487-4075-B33A-D443F1B1E172}" destId="{59EA3B2D-2A19-4676-AA58-66E76D0D462C}" srcOrd="1" destOrd="0" presId="urn:microsoft.com/office/officeart/2008/layout/LinedList"/>
    <dgm:cxn modelId="{F2E18D0A-93CA-40DA-965A-A17B09F8B8EB}" type="presParOf" srcId="{80D9EDA0-A487-4075-B33A-D443F1B1E172}" destId="{53AD0CCE-9D6F-4964-82F8-B802904011E9}" srcOrd="2" destOrd="0" presId="urn:microsoft.com/office/officeart/2008/layout/LinedList"/>
    <dgm:cxn modelId="{A451B0F5-4AED-414B-97A3-283D836C7C2A}" type="presParOf" srcId="{DCCC476F-17CC-4226-AEEB-8519D4D22785}" destId="{C721278E-52B6-47F5-B53F-296E3FE3D0AF}" srcOrd="2" destOrd="0" presId="urn:microsoft.com/office/officeart/2008/layout/LinedList"/>
    <dgm:cxn modelId="{7CCA75AB-E603-4641-B385-93A655C4DC2A}" type="presParOf" srcId="{DCCC476F-17CC-4226-AEEB-8519D4D22785}" destId="{17ADD0F7-B73A-43B8-B14B-E8561533A9A4}" srcOrd="3" destOrd="0" presId="urn:microsoft.com/office/officeart/2008/layout/LinedList"/>
    <dgm:cxn modelId="{41404B19-E69A-4D10-8D5F-27C944303D3E}" type="presParOf" srcId="{DCCC476F-17CC-4226-AEEB-8519D4D22785}" destId="{633E82B8-4FDF-416E-9257-0B8506CADEF2}" srcOrd="4" destOrd="0" presId="urn:microsoft.com/office/officeart/2008/layout/LinedList"/>
    <dgm:cxn modelId="{30CCA041-8E95-4E93-9906-707907827301}" type="presParOf" srcId="{633E82B8-4FDF-416E-9257-0B8506CADEF2}" destId="{6F423FA9-6981-44CD-99A3-48848985BCDC}" srcOrd="0" destOrd="0" presId="urn:microsoft.com/office/officeart/2008/layout/LinedList"/>
    <dgm:cxn modelId="{E62540CB-127C-4D6E-9C92-8AB24D6B6F82}" type="presParOf" srcId="{633E82B8-4FDF-416E-9257-0B8506CADEF2}" destId="{D148E235-EE95-4559-855C-E2AF6F774E37}" srcOrd="1" destOrd="0" presId="urn:microsoft.com/office/officeart/2008/layout/LinedList"/>
    <dgm:cxn modelId="{CBD8E96B-679A-414C-BEC0-2F680B838E9C}" type="presParOf" srcId="{633E82B8-4FDF-416E-9257-0B8506CADEF2}" destId="{E283BAE1-AA4A-492D-B4BE-EEC86E8FC33A}" srcOrd="2" destOrd="0" presId="urn:microsoft.com/office/officeart/2008/layout/LinedList"/>
    <dgm:cxn modelId="{77840F3D-50D7-42FB-9B41-FD4939F093DA}" type="presParOf" srcId="{DCCC476F-17CC-4226-AEEB-8519D4D22785}" destId="{565EE37A-00B6-48CF-8158-C615A29EE561}" srcOrd="5" destOrd="0" presId="urn:microsoft.com/office/officeart/2008/layout/LinedList"/>
    <dgm:cxn modelId="{AE7F54FC-9C2E-4F61-BA52-B3D8CF8791BC}" type="presParOf" srcId="{DCCC476F-17CC-4226-AEEB-8519D4D22785}" destId="{3E6CB86B-EDBA-4DE3-A3F7-F62867D98DAF}" srcOrd="6" destOrd="0" presId="urn:microsoft.com/office/officeart/2008/layout/LinedList"/>
    <dgm:cxn modelId="{2E8FDD14-5617-405F-BC97-BAD6D236F96A}" type="presParOf" srcId="{41078110-DE6C-4AE3-AE89-1C66B4441E3A}" destId="{D2559AF7-EC92-4770-8D2E-A124DC9A69A3}" srcOrd="2" destOrd="0" presId="urn:microsoft.com/office/officeart/2008/layout/LinedList"/>
    <dgm:cxn modelId="{F8430CBD-99E3-477E-950F-38DE58D6D610}" type="presParOf" srcId="{41078110-DE6C-4AE3-AE89-1C66B4441E3A}" destId="{43C22F51-39EB-4D39-98F1-782C84AB9DAA}" srcOrd="3" destOrd="0" presId="urn:microsoft.com/office/officeart/2008/layout/LinedList"/>
    <dgm:cxn modelId="{4EEFD4FF-6283-482D-B0D2-6F8DF1BAFAB6}" type="presParOf" srcId="{43C22F51-39EB-4D39-98F1-782C84AB9DAA}" destId="{DDC36CA6-6693-4BED-9CD2-0CDDA17821D0}" srcOrd="0" destOrd="0" presId="urn:microsoft.com/office/officeart/2008/layout/LinedList"/>
    <dgm:cxn modelId="{24792AB0-AAB5-46C3-9CC4-47C512737FF0}" type="presParOf" srcId="{43C22F51-39EB-4D39-98F1-782C84AB9DAA}" destId="{119FAA93-31F0-459F-8F58-D1098A0E31C4}" srcOrd="1" destOrd="0" presId="urn:microsoft.com/office/officeart/2008/layout/LinedList"/>
    <dgm:cxn modelId="{D41E6F03-ACE7-4431-8AB1-6B0254339EB3}" type="presParOf" srcId="{119FAA93-31F0-459F-8F58-D1098A0E31C4}" destId="{43E5CACF-5EF9-49A2-96EA-EB0F299BFDE4}" srcOrd="0" destOrd="0" presId="urn:microsoft.com/office/officeart/2008/layout/LinedList"/>
    <dgm:cxn modelId="{A6DF90B5-0225-40A7-8AE3-8089B9A28CA1}" type="presParOf" srcId="{119FAA93-31F0-459F-8F58-D1098A0E31C4}" destId="{1F89E01A-09B0-4840-A8E7-2D4BC39389B8}" srcOrd="1" destOrd="0" presId="urn:microsoft.com/office/officeart/2008/layout/LinedList"/>
    <dgm:cxn modelId="{E889859B-8F92-40EF-8718-1E8CAE1209F3}" type="presParOf" srcId="{1F89E01A-09B0-4840-A8E7-2D4BC39389B8}" destId="{ECA81C51-319B-4A35-8383-85F2F5B41BF8}" srcOrd="0" destOrd="0" presId="urn:microsoft.com/office/officeart/2008/layout/LinedList"/>
    <dgm:cxn modelId="{6C746775-7650-4E5D-A3C1-21640E94AA37}" type="presParOf" srcId="{1F89E01A-09B0-4840-A8E7-2D4BC39389B8}" destId="{30E28218-6C1F-4583-8879-9B1C8024CFE3}" srcOrd="1" destOrd="0" presId="urn:microsoft.com/office/officeart/2008/layout/LinedList"/>
    <dgm:cxn modelId="{FFCC0D97-8EA2-4C6C-A932-8D0E574C9FCE}" type="presParOf" srcId="{1F89E01A-09B0-4840-A8E7-2D4BC39389B8}" destId="{EE0FF148-A455-41B7-A323-798DB273D45C}" srcOrd="2" destOrd="0" presId="urn:microsoft.com/office/officeart/2008/layout/LinedList"/>
    <dgm:cxn modelId="{CF5913AF-1435-4E92-85B2-19E07124CCAF}" type="presParOf" srcId="{119FAA93-31F0-459F-8F58-D1098A0E31C4}" destId="{6A264B19-21DD-4C28-AE95-332144EC52ED}" srcOrd="2" destOrd="0" presId="urn:microsoft.com/office/officeart/2008/layout/LinedList"/>
    <dgm:cxn modelId="{916C93BA-278B-4137-9E0F-931D4DFCA2FF}" type="presParOf" srcId="{119FAA93-31F0-459F-8F58-D1098A0E31C4}" destId="{621C6078-C542-4AC0-8719-4482213C94DC}" srcOrd="3" destOrd="0" presId="urn:microsoft.com/office/officeart/2008/layout/LinedList"/>
    <dgm:cxn modelId="{90297941-F42B-4B32-8E87-CA75DC44F232}" type="presParOf" srcId="{119FAA93-31F0-459F-8F58-D1098A0E31C4}" destId="{0F3AEBB1-817A-48C0-8ED4-0CD1BC2A4830}" srcOrd="4" destOrd="0" presId="urn:microsoft.com/office/officeart/2008/layout/LinedList"/>
    <dgm:cxn modelId="{CFA0293F-80D4-428B-BFCE-51814FCE2B2D}" type="presParOf" srcId="{0F3AEBB1-817A-48C0-8ED4-0CD1BC2A4830}" destId="{3E5A6570-BB16-4EF6-9224-89059A27CF30}" srcOrd="0" destOrd="0" presId="urn:microsoft.com/office/officeart/2008/layout/LinedList"/>
    <dgm:cxn modelId="{0E5797DF-9C32-454C-AAD6-771F1B2B31F0}" type="presParOf" srcId="{0F3AEBB1-817A-48C0-8ED4-0CD1BC2A4830}" destId="{6871D5AD-23F7-43C4-B885-C208B1A27AA6}" srcOrd="1" destOrd="0" presId="urn:microsoft.com/office/officeart/2008/layout/LinedList"/>
    <dgm:cxn modelId="{3FD51732-AFEC-454D-BDB2-904DB4B54BD0}" type="presParOf" srcId="{0F3AEBB1-817A-48C0-8ED4-0CD1BC2A4830}" destId="{9BAC487A-267A-4984-96ED-2BC066B72813}" srcOrd="2" destOrd="0" presId="urn:microsoft.com/office/officeart/2008/layout/LinedList"/>
    <dgm:cxn modelId="{905B7285-42FB-4BAB-ADC5-A6C2E4D8886E}" type="presParOf" srcId="{119FAA93-31F0-459F-8F58-D1098A0E31C4}" destId="{2BAF2C10-2E41-4FBC-9B56-B8748E3E37C9}" srcOrd="5" destOrd="0" presId="urn:microsoft.com/office/officeart/2008/layout/LinedList"/>
    <dgm:cxn modelId="{362DCCD1-645C-4D67-99BE-164AD19D33C5}" type="presParOf" srcId="{119FAA93-31F0-459F-8F58-D1098A0E31C4}" destId="{F13F0E32-F0E8-4B5D-AB54-44D2478435A2}" srcOrd="6" destOrd="0" presId="urn:microsoft.com/office/officeart/2008/layout/LinedList"/>
    <dgm:cxn modelId="{69C080EC-497D-421A-9BFC-0682A62E881C}" type="presParOf" srcId="{119FAA93-31F0-459F-8F58-D1098A0E31C4}" destId="{D591BD91-D347-435F-85BE-EADE1C3B3817}" srcOrd="7" destOrd="0" presId="urn:microsoft.com/office/officeart/2008/layout/LinedList"/>
    <dgm:cxn modelId="{83E1BF64-49DB-47A2-91DE-4467EE47D697}" type="presParOf" srcId="{D591BD91-D347-435F-85BE-EADE1C3B3817}" destId="{81715918-B95E-4269-B897-03D1FCD86138}" srcOrd="0" destOrd="0" presId="urn:microsoft.com/office/officeart/2008/layout/LinedList"/>
    <dgm:cxn modelId="{088DC0D2-E0BA-4DE0-8E5E-B19AF0898BB1}" type="presParOf" srcId="{D591BD91-D347-435F-85BE-EADE1C3B3817}" destId="{1D59FBD4-F265-42C2-88BF-1650516CFE05}" srcOrd="1" destOrd="0" presId="urn:microsoft.com/office/officeart/2008/layout/LinedList"/>
    <dgm:cxn modelId="{0D4D9EF0-26F1-4E7F-AF4E-60E091EDE3C9}" type="presParOf" srcId="{D591BD91-D347-435F-85BE-EADE1C3B3817}" destId="{15E32300-5478-45E9-A252-4C6A958B4F95}" srcOrd="2" destOrd="0" presId="urn:microsoft.com/office/officeart/2008/layout/LinedList"/>
    <dgm:cxn modelId="{8737DF59-1DC6-4E88-8397-3E09DFC278D6}" type="presParOf" srcId="{119FAA93-31F0-459F-8F58-D1098A0E31C4}" destId="{8FBB2C40-D923-403C-8144-F0A78C969A0A}" srcOrd="8" destOrd="0" presId="urn:microsoft.com/office/officeart/2008/layout/LinedList"/>
    <dgm:cxn modelId="{7AE9B168-136F-4115-9F7B-7F897EE34B73}" type="presParOf" srcId="{119FAA93-31F0-459F-8F58-D1098A0E31C4}" destId="{8C0F57D4-FB3D-4160-80A6-300FDE2A0A54}" srcOrd="9" destOrd="0" presId="urn:microsoft.com/office/officeart/2008/layout/LinedList"/>
    <dgm:cxn modelId="{EA4B4839-6764-42FA-8FD7-D329307D5333}" type="presParOf" srcId="{41078110-DE6C-4AE3-AE89-1C66B4441E3A}" destId="{3C9ECEE4-C3F0-4834-B5AA-D6BE6845B422}" srcOrd="4" destOrd="0" presId="urn:microsoft.com/office/officeart/2008/layout/LinedList"/>
    <dgm:cxn modelId="{C89E0B54-DD53-487F-9BA4-E0E120575982}" type="presParOf" srcId="{41078110-DE6C-4AE3-AE89-1C66B4441E3A}" destId="{33B5089E-2D6E-4ABF-A9CB-6519B4AC5247}" srcOrd="5" destOrd="0" presId="urn:microsoft.com/office/officeart/2008/layout/LinedList"/>
    <dgm:cxn modelId="{B7B1AC8A-45EA-49AD-BDD7-B936402EABC9}" type="presParOf" srcId="{33B5089E-2D6E-4ABF-A9CB-6519B4AC5247}" destId="{12A8F09F-A47B-4B48-878D-185539BBA70A}" srcOrd="0" destOrd="0" presId="urn:microsoft.com/office/officeart/2008/layout/LinedList"/>
    <dgm:cxn modelId="{72E5B08C-A5C3-4EAF-9187-5AD3EA1B604B}" type="presParOf" srcId="{33B5089E-2D6E-4ABF-A9CB-6519B4AC5247}" destId="{A725C870-A188-4786-99D0-0DD158C88A0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6ABF4BB1-F5DA-49BD-8B31-C6AF2B0E868C}" type="doc">
      <dgm:prSet loTypeId="urn:microsoft.com/office/officeart/2005/8/layout/process4" loCatId="process" qsTypeId="urn:microsoft.com/office/officeart/2005/8/quickstyle/simple3" qsCatId="simple" csTypeId="urn:microsoft.com/office/officeart/2005/8/colors/colorful1" csCatId="colorful"/>
      <dgm:spPr/>
      <dgm:t>
        <a:bodyPr/>
        <a:lstStyle/>
        <a:p>
          <a:endParaRPr lang="fi-FI"/>
        </a:p>
      </dgm:t>
    </dgm:pt>
    <dgm:pt modelId="{8D9ACAC4-A188-464D-96ED-896BB123F2FF}">
      <dgm:prSet/>
      <dgm:spPr/>
      <dgm:t>
        <a:bodyPr/>
        <a:lstStyle/>
        <a:p>
          <a:pPr rtl="0"/>
          <a:r>
            <a:rPr lang="fi-FI" b="1"/>
            <a:t>Where both parties use standard terms and reach agreement except on those terms, a contract is concluded </a:t>
          </a:r>
          <a:endParaRPr lang="fi-FI"/>
        </a:p>
      </dgm:t>
    </dgm:pt>
    <dgm:pt modelId="{B39D95E6-D731-4EF6-BFB2-8D95E0DEE483}" type="parTrans" cxnId="{A8D9ACE9-A284-4FF4-9AB7-97239367FA7C}">
      <dgm:prSet/>
      <dgm:spPr/>
      <dgm:t>
        <a:bodyPr/>
        <a:lstStyle/>
        <a:p>
          <a:endParaRPr lang="fi-FI"/>
        </a:p>
      </dgm:t>
    </dgm:pt>
    <dgm:pt modelId="{B329C7AB-E347-4140-AA9D-EC795EBB365F}" type="sibTrans" cxnId="{A8D9ACE9-A284-4FF4-9AB7-97239367FA7C}">
      <dgm:prSet/>
      <dgm:spPr/>
      <dgm:t>
        <a:bodyPr/>
        <a:lstStyle/>
        <a:p>
          <a:endParaRPr lang="fi-FI"/>
        </a:p>
      </dgm:t>
    </dgm:pt>
    <dgm:pt modelId="{02ED02D3-56DA-4A4D-8A2E-69FEC5CE3DAD}">
      <dgm:prSet/>
      <dgm:spPr/>
      <dgm:t>
        <a:bodyPr/>
        <a:lstStyle/>
        <a:p>
          <a:pPr rtl="0"/>
          <a:r>
            <a:rPr lang="fi-FI" b="1"/>
            <a:t>on the basis of the agreed terms and of any standard terms which are common in substance </a:t>
          </a:r>
          <a:endParaRPr lang="fi-FI"/>
        </a:p>
      </dgm:t>
    </dgm:pt>
    <dgm:pt modelId="{890E539B-1E94-4175-B7F6-32F12EE4B201}" type="parTrans" cxnId="{2715599B-F770-4F4F-8AB8-309BB90EA629}">
      <dgm:prSet/>
      <dgm:spPr/>
      <dgm:t>
        <a:bodyPr/>
        <a:lstStyle/>
        <a:p>
          <a:endParaRPr lang="fi-FI"/>
        </a:p>
      </dgm:t>
    </dgm:pt>
    <dgm:pt modelId="{A519DC20-97E6-4D45-AF18-761E6B681396}" type="sibTrans" cxnId="{2715599B-F770-4F4F-8AB8-309BB90EA629}">
      <dgm:prSet/>
      <dgm:spPr/>
      <dgm:t>
        <a:bodyPr/>
        <a:lstStyle/>
        <a:p>
          <a:endParaRPr lang="fi-FI"/>
        </a:p>
      </dgm:t>
    </dgm:pt>
    <dgm:pt modelId="{B250D8EF-37FC-434B-A113-BE8800D66044}">
      <dgm:prSet/>
      <dgm:spPr/>
      <dgm:t>
        <a:bodyPr/>
        <a:lstStyle/>
        <a:p>
          <a:pPr rtl="0"/>
          <a:r>
            <a:rPr lang="fi-FI" b="1"/>
            <a:t>unless one party clearly indicates in advance, or later and without undue delay informs the other party, that it does not intend to be bound by such a contract (Unidroit 2.22) </a:t>
          </a:r>
          <a:br>
            <a:rPr lang="fi-FI" b="1"/>
          </a:br>
          <a:endParaRPr lang="fi-FI"/>
        </a:p>
      </dgm:t>
    </dgm:pt>
    <dgm:pt modelId="{F31812DD-2D64-4096-BE5F-3B23FFDEB0FA}" type="parTrans" cxnId="{1AEC5D8A-E892-4FAC-A273-027DE5B5C0CD}">
      <dgm:prSet/>
      <dgm:spPr/>
      <dgm:t>
        <a:bodyPr/>
        <a:lstStyle/>
        <a:p>
          <a:endParaRPr lang="fi-FI"/>
        </a:p>
      </dgm:t>
    </dgm:pt>
    <dgm:pt modelId="{FE45457E-0945-43A5-B8D1-C1D1B748C49B}" type="sibTrans" cxnId="{1AEC5D8A-E892-4FAC-A273-027DE5B5C0CD}">
      <dgm:prSet/>
      <dgm:spPr/>
      <dgm:t>
        <a:bodyPr/>
        <a:lstStyle/>
        <a:p>
          <a:endParaRPr lang="fi-FI"/>
        </a:p>
      </dgm:t>
    </dgm:pt>
    <dgm:pt modelId="{9C7F029C-5D48-40E1-AD59-5905B26B7B8E}" type="pres">
      <dgm:prSet presAssocID="{6ABF4BB1-F5DA-49BD-8B31-C6AF2B0E868C}" presName="Name0" presStyleCnt="0">
        <dgm:presLayoutVars>
          <dgm:dir/>
          <dgm:animLvl val="lvl"/>
          <dgm:resizeHandles val="exact"/>
        </dgm:presLayoutVars>
      </dgm:prSet>
      <dgm:spPr/>
    </dgm:pt>
    <dgm:pt modelId="{1A8F0A36-22A7-49C2-9A54-2D688BF85516}" type="pres">
      <dgm:prSet presAssocID="{B250D8EF-37FC-434B-A113-BE8800D66044}" presName="boxAndChildren" presStyleCnt="0"/>
      <dgm:spPr/>
    </dgm:pt>
    <dgm:pt modelId="{8B9EE963-8679-4E16-A61A-1B177BB31197}" type="pres">
      <dgm:prSet presAssocID="{B250D8EF-37FC-434B-A113-BE8800D66044}" presName="parentTextBox" presStyleLbl="node1" presStyleIdx="0" presStyleCnt="3"/>
      <dgm:spPr/>
    </dgm:pt>
    <dgm:pt modelId="{E9DD9BE8-A9C5-4A11-AF0A-CFF12438F4E0}" type="pres">
      <dgm:prSet presAssocID="{A519DC20-97E6-4D45-AF18-761E6B681396}" presName="sp" presStyleCnt="0"/>
      <dgm:spPr/>
    </dgm:pt>
    <dgm:pt modelId="{ED50D6D0-43EB-41E5-A9BF-009B6F511D97}" type="pres">
      <dgm:prSet presAssocID="{02ED02D3-56DA-4A4D-8A2E-69FEC5CE3DAD}" presName="arrowAndChildren" presStyleCnt="0"/>
      <dgm:spPr/>
    </dgm:pt>
    <dgm:pt modelId="{02AD6A56-FC56-4C45-81AB-F7821C7D9875}" type="pres">
      <dgm:prSet presAssocID="{02ED02D3-56DA-4A4D-8A2E-69FEC5CE3DAD}" presName="parentTextArrow" presStyleLbl="node1" presStyleIdx="1" presStyleCnt="3"/>
      <dgm:spPr/>
    </dgm:pt>
    <dgm:pt modelId="{1BBAA913-F4A0-48E3-AEC3-FCB23E184545}" type="pres">
      <dgm:prSet presAssocID="{B329C7AB-E347-4140-AA9D-EC795EBB365F}" presName="sp" presStyleCnt="0"/>
      <dgm:spPr/>
    </dgm:pt>
    <dgm:pt modelId="{E467B4C9-1581-4D53-B0FC-BDF5802FDC7F}" type="pres">
      <dgm:prSet presAssocID="{8D9ACAC4-A188-464D-96ED-896BB123F2FF}" presName="arrowAndChildren" presStyleCnt="0"/>
      <dgm:spPr/>
    </dgm:pt>
    <dgm:pt modelId="{5AD4B139-F2EA-4087-8B16-1542FC905C01}" type="pres">
      <dgm:prSet presAssocID="{8D9ACAC4-A188-464D-96ED-896BB123F2FF}" presName="parentTextArrow" presStyleLbl="node1" presStyleIdx="2" presStyleCnt="3"/>
      <dgm:spPr/>
    </dgm:pt>
  </dgm:ptLst>
  <dgm:cxnLst>
    <dgm:cxn modelId="{923E3A09-8FB9-40D3-AA02-85B2CAD022F6}" type="presOf" srcId="{02ED02D3-56DA-4A4D-8A2E-69FEC5CE3DAD}" destId="{02AD6A56-FC56-4C45-81AB-F7821C7D9875}" srcOrd="0" destOrd="0" presId="urn:microsoft.com/office/officeart/2005/8/layout/process4"/>
    <dgm:cxn modelId="{59B98717-C169-465E-8444-2D85ADEE6CBE}" type="presOf" srcId="{B250D8EF-37FC-434B-A113-BE8800D66044}" destId="{8B9EE963-8679-4E16-A61A-1B177BB31197}" srcOrd="0" destOrd="0" presId="urn:microsoft.com/office/officeart/2005/8/layout/process4"/>
    <dgm:cxn modelId="{A41F6419-25D7-41F8-B2E3-ECA59C8C8B25}" type="presOf" srcId="{6ABF4BB1-F5DA-49BD-8B31-C6AF2B0E868C}" destId="{9C7F029C-5D48-40E1-AD59-5905B26B7B8E}" srcOrd="0" destOrd="0" presId="urn:microsoft.com/office/officeart/2005/8/layout/process4"/>
    <dgm:cxn modelId="{73F98942-F5A2-4A37-AFB3-78915D2249FA}" type="presOf" srcId="{8D9ACAC4-A188-464D-96ED-896BB123F2FF}" destId="{5AD4B139-F2EA-4087-8B16-1542FC905C01}" srcOrd="0" destOrd="0" presId="urn:microsoft.com/office/officeart/2005/8/layout/process4"/>
    <dgm:cxn modelId="{1AEC5D8A-E892-4FAC-A273-027DE5B5C0CD}" srcId="{6ABF4BB1-F5DA-49BD-8B31-C6AF2B0E868C}" destId="{B250D8EF-37FC-434B-A113-BE8800D66044}" srcOrd="2" destOrd="0" parTransId="{F31812DD-2D64-4096-BE5F-3B23FFDEB0FA}" sibTransId="{FE45457E-0945-43A5-B8D1-C1D1B748C49B}"/>
    <dgm:cxn modelId="{2715599B-F770-4F4F-8AB8-309BB90EA629}" srcId="{6ABF4BB1-F5DA-49BD-8B31-C6AF2B0E868C}" destId="{02ED02D3-56DA-4A4D-8A2E-69FEC5CE3DAD}" srcOrd="1" destOrd="0" parTransId="{890E539B-1E94-4175-B7F6-32F12EE4B201}" sibTransId="{A519DC20-97E6-4D45-AF18-761E6B681396}"/>
    <dgm:cxn modelId="{A8D9ACE9-A284-4FF4-9AB7-97239367FA7C}" srcId="{6ABF4BB1-F5DA-49BD-8B31-C6AF2B0E868C}" destId="{8D9ACAC4-A188-464D-96ED-896BB123F2FF}" srcOrd="0" destOrd="0" parTransId="{B39D95E6-D731-4EF6-BFB2-8D95E0DEE483}" sibTransId="{B329C7AB-E347-4140-AA9D-EC795EBB365F}"/>
    <dgm:cxn modelId="{34D78FD2-75C1-480E-A67E-593C9B2974D2}" type="presParOf" srcId="{9C7F029C-5D48-40E1-AD59-5905B26B7B8E}" destId="{1A8F0A36-22A7-49C2-9A54-2D688BF85516}" srcOrd="0" destOrd="0" presId="urn:microsoft.com/office/officeart/2005/8/layout/process4"/>
    <dgm:cxn modelId="{7BD4CBA2-2B1B-47BA-9063-2934A647ABCB}" type="presParOf" srcId="{1A8F0A36-22A7-49C2-9A54-2D688BF85516}" destId="{8B9EE963-8679-4E16-A61A-1B177BB31197}" srcOrd="0" destOrd="0" presId="urn:microsoft.com/office/officeart/2005/8/layout/process4"/>
    <dgm:cxn modelId="{D6EB8FF6-203F-4A6B-8E7A-4055C09476F8}" type="presParOf" srcId="{9C7F029C-5D48-40E1-AD59-5905B26B7B8E}" destId="{E9DD9BE8-A9C5-4A11-AF0A-CFF12438F4E0}" srcOrd="1" destOrd="0" presId="urn:microsoft.com/office/officeart/2005/8/layout/process4"/>
    <dgm:cxn modelId="{C25A8E88-579F-4A0E-A7D5-22537FEE9474}" type="presParOf" srcId="{9C7F029C-5D48-40E1-AD59-5905B26B7B8E}" destId="{ED50D6D0-43EB-41E5-A9BF-009B6F511D97}" srcOrd="2" destOrd="0" presId="urn:microsoft.com/office/officeart/2005/8/layout/process4"/>
    <dgm:cxn modelId="{1660EA1C-C4B7-460C-9ADA-29EAEE04BB43}" type="presParOf" srcId="{ED50D6D0-43EB-41E5-A9BF-009B6F511D97}" destId="{02AD6A56-FC56-4C45-81AB-F7821C7D9875}" srcOrd="0" destOrd="0" presId="urn:microsoft.com/office/officeart/2005/8/layout/process4"/>
    <dgm:cxn modelId="{E83452AA-9497-4BED-8C98-974C91A95CAC}" type="presParOf" srcId="{9C7F029C-5D48-40E1-AD59-5905B26B7B8E}" destId="{1BBAA913-F4A0-48E3-AEC3-FCB23E184545}" srcOrd="3" destOrd="0" presId="urn:microsoft.com/office/officeart/2005/8/layout/process4"/>
    <dgm:cxn modelId="{B4D3240D-C4E9-41B7-8E15-303704CD5732}" type="presParOf" srcId="{9C7F029C-5D48-40E1-AD59-5905B26B7B8E}" destId="{E467B4C9-1581-4D53-B0FC-BDF5802FDC7F}" srcOrd="4" destOrd="0" presId="urn:microsoft.com/office/officeart/2005/8/layout/process4"/>
    <dgm:cxn modelId="{06F5246B-6B78-43C4-83EA-A5EB5875588F}" type="presParOf" srcId="{E467B4C9-1581-4D53-B0FC-BDF5802FDC7F}" destId="{5AD4B139-F2EA-4087-8B16-1542FC905C0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6BC3DE0-4A8C-4829-992C-1F47B0291D13}"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DC361980-C4DA-4CA3-91E8-F3D2AA304AF0}">
      <dgm:prSet/>
      <dgm:spPr/>
      <dgm:t>
        <a:bodyPr/>
        <a:lstStyle/>
        <a:p>
          <a:r>
            <a:rPr lang="fi-FI" b="1"/>
            <a:t>Pääsääntö: Yksipuolinen muutos ei ole mahdollista (poikkeus: muutosoikeutta koskeva erityissopimus)</a:t>
          </a:r>
          <a:endParaRPr lang="fi-FI"/>
        </a:p>
      </dgm:t>
    </dgm:pt>
    <dgm:pt modelId="{557C00E2-6146-43CD-A93D-B7BE928DA197}" type="parTrans" cxnId="{53B8EBBF-39B2-41D0-A3AB-36E0712F0236}">
      <dgm:prSet/>
      <dgm:spPr/>
      <dgm:t>
        <a:bodyPr/>
        <a:lstStyle/>
        <a:p>
          <a:endParaRPr lang="fi-FI"/>
        </a:p>
      </dgm:t>
    </dgm:pt>
    <dgm:pt modelId="{50964C36-5520-4BB0-B98E-AC9287FF4673}" type="sibTrans" cxnId="{53B8EBBF-39B2-41D0-A3AB-36E0712F0236}">
      <dgm:prSet/>
      <dgm:spPr/>
      <dgm:t>
        <a:bodyPr/>
        <a:lstStyle/>
        <a:p>
          <a:endParaRPr lang="fi-FI"/>
        </a:p>
      </dgm:t>
    </dgm:pt>
    <dgm:pt modelId="{916747B3-425E-44B4-9B0E-290C267C7B18}">
      <dgm:prSet/>
      <dgm:spPr/>
      <dgm:t>
        <a:bodyPr/>
        <a:lstStyle/>
        <a:p>
          <a:r>
            <a:rPr lang="fi-FI" b="1"/>
            <a:t>Osapuolet voivat sopia ehtojen muuttamisesta</a:t>
          </a:r>
          <a:endParaRPr lang="fi-FI"/>
        </a:p>
      </dgm:t>
    </dgm:pt>
    <dgm:pt modelId="{078F24F2-9AA2-4C55-B8AD-2291507E0C29}" type="parTrans" cxnId="{1404C029-AD8D-486B-97FD-AF11BB9DD87F}">
      <dgm:prSet/>
      <dgm:spPr/>
      <dgm:t>
        <a:bodyPr/>
        <a:lstStyle/>
        <a:p>
          <a:endParaRPr lang="fi-FI"/>
        </a:p>
      </dgm:t>
    </dgm:pt>
    <dgm:pt modelId="{1EB0924A-CD0A-41E7-8325-6B24B2BF6B65}" type="sibTrans" cxnId="{1404C029-AD8D-486B-97FD-AF11BB9DD87F}">
      <dgm:prSet/>
      <dgm:spPr/>
      <dgm:t>
        <a:bodyPr/>
        <a:lstStyle/>
        <a:p>
          <a:endParaRPr lang="fi-FI"/>
        </a:p>
      </dgm:t>
    </dgm:pt>
    <dgm:pt modelId="{2937F268-D218-420C-AAA6-96618214D4F7}">
      <dgm:prSet/>
      <dgm:spPr/>
      <dgm:t>
        <a:bodyPr/>
        <a:lstStyle/>
        <a:p>
          <a:r>
            <a:rPr lang="fi-FI"/>
            <a:t>Uudelleenneuvottelu- ja hardship -ehdot oikeuttavat monen- tai yksipuolisiin muutoksiin</a:t>
          </a:r>
        </a:p>
      </dgm:t>
    </dgm:pt>
    <dgm:pt modelId="{93DFA979-3763-4BD7-A06E-AD59ADF8C049}" type="parTrans" cxnId="{D96D4F3A-0205-43A1-85CD-FB3BC246CA9D}">
      <dgm:prSet/>
      <dgm:spPr/>
      <dgm:t>
        <a:bodyPr/>
        <a:lstStyle/>
        <a:p>
          <a:endParaRPr lang="fi-FI"/>
        </a:p>
      </dgm:t>
    </dgm:pt>
    <dgm:pt modelId="{9E07EE71-23AC-41B5-9747-B63D58347EFA}" type="sibTrans" cxnId="{D96D4F3A-0205-43A1-85CD-FB3BC246CA9D}">
      <dgm:prSet/>
      <dgm:spPr/>
      <dgm:t>
        <a:bodyPr/>
        <a:lstStyle/>
        <a:p>
          <a:endParaRPr lang="fi-FI"/>
        </a:p>
      </dgm:t>
    </dgm:pt>
    <dgm:pt modelId="{A4A716D7-17F3-4DAA-AC92-B331294AB2D3}">
      <dgm:prSet/>
      <dgm:spPr/>
      <dgm:t>
        <a:bodyPr/>
        <a:lstStyle/>
        <a:p>
          <a:r>
            <a:rPr lang="fi-FI"/>
            <a:t>Osapuolet voivat sopia, että vain ulkopuolinen voi muuttaa ehtoja</a:t>
          </a:r>
        </a:p>
      </dgm:t>
    </dgm:pt>
    <dgm:pt modelId="{B171FDF4-BD94-42DC-94D9-ECF851DAC7B7}" type="parTrans" cxnId="{56A2D4E2-14CB-44ED-852F-23E6A218D727}">
      <dgm:prSet/>
      <dgm:spPr/>
      <dgm:t>
        <a:bodyPr/>
        <a:lstStyle/>
        <a:p>
          <a:endParaRPr lang="fi-FI"/>
        </a:p>
      </dgm:t>
    </dgm:pt>
    <dgm:pt modelId="{66202192-0E9B-4A83-9816-87D0BE3E1664}" type="sibTrans" cxnId="{56A2D4E2-14CB-44ED-852F-23E6A218D727}">
      <dgm:prSet/>
      <dgm:spPr/>
      <dgm:t>
        <a:bodyPr/>
        <a:lstStyle/>
        <a:p>
          <a:endParaRPr lang="fi-FI"/>
        </a:p>
      </dgm:t>
    </dgm:pt>
    <dgm:pt modelId="{14A48E2B-9BD5-4831-8127-BE7DDAA97BF0}">
      <dgm:prSet/>
      <dgm:spPr/>
      <dgm:t>
        <a:bodyPr/>
        <a:lstStyle/>
        <a:p>
          <a:r>
            <a:rPr lang="fi-FI" b="1"/>
            <a:t>Oletettu muuttaminen (hiljainen suostumus tai myötävaikuttava käyttäytyminen)</a:t>
          </a:r>
          <a:endParaRPr lang="fi-FI"/>
        </a:p>
      </dgm:t>
    </dgm:pt>
    <dgm:pt modelId="{0AFC526F-4103-49BD-9AF6-F72F1577A632}" type="parTrans" cxnId="{2C78453E-21F8-4B7B-9535-5B7F92322CDD}">
      <dgm:prSet/>
      <dgm:spPr/>
      <dgm:t>
        <a:bodyPr/>
        <a:lstStyle/>
        <a:p>
          <a:endParaRPr lang="fi-FI"/>
        </a:p>
      </dgm:t>
    </dgm:pt>
    <dgm:pt modelId="{B1105F60-B6D7-465F-A731-4684E7A07AB2}" type="sibTrans" cxnId="{2C78453E-21F8-4B7B-9535-5B7F92322CDD}">
      <dgm:prSet/>
      <dgm:spPr/>
      <dgm:t>
        <a:bodyPr/>
        <a:lstStyle/>
        <a:p>
          <a:endParaRPr lang="fi-FI"/>
        </a:p>
      </dgm:t>
    </dgm:pt>
    <dgm:pt modelId="{E6AC99F8-79AA-493F-BE1F-5E04A95757A9}">
      <dgm:prSet/>
      <dgm:spPr/>
      <dgm:t>
        <a:bodyPr/>
        <a:lstStyle/>
        <a:p>
          <a:r>
            <a:rPr lang="fi-FI" b="1"/>
            <a:t>Tuomioistuin voi muuttaa kohtuutonta ehtoa (sovittelu)</a:t>
          </a:r>
          <a:endParaRPr lang="fi-FI"/>
        </a:p>
      </dgm:t>
    </dgm:pt>
    <dgm:pt modelId="{51D5BA27-E058-44E9-885B-ED366F938F0C}" type="parTrans" cxnId="{255CDE62-17FA-4EF2-A836-3AB23390B138}">
      <dgm:prSet/>
      <dgm:spPr/>
      <dgm:t>
        <a:bodyPr/>
        <a:lstStyle/>
        <a:p>
          <a:endParaRPr lang="fi-FI"/>
        </a:p>
      </dgm:t>
    </dgm:pt>
    <dgm:pt modelId="{81AFB95B-B34F-4991-BE82-799AD8F24A1D}" type="sibTrans" cxnId="{255CDE62-17FA-4EF2-A836-3AB23390B138}">
      <dgm:prSet/>
      <dgm:spPr/>
      <dgm:t>
        <a:bodyPr/>
        <a:lstStyle/>
        <a:p>
          <a:endParaRPr lang="fi-FI"/>
        </a:p>
      </dgm:t>
    </dgm:pt>
    <dgm:pt modelId="{359574FD-087B-4F06-9B4E-F969E54517D2}" type="pres">
      <dgm:prSet presAssocID="{86BC3DE0-4A8C-4829-992C-1F47B0291D13}" presName="vert0" presStyleCnt="0">
        <dgm:presLayoutVars>
          <dgm:dir/>
          <dgm:animOne val="branch"/>
          <dgm:animLvl val="lvl"/>
        </dgm:presLayoutVars>
      </dgm:prSet>
      <dgm:spPr/>
    </dgm:pt>
    <dgm:pt modelId="{2C35A66B-8A1F-46FE-A8F2-10EF7DB74D8F}" type="pres">
      <dgm:prSet presAssocID="{DC361980-C4DA-4CA3-91E8-F3D2AA304AF0}" presName="thickLine" presStyleLbl="alignNode1" presStyleIdx="0" presStyleCnt="4"/>
      <dgm:spPr/>
    </dgm:pt>
    <dgm:pt modelId="{0A01D677-0D17-494B-B2A1-17F22DC6D96C}" type="pres">
      <dgm:prSet presAssocID="{DC361980-C4DA-4CA3-91E8-F3D2AA304AF0}" presName="horz1" presStyleCnt="0"/>
      <dgm:spPr/>
    </dgm:pt>
    <dgm:pt modelId="{A5A346EE-A666-4AB4-8B7E-5513E9FAB403}" type="pres">
      <dgm:prSet presAssocID="{DC361980-C4DA-4CA3-91E8-F3D2AA304AF0}" presName="tx1" presStyleLbl="revTx" presStyleIdx="0" presStyleCnt="6"/>
      <dgm:spPr/>
    </dgm:pt>
    <dgm:pt modelId="{D064CF1B-7BFD-4466-A8E1-BC749DD0564A}" type="pres">
      <dgm:prSet presAssocID="{DC361980-C4DA-4CA3-91E8-F3D2AA304AF0}" presName="vert1" presStyleCnt="0"/>
      <dgm:spPr/>
    </dgm:pt>
    <dgm:pt modelId="{33CC0D88-8E71-4E5D-8060-202B3E898190}" type="pres">
      <dgm:prSet presAssocID="{916747B3-425E-44B4-9B0E-290C267C7B18}" presName="thickLine" presStyleLbl="alignNode1" presStyleIdx="1" presStyleCnt="4"/>
      <dgm:spPr/>
    </dgm:pt>
    <dgm:pt modelId="{BE81260A-38E5-44F2-801F-449E0FDAFF67}" type="pres">
      <dgm:prSet presAssocID="{916747B3-425E-44B4-9B0E-290C267C7B18}" presName="horz1" presStyleCnt="0"/>
      <dgm:spPr/>
    </dgm:pt>
    <dgm:pt modelId="{B7DC828D-3342-4EBF-806A-DAC0A8D4B780}" type="pres">
      <dgm:prSet presAssocID="{916747B3-425E-44B4-9B0E-290C267C7B18}" presName="tx1" presStyleLbl="revTx" presStyleIdx="1" presStyleCnt="6"/>
      <dgm:spPr/>
    </dgm:pt>
    <dgm:pt modelId="{4A5894E6-5ED9-4B42-96BC-B520CC2463BD}" type="pres">
      <dgm:prSet presAssocID="{916747B3-425E-44B4-9B0E-290C267C7B18}" presName="vert1" presStyleCnt="0"/>
      <dgm:spPr/>
    </dgm:pt>
    <dgm:pt modelId="{0BEF3A59-209F-4FCF-8869-0326F3233040}" type="pres">
      <dgm:prSet presAssocID="{2937F268-D218-420C-AAA6-96618214D4F7}" presName="vertSpace2a" presStyleCnt="0"/>
      <dgm:spPr/>
    </dgm:pt>
    <dgm:pt modelId="{6C982F8A-16EE-4E6E-AE8E-1AEBC4DE5B9C}" type="pres">
      <dgm:prSet presAssocID="{2937F268-D218-420C-AAA6-96618214D4F7}" presName="horz2" presStyleCnt="0"/>
      <dgm:spPr/>
    </dgm:pt>
    <dgm:pt modelId="{AF44EFB3-7B66-484E-817F-02472EF056B6}" type="pres">
      <dgm:prSet presAssocID="{2937F268-D218-420C-AAA6-96618214D4F7}" presName="horzSpace2" presStyleCnt="0"/>
      <dgm:spPr/>
    </dgm:pt>
    <dgm:pt modelId="{6A70097F-99EB-4937-A787-1EA9141EF974}" type="pres">
      <dgm:prSet presAssocID="{2937F268-D218-420C-AAA6-96618214D4F7}" presName="tx2" presStyleLbl="revTx" presStyleIdx="2" presStyleCnt="6"/>
      <dgm:spPr/>
    </dgm:pt>
    <dgm:pt modelId="{54CAF203-9A8B-46C9-8B10-C821166F8ED3}" type="pres">
      <dgm:prSet presAssocID="{2937F268-D218-420C-AAA6-96618214D4F7}" presName="vert2" presStyleCnt="0"/>
      <dgm:spPr/>
    </dgm:pt>
    <dgm:pt modelId="{90C4B077-4B8F-42C2-BA98-AE6D55255B26}" type="pres">
      <dgm:prSet presAssocID="{2937F268-D218-420C-AAA6-96618214D4F7}" presName="thinLine2b" presStyleLbl="callout" presStyleIdx="0" presStyleCnt="2"/>
      <dgm:spPr/>
    </dgm:pt>
    <dgm:pt modelId="{7B616B6D-0C54-45BD-8C31-498BED72D16B}" type="pres">
      <dgm:prSet presAssocID="{2937F268-D218-420C-AAA6-96618214D4F7}" presName="vertSpace2b" presStyleCnt="0"/>
      <dgm:spPr/>
    </dgm:pt>
    <dgm:pt modelId="{690CB6D9-0CE7-4A70-B44E-D54580A4CE64}" type="pres">
      <dgm:prSet presAssocID="{A4A716D7-17F3-4DAA-AC92-B331294AB2D3}" presName="horz2" presStyleCnt="0"/>
      <dgm:spPr/>
    </dgm:pt>
    <dgm:pt modelId="{C3EF22C5-43EE-415A-9260-CCDCF5F3E05E}" type="pres">
      <dgm:prSet presAssocID="{A4A716D7-17F3-4DAA-AC92-B331294AB2D3}" presName="horzSpace2" presStyleCnt="0"/>
      <dgm:spPr/>
    </dgm:pt>
    <dgm:pt modelId="{A5D59D75-0BF8-4599-911D-FCA1AE733DE1}" type="pres">
      <dgm:prSet presAssocID="{A4A716D7-17F3-4DAA-AC92-B331294AB2D3}" presName="tx2" presStyleLbl="revTx" presStyleIdx="3" presStyleCnt="6"/>
      <dgm:spPr/>
    </dgm:pt>
    <dgm:pt modelId="{42C0BEAF-51A0-4B41-AF3B-67EC4C2D76FF}" type="pres">
      <dgm:prSet presAssocID="{A4A716D7-17F3-4DAA-AC92-B331294AB2D3}" presName="vert2" presStyleCnt="0"/>
      <dgm:spPr/>
    </dgm:pt>
    <dgm:pt modelId="{49749F8C-1F94-4523-9E40-A7D11E86C1B3}" type="pres">
      <dgm:prSet presAssocID="{A4A716D7-17F3-4DAA-AC92-B331294AB2D3}" presName="thinLine2b" presStyleLbl="callout" presStyleIdx="1" presStyleCnt="2"/>
      <dgm:spPr/>
    </dgm:pt>
    <dgm:pt modelId="{3F982B0B-9F5E-4597-BA88-2B48F93B14A4}" type="pres">
      <dgm:prSet presAssocID="{A4A716D7-17F3-4DAA-AC92-B331294AB2D3}" presName="vertSpace2b" presStyleCnt="0"/>
      <dgm:spPr/>
    </dgm:pt>
    <dgm:pt modelId="{B96C5370-3BC9-4EFA-89BD-7EBCB0B00607}" type="pres">
      <dgm:prSet presAssocID="{14A48E2B-9BD5-4831-8127-BE7DDAA97BF0}" presName="thickLine" presStyleLbl="alignNode1" presStyleIdx="2" presStyleCnt="4"/>
      <dgm:spPr/>
    </dgm:pt>
    <dgm:pt modelId="{A6350CB8-71A8-41B8-B331-C018734F3340}" type="pres">
      <dgm:prSet presAssocID="{14A48E2B-9BD5-4831-8127-BE7DDAA97BF0}" presName="horz1" presStyleCnt="0"/>
      <dgm:spPr/>
    </dgm:pt>
    <dgm:pt modelId="{C60E4729-4856-49DF-B673-59DF9E0A02E4}" type="pres">
      <dgm:prSet presAssocID="{14A48E2B-9BD5-4831-8127-BE7DDAA97BF0}" presName="tx1" presStyleLbl="revTx" presStyleIdx="4" presStyleCnt="6"/>
      <dgm:spPr/>
    </dgm:pt>
    <dgm:pt modelId="{4853C56F-8ACD-4323-87E2-94352D17720B}" type="pres">
      <dgm:prSet presAssocID="{14A48E2B-9BD5-4831-8127-BE7DDAA97BF0}" presName="vert1" presStyleCnt="0"/>
      <dgm:spPr/>
    </dgm:pt>
    <dgm:pt modelId="{2DDBCEAA-2D77-4BC0-A157-04A601A081B8}" type="pres">
      <dgm:prSet presAssocID="{E6AC99F8-79AA-493F-BE1F-5E04A95757A9}" presName="thickLine" presStyleLbl="alignNode1" presStyleIdx="3" presStyleCnt="4"/>
      <dgm:spPr/>
    </dgm:pt>
    <dgm:pt modelId="{42F560C5-92B7-4B8F-8119-8BD9205762CF}" type="pres">
      <dgm:prSet presAssocID="{E6AC99F8-79AA-493F-BE1F-5E04A95757A9}" presName="horz1" presStyleCnt="0"/>
      <dgm:spPr/>
    </dgm:pt>
    <dgm:pt modelId="{E9ACCA47-4746-41E1-B704-A07161E27AFD}" type="pres">
      <dgm:prSet presAssocID="{E6AC99F8-79AA-493F-BE1F-5E04A95757A9}" presName="tx1" presStyleLbl="revTx" presStyleIdx="5" presStyleCnt="6"/>
      <dgm:spPr/>
    </dgm:pt>
    <dgm:pt modelId="{73B2CF75-A388-4BD7-BC12-4E960ED46358}" type="pres">
      <dgm:prSet presAssocID="{E6AC99F8-79AA-493F-BE1F-5E04A95757A9}" presName="vert1" presStyleCnt="0"/>
      <dgm:spPr/>
    </dgm:pt>
  </dgm:ptLst>
  <dgm:cxnLst>
    <dgm:cxn modelId="{1404C029-AD8D-486B-97FD-AF11BB9DD87F}" srcId="{86BC3DE0-4A8C-4829-992C-1F47B0291D13}" destId="{916747B3-425E-44B4-9B0E-290C267C7B18}" srcOrd="1" destOrd="0" parTransId="{078F24F2-9AA2-4C55-B8AD-2291507E0C29}" sibTransId="{1EB0924A-CD0A-41E7-8325-6B24B2BF6B65}"/>
    <dgm:cxn modelId="{D96D4F3A-0205-43A1-85CD-FB3BC246CA9D}" srcId="{916747B3-425E-44B4-9B0E-290C267C7B18}" destId="{2937F268-D218-420C-AAA6-96618214D4F7}" srcOrd="0" destOrd="0" parTransId="{93DFA979-3763-4BD7-A06E-AD59ADF8C049}" sibTransId="{9E07EE71-23AC-41B5-9747-B63D58347EFA}"/>
    <dgm:cxn modelId="{2C78453E-21F8-4B7B-9535-5B7F92322CDD}" srcId="{86BC3DE0-4A8C-4829-992C-1F47B0291D13}" destId="{14A48E2B-9BD5-4831-8127-BE7DDAA97BF0}" srcOrd="2" destOrd="0" parTransId="{0AFC526F-4103-49BD-9AF6-F72F1577A632}" sibTransId="{B1105F60-B6D7-465F-A731-4684E7A07AB2}"/>
    <dgm:cxn modelId="{56381240-CD99-4A04-B800-0209A879B066}" type="presOf" srcId="{14A48E2B-9BD5-4831-8127-BE7DDAA97BF0}" destId="{C60E4729-4856-49DF-B673-59DF9E0A02E4}" srcOrd="0" destOrd="0" presId="urn:microsoft.com/office/officeart/2008/layout/LinedList"/>
    <dgm:cxn modelId="{255CDE62-17FA-4EF2-A836-3AB23390B138}" srcId="{86BC3DE0-4A8C-4829-992C-1F47B0291D13}" destId="{E6AC99F8-79AA-493F-BE1F-5E04A95757A9}" srcOrd="3" destOrd="0" parTransId="{51D5BA27-E058-44E9-885B-ED366F938F0C}" sibTransId="{81AFB95B-B34F-4991-BE82-799AD8F24A1D}"/>
    <dgm:cxn modelId="{C3879E9A-8020-44FB-B2F5-7E2AD53AAE18}" type="presOf" srcId="{E6AC99F8-79AA-493F-BE1F-5E04A95757A9}" destId="{E9ACCA47-4746-41E1-B704-A07161E27AFD}" srcOrd="0" destOrd="0" presId="urn:microsoft.com/office/officeart/2008/layout/LinedList"/>
    <dgm:cxn modelId="{B02BFBAA-2D2B-4A28-9262-75D055E9FE95}" type="presOf" srcId="{DC361980-C4DA-4CA3-91E8-F3D2AA304AF0}" destId="{A5A346EE-A666-4AB4-8B7E-5513E9FAB403}" srcOrd="0" destOrd="0" presId="urn:microsoft.com/office/officeart/2008/layout/LinedList"/>
    <dgm:cxn modelId="{6DC8B3AF-8AA3-4674-A36C-673419C952D1}" type="presOf" srcId="{A4A716D7-17F3-4DAA-AC92-B331294AB2D3}" destId="{A5D59D75-0BF8-4599-911D-FCA1AE733DE1}" srcOrd="0" destOrd="0" presId="urn:microsoft.com/office/officeart/2008/layout/LinedList"/>
    <dgm:cxn modelId="{53B8EBBF-39B2-41D0-A3AB-36E0712F0236}" srcId="{86BC3DE0-4A8C-4829-992C-1F47B0291D13}" destId="{DC361980-C4DA-4CA3-91E8-F3D2AA304AF0}" srcOrd="0" destOrd="0" parTransId="{557C00E2-6146-43CD-A93D-B7BE928DA197}" sibTransId="{50964C36-5520-4BB0-B98E-AC9287FF4673}"/>
    <dgm:cxn modelId="{E791EFD3-6C42-4C73-B9CE-28DEFD87A945}" type="presOf" srcId="{86BC3DE0-4A8C-4829-992C-1F47B0291D13}" destId="{359574FD-087B-4F06-9B4E-F969E54517D2}" srcOrd="0" destOrd="0" presId="urn:microsoft.com/office/officeart/2008/layout/LinedList"/>
    <dgm:cxn modelId="{56A2D4E2-14CB-44ED-852F-23E6A218D727}" srcId="{916747B3-425E-44B4-9B0E-290C267C7B18}" destId="{A4A716D7-17F3-4DAA-AC92-B331294AB2D3}" srcOrd="1" destOrd="0" parTransId="{B171FDF4-BD94-42DC-94D9-ECF851DAC7B7}" sibTransId="{66202192-0E9B-4A83-9816-87D0BE3E1664}"/>
    <dgm:cxn modelId="{B17EB4E4-2FC7-4648-B4C7-7CA9E7CEF651}" type="presOf" srcId="{916747B3-425E-44B4-9B0E-290C267C7B18}" destId="{B7DC828D-3342-4EBF-806A-DAC0A8D4B780}" srcOrd="0" destOrd="0" presId="urn:microsoft.com/office/officeart/2008/layout/LinedList"/>
    <dgm:cxn modelId="{8EC933EE-B33E-451D-A24D-087FE68A84E3}" type="presOf" srcId="{2937F268-D218-420C-AAA6-96618214D4F7}" destId="{6A70097F-99EB-4937-A787-1EA9141EF974}" srcOrd="0" destOrd="0" presId="urn:microsoft.com/office/officeart/2008/layout/LinedList"/>
    <dgm:cxn modelId="{BB02E365-2723-4FCB-AE72-CDAE44C00668}" type="presParOf" srcId="{359574FD-087B-4F06-9B4E-F969E54517D2}" destId="{2C35A66B-8A1F-46FE-A8F2-10EF7DB74D8F}" srcOrd="0" destOrd="0" presId="urn:microsoft.com/office/officeart/2008/layout/LinedList"/>
    <dgm:cxn modelId="{64FCA6CF-D88E-42DC-9868-D681C9612DE4}" type="presParOf" srcId="{359574FD-087B-4F06-9B4E-F969E54517D2}" destId="{0A01D677-0D17-494B-B2A1-17F22DC6D96C}" srcOrd="1" destOrd="0" presId="urn:microsoft.com/office/officeart/2008/layout/LinedList"/>
    <dgm:cxn modelId="{F5F73AE2-BF50-46E1-A3DB-BBC743CCA341}" type="presParOf" srcId="{0A01D677-0D17-494B-B2A1-17F22DC6D96C}" destId="{A5A346EE-A666-4AB4-8B7E-5513E9FAB403}" srcOrd="0" destOrd="0" presId="urn:microsoft.com/office/officeart/2008/layout/LinedList"/>
    <dgm:cxn modelId="{E94319C1-37D5-427A-A3E6-7C8ABF198690}" type="presParOf" srcId="{0A01D677-0D17-494B-B2A1-17F22DC6D96C}" destId="{D064CF1B-7BFD-4466-A8E1-BC749DD0564A}" srcOrd="1" destOrd="0" presId="urn:microsoft.com/office/officeart/2008/layout/LinedList"/>
    <dgm:cxn modelId="{351F9F99-1AF4-4B30-AF11-A15B74F9CDAD}" type="presParOf" srcId="{359574FD-087B-4F06-9B4E-F969E54517D2}" destId="{33CC0D88-8E71-4E5D-8060-202B3E898190}" srcOrd="2" destOrd="0" presId="urn:microsoft.com/office/officeart/2008/layout/LinedList"/>
    <dgm:cxn modelId="{F3B06807-42B1-4BD0-B8B7-8295FD6CD1B0}" type="presParOf" srcId="{359574FD-087B-4F06-9B4E-F969E54517D2}" destId="{BE81260A-38E5-44F2-801F-449E0FDAFF67}" srcOrd="3" destOrd="0" presId="urn:microsoft.com/office/officeart/2008/layout/LinedList"/>
    <dgm:cxn modelId="{612E3082-528A-41B8-A970-0A504BF149DC}" type="presParOf" srcId="{BE81260A-38E5-44F2-801F-449E0FDAFF67}" destId="{B7DC828D-3342-4EBF-806A-DAC0A8D4B780}" srcOrd="0" destOrd="0" presId="urn:microsoft.com/office/officeart/2008/layout/LinedList"/>
    <dgm:cxn modelId="{F3700B32-D8CA-4086-A384-0D146A9D6668}" type="presParOf" srcId="{BE81260A-38E5-44F2-801F-449E0FDAFF67}" destId="{4A5894E6-5ED9-4B42-96BC-B520CC2463BD}" srcOrd="1" destOrd="0" presId="urn:microsoft.com/office/officeart/2008/layout/LinedList"/>
    <dgm:cxn modelId="{0EF7B1B7-4056-498C-BD79-D622B1D42939}" type="presParOf" srcId="{4A5894E6-5ED9-4B42-96BC-B520CC2463BD}" destId="{0BEF3A59-209F-4FCF-8869-0326F3233040}" srcOrd="0" destOrd="0" presId="urn:microsoft.com/office/officeart/2008/layout/LinedList"/>
    <dgm:cxn modelId="{73908BB1-CD19-4831-98F6-75DF2DA1C8D1}" type="presParOf" srcId="{4A5894E6-5ED9-4B42-96BC-B520CC2463BD}" destId="{6C982F8A-16EE-4E6E-AE8E-1AEBC4DE5B9C}" srcOrd="1" destOrd="0" presId="urn:microsoft.com/office/officeart/2008/layout/LinedList"/>
    <dgm:cxn modelId="{17F26164-5005-42EE-920A-9E8BF6ED6A45}" type="presParOf" srcId="{6C982F8A-16EE-4E6E-AE8E-1AEBC4DE5B9C}" destId="{AF44EFB3-7B66-484E-817F-02472EF056B6}" srcOrd="0" destOrd="0" presId="urn:microsoft.com/office/officeart/2008/layout/LinedList"/>
    <dgm:cxn modelId="{3AD58EFF-958B-4415-98BE-DE4A2C21ABC5}" type="presParOf" srcId="{6C982F8A-16EE-4E6E-AE8E-1AEBC4DE5B9C}" destId="{6A70097F-99EB-4937-A787-1EA9141EF974}" srcOrd="1" destOrd="0" presId="urn:microsoft.com/office/officeart/2008/layout/LinedList"/>
    <dgm:cxn modelId="{E0D2A7C4-827A-43D0-B4B1-0C03098D7EB4}" type="presParOf" srcId="{6C982F8A-16EE-4E6E-AE8E-1AEBC4DE5B9C}" destId="{54CAF203-9A8B-46C9-8B10-C821166F8ED3}" srcOrd="2" destOrd="0" presId="urn:microsoft.com/office/officeart/2008/layout/LinedList"/>
    <dgm:cxn modelId="{02EBA59C-17E9-4426-AF9F-0356613E80A4}" type="presParOf" srcId="{4A5894E6-5ED9-4B42-96BC-B520CC2463BD}" destId="{90C4B077-4B8F-42C2-BA98-AE6D55255B26}" srcOrd="2" destOrd="0" presId="urn:microsoft.com/office/officeart/2008/layout/LinedList"/>
    <dgm:cxn modelId="{A3C8D096-8B53-4EC4-BE34-448DB1EAE149}" type="presParOf" srcId="{4A5894E6-5ED9-4B42-96BC-B520CC2463BD}" destId="{7B616B6D-0C54-45BD-8C31-498BED72D16B}" srcOrd="3" destOrd="0" presId="urn:microsoft.com/office/officeart/2008/layout/LinedList"/>
    <dgm:cxn modelId="{5AE75F64-976D-4577-AD41-054DA463B10A}" type="presParOf" srcId="{4A5894E6-5ED9-4B42-96BC-B520CC2463BD}" destId="{690CB6D9-0CE7-4A70-B44E-D54580A4CE64}" srcOrd="4" destOrd="0" presId="urn:microsoft.com/office/officeart/2008/layout/LinedList"/>
    <dgm:cxn modelId="{1032E239-304A-48D3-A8C9-54342AE00E5F}" type="presParOf" srcId="{690CB6D9-0CE7-4A70-B44E-D54580A4CE64}" destId="{C3EF22C5-43EE-415A-9260-CCDCF5F3E05E}" srcOrd="0" destOrd="0" presId="urn:microsoft.com/office/officeart/2008/layout/LinedList"/>
    <dgm:cxn modelId="{A558219C-4610-40B5-AEB8-AAF992390851}" type="presParOf" srcId="{690CB6D9-0CE7-4A70-B44E-D54580A4CE64}" destId="{A5D59D75-0BF8-4599-911D-FCA1AE733DE1}" srcOrd="1" destOrd="0" presId="urn:microsoft.com/office/officeart/2008/layout/LinedList"/>
    <dgm:cxn modelId="{868C2671-CAC9-473B-96F2-71EA0A083D04}" type="presParOf" srcId="{690CB6D9-0CE7-4A70-B44E-D54580A4CE64}" destId="{42C0BEAF-51A0-4B41-AF3B-67EC4C2D76FF}" srcOrd="2" destOrd="0" presId="urn:microsoft.com/office/officeart/2008/layout/LinedList"/>
    <dgm:cxn modelId="{30E1DDFF-DB8B-46E4-A267-097704E704A9}" type="presParOf" srcId="{4A5894E6-5ED9-4B42-96BC-B520CC2463BD}" destId="{49749F8C-1F94-4523-9E40-A7D11E86C1B3}" srcOrd="5" destOrd="0" presId="urn:microsoft.com/office/officeart/2008/layout/LinedList"/>
    <dgm:cxn modelId="{4575646D-CA7A-4383-AD64-37A169899A1C}" type="presParOf" srcId="{4A5894E6-5ED9-4B42-96BC-B520CC2463BD}" destId="{3F982B0B-9F5E-4597-BA88-2B48F93B14A4}" srcOrd="6" destOrd="0" presId="urn:microsoft.com/office/officeart/2008/layout/LinedList"/>
    <dgm:cxn modelId="{B2E03D1B-588C-4674-A1AF-DA1CF5BC859B}" type="presParOf" srcId="{359574FD-087B-4F06-9B4E-F969E54517D2}" destId="{B96C5370-3BC9-4EFA-89BD-7EBCB0B00607}" srcOrd="4" destOrd="0" presId="urn:microsoft.com/office/officeart/2008/layout/LinedList"/>
    <dgm:cxn modelId="{757ADC09-CF0D-428B-984E-A0FD47815AAF}" type="presParOf" srcId="{359574FD-087B-4F06-9B4E-F969E54517D2}" destId="{A6350CB8-71A8-41B8-B331-C018734F3340}" srcOrd="5" destOrd="0" presId="urn:microsoft.com/office/officeart/2008/layout/LinedList"/>
    <dgm:cxn modelId="{1133E062-187C-4044-8E95-9765385F735E}" type="presParOf" srcId="{A6350CB8-71A8-41B8-B331-C018734F3340}" destId="{C60E4729-4856-49DF-B673-59DF9E0A02E4}" srcOrd="0" destOrd="0" presId="urn:microsoft.com/office/officeart/2008/layout/LinedList"/>
    <dgm:cxn modelId="{B14B78E2-2784-4FD5-93FB-FF9214A25E17}" type="presParOf" srcId="{A6350CB8-71A8-41B8-B331-C018734F3340}" destId="{4853C56F-8ACD-4323-87E2-94352D17720B}" srcOrd="1" destOrd="0" presId="urn:microsoft.com/office/officeart/2008/layout/LinedList"/>
    <dgm:cxn modelId="{ED3E016E-79BD-409D-AFF0-AE0202BBE304}" type="presParOf" srcId="{359574FD-087B-4F06-9B4E-F969E54517D2}" destId="{2DDBCEAA-2D77-4BC0-A157-04A601A081B8}" srcOrd="6" destOrd="0" presId="urn:microsoft.com/office/officeart/2008/layout/LinedList"/>
    <dgm:cxn modelId="{7761E8C3-D7D0-49FA-8279-D13F2F151B57}" type="presParOf" srcId="{359574FD-087B-4F06-9B4E-F969E54517D2}" destId="{42F560C5-92B7-4B8F-8119-8BD9205762CF}" srcOrd="7" destOrd="0" presId="urn:microsoft.com/office/officeart/2008/layout/LinedList"/>
    <dgm:cxn modelId="{1BA68375-5E3D-4040-9F28-36D41F6AA0B3}" type="presParOf" srcId="{42F560C5-92B7-4B8F-8119-8BD9205762CF}" destId="{E9ACCA47-4746-41E1-B704-A07161E27AFD}" srcOrd="0" destOrd="0" presId="urn:microsoft.com/office/officeart/2008/layout/LinedList"/>
    <dgm:cxn modelId="{A16A42C3-6C8B-48D0-B7EF-1B0FEDE902C0}" type="presParOf" srcId="{42F560C5-92B7-4B8F-8119-8BD9205762CF}" destId="{73B2CF75-A388-4BD7-BC12-4E960ED4635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7BE2128A-B9CE-4560-A6E7-D9BEBE8F8C9C}"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F2B7C41E-1D57-45D3-91EF-C6916D30D557}">
      <dgm:prSet/>
      <dgm:spPr/>
      <dgm:t>
        <a:bodyPr/>
        <a:lstStyle/>
        <a:p>
          <a:pPr rtl="0"/>
          <a:r>
            <a:rPr lang="fi-FI" b="1"/>
            <a:t>huom. myös yllättävät ja ankarat ehdot:</a:t>
          </a:r>
          <a:endParaRPr lang="fi-FI"/>
        </a:p>
      </dgm:t>
    </dgm:pt>
    <dgm:pt modelId="{B23F566B-D60A-49F9-939D-996D3B66A402}" type="parTrans" cxnId="{7E61E75D-E23E-485F-A717-3BA342CB2C8B}">
      <dgm:prSet/>
      <dgm:spPr/>
      <dgm:t>
        <a:bodyPr/>
        <a:lstStyle/>
        <a:p>
          <a:endParaRPr lang="fi-FI"/>
        </a:p>
      </dgm:t>
    </dgm:pt>
    <dgm:pt modelId="{AE164CCE-25D2-4B43-9125-F50355853797}" type="sibTrans" cxnId="{7E61E75D-E23E-485F-A717-3BA342CB2C8B}">
      <dgm:prSet/>
      <dgm:spPr/>
      <dgm:t>
        <a:bodyPr/>
        <a:lstStyle/>
        <a:p>
          <a:endParaRPr lang="fi-FI"/>
        </a:p>
      </dgm:t>
    </dgm:pt>
    <dgm:pt modelId="{FED430CB-F28E-480C-AE4B-069D3DC339A2}">
      <dgm:prSet/>
      <dgm:spPr/>
      <dgm:t>
        <a:bodyPr/>
        <a:lstStyle/>
        <a:p>
          <a:pPr rtl="0"/>
          <a:r>
            <a:rPr lang="fi-FI" b="1" i="1"/>
            <a:t>(1) No term contained in standard terms which is of such a character that the other party could not reasonably have expected it, is effective </a:t>
          </a:r>
          <a:endParaRPr lang="fi-FI"/>
        </a:p>
      </dgm:t>
    </dgm:pt>
    <dgm:pt modelId="{1828CD2F-51CD-4B3A-8656-DBB670558C65}" type="parTrans" cxnId="{6CFE0A22-9CF4-4A3A-B587-484879970F85}">
      <dgm:prSet/>
      <dgm:spPr/>
      <dgm:t>
        <a:bodyPr/>
        <a:lstStyle/>
        <a:p>
          <a:endParaRPr lang="fi-FI"/>
        </a:p>
      </dgm:t>
    </dgm:pt>
    <dgm:pt modelId="{DFD63AC6-23CC-4158-BDFC-E395F738B624}" type="sibTrans" cxnId="{6CFE0A22-9CF4-4A3A-B587-484879970F85}">
      <dgm:prSet/>
      <dgm:spPr/>
      <dgm:t>
        <a:bodyPr/>
        <a:lstStyle/>
        <a:p>
          <a:endParaRPr lang="fi-FI"/>
        </a:p>
      </dgm:t>
    </dgm:pt>
    <dgm:pt modelId="{6D2B3FDA-9604-41C1-9289-571B8B61A75F}">
      <dgm:prSet/>
      <dgm:spPr/>
      <dgm:t>
        <a:bodyPr/>
        <a:lstStyle/>
        <a:p>
          <a:pPr rtl="0"/>
          <a:r>
            <a:rPr lang="fi-FI" b="1" i="1"/>
            <a:t>unless it has been expressly accepted by that party. </a:t>
          </a:r>
          <a:endParaRPr lang="fi-FI"/>
        </a:p>
      </dgm:t>
    </dgm:pt>
    <dgm:pt modelId="{0E46B1C7-64BA-43CF-B72E-4238DC0415A1}" type="parTrans" cxnId="{1B10DE6F-2384-4C75-A559-160ED77B1661}">
      <dgm:prSet/>
      <dgm:spPr/>
      <dgm:t>
        <a:bodyPr/>
        <a:lstStyle/>
        <a:p>
          <a:endParaRPr lang="fi-FI"/>
        </a:p>
      </dgm:t>
    </dgm:pt>
    <dgm:pt modelId="{E567E26C-ED0B-4C26-8625-446EF34554A2}" type="sibTrans" cxnId="{1B10DE6F-2384-4C75-A559-160ED77B1661}">
      <dgm:prSet/>
      <dgm:spPr/>
      <dgm:t>
        <a:bodyPr/>
        <a:lstStyle/>
        <a:p>
          <a:endParaRPr lang="fi-FI"/>
        </a:p>
      </dgm:t>
    </dgm:pt>
    <dgm:pt modelId="{010DFD30-3D9C-4A02-9263-64FE0A385A2C}">
      <dgm:prSet/>
      <dgm:spPr/>
      <dgm:t>
        <a:bodyPr/>
        <a:lstStyle/>
        <a:p>
          <a:pPr rtl="0"/>
          <a:r>
            <a:rPr lang="fi-FI" b="1" i="1"/>
            <a:t>(2) In determining whether a term is of such a character regard shall be had to its content, language and presentation. </a:t>
          </a:r>
          <a:endParaRPr lang="fi-FI"/>
        </a:p>
      </dgm:t>
    </dgm:pt>
    <dgm:pt modelId="{A49B6278-BF09-4FB6-9719-E7F51CAD0BEC}" type="parTrans" cxnId="{481BD886-AADC-41D5-9D9D-08066FD2F50D}">
      <dgm:prSet/>
      <dgm:spPr/>
      <dgm:t>
        <a:bodyPr/>
        <a:lstStyle/>
        <a:p>
          <a:endParaRPr lang="fi-FI"/>
        </a:p>
      </dgm:t>
    </dgm:pt>
    <dgm:pt modelId="{80AA57E3-380B-452D-8ECB-D1EE9271F8E0}" type="sibTrans" cxnId="{481BD886-AADC-41D5-9D9D-08066FD2F50D}">
      <dgm:prSet/>
      <dgm:spPr/>
      <dgm:t>
        <a:bodyPr/>
        <a:lstStyle/>
        <a:p>
          <a:endParaRPr lang="fi-FI"/>
        </a:p>
      </dgm:t>
    </dgm:pt>
    <dgm:pt modelId="{5DBFFFAD-641B-487F-8522-0B945436AA91}" type="pres">
      <dgm:prSet presAssocID="{7BE2128A-B9CE-4560-A6E7-D9BEBE8F8C9C}" presName="vert0" presStyleCnt="0">
        <dgm:presLayoutVars>
          <dgm:dir/>
          <dgm:animOne val="branch"/>
          <dgm:animLvl val="lvl"/>
        </dgm:presLayoutVars>
      </dgm:prSet>
      <dgm:spPr/>
    </dgm:pt>
    <dgm:pt modelId="{B4707351-333D-4671-9181-8886CA76E0C6}" type="pres">
      <dgm:prSet presAssocID="{F2B7C41E-1D57-45D3-91EF-C6916D30D557}" presName="thickLine" presStyleLbl="alignNode1" presStyleIdx="0" presStyleCnt="1"/>
      <dgm:spPr/>
    </dgm:pt>
    <dgm:pt modelId="{F0CFC267-6351-440E-8151-4CD99D36557D}" type="pres">
      <dgm:prSet presAssocID="{F2B7C41E-1D57-45D3-91EF-C6916D30D557}" presName="horz1" presStyleCnt="0"/>
      <dgm:spPr/>
    </dgm:pt>
    <dgm:pt modelId="{5671462F-A75D-46A0-ABE9-954CF43CE4D3}" type="pres">
      <dgm:prSet presAssocID="{F2B7C41E-1D57-45D3-91EF-C6916D30D557}" presName="tx1" presStyleLbl="revTx" presStyleIdx="0" presStyleCnt="4"/>
      <dgm:spPr/>
    </dgm:pt>
    <dgm:pt modelId="{C05FAEA8-27F3-4E63-9F9C-30BB3D5A272B}" type="pres">
      <dgm:prSet presAssocID="{F2B7C41E-1D57-45D3-91EF-C6916D30D557}" presName="vert1" presStyleCnt="0"/>
      <dgm:spPr/>
    </dgm:pt>
    <dgm:pt modelId="{6A2E90A6-4A6B-49FB-993D-8F2812B97F71}" type="pres">
      <dgm:prSet presAssocID="{FED430CB-F28E-480C-AE4B-069D3DC339A2}" presName="vertSpace2a" presStyleCnt="0"/>
      <dgm:spPr/>
    </dgm:pt>
    <dgm:pt modelId="{93BE5E35-DC6A-4075-A8C7-0B8077F08DD6}" type="pres">
      <dgm:prSet presAssocID="{FED430CB-F28E-480C-AE4B-069D3DC339A2}" presName="horz2" presStyleCnt="0"/>
      <dgm:spPr/>
    </dgm:pt>
    <dgm:pt modelId="{EF10C7A0-1B84-4582-B0C0-9B956922D456}" type="pres">
      <dgm:prSet presAssocID="{FED430CB-F28E-480C-AE4B-069D3DC339A2}" presName="horzSpace2" presStyleCnt="0"/>
      <dgm:spPr/>
    </dgm:pt>
    <dgm:pt modelId="{AB729A76-9CF0-4E55-B12A-B580D212A31D}" type="pres">
      <dgm:prSet presAssocID="{FED430CB-F28E-480C-AE4B-069D3DC339A2}" presName="tx2" presStyleLbl="revTx" presStyleIdx="1" presStyleCnt="4"/>
      <dgm:spPr/>
    </dgm:pt>
    <dgm:pt modelId="{58233E73-5274-41E7-88E1-CD2065F7EC6F}" type="pres">
      <dgm:prSet presAssocID="{FED430CB-F28E-480C-AE4B-069D3DC339A2}" presName="vert2" presStyleCnt="0"/>
      <dgm:spPr/>
    </dgm:pt>
    <dgm:pt modelId="{625E9B39-B29E-4076-B633-7DEBECE6D74A}" type="pres">
      <dgm:prSet presAssocID="{FED430CB-F28E-480C-AE4B-069D3DC339A2}" presName="thinLine2b" presStyleLbl="callout" presStyleIdx="0" presStyleCnt="3"/>
      <dgm:spPr/>
    </dgm:pt>
    <dgm:pt modelId="{14C42DD0-A189-4C35-89C7-BDB8BAB2B9C8}" type="pres">
      <dgm:prSet presAssocID="{FED430CB-F28E-480C-AE4B-069D3DC339A2}" presName="vertSpace2b" presStyleCnt="0"/>
      <dgm:spPr/>
    </dgm:pt>
    <dgm:pt modelId="{641459CC-ED52-4951-BB4F-35AAD8D989EE}" type="pres">
      <dgm:prSet presAssocID="{6D2B3FDA-9604-41C1-9289-571B8B61A75F}" presName="horz2" presStyleCnt="0"/>
      <dgm:spPr/>
    </dgm:pt>
    <dgm:pt modelId="{76D1DA4C-4F20-42BC-B046-E3FB17E803B6}" type="pres">
      <dgm:prSet presAssocID="{6D2B3FDA-9604-41C1-9289-571B8B61A75F}" presName="horzSpace2" presStyleCnt="0"/>
      <dgm:spPr/>
    </dgm:pt>
    <dgm:pt modelId="{C0CA1622-4534-4537-A529-5F08F8EA6736}" type="pres">
      <dgm:prSet presAssocID="{6D2B3FDA-9604-41C1-9289-571B8B61A75F}" presName="tx2" presStyleLbl="revTx" presStyleIdx="2" presStyleCnt="4"/>
      <dgm:spPr/>
    </dgm:pt>
    <dgm:pt modelId="{425B52F3-DA8E-4A60-81AA-0C58483D7DE4}" type="pres">
      <dgm:prSet presAssocID="{6D2B3FDA-9604-41C1-9289-571B8B61A75F}" presName="vert2" presStyleCnt="0"/>
      <dgm:spPr/>
    </dgm:pt>
    <dgm:pt modelId="{F47F029E-F902-434F-97BC-00016649EB61}" type="pres">
      <dgm:prSet presAssocID="{6D2B3FDA-9604-41C1-9289-571B8B61A75F}" presName="thinLine2b" presStyleLbl="callout" presStyleIdx="1" presStyleCnt="3"/>
      <dgm:spPr/>
    </dgm:pt>
    <dgm:pt modelId="{90E8B3D0-0E6F-4265-A0A8-D933D5A4DE4B}" type="pres">
      <dgm:prSet presAssocID="{6D2B3FDA-9604-41C1-9289-571B8B61A75F}" presName="vertSpace2b" presStyleCnt="0"/>
      <dgm:spPr/>
    </dgm:pt>
    <dgm:pt modelId="{DFDFC316-2D94-43FA-AB42-04CC6D590D2E}" type="pres">
      <dgm:prSet presAssocID="{010DFD30-3D9C-4A02-9263-64FE0A385A2C}" presName="horz2" presStyleCnt="0"/>
      <dgm:spPr/>
    </dgm:pt>
    <dgm:pt modelId="{410EDF43-4BDA-40B1-A492-ABC5AD83D536}" type="pres">
      <dgm:prSet presAssocID="{010DFD30-3D9C-4A02-9263-64FE0A385A2C}" presName="horzSpace2" presStyleCnt="0"/>
      <dgm:spPr/>
    </dgm:pt>
    <dgm:pt modelId="{1CD083DF-01C8-43CF-A303-CFB14F4551C6}" type="pres">
      <dgm:prSet presAssocID="{010DFD30-3D9C-4A02-9263-64FE0A385A2C}" presName="tx2" presStyleLbl="revTx" presStyleIdx="3" presStyleCnt="4"/>
      <dgm:spPr/>
    </dgm:pt>
    <dgm:pt modelId="{2413B935-470C-4657-81C4-CB291AC688CC}" type="pres">
      <dgm:prSet presAssocID="{010DFD30-3D9C-4A02-9263-64FE0A385A2C}" presName="vert2" presStyleCnt="0"/>
      <dgm:spPr/>
    </dgm:pt>
    <dgm:pt modelId="{AAC37F3D-B133-419C-8A1A-021DF40B605D}" type="pres">
      <dgm:prSet presAssocID="{010DFD30-3D9C-4A02-9263-64FE0A385A2C}" presName="thinLine2b" presStyleLbl="callout" presStyleIdx="2" presStyleCnt="3"/>
      <dgm:spPr/>
    </dgm:pt>
    <dgm:pt modelId="{2A5C9B1B-F97D-4F2F-B6C3-5AF3FE7C9E1C}" type="pres">
      <dgm:prSet presAssocID="{010DFD30-3D9C-4A02-9263-64FE0A385A2C}" presName="vertSpace2b" presStyleCnt="0"/>
      <dgm:spPr/>
    </dgm:pt>
  </dgm:ptLst>
  <dgm:cxnLst>
    <dgm:cxn modelId="{93D3CD11-E9C5-4929-BEB3-7BA07381F69C}" type="presOf" srcId="{7BE2128A-B9CE-4560-A6E7-D9BEBE8F8C9C}" destId="{5DBFFFAD-641B-487F-8522-0B945436AA91}" srcOrd="0" destOrd="0" presId="urn:microsoft.com/office/officeart/2008/layout/LinedList"/>
    <dgm:cxn modelId="{85EA2917-B8FB-4FF6-BB11-DCA5405EEE13}" type="presOf" srcId="{FED430CB-F28E-480C-AE4B-069D3DC339A2}" destId="{AB729A76-9CF0-4E55-B12A-B580D212A31D}" srcOrd="0" destOrd="0" presId="urn:microsoft.com/office/officeart/2008/layout/LinedList"/>
    <dgm:cxn modelId="{6CFE0A22-9CF4-4A3A-B587-484879970F85}" srcId="{F2B7C41E-1D57-45D3-91EF-C6916D30D557}" destId="{FED430CB-F28E-480C-AE4B-069D3DC339A2}" srcOrd="0" destOrd="0" parTransId="{1828CD2F-51CD-4B3A-8656-DBB670558C65}" sibTransId="{DFD63AC6-23CC-4158-BDFC-E395F738B624}"/>
    <dgm:cxn modelId="{7E61E75D-E23E-485F-A717-3BA342CB2C8B}" srcId="{7BE2128A-B9CE-4560-A6E7-D9BEBE8F8C9C}" destId="{F2B7C41E-1D57-45D3-91EF-C6916D30D557}" srcOrd="0" destOrd="0" parTransId="{B23F566B-D60A-49F9-939D-996D3B66A402}" sibTransId="{AE164CCE-25D2-4B43-9125-F50355853797}"/>
    <dgm:cxn modelId="{63DB766A-60C0-4051-A286-4EC5E47E0A5E}" type="presOf" srcId="{010DFD30-3D9C-4A02-9263-64FE0A385A2C}" destId="{1CD083DF-01C8-43CF-A303-CFB14F4551C6}" srcOrd="0" destOrd="0" presId="urn:microsoft.com/office/officeart/2008/layout/LinedList"/>
    <dgm:cxn modelId="{A7971D6E-CD58-4984-8F46-15024C048DCA}" type="presOf" srcId="{F2B7C41E-1D57-45D3-91EF-C6916D30D557}" destId="{5671462F-A75D-46A0-ABE9-954CF43CE4D3}" srcOrd="0" destOrd="0" presId="urn:microsoft.com/office/officeart/2008/layout/LinedList"/>
    <dgm:cxn modelId="{1B10DE6F-2384-4C75-A559-160ED77B1661}" srcId="{F2B7C41E-1D57-45D3-91EF-C6916D30D557}" destId="{6D2B3FDA-9604-41C1-9289-571B8B61A75F}" srcOrd="1" destOrd="0" parTransId="{0E46B1C7-64BA-43CF-B72E-4238DC0415A1}" sibTransId="{E567E26C-ED0B-4C26-8625-446EF34554A2}"/>
    <dgm:cxn modelId="{9AA61D76-2A2B-430D-AAA4-C529A3823664}" type="presOf" srcId="{6D2B3FDA-9604-41C1-9289-571B8B61A75F}" destId="{C0CA1622-4534-4537-A529-5F08F8EA6736}" srcOrd="0" destOrd="0" presId="urn:microsoft.com/office/officeart/2008/layout/LinedList"/>
    <dgm:cxn modelId="{481BD886-AADC-41D5-9D9D-08066FD2F50D}" srcId="{F2B7C41E-1D57-45D3-91EF-C6916D30D557}" destId="{010DFD30-3D9C-4A02-9263-64FE0A385A2C}" srcOrd="2" destOrd="0" parTransId="{A49B6278-BF09-4FB6-9719-E7F51CAD0BEC}" sibTransId="{80AA57E3-380B-452D-8ECB-D1EE9271F8E0}"/>
    <dgm:cxn modelId="{9D21DA91-62D8-4598-BA08-7477064FE630}" type="presParOf" srcId="{5DBFFFAD-641B-487F-8522-0B945436AA91}" destId="{B4707351-333D-4671-9181-8886CA76E0C6}" srcOrd="0" destOrd="0" presId="urn:microsoft.com/office/officeart/2008/layout/LinedList"/>
    <dgm:cxn modelId="{7A1CAAE4-2CC7-4D07-814D-5177A79A63AB}" type="presParOf" srcId="{5DBFFFAD-641B-487F-8522-0B945436AA91}" destId="{F0CFC267-6351-440E-8151-4CD99D36557D}" srcOrd="1" destOrd="0" presId="urn:microsoft.com/office/officeart/2008/layout/LinedList"/>
    <dgm:cxn modelId="{42D25178-A579-4246-BFD0-16AEDB732FE0}" type="presParOf" srcId="{F0CFC267-6351-440E-8151-4CD99D36557D}" destId="{5671462F-A75D-46A0-ABE9-954CF43CE4D3}" srcOrd="0" destOrd="0" presId="urn:microsoft.com/office/officeart/2008/layout/LinedList"/>
    <dgm:cxn modelId="{37892422-58DE-4CBA-8233-EE5ABDC45AFC}" type="presParOf" srcId="{F0CFC267-6351-440E-8151-4CD99D36557D}" destId="{C05FAEA8-27F3-4E63-9F9C-30BB3D5A272B}" srcOrd="1" destOrd="0" presId="urn:microsoft.com/office/officeart/2008/layout/LinedList"/>
    <dgm:cxn modelId="{81956886-2616-4062-A11E-B87D99ACCF04}" type="presParOf" srcId="{C05FAEA8-27F3-4E63-9F9C-30BB3D5A272B}" destId="{6A2E90A6-4A6B-49FB-993D-8F2812B97F71}" srcOrd="0" destOrd="0" presId="urn:microsoft.com/office/officeart/2008/layout/LinedList"/>
    <dgm:cxn modelId="{0586C28D-9207-4966-B7E9-2445A48A6065}" type="presParOf" srcId="{C05FAEA8-27F3-4E63-9F9C-30BB3D5A272B}" destId="{93BE5E35-DC6A-4075-A8C7-0B8077F08DD6}" srcOrd="1" destOrd="0" presId="urn:microsoft.com/office/officeart/2008/layout/LinedList"/>
    <dgm:cxn modelId="{A14D9B6A-75BC-4676-9B34-F09862F53D06}" type="presParOf" srcId="{93BE5E35-DC6A-4075-A8C7-0B8077F08DD6}" destId="{EF10C7A0-1B84-4582-B0C0-9B956922D456}" srcOrd="0" destOrd="0" presId="urn:microsoft.com/office/officeart/2008/layout/LinedList"/>
    <dgm:cxn modelId="{399552A6-FE98-4651-8AB7-05E5CD16AE1F}" type="presParOf" srcId="{93BE5E35-DC6A-4075-A8C7-0B8077F08DD6}" destId="{AB729A76-9CF0-4E55-B12A-B580D212A31D}" srcOrd="1" destOrd="0" presId="urn:microsoft.com/office/officeart/2008/layout/LinedList"/>
    <dgm:cxn modelId="{7A85DD33-B0E4-48D2-8E22-C1A1964D24C7}" type="presParOf" srcId="{93BE5E35-DC6A-4075-A8C7-0B8077F08DD6}" destId="{58233E73-5274-41E7-88E1-CD2065F7EC6F}" srcOrd="2" destOrd="0" presId="urn:microsoft.com/office/officeart/2008/layout/LinedList"/>
    <dgm:cxn modelId="{C9DF1913-648D-4670-A196-2C5058D79B86}" type="presParOf" srcId="{C05FAEA8-27F3-4E63-9F9C-30BB3D5A272B}" destId="{625E9B39-B29E-4076-B633-7DEBECE6D74A}" srcOrd="2" destOrd="0" presId="urn:microsoft.com/office/officeart/2008/layout/LinedList"/>
    <dgm:cxn modelId="{70C7F249-CCB5-4F38-B8F9-FAA7AA9C6E7D}" type="presParOf" srcId="{C05FAEA8-27F3-4E63-9F9C-30BB3D5A272B}" destId="{14C42DD0-A189-4C35-89C7-BDB8BAB2B9C8}" srcOrd="3" destOrd="0" presId="urn:microsoft.com/office/officeart/2008/layout/LinedList"/>
    <dgm:cxn modelId="{49165C4E-D42C-4203-84D7-C000A38ACB68}" type="presParOf" srcId="{C05FAEA8-27F3-4E63-9F9C-30BB3D5A272B}" destId="{641459CC-ED52-4951-BB4F-35AAD8D989EE}" srcOrd="4" destOrd="0" presId="urn:microsoft.com/office/officeart/2008/layout/LinedList"/>
    <dgm:cxn modelId="{02BFCAF6-6FE0-467B-8870-7CA5FCBD7FCB}" type="presParOf" srcId="{641459CC-ED52-4951-BB4F-35AAD8D989EE}" destId="{76D1DA4C-4F20-42BC-B046-E3FB17E803B6}" srcOrd="0" destOrd="0" presId="urn:microsoft.com/office/officeart/2008/layout/LinedList"/>
    <dgm:cxn modelId="{A959770A-4A41-4176-B865-5E69C44A1ABE}" type="presParOf" srcId="{641459CC-ED52-4951-BB4F-35AAD8D989EE}" destId="{C0CA1622-4534-4537-A529-5F08F8EA6736}" srcOrd="1" destOrd="0" presId="urn:microsoft.com/office/officeart/2008/layout/LinedList"/>
    <dgm:cxn modelId="{C79016F2-31DD-4441-B67A-BA1EE5916A24}" type="presParOf" srcId="{641459CC-ED52-4951-BB4F-35AAD8D989EE}" destId="{425B52F3-DA8E-4A60-81AA-0C58483D7DE4}" srcOrd="2" destOrd="0" presId="urn:microsoft.com/office/officeart/2008/layout/LinedList"/>
    <dgm:cxn modelId="{C3F7CC8F-2E76-41FC-BCEE-4BD57DC28898}" type="presParOf" srcId="{C05FAEA8-27F3-4E63-9F9C-30BB3D5A272B}" destId="{F47F029E-F902-434F-97BC-00016649EB61}" srcOrd="5" destOrd="0" presId="urn:microsoft.com/office/officeart/2008/layout/LinedList"/>
    <dgm:cxn modelId="{F81B5EAE-3022-4C8D-92F2-E5A282E2069B}" type="presParOf" srcId="{C05FAEA8-27F3-4E63-9F9C-30BB3D5A272B}" destId="{90E8B3D0-0E6F-4265-A0A8-D933D5A4DE4B}" srcOrd="6" destOrd="0" presId="urn:microsoft.com/office/officeart/2008/layout/LinedList"/>
    <dgm:cxn modelId="{B43FA31F-76AD-42AC-A511-0286675F0EEE}" type="presParOf" srcId="{C05FAEA8-27F3-4E63-9F9C-30BB3D5A272B}" destId="{DFDFC316-2D94-43FA-AB42-04CC6D590D2E}" srcOrd="7" destOrd="0" presId="urn:microsoft.com/office/officeart/2008/layout/LinedList"/>
    <dgm:cxn modelId="{4A3256D8-1490-4585-A46A-90E1A934D43F}" type="presParOf" srcId="{DFDFC316-2D94-43FA-AB42-04CC6D590D2E}" destId="{410EDF43-4BDA-40B1-A492-ABC5AD83D536}" srcOrd="0" destOrd="0" presId="urn:microsoft.com/office/officeart/2008/layout/LinedList"/>
    <dgm:cxn modelId="{5FFC715C-C5F6-4F28-87A2-210EE5B0DAB7}" type="presParOf" srcId="{DFDFC316-2D94-43FA-AB42-04CC6D590D2E}" destId="{1CD083DF-01C8-43CF-A303-CFB14F4551C6}" srcOrd="1" destOrd="0" presId="urn:microsoft.com/office/officeart/2008/layout/LinedList"/>
    <dgm:cxn modelId="{37AC0FF6-87D0-4C57-A280-BFD5846F173A}" type="presParOf" srcId="{DFDFC316-2D94-43FA-AB42-04CC6D590D2E}" destId="{2413B935-470C-4657-81C4-CB291AC688CC}" srcOrd="2" destOrd="0" presId="urn:microsoft.com/office/officeart/2008/layout/LinedList"/>
    <dgm:cxn modelId="{A1DF8265-BE3C-4353-AC7C-89C76BC9858B}" type="presParOf" srcId="{C05FAEA8-27F3-4E63-9F9C-30BB3D5A272B}" destId="{AAC37F3D-B133-419C-8A1A-021DF40B605D}" srcOrd="8" destOrd="0" presId="urn:microsoft.com/office/officeart/2008/layout/LinedList"/>
    <dgm:cxn modelId="{33EBA7CA-D151-4BDC-881B-F0369BA400D4}" type="presParOf" srcId="{C05FAEA8-27F3-4E63-9F9C-30BB3D5A272B}" destId="{2A5C9B1B-F97D-4F2F-B6C3-5AF3FE7C9E1C}"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105949-DAF0-44CC-885C-A293F353FF97}" type="doc">
      <dgm:prSet loTypeId="urn:microsoft.com/office/officeart/2005/8/layout/pyramid2" loCatId="pyramid" qsTypeId="urn:microsoft.com/office/officeart/2005/8/quickstyle/3d5" qsCatId="3D" csTypeId="urn:microsoft.com/office/officeart/2005/8/colors/colorful1" csCatId="colorful"/>
      <dgm:spPr/>
      <dgm:t>
        <a:bodyPr/>
        <a:lstStyle/>
        <a:p>
          <a:endParaRPr lang="fi-FI"/>
        </a:p>
      </dgm:t>
    </dgm:pt>
    <dgm:pt modelId="{93121B4E-2391-4CBF-9753-EB7CCC12FBF3}">
      <dgm:prSet/>
      <dgm:spPr/>
      <dgm:t>
        <a:bodyPr/>
        <a:lstStyle/>
        <a:p>
          <a:r>
            <a:rPr lang="fi-FI" b="1"/>
            <a:t>Conditions: rikkominen oikeuttaa sopimuksen purkamiseen </a:t>
          </a:r>
          <a:endParaRPr lang="fi-FI"/>
        </a:p>
      </dgm:t>
    </dgm:pt>
    <dgm:pt modelId="{C4A0741E-3F40-46C3-9087-6999A48DC25D}" type="parTrans" cxnId="{28B5B764-5321-4295-8E0D-6853A1A6652A}">
      <dgm:prSet/>
      <dgm:spPr/>
      <dgm:t>
        <a:bodyPr/>
        <a:lstStyle/>
        <a:p>
          <a:endParaRPr lang="fi-FI"/>
        </a:p>
      </dgm:t>
    </dgm:pt>
    <dgm:pt modelId="{6048CE53-24A8-40AB-B603-44F2B5E46F96}" type="sibTrans" cxnId="{28B5B764-5321-4295-8E0D-6853A1A6652A}">
      <dgm:prSet/>
      <dgm:spPr/>
      <dgm:t>
        <a:bodyPr/>
        <a:lstStyle/>
        <a:p>
          <a:endParaRPr lang="fi-FI"/>
        </a:p>
      </dgm:t>
    </dgm:pt>
    <dgm:pt modelId="{AE5B4436-39BC-4A3C-9BA0-910902471785}">
      <dgm:prSet/>
      <dgm:spPr/>
      <dgm:t>
        <a:bodyPr/>
        <a:lstStyle/>
        <a:p>
          <a:r>
            <a:rPr lang="fi-FI" b="1"/>
            <a:t>Warranties: rikkominen oikeuttaa vain vahingonkorvaukseen </a:t>
          </a:r>
          <a:endParaRPr lang="fi-FI"/>
        </a:p>
      </dgm:t>
    </dgm:pt>
    <dgm:pt modelId="{043516E0-3425-42BC-89FC-28CC264DC065}" type="parTrans" cxnId="{605A23B2-F03B-405F-994C-2C813533FA22}">
      <dgm:prSet/>
      <dgm:spPr/>
      <dgm:t>
        <a:bodyPr/>
        <a:lstStyle/>
        <a:p>
          <a:endParaRPr lang="fi-FI"/>
        </a:p>
      </dgm:t>
    </dgm:pt>
    <dgm:pt modelId="{BA35D5B2-A787-4CE0-8A67-86E45B1AE6DC}" type="sibTrans" cxnId="{605A23B2-F03B-405F-994C-2C813533FA22}">
      <dgm:prSet/>
      <dgm:spPr/>
      <dgm:t>
        <a:bodyPr/>
        <a:lstStyle/>
        <a:p>
          <a:endParaRPr lang="fi-FI"/>
        </a:p>
      </dgm:t>
    </dgm:pt>
    <dgm:pt modelId="{7A0C6E76-ACC2-4A3D-A967-E5CE3CBF7F51}">
      <dgm:prSet/>
      <dgm:spPr/>
      <dgm:t>
        <a:bodyPr/>
        <a:lstStyle/>
        <a:p>
          <a:r>
            <a:rPr lang="fi-FI" b="1"/>
            <a:t>Osapuolet voivat ehtojen luokittelulla vaikuttaa seuraamuksiin </a:t>
          </a:r>
          <a:endParaRPr lang="fi-FI"/>
        </a:p>
      </dgm:t>
    </dgm:pt>
    <dgm:pt modelId="{2FCEE653-4212-41E3-9D39-E55F471D0520}" type="parTrans" cxnId="{DA8C10F8-29C9-490D-99C4-EF2E9F80A28D}">
      <dgm:prSet/>
      <dgm:spPr/>
      <dgm:t>
        <a:bodyPr/>
        <a:lstStyle/>
        <a:p>
          <a:endParaRPr lang="fi-FI"/>
        </a:p>
      </dgm:t>
    </dgm:pt>
    <dgm:pt modelId="{A25179A8-312B-41A0-8C6D-B847DD98DF5C}" type="sibTrans" cxnId="{DA8C10F8-29C9-490D-99C4-EF2E9F80A28D}">
      <dgm:prSet/>
      <dgm:spPr/>
      <dgm:t>
        <a:bodyPr/>
        <a:lstStyle/>
        <a:p>
          <a:endParaRPr lang="fi-FI"/>
        </a:p>
      </dgm:t>
    </dgm:pt>
    <dgm:pt modelId="{54F75860-DB6B-4F38-A153-23A4A6C4B117}">
      <dgm:prSet/>
      <dgm:spPr/>
      <dgm:t>
        <a:bodyPr/>
        <a:lstStyle/>
        <a:p>
          <a:r>
            <a:rPr lang="fi-FI" b="1"/>
            <a:t>Intermediate clauses: ehdon merkitys voidaan arvioida rikkomuksen tapahduttua </a:t>
          </a:r>
          <a:endParaRPr lang="fi-FI"/>
        </a:p>
      </dgm:t>
    </dgm:pt>
    <dgm:pt modelId="{2374DD0F-DA2C-4473-89E3-B80A07EFFD3C}" type="parTrans" cxnId="{5DE1BD8F-B71C-4CD4-A493-7DBCC5816A70}">
      <dgm:prSet/>
      <dgm:spPr/>
      <dgm:t>
        <a:bodyPr/>
        <a:lstStyle/>
        <a:p>
          <a:endParaRPr lang="fi-FI"/>
        </a:p>
      </dgm:t>
    </dgm:pt>
    <dgm:pt modelId="{F5513032-F9CB-4807-B021-D29BD806F4FA}" type="sibTrans" cxnId="{5DE1BD8F-B71C-4CD4-A493-7DBCC5816A70}">
      <dgm:prSet/>
      <dgm:spPr/>
      <dgm:t>
        <a:bodyPr/>
        <a:lstStyle/>
        <a:p>
          <a:endParaRPr lang="fi-FI"/>
        </a:p>
      </dgm:t>
    </dgm:pt>
    <dgm:pt modelId="{C1FFA381-805F-49E1-8B68-45EFCA47B6F7}" type="pres">
      <dgm:prSet presAssocID="{11105949-DAF0-44CC-885C-A293F353FF97}" presName="compositeShape" presStyleCnt="0">
        <dgm:presLayoutVars>
          <dgm:dir/>
          <dgm:resizeHandles/>
        </dgm:presLayoutVars>
      </dgm:prSet>
      <dgm:spPr/>
    </dgm:pt>
    <dgm:pt modelId="{282B3F97-C2E2-4F3F-96A2-7B53BE9760BF}" type="pres">
      <dgm:prSet presAssocID="{11105949-DAF0-44CC-885C-A293F353FF97}" presName="pyramid" presStyleLbl="node1" presStyleIdx="0" presStyleCnt="1"/>
      <dgm:spPr/>
    </dgm:pt>
    <dgm:pt modelId="{B8A11424-4CAB-45D5-9DF9-078CC81163B0}" type="pres">
      <dgm:prSet presAssocID="{11105949-DAF0-44CC-885C-A293F353FF97}" presName="theList" presStyleCnt="0"/>
      <dgm:spPr/>
    </dgm:pt>
    <dgm:pt modelId="{E807A818-827D-4FC6-9F6D-AFB83BB5AF6B}" type="pres">
      <dgm:prSet presAssocID="{93121B4E-2391-4CBF-9753-EB7CCC12FBF3}" presName="aNode" presStyleLbl="fgAcc1" presStyleIdx="0" presStyleCnt="4">
        <dgm:presLayoutVars>
          <dgm:bulletEnabled val="1"/>
        </dgm:presLayoutVars>
      </dgm:prSet>
      <dgm:spPr/>
    </dgm:pt>
    <dgm:pt modelId="{FA4E766D-D9FE-4ABE-9384-ECF8CDC00C3E}" type="pres">
      <dgm:prSet presAssocID="{93121B4E-2391-4CBF-9753-EB7CCC12FBF3}" presName="aSpace" presStyleCnt="0"/>
      <dgm:spPr/>
    </dgm:pt>
    <dgm:pt modelId="{D5CEF7E7-2DE3-444B-B421-5642AD243C2A}" type="pres">
      <dgm:prSet presAssocID="{AE5B4436-39BC-4A3C-9BA0-910902471785}" presName="aNode" presStyleLbl="fgAcc1" presStyleIdx="1" presStyleCnt="4">
        <dgm:presLayoutVars>
          <dgm:bulletEnabled val="1"/>
        </dgm:presLayoutVars>
      </dgm:prSet>
      <dgm:spPr/>
    </dgm:pt>
    <dgm:pt modelId="{2B5AEF23-17EB-4288-ABFC-0BB2300F8856}" type="pres">
      <dgm:prSet presAssocID="{AE5B4436-39BC-4A3C-9BA0-910902471785}" presName="aSpace" presStyleCnt="0"/>
      <dgm:spPr/>
    </dgm:pt>
    <dgm:pt modelId="{8C071775-E75A-4E22-9036-ECB20D4D1D64}" type="pres">
      <dgm:prSet presAssocID="{7A0C6E76-ACC2-4A3D-A967-E5CE3CBF7F51}" presName="aNode" presStyleLbl="fgAcc1" presStyleIdx="2" presStyleCnt="4">
        <dgm:presLayoutVars>
          <dgm:bulletEnabled val="1"/>
        </dgm:presLayoutVars>
      </dgm:prSet>
      <dgm:spPr/>
    </dgm:pt>
    <dgm:pt modelId="{CB853C06-E0EC-4B79-8834-FC4CBD39B0DF}" type="pres">
      <dgm:prSet presAssocID="{7A0C6E76-ACC2-4A3D-A967-E5CE3CBF7F51}" presName="aSpace" presStyleCnt="0"/>
      <dgm:spPr/>
    </dgm:pt>
    <dgm:pt modelId="{4A5428FF-A29C-4C3E-8246-0D2F406DF513}" type="pres">
      <dgm:prSet presAssocID="{54F75860-DB6B-4F38-A153-23A4A6C4B117}" presName="aNode" presStyleLbl="fgAcc1" presStyleIdx="3" presStyleCnt="4">
        <dgm:presLayoutVars>
          <dgm:bulletEnabled val="1"/>
        </dgm:presLayoutVars>
      </dgm:prSet>
      <dgm:spPr/>
    </dgm:pt>
    <dgm:pt modelId="{00740EF6-6426-4AE3-B339-FCE2841388F1}" type="pres">
      <dgm:prSet presAssocID="{54F75860-DB6B-4F38-A153-23A4A6C4B117}" presName="aSpace" presStyleCnt="0"/>
      <dgm:spPr/>
    </dgm:pt>
  </dgm:ptLst>
  <dgm:cxnLst>
    <dgm:cxn modelId="{2FC2BD23-62BC-4ED7-99B0-798DD73F7823}" type="presOf" srcId="{11105949-DAF0-44CC-885C-A293F353FF97}" destId="{C1FFA381-805F-49E1-8B68-45EFCA47B6F7}" srcOrd="0" destOrd="0" presId="urn:microsoft.com/office/officeart/2005/8/layout/pyramid2"/>
    <dgm:cxn modelId="{28B5B764-5321-4295-8E0D-6853A1A6652A}" srcId="{11105949-DAF0-44CC-885C-A293F353FF97}" destId="{93121B4E-2391-4CBF-9753-EB7CCC12FBF3}" srcOrd="0" destOrd="0" parTransId="{C4A0741E-3F40-46C3-9087-6999A48DC25D}" sibTransId="{6048CE53-24A8-40AB-B603-44F2B5E46F96}"/>
    <dgm:cxn modelId="{17EB884F-E37B-4056-8E01-0AA10C37A687}" type="presOf" srcId="{93121B4E-2391-4CBF-9753-EB7CCC12FBF3}" destId="{E807A818-827D-4FC6-9F6D-AFB83BB5AF6B}" srcOrd="0" destOrd="0" presId="urn:microsoft.com/office/officeart/2005/8/layout/pyramid2"/>
    <dgm:cxn modelId="{D7D2F276-66FC-4C6E-81B5-092E6967834F}" type="presOf" srcId="{AE5B4436-39BC-4A3C-9BA0-910902471785}" destId="{D5CEF7E7-2DE3-444B-B421-5642AD243C2A}" srcOrd="0" destOrd="0" presId="urn:microsoft.com/office/officeart/2005/8/layout/pyramid2"/>
    <dgm:cxn modelId="{5DE1BD8F-B71C-4CD4-A493-7DBCC5816A70}" srcId="{11105949-DAF0-44CC-885C-A293F353FF97}" destId="{54F75860-DB6B-4F38-A153-23A4A6C4B117}" srcOrd="3" destOrd="0" parTransId="{2374DD0F-DA2C-4473-89E3-B80A07EFFD3C}" sibTransId="{F5513032-F9CB-4807-B021-D29BD806F4FA}"/>
    <dgm:cxn modelId="{605A23B2-F03B-405F-994C-2C813533FA22}" srcId="{11105949-DAF0-44CC-885C-A293F353FF97}" destId="{AE5B4436-39BC-4A3C-9BA0-910902471785}" srcOrd="1" destOrd="0" parTransId="{043516E0-3425-42BC-89FC-28CC264DC065}" sibTransId="{BA35D5B2-A787-4CE0-8A67-86E45B1AE6DC}"/>
    <dgm:cxn modelId="{C8859FB3-C8C6-4545-B20A-A149BDA8EE98}" type="presOf" srcId="{54F75860-DB6B-4F38-A153-23A4A6C4B117}" destId="{4A5428FF-A29C-4C3E-8246-0D2F406DF513}" srcOrd="0" destOrd="0" presId="urn:microsoft.com/office/officeart/2005/8/layout/pyramid2"/>
    <dgm:cxn modelId="{DA8C10F8-29C9-490D-99C4-EF2E9F80A28D}" srcId="{11105949-DAF0-44CC-885C-A293F353FF97}" destId="{7A0C6E76-ACC2-4A3D-A967-E5CE3CBF7F51}" srcOrd="2" destOrd="0" parTransId="{2FCEE653-4212-41E3-9D39-E55F471D0520}" sibTransId="{A25179A8-312B-41A0-8C6D-B847DD98DF5C}"/>
    <dgm:cxn modelId="{C11BA2FF-C485-4856-A847-7143F6E37BAB}" type="presOf" srcId="{7A0C6E76-ACC2-4A3D-A967-E5CE3CBF7F51}" destId="{8C071775-E75A-4E22-9036-ECB20D4D1D64}" srcOrd="0" destOrd="0" presId="urn:microsoft.com/office/officeart/2005/8/layout/pyramid2"/>
    <dgm:cxn modelId="{A461F5E0-1720-437A-8D37-4F64A490E161}" type="presParOf" srcId="{C1FFA381-805F-49E1-8B68-45EFCA47B6F7}" destId="{282B3F97-C2E2-4F3F-96A2-7B53BE9760BF}" srcOrd="0" destOrd="0" presId="urn:microsoft.com/office/officeart/2005/8/layout/pyramid2"/>
    <dgm:cxn modelId="{71CDE7B7-0F38-424B-99EC-347C6CEDDB2C}" type="presParOf" srcId="{C1FFA381-805F-49E1-8B68-45EFCA47B6F7}" destId="{B8A11424-4CAB-45D5-9DF9-078CC81163B0}" srcOrd="1" destOrd="0" presId="urn:microsoft.com/office/officeart/2005/8/layout/pyramid2"/>
    <dgm:cxn modelId="{552471AB-2AB6-4E44-B7F1-2544F1E30702}" type="presParOf" srcId="{B8A11424-4CAB-45D5-9DF9-078CC81163B0}" destId="{E807A818-827D-4FC6-9F6D-AFB83BB5AF6B}" srcOrd="0" destOrd="0" presId="urn:microsoft.com/office/officeart/2005/8/layout/pyramid2"/>
    <dgm:cxn modelId="{AA862E7C-30E9-4466-B2C2-1A566613A21C}" type="presParOf" srcId="{B8A11424-4CAB-45D5-9DF9-078CC81163B0}" destId="{FA4E766D-D9FE-4ABE-9384-ECF8CDC00C3E}" srcOrd="1" destOrd="0" presId="urn:microsoft.com/office/officeart/2005/8/layout/pyramid2"/>
    <dgm:cxn modelId="{7464C038-9E10-4A29-88C5-A783BBBB2DC7}" type="presParOf" srcId="{B8A11424-4CAB-45D5-9DF9-078CC81163B0}" destId="{D5CEF7E7-2DE3-444B-B421-5642AD243C2A}" srcOrd="2" destOrd="0" presId="urn:microsoft.com/office/officeart/2005/8/layout/pyramid2"/>
    <dgm:cxn modelId="{99CC3C09-E7B0-4C41-A9DC-67F8874F1CB1}" type="presParOf" srcId="{B8A11424-4CAB-45D5-9DF9-078CC81163B0}" destId="{2B5AEF23-17EB-4288-ABFC-0BB2300F8856}" srcOrd="3" destOrd="0" presId="urn:microsoft.com/office/officeart/2005/8/layout/pyramid2"/>
    <dgm:cxn modelId="{AE5A355C-8EF4-4C98-A7D0-2FBEB516E7F7}" type="presParOf" srcId="{B8A11424-4CAB-45D5-9DF9-078CC81163B0}" destId="{8C071775-E75A-4E22-9036-ECB20D4D1D64}" srcOrd="4" destOrd="0" presId="urn:microsoft.com/office/officeart/2005/8/layout/pyramid2"/>
    <dgm:cxn modelId="{05239984-2FFA-4CFB-B55A-3DCBD2B9BBA9}" type="presParOf" srcId="{B8A11424-4CAB-45D5-9DF9-078CC81163B0}" destId="{CB853C06-E0EC-4B79-8834-FC4CBD39B0DF}" srcOrd="5" destOrd="0" presId="urn:microsoft.com/office/officeart/2005/8/layout/pyramid2"/>
    <dgm:cxn modelId="{63D2CEC3-4B68-4440-A05E-B3FB4480B360}" type="presParOf" srcId="{B8A11424-4CAB-45D5-9DF9-078CC81163B0}" destId="{4A5428FF-A29C-4C3E-8246-0D2F406DF513}" srcOrd="6" destOrd="0" presId="urn:microsoft.com/office/officeart/2005/8/layout/pyramid2"/>
    <dgm:cxn modelId="{4DB36850-EEEA-48E0-B66B-BD71F4E1A829}" type="presParOf" srcId="{B8A11424-4CAB-45D5-9DF9-078CC81163B0}" destId="{00740EF6-6426-4AE3-B339-FCE2841388F1}"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575412-23B2-4682-A785-0115385FAD0C}"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E264F085-F94E-424F-926D-E1F8ED2ED5C1}">
      <dgm:prSet/>
      <dgm:spPr/>
      <dgm:t>
        <a:bodyPr/>
        <a:lstStyle/>
        <a:p>
          <a:r>
            <a:rPr lang="fi-FI" b="1"/>
            <a:t>Sopimuksen tekeminen OikTL:n mukaisesti</a:t>
          </a:r>
          <a:endParaRPr lang="fi-FI"/>
        </a:p>
      </dgm:t>
    </dgm:pt>
    <dgm:pt modelId="{1414F4CC-0ACF-40BF-9090-A205B666F636}" type="parTrans" cxnId="{1CB4ADB1-726A-4FCD-ACB4-9F28C327F38E}">
      <dgm:prSet/>
      <dgm:spPr/>
      <dgm:t>
        <a:bodyPr/>
        <a:lstStyle/>
        <a:p>
          <a:endParaRPr lang="fi-FI"/>
        </a:p>
      </dgm:t>
    </dgm:pt>
    <dgm:pt modelId="{82CDF6E9-806B-49FE-B06E-7364DCE26E57}" type="sibTrans" cxnId="{1CB4ADB1-726A-4FCD-ACB4-9F28C327F38E}">
      <dgm:prSet/>
      <dgm:spPr/>
      <dgm:t>
        <a:bodyPr/>
        <a:lstStyle/>
        <a:p>
          <a:endParaRPr lang="fi-FI"/>
        </a:p>
      </dgm:t>
    </dgm:pt>
    <dgm:pt modelId="{232D8B08-0480-49A4-BA0E-FEB577F00338}">
      <dgm:prSet/>
      <dgm:spPr/>
      <dgm:t>
        <a:bodyPr/>
        <a:lstStyle/>
        <a:p>
          <a:r>
            <a:rPr lang="fi-FI" i="1"/>
            <a:t>Tarjous ja hyväksyvä vastaus (tai huutokauppa)</a:t>
          </a:r>
          <a:endParaRPr lang="fi-FI"/>
        </a:p>
      </dgm:t>
    </dgm:pt>
    <dgm:pt modelId="{04996669-6D7B-4090-ACA2-9BF840DE8ACF}" type="parTrans" cxnId="{9F0FD1EB-9745-4F93-B68B-ED1526F413F4}">
      <dgm:prSet/>
      <dgm:spPr/>
      <dgm:t>
        <a:bodyPr/>
        <a:lstStyle/>
        <a:p>
          <a:endParaRPr lang="fi-FI"/>
        </a:p>
      </dgm:t>
    </dgm:pt>
    <dgm:pt modelId="{95312876-DB6F-45A6-8BAC-D0865A54B963}" type="sibTrans" cxnId="{9F0FD1EB-9745-4F93-B68B-ED1526F413F4}">
      <dgm:prSet/>
      <dgm:spPr/>
      <dgm:t>
        <a:bodyPr/>
        <a:lstStyle/>
        <a:p>
          <a:endParaRPr lang="fi-FI"/>
        </a:p>
      </dgm:t>
    </dgm:pt>
    <dgm:pt modelId="{12F50448-DEB3-4FCD-B5FD-59D1FF9E4495}">
      <dgm:prSet/>
      <dgm:spPr/>
      <dgm:t>
        <a:bodyPr/>
        <a:lstStyle/>
        <a:p>
          <a:r>
            <a:rPr lang="fi-FI" b="1"/>
            <a:t>Muita sopimuksen syntymistapoja </a:t>
          </a:r>
          <a:endParaRPr lang="fi-FI"/>
        </a:p>
      </dgm:t>
    </dgm:pt>
    <dgm:pt modelId="{2CC219CE-2131-4431-9927-4E6D92A5763D}" type="parTrans" cxnId="{CA471E53-144D-4B55-871E-D99BE64C9E31}">
      <dgm:prSet/>
      <dgm:spPr/>
      <dgm:t>
        <a:bodyPr/>
        <a:lstStyle/>
        <a:p>
          <a:endParaRPr lang="fi-FI"/>
        </a:p>
      </dgm:t>
    </dgm:pt>
    <dgm:pt modelId="{AF67A0C9-E04B-438F-BBEF-B810AB0FCFB0}" type="sibTrans" cxnId="{CA471E53-144D-4B55-871E-D99BE64C9E31}">
      <dgm:prSet/>
      <dgm:spPr/>
      <dgm:t>
        <a:bodyPr/>
        <a:lstStyle/>
        <a:p>
          <a:endParaRPr lang="fi-FI"/>
        </a:p>
      </dgm:t>
    </dgm:pt>
    <dgm:pt modelId="{26CEA0C4-57C8-47D0-B095-2ACE4FB53A56}">
      <dgm:prSet/>
      <dgm:spPr/>
      <dgm:t>
        <a:bodyPr/>
        <a:lstStyle/>
        <a:p>
          <a:r>
            <a:rPr lang="fi-FI" i="1"/>
            <a:t>Suomen  lain mukaan sopimus syntyy, jos sopimukseen pääsemisestä ja sen sisällöstä päästään yksimielisyyteen</a:t>
          </a:r>
          <a:endParaRPr lang="fi-FI"/>
        </a:p>
      </dgm:t>
    </dgm:pt>
    <dgm:pt modelId="{F3D2E6A7-1CE5-46B6-9406-1DC2133C5117}" type="parTrans" cxnId="{96B4E907-F2F8-4D35-9383-CDB6700445EF}">
      <dgm:prSet/>
      <dgm:spPr/>
      <dgm:t>
        <a:bodyPr/>
        <a:lstStyle/>
        <a:p>
          <a:endParaRPr lang="fi-FI"/>
        </a:p>
      </dgm:t>
    </dgm:pt>
    <dgm:pt modelId="{259B588C-F207-4E95-8E00-561CBF80EAB5}" type="sibTrans" cxnId="{96B4E907-F2F8-4D35-9383-CDB6700445EF}">
      <dgm:prSet/>
      <dgm:spPr/>
      <dgm:t>
        <a:bodyPr/>
        <a:lstStyle/>
        <a:p>
          <a:endParaRPr lang="fi-FI"/>
        </a:p>
      </dgm:t>
    </dgm:pt>
    <dgm:pt modelId="{4F6AD6BE-F999-4F7C-B92C-F12BA308ADD8}">
      <dgm:prSet/>
      <dgm:spPr/>
      <dgm:t>
        <a:bodyPr/>
        <a:lstStyle/>
        <a:p>
          <a:r>
            <a:rPr lang="fi-FI" i="1"/>
            <a:t>Sopimusneuvottelut: yksimielisyys saavutetaan askel askeleelta, ei kerralla (vrt. tarjous - hyväksyntä - malli)</a:t>
          </a:r>
          <a:endParaRPr lang="fi-FI"/>
        </a:p>
      </dgm:t>
    </dgm:pt>
    <dgm:pt modelId="{85D436AA-3813-4B2B-8CC9-D6649E01F08E}" type="parTrans" cxnId="{DE105714-8B88-47CF-962C-E7B8985F504E}">
      <dgm:prSet/>
      <dgm:spPr/>
      <dgm:t>
        <a:bodyPr/>
        <a:lstStyle/>
        <a:p>
          <a:endParaRPr lang="fi-FI"/>
        </a:p>
      </dgm:t>
    </dgm:pt>
    <dgm:pt modelId="{A5479C7E-54BB-4B2F-9C65-DCF2E86DD842}" type="sibTrans" cxnId="{DE105714-8B88-47CF-962C-E7B8985F504E}">
      <dgm:prSet/>
      <dgm:spPr/>
      <dgm:t>
        <a:bodyPr/>
        <a:lstStyle/>
        <a:p>
          <a:endParaRPr lang="fi-FI"/>
        </a:p>
      </dgm:t>
    </dgm:pt>
    <dgm:pt modelId="{143D0534-5E1A-4058-9101-213F2A0F0C45}">
      <dgm:prSet/>
      <dgm:spPr/>
      <dgm:t>
        <a:bodyPr/>
        <a:lstStyle/>
        <a:p>
          <a:r>
            <a:rPr lang="fi-FI" i="1"/>
            <a:t>Olosuhteisiin perustuvat sopimukset: pysäköinti, julkinen liikenne</a:t>
          </a:r>
          <a:endParaRPr lang="fi-FI"/>
        </a:p>
      </dgm:t>
    </dgm:pt>
    <dgm:pt modelId="{96D9AB2C-3143-483A-9359-892BFBF73EB6}" type="parTrans" cxnId="{4663ACC0-E11F-40D9-944D-89A2847FAC79}">
      <dgm:prSet/>
      <dgm:spPr/>
      <dgm:t>
        <a:bodyPr/>
        <a:lstStyle/>
        <a:p>
          <a:endParaRPr lang="fi-FI"/>
        </a:p>
      </dgm:t>
    </dgm:pt>
    <dgm:pt modelId="{B7BBC8F7-E3F6-4DE5-A644-CC6F2912F39B}" type="sibTrans" cxnId="{4663ACC0-E11F-40D9-944D-89A2847FAC79}">
      <dgm:prSet/>
      <dgm:spPr/>
      <dgm:t>
        <a:bodyPr/>
        <a:lstStyle/>
        <a:p>
          <a:endParaRPr lang="fi-FI"/>
        </a:p>
      </dgm:t>
    </dgm:pt>
    <dgm:pt modelId="{0C7A11CA-412B-4F10-A4A1-9FC51260BB2B}">
      <dgm:prSet/>
      <dgm:spPr/>
      <dgm:t>
        <a:bodyPr/>
        <a:lstStyle/>
        <a:p>
          <a:r>
            <a:rPr lang="fi-FI" i="1"/>
            <a:t>Oletettu sopimus: osapuolten välinen yhteistyö, joka osoittaa, että sopimussuhde on olemassa, mutta on vaikea jäljittää, milloin tai miten sopimus syntyi</a:t>
          </a:r>
          <a:endParaRPr lang="fi-FI"/>
        </a:p>
      </dgm:t>
    </dgm:pt>
    <dgm:pt modelId="{78977B7D-8430-4811-B7D8-4FD880802257}" type="parTrans" cxnId="{DED4EEDA-395F-400C-BEE8-5E41107D6D79}">
      <dgm:prSet/>
      <dgm:spPr/>
      <dgm:t>
        <a:bodyPr/>
        <a:lstStyle/>
        <a:p>
          <a:endParaRPr lang="fi-FI"/>
        </a:p>
      </dgm:t>
    </dgm:pt>
    <dgm:pt modelId="{EB10BC7D-0643-46ED-855A-73883E6254F9}" type="sibTrans" cxnId="{DED4EEDA-395F-400C-BEE8-5E41107D6D79}">
      <dgm:prSet/>
      <dgm:spPr/>
      <dgm:t>
        <a:bodyPr/>
        <a:lstStyle/>
        <a:p>
          <a:endParaRPr lang="fi-FI"/>
        </a:p>
      </dgm:t>
    </dgm:pt>
    <dgm:pt modelId="{AB3E1F2D-DD94-4136-84D1-E9DF96B0863D}" type="pres">
      <dgm:prSet presAssocID="{DA575412-23B2-4682-A785-0115385FAD0C}" presName="vert0" presStyleCnt="0">
        <dgm:presLayoutVars>
          <dgm:dir/>
          <dgm:animOne val="branch"/>
          <dgm:animLvl val="lvl"/>
        </dgm:presLayoutVars>
      </dgm:prSet>
      <dgm:spPr/>
    </dgm:pt>
    <dgm:pt modelId="{C34A4870-B3C5-43B3-BC67-EF8F0EFDEA78}" type="pres">
      <dgm:prSet presAssocID="{E264F085-F94E-424F-926D-E1F8ED2ED5C1}" presName="thickLine" presStyleLbl="alignNode1" presStyleIdx="0" presStyleCnt="2"/>
      <dgm:spPr/>
    </dgm:pt>
    <dgm:pt modelId="{15E03916-A2AC-4743-90F6-16A077F41CB0}" type="pres">
      <dgm:prSet presAssocID="{E264F085-F94E-424F-926D-E1F8ED2ED5C1}" presName="horz1" presStyleCnt="0"/>
      <dgm:spPr/>
    </dgm:pt>
    <dgm:pt modelId="{A5BF72D4-AADC-4298-AD2A-D21244BADACC}" type="pres">
      <dgm:prSet presAssocID="{E264F085-F94E-424F-926D-E1F8ED2ED5C1}" presName="tx1" presStyleLbl="revTx" presStyleIdx="0" presStyleCnt="7"/>
      <dgm:spPr/>
    </dgm:pt>
    <dgm:pt modelId="{AF0B451F-0D91-4B5E-B4AE-E2FECE2C2E09}" type="pres">
      <dgm:prSet presAssocID="{E264F085-F94E-424F-926D-E1F8ED2ED5C1}" presName="vert1" presStyleCnt="0"/>
      <dgm:spPr/>
    </dgm:pt>
    <dgm:pt modelId="{94D1EE49-0416-4712-8941-2AA86CA21E39}" type="pres">
      <dgm:prSet presAssocID="{232D8B08-0480-49A4-BA0E-FEB577F00338}" presName="vertSpace2a" presStyleCnt="0"/>
      <dgm:spPr/>
    </dgm:pt>
    <dgm:pt modelId="{FA381F9D-2139-4039-B4FA-3A08D5456D66}" type="pres">
      <dgm:prSet presAssocID="{232D8B08-0480-49A4-BA0E-FEB577F00338}" presName="horz2" presStyleCnt="0"/>
      <dgm:spPr/>
    </dgm:pt>
    <dgm:pt modelId="{DB14AB27-63FE-4440-9F21-46DF0137E6BD}" type="pres">
      <dgm:prSet presAssocID="{232D8B08-0480-49A4-BA0E-FEB577F00338}" presName="horzSpace2" presStyleCnt="0"/>
      <dgm:spPr/>
    </dgm:pt>
    <dgm:pt modelId="{81E8F04D-9DA9-418C-BF10-5D615CC4E8D7}" type="pres">
      <dgm:prSet presAssocID="{232D8B08-0480-49A4-BA0E-FEB577F00338}" presName="tx2" presStyleLbl="revTx" presStyleIdx="1" presStyleCnt="7"/>
      <dgm:spPr/>
    </dgm:pt>
    <dgm:pt modelId="{3AC2938D-0C30-4F69-8304-BC5719E5400D}" type="pres">
      <dgm:prSet presAssocID="{232D8B08-0480-49A4-BA0E-FEB577F00338}" presName="vert2" presStyleCnt="0"/>
      <dgm:spPr/>
    </dgm:pt>
    <dgm:pt modelId="{193335CE-0AB2-4F55-82EA-8388EAE084CD}" type="pres">
      <dgm:prSet presAssocID="{232D8B08-0480-49A4-BA0E-FEB577F00338}" presName="thinLine2b" presStyleLbl="callout" presStyleIdx="0" presStyleCnt="5"/>
      <dgm:spPr/>
    </dgm:pt>
    <dgm:pt modelId="{37B1E268-5556-4D44-8007-E8D18E429C1F}" type="pres">
      <dgm:prSet presAssocID="{232D8B08-0480-49A4-BA0E-FEB577F00338}" presName="vertSpace2b" presStyleCnt="0"/>
      <dgm:spPr/>
    </dgm:pt>
    <dgm:pt modelId="{FCA74891-684B-479A-82A3-1E207D657DC7}" type="pres">
      <dgm:prSet presAssocID="{12F50448-DEB3-4FCD-B5FD-59D1FF9E4495}" presName="thickLine" presStyleLbl="alignNode1" presStyleIdx="1" presStyleCnt="2"/>
      <dgm:spPr/>
    </dgm:pt>
    <dgm:pt modelId="{A78F8F43-1293-4804-B163-7402B28FB340}" type="pres">
      <dgm:prSet presAssocID="{12F50448-DEB3-4FCD-B5FD-59D1FF9E4495}" presName="horz1" presStyleCnt="0"/>
      <dgm:spPr/>
    </dgm:pt>
    <dgm:pt modelId="{C677829A-A25A-4972-90EA-01837E37A925}" type="pres">
      <dgm:prSet presAssocID="{12F50448-DEB3-4FCD-B5FD-59D1FF9E4495}" presName="tx1" presStyleLbl="revTx" presStyleIdx="2" presStyleCnt="7"/>
      <dgm:spPr/>
    </dgm:pt>
    <dgm:pt modelId="{281AA833-13FD-4A2A-9716-11D6425C36A0}" type="pres">
      <dgm:prSet presAssocID="{12F50448-DEB3-4FCD-B5FD-59D1FF9E4495}" presName="vert1" presStyleCnt="0"/>
      <dgm:spPr/>
    </dgm:pt>
    <dgm:pt modelId="{4D093ACA-69CA-43CA-B0D4-0F6B5C52AF26}" type="pres">
      <dgm:prSet presAssocID="{26CEA0C4-57C8-47D0-B095-2ACE4FB53A56}" presName="vertSpace2a" presStyleCnt="0"/>
      <dgm:spPr/>
    </dgm:pt>
    <dgm:pt modelId="{33FE30FC-C05D-4BD1-BC9B-27B5E2FE6A08}" type="pres">
      <dgm:prSet presAssocID="{26CEA0C4-57C8-47D0-B095-2ACE4FB53A56}" presName="horz2" presStyleCnt="0"/>
      <dgm:spPr/>
    </dgm:pt>
    <dgm:pt modelId="{0B8C883A-B372-4704-959F-BBF3CFAD4502}" type="pres">
      <dgm:prSet presAssocID="{26CEA0C4-57C8-47D0-B095-2ACE4FB53A56}" presName="horzSpace2" presStyleCnt="0"/>
      <dgm:spPr/>
    </dgm:pt>
    <dgm:pt modelId="{4FA4548A-D2A0-4D77-BA43-EA00F3FBBFDE}" type="pres">
      <dgm:prSet presAssocID="{26CEA0C4-57C8-47D0-B095-2ACE4FB53A56}" presName="tx2" presStyleLbl="revTx" presStyleIdx="3" presStyleCnt="7"/>
      <dgm:spPr/>
    </dgm:pt>
    <dgm:pt modelId="{734EB2DE-A40B-4F22-885C-6F2C40CDE7AB}" type="pres">
      <dgm:prSet presAssocID="{26CEA0C4-57C8-47D0-B095-2ACE4FB53A56}" presName="vert2" presStyleCnt="0"/>
      <dgm:spPr/>
    </dgm:pt>
    <dgm:pt modelId="{32393AA4-F978-499B-BAD4-70772B23C8C7}" type="pres">
      <dgm:prSet presAssocID="{26CEA0C4-57C8-47D0-B095-2ACE4FB53A56}" presName="thinLine2b" presStyleLbl="callout" presStyleIdx="1" presStyleCnt="5"/>
      <dgm:spPr/>
    </dgm:pt>
    <dgm:pt modelId="{45804A0C-6F25-428C-97A4-906865829B63}" type="pres">
      <dgm:prSet presAssocID="{26CEA0C4-57C8-47D0-B095-2ACE4FB53A56}" presName="vertSpace2b" presStyleCnt="0"/>
      <dgm:spPr/>
    </dgm:pt>
    <dgm:pt modelId="{417A7C9B-279D-42DE-941B-A39F873A0E2B}" type="pres">
      <dgm:prSet presAssocID="{4F6AD6BE-F999-4F7C-B92C-F12BA308ADD8}" presName="horz2" presStyleCnt="0"/>
      <dgm:spPr/>
    </dgm:pt>
    <dgm:pt modelId="{1BBC4E4E-627C-4F4D-9D4C-E6356C75560C}" type="pres">
      <dgm:prSet presAssocID="{4F6AD6BE-F999-4F7C-B92C-F12BA308ADD8}" presName="horzSpace2" presStyleCnt="0"/>
      <dgm:spPr/>
    </dgm:pt>
    <dgm:pt modelId="{FA068042-26B9-4734-AB79-20A6C18F6604}" type="pres">
      <dgm:prSet presAssocID="{4F6AD6BE-F999-4F7C-B92C-F12BA308ADD8}" presName="tx2" presStyleLbl="revTx" presStyleIdx="4" presStyleCnt="7"/>
      <dgm:spPr/>
    </dgm:pt>
    <dgm:pt modelId="{E6285889-8643-47D0-9307-B87609495203}" type="pres">
      <dgm:prSet presAssocID="{4F6AD6BE-F999-4F7C-B92C-F12BA308ADD8}" presName="vert2" presStyleCnt="0"/>
      <dgm:spPr/>
    </dgm:pt>
    <dgm:pt modelId="{1EE10614-902A-4116-9FA2-064127305116}" type="pres">
      <dgm:prSet presAssocID="{4F6AD6BE-F999-4F7C-B92C-F12BA308ADD8}" presName="thinLine2b" presStyleLbl="callout" presStyleIdx="2" presStyleCnt="5"/>
      <dgm:spPr/>
    </dgm:pt>
    <dgm:pt modelId="{02F956B5-75EE-4E0D-85FF-33DBE2E1260D}" type="pres">
      <dgm:prSet presAssocID="{4F6AD6BE-F999-4F7C-B92C-F12BA308ADD8}" presName="vertSpace2b" presStyleCnt="0"/>
      <dgm:spPr/>
    </dgm:pt>
    <dgm:pt modelId="{9A524006-B101-433A-8B07-C0884F7ACF33}" type="pres">
      <dgm:prSet presAssocID="{143D0534-5E1A-4058-9101-213F2A0F0C45}" presName="horz2" presStyleCnt="0"/>
      <dgm:spPr/>
    </dgm:pt>
    <dgm:pt modelId="{B1246B6D-6273-4543-AC8A-22B9E740B461}" type="pres">
      <dgm:prSet presAssocID="{143D0534-5E1A-4058-9101-213F2A0F0C45}" presName="horzSpace2" presStyleCnt="0"/>
      <dgm:spPr/>
    </dgm:pt>
    <dgm:pt modelId="{A4FF0E1F-CDE4-4DC6-B303-E9DECA9DBF37}" type="pres">
      <dgm:prSet presAssocID="{143D0534-5E1A-4058-9101-213F2A0F0C45}" presName="tx2" presStyleLbl="revTx" presStyleIdx="5" presStyleCnt="7"/>
      <dgm:spPr/>
    </dgm:pt>
    <dgm:pt modelId="{BB8AEECD-794A-451D-84C3-4C69C66C961D}" type="pres">
      <dgm:prSet presAssocID="{143D0534-5E1A-4058-9101-213F2A0F0C45}" presName="vert2" presStyleCnt="0"/>
      <dgm:spPr/>
    </dgm:pt>
    <dgm:pt modelId="{527E2956-DB37-46B2-BB9C-3FDEC3230B13}" type="pres">
      <dgm:prSet presAssocID="{143D0534-5E1A-4058-9101-213F2A0F0C45}" presName="thinLine2b" presStyleLbl="callout" presStyleIdx="3" presStyleCnt="5"/>
      <dgm:spPr/>
    </dgm:pt>
    <dgm:pt modelId="{D4FED592-FDC8-44C5-A597-B88A95F9E42E}" type="pres">
      <dgm:prSet presAssocID="{143D0534-5E1A-4058-9101-213F2A0F0C45}" presName="vertSpace2b" presStyleCnt="0"/>
      <dgm:spPr/>
    </dgm:pt>
    <dgm:pt modelId="{983C1538-3FF3-4313-8C15-21EE393BA719}" type="pres">
      <dgm:prSet presAssocID="{0C7A11CA-412B-4F10-A4A1-9FC51260BB2B}" presName="horz2" presStyleCnt="0"/>
      <dgm:spPr/>
    </dgm:pt>
    <dgm:pt modelId="{1F166056-BE3D-4351-98DD-A2EBE414BC50}" type="pres">
      <dgm:prSet presAssocID="{0C7A11CA-412B-4F10-A4A1-9FC51260BB2B}" presName="horzSpace2" presStyleCnt="0"/>
      <dgm:spPr/>
    </dgm:pt>
    <dgm:pt modelId="{32964764-08C6-4FEC-870F-7E8B371F8C0C}" type="pres">
      <dgm:prSet presAssocID="{0C7A11CA-412B-4F10-A4A1-9FC51260BB2B}" presName="tx2" presStyleLbl="revTx" presStyleIdx="6" presStyleCnt="7"/>
      <dgm:spPr/>
    </dgm:pt>
    <dgm:pt modelId="{673ACE9B-9B5A-47C4-8E26-2768FDD5B95B}" type="pres">
      <dgm:prSet presAssocID="{0C7A11CA-412B-4F10-A4A1-9FC51260BB2B}" presName="vert2" presStyleCnt="0"/>
      <dgm:spPr/>
    </dgm:pt>
    <dgm:pt modelId="{D4BA3578-A421-4352-920F-2D9F6937637F}" type="pres">
      <dgm:prSet presAssocID="{0C7A11CA-412B-4F10-A4A1-9FC51260BB2B}" presName="thinLine2b" presStyleLbl="callout" presStyleIdx="4" presStyleCnt="5"/>
      <dgm:spPr/>
    </dgm:pt>
    <dgm:pt modelId="{3D4E1678-B285-4CCA-97B4-905E775FC561}" type="pres">
      <dgm:prSet presAssocID="{0C7A11CA-412B-4F10-A4A1-9FC51260BB2B}" presName="vertSpace2b" presStyleCnt="0"/>
      <dgm:spPr/>
    </dgm:pt>
  </dgm:ptLst>
  <dgm:cxnLst>
    <dgm:cxn modelId="{96B4E907-F2F8-4D35-9383-CDB6700445EF}" srcId="{12F50448-DEB3-4FCD-B5FD-59D1FF9E4495}" destId="{26CEA0C4-57C8-47D0-B095-2ACE4FB53A56}" srcOrd="0" destOrd="0" parTransId="{F3D2E6A7-1CE5-46B6-9406-1DC2133C5117}" sibTransId="{259B588C-F207-4E95-8E00-561CBF80EAB5}"/>
    <dgm:cxn modelId="{DE105714-8B88-47CF-962C-E7B8985F504E}" srcId="{12F50448-DEB3-4FCD-B5FD-59D1FF9E4495}" destId="{4F6AD6BE-F999-4F7C-B92C-F12BA308ADD8}" srcOrd="1" destOrd="0" parTransId="{85D436AA-3813-4B2B-8CC9-D6649E01F08E}" sibTransId="{A5479C7E-54BB-4B2F-9C65-DCF2E86DD842}"/>
    <dgm:cxn modelId="{FB488C16-9B66-41E9-9C61-DD8F6C0BC9B8}" type="presOf" srcId="{0C7A11CA-412B-4F10-A4A1-9FC51260BB2B}" destId="{32964764-08C6-4FEC-870F-7E8B371F8C0C}" srcOrd="0" destOrd="0" presId="urn:microsoft.com/office/officeart/2008/layout/LinedList"/>
    <dgm:cxn modelId="{5BF1BE1D-A2E1-4B64-A44D-F0099EDD2241}" type="presOf" srcId="{12F50448-DEB3-4FCD-B5FD-59D1FF9E4495}" destId="{C677829A-A25A-4972-90EA-01837E37A925}" srcOrd="0" destOrd="0" presId="urn:microsoft.com/office/officeart/2008/layout/LinedList"/>
    <dgm:cxn modelId="{FEBB4726-ED7F-4503-9218-F9BD927D42EA}" type="presOf" srcId="{DA575412-23B2-4682-A785-0115385FAD0C}" destId="{AB3E1F2D-DD94-4136-84D1-E9DF96B0863D}" srcOrd="0" destOrd="0" presId="urn:microsoft.com/office/officeart/2008/layout/LinedList"/>
    <dgm:cxn modelId="{CA471E53-144D-4B55-871E-D99BE64C9E31}" srcId="{DA575412-23B2-4682-A785-0115385FAD0C}" destId="{12F50448-DEB3-4FCD-B5FD-59D1FF9E4495}" srcOrd="1" destOrd="0" parTransId="{2CC219CE-2131-4431-9927-4E6D92A5763D}" sibTransId="{AF67A0C9-E04B-438F-BBEF-B810AB0FCFB0}"/>
    <dgm:cxn modelId="{B7834D8E-AA78-4C6A-A153-096DF36BDBB1}" type="presOf" srcId="{E264F085-F94E-424F-926D-E1F8ED2ED5C1}" destId="{A5BF72D4-AADC-4298-AD2A-D21244BADACC}" srcOrd="0" destOrd="0" presId="urn:microsoft.com/office/officeart/2008/layout/LinedList"/>
    <dgm:cxn modelId="{037938AD-0722-411C-A350-16B1773534D5}" type="presOf" srcId="{143D0534-5E1A-4058-9101-213F2A0F0C45}" destId="{A4FF0E1F-CDE4-4DC6-B303-E9DECA9DBF37}" srcOrd="0" destOrd="0" presId="urn:microsoft.com/office/officeart/2008/layout/LinedList"/>
    <dgm:cxn modelId="{1CB4ADB1-726A-4FCD-ACB4-9F28C327F38E}" srcId="{DA575412-23B2-4682-A785-0115385FAD0C}" destId="{E264F085-F94E-424F-926D-E1F8ED2ED5C1}" srcOrd="0" destOrd="0" parTransId="{1414F4CC-0ACF-40BF-9090-A205B666F636}" sibTransId="{82CDF6E9-806B-49FE-B06E-7364DCE26E57}"/>
    <dgm:cxn modelId="{34A6AFB1-85A3-417C-B256-BCAE677E5B74}" type="presOf" srcId="{4F6AD6BE-F999-4F7C-B92C-F12BA308ADD8}" destId="{FA068042-26B9-4734-AB79-20A6C18F6604}" srcOrd="0" destOrd="0" presId="urn:microsoft.com/office/officeart/2008/layout/LinedList"/>
    <dgm:cxn modelId="{4663ACC0-E11F-40D9-944D-89A2847FAC79}" srcId="{12F50448-DEB3-4FCD-B5FD-59D1FF9E4495}" destId="{143D0534-5E1A-4058-9101-213F2A0F0C45}" srcOrd="2" destOrd="0" parTransId="{96D9AB2C-3143-483A-9359-892BFBF73EB6}" sibTransId="{B7BBC8F7-E3F6-4DE5-A644-CC6F2912F39B}"/>
    <dgm:cxn modelId="{9D1A54D5-0FB0-4B2A-92C6-FCABA2D0E9F6}" type="presOf" srcId="{232D8B08-0480-49A4-BA0E-FEB577F00338}" destId="{81E8F04D-9DA9-418C-BF10-5D615CC4E8D7}" srcOrd="0" destOrd="0" presId="urn:microsoft.com/office/officeart/2008/layout/LinedList"/>
    <dgm:cxn modelId="{DED4EEDA-395F-400C-BEE8-5E41107D6D79}" srcId="{12F50448-DEB3-4FCD-B5FD-59D1FF9E4495}" destId="{0C7A11CA-412B-4F10-A4A1-9FC51260BB2B}" srcOrd="3" destOrd="0" parTransId="{78977B7D-8430-4811-B7D8-4FD880802257}" sibTransId="{EB10BC7D-0643-46ED-855A-73883E6254F9}"/>
    <dgm:cxn modelId="{9F0FD1EB-9745-4F93-B68B-ED1526F413F4}" srcId="{E264F085-F94E-424F-926D-E1F8ED2ED5C1}" destId="{232D8B08-0480-49A4-BA0E-FEB577F00338}" srcOrd="0" destOrd="0" parTransId="{04996669-6D7B-4090-ACA2-9BF840DE8ACF}" sibTransId="{95312876-DB6F-45A6-8BAC-D0865A54B963}"/>
    <dgm:cxn modelId="{8F1F9CF2-9BE5-4469-B8D8-FCC02CBAB030}" type="presOf" srcId="{26CEA0C4-57C8-47D0-B095-2ACE4FB53A56}" destId="{4FA4548A-D2A0-4D77-BA43-EA00F3FBBFDE}" srcOrd="0" destOrd="0" presId="urn:microsoft.com/office/officeart/2008/layout/LinedList"/>
    <dgm:cxn modelId="{794D63C9-D79A-47C4-B09C-92D5FD91FF5F}" type="presParOf" srcId="{AB3E1F2D-DD94-4136-84D1-E9DF96B0863D}" destId="{C34A4870-B3C5-43B3-BC67-EF8F0EFDEA78}" srcOrd="0" destOrd="0" presId="urn:microsoft.com/office/officeart/2008/layout/LinedList"/>
    <dgm:cxn modelId="{8D816287-9FDE-460D-B5E6-B54AD1F5296D}" type="presParOf" srcId="{AB3E1F2D-DD94-4136-84D1-E9DF96B0863D}" destId="{15E03916-A2AC-4743-90F6-16A077F41CB0}" srcOrd="1" destOrd="0" presId="urn:microsoft.com/office/officeart/2008/layout/LinedList"/>
    <dgm:cxn modelId="{8FC7C965-F953-4BE6-95D5-2266EB7BA0DF}" type="presParOf" srcId="{15E03916-A2AC-4743-90F6-16A077F41CB0}" destId="{A5BF72D4-AADC-4298-AD2A-D21244BADACC}" srcOrd="0" destOrd="0" presId="urn:microsoft.com/office/officeart/2008/layout/LinedList"/>
    <dgm:cxn modelId="{4DFABD49-3951-424A-8294-83B7EA89F717}" type="presParOf" srcId="{15E03916-A2AC-4743-90F6-16A077F41CB0}" destId="{AF0B451F-0D91-4B5E-B4AE-E2FECE2C2E09}" srcOrd="1" destOrd="0" presId="urn:microsoft.com/office/officeart/2008/layout/LinedList"/>
    <dgm:cxn modelId="{14EBD2AD-C8E2-4D1E-BB20-61F83E53721D}" type="presParOf" srcId="{AF0B451F-0D91-4B5E-B4AE-E2FECE2C2E09}" destId="{94D1EE49-0416-4712-8941-2AA86CA21E39}" srcOrd="0" destOrd="0" presId="urn:microsoft.com/office/officeart/2008/layout/LinedList"/>
    <dgm:cxn modelId="{985E2FC0-D01D-4602-9D32-7A659D47D01D}" type="presParOf" srcId="{AF0B451F-0D91-4B5E-B4AE-E2FECE2C2E09}" destId="{FA381F9D-2139-4039-B4FA-3A08D5456D66}" srcOrd="1" destOrd="0" presId="urn:microsoft.com/office/officeart/2008/layout/LinedList"/>
    <dgm:cxn modelId="{E792164F-1ED3-4EC8-80A4-785F92F96AE2}" type="presParOf" srcId="{FA381F9D-2139-4039-B4FA-3A08D5456D66}" destId="{DB14AB27-63FE-4440-9F21-46DF0137E6BD}" srcOrd="0" destOrd="0" presId="urn:microsoft.com/office/officeart/2008/layout/LinedList"/>
    <dgm:cxn modelId="{C144116C-B00E-4411-AB7B-40E2B05C3282}" type="presParOf" srcId="{FA381F9D-2139-4039-B4FA-3A08D5456D66}" destId="{81E8F04D-9DA9-418C-BF10-5D615CC4E8D7}" srcOrd="1" destOrd="0" presId="urn:microsoft.com/office/officeart/2008/layout/LinedList"/>
    <dgm:cxn modelId="{5E24810F-724D-4167-8D11-60A6494994FF}" type="presParOf" srcId="{FA381F9D-2139-4039-B4FA-3A08D5456D66}" destId="{3AC2938D-0C30-4F69-8304-BC5719E5400D}" srcOrd="2" destOrd="0" presId="urn:microsoft.com/office/officeart/2008/layout/LinedList"/>
    <dgm:cxn modelId="{BFB09B67-4BAD-4649-88AE-F193342C033D}" type="presParOf" srcId="{AF0B451F-0D91-4B5E-B4AE-E2FECE2C2E09}" destId="{193335CE-0AB2-4F55-82EA-8388EAE084CD}" srcOrd="2" destOrd="0" presId="urn:microsoft.com/office/officeart/2008/layout/LinedList"/>
    <dgm:cxn modelId="{BF5B41F9-8FFE-4B8C-95F4-EFD311B11F00}" type="presParOf" srcId="{AF0B451F-0D91-4B5E-B4AE-E2FECE2C2E09}" destId="{37B1E268-5556-4D44-8007-E8D18E429C1F}" srcOrd="3" destOrd="0" presId="urn:microsoft.com/office/officeart/2008/layout/LinedList"/>
    <dgm:cxn modelId="{35A2FEB0-6539-435D-A842-740733A3920C}" type="presParOf" srcId="{AB3E1F2D-DD94-4136-84D1-E9DF96B0863D}" destId="{FCA74891-684B-479A-82A3-1E207D657DC7}" srcOrd="2" destOrd="0" presId="urn:microsoft.com/office/officeart/2008/layout/LinedList"/>
    <dgm:cxn modelId="{65C02D4D-EB5F-4ECD-93CA-E454917F6FD7}" type="presParOf" srcId="{AB3E1F2D-DD94-4136-84D1-E9DF96B0863D}" destId="{A78F8F43-1293-4804-B163-7402B28FB340}" srcOrd="3" destOrd="0" presId="urn:microsoft.com/office/officeart/2008/layout/LinedList"/>
    <dgm:cxn modelId="{6C6528B4-B454-4DCA-BC33-57C273D0871F}" type="presParOf" srcId="{A78F8F43-1293-4804-B163-7402B28FB340}" destId="{C677829A-A25A-4972-90EA-01837E37A925}" srcOrd="0" destOrd="0" presId="urn:microsoft.com/office/officeart/2008/layout/LinedList"/>
    <dgm:cxn modelId="{7C7D8432-06D1-41E1-80EE-EFF7E51677C5}" type="presParOf" srcId="{A78F8F43-1293-4804-B163-7402B28FB340}" destId="{281AA833-13FD-4A2A-9716-11D6425C36A0}" srcOrd="1" destOrd="0" presId="urn:microsoft.com/office/officeart/2008/layout/LinedList"/>
    <dgm:cxn modelId="{3A03EF5E-152A-41CF-86AC-9597EEACF5F1}" type="presParOf" srcId="{281AA833-13FD-4A2A-9716-11D6425C36A0}" destId="{4D093ACA-69CA-43CA-B0D4-0F6B5C52AF26}" srcOrd="0" destOrd="0" presId="urn:microsoft.com/office/officeart/2008/layout/LinedList"/>
    <dgm:cxn modelId="{8A97AA9F-0A09-461A-805A-4BF3084EA31B}" type="presParOf" srcId="{281AA833-13FD-4A2A-9716-11D6425C36A0}" destId="{33FE30FC-C05D-4BD1-BC9B-27B5E2FE6A08}" srcOrd="1" destOrd="0" presId="urn:microsoft.com/office/officeart/2008/layout/LinedList"/>
    <dgm:cxn modelId="{A51467C2-AEB7-4F2A-B9F1-14FB3D8ADF1A}" type="presParOf" srcId="{33FE30FC-C05D-4BD1-BC9B-27B5E2FE6A08}" destId="{0B8C883A-B372-4704-959F-BBF3CFAD4502}" srcOrd="0" destOrd="0" presId="urn:microsoft.com/office/officeart/2008/layout/LinedList"/>
    <dgm:cxn modelId="{74A7448D-6F2F-4DC4-B37F-CF07DBD7CE2F}" type="presParOf" srcId="{33FE30FC-C05D-4BD1-BC9B-27B5E2FE6A08}" destId="{4FA4548A-D2A0-4D77-BA43-EA00F3FBBFDE}" srcOrd="1" destOrd="0" presId="urn:microsoft.com/office/officeart/2008/layout/LinedList"/>
    <dgm:cxn modelId="{9A337DB0-6EA9-4E07-8379-A30E48C36127}" type="presParOf" srcId="{33FE30FC-C05D-4BD1-BC9B-27B5E2FE6A08}" destId="{734EB2DE-A40B-4F22-885C-6F2C40CDE7AB}" srcOrd="2" destOrd="0" presId="urn:microsoft.com/office/officeart/2008/layout/LinedList"/>
    <dgm:cxn modelId="{2492B0DA-F72C-44D9-8C34-120E680DD745}" type="presParOf" srcId="{281AA833-13FD-4A2A-9716-11D6425C36A0}" destId="{32393AA4-F978-499B-BAD4-70772B23C8C7}" srcOrd="2" destOrd="0" presId="urn:microsoft.com/office/officeart/2008/layout/LinedList"/>
    <dgm:cxn modelId="{E03263E4-002D-433B-9FDA-92520A9DAA4C}" type="presParOf" srcId="{281AA833-13FD-4A2A-9716-11D6425C36A0}" destId="{45804A0C-6F25-428C-97A4-906865829B63}" srcOrd="3" destOrd="0" presId="urn:microsoft.com/office/officeart/2008/layout/LinedList"/>
    <dgm:cxn modelId="{D35913DA-8950-4997-9FCF-F2728A231DE1}" type="presParOf" srcId="{281AA833-13FD-4A2A-9716-11D6425C36A0}" destId="{417A7C9B-279D-42DE-941B-A39F873A0E2B}" srcOrd="4" destOrd="0" presId="urn:microsoft.com/office/officeart/2008/layout/LinedList"/>
    <dgm:cxn modelId="{8A1F3D5D-397B-4D7C-BF52-0ADD5029C2E6}" type="presParOf" srcId="{417A7C9B-279D-42DE-941B-A39F873A0E2B}" destId="{1BBC4E4E-627C-4F4D-9D4C-E6356C75560C}" srcOrd="0" destOrd="0" presId="urn:microsoft.com/office/officeart/2008/layout/LinedList"/>
    <dgm:cxn modelId="{71E70117-6548-4E9E-9651-C58032152C0F}" type="presParOf" srcId="{417A7C9B-279D-42DE-941B-A39F873A0E2B}" destId="{FA068042-26B9-4734-AB79-20A6C18F6604}" srcOrd="1" destOrd="0" presId="urn:microsoft.com/office/officeart/2008/layout/LinedList"/>
    <dgm:cxn modelId="{65030FAC-1D66-4E49-A40D-02FEAD1F4D6F}" type="presParOf" srcId="{417A7C9B-279D-42DE-941B-A39F873A0E2B}" destId="{E6285889-8643-47D0-9307-B87609495203}" srcOrd="2" destOrd="0" presId="urn:microsoft.com/office/officeart/2008/layout/LinedList"/>
    <dgm:cxn modelId="{1D71AF4F-18FC-4DA6-AAE1-4BD9E7B9CDC5}" type="presParOf" srcId="{281AA833-13FD-4A2A-9716-11D6425C36A0}" destId="{1EE10614-902A-4116-9FA2-064127305116}" srcOrd="5" destOrd="0" presId="urn:microsoft.com/office/officeart/2008/layout/LinedList"/>
    <dgm:cxn modelId="{AA23A005-A7BF-4FDC-B7A2-9063C0CE00CA}" type="presParOf" srcId="{281AA833-13FD-4A2A-9716-11D6425C36A0}" destId="{02F956B5-75EE-4E0D-85FF-33DBE2E1260D}" srcOrd="6" destOrd="0" presId="urn:microsoft.com/office/officeart/2008/layout/LinedList"/>
    <dgm:cxn modelId="{16262D13-926A-4926-A6B6-FCDBDC8BCBAB}" type="presParOf" srcId="{281AA833-13FD-4A2A-9716-11D6425C36A0}" destId="{9A524006-B101-433A-8B07-C0884F7ACF33}" srcOrd="7" destOrd="0" presId="urn:microsoft.com/office/officeart/2008/layout/LinedList"/>
    <dgm:cxn modelId="{F5DB8D6B-646A-447B-84C6-9D26B1A8E729}" type="presParOf" srcId="{9A524006-B101-433A-8B07-C0884F7ACF33}" destId="{B1246B6D-6273-4543-AC8A-22B9E740B461}" srcOrd="0" destOrd="0" presId="urn:microsoft.com/office/officeart/2008/layout/LinedList"/>
    <dgm:cxn modelId="{E3B987E1-F621-4EC9-B83E-1EBFE64915D3}" type="presParOf" srcId="{9A524006-B101-433A-8B07-C0884F7ACF33}" destId="{A4FF0E1F-CDE4-4DC6-B303-E9DECA9DBF37}" srcOrd="1" destOrd="0" presId="urn:microsoft.com/office/officeart/2008/layout/LinedList"/>
    <dgm:cxn modelId="{BC34EF76-031F-4204-936D-4AEF0516C3DF}" type="presParOf" srcId="{9A524006-B101-433A-8B07-C0884F7ACF33}" destId="{BB8AEECD-794A-451D-84C3-4C69C66C961D}" srcOrd="2" destOrd="0" presId="urn:microsoft.com/office/officeart/2008/layout/LinedList"/>
    <dgm:cxn modelId="{B9DE81C1-6D4C-4394-AC94-691029F498BF}" type="presParOf" srcId="{281AA833-13FD-4A2A-9716-11D6425C36A0}" destId="{527E2956-DB37-46B2-BB9C-3FDEC3230B13}" srcOrd="8" destOrd="0" presId="urn:microsoft.com/office/officeart/2008/layout/LinedList"/>
    <dgm:cxn modelId="{33C61350-FA5C-4100-8090-0577B8F4AB5A}" type="presParOf" srcId="{281AA833-13FD-4A2A-9716-11D6425C36A0}" destId="{D4FED592-FDC8-44C5-A597-B88A95F9E42E}" srcOrd="9" destOrd="0" presId="urn:microsoft.com/office/officeart/2008/layout/LinedList"/>
    <dgm:cxn modelId="{6A6C48A4-E925-4F9D-BFB6-193C7DDE1A1C}" type="presParOf" srcId="{281AA833-13FD-4A2A-9716-11D6425C36A0}" destId="{983C1538-3FF3-4313-8C15-21EE393BA719}" srcOrd="10" destOrd="0" presId="urn:microsoft.com/office/officeart/2008/layout/LinedList"/>
    <dgm:cxn modelId="{B5A7EE10-B827-4157-8C9D-A361B88D674D}" type="presParOf" srcId="{983C1538-3FF3-4313-8C15-21EE393BA719}" destId="{1F166056-BE3D-4351-98DD-A2EBE414BC50}" srcOrd="0" destOrd="0" presId="urn:microsoft.com/office/officeart/2008/layout/LinedList"/>
    <dgm:cxn modelId="{4D1A7E9C-09AA-43D5-8D42-DE3BA407DC16}" type="presParOf" srcId="{983C1538-3FF3-4313-8C15-21EE393BA719}" destId="{32964764-08C6-4FEC-870F-7E8B371F8C0C}" srcOrd="1" destOrd="0" presId="urn:microsoft.com/office/officeart/2008/layout/LinedList"/>
    <dgm:cxn modelId="{849E5578-914F-446F-AF42-785E15B40D7A}" type="presParOf" srcId="{983C1538-3FF3-4313-8C15-21EE393BA719}" destId="{673ACE9B-9B5A-47C4-8E26-2768FDD5B95B}" srcOrd="2" destOrd="0" presId="urn:microsoft.com/office/officeart/2008/layout/LinedList"/>
    <dgm:cxn modelId="{057C48A9-616A-4E78-893F-7E36FF434E64}" type="presParOf" srcId="{281AA833-13FD-4A2A-9716-11D6425C36A0}" destId="{D4BA3578-A421-4352-920F-2D9F6937637F}" srcOrd="11" destOrd="0" presId="urn:microsoft.com/office/officeart/2008/layout/LinedList"/>
    <dgm:cxn modelId="{4991D2FF-E827-49A0-B535-C0680B8D5AF5}" type="presParOf" srcId="{281AA833-13FD-4A2A-9716-11D6425C36A0}" destId="{3D4E1678-B285-4CCA-97B4-905E775FC561}"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506EDA7-92F2-4E37-AF44-C99219130D80}" type="doc">
      <dgm:prSet loTypeId="urn:microsoft.com/office/officeart/2005/8/layout/cycle2" loCatId="cycle" qsTypeId="urn:microsoft.com/office/officeart/2005/8/quickstyle/3d5" qsCatId="3D" csTypeId="urn:microsoft.com/office/officeart/2005/8/colors/colorful4" csCatId="colorful"/>
      <dgm:spPr/>
      <dgm:t>
        <a:bodyPr/>
        <a:lstStyle/>
        <a:p>
          <a:endParaRPr lang="fi-FI"/>
        </a:p>
      </dgm:t>
    </dgm:pt>
    <dgm:pt modelId="{EF28E916-2F37-4C3C-900B-0511A15ECD1C}">
      <dgm:prSet/>
      <dgm:spPr/>
      <dgm:t>
        <a:bodyPr/>
        <a:lstStyle/>
        <a:p>
          <a:r>
            <a:rPr lang="fi-FI" b="1"/>
            <a:t>Tarjous (tarjoajan antama) ja vastaus / hyväksyntä (tarjoajan antama)</a:t>
          </a:r>
          <a:endParaRPr lang="fi-FI"/>
        </a:p>
      </dgm:t>
    </dgm:pt>
    <dgm:pt modelId="{A3D84D35-57FE-4CE9-954D-25F479649871}" type="parTrans" cxnId="{5D28E760-AD58-4E7C-B51F-5CA56C2166DB}">
      <dgm:prSet/>
      <dgm:spPr/>
      <dgm:t>
        <a:bodyPr/>
        <a:lstStyle/>
        <a:p>
          <a:endParaRPr lang="fi-FI"/>
        </a:p>
      </dgm:t>
    </dgm:pt>
    <dgm:pt modelId="{CC377B89-4E36-42CE-A048-44DECEB62ADF}" type="sibTrans" cxnId="{5D28E760-AD58-4E7C-B51F-5CA56C2166DB}">
      <dgm:prSet/>
      <dgm:spPr/>
      <dgm:t>
        <a:bodyPr/>
        <a:lstStyle/>
        <a:p>
          <a:endParaRPr lang="fi-FI"/>
        </a:p>
      </dgm:t>
    </dgm:pt>
    <dgm:pt modelId="{9F6049A8-BF97-43F2-A5E8-20141D2B8F02}">
      <dgm:prSet/>
      <dgm:spPr/>
      <dgm:t>
        <a:bodyPr/>
        <a:lstStyle/>
        <a:p>
          <a:r>
            <a:rPr lang="fi-FI" b="1"/>
            <a:t>Tarjous on muotoiltava siten, että tarjouksen tekijä pystyy vastaamaan tarjoukseen "kyllä" tai "ei"</a:t>
          </a:r>
          <a:endParaRPr lang="fi-FI"/>
        </a:p>
      </dgm:t>
    </dgm:pt>
    <dgm:pt modelId="{BEF363BE-C2E8-4EA2-9F46-CF70C23BFE0E}" type="parTrans" cxnId="{4BCD25BB-A75C-4E51-8A66-074B9CC1479B}">
      <dgm:prSet/>
      <dgm:spPr/>
      <dgm:t>
        <a:bodyPr/>
        <a:lstStyle/>
        <a:p>
          <a:endParaRPr lang="fi-FI"/>
        </a:p>
      </dgm:t>
    </dgm:pt>
    <dgm:pt modelId="{1811735D-29A4-4955-9689-A5A5FD9BA842}" type="sibTrans" cxnId="{4BCD25BB-A75C-4E51-8A66-074B9CC1479B}">
      <dgm:prSet/>
      <dgm:spPr/>
      <dgm:t>
        <a:bodyPr/>
        <a:lstStyle/>
        <a:p>
          <a:endParaRPr lang="fi-FI"/>
        </a:p>
      </dgm:t>
    </dgm:pt>
    <dgm:pt modelId="{6D29FD6C-F7CD-44D2-B377-CCD99C1E4D8F}">
      <dgm:prSet/>
      <dgm:spPr/>
      <dgm:t>
        <a:bodyPr/>
        <a:lstStyle/>
        <a:p>
          <a:r>
            <a:rPr lang="fi-FI" b="1"/>
            <a:t>Tarjouksen sitova luonne: tarjouksen tekijällä on mahdollisuus tehdä sopimus vastaamalla "kyllä"</a:t>
          </a:r>
          <a:endParaRPr lang="fi-FI"/>
        </a:p>
      </dgm:t>
    </dgm:pt>
    <dgm:pt modelId="{2F092896-F88A-4FFD-9350-038E24FF19D4}" type="parTrans" cxnId="{8A762AC2-9875-450A-BF3A-54D8273D9AFE}">
      <dgm:prSet/>
      <dgm:spPr/>
      <dgm:t>
        <a:bodyPr/>
        <a:lstStyle/>
        <a:p>
          <a:endParaRPr lang="fi-FI"/>
        </a:p>
      </dgm:t>
    </dgm:pt>
    <dgm:pt modelId="{2BE1E54A-94DB-4DF7-8CDD-518A7D5074BC}" type="sibTrans" cxnId="{8A762AC2-9875-450A-BF3A-54D8273D9AFE}">
      <dgm:prSet/>
      <dgm:spPr/>
      <dgm:t>
        <a:bodyPr/>
        <a:lstStyle/>
        <a:p>
          <a:endParaRPr lang="fi-FI"/>
        </a:p>
      </dgm:t>
    </dgm:pt>
    <dgm:pt modelId="{F3A3823A-415E-448E-A9C1-D5D8D5319F37}">
      <dgm:prSet/>
      <dgm:spPr/>
      <dgm:t>
        <a:bodyPr/>
        <a:lstStyle/>
        <a:p>
          <a:r>
            <a:rPr lang="fi-FI" b="1"/>
            <a:t>Tarjouksen sitovuus alkaa, kun tarjous on tullut tarjouksen tekijän tietoon.</a:t>
          </a:r>
          <a:endParaRPr lang="fi-FI"/>
        </a:p>
      </dgm:t>
    </dgm:pt>
    <dgm:pt modelId="{F8AABE75-3986-46B9-B127-350BE802D2DC}" type="parTrans" cxnId="{686A0EB1-D66E-471A-B273-2C10CE9CF3FA}">
      <dgm:prSet/>
      <dgm:spPr/>
      <dgm:t>
        <a:bodyPr/>
        <a:lstStyle/>
        <a:p>
          <a:endParaRPr lang="fi-FI"/>
        </a:p>
      </dgm:t>
    </dgm:pt>
    <dgm:pt modelId="{B5B19259-21EC-41C6-91FE-59AAF5CDEE20}" type="sibTrans" cxnId="{686A0EB1-D66E-471A-B273-2C10CE9CF3FA}">
      <dgm:prSet/>
      <dgm:spPr/>
      <dgm:t>
        <a:bodyPr/>
        <a:lstStyle/>
        <a:p>
          <a:endParaRPr lang="fi-FI"/>
        </a:p>
      </dgm:t>
    </dgm:pt>
    <dgm:pt modelId="{1B10C4F5-A54B-40BE-81F2-9835A36E17CE}" type="pres">
      <dgm:prSet presAssocID="{D506EDA7-92F2-4E37-AF44-C99219130D80}" presName="cycle" presStyleCnt="0">
        <dgm:presLayoutVars>
          <dgm:dir/>
          <dgm:resizeHandles val="exact"/>
        </dgm:presLayoutVars>
      </dgm:prSet>
      <dgm:spPr/>
    </dgm:pt>
    <dgm:pt modelId="{E5546CF8-9F55-493B-BBCE-FF84DA09A012}" type="pres">
      <dgm:prSet presAssocID="{EF28E916-2F37-4C3C-900B-0511A15ECD1C}" presName="node" presStyleLbl="node1" presStyleIdx="0" presStyleCnt="4">
        <dgm:presLayoutVars>
          <dgm:bulletEnabled val="1"/>
        </dgm:presLayoutVars>
      </dgm:prSet>
      <dgm:spPr/>
    </dgm:pt>
    <dgm:pt modelId="{40641E79-19D2-44C4-9B40-838E3CBA641B}" type="pres">
      <dgm:prSet presAssocID="{CC377B89-4E36-42CE-A048-44DECEB62ADF}" presName="sibTrans" presStyleLbl="sibTrans2D1" presStyleIdx="0" presStyleCnt="4"/>
      <dgm:spPr/>
    </dgm:pt>
    <dgm:pt modelId="{A47CC105-3425-493C-845F-EB940B618C39}" type="pres">
      <dgm:prSet presAssocID="{CC377B89-4E36-42CE-A048-44DECEB62ADF}" presName="connectorText" presStyleLbl="sibTrans2D1" presStyleIdx="0" presStyleCnt="4"/>
      <dgm:spPr/>
    </dgm:pt>
    <dgm:pt modelId="{98DB4B18-AB5E-48A8-A277-B134270A7FD9}" type="pres">
      <dgm:prSet presAssocID="{9F6049A8-BF97-43F2-A5E8-20141D2B8F02}" presName="node" presStyleLbl="node1" presStyleIdx="1" presStyleCnt="4">
        <dgm:presLayoutVars>
          <dgm:bulletEnabled val="1"/>
        </dgm:presLayoutVars>
      </dgm:prSet>
      <dgm:spPr/>
    </dgm:pt>
    <dgm:pt modelId="{BDAC6D3D-7122-40CC-9050-ECBC571C4CAA}" type="pres">
      <dgm:prSet presAssocID="{1811735D-29A4-4955-9689-A5A5FD9BA842}" presName="sibTrans" presStyleLbl="sibTrans2D1" presStyleIdx="1" presStyleCnt="4"/>
      <dgm:spPr/>
    </dgm:pt>
    <dgm:pt modelId="{B6788FA5-D00D-4B1C-A729-030611987002}" type="pres">
      <dgm:prSet presAssocID="{1811735D-29A4-4955-9689-A5A5FD9BA842}" presName="connectorText" presStyleLbl="sibTrans2D1" presStyleIdx="1" presStyleCnt="4"/>
      <dgm:spPr/>
    </dgm:pt>
    <dgm:pt modelId="{5D4DD532-9ADC-422D-BBF3-8DDB401B2EDD}" type="pres">
      <dgm:prSet presAssocID="{6D29FD6C-F7CD-44D2-B377-CCD99C1E4D8F}" presName="node" presStyleLbl="node1" presStyleIdx="2" presStyleCnt="4">
        <dgm:presLayoutVars>
          <dgm:bulletEnabled val="1"/>
        </dgm:presLayoutVars>
      </dgm:prSet>
      <dgm:spPr/>
    </dgm:pt>
    <dgm:pt modelId="{91B6A9F9-F313-4D9B-ABFB-023E0D77A8A2}" type="pres">
      <dgm:prSet presAssocID="{2BE1E54A-94DB-4DF7-8CDD-518A7D5074BC}" presName="sibTrans" presStyleLbl="sibTrans2D1" presStyleIdx="2" presStyleCnt="4"/>
      <dgm:spPr/>
    </dgm:pt>
    <dgm:pt modelId="{E5EDFED4-832F-485B-9E44-017FBC752D9F}" type="pres">
      <dgm:prSet presAssocID="{2BE1E54A-94DB-4DF7-8CDD-518A7D5074BC}" presName="connectorText" presStyleLbl="sibTrans2D1" presStyleIdx="2" presStyleCnt="4"/>
      <dgm:spPr/>
    </dgm:pt>
    <dgm:pt modelId="{3FA55DFE-CF0E-4281-902D-28713EBB2AAC}" type="pres">
      <dgm:prSet presAssocID="{F3A3823A-415E-448E-A9C1-D5D8D5319F37}" presName="node" presStyleLbl="node1" presStyleIdx="3" presStyleCnt="4">
        <dgm:presLayoutVars>
          <dgm:bulletEnabled val="1"/>
        </dgm:presLayoutVars>
      </dgm:prSet>
      <dgm:spPr/>
    </dgm:pt>
    <dgm:pt modelId="{7D533D1B-1CE5-422F-AB0E-955DEC2C8A89}" type="pres">
      <dgm:prSet presAssocID="{B5B19259-21EC-41C6-91FE-59AAF5CDEE20}" presName="sibTrans" presStyleLbl="sibTrans2D1" presStyleIdx="3" presStyleCnt="4" custAng="13284484" custLinFactX="-217425" custLinFactY="45912" custLinFactNeighborX="-300000" custLinFactNeighborY="100000"/>
      <dgm:spPr/>
    </dgm:pt>
    <dgm:pt modelId="{D0A1221C-C5D5-4368-97A8-5B888224DDD1}" type="pres">
      <dgm:prSet presAssocID="{B5B19259-21EC-41C6-91FE-59AAF5CDEE20}" presName="connectorText" presStyleLbl="sibTrans2D1" presStyleIdx="3" presStyleCnt="4"/>
      <dgm:spPr/>
    </dgm:pt>
  </dgm:ptLst>
  <dgm:cxnLst>
    <dgm:cxn modelId="{5BCAB520-E37D-48DB-8055-B7B9242C1879}" type="presOf" srcId="{6D29FD6C-F7CD-44D2-B377-CCD99C1E4D8F}" destId="{5D4DD532-9ADC-422D-BBF3-8DDB401B2EDD}" srcOrd="0" destOrd="0" presId="urn:microsoft.com/office/officeart/2005/8/layout/cycle2"/>
    <dgm:cxn modelId="{DDBC3F36-E511-495B-8E3C-1498EDA76154}" type="presOf" srcId="{EF28E916-2F37-4C3C-900B-0511A15ECD1C}" destId="{E5546CF8-9F55-493B-BBCE-FF84DA09A012}" srcOrd="0" destOrd="0" presId="urn:microsoft.com/office/officeart/2005/8/layout/cycle2"/>
    <dgm:cxn modelId="{4C510239-2D60-4D17-AD79-4302EEBAE632}" type="presOf" srcId="{D506EDA7-92F2-4E37-AF44-C99219130D80}" destId="{1B10C4F5-A54B-40BE-81F2-9835A36E17CE}" srcOrd="0" destOrd="0" presId="urn:microsoft.com/office/officeart/2005/8/layout/cycle2"/>
    <dgm:cxn modelId="{5D28E760-AD58-4E7C-B51F-5CA56C2166DB}" srcId="{D506EDA7-92F2-4E37-AF44-C99219130D80}" destId="{EF28E916-2F37-4C3C-900B-0511A15ECD1C}" srcOrd="0" destOrd="0" parTransId="{A3D84D35-57FE-4CE9-954D-25F479649871}" sibTransId="{CC377B89-4E36-42CE-A048-44DECEB62ADF}"/>
    <dgm:cxn modelId="{8C2A4849-9B7F-4020-91EE-C52E1A40165D}" type="presOf" srcId="{CC377B89-4E36-42CE-A048-44DECEB62ADF}" destId="{A47CC105-3425-493C-845F-EB940B618C39}" srcOrd="1" destOrd="0" presId="urn:microsoft.com/office/officeart/2005/8/layout/cycle2"/>
    <dgm:cxn modelId="{015E5D51-ED73-496F-A028-D1DB08D4003C}" type="presOf" srcId="{B5B19259-21EC-41C6-91FE-59AAF5CDEE20}" destId="{D0A1221C-C5D5-4368-97A8-5B888224DDD1}" srcOrd="1" destOrd="0" presId="urn:microsoft.com/office/officeart/2005/8/layout/cycle2"/>
    <dgm:cxn modelId="{F994A673-2040-4D28-A71F-FE6734786558}" type="presOf" srcId="{2BE1E54A-94DB-4DF7-8CDD-518A7D5074BC}" destId="{E5EDFED4-832F-485B-9E44-017FBC752D9F}" srcOrd="1" destOrd="0" presId="urn:microsoft.com/office/officeart/2005/8/layout/cycle2"/>
    <dgm:cxn modelId="{6A7D1D77-D81B-48D7-BCB6-F7476340944F}" type="presOf" srcId="{1811735D-29A4-4955-9689-A5A5FD9BA842}" destId="{BDAC6D3D-7122-40CC-9050-ECBC571C4CAA}" srcOrd="0" destOrd="0" presId="urn:microsoft.com/office/officeart/2005/8/layout/cycle2"/>
    <dgm:cxn modelId="{09A58E7E-DA1D-4D31-BA0C-9E96CD6817D5}" type="presOf" srcId="{B5B19259-21EC-41C6-91FE-59AAF5CDEE20}" destId="{7D533D1B-1CE5-422F-AB0E-955DEC2C8A89}" srcOrd="0" destOrd="0" presId="urn:microsoft.com/office/officeart/2005/8/layout/cycle2"/>
    <dgm:cxn modelId="{07976287-425E-4495-8D42-CAE12FD03FF8}" type="presOf" srcId="{F3A3823A-415E-448E-A9C1-D5D8D5319F37}" destId="{3FA55DFE-CF0E-4281-902D-28713EBB2AAC}" srcOrd="0" destOrd="0" presId="urn:microsoft.com/office/officeart/2005/8/layout/cycle2"/>
    <dgm:cxn modelId="{30B4C99B-936C-4D03-96B8-A538E8571C48}" type="presOf" srcId="{2BE1E54A-94DB-4DF7-8CDD-518A7D5074BC}" destId="{91B6A9F9-F313-4D9B-ABFB-023E0D77A8A2}" srcOrd="0" destOrd="0" presId="urn:microsoft.com/office/officeart/2005/8/layout/cycle2"/>
    <dgm:cxn modelId="{410311AB-4DC6-4C2B-B0AE-ACD619554C0F}" type="presOf" srcId="{9F6049A8-BF97-43F2-A5E8-20141D2B8F02}" destId="{98DB4B18-AB5E-48A8-A277-B134270A7FD9}" srcOrd="0" destOrd="0" presId="urn:microsoft.com/office/officeart/2005/8/layout/cycle2"/>
    <dgm:cxn modelId="{686A0EB1-D66E-471A-B273-2C10CE9CF3FA}" srcId="{D506EDA7-92F2-4E37-AF44-C99219130D80}" destId="{F3A3823A-415E-448E-A9C1-D5D8D5319F37}" srcOrd="3" destOrd="0" parTransId="{F8AABE75-3986-46B9-B127-350BE802D2DC}" sibTransId="{B5B19259-21EC-41C6-91FE-59AAF5CDEE20}"/>
    <dgm:cxn modelId="{4BCD25BB-A75C-4E51-8A66-074B9CC1479B}" srcId="{D506EDA7-92F2-4E37-AF44-C99219130D80}" destId="{9F6049A8-BF97-43F2-A5E8-20141D2B8F02}" srcOrd="1" destOrd="0" parTransId="{BEF363BE-C2E8-4EA2-9F46-CF70C23BFE0E}" sibTransId="{1811735D-29A4-4955-9689-A5A5FD9BA842}"/>
    <dgm:cxn modelId="{75FDFABC-A463-42C8-A31E-4880C0B5E45A}" type="presOf" srcId="{CC377B89-4E36-42CE-A048-44DECEB62ADF}" destId="{40641E79-19D2-44C4-9B40-838E3CBA641B}" srcOrd="0" destOrd="0" presId="urn:microsoft.com/office/officeart/2005/8/layout/cycle2"/>
    <dgm:cxn modelId="{8A762AC2-9875-450A-BF3A-54D8273D9AFE}" srcId="{D506EDA7-92F2-4E37-AF44-C99219130D80}" destId="{6D29FD6C-F7CD-44D2-B377-CCD99C1E4D8F}" srcOrd="2" destOrd="0" parTransId="{2F092896-F88A-4FFD-9350-038E24FF19D4}" sibTransId="{2BE1E54A-94DB-4DF7-8CDD-518A7D5074BC}"/>
    <dgm:cxn modelId="{FAA9C4DE-CFE9-4149-ADB6-F40148749847}" type="presOf" srcId="{1811735D-29A4-4955-9689-A5A5FD9BA842}" destId="{B6788FA5-D00D-4B1C-A729-030611987002}" srcOrd="1" destOrd="0" presId="urn:microsoft.com/office/officeart/2005/8/layout/cycle2"/>
    <dgm:cxn modelId="{438F7DF3-6129-42C8-9613-6B066177D5F7}" type="presParOf" srcId="{1B10C4F5-A54B-40BE-81F2-9835A36E17CE}" destId="{E5546CF8-9F55-493B-BBCE-FF84DA09A012}" srcOrd="0" destOrd="0" presId="urn:microsoft.com/office/officeart/2005/8/layout/cycle2"/>
    <dgm:cxn modelId="{AB9FBF6C-860B-45E1-957F-F79D7B445896}" type="presParOf" srcId="{1B10C4F5-A54B-40BE-81F2-9835A36E17CE}" destId="{40641E79-19D2-44C4-9B40-838E3CBA641B}" srcOrd="1" destOrd="0" presId="urn:microsoft.com/office/officeart/2005/8/layout/cycle2"/>
    <dgm:cxn modelId="{B1588ECF-8E7B-4448-A912-848228A29ABF}" type="presParOf" srcId="{40641E79-19D2-44C4-9B40-838E3CBA641B}" destId="{A47CC105-3425-493C-845F-EB940B618C39}" srcOrd="0" destOrd="0" presId="urn:microsoft.com/office/officeart/2005/8/layout/cycle2"/>
    <dgm:cxn modelId="{180BE9A6-484F-4F91-90E5-D00FE70C31A5}" type="presParOf" srcId="{1B10C4F5-A54B-40BE-81F2-9835A36E17CE}" destId="{98DB4B18-AB5E-48A8-A277-B134270A7FD9}" srcOrd="2" destOrd="0" presId="urn:microsoft.com/office/officeart/2005/8/layout/cycle2"/>
    <dgm:cxn modelId="{5E7DB311-A8EA-4B7F-8D92-A037EE21C27B}" type="presParOf" srcId="{1B10C4F5-A54B-40BE-81F2-9835A36E17CE}" destId="{BDAC6D3D-7122-40CC-9050-ECBC571C4CAA}" srcOrd="3" destOrd="0" presId="urn:microsoft.com/office/officeart/2005/8/layout/cycle2"/>
    <dgm:cxn modelId="{C366A209-6625-465F-96DA-D869D8EC8BE9}" type="presParOf" srcId="{BDAC6D3D-7122-40CC-9050-ECBC571C4CAA}" destId="{B6788FA5-D00D-4B1C-A729-030611987002}" srcOrd="0" destOrd="0" presId="urn:microsoft.com/office/officeart/2005/8/layout/cycle2"/>
    <dgm:cxn modelId="{807FD585-D9E5-4D33-8BF4-28BFEAAB893A}" type="presParOf" srcId="{1B10C4F5-A54B-40BE-81F2-9835A36E17CE}" destId="{5D4DD532-9ADC-422D-BBF3-8DDB401B2EDD}" srcOrd="4" destOrd="0" presId="urn:microsoft.com/office/officeart/2005/8/layout/cycle2"/>
    <dgm:cxn modelId="{381C83CB-C375-4E11-A991-D580660FA075}" type="presParOf" srcId="{1B10C4F5-A54B-40BE-81F2-9835A36E17CE}" destId="{91B6A9F9-F313-4D9B-ABFB-023E0D77A8A2}" srcOrd="5" destOrd="0" presId="urn:microsoft.com/office/officeart/2005/8/layout/cycle2"/>
    <dgm:cxn modelId="{F336DA69-1A7F-4C1C-9E47-6D54068608CC}" type="presParOf" srcId="{91B6A9F9-F313-4D9B-ABFB-023E0D77A8A2}" destId="{E5EDFED4-832F-485B-9E44-017FBC752D9F}" srcOrd="0" destOrd="0" presId="urn:microsoft.com/office/officeart/2005/8/layout/cycle2"/>
    <dgm:cxn modelId="{A9AD67A4-3DDE-48FC-AB5A-3136A41B6B8D}" type="presParOf" srcId="{1B10C4F5-A54B-40BE-81F2-9835A36E17CE}" destId="{3FA55DFE-CF0E-4281-902D-28713EBB2AAC}" srcOrd="6" destOrd="0" presId="urn:microsoft.com/office/officeart/2005/8/layout/cycle2"/>
    <dgm:cxn modelId="{7DA121B9-CED1-43D9-9028-C331ABC0C55B}" type="presParOf" srcId="{1B10C4F5-A54B-40BE-81F2-9835A36E17CE}" destId="{7D533D1B-1CE5-422F-AB0E-955DEC2C8A89}" srcOrd="7" destOrd="0" presId="urn:microsoft.com/office/officeart/2005/8/layout/cycle2"/>
    <dgm:cxn modelId="{3368A697-4DD2-4AFD-8F47-067E44668360}" type="presParOf" srcId="{7D533D1B-1CE5-422F-AB0E-955DEC2C8A89}" destId="{D0A1221C-C5D5-4368-97A8-5B888224DDD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A76CD74-C1F2-4195-8476-14DF1DE964DB}"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089CBBDC-B779-447F-96E5-B18D0E5EFE5D}">
      <dgm:prSet/>
      <dgm:spPr/>
      <dgm:t>
        <a:bodyPr/>
        <a:lstStyle/>
        <a:p>
          <a:r>
            <a:rPr lang="fi-FI" b="1"/>
            <a:t>Tarjouksen voimassaoloaika:</a:t>
          </a:r>
          <a:endParaRPr lang="fi-FI"/>
        </a:p>
      </dgm:t>
    </dgm:pt>
    <dgm:pt modelId="{24F8EDE5-36D4-4DBC-9CB2-534F1551C3F9}" type="parTrans" cxnId="{2E5E96DF-A791-41DB-827A-1E9A8057C866}">
      <dgm:prSet/>
      <dgm:spPr/>
      <dgm:t>
        <a:bodyPr/>
        <a:lstStyle/>
        <a:p>
          <a:endParaRPr lang="fi-FI"/>
        </a:p>
      </dgm:t>
    </dgm:pt>
    <dgm:pt modelId="{2ABCA1BC-0B86-41FD-BDBB-EB1C40D9E134}" type="sibTrans" cxnId="{2E5E96DF-A791-41DB-827A-1E9A8057C866}">
      <dgm:prSet/>
      <dgm:spPr/>
      <dgm:t>
        <a:bodyPr/>
        <a:lstStyle/>
        <a:p>
          <a:endParaRPr lang="fi-FI"/>
        </a:p>
      </dgm:t>
    </dgm:pt>
    <dgm:pt modelId="{01F73740-2846-4AFC-82A1-5C3D54683C07}">
      <dgm:prSet/>
      <dgm:spPr/>
      <dgm:t>
        <a:bodyPr/>
        <a:lstStyle/>
        <a:p>
          <a:r>
            <a:rPr lang="fi-FI"/>
            <a:t>Hyväksynnän on saavutettava tarjoajalle voimassaoloaikana</a:t>
          </a:r>
        </a:p>
      </dgm:t>
    </dgm:pt>
    <dgm:pt modelId="{19FEDEC2-5832-45FD-8DED-B3860F774C02}" type="parTrans" cxnId="{D42A11EA-8DDD-4C54-81B0-4EDD485B8EED}">
      <dgm:prSet/>
      <dgm:spPr/>
      <dgm:t>
        <a:bodyPr/>
        <a:lstStyle/>
        <a:p>
          <a:endParaRPr lang="fi-FI"/>
        </a:p>
      </dgm:t>
    </dgm:pt>
    <dgm:pt modelId="{CEAE7694-0994-48FC-A844-7A7E5C29A92C}" type="sibTrans" cxnId="{D42A11EA-8DDD-4C54-81B0-4EDD485B8EED}">
      <dgm:prSet/>
      <dgm:spPr/>
      <dgm:t>
        <a:bodyPr/>
        <a:lstStyle/>
        <a:p>
          <a:endParaRPr lang="fi-FI"/>
        </a:p>
      </dgm:t>
    </dgm:pt>
    <dgm:pt modelId="{8704814F-14CD-4BA7-AE5F-5F259ECDE3CB}">
      <dgm:prSet/>
      <dgm:spPr/>
      <dgm:t>
        <a:bodyPr/>
        <a:lstStyle/>
        <a:p>
          <a:r>
            <a:rPr lang="fi-FI" i="1"/>
            <a:t>Voidaan määritellä tarjouksessa</a:t>
          </a:r>
          <a:endParaRPr lang="fi-FI"/>
        </a:p>
      </dgm:t>
    </dgm:pt>
    <dgm:pt modelId="{61DA8098-B198-4ED9-A0E2-553B744A779A}" type="parTrans" cxnId="{30E705AA-336F-4555-B5C4-CE1BCAE14BA1}">
      <dgm:prSet/>
      <dgm:spPr/>
      <dgm:t>
        <a:bodyPr/>
        <a:lstStyle/>
        <a:p>
          <a:endParaRPr lang="fi-FI"/>
        </a:p>
      </dgm:t>
    </dgm:pt>
    <dgm:pt modelId="{D5F97868-BF16-4898-BC84-3D011FF0AD56}" type="sibTrans" cxnId="{30E705AA-336F-4555-B5C4-CE1BCAE14BA1}">
      <dgm:prSet/>
      <dgm:spPr/>
      <dgm:t>
        <a:bodyPr/>
        <a:lstStyle/>
        <a:p>
          <a:endParaRPr lang="fi-FI"/>
        </a:p>
      </dgm:t>
    </dgm:pt>
    <dgm:pt modelId="{C6759F9F-0617-484B-B0AE-83A2A00F9049}">
      <dgm:prSet/>
      <dgm:spPr/>
      <dgm:t>
        <a:bodyPr/>
        <a:lstStyle/>
        <a:p>
          <a:r>
            <a:rPr lang="fi-FI" i="1"/>
            <a:t>OikTL: hyväksynnän on saavuttava tarjoajalle kohtuullisen ajan kuluessa</a:t>
          </a:r>
          <a:endParaRPr lang="fi-FI"/>
        </a:p>
      </dgm:t>
    </dgm:pt>
    <dgm:pt modelId="{147FAF9A-9DE7-4AF4-85AE-D3EA5D0EA013}" type="parTrans" cxnId="{D27CF3B9-70FC-4C97-BC55-16A7B9DA6754}">
      <dgm:prSet/>
      <dgm:spPr/>
      <dgm:t>
        <a:bodyPr/>
        <a:lstStyle/>
        <a:p>
          <a:endParaRPr lang="fi-FI"/>
        </a:p>
      </dgm:t>
    </dgm:pt>
    <dgm:pt modelId="{C869F809-06C5-479C-8086-22A91347A34F}" type="sibTrans" cxnId="{D27CF3B9-70FC-4C97-BC55-16A7B9DA6754}">
      <dgm:prSet/>
      <dgm:spPr/>
      <dgm:t>
        <a:bodyPr/>
        <a:lstStyle/>
        <a:p>
          <a:endParaRPr lang="fi-FI"/>
        </a:p>
      </dgm:t>
    </dgm:pt>
    <dgm:pt modelId="{5396C927-6AF3-49DA-806D-CBE99BC7BDA4}">
      <dgm:prSet/>
      <dgm:spPr/>
      <dgm:t>
        <a:bodyPr/>
        <a:lstStyle/>
        <a:p>
          <a:r>
            <a:rPr lang="fi-FI"/>
            <a:t>Suullisesti tehty tarjous, jossa ei anneta kiinteää hyväksymisaikaa, on hyväksyttävä välittömästi;</a:t>
          </a:r>
        </a:p>
      </dgm:t>
    </dgm:pt>
    <dgm:pt modelId="{67670DB3-696D-4B9C-8772-97FE7AA59688}" type="parTrans" cxnId="{5A1D0A7C-939C-4E87-9248-7D235543EC15}">
      <dgm:prSet/>
      <dgm:spPr/>
      <dgm:t>
        <a:bodyPr/>
        <a:lstStyle/>
        <a:p>
          <a:endParaRPr lang="fi-FI"/>
        </a:p>
      </dgm:t>
    </dgm:pt>
    <dgm:pt modelId="{A5C9AFF3-5763-45D7-B095-BB469277B2E8}" type="sibTrans" cxnId="{5A1D0A7C-939C-4E87-9248-7D235543EC15}">
      <dgm:prSet/>
      <dgm:spPr/>
      <dgm:t>
        <a:bodyPr/>
        <a:lstStyle/>
        <a:p>
          <a:endParaRPr lang="fi-FI"/>
        </a:p>
      </dgm:t>
    </dgm:pt>
    <dgm:pt modelId="{00115AA6-DF40-43AB-845B-81E48201D60F}">
      <dgm:prSet/>
      <dgm:spPr/>
      <dgm:t>
        <a:bodyPr/>
        <a:lstStyle/>
        <a:p>
          <a:r>
            <a:rPr lang="fi-FI" i="1"/>
            <a:t>Tarjous katsotaan hylätyksi, ellei sitä hyväksytä välittömästi</a:t>
          </a:r>
          <a:endParaRPr lang="fi-FI"/>
        </a:p>
      </dgm:t>
    </dgm:pt>
    <dgm:pt modelId="{075697DC-F782-4F49-9F93-438CD343B483}" type="parTrans" cxnId="{B9742997-FC76-40F8-8224-3EB9F4147913}">
      <dgm:prSet/>
      <dgm:spPr/>
      <dgm:t>
        <a:bodyPr/>
        <a:lstStyle/>
        <a:p>
          <a:endParaRPr lang="fi-FI"/>
        </a:p>
      </dgm:t>
    </dgm:pt>
    <dgm:pt modelId="{A5F963FF-2D7C-4EBB-9920-A05B91006965}" type="sibTrans" cxnId="{B9742997-FC76-40F8-8224-3EB9F4147913}">
      <dgm:prSet/>
      <dgm:spPr/>
      <dgm:t>
        <a:bodyPr/>
        <a:lstStyle/>
        <a:p>
          <a:endParaRPr lang="fi-FI"/>
        </a:p>
      </dgm:t>
    </dgm:pt>
    <dgm:pt modelId="{39FA76C0-F17E-4ECE-9BF7-B5AB46B98F5D}" type="pres">
      <dgm:prSet presAssocID="{BA76CD74-C1F2-4195-8476-14DF1DE964DB}" presName="vert0" presStyleCnt="0">
        <dgm:presLayoutVars>
          <dgm:dir/>
          <dgm:animOne val="branch"/>
          <dgm:animLvl val="lvl"/>
        </dgm:presLayoutVars>
      </dgm:prSet>
      <dgm:spPr/>
    </dgm:pt>
    <dgm:pt modelId="{56BADF78-CEBB-45A6-94B4-5B05C8E86B7F}" type="pres">
      <dgm:prSet presAssocID="{089CBBDC-B779-447F-96E5-B18D0E5EFE5D}" presName="thickLine" presStyleLbl="alignNode1" presStyleIdx="0" presStyleCnt="1"/>
      <dgm:spPr/>
    </dgm:pt>
    <dgm:pt modelId="{348FAF54-76A4-4F69-B5EE-556672CC9826}" type="pres">
      <dgm:prSet presAssocID="{089CBBDC-B779-447F-96E5-B18D0E5EFE5D}" presName="horz1" presStyleCnt="0"/>
      <dgm:spPr/>
    </dgm:pt>
    <dgm:pt modelId="{A6698F44-259D-4CED-BFD3-9535B0BB18CD}" type="pres">
      <dgm:prSet presAssocID="{089CBBDC-B779-447F-96E5-B18D0E5EFE5D}" presName="tx1" presStyleLbl="revTx" presStyleIdx="0" presStyleCnt="6"/>
      <dgm:spPr/>
    </dgm:pt>
    <dgm:pt modelId="{ABFDB5A5-237D-4454-B2EB-7E2FBC374807}" type="pres">
      <dgm:prSet presAssocID="{089CBBDC-B779-447F-96E5-B18D0E5EFE5D}" presName="vert1" presStyleCnt="0"/>
      <dgm:spPr/>
    </dgm:pt>
    <dgm:pt modelId="{3183629F-3CBC-475A-B66F-F856D993C695}" type="pres">
      <dgm:prSet presAssocID="{01F73740-2846-4AFC-82A1-5C3D54683C07}" presName="vertSpace2a" presStyleCnt="0"/>
      <dgm:spPr/>
    </dgm:pt>
    <dgm:pt modelId="{A8A7160A-CC6D-4FDF-B557-9E3C6133DCCF}" type="pres">
      <dgm:prSet presAssocID="{01F73740-2846-4AFC-82A1-5C3D54683C07}" presName="horz2" presStyleCnt="0"/>
      <dgm:spPr/>
    </dgm:pt>
    <dgm:pt modelId="{C028871A-F827-4483-8C7D-73E8BA321EFE}" type="pres">
      <dgm:prSet presAssocID="{01F73740-2846-4AFC-82A1-5C3D54683C07}" presName="horzSpace2" presStyleCnt="0"/>
      <dgm:spPr/>
    </dgm:pt>
    <dgm:pt modelId="{FBB75125-0685-4BE2-A02C-BF247DFD3C22}" type="pres">
      <dgm:prSet presAssocID="{01F73740-2846-4AFC-82A1-5C3D54683C07}" presName="tx2" presStyleLbl="revTx" presStyleIdx="1" presStyleCnt="6"/>
      <dgm:spPr/>
    </dgm:pt>
    <dgm:pt modelId="{7010E353-3485-4C90-8BC7-CF64EE613BB1}" type="pres">
      <dgm:prSet presAssocID="{01F73740-2846-4AFC-82A1-5C3D54683C07}" presName="vert2" presStyleCnt="0"/>
      <dgm:spPr/>
    </dgm:pt>
    <dgm:pt modelId="{68859DBC-58D0-4179-B139-5F74DA86F958}" type="pres">
      <dgm:prSet presAssocID="{8704814F-14CD-4BA7-AE5F-5F259ECDE3CB}" presName="horz3" presStyleCnt="0"/>
      <dgm:spPr/>
    </dgm:pt>
    <dgm:pt modelId="{8E396ED9-FFE1-4186-BFAA-651C83D05FCB}" type="pres">
      <dgm:prSet presAssocID="{8704814F-14CD-4BA7-AE5F-5F259ECDE3CB}" presName="horzSpace3" presStyleCnt="0"/>
      <dgm:spPr/>
    </dgm:pt>
    <dgm:pt modelId="{A82C1494-88C5-49D7-B063-E6FE00AD1F61}" type="pres">
      <dgm:prSet presAssocID="{8704814F-14CD-4BA7-AE5F-5F259ECDE3CB}" presName="tx3" presStyleLbl="revTx" presStyleIdx="2" presStyleCnt="6"/>
      <dgm:spPr/>
    </dgm:pt>
    <dgm:pt modelId="{8DCEAEE3-3F22-46D2-805A-3B723CE53522}" type="pres">
      <dgm:prSet presAssocID="{8704814F-14CD-4BA7-AE5F-5F259ECDE3CB}" presName="vert3" presStyleCnt="0"/>
      <dgm:spPr/>
    </dgm:pt>
    <dgm:pt modelId="{77B118BF-308E-4342-B600-5ED984308231}" type="pres">
      <dgm:prSet presAssocID="{D5F97868-BF16-4898-BC84-3D011FF0AD56}" presName="thinLine3" presStyleLbl="callout" presStyleIdx="0" presStyleCnt="3"/>
      <dgm:spPr/>
    </dgm:pt>
    <dgm:pt modelId="{5B735905-F6AD-4AC9-BBD9-34F1BE5DD502}" type="pres">
      <dgm:prSet presAssocID="{C6759F9F-0617-484B-B0AE-83A2A00F9049}" presName="horz3" presStyleCnt="0"/>
      <dgm:spPr/>
    </dgm:pt>
    <dgm:pt modelId="{38737865-C783-4700-910C-B09505F42AED}" type="pres">
      <dgm:prSet presAssocID="{C6759F9F-0617-484B-B0AE-83A2A00F9049}" presName="horzSpace3" presStyleCnt="0"/>
      <dgm:spPr/>
    </dgm:pt>
    <dgm:pt modelId="{6FC3F693-0D12-4660-BCF7-D971CF8F9B48}" type="pres">
      <dgm:prSet presAssocID="{C6759F9F-0617-484B-B0AE-83A2A00F9049}" presName="tx3" presStyleLbl="revTx" presStyleIdx="3" presStyleCnt="6"/>
      <dgm:spPr/>
    </dgm:pt>
    <dgm:pt modelId="{81AF872E-A04D-45CB-9904-1F0BE7188DD0}" type="pres">
      <dgm:prSet presAssocID="{C6759F9F-0617-484B-B0AE-83A2A00F9049}" presName="vert3" presStyleCnt="0"/>
      <dgm:spPr/>
    </dgm:pt>
    <dgm:pt modelId="{E2500E8A-81CE-4F27-B726-C36AB825328E}" type="pres">
      <dgm:prSet presAssocID="{01F73740-2846-4AFC-82A1-5C3D54683C07}" presName="thinLine2b" presStyleLbl="callout" presStyleIdx="1" presStyleCnt="3"/>
      <dgm:spPr/>
    </dgm:pt>
    <dgm:pt modelId="{1E0B40D5-CB58-4803-814B-79EBBB344018}" type="pres">
      <dgm:prSet presAssocID="{01F73740-2846-4AFC-82A1-5C3D54683C07}" presName="vertSpace2b" presStyleCnt="0"/>
      <dgm:spPr/>
    </dgm:pt>
    <dgm:pt modelId="{F157E3C7-B86E-4446-84AE-BEDD2E93FD4E}" type="pres">
      <dgm:prSet presAssocID="{5396C927-6AF3-49DA-806D-CBE99BC7BDA4}" presName="horz2" presStyleCnt="0"/>
      <dgm:spPr/>
    </dgm:pt>
    <dgm:pt modelId="{A4FA8185-4536-455E-97D8-899A50029564}" type="pres">
      <dgm:prSet presAssocID="{5396C927-6AF3-49DA-806D-CBE99BC7BDA4}" presName="horzSpace2" presStyleCnt="0"/>
      <dgm:spPr/>
    </dgm:pt>
    <dgm:pt modelId="{367BA3DB-1263-4244-A47F-EFB6FE9204C7}" type="pres">
      <dgm:prSet presAssocID="{5396C927-6AF3-49DA-806D-CBE99BC7BDA4}" presName="tx2" presStyleLbl="revTx" presStyleIdx="4" presStyleCnt="6"/>
      <dgm:spPr/>
    </dgm:pt>
    <dgm:pt modelId="{221BA2AE-E937-45C2-A425-94BD6B446A5E}" type="pres">
      <dgm:prSet presAssocID="{5396C927-6AF3-49DA-806D-CBE99BC7BDA4}" presName="vert2" presStyleCnt="0"/>
      <dgm:spPr/>
    </dgm:pt>
    <dgm:pt modelId="{3DACEF07-CCD5-4E8B-BE6C-9E027A06BBBF}" type="pres">
      <dgm:prSet presAssocID="{00115AA6-DF40-43AB-845B-81E48201D60F}" presName="horz3" presStyleCnt="0"/>
      <dgm:spPr/>
    </dgm:pt>
    <dgm:pt modelId="{ED633259-84ED-4F11-AFAD-BABBAB4A7348}" type="pres">
      <dgm:prSet presAssocID="{00115AA6-DF40-43AB-845B-81E48201D60F}" presName="horzSpace3" presStyleCnt="0"/>
      <dgm:spPr/>
    </dgm:pt>
    <dgm:pt modelId="{958BAFE1-044C-4FFA-94D4-8ED787E8ABD0}" type="pres">
      <dgm:prSet presAssocID="{00115AA6-DF40-43AB-845B-81E48201D60F}" presName="tx3" presStyleLbl="revTx" presStyleIdx="5" presStyleCnt="6"/>
      <dgm:spPr/>
    </dgm:pt>
    <dgm:pt modelId="{F417D4CC-830D-4039-9AA0-951C3EE889E5}" type="pres">
      <dgm:prSet presAssocID="{00115AA6-DF40-43AB-845B-81E48201D60F}" presName="vert3" presStyleCnt="0"/>
      <dgm:spPr/>
    </dgm:pt>
    <dgm:pt modelId="{CC70EC2C-37E0-4119-A632-7BA1E132A7C3}" type="pres">
      <dgm:prSet presAssocID="{5396C927-6AF3-49DA-806D-CBE99BC7BDA4}" presName="thinLine2b" presStyleLbl="callout" presStyleIdx="2" presStyleCnt="3"/>
      <dgm:spPr/>
    </dgm:pt>
    <dgm:pt modelId="{8DF0FC20-7684-4DA1-A9CF-EBDACF28C2D4}" type="pres">
      <dgm:prSet presAssocID="{5396C927-6AF3-49DA-806D-CBE99BC7BDA4}" presName="vertSpace2b" presStyleCnt="0"/>
      <dgm:spPr/>
    </dgm:pt>
  </dgm:ptLst>
  <dgm:cxnLst>
    <dgm:cxn modelId="{57C5DE16-82E4-4B4E-8CCF-E0F3D45F685A}" type="presOf" srcId="{C6759F9F-0617-484B-B0AE-83A2A00F9049}" destId="{6FC3F693-0D12-4660-BCF7-D971CF8F9B48}" srcOrd="0" destOrd="0" presId="urn:microsoft.com/office/officeart/2008/layout/LinedList"/>
    <dgm:cxn modelId="{FD104C5E-B693-44C7-AC90-E4C696598717}" type="presOf" srcId="{8704814F-14CD-4BA7-AE5F-5F259ECDE3CB}" destId="{A82C1494-88C5-49D7-B063-E6FE00AD1F61}" srcOrd="0" destOrd="0" presId="urn:microsoft.com/office/officeart/2008/layout/LinedList"/>
    <dgm:cxn modelId="{4501CD46-A98E-409F-BBE7-6509473285D1}" type="presOf" srcId="{BA76CD74-C1F2-4195-8476-14DF1DE964DB}" destId="{39FA76C0-F17E-4ECE-9BF7-B5AB46B98F5D}" srcOrd="0" destOrd="0" presId="urn:microsoft.com/office/officeart/2008/layout/LinedList"/>
    <dgm:cxn modelId="{5A1D0A7C-939C-4E87-9248-7D235543EC15}" srcId="{089CBBDC-B779-447F-96E5-B18D0E5EFE5D}" destId="{5396C927-6AF3-49DA-806D-CBE99BC7BDA4}" srcOrd="1" destOrd="0" parTransId="{67670DB3-696D-4B9C-8772-97FE7AA59688}" sibTransId="{A5C9AFF3-5763-45D7-B095-BB469277B2E8}"/>
    <dgm:cxn modelId="{B9742997-FC76-40F8-8224-3EB9F4147913}" srcId="{5396C927-6AF3-49DA-806D-CBE99BC7BDA4}" destId="{00115AA6-DF40-43AB-845B-81E48201D60F}" srcOrd="0" destOrd="0" parTransId="{075697DC-F782-4F49-9F93-438CD343B483}" sibTransId="{A5F963FF-2D7C-4EBB-9920-A05B91006965}"/>
    <dgm:cxn modelId="{A2011598-4C90-47F5-B4D4-B7ED7EFCB7F1}" type="presOf" srcId="{01F73740-2846-4AFC-82A1-5C3D54683C07}" destId="{FBB75125-0685-4BE2-A02C-BF247DFD3C22}" srcOrd="0" destOrd="0" presId="urn:microsoft.com/office/officeart/2008/layout/LinedList"/>
    <dgm:cxn modelId="{30E705AA-336F-4555-B5C4-CE1BCAE14BA1}" srcId="{01F73740-2846-4AFC-82A1-5C3D54683C07}" destId="{8704814F-14CD-4BA7-AE5F-5F259ECDE3CB}" srcOrd="0" destOrd="0" parTransId="{61DA8098-B198-4ED9-A0E2-553B744A779A}" sibTransId="{D5F97868-BF16-4898-BC84-3D011FF0AD56}"/>
    <dgm:cxn modelId="{D27CF3B9-70FC-4C97-BC55-16A7B9DA6754}" srcId="{01F73740-2846-4AFC-82A1-5C3D54683C07}" destId="{C6759F9F-0617-484B-B0AE-83A2A00F9049}" srcOrd="1" destOrd="0" parTransId="{147FAF9A-9DE7-4AF4-85AE-D3EA5D0EA013}" sibTransId="{C869F809-06C5-479C-8086-22A91347A34F}"/>
    <dgm:cxn modelId="{4C0CFEC1-FA9E-4A11-B809-BF59817BB749}" type="presOf" srcId="{5396C927-6AF3-49DA-806D-CBE99BC7BDA4}" destId="{367BA3DB-1263-4244-A47F-EFB6FE9204C7}" srcOrd="0" destOrd="0" presId="urn:microsoft.com/office/officeart/2008/layout/LinedList"/>
    <dgm:cxn modelId="{D75491D3-6CDD-4B7D-82CF-3E9AC42E02A6}" type="presOf" srcId="{00115AA6-DF40-43AB-845B-81E48201D60F}" destId="{958BAFE1-044C-4FFA-94D4-8ED787E8ABD0}" srcOrd="0" destOrd="0" presId="urn:microsoft.com/office/officeart/2008/layout/LinedList"/>
    <dgm:cxn modelId="{2E5E96DF-A791-41DB-827A-1E9A8057C866}" srcId="{BA76CD74-C1F2-4195-8476-14DF1DE964DB}" destId="{089CBBDC-B779-447F-96E5-B18D0E5EFE5D}" srcOrd="0" destOrd="0" parTransId="{24F8EDE5-36D4-4DBC-9CB2-534F1551C3F9}" sibTransId="{2ABCA1BC-0B86-41FD-BDBB-EB1C40D9E134}"/>
    <dgm:cxn modelId="{D42A11EA-8DDD-4C54-81B0-4EDD485B8EED}" srcId="{089CBBDC-B779-447F-96E5-B18D0E5EFE5D}" destId="{01F73740-2846-4AFC-82A1-5C3D54683C07}" srcOrd="0" destOrd="0" parTransId="{19FEDEC2-5832-45FD-8DED-B3860F774C02}" sibTransId="{CEAE7694-0994-48FC-A844-7A7E5C29A92C}"/>
    <dgm:cxn modelId="{1F2864F3-C5A8-421F-982C-4A0327493927}" type="presOf" srcId="{089CBBDC-B779-447F-96E5-B18D0E5EFE5D}" destId="{A6698F44-259D-4CED-BFD3-9535B0BB18CD}" srcOrd="0" destOrd="0" presId="urn:microsoft.com/office/officeart/2008/layout/LinedList"/>
    <dgm:cxn modelId="{3B88618E-B7B3-4D36-A203-609D6312BEC5}" type="presParOf" srcId="{39FA76C0-F17E-4ECE-9BF7-B5AB46B98F5D}" destId="{56BADF78-CEBB-45A6-94B4-5B05C8E86B7F}" srcOrd="0" destOrd="0" presId="urn:microsoft.com/office/officeart/2008/layout/LinedList"/>
    <dgm:cxn modelId="{A6BF92C4-F65B-48CC-A462-4467011F41A1}" type="presParOf" srcId="{39FA76C0-F17E-4ECE-9BF7-B5AB46B98F5D}" destId="{348FAF54-76A4-4F69-B5EE-556672CC9826}" srcOrd="1" destOrd="0" presId="urn:microsoft.com/office/officeart/2008/layout/LinedList"/>
    <dgm:cxn modelId="{AA834F36-C0F5-4FF4-86CB-D4E0A4570AAF}" type="presParOf" srcId="{348FAF54-76A4-4F69-B5EE-556672CC9826}" destId="{A6698F44-259D-4CED-BFD3-9535B0BB18CD}" srcOrd="0" destOrd="0" presId="urn:microsoft.com/office/officeart/2008/layout/LinedList"/>
    <dgm:cxn modelId="{FA7C525E-2C98-4C67-B701-D09696559C81}" type="presParOf" srcId="{348FAF54-76A4-4F69-B5EE-556672CC9826}" destId="{ABFDB5A5-237D-4454-B2EB-7E2FBC374807}" srcOrd="1" destOrd="0" presId="urn:microsoft.com/office/officeart/2008/layout/LinedList"/>
    <dgm:cxn modelId="{C0FC3B47-E6AD-4A5B-BA26-A1C21E751C26}" type="presParOf" srcId="{ABFDB5A5-237D-4454-B2EB-7E2FBC374807}" destId="{3183629F-3CBC-475A-B66F-F856D993C695}" srcOrd="0" destOrd="0" presId="urn:microsoft.com/office/officeart/2008/layout/LinedList"/>
    <dgm:cxn modelId="{B62F680B-6F54-40A0-AA24-FA5D45AAA3E4}" type="presParOf" srcId="{ABFDB5A5-237D-4454-B2EB-7E2FBC374807}" destId="{A8A7160A-CC6D-4FDF-B557-9E3C6133DCCF}" srcOrd="1" destOrd="0" presId="urn:microsoft.com/office/officeart/2008/layout/LinedList"/>
    <dgm:cxn modelId="{170898B9-AE06-4D36-A9AB-D09A6FB1C47D}" type="presParOf" srcId="{A8A7160A-CC6D-4FDF-B557-9E3C6133DCCF}" destId="{C028871A-F827-4483-8C7D-73E8BA321EFE}" srcOrd="0" destOrd="0" presId="urn:microsoft.com/office/officeart/2008/layout/LinedList"/>
    <dgm:cxn modelId="{0CC05DAE-5647-4199-AAF6-E1EF7806F688}" type="presParOf" srcId="{A8A7160A-CC6D-4FDF-B557-9E3C6133DCCF}" destId="{FBB75125-0685-4BE2-A02C-BF247DFD3C22}" srcOrd="1" destOrd="0" presId="urn:microsoft.com/office/officeart/2008/layout/LinedList"/>
    <dgm:cxn modelId="{9EFBAD94-DB3B-4914-972C-103AC8123E21}" type="presParOf" srcId="{A8A7160A-CC6D-4FDF-B557-9E3C6133DCCF}" destId="{7010E353-3485-4C90-8BC7-CF64EE613BB1}" srcOrd="2" destOrd="0" presId="urn:microsoft.com/office/officeart/2008/layout/LinedList"/>
    <dgm:cxn modelId="{F7499E09-8FD4-445A-AFE5-41036CC9157A}" type="presParOf" srcId="{7010E353-3485-4C90-8BC7-CF64EE613BB1}" destId="{68859DBC-58D0-4179-B139-5F74DA86F958}" srcOrd="0" destOrd="0" presId="urn:microsoft.com/office/officeart/2008/layout/LinedList"/>
    <dgm:cxn modelId="{E87877D2-654B-46D1-AE35-0AA50D3E3728}" type="presParOf" srcId="{68859DBC-58D0-4179-B139-5F74DA86F958}" destId="{8E396ED9-FFE1-4186-BFAA-651C83D05FCB}" srcOrd="0" destOrd="0" presId="urn:microsoft.com/office/officeart/2008/layout/LinedList"/>
    <dgm:cxn modelId="{95CD7073-91CD-4CE0-A4A5-C3CFD449D4A6}" type="presParOf" srcId="{68859DBC-58D0-4179-B139-5F74DA86F958}" destId="{A82C1494-88C5-49D7-B063-E6FE00AD1F61}" srcOrd="1" destOrd="0" presId="urn:microsoft.com/office/officeart/2008/layout/LinedList"/>
    <dgm:cxn modelId="{B7B5FD58-C2DA-4989-929E-16843BF8440F}" type="presParOf" srcId="{68859DBC-58D0-4179-B139-5F74DA86F958}" destId="{8DCEAEE3-3F22-46D2-805A-3B723CE53522}" srcOrd="2" destOrd="0" presId="urn:microsoft.com/office/officeart/2008/layout/LinedList"/>
    <dgm:cxn modelId="{176A80F4-21AD-415A-818F-85AB6EECE30F}" type="presParOf" srcId="{7010E353-3485-4C90-8BC7-CF64EE613BB1}" destId="{77B118BF-308E-4342-B600-5ED984308231}" srcOrd="1" destOrd="0" presId="urn:microsoft.com/office/officeart/2008/layout/LinedList"/>
    <dgm:cxn modelId="{94547F70-EAF7-4817-8F65-7EA39396E068}" type="presParOf" srcId="{7010E353-3485-4C90-8BC7-CF64EE613BB1}" destId="{5B735905-F6AD-4AC9-BBD9-34F1BE5DD502}" srcOrd="2" destOrd="0" presId="urn:microsoft.com/office/officeart/2008/layout/LinedList"/>
    <dgm:cxn modelId="{2603D15F-8875-475F-A116-5AC409CCA44A}" type="presParOf" srcId="{5B735905-F6AD-4AC9-BBD9-34F1BE5DD502}" destId="{38737865-C783-4700-910C-B09505F42AED}" srcOrd="0" destOrd="0" presId="urn:microsoft.com/office/officeart/2008/layout/LinedList"/>
    <dgm:cxn modelId="{7C30F261-893F-49A8-85F2-2B9E8116C798}" type="presParOf" srcId="{5B735905-F6AD-4AC9-BBD9-34F1BE5DD502}" destId="{6FC3F693-0D12-4660-BCF7-D971CF8F9B48}" srcOrd="1" destOrd="0" presId="urn:microsoft.com/office/officeart/2008/layout/LinedList"/>
    <dgm:cxn modelId="{3EB7422D-0181-4F53-8452-7319F4E6BC78}" type="presParOf" srcId="{5B735905-F6AD-4AC9-BBD9-34F1BE5DD502}" destId="{81AF872E-A04D-45CB-9904-1F0BE7188DD0}" srcOrd="2" destOrd="0" presId="urn:microsoft.com/office/officeart/2008/layout/LinedList"/>
    <dgm:cxn modelId="{097EAB62-1ED6-46E1-8462-5508F2ED4617}" type="presParOf" srcId="{ABFDB5A5-237D-4454-B2EB-7E2FBC374807}" destId="{E2500E8A-81CE-4F27-B726-C36AB825328E}" srcOrd="2" destOrd="0" presId="urn:microsoft.com/office/officeart/2008/layout/LinedList"/>
    <dgm:cxn modelId="{CDD842B6-7CBC-4E39-9612-7E2CC8EEA173}" type="presParOf" srcId="{ABFDB5A5-237D-4454-B2EB-7E2FBC374807}" destId="{1E0B40D5-CB58-4803-814B-79EBBB344018}" srcOrd="3" destOrd="0" presId="urn:microsoft.com/office/officeart/2008/layout/LinedList"/>
    <dgm:cxn modelId="{0329A3EC-AE95-46BC-A242-4938263AA5D7}" type="presParOf" srcId="{ABFDB5A5-237D-4454-B2EB-7E2FBC374807}" destId="{F157E3C7-B86E-4446-84AE-BEDD2E93FD4E}" srcOrd="4" destOrd="0" presId="urn:microsoft.com/office/officeart/2008/layout/LinedList"/>
    <dgm:cxn modelId="{99FB94C5-0CAB-4A05-B1E6-6695CC386D2C}" type="presParOf" srcId="{F157E3C7-B86E-4446-84AE-BEDD2E93FD4E}" destId="{A4FA8185-4536-455E-97D8-899A50029564}" srcOrd="0" destOrd="0" presId="urn:microsoft.com/office/officeart/2008/layout/LinedList"/>
    <dgm:cxn modelId="{D2FE8D97-ACC1-4C4F-AC96-AE8C046B8E0C}" type="presParOf" srcId="{F157E3C7-B86E-4446-84AE-BEDD2E93FD4E}" destId="{367BA3DB-1263-4244-A47F-EFB6FE9204C7}" srcOrd="1" destOrd="0" presId="urn:microsoft.com/office/officeart/2008/layout/LinedList"/>
    <dgm:cxn modelId="{BD6A199C-EE0B-43B4-A7C9-5241DEF92F8F}" type="presParOf" srcId="{F157E3C7-B86E-4446-84AE-BEDD2E93FD4E}" destId="{221BA2AE-E937-45C2-A425-94BD6B446A5E}" srcOrd="2" destOrd="0" presId="urn:microsoft.com/office/officeart/2008/layout/LinedList"/>
    <dgm:cxn modelId="{D115FA64-4975-440E-8F97-D5D54E372E97}" type="presParOf" srcId="{221BA2AE-E937-45C2-A425-94BD6B446A5E}" destId="{3DACEF07-CCD5-4E8B-BE6C-9E027A06BBBF}" srcOrd="0" destOrd="0" presId="urn:microsoft.com/office/officeart/2008/layout/LinedList"/>
    <dgm:cxn modelId="{07CDE342-5FCB-44A7-89C0-F7F8FA24DB92}" type="presParOf" srcId="{3DACEF07-CCD5-4E8B-BE6C-9E027A06BBBF}" destId="{ED633259-84ED-4F11-AFAD-BABBAB4A7348}" srcOrd="0" destOrd="0" presId="urn:microsoft.com/office/officeart/2008/layout/LinedList"/>
    <dgm:cxn modelId="{A9A7D8AF-E862-458C-B138-CA6BCB55F8D6}" type="presParOf" srcId="{3DACEF07-CCD5-4E8B-BE6C-9E027A06BBBF}" destId="{958BAFE1-044C-4FFA-94D4-8ED787E8ABD0}" srcOrd="1" destOrd="0" presId="urn:microsoft.com/office/officeart/2008/layout/LinedList"/>
    <dgm:cxn modelId="{1247593C-BC58-4589-BA97-91C76189EF25}" type="presParOf" srcId="{3DACEF07-CCD5-4E8B-BE6C-9E027A06BBBF}" destId="{F417D4CC-830D-4039-9AA0-951C3EE889E5}" srcOrd="2" destOrd="0" presId="urn:microsoft.com/office/officeart/2008/layout/LinedList"/>
    <dgm:cxn modelId="{C1A7E7DF-2E64-42F4-83D5-AA478E38E579}" type="presParOf" srcId="{ABFDB5A5-237D-4454-B2EB-7E2FBC374807}" destId="{CC70EC2C-37E0-4119-A632-7BA1E132A7C3}" srcOrd="5" destOrd="0" presId="urn:microsoft.com/office/officeart/2008/layout/LinedList"/>
    <dgm:cxn modelId="{D89FA3B3-4857-4794-8E1E-6830D5B81A28}" type="presParOf" srcId="{ABFDB5A5-237D-4454-B2EB-7E2FBC374807}" destId="{8DF0FC20-7684-4DA1-A9CF-EBDACF28C2D4}"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1D6B226-4578-4DB3-B221-F472CDC075C4}" type="doc">
      <dgm:prSet loTypeId="urn:microsoft.com/office/officeart/2005/8/layout/lProcess3" loCatId="process" qsTypeId="urn:microsoft.com/office/officeart/2005/8/quickstyle/3d5" qsCatId="3D" csTypeId="urn:microsoft.com/office/officeart/2005/8/colors/accent2_2" csCatId="accent2"/>
      <dgm:spPr/>
      <dgm:t>
        <a:bodyPr/>
        <a:lstStyle/>
        <a:p>
          <a:endParaRPr lang="fi-FI"/>
        </a:p>
      </dgm:t>
    </dgm:pt>
    <dgm:pt modelId="{32D218B7-6EA2-4C56-AFDB-2B3407FD57BF}">
      <dgm:prSet/>
      <dgm:spPr/>
      <dgm:t>
        <a:bodyPr/>
        <a:lstStyle/>
        <a:p>
          <a:r>
            <a:rPr lang="fi-FI" b="1"/>
            <a:t>Hyväksyntä ("Kyllä"), joka saapuu tarjoajaan ajoissa (sovittu / kohtuullinen aika / suullinen-&gt; välittömästi)</a:t>
          </a:r>
          <a:endParaRPr lang="fi-FI"/>
        </a:p>
      </dgm:t>
    </dgm:pt>
    <dgm:pt modelId="{4508EAD1-3B8B-4029-8451-D80CB7EE440F}" type="parTrans" cxnId="{AD076526-826C-453D-93E5-DC26DCD301DE}">
      <dgm:prSet/>
      <dgm:spPr/>
      <dgm:t>
        <a:bodyPr/>
        <a:lstStyle/>
        <a:p>
          <a:endParaRPr lang="fi-FI"/>
        </a:p>
      </dgm:t>
    </dgm:pt>
    <dgm:pt modelId="{6AE80BDA-6DF2-41F0-BBBE-77B3FE270FE3}" type="sibTrans" cxnId="{AD076526-826C-453D-93E5-DC26DCD301DE}">
      <dgm:prSet/>
      <dgm:spPr/>
      <dgm:t>
        <a:bodyPr/>
        <a:lstStyle/>
        <a:p>
          <a:endParaRPr lang="fi-FI"/>
        </a:p>
      </dgm:t>
    </dgm:pt>
    <dgm:pt modelId="{ABE0FE16-7B61-40EA-BE33-2325294FDA58}">
      <dgm:prSet/>
      <dgm:spPr/>
      <dgm:t>
        <a:bodyPr/>
        <a:lstStyle/>
        <a:p>
          <a:r>
            <a:rPr lang="fi-FI"/>
            <a:t>Saa aikaan sopimuksen</a:t>
          </a:r>
        </a:p>
      </dgm:t>
    </dgm:pt>
    <dgm:pt modelId="{19E5FF23-CE47-4714-A1DA-EF1DAC3C2FC4}" type="parTrans" cxnId="{FEB957E9-0AD1-440C-BC1A-6670B1C49E1C}">
      <dgm:prSet/>
      <dgm:spPr/>
      <dgm:t>
        <a:bodyPr/>
        <a:lstStyle/>
        <a:p>
          <a:endParaRPr lang="fi-FI"/>
        </a:p>
      </dgm:t>
    </dgm:pt>
    <dgm:pt modelId="{15BA6A61-577D-4F71-828F-9D1CBF127CD9}" type="sibTrans" cxnId="{FEB957E9-0AD1-440C-BC1A-6670B1C49E1C}">
      <dgm:prSet/>
      <dgm:spPr/>
      <dgm:t>
        <a:bodyPr/>
        <a:lstStyle/>
        <a:p>
          <a:endParaRPr lang="fi-FI"/>
        </a:p>
      </dgm:t>
    </dgm:pt>
    <dgm:pt modelId="{8B8A0719-B8F4-4F5D-AFC6-5F74391DD139}">
      <dgm:prSet/>
      <dgm:spPr/>
      <dgm:t>
        <a:bodyPr/>
        <a:lstStyle/>
        <a:p>
          <a:r>
            <a:rPr lang="fi-FI" b="1"/>
            <a:t>Kielteinen vastaus ("ei")</a:t>
          </a:r>
          <a:endParaRPr lang="fi-FI"/>
        </a:p>
      </dgm:t>
    </dgm:pt>
    <dgm:pt modelId="{613470DB-CB3C-4530-AB94-DC7556D22B97}" type="parTrans" cxnId="{7A002E72-9072-4056-80C9-C5FF7A45285C}">
      <dgm:prSet/>
      <dgm:spPr/>
      <dgm:t>
        <a:bodyPr/>
        <a:lstStyle/>
        <a:p>
          <a:endParaRPr lang="fi-FI"/>
        </a:p>
      </dgm:t>
    </dgm:pt>
    <dgm:pt modelId="{95D7CEA2-C201-40C2-8536-234266BA8E0C}" type="sibTrans" cxnId="{7A002E72-9072-4056-80C9-C5FF7A45285C}">
      <dgm:prSet/>
      <dgm:spPr/>
      <dgm:t>
        <a:bodyPr/>
        <a:lstStyle/>
        <a:p>
          <a:endParaRPr lang="fi-FI"/>
        </a:p>
      </dgm:t>
    </dgm:pt>
    <dgm:pt modelId="{35F7CE3A-FA30-483F-8778-2B0FCCFA36F8}">
      <dgm:prSet/>
      <dgm:spPr/>
      <dgm:t>
        <a:bodyPr/>
        <a:lstStyle/>
        <a:p>
          <a:r>
            <a:rPr lang="fi-FI"/>
            <a:t>Tarjouksen sitova luonne raukeaa</a:t>
          </a:r>
        </a:p>
      </dgm:t>
    </dgm:pt>
    <dgm:pt modelId="{F1ACC301-DEC0-46C5-A774-4CF5403AE737}" type="parTrans" cxnId="{EEF45B6F-7FDA-453D-BF9E-6A20A621E7FF}">
      <dgm:prSet/>
      <dgm:spPr/>
      <dgm:t>
        <a:bodyPr/>
        <a:lstStyle/>
        <a:p>
          <a:endParaRPr lang="fi-FI"/>
        </a:p>
      </dgm:t>
    </dgm:pt>
    <dgm:pt modelId="{270C9B1F-2866-493D-A8DC-41BA602B751C}" type="sibTrans" cxnId="{EEF45B6F-7FDA-453D-BF9E-6A20A621E7FF}">
      <dgm:prSet/>
      <dgm:spPr/>
      <dgm:t>
        <a:bodyPr/>
        <a:lstStyle/>
        <a:p>
          <a:endParaRPr lang="fi-FI"/>
        </a:p>
      </dgm:t>
    </dgm:pt>
    <dgm:pt modelId="{7728B4ED-555A-48C3-A8D1-5C69DAABD056}">
      <dgm:prSet/>
      <dgm:spPr/>
      <dgm:t>
        <a:bodyPr/>
        <a:lstStyle/>
        <a:p>
          <a:r>
            <a:rPr lang="fi-FI" i="1"/>
            <a:t>Ei sopimusta</a:t>
          </a:r>
          <a:endParaRPr lang="fi-FI"/>
        </a:p>
      </dgm:t>
    </dgm:pt>
    <dgm:pt modelId="{B28FBBA3-729E-4A07-9264-E1BA825296C3}" type="parTrans" cxnId="{59E424F0-08E0-437F-8A3D-C7579282FFA0}">
      <dgm:prSet/>
      <dgm:spPr/>
      <dgm:t>
        <a:bodyPr/>
        <a:lstStyle/>
        <a:p>
          <a:endParaRPr lang="fi-FI"/>
        </a:p>
      </dgm:t>
    </dgm:pt>
    <dgm:pt modelId="{7D68A395-B1E2-4C3F-9510-374E5D9A2F29}" type="sibTrans" cxnId="{59E424F0-08E0-437F-8A3D-C7579282FFA0}">
      <dgm:prSet/>
      <dgm:spPr/>
      <dgm:t>
        <a:bodyPr/>
        <a:lstStyle/>
        <a:p>
          <a:endParaRPr lang="fi-FI"/>
        </a:p>
      </dgm:t>
    </dgm:pt>
    <dgm:pt modelId="{BE915261-9435-4BEC-A362-946C10E033B6}">
      <dgm:prSet/>
      <dgm:spPr/>
      <dgm:t>
        <a:bodyPr/>
        <a:lstStyle/>
        <a:p>
          <a:r>
            <a:rPr lang="fi-FI" b="1"/>
            <a:t>Ei vastausta tarjouksen voimassaoloaikana</a:t>
          </a:r>
          <a:endParaRPr lang="fi-FI"/>
        </a:p>
      </dgm:t>
    </dgm:pt>
    <dgm:pt modelId="{34AB6144-6329-4A1C-A62D-EC64DC237AF3}" type="parTrans" cxnId="{B02BBD32-E164-48FE-95E4-AA6DD600E1FF}">
      <dgm:prSet/>
      <dgm:spPr/>
      <dgm:t>
        <a:bodyPr/>
        <a:lstStyle/>
        <a:p>
          <a:endParaRPr lang="fi-FI"/>
        </a:p>
      </dgm:t>
    </dgm:pt>
    <dgm:pt modelId="{2749BD5D-638A-4130-B1DD-9C84AF9FEAB3}" type="sibTrans" cxnId="{B02BBD32-E164-48FE-95E4-AA6DD600E1FF}">
      <dgm:prSet/>
      <dgm:spPr/>
      <dgm:t>
        <a:bodyPr/>
        <a:lstStyle/>
        <a:p>
          <a:endParaRPr lang="fi-FI"/>
        </a:p>
      </dgm:t>
    </dgm:pt>
    <dgm:pt modelId="{BED3B953-9DB2-4EEF-80EA-F0BAA30375CB}">
      <dgm:prSet/>
      <dgm:spPr/>
      <dgm:t>
        <a:bodyPr/>
        <a:lstStyle/>
        <a:p>
          <a:r>
            <a:rPr lang="fi-FI"/>
            <a:t>Tarjouksen sitova luonne raukeaa</a:t>
          </a:r>
        </a:p>
      </dgm:t>
    </dgm:pt>
    <dgm:pt modelId="{8C7B43E3-137F-43D7-97C1-A7CA4CDB9F98}" type="parTrans" cxnId="{2E531365-9160-41D2-B8AC-ED68DBC1917F}">
      <dgm:prSet/>
      <dgm:spPr/>
      <dgm:t>
        <a:bodyPr/>
        <a:lstStyle/>
        <a:p>
          <a:endParaRPr lang="fi-FI"/>
        </a:p>
      </dgm:t>
    </dgm:pt>
    <dgm:pt modelId="{6CF585F9-98AA-4676-990A-06A9FE6296A6}" type="sibTrans" cxnId="{2E531365-9160-41D2-B8AC-ED68DBC1917F}">
      <dgm:prSet/>
      <dgm:spPr/>
      <dgm:t>
        <a:bodyPr/>
        <a:lstStyle/>
        <a:p>
          <a:endParaRPr lang="fi-FI"/>
        </a:p>
      </dgm:t>
    </dgm:pt>
    <dgm:pt modelId="{9ED8A1A0-A947-413A-A356-AE034F836EE1}">
      <dgm:prSet/>
      <dgm:spPr/>
      <dgm:t>
        <a:bodyPr/>
        <a:lstStyle/>
        <a:p>
          <a:r>
            <a:rPr lang="fi-FI" i="1"/>
            <a:t>Ei sopimusta</a:t>
          </a:r>
          <a:endParaRPr lang="fi-FI"/>
        </a:p>
      </dgm:t>
    </dgm:pt>
    <dgm:pt modelId="{FD8F28B8-CD47-42DB-BF52-A02258A6A4E5}" type="parTrans" cxnId="{EEA10813-E052-43CA-AD25-31561365964F}">
      <dgm:prSet/>
      <dgm:spPr/>
      <dgm:t>
        <a:bodyPr/>
        <a:lstStyle/>
        <a:p>
          <a:endParaRPr lang="fi-FI"/>
        </a:p>
      </dgm:t>
    </dgm:pt>
    <dgm:pt modelId="{A3C8093E-7208-4B81-84C6-9E8D4B8B2B40}" type="sibTrans" cxnId="{EEA10813-E052-43CA-AD25-31561365964F}">
      <dgm:prSet/>
      <dgm:spPr/>
      <dgm:t>
        <a:bodyPr/>
        <a:lstStyle/>
        <a:p>
          <a:endParaRPr lang="fi-FI"/>
        </a:p>
      </dgm:t>
    </dgm:pt>
    <dgm:pt modelId="{132DF9BC-8975-4084-B6BE-40B43913892A}">
      <dgm:prSet/>
      <dgm:spPr/>
      <dgm:t>
        <a:bodyPr/>
        <a:lstStyle/>
        <a:p>
          <a:r>
            <a:rPr lang="fi-FI" b="1"/>
            <a:t>Myönteinen vastaus (”Kyllä”) eroaa tarjouksesta</a:t>
          </a:r>
          <a:endParaRPr lang="fi-FI"/>
        </a:p>
      </dgm:t>
    </dgm:pt>
    <dgm:pt modelId="{10C443AB-23BD-471A-BE71-002A4D2B659A}" type="parTrans" cxnId="{B3DD7D10-5FD7-4F36-928C-399C70AE40AA}">
      <dgm:prSet/>
      <dgm:spPr/>
      <dgm:t>
        <a:bodyPr/>
        <a:lstStyle/>
        <a:p>
          <a:endParaRPr lang="fi-FI"/>
        </a:p>
      </dgm:t>
    </dgm:pt>
    <dgm:pt modelId="{FF9DEA9C-5F9F-4FAA-AECB-800111EEC860}" type="sibTrans" cxnId="{B3DD7D10-5FD7-4F36-928C-399C70AE40AA}">
      <dgm:prSet/>
      <dgm:spPr/>
      <dgm:t>
        <a:bodyPr/>
        <a:lstStyle/>
        <a:p>
          <a:endParaRPr lang="fi-FI"/>
        </a:p>
      </dgm:t>
    </dgm:pt>
    <dgm:pt modelId="{DBBE92A7-A82E-4FC1-AFB7-31F78E2B95BD}">
      <dgm:prSet/>
      <dgm:spPr/>
      <dgm:t>
        <a:bodyPr/>
        <a:lstStyle/>
        <a:p>
          <a:r>
            <a:rPr lang="fi-FI"/>
            <a:t>uusi tarjous</a:t>
          </a:r>
        </a:p>
      </dgm:t>
    </dgm:pt>
    <dgm:pt modelId="{58349DFA-30E1-4979-A699-8F885D0D0A44}" type="parTrans" cxnId="{3E88D0E2-29F9-4B3F-A511-0AC062B04E17}">
      <dgm:prSet/>
      <dgm:spPr/>
      <dgm:t>
        <a:bodyPr/>
        <a:lstStyle/>
        <a:p>
          <a:endParaRPr lang="fi-FI"/>
        </a:p>
      </dgm:t>
    </dgm:pt>
    <dgm:pt modelId="{E4A75F54-BEDB-4D55-B475-F2A25E8A2B21}" type="sibTrans" cxnId="{3E88D0E2-29F9-4B3F-A511-0AC062B04E17}">
      <dgm:prSet/>
      <dgm:spPr/>
      <dgm:t>
        <a:bodyPr/>
        <a:lstStyle/>
        <a:p>
          <a:endParaRPr lang="fi-FI"/>
        </a:p>
      </dgm:t>
    </dgm:pt>
    <dgm:pt modelId="{7E94CA76-299F-4563-BE05-DE578501C30C}">
      <dgm:prSet/>
      <dgm:spPr/>
      <dgm:t>
        <a:bodyPr/>
        <a:lstStyle/>
        <a:p>
          <a:r>
            <a:rPr lang="fi-FI"/>
            <a:t>Alkuperäisen tarjouksen sitova luonne raukeaa</a:t>
          </a:r>
        </a:p>
      </dgm:t>
    </dgm:pt>
    <dgm:pt modelId="{5F809D46-F276-43F6-9FE2-2DF4958FCB25}" type="parTrans" cxnId="{2FCA3901-C4C1-45D3-9879-050B0DA0E17C}">
      <dgm:prSet/>
      <dgm:spPr/>
      <dgm:t>
        <a:bodyPr/>
        <a:lstStyle/>
        <a:p>
          <a:endParaRPr lang="fi-FI"/>
        </a:p>
      </dgm:t>
    </dgm:pt>
    <dgm:pt modelId="{C699D4D8-30B8-441F-B4AB-A5731ABBD2F6}" type="sibTrans" cxnId="{2FCA3901-C4C1-45D3-9879-050B0DA0E17C}">
      <dgm:prSet/>
      <dgm:spPr/>
      <dgm:t>
        <a:bodyPr/>
        <a:lstStyle/>
        <a:p>
          <a:endParaRPr lang="fi-FI"/>
        </a:p>
      </dgm:t>
    </dgm:pt>
    <dgm:pt modelId="{DFA8686B-DE36-4705-BEF7-6879049D9297}">
      <dgm:prSet/>
      <dgm:spPr/>
      <dgm:t>
        <a:bodyPr/>
        <a:lstStyle/>
        <a:p>
          <a:r>
            <a:rPr lang="fi-FI"/>
            <a:t>Hyväksymällä uuden tarjouksen alkuperäinen tarjoaja tekee sopimuksen</a:t>
          </a:r>
        </a:p>
      </dgm:t>
    </dgm:pt>
    <dgm:pt modelId="{DDF601C9-3C41-46E8-A4DC-50FB4A93367A}" type="parTrans" cxnId="{5AA39165-647C-448B-87E0-68ACF1A9BAEB}">
      <dgm:prSet/>
      <dgm:spPr/>
      <dgm:t>
        <a:bodyPr/>
        <a:lstStyle/>
        <a:p>
          <a:endParaRPr lang="fi-FI"/>
        </a:p>
      </dgm:t>
    </dgm:pt>
    <dgm:pt modelId="{F836A9DB-27AC-4B73-9BB6-BFA9F2EE97C5}" type="sibTrans" cxnId="{5AA39165-647C-448B-87E0-68ACF1A9BAEB}">
      <dgm:prSet/>
      <dgm:spPr/>
      <dgm:t>
        <a:bodyPr/>
        <a:lstStyle/>
        <a:p>
          <a:endParaRPr lang="fi-FI"/>
        </a:p>
      </dgm:t>
    </dgm:pt>
    <dgm:pt modelId="{E5280A72-5EC8-4960-97BF-1CA66913A0E6}">
      <dgm:prSet/>
      <dgm:spPr/>
      <dgm:t>
        <a:bodyPr/>
        <a:lstStyle/>
        <a:p>
          <a:r>
            <a:rPr lang="fi-FI" b="1"/>
            <a:t>Myönteinen vastaus (”kyllä”) saapuu myöhässä</a:t>
          </a:r>
          <a:endParaRPr lang="fi-FI"/>
        </a:p>
      </dgm:t>
    </dgm:pt>
    <dgm:pt modelId="{62AD55EF-8663-4B02-805E-596F3F405D4A}" type="parTrans" cxnId="{14CA495A-3E74-463E-8B73-BCF86A027697}">
      <dgm:prSet/>
      <dgm:spPr/>
      <dgm:t>
        <a:bodyPr/>
        <a:lstStyle/>
        <a:p>
          <a:endParaRPr lang="fi-FI"/>
        </a:p>
      </dgm:t>
    </dgm:pt>
    <dgm:pt modelId="{7489D296-A9AC-475C-BFC5-A6AF0EC8A181}" type="sibTrans" cxnId="{14CA495A-3E74-463E-8B73-BCF86A027697}">
      <dgm:prSet/>
      <dgm:spPr/>
      <dgm:t>
        <a:bodyPr/>
        <a:lstStyle/>
        <a:p>
          <a:endParaRPr lang="fi-FI"/>
        </a:p>
      </dgm:t>
    </dgm:pt>
    <dgm:pt modelId="{FEA19CC4-5AF2-4CAE-8AAE-BF5008E188B2}">
      <dgm:prSet/>
      <dgm:spPr/>
      <dgm:t>
        <a:bodyPr/>
        <a:lstStyle/>
        <a:p>
          <a:r>
            <a:rPr lang="fi-FI"/>
            <a:t>uusi tarjous</a:t>
          </a:r>
        </a:p>
      </dgm:t>
    </dgm:pt>
    <dgm:pt modelId="{5DC09ECE-7291-4D16-96AE-1854EFDD367E}" type="parTrans" cxnId="{6C30E815-5A89-433B-BC83-91322BDAA537}">
      <dgm:prSet/>
      <dgm:spPr/>
      <dgm:t>
        <a:bodyPr/>
        <a:lstStyle/>
        <a:p>
          <a:endParaRPr lang="fi-FI"/>
        </a:p>
      </dgm:t>
    </dgm:pt>
    <dgm:pt modelId="{A08F7393-38DE-4696-AE80-434A197D3AB7}" type="sibTrans" cxnId="{6C30E815-5A89-433B-BC83-91322BDAA537}">
      <dgm:prSet/>
      <dgm:spPr/>
      <dgm:t>
        <a:bodyPr/>
        <a:lstStyle/>
        <a:p>
          <a:endParaRPr lang="fi-FI"/>
        </a:p>
      </dgm:t>
    </dgm:pt>
    <dgm:pt modelId="{14957396-267C-4435-9C82-EF887EA1E8B1}">
      <dgm:prSet/>
      <dgm:spPr/>
      <dgm:t>
        <a:bodyPr/>
        <a:lstStyle/>
        <a:p>
          <a:r>
            <a:rPr lang="fi-FI"/>
            <a:t>Alkuperäisen tarjouksen sitova luonne raukeaa</a:t>
          </a:r>
        </a:p>
      </dgm:t>
    </dgm:pt>
    <dgm:pt modelId="{547AD6FE-3B1F-4BB8-ABFB-A1467DA448F7}" type="parTrans" cxnId="{D657F715-6518-409C-B800-6941735D3C37}">
      <dgm:prSet/>
      <dgm:spPr/>
      <dgm:t>
        <a:bodyPr/>
        <a:lstStyle/>
        <a:p>
          <a:endParaRPr lang="fi-FI"/>
        </a:p>
      </dgm:t>
    </dgm:pt>
    <dgm:pt modelId="{CE58CB27-4F64-4059-8100-C85FEFF1BA70}" type="sibTrans" cxnId="{D657F715-6518-409C-B800-6941735D3C37}">
      <dgm:prSet/>
      <dgm:spPr/>
      <dgm:t>
        <a:bodyPr/>
        <a:lstStyle/>
        <a:p>
          <a:endParaRPr lang="fi-FI"/>
        </a:p>
      </dgm:t>
    </dgm:pt>
    <dgm:pt modelId="{A4310670-8E5B-49A4-9013-17679CFDAABE}">
      <dgm:prSet/>
      <dgm:spPr/>
      <dgm:t>
        <a:bodyPr/>
        <a:lstStyle/>
        <a:p>
          <a:r>
            <a:rPr lang="fi-FI"/>
            <a:t>Hyväksymällä uuden tarjouksen alkuperäinen tarjoaja saa aikaan sopimuksen</a:t>
          </a:r>
        </a:p>
      </dgm:t>
    </dgm:pt>
    <dgm:pt modelId="{45F10955-DD44-41D1-BCB9-CAA9C73CFACD}" type="parTrans" cxnId="{853DBE3F-9401-4D9E-8C27-66F8456D0FAD}">
      <dgm:prSet/>
      <dgm:spPr/>
      <dgm:t>
        <a:bodyPr/>
        <a:lstStyle/>
        <a:p>
          <a:endParaRPr lang="fi-FI"/>
        </a:p>
      </dgm:t>
    </dgm:pt>
    <dgm:pt modelId="{40459393-96E4-4156-B92F-B06603D0A4EF}" type="sibTrans" cxnId="{853DBE3F-9401-4D9E-8C27-66F8456D0FAD}">
      <dgm:prSet/>
      <dgm:spPr/>
      <dgm:t>
        <a:bodyPr/>
        <a:lstStyle/>
        <a:p>
          <a:endParaRPr lang="fi-FI"/>
        </a:p>
      </dgm:t>
    </dgm:pt>
    <dgm:pt modelId="{9BB3CADA-F500-4868-AE73-E6626107B9AC}" type="pres">
      <dgm:prSet presAssocID="{51D6B226-4578-4DB3-B221-F472CDC075C4}" presName="Name0" presStyleCnt="0">
        <dgm:presLayoutVars>
          <dgm:chPref val="3"/>
          <dgm:dir/>
          <dgm:animLvl val="lvl"/>
          <dgm:resizeHandles/>
        </dgm:presLayoutVars>
      </dgm:prSet>
      <dgm:spPr/>
    </dgm:pt>
    <dgm:pt modelId="{4449EAFD-F7E2-41F0-86C1-0F1F8986BBF9}" type="pres">
      <dgm:prSet presAssocID="{32D218B7-6EA2-4C56-AFDB-2B3407FD57BF}" presName="horFlow" presStyleCnt="0"/>
      <dgm:spPr/>
    </dgm:pt>
    <dgm:pt modelId="{F208FCAA-FB18-4A5C-AA96-6FE1681B0018}" type="pres">
      <dgm:prSet presAssocID="{32D218B7-6EA2-4C56-AFDB-2B3407FD57BF}" presName="bigChev" presStyleLbl="node1" presStyleIdx="0" presStyleCnt="5"/>
      <dgm:spPr/>
    </dgm:pt>
    <dgm:pt modelId="{C9A20E6F-6034-4E28-99AB-1A6A94A3CA0D}" type="pres">
      <dgm:prSet presAssocID="{19E5FF23-CE47-4714-A1DA-EF1DAC3C2FC4}" presName="parTrans" presStyleCnt="0"/>
      <dgm:spPr/>
    </dgm:pt>
    <dgm:pt modelId="{83526BA6-F50E-4308-85F7-77B23B093102}" type="pres">
      <dgm:prSet presAssocID="{ABE0FE16-7B61-40EA-BE33-2325294FDA58}" presName="node" presStyleLbl="alignAccFollowNode1" presStyleIdx="0" presStyleCnt="9">
        <dgm:presLayoutVars>
          <dgm:bulletEnabled val="1"/>
        </dgm:presLayoutVars>
      </dgm:prSet>
      <dgm:spPr/>
    </dgm:pt>
    <dgm:pt modelId="{246CF299-7D16-4D02-98EE-B42C5663A6C7}" type="pres">
      <dgm:prSet presAssocID="{32D218B7-6EA2-4C56-AFDB-2B3407FD57BF}" presName="vSp" presStyleCnt="0"/>
      <dgm:spPr/>
    </dgm:pt>
    <dgm:pt modelId="{F1CF7AC0-8999-4214-8E7B-B8AFE16BB567}" type="pres">
      <dgm:prSet presAssocID="{8B8A0719-B8F4-4F5D-AFC6-5F74391DD139}" presName="horFlow" presStyleCnt="0"/>
      <dgm:spPr/>
    </dgm:pt>
    <dgm:pt modelId="{01BFDD5F-118D-46A3-B5BF-DE5DC72C3971}" type="pres">
      <dgm:prSet presAssocID="{8B8A0719-B8F4-4F5D-AFC6-5F74391DD139}" presName="bigChev" presStyleLbl="node1" presStyleIdx="1" presStyleCnt="5"/>
      <dgm:spPr/>
    </dgm:pt>
    <dgm:pt modelId="{4BAE79DB-4E0E-4A5B-8FA7-33269EB7D22B}" type="pres">
      <dgm:prSet presAssocID="{F1ACC301-DEC0-46C5-A774-4CF5403AE737}" presName="parTrans" presStyleCnt="0"/>
      <dgm:spPr/>
    </dgm:pt>
    <dgm:pt modelId="{9F753C09-FA50-4029-9E15-921C7DB80C94}" type="pres">
      <dgm:prSet presAssocID="{35F7CE3A-FA30-483F-8778-2B0FCCFA36F8}" presName="node" presStyleLbl="alignAccFollowNode1" presStyleIdx="1" presStyleCnt="9">
        <dgm:presLayoutVars>
          <dgm:bulletEnabled val="1"/>
        </dgm:presLayoutVars>
      </dgm:prSet>
      <dgm:spPr/>
    </dgm:pt>
    <dgm:pt modelId="{CF9D6D1D-5ACD-4047-A4EE-A34694FB72CA}" type="pres">
      <dgm:prSet presAssocID="{8B8A0719-B8F4-4F5D-AFC6-5F74391DD139}" presName="vSp" presStyleCnt="0"/>
      <dgm:spPr/>
    </dgm:pt>
    <dgm:pt modelId="{FA747ADD-7320-4540-86C1-EFB4D79212EF}" type="pres">
      <dgm:prSet presAssocID="{BE915261-9435-4BEC-A362-946C10E033B6}" presName="horFlow" presStyleCnt="0"/>
      <dgm:spPr/>
    </dgm:pt>
    <dgm:pt modelId="{9F7595F3-B0B9-4495-B181-6B2F25A9EA29}" type="pres">
      <dgm:prSet presAssocID="{BE915261-9435-4BEC-A362-946C10E033B6}" presName="bigChev" presStyleLbl="node1" presStyleIdx="2" presStyleCnt="5"/>
      <dgm:spPr/>
    </dgm:pt>
    <dgm:pt modelId="{B135EF06-154C-4E35-A789-1C669851BA33}" type="pres">
      <dgm:prSet presAssocID="{8C7B43E3-137F-43D7-97C1-A7CA4CDB9F98}" presName="parTrans" presStyleCnt="0"/>
      <dgm:spPr/>
    </dgm:pt>
    <dgm:pt modelId="{BC1637E5-A91E-4D1B-B6CA-E422BCD7E04A}" type="pres">
      <dgm:prSet presAssocID="{BED3B953-9DB2-4EEF-80EA-F0BAA30375CB}" presName="node" presStyleLbl="alignAccFollowNode1" presStyleIdx="2" presStyleCnt="9">
        <dgm:presLayoutVars>
          <dgm:bulletEnabled val="1"/>
        </dgm:presLayoutVars>
      </dgm:prSet>
      <dgm:spPr/>
    </dgm:pt>
    <dgm:pt modelId="{46A66EAE-CD21-4C13-9475-DFC8560F944C}" type="pres">
      <dgm:prSet presAssocID="{BE915261-9435-4BEC-A362-946C10E033B6}" presName="vSp" presStyleCnt="0"/>
      <dgm:spPr/>
    </dgm:pt>
    <dgm:pt modelId="{4127F6EC-F1E5-42C6-9CA9-6A9D0FEE8775}" type="pres">
      <dgm:prSet presAssocID="{132DF9BC-8975-4084-B6BE-40B43913892A}" presName="horFlow" presStyleCnt="0"/>
      <dgm:spPr/>
    </dgm:pt>
    <dgm:pt modelId="{7389FCDF-3216-4CA4-A902-10FE0A0D0F25}" type="pres">
      <dgm:prSet presAssocID="{132DF9BC-8975-4084-B6BE-40B43913892A}" presName="bigChev" presStyleLbl="node1" presStyleIdx="3" presStyleCnt="5"/>
      <dgm:spPr/>
    </dgm:pt>
    <dgm:pt modelId="{40383AAE-FE55-4F27-B75B-6436BBB4506E}" type="pres">
      <dgm:prSet presAssocID="{58349DFA-30E1-4979-A699-8F885D0D0A44}" presName="parTrans" presStyleCnt="0"/>
      <dgm:spPr/>
    </dgm:pt>
    <dgm:pt modelId="{C740F58E-BBF9-4F5D-B984-9D21FD551287}" type="pres">
      <dgm:prSet presAssocID="{DBBE92A7-A82E-4FC1-AFB7-31F78E2B95BD}" presName="node" presStyleLbl="alignAccFollowNode1" presStyleIdx="3" presStyleCnt="9">
        <dgm:presLayoutVars>
          <dgm:bulletEnabled val="1"/>
        </dgm:presLayoutVars>
      </dgm:prSet>
      <dgm:spPr/>
    </dgm:pt>
    <dgm:pt modelId="{D3120207-E3C1-4473-A179-5C75F9746DA4}" type="pres">
      <dgm:prSet presAssocID="{E4A75F54-BEDB-4D55-B475-F2A25E8A2B21}" presName="sibTrans" presStyleCnt="0"/>
      <dgm:spPr/>
    </dgm:pt>
    <dgm:pt modelId="{B4E4F04F-2CF8-4ED3-B7E2-5C43ED16BB55}" type="pres">
      <dgm:prSet presAssocID="{7E94CA76-299F-4563-BE05-DE578501C30C}" presName="node" presStyleLbl="alignAccFollowNode1" presStyleIdx="4" presStyleCnt="9">
        <dgm:presLayoutVars>
          <dgm:bulletEnabled val="1"/>
        </dgm:presLayoutVars>
      </dgm:prSet>
      <dgm:spPr/>
    </dgm:pt>
    <dgm:pt modelId="{AEB0F857-ED4C-484A-B109-82F1FB8603B0}" type="pres">
      <dgm:prSet presAssocID="{C699D4D8-30B8-441F-B4AB-A5731ABBD2F6}" presName="sibTrans" presStyleCnt="0"/>
      <dgm:spPr/>
    </dgm:pt>
    <dgm:pt modelId="{98CE19E5-35C4-418E-AE43-2BAE564C1963}" type="pres">
      <dgm:prSet presAssocID="{DFA8686B-DE36-4705-BEF7-6879049D9297}" presName="node" presStyleLbl="alignAccFollowNode1" presStyleIdx="5" presStyleCnt="9">
        <dgm:presLayoutVars>
          <dgm:bulletEnabled val="1"/>
        </dgm:presLayoutVars>
      </dgm:prSet>
      <dgm:spPr/>
    </dgm:pt>
    <dgm:pt modelId="{60A8C5D9-177B-4D34-8030-6EA51C65A1DE}" type="pres">
      <dgm:prSet presAssocID="{132DF9BC-8975-4084-B6BE-40B43913892A}" presName="vSp" presStyleCnt="0"/>
      <dgm:spPr/>
    </dgm:pt>
    <dgm:pt modelId="{8CA8E7E2-B789-4CDD-99AC-1F9D6294661B}" type="pres">
      <dgm:prSet presAssocID="{E5280A72-5EC8-4960-97BF-1CA66913A0E6}" presName="horFlow" presStyleCnt="0"/>
      <dgm:spPr/>
    </dgm:pt>
    <dgm:pt modelId="{EE97D2B3-C209-41A0-87B6-38DBC0C32924}" type="pres">
      <dgm:prSet presAssocID="{E5280A72-5EC8-4960-97BF-1CA66913A0E6}" presName="bigChev" presStyleLbl="node1" presStyleIdx="4" presStyleCnt="5"/>
      <dgm:spPr/>
    </dgm:pt>
    <dgm:pt modelId="{AEB2E0F4-60E7-4BD1-961B-516EE719D9EB}" type="pres">
      <dgm:prSet presAssocID="{5DC09ECE-7291-4D16-96AE-1854EFDD367E}" presName="parTrans" presStyleCnt="0"/>
      <dgm:spPr/>
    </dgm:pt>
    <dgm:pt modelId="{A31E793D-1A0B-40AA-9256-4BE33A6EB757}" type="pres">
      <dgm:prSet presAssocID="{FEA19CC4-5AF2-4CAE-8AAE-BF5008E188B2}" presName="node" presStyleLbl="alignAccFollowNode1" presStyleIdx="6" presStyleCnt="9">
        <dgm:presLayoutVars>
          <dgm:bulletEnabled val="1"/>
        </dgm:presLayoutVars>
      </dgm:prSet>
      <dgm:spPr/>
    </dgm:pt>
    <dgm:pt modelId="{23F48FAF-DB8D-48E1-B137-425D78F95AEB}" type="pres">
      <dgm:prSet presAssocID="{A08F7393-38DE-4696-AE80-434A197D3AB7}" presName="sibTrans" presStyleCnt="0"/>
      <dgm:spPr/>
    </dgm:pt>
    <dgm:pt modelId="{5A0EBAEF-D3DF-43CC-B12D-565198B65B8C}" type="pres">
      <dgm:prSet presAssocID="{14957396-267C-4435-9C82-EF887EA1E8B1}" presName="node" presStyleLbl="alignAccFollowNode1" presStyleIdx="7" presStyleCnt="9">
        <dgm:presLayoutVars>
          <dgm:bulletEnabled val="1"/>
        </dgm:presLayoutVars>
      </dgm:prSet>
      <dgm:spPr/>
    </dgm:pt>
    <dgm:pt modelId="{38B74EA6-BFC9-4165-8F2F-EC58D55B9821}" type="pres">
      <dgm:prSet presAssocID="{CE58CB27-4F64-4059-8100-C85FEFF1BA70}" presName="sibTrans" presStyleCnt="0"/>
      <dgm:spPr/>
    </dgm:pt>
    <dgm:pt modelId="{48099052-6582-4523-A86E-53BD4CFBEB5F}" type="pres">
      <dgm:prSet presAssocID="{A4310670-8E5B-49A4-9013-17679CFDAABE}" presName="node" presStyleLbl="alignAccFollowNode1" presStyleIdx="8" presStyleCnt="9">
        <dgm:presLayoutVars>
          <dgm:bulletEnabled val="1"/>
        </dgm:presLayoutVars>
      </dgm:prSet>
      <dgm:spPr/>
    </dgm:pt>
  </dgm:ptLst>
  <dgm:cxnLst>
    <dgm:cxn modelId="{2FCA3901-C4C1-45D3-9879-050B0DA0E17C}" srcId="{132DF9BC-8975-4084-B6BE-40B43913892A}" destId="{7E94CA76-299F-4563-BE05-DE578501C30C}" srcOrd="1" destOrd="0" parTransId="{5F809D46-F276-43F6-9FE2-2DF4958FCB25}" sibTransId="{C699D4D8-30B8-441F-B4AB-A5731ABBD2F6}"/>
    <dgm:cxn modelId="{D1DF5106-E9FD-4B94-A666-9B0EFACD947F}" type="presOf" srcId="{51D6B226-4578-4DB3-B221-F472CDC075C4}" destId="{9BB3CADA-F500-4868-AE73-E6626107B9AC}" srcOrd="0" destOrd="0" presId="urn:microsoft.com/office/officeart/2005/8/layout/lProcess3"/>
    <dgm:cxn modelId="{7CF07F0B-829D-4199-85E7-9852FD09E246}" type="presOf" srcId="{FEA19CC4-5AF2-4CAE-8AAE-BF5008E188B2}" destId="{A31E793D-1A0B-40AA-9256-4BE33A6EB757}" srcOrd="0" destOrd="0" presId="urn:microsoft.com/office/officeart/2005/8/layout/lProcess3"/>
    <dgm:cxn modelId="{6AFE3610-95EA-40FF-B28D-79622E8F94BF}" type="presOf" srcId="{BE915261-9435-4BEC-A362-946C10E033B6}" destId="{9F7595F3-B0B9-4495-B181-6B2F25A9EA29}" srcOrd="0" destOrd="0" presId="urn:microsoft.com/office/officeart/2005/8/layout/lProcess3"/>
    <dgm:cxn modelId="{B3DD7D10-5FD7-4F36-928C-399C70AE40AA}" srcId="{51D6B226-4578-4DB3-B221-F472CDC075C4}" destId="{132DF9BC-8975-4084-B6BE-40B43913892A}" srcOrd="3" destOrd="0" parTransId="{10C443AB-23BD-471A-BE71-002A4D2B659A}" sibTransId="{FF9DEA9C-5F9F-4FAA-AECB-800111EEC860}"/>
    <dgm:cxn modelId="{EEA10813-E052-43CA-AD25-31561365964F}" srcId="{BED3B953-9DB2-4EEF-80EA-F0BAA30375CB}" destId="{9ED8A1A0-A947-413A-A356-AE034F836EE1}" srcOrd="0" destOrd="0" parTransId="{FD8F28B8-CD47-42DB-BF52-A02258A6A4E5}" sibTransId="{A3C8093E-7208-4B81-84C6-9E8D4B8B2B40}"/>
    <dgm:cxn modelId="{6C30E815-5A89-433B-BC83-91322BDAA537}" srcId="{E5280A72-5EC8-4960-97BF-1CA66913A0E6}" destId="{FEA19CC4-5AF2-4CAE-8AAE-BF5008E188B2}" srcOrd="0" destOrd="0" parTransId="{5DC09ECE-7291-4D16-96AE-1854EFDD367E}" sibTransId="{A08F7393-38DE-4696-AE80-434A197D3AB7}"/>
    <dgm:cxn modelId="{D657F715-6518-409C-B800-6941735D3C37}" srcId="{E5280A72-5EC8-4960-97BF-1CA66913A0E6}" destId="{14957396-267C-4435-9C82-EF887EA1E8B1}" srcOrd="1" destOrd="0" parTransId="{547AD6FE-3B1F-4BB8-ABFB-A1467DA448F7}" sibTransId="{CE58CB27-4F64-4059-8100-C85FEFF1BA70}"/>
    <dgm:cxn modelId="{AD076526-826C-453D-93E5-DC26DCD301DE}" srcId="{51D6B226-4578-4DB3-B221-F472CDC075C4}" destId="{32D218B7-6EA2-4C56-AFDB-2B3407FD57BF}" srcOrd="0" destOrd="0" parTransId="{4508EAD1-3B8B-4029-8451-D80CB7EE440F}" sibTransId="{6AE80BDA-6DF2-41F0-BBBE-77B3FE270FE3}"/>
    <dgm:cxn modelId="{5ACD602F-6590-4C87-844A-119470941EED}" type="presOf" srcId="{DBBE92A7-A82E-4FC1-AFB7-31F78E2B95BD}" destId="{C740F58E-BBF9-4F5D-B984-9D21FD551287}" srcOrd="0" destOrd="0" presId="urn:microsoft.com/office/officeart/2005/8/layout/lProcess3"/>
    <dgm:cxn modelId="{B02BBD32-E164-48FE-95E4-AA6DD600E1FF}" srcId="{51D6B226-4578-4DB3-B221-F472CDC075C4}" destId="{BE915261-9435-4BEC-A362-946C10E033B6}" srcOrd="2" destOrd="0" parTransId="{34AB6144-6329-4A1C-A62D-EC64DC237AF3}" sibTransId="{2749BD5D-638A-4130-B1DD-9C84AF9FEAB3}"/>
    <dgm:cxn modelId="{853DBE3F-9401-4D9E-8C27-66F8456D0FAD}" srcId="{E5280A72-5EC8-4960-97BF-1CA66913A0E6}" destId="{A4310670-8E5B-49A4-9013-17679CFDAABE}" srcOrd="2" destOrd="0" parTransId="{45F10955-DD44-41D1-BCB9-CAA9C73CFACD}" sibTransId="{40459393-96E4-4156-B92F-B06603D0A4EF}"/>
    <dgm:cxn modelId="{ED884144-D157-4F20-A06A-C43EDDE7EFC6}" type="presOf" srcId="{132DF9BC-8975-4084-B6BE-40B43913892A}" destId="{7389FCDF-3216-4CA4-A902-10FE0A0D0F25}" srcOrd="0" destOrd="0" presId="urn:microsoft.com/office/officeart/2005/8/layout/lProcess3"/>
    <dgm:cxn modelId="{2E531365-9160-41D2-B8AC-ED68DBC1917F}" srcId="{BE915261-9435-4BEC-A362-946C10E033B6}" destId="{BED3B953-9DB2-4EEF-80EA-F0BAA30375CB}" srcOrd="0" destOrd="0" parTransId="{8C7B43E3-137F-43D7-97C1-A7CA4CDB9F98}" sibTransId="{6CF585F9-98AA-4676-990A-06A9FE6296A6}"/>
    <dgm:cxn modelId="{5AA39165-647C-448B-87E0-68ACF1A9BAEB}" srcId="{132DF9BC-8975-4084-B6BE-40B43913892A}" destId="{DFA8686B-DE36-4705-BEF7-6879049D9297}" srcOrd="2" destOrd="0" parTransId="{DDF601C9-3C41-46E8-A4DC-50FB4A93367A}" sibTransId="{F836A9DB-27AC-4B73-9BB6-BFA9F2EE97C5}"/>
    <dgm:cxn modelId="{C02C006A-A8D0-45EB-9217-5B25D31FDC7E}" type="presOf" srcId="{BED3B953-9DB2-4EEF-80EA-F0BAA30375CB}" destId="{BC1637E5-A91E-4D1B-B6CA-E422BCD7E04A}" srcOrd="0" destOrd="0" presId="urn:microsoft.com/office/officeart/2005/8/layout/lProcess3"/>
    <dgm:cxn modelId="{EEF45B6F-7FDA-453D-BF9E-6A20A621E7FF}" srcId="{8B8A0719-B8F4-4F5D-AFC6-5F74391DD139}" destId="{35F7CE3A-FA30-483F-8778-2B0FCCFA36F8}" srcOrd="0" destOrd="0" parTransId="{F1ACC301-DEC0-46C5-A774-4CF5403AE737}" sibTransId="{270C9B1F-2866-493D-A8DC-41BA602B751C}"/>
    <dgm:cxn modelId="{7A002E72-9072-4056-80C9-C5FF7A45285C}" srcId="{51D6B226-4578-4DB3-B221-F472CDC075C4}" destId="{8B8A0719-B8F4-4F5D-AFC6-5F74391DD139}" srcOrd="1" destOrd="0" parTransId="{613470DB-CB3C-4530-AB94-DC7556D22B97}" sibTransId="{95D7CEA2-C201-40C2-8536-234266BA8E0C}"/>
    <dgm:cxn modelId="{80EA2654-5E34-43FC-B33E-1E7A73AB5A51}" type="presOf" srcId="{A4310670-8E5B-49A4-9013-17679CFDAABE}" destId="{48099052-6582-4523-A86E-53BD4CFBEB5F}" srcOrd="0" destOrd="0" presId="urn:microsoft.com/office/officeart/2005/8/layout/lProcess3"/>
    <dgm:cxn modelId="{68004976-D25E-4FE5-A4A0-A441E01F0021}" type="presOf" srcId="{8B8A0719-B8F4-4F5D-AFC6-5F74391DD139}" destId="{01BFDD5F-118D-46A3-B5BF-DE5DC72C3971}" srcOrd="0" destOrd="0" presId="urn:microsoft.com/office/officeart/2005/8/layout/lProcess3"/>
    <dgm:cxn modelId="{14CA495A-3E74-463E-8B73-BCF86A027697}" srcId="{51D6B226-4578-4DB3-B221-F472CDC075C4}" destId="{E5280A72-5EC8-4960-97BF-1CA66913A0E6}" srcOrd="4" destOrd="0" parTransId="{62AD55EF-8663-4B02-805E-596F3F405D4A}" sibTransId="{7489D296-A9AC-475C-BFC5-A6AF0EC8A181}"/>
    <dgm:cxn modelId="{E46EDC9C-ECF5-4CD9-B1A6-A8B51B70A03C}" type="presOf" srcId="{7E94CA76-299F-4563-BE05-DE578501C30C}" destId="{B4E4F04F-2CF8-4ED3-B7E2-5C43ED16BB55}" srcOrd="0" destOrd="0" presId="urn:microsoft.com/office/officeart/2005/8/layout/lProcess3"/>
    <dgm:cxn modelId="{D03EE2AA-9CCE-48E9-A8C7-0DCE4D691993}" type="presOf" srcId="{9ED8A1A0-A947-413A-A356-AE034F836EE1}" destId="{BC1637E5-A91E-4D1B-B6CA-E422BCD7E04A}" srcOrd="0" destOrd="1" presId="urn:microsoft.com/office/officeart/2005/8/layout/lProcess3"/>
    <dgm:cxn modelId="{46AE45B6-9348-4CAB-9C21-97D5AED6AA4C}" type="presOf" srcId="{35F7CE3A-FA30-483F-8778-2B0FCCFA36F8}" destId="{9F753C09-FA50-4029-9E15-921C7DB80C94}" srcOrd="0" destOrd="0" presId="urn:microsoft.com/office/officeart/2005/8/layout/lProcess3"/>
    <dgm:cxn modelId="{59C19FB7-21B4-4F6E-8FB1-7B9882A6C54D}" type="presOf" srcId="{7728B4ED-555A-48C3-A8D1-5C69DAABD056}" destId="{9F753C09-FA50-4029-9E15-921C7DB80C94}" srcOrd="0" destOrd="1" presId="urn:microsoft.com/office/officeart/2005/8/layout/lProcess3"/>
    <dgm:cxn modelId="{FC6F7DC5-3B30-42DE-AD28-7F291EE3897E}" type="presOf" srcId="{32D218B7-6EA2-4C56-AFDB-2B3407FD57BF}" destId="{F208FCAA-FB18-4A5C-AA96-6FE1681B0018}" srcOrd="0" destOrd="0" presId="urn:microsoft.com/office/officeart/2005/8/layout/lProcess3"/>
    <dgm:cxn modelId="{52547BD2-E9C6-4D95-AE3B-21E6D99AEAD2}" type="presOf" srcId="{14957396-267C-4435-9C82-EF887EA1E8B1}" destId="{5A0EBAEF-D3DF-43CC-B12D-565198B65B8C}" srcOrd="0" destOrd="0" presId="urn:microsoft.com/office/officeart/2005/8/layout/lProcess3"/>
    <dgm:cxn modelId="{3E88D0E2-29F9-4B3F-A511-0AC062B04E17}" srcId="{132DF9BC-8975-4084-B6BE-40B43913892A}" destId="{DBBE92A7-A82E-4FC1-AFB7-31F78E2B95BD}" srcOrd="0" destOrd="0" parTransId="{58349DFA-30E1-4979-A699-8F885D0D0A44}" sibTransId="{E4A75F54-BEDB-4D55-B475-F2A25E8A2B21}"/>
    <dgm:cxn modelId="{1234EDE5-483C-42BE-BC76-063F524DF737}" type="presOf" srcId="{E5280A72-5EC8-4960-97BF-1CA66913A0E6}" destId="{EE97D2B3-C209-41A0-87B6-38DBC0C32924}" srcOrd="0" destOrd="0" presId="urn:microsoft.com/office/officeart/2005/8/layout/lProcess3"/>
    <dgm:cxn modelId="{FEB957E9-0AD1-440C-BC1A-6670B1C49E1C}" srcId="{32D218B7-6EA2-4C56-AFDB-2B3407FD57BF}" destId="{ABE0FE16-7B61-40EA-BE33-2325294FDA58}" srcOrd="0" destOrd="0" parTransId="{19E5FF23-CE47-4714-A1DA-EF1DAC3C2FC4}" sibTransId="{15BA6A61-577D-4F71-828F-9D1CBF127CD9}"/>
    <dgm:cxn modelId="{59E424F0-08E0-437F-8A3D-C7579282FFA0}" srcId="{35F7CE3A-FA30-483F-8778-2B0FCCFA36F8}" destId="{7728B4ED-555A-48C3-A8D1-5C69DAABD056}" srcOrd="0" destOrd="0" parTransId="{B28FBBA3-729E-4A07-9264-E1BA825296C3}" sibTransId="{7D68A395-B1E2-4C3F-9510-374E5D9A2F29}"/>
    <dgm:cxn modelId="{281B82F3-08A6-414D-B60D-46642F71E8DF}" type="presOf" srcId="{ABE0FE16-7B61-40EA-BE33-2325294FDA58}" destId="{83526BA6-F50E-4308-85F7-77B23B093102}" srcOrd="0" destOrd="0" presId="urn:microsoft.com/office/officeart/2005/8/layout/lProcess3"/>
    <dgm:cxn modelId="{F45676FB-13D1-4844-BA77-DE7EA9BF322B}" type="presOf" srcId="{DFA8686B-DE36-4705-BEF7-6879049D9297}" destId="{98CE19E5-35C4-418E-AE43-2BAE564C1963}" srcOrd="0" destOrd="0" presId="urn:microsoft.com/office/officeart/2005/8/layout/lProcess3"/>
    <dgm:cxn modelId="{9AFFC075-6EBD-448E-8916-1F708B12B95F}" type="presParOf" srcId="{9BB3CADA-F500-4868-AE73-E6626107B9AC}" destId="{4449EAFD-F7E2-41F0-86C1-0F1F8986BBF9}" srcOrd="0" destOrd="0" presId="urn:microsoft.com/office/officeart/2005/8/layout/lProcess3"/>
    <dgm:cxn modelId="{466DC031-AA57-4839-A6B9-1F4EE5CD54D1}" type="presParOf" srcId="{4449EAFD-F7E2-41F0-86C1-0F1F8986BBF9}" destId="{F208FCAA-FB18-4A5C-AA96-6FE1681B0018}" srcOrd="0" destOrd="0" presId="urn:microsoft.com/office/officeart/2005/8/layout/lProcess3"/>
    <dgm:cxn modelId="{74078C6E-DDAD-4077-9245-BC70B34B4C80}" type="presParOf" srcId="{4449EAFD-F7E2-41F0-86C1-0F1F8986BBF9}" destId="{C9A20E6F-6034-4E28-99AB-1A6A94A3CA0D}" srcOrd="1" destOrd="0" presId="urn:microsoft.com/office/officeart/2005/8/layout/lProcess3"/>
    <dgm:cxn modelId="{9194E75B-E153-4B7E-BC20-F0B4AC94951D}" type="presParOf" srcId="{4449EAFD-F7E2-41F0-86C1-0F1F8986BBF9}" destId="{83526BA6-F50E-4308-85F7-77B23B093102}" srcOrd="2" destOrd="0" presId="urn:microsoft.com/office/officeart/2005/8/layout/lProcess3"/>
    <dgm:cxn modelId="{1A519AEA-C245-4D01-9A3C-3FC01DB08F6E}" type="presParOf" srcId="{9BB3CADA-F500-4868-AE73-E6626107B9AC}" destId="{246CF299-7D16-4D02-98EE-B42C5663A6C7}" srcOrd="1" destOrd="0" presId="urn:microsoft.com/office/officeart/2005/8/layout/lProcess3"/>
    <dgm:cxn modelId="{E10729ED-0D85-4E19-97AD-157FD94083CC}" type="presParOf" srcId="{9BB3CADA-F500-4868-AE73-E6626107B9AC}" destId="{F1CF7AC0-8999-4214-8E7B-B8AFE16BB567}" srcOrd="2" destOrd="0" presId="urn:microsoft.com/office/officeart/2005/8/layout/lProcess3"/>
    <dgm:cxn modelId="{BDB9E8FC-BE46-411C-8601-4431048DB0DB}" type="presParOf" srcId="{F1CF7AC0-8999-4214-8E7B-B8AFE16BB567}" destId="{01BFDD5F-118D-46A3-B5BF-DE5DC72C3971}" srcOrd="0" destOrd="0" presId="urn:microsoft.com/office/officeart/2005/8/layout/lProcess3"/>
    <dgm:cxn modelId="{20D8DF72-2795-4B42-9BED-9850FEE0E49B}" type="presParOf" srcId="{F1CF7AC0-8999-4214-8E7B-B8AFE16BB567}" destId="{4BAE79DB-4E0E-4A5B-8FA7-33269EB7D22B}" srcOrd="1" destOrd="0" presId="urn:microsoft.com/office/officeart/2005/8/layout/lProcess3"/>
    <dgm:cxn modelId="{E8B22B0C-02E4-4427-BD17-E204F9FEC1CE}" type="presParOf" srcId="{F1CF7AC0-8999-4214-8E7B-B8AFE16BB567}" destId="{9F753C09-FA50-4029-9E15-921C7DB80C94}" srcOrd="2" destOrd="0" presId="urn:microsoft.com/office/officeart/2005/8/layout/lProcess3"/>
    <dgm:cxn modelId="{4F0D8671-CCF0-4010-B2E9-6A4B57561A63}" type="presParOf" srcId="{9BB3CADA-F500-4868-AE73-E6626107B9AC}" destId="{CF9D6D1D-5ACD-4047-A4EE-A34694FB72CA}" srcOrd="3" destOrd="0" presId="urn:microsoft.com/office/officeart/2005/8/layout/lProcess3"/>
    <dgm:cxn modelId="{EBBC6AF3-F0D5-4C43-9827-A88E53C804EE}" type="presParOf" srcId="{9BB3CADA-F500-4868-AE73-E6626107B9AC}" destId="{FA747ADD-7320-4540-86C1-EFB4D79212EF}" srcOrd="4" destOrd="0" presId="urn:microsoft.com/office/officeart/2005/8/layout/lProcess3"/>
    <dgm:cxn modelId="{57DED1EE-2E74-44BB-BC1C-94B40623C27A}" type="presParOf" srcId="{FA747ADD-7320-4540-86C1-EFB4D79212EF}" destId="{9F7595F3-B0B9-4495-B181-6B2F25A9EA29}" srcOrd="0" destOrd="0" presId="urn:microsoft.com/office/officeart/2005/8/layout/lProcess3"/>
    <dgm:cxn modelId="{826D265C-DF01-483F-90F6-839282B6373C}" type="presParOf" srcId="{FA747ADD-7320-4540-86C1-EFB4D79212EF}" destId="{B135EF06-154C-4E35-A789-1C669851BA33}" srcOrd="1" destOrd="0" presId="urn:microsoft.com/office/officeart/2005/8/layout/lProcess3"/>
    <dgm:cxn modelId="{57E50370-FC20-429C-9437-428CEA8D5F87}" type="presParOf" srcId="{FA747ADD-7320-4540-86C1-EFB4D79212EF}" destId="{BC1637E5-A91E-4D1B-B6CA-E422BCD7E04A}" srcOrd="2" destOrd="0" presId="urn:microsoft.com/office/officeart/2005/8/layout/lProcess3"/>
    <dgm:cxn modelId="{41D557FE-6AE3-4E2D-B0D7-DEF42BC38923}" type="presParOf" srcId="{9BB3CADA-F500-4868-AE73-E6626107B9AC}" destId="{46A66EAE-CD21-4C13-9475-DFC8560F944C}" srcOrd="5" destOrd="0" presId="urn:microsoft.com/office/officeart/2005/8/layout/lProcess3"/>
    <dgm:cxn modelId="{B05FF48A-4E40-46D9-9A7A-00FE2F7BD6C5}" type="presParOf" srcId="{9BB3CADA-F500-4868-AE73-E6626107B9AC}" destId="{4127F6EC-F1E5-42C6-9CA9-6A9D0FEE8775}" srcOrd="6" destOrd="0" presId="urn:microsoft.com/office/officeart/2005/8/layout/lProcess3"/>
    <dgm:cxn modelId="{45A61CDD-9829-4AAF-8F55-57F11281467D}" type="presParOf" srcId="{4127F6EC-F1E5-42C6-9CA9-6A9D0FEE8775}" destId="{7389FCDF-3216-4CA4-A902-10FE0A0D0F25}" srcOrd="0" destOrd="0" presId="urn:microsoft.com/office/officeart/2005/8/layout/lProcess3"/>
    <dgm:cxn modelId="{D02F75CD-2521-432A-941A-8C31AD978B00}" type="presParOf" srcId="{4127F6EC-F1E5-42C6-9CA9-6A9D0FEE8775}" destId="{40383AAE-FE55-4F27-B75B-6436BBB4506E}" srcOrd="1" destOrd="0" presId="urn:microsoft.com/office/officeart/2005/8/layout/lProcess3"/>
    <dgm:cxn modelId="{A52ECF65-FC71-4D05-926B-5E67EF8AF17F}" type="presParOf" srcId="{4127F6EC-F1E5-42C6-9CA9-6A9D0FEE8775}" destId="{C740F58E-BBF9-4F5D-B984-9D21FD551287}" srcOrd="2" destOrd="0" presId="urn:microsoft.com/office/officeart/2005/8/layout/lProcess3"/>
    <dgm:cxn modelId="{F8EE84C4-7899-4DAC-BF55-DA9A42E1A179}" type="presParOf" srcId="{4127F6EC-F1E5-42C6-9CA9-6A9D0FEE8775}" destId="{D3120207-E3C1-4473-A179-5C75F9746DA4}" srcOrd="3" destOrd="0" presId="urn:microsoft.com/office/officeart/2005/8/layout/lProcess3"/>
    <dgm:cxn modelId="{8C370222-C95F-40CB-9597-A0010B39E48F}" type="presParOf" srcId="{4127F6EC-F1E5-42C6-9CA9-6A9D0FEE8775}" destId="{B4E4F04F-2CF8-4ED3-B7E2-5C43ED16BB55}" srcOrd="4" destOrd="0" presId="urn:microsoft.com/office/officeart/2005/8/layout/lProcess3"/>
    <dgm:cxn modelId="{06D38EA0-B273-461C-88B0-8C8A17405BA6}" type="presParOf" srcId="{4127F6EC-F1E5-42C6-9CA9-6A9D0FEE8775}" destId="{AEB0F857-ED4C-484A-B109-82F1FB8603B0}" srcOrd="5" destOrd="0" presId="urn:microsoft.com/office/officeart/2005/8/layout/lProcess3"/>
    <dgm:cxn modelId="{372E0E01-D19B-4126-A374-F6E8CF225D0B}" type="presParOf" srcId="{4127F6EC-F1E5-42C6-9CA9-6A9D0FEE8775}" destId="{98CE19E5-35C4-418E-AE43-2BAE564C1963}" srcOrd="6" destOrd="0" presId="urn:microsoft.com/office/officeart/2005/8/layout/lProcess3"/>
    <dgm:cxn modelId="{C4DE07C2-AC60-4156-8BC0-CE9ACE2022BB}" type="presParOf" srcId="{9BB3CADA-F500-4868-AE73-E6626107B9AC}" destId="{60A8C5D9-177B-4D34-8030-6EA51C65A1DE}" srcOrd="7" destOrd="0" presId="urn:microsoft.com/office/officeart/2005/8/layout/lProcess3"/>
    <dgm:cxn modelId="{8A95264C-9D78-4BE9-9B52-6B2C8B0CBF01}" type="presParOf" srcId="{9BB3CADA-F500-4868-AE73-E6626107B9AC}" destId="{8CA8E7E2-B789-4CDD-99AC-1F9D6294661B}" srcOrd="8" destOrd="0" presId="urn:microsoft.com/office/officeart/2005/8/layout/lProcess3"/>
    <dgm:cxn modelId="{F0B0BFC8-8E41-4F62-B642-1F4423E71D73}" type="presParOf" srcId="{8CA8E7E2-B789-4CDD-99AC-1F9D6294661B}" destId="{EE97D2B3-C209-41A0-87B6-38DBC0C32924}" srcOrd="0" destOrd="0" presId="urn:microsoft.com/office/officeart/2005/8/layout/lProcess3"/>
    <dgm:cxn modelId="{AFCA4A57-DFC8-4DCA-ADA8-A565AC442988}" type="presParOf" srcId="{8CA8E7E2-B789-4CDD-99AC-1F9D6294661B}" destId="{AEB2E0F4-60E7-4BD1-961B-516EE719D9EB}" srcOrd="1" destOrd="0" presId="urn:microsoft.com/office/officeart/2005/8/layout/lProcess3"/>
    <dgm:cxn modelId="{4AE7FCFF-B017-4FE8-A865-E313A075671A}" type="presParOf" srcId="{8CA8E7E2-B789-4CDD-99AC-1F9D6294661B}" destId="{A31E793D-1A0B-40AA-9256-4BE33A6EB757}" srcOrd="2" destOrd="0" presId="urn:microsoft.com/office/officeart/2005/8/layout/lProcess3"/>
    <dgm:cxn modelId="{5D590E9D-6073-4322-887E-4A379C9E624D}" type="presParOf" srcId="{8CA8E7E2-B789-4CDD-99AC-1F9D6294661B}" destId="{23F48FAF-DB8D-48E1-B137-425D78F95AEB}" srcOrd="3" destOrd="0" presId="urn:microsoft.com/office/officeart/2005/8/layout/lProcess3"/>
    <dgm:cxn modelId="{4E47C913-0E30-4A29-94CC-9D617127F106}" type="presParOf" srcId="{8CA8E7E2-B789-4CDD-99AC-1F9D6294661B}" destId="{5A0EBAEF-D3DF-43CC-B12D-565198B65B8C}" srcOrd="4" destOrd="0" presId="urn:microsoft.com/office/officeart/2005/8/layout/lProcess3"/>
    <dgm:cxn modelId="{5F81D0F5-A31D-4015-A9CF-F021A8B5A83C}" type="presParOf" srcId="{8CA8E7E2-B789-4CDD-99AC-1F9D6294661B}" destId="{38B74EA6-BFC9-4165-8F2F-EC58D55B9821}" srcOrd="5" destOrd="0" presId="urn:microsoft.com/office/officeart/2005/8/layout/lProcess3"/>
    <dgm:cxn modelId="{E690999D-F457-43F3-890C-3C0009A963F3}" type="presParOf" srcId="{8CA8E7E2-B789-4CDD-99AC-1F9D6294661B}" destId="{48099052-6582-4523-A86E-53BD4CFBEB5F}" srcOrd="6"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FB0B25-C73D-45A0-8EE3-063C6444EFEA}">
      <dsp:nvSpPr>
        <dsp:cNvPr id="0" name=""/>
        <dsp:cNvSpPr/>
      </dsp:nvSpPr>
      <dsp:spPr>
        <a:xfrm>
          <a:off x="0" y="0"/>
          <a:ext cx="3831557" cy="3831557"/>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2CFD9BC-A6E4-42D2-9320-2B5AC4FDF356}">
      <dsp:nvSpPr>
        <dsp:cNvPr id="0" name=""/>
        <dsp:cNvSpPr/>
      </dsp:nvSpPr>
      <dsp:spPr>
        <a:xfrm>
          <a:off x="1915778" y="0"/>
          <a:ext cx="8865020" cy="3831557"/>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i-FI" sz="3200" b="1" kern="1200"/>
            <a:t>Yksilölliset sopimukset – vakiosopimukset</a:t>
          </a:r>
          <a:endParaRPr lang="fi-FI" sz="3200" kern="1200"/>
        </a:p>
      </dsp:txBody>
      <dsp:txXfrm>
        <a:off x="1915778" y="0"/>
        <a:ext cx="4432510" cy="1149469"/>
      </dsp:txXfrm>
    </dsp:sp>
    <dsp:sp modelId="{5C8DE214-A41B-4E83-9C93-C9BD284B1899}">
      <dsp:nvSpPr>
        <dsp:cNvPr id="0" name=""/>
        <dsp:cNvSpPr/>
      </dsp:nvSpPr>
      <dsp:spPr>
        <a:xfrm>
          <a:off x="670523" y="1149469"/>
          <a:ext cx="2490509" cy="2490509"/>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DF78EF99-4CB4-4DA0-9BC3-F7CD650971D2}">
      <dsp:nvSpPr>
        <dsp:cNvPr id="0" name=""/>
        <dsp:cNvSpPr/>
      </dsp:nvSpPr>
      <dsp:spPr>
        <a:xfrm>
          <a:off x="1915778" y="1149469"/>
          <a:ext cx="8865020" cy="2490509"/>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i-FI" sz="3200" b="1" kern="1200"/>
            <a:t>Kertasopimukset – kestosopimukset</a:t>
          </a:r>
          <a:endParaRPr lang="fi-FI" sz="3200" kern="1200"/>
        </a:p>
      </dsp:txBody>
      <dsp:txXfrm>
        <a:off x="1915778" y="1149469"/>
        <a:ext cx="4432510" cy="1149465"/>
      </dsp:txXfrm>
    </dsp:sp>
    <dsp:sp modelId="{F8BD5A70-E4C8-49AF-9866-B0FADCCA97C0}">
      <dsp:nvSpPr>
        <dsp:cNvPr id="0" name=""/>
        <dsp:cNvSpPr/>
      </dsp:nvSpPr>
      <dsp:spPr>
        <a:xfrm>
          <a:off x="1341045" y="2298935"/>
          <a:ext cx="1149465" cy="1149465"/>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65B746F-1227-45CA-A287-CBC5C260A603}">
      <dsp:nvSpPr>
        <dsp:cNvPr id="0" name=""/>
        <dsp:cNvSpPr/>
      </dsp:nvSpPr>
      <dsp:spPr>
        <a:xfrm>
          <a:off x="1915778" y="2298935"/>
          <a:ext cx="8865020" cy="1149465"/>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i-FI" sz="3200" b="1" kern="1200"/>
            <a:t>Osapuoliasetelmat  </a:t>
          </a:r>
          <a:endParaRPr lang="fi-FI" sz="3200" kern="1200"/>
        </a:p>
      </dsp:txBody>
      <dsp:txXfrm>
        <a:off x="1915778" y="2298935"/>
        <a:ext cx="4432510" cy="1149465"/>
      </dsp:txXfrm>
    </dsp:sp>
    <dsp:sp modelId="{E8DE5BDB-3210-45D5-8555-4D89A489F8C5}">
      <dsp:nvSpPr>
        <dsp:cNvPr id="0" name=""/>
        <dsp:cNvSpPr/>
      </dsp:nvSpPr>
      <dsp:spPr>
        <a:xfrm>
          <a:off x="6348288" y="2298935"/>
          <a:ext cx="4432510" cy="1149465"/>
        </a:xfrm>
        <a:prstGeom prst="rect">
          <a:avLst/>
        </a:prstGeom>
        <a:noFill/>
        <a:ln w="6350" cap="flat" cmpd="sng" algn="ctr">
          <a:noFill/>
          <a:prstDash val="solid"/>
          <a:miter lim="800000"/>
        </a:ln>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fi-FI" sz="1700" kern="1200"/>
            <a:t>Elinkeinonharjoittaja – kuluttaja (B2C) </a:t>
          </a:r>
        </a:p>
        <a:p>
          <a:pPr marL="171450" lvl="1" indent="-171450" algn="l" defTabSz="755650">
            <a:lnSpc>
              <a:spcPct val="90000"/>
            </a:lnSpc>
            <a:spcBef>
              <a:spcPct val="0"/>
            </a:spcBef>
            <a:spcAft>
              <a:spcPct val="15000"/>
            </a:spcAft>
            <a:buChar char="•"/>
          </a:pPr>
          <a:r>
            <a:rPr lang="fi-FI" sz="1700" kern="1200"/>
            <a:t>Elinkeinonharjoittaja – elinkeinonharjoittaja (B2B) </a:t>
          </a:r>
        </a:p>
        <a:p>
          <a:pPr marL="171450" lvl="1" indent="-171450" algn="l" defTabSz="755650">
            <a:lnSpc>
              <a:spcPct val="90000"/>
            </a:lnSpc>
            <a:spcBef>
              <a:spcPct val="0"/>
            </a:spcBef>
            <a:spcAft>
              <a:spcPct val="15000"/>
            </a:spcAft>
            <a:buChar char="•"/>
          </a:pPr>
          <a:r>
            <a:rPr lang="fi-FI" sz="1700" kern="1200"/>
            <a:t>Kuluttaja– kuluttaja (C2C)</a:t>
          </a:r>
        </a:p>
      </dsp:txBody>
      <dsp:txXfrm>
        <a:off x="6348288" y="2298935"/>
        <a:ext cx="4432510" cy="114946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9D26B6-13E4-4457-9A4A-2C4AE424E211}">
      <dsp:nvSpPr>
        <dsp:cNvPr id="0" name=""/>
        <dsp:cNvSpPr/>
      </dsp:nvSpPr>
      <dsp:spPr>
        <a:xfrm>
          <a:off x="0" y="423758"/>
          <a:ext cx="10780799" cy="145314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fi-FI" sz="2700" b="1" kern="1200"/>
            <a:t>Vastaus, jossa tarjous sanotaan hyväksytyksi, mutta joka siihen tehdyn lisäyksen, rajoituksen tai ehdon johdosta ei vastaa tarjousta, katsottakoon kieltäväksi vastaukseksi, johon liittyy uusi tarjous.</a:t>
          </a:r>
          <a:endParaRPr lang="fi-FI" sz="2700" kern="1200"/>
        </a:p>
      </dsp:txBody>
      <dsp:txXfrm>
        <a:off x="70936" y="494694"/>
        <a:ext cx="10638927" cy="1311268"/>
      </dsp:txXfrm>
    </dsp:sp>
    <dsp:sp modelId="{155576FA-FD74-46B1-8E7D-F7C5B5D67147}">
      <dsp:nvSpPr>
        <dsp:cNvPr id="0" name=""/>
        <dsp:cNvSpPr/>
      </dsp:nvSpPr>
      <dsp:spPr>
        <a:xfrm>
          <a:off x="0" y="1954658"/>
          <a:ext cx="10780799" cy="145314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fi-FI" sz="2700" b="1" kern="1200"/>
            <a:t>Hyväksyvä vastaus, joka on liian myöhään saapunut tarjouksen tekijälle, katsottakoon uudeksi, vastauksen antajan tekemäksi tarjoukseksi. </a:t>
          </a:r>
          <a:endParaRPr lang="fi-FI" sz="2700" kern="1200"/>
        </a:p>
      </dsp:txBody>
      <dsp:txXfrm>
        <a:off x="70936" y="2025594"/>
        <a:ext cx="10638927" cy="131126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C9F6AD-DFFE-467E-BB60-61FADEA00348}">
      <dsp:nvSpPr>
        <dsp:cNvPr id="0" name=""/>
        <dsp:cNvSpPr/>
      </dsp:nvSpPr>
      <dsp:spPr>
        <a:xfrm>
          <a:off x="829904" y="2692"/>
          <a:ext cx="2916290" cy="1166516"/>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fi-FI" sz="1000" b="1" kern="1200"/>
            <a:t>Poikkeavaa vastausta koskevaa sääntöä ei kuitenkaan ole sovellettava, jos vastauksen antaja on pitänyt vastausta tarjousta vastaavana, ja tarjouksen tekijän on täytynyt tämä käsittää. </a:t>
          </a:r>
          <a:endParaRPr lang="fi-FI" sz="1000" kern="1200"/>
        </a:p>
      </dsp:txBody>
      <dsp:txXfrm>
        <a:off x="1413162" y="2692"/>
        <a:ext cx="1749774" cy="1166516"/>
      </dsp:txXfrm>
    </dsp:sp>
    <dsp:sp modelId="{2EA7211B-93CD-4E05-9FE9-A68BE5FAECEA}">
      <dsp:nvSpPr>
        <dsp:cNvPr id="0" name=""/>
        <dsp:cNvSpPr/>
      </dsp:nvSpPr>
      <dsp:spPr>
        <a:xfrm>
          <a:off x="3367077" y="101845"/>
          <a:ext cx="2420520" cy="968208"/>
        </a:xfrm>
        <a:prstGeom prst="chevron">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fi-FI" sz="800" kern="1200"/>
            <a:t>Sellaisessa tapauksessa on tarjouksen tekijän, ellei hän tahdo hyväksyä vastausta, ilman aiheetonta viivytystä ilmoitettava siitä; jos hän ei sitä tee, katsottakoon vastauksen sisällyksen mukainen sopimus syntyneeksi.</a:t>
          </a:r>
        </a:p>
      </dsp:txBody>
      <dsp:txXfrm>
        <a:off x="3851181" y="101845"/>
        <a:ext cx="1452312" cy="968208"/>
      </dsp:txXfrm>
    </dsp:sp>
    <dsp:sp modelId="{984B1028-F530-45C3-AEB2-83D79A961D0A}">
      <dsp:nvSpPr>
        <dsp:cNvPr id="0" name=""/>
        <dsp:cNvSpPr/>
      </dsp:nvSpPr>
      <dsp:spPr>
        <a:xfrm>
          <a:off x="829904" y="1332520"/>
          <a:ext cx="2916290" cy="1166516"/>
        </a:xfrm>
        <a:prstGeom prst="chevron">
          <a:avLst/>
        </a:prstGeom>
        <a:solidFill>
          <a:schemeClr val="accent3">
            <a:hueOff val="1649877"/>
            <a:satOff val="-3175"/>
            <a:lumOff val="31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b="1" kern="1200"/>
            <a:t>Poikkeava vastaus:</a:t>
          </a:r>
          <a:endParaRPr lang="fi-FI" sz="1000" kern="1200"/>
        </a:p>
      </dsp:txBody>
      <dsp:txXfrm>
        <a:off x="1413162" y="1332520"/>
        <a:ext cx="1749774" cy="1166516"/>
      </dsp:txXfrm>
    </dsp:sp>
    <dsp:sp modelId="{80E33426-9794-4699-B9E5-43AE4667CDD9}">
      <dsp:nvSpPr>
        <dsp:cNvPr id="0" name=""/>
        <dsp:cNvSpPr/>
      </dsp:nvSpPr>
      <dsp:spPr>
        <a:xfrm>
          <a:off x="3367077" y="1431674"/>
          <a:ext cx="2420520" cy="968208"/>
        </a:xfrm>
        <a:prstGeom prst="chevron">
          <a:avLst/>
        </a:prstGeom>
        <a:solidFill>
          <a:schemeClr val="accent3">
            <a:tint val="40000"/>
            <a:alpha val="90000"/>
            <a:hueOff val="753394"/>
            <a:satOff val="-130"/>
            <a:lumOff val="274"/>
            <a:alphaOff val="0"/>
          </a:schemeClr>
        </a:solidFill>
        <a:ln w="12700" cap="flat" cmpd="sng" algn="ctr">
          <a:solidFill>
            <a:schemeClr val="accent3">
              <a:tint val="40000"/>
              <a:alpha val="90000"/>
              <a:hueOff val="753394"/>
              <a:satOff val="-130"/>
              <a:lumOff val="27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US" sz="800" i="1" kern="1200"/>
            <a:t>Vastauksen antajan todellinen tahto (ilmenee vastauksesta) ei vastaa tarjousta</a:t>
          </a:r>
          <a:endParaRPr lang="fi-FI" sz="800" kern="1200"/>
        </a:p>
      </dsp:txBody>
      <dsp:txXfrm>
        <a:off x="3851181" y="1431674"/>
        <a:ext cx="1452312" cy="968208"/>
      </dsp:txXfrm>
    </dsp:sp>
    <dsp:sp modelId="{0CD33A55-B07E-46BA-A0C6-DD25C01C434C}">
      <dsp:nvSpPr>
        <dsp:cNvPr id="0" name=""/>
        <dsp:cNvSpPr/>
      </dsp:nvSpPr>
      <dsp:spPr>
        <a:xfrm>
          <a:off x="829904" y="2662348"/>
          <a:ext cx="2916290" cy="1166516"/>
        </a:xfrm>
        <a:prstGeom prst="chevron">
          <a:avLst/>
        </a:prstGeom>
        <a:solidFill>
          <a:schemeClr val="accent3">
            <a:hueOff val="3299754"/>
            <a:satOff val="-6350"/>
            <a:lumOff val="62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b="1" kern="1200"/>
            <a:t>Vrt. Ilmaisuerehdys</a:t>
          </a:r>
          <a:endParaRPr lang="fi-FI" sz="1000" kern="1200"/>
        </a:p>
      </dsp:txBody>
      <dsp:txXfrm>
        <a:off x="1413162" y="2662348"/>
        <a:ext cx="1749774" cy="1166516"/>
      </dsp:txXfrm>
    </dsp:sp>
    <dsp:sp modelId="{EE572527-E666-4856-A0EF-1B981CBB6A14}">
      <dsp:nvSpPr>
        <dsp:cNvPr id="0" name=""/>
        <dsp:cNvSpPr/>
      </dsp:nvSpPr>
      <dsp:spPr>
        <a:xfrm>
          <a:off x="3367077" y="2761502"/>
          <a:ext cx="2420520" cy="968208"/>
        </a:xfrm>
        <a:prstGeom prst="chevron">
          <a:avLst/>
        </a:prstGeom>
        <a:solidFill>
          <a:schemeClr val="accent3">
            <a:tint val="40000"/>
            <a:alpha val="90000"/>
            <a:hueOff val="1506787"/>
            <a:satOff val="-259"/>
            <a:lumOff val="548"/>
            <a:alphaOff val="0"/>
          </a:schemeClr>
        </a:solidFill>
        <a:ln w="12700" cap="flat" cmpd="sng" algn="ctr">
          <a:solidFill>
            <a:schemeClr val="accent3">
              <a:tint val="40000"/>
              <a:alpha val="90000"/>
              <a:hueOff val="1506787"/>
              <a:satOff val="-259"/>
              <a:lumOff val="54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US" sz="800" i="1" kern="1200"/>
            <a:t>Vastaus poikkeaa sen antajan todellisesta tahdosta </a:t>
          </a:r>
          <a:endParaRPr lang="fi-FI" sz="800" kern="1200"/>
        </a:p>
      </dsp:txBody>
      <dsp:txXfrm>
        <a:off x="3851181" y="2761502"/>
        <a:ext cx="1452312" cy="968208"/>
      </dsp:txXfrm>
    </dsp:sp>
    <dsp:sp modelId="{99A8586A-66C3-4D20-B88B-55600063D578}">
      <dsp:nvSpPr>
        <dsp:cNvPr id="0" name=""/>
        <dsp:cNvSpPr/>
      </dsp:nvSpPr>
      <dsp:spPr>
        <a:xfrm>
          <a:off x="5448725" y="2761502"/>
          <a:ext cx="2420520" cy="968208"/>
        </a:xfrm>
        <a:prstGeom prst="chevron">
          <a:avLst/>
        </a:prstGeom>
        <a:solidFill>
          <a:schemeClr val="accent3">
            <a:tint val="40000"/>
            <a:alpha val="90000"/>
            <a:hueOff val="2260181"/>
            <a:satOff val="-389"/>
            <a:lumOff val="822"/>
            <a:alphaOff val="0"/>
          </a:schemeClr>
        </a:solidFill>
        <a:ln w="12700" cap="flat" cmpd="sng" algn="ctr">
          <a:solidFill>
            <a:schemeClr val="accent3">
              <a:tint val="40000"/>
              <a:alpha val="90000"/>
              <a:hueOff val="2260181"/>
              <a:satOff val="-389"/>
              <a:lumOff val="8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t" anchorCtr="0">
          <a:noAutofit/>
        </a:bodyPr>
        <a:lstStyle/>
        <a:p>
          <a:pPr marL="0" lvl="0" indent="0" algn="l" defTabSz="355600">
            <a:lnSpc>
              <a:spcPct val="90000"/>
            </a:lnSpc>
            <a:spcBef>
              <a:spcPct val="0"/>
            </a:spcBef>
            <a:spcAft>
              <a:spcPct val="35000"/>
            </a:spcAft>
            <a:buNone/>
          </a:pPr>
          <a:r>
            <a:rPr lang="en-US" sz="800" i="1" kern="1200"/>
            <a:t>a) jos se johtaa erehdyksssä hyväksyvään vastaukseen:</a:t>
          </a:r>
          <a:endParaRPr lang="fi-FI" sz="800" kern="1200"/>
        </a:p>
        <a:p>
          <a:pPr marL="57150" lvl="1" indent="-57150" algn="l" defTabSz="266700">
            <a:lnSpc>
              <a:spcPct val="90000"/>
            </a:lnSpc>
            <a:spcBef>
              <a:spcPct val="0"/>
            </a:spcBef>
            <a:spcAft>
              <a:spcPct val="15000"/>
            </a:spcAft>
            <a:buChar char="•"/>
          </a:pPr>
          <a:r>
            <a:rPr lang="en-US" sz="600" i="1" kern="1200" baseline="0"/>
            <a:t>Kyseesä </a:t>
          </a:r>
          <a:r>
            <a:rPr lang="en-US" sz="600" i="1" kern="1200"/>
            <a:t>voi olla pätemättömyysperuste </a:t>
          </a:r>
          <a:r>
            <a:rPr lang="en-US" sz="600" i="1" kern="1200" baseline="0"/>
            <a:t>(OikTL  32 §) </a:t>
          </a:r>
          <a:endParaRPr lang="fi-FI" sz="600" kern="1200"/>
        </a:p>
      </dsp:txBody>
      <dsp:txXfrm>
        <a:off x="5932829" y="2761502"/>
        <a:ext cx="1452312" cy="968208"/>
      </dsp:txXfrm>
    </dsp:sp>
    <dsp:sp modelId="{67F9708D-9F4E-4503-91CF-753DE4FBEEA3}">
      <dsp:nvSpPr>
        <dsp:cNvPr id="0" name=""/>
        <dsp:cNvSpPr/>
      </dsp:nvSpPr>
      <dsp:spPr>
        <a:xfrm>
          <a:off x="7530373" y="2761502"/>
          <a:ext cx="2420520" cy="968208"/>
        </a:xfrm>
        <a:prstGeom prst="chevron">
          <a:avLst/>
        </a:prstGeom>
        <a:solidFill>
          <a:schemeClr val="accent3">
            <a:tint val="40000"/>
            <a:alpha val="90000"/>
            <a:hueOff val="3013575"/>
            <a:satOff val="-519"/>
            <a:lumOff val="1096"/>
            <a:alphaOff val="0"/>
          </a:schemeClr>
        </a:solidFill>
        <a:ln w="12700" cap="flat" cmpd="sng" algn="ctr">
          <a:solidFill>
            <a:schemeClr val="accent3">
              <a:tint val="40000"/>
              <a:alpha val="90000"/>
              <a:hueOff val="3013575"/>
              <a:satOff val="-519"/>
              <a:lumOff val="109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t" anchorCtr="0">
          <a:noAutofit/>
        </a:bodyPr>
        <a:lstStyle/>
        <a:p>
          <a:pPr marL="0" lvl="0" indent="0" algn="l" defTabSz="355600">
            <a:lnSpc>
              <a:spcPct val="90000"/>
            </a:lnSpc>
            <a:spcBef>
              <a:spcPct val="0"/>
            </a:spcBef>
            <a:spcAft>
              <a:spcPct val="35000"/>
            </a:spcAft>
            <a:buNone/>
          </a:pPr>
          <a:r>
            <a:rPr lang="en-US" sz="800" i="1" kern="1200"/>
            <a:t>b) jos se johtaa erehdyksessä poikkeavaan vastaukseen: </a:t>
          </a:r>
          <a:endParaRPr lang="fi-FI" sz="800" kern="1200"/>
        </a:p>
        <a:p>
          <a:pPr marL="57150" lvl="1" indent="-57150" algn="l" defTabSz="266700">
            <a:lnSpc>
              <a:spcPct val="90000"/>
            </a:lnSpc>
            <a:spcBef>
              <a:spcPct val="0"/>
            </a:spcBef>
            <a:spcAft>
              <a:spcPct val="15000"/>
            </a:spcAft>
            <a:buChar char="•"/>
          </a:pPr>
          <a:r>
            <a:rPr lang="en-US" sz="600" i="1" kern="1200" baseline="0"/>
            <a:t>Säännöt poikkeavasta vastauksesta soveltuvat (paitsi jos tarjouksen tekijän olisi pitänyt huomata erehdys -&gt; sitova sopimus syntyy?) </a:t>
          </a:r>
          <a:endParaRPr lang="fi-FI" sz="600" kern="1200"/>
        </a:p>
      </dsp:txBody>
      <dsp:txXfrm>
        <a:off x="8014477" y="2761502"/>
        <a:ext cx="1452312" cy="96820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B8C132-E072-4D9F-B168-3C1AB79996D0}">
      <dsp:nvSpPr>
        <dsp:cNvPr id="0" name=""/>
        <dsp:cNvSpPr/>
      </dsp:nvSpPr>
      <dsp:spPr>
        <a:xfrm>
          <a:off x="0" y="42450"/>
          <a:ext cx="10780799" cy="227799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fi-FI" sz="3300" b="1" kern="1200"/>
            <a:t>Myöhästynyttä vastausta koskevaa sääntöä ei sovelleta, jos vastauksen lähettäjä on olettanut vastauksen tulleen oikeassa ajassa perille, ja vastauksen saajan on täytynyt tämä käsittää. </a:t>
          </a:r>
          <a:endParaRPr lang="fi-FI" sz="3300" kern="1200"/>
        </a:p>
      </dsp:txBody>
      <dsp:txXfrm>
        <a:off x="111202" y="153652"/>
        <a:ext cx="10558395" cy="2055586"/>
      </dsp:txXfrm>
    </dsp:sp>
    <dsp:sp modelId="{5773C34D-C218-4F2F-A999-C898EB7CD8E0}">
      <dsp:nvSpPr>
        <dsp:cNvPr id="0" name=""/>
        <dsp:cNvSpPr/>
      </dsp:nvSpPr>
      <dsp:spPr>
        <a:xfrm>
          <a:off x="0" y="2320441"/>
          <a:ext cx="10780799" cy="1468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290"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fi-FI" sz="2600" kern="1200"/>
            <a:t>Sellaisessa tapauksessa on vastauksen saajan, ellei hän tahdo hyväksyä vastausta, ilman aiheetonta viivytystä siitä ilmoitettava vastauksen lähettäjälle; jos hän ei sitä tee, katsotaan sopimus syntyneeksi vastauksen antamisen kautta.</a:t>
          </a:r>
        </a:p>
      </dsp:txBody>
      <dsp:txXfrm>
        <a:off x="0" y="2320441"/>
        <a:ext cx="10780799" cy="146866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5F4294-8762-41D4-B980-64AF8EB9FE28}">
      <dsp:nvSpPr>
        <dsp:cNvPr id="0" name=""/>
        <dsp:cNvSpPr/>
      </dsp:nvSpPr>
      <dsp:spPr>
        <a:xfrm>
          <a:off x="0" y="197262"/>
          <a:ext cx="8085599" cy="971392"/>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fi-FI" sz="1800" b="1" kern="1200" dirty="0" err="1"/>
            <a:t>Unidroit</a:t>
          </a:r>
          <a:r>
            <a:rPr lang="fi-FI" sz="1800" b="1" kern="1200" dirty="0"/>
            <a:t> </a:t>
          </a:r>
          <a:r>
            <a:rPr lang="fi-FI" sz="1800" b="1" kern="1200" dirty="0" err="1"/>
            <a:t>Principles</a:t>
          </a:r>
          <a:r>
            <a:rPr lang="fi-FI" sz="1800" b="1" kern="1200" dirty="0"/>
            <a:t> </a:t>
          </a:r>
          <a:r>
            <a:rPr lang="fi-FI" sz="1800" b="1" kern="1200" dirty="0" err="1"/>
            <a:t>article</a:t>
          </a:r>
          <a:r>
            <a:rPr lang="fi-FI" sz="1800" b="1" kern="1200" dirty="0"/>
            <a:t> 2.1.11 (and CISG art. 19: </a:t>
          </a:r>
          <a:r>
            <a:rPr lang="fi-FI" sz="1800" b="1" i="1" kern="1200" dirty="0" err="1"/>
            <a:t>Modified</a:t>
          </a:r>
          <a:r>
            <a:rPr lang="fi-FI" sz="1800" b="1" i="1" kern="1200" dirty="0"/>
            <a:t> </a:t>
          </a:r>
          <a:r>
            <a:rPr lang="fi-FI" sz="1800" b="1" i="1" kern="1200" dirty="0" err="1"/>
            <a:t>acceptance</a:t>
          </a:r>
          <a:r>
            <a:rPr lang="fi-FI" sz="1800" b="1" i="1" kern="1200" dirty="0"/>
            <a:t>)</a:t>
          </a:r>
          <a:endParaRPr lang="fi-FI" sz="1800" kern="1200" dirty="0"/>
        </a:p>
      </dsp:txBody>
      <dsp:txXfrm>
        <a:off x="47419" y="244681"/>
        <a:ext cx="7990761" cy="876554"/>
      </dsp:txXfrm>
    </dsp:sp>
    <dsp:sp modelId="{19DBF1C4-B9AD-4DD7-8EB1-E2134FBFC9C2}">
      <dsp:nvSpPr>
        <dsp:cNvPr id="0" name=""/>
        <dsp:cNvSpPr/>
      </dsp:nvSpPr>
      <dsp:spPr>
        <a:xfrm>
          <a:off x="0" y="1220494"/>
          <a:ext cx="8085599" cy="971392"/>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b="1" kern="1200"/>
            <a:t>(1) A reply to an offer which purports to be an acceptance but contains additions, limitations or other modifications is a rejection of the offer and constitutes a counter-offer.</a:t>
          </a:r>
          <a:endParaRPr lang="fi-FI" sz="1800" kern="1200"/>
        </a:p>
      </dsp:txBody>
      <dsp:txXfrm>
        <a:off x="47419" y="1267913"/>
        <a:ext cx="7990761" cy="876554"/>
      </dsp:txXfrm>
    </dsp:sp>
    <dsp:sp modelId="{D479DF8B-396E-4701-A2F9-FE95228F6B8C}">
      <dsp:nvSpPr>
        <dsp:cNvPr id="0" name=""/>
        <dsp:cNvSpPr/>
      </dsp:nvSpPr>
      <dsp:spPr>
        <a:xfrm>
          <a:off x="0" y="2243727"/>
          <a:ext cx="8085599" cy="971392"/>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b="1" kern="1200"/>
            <a:t>(2) However, a reply to an offer which purports to be an acceptance but contains additional or different terms which do not materially alter the terms of the offer constitutes an acceptance, </a:t>
          </a:r>
          <a:endParaRPr lang="fi-FI" sz="1800" kern="1200"/>
        </a:p>
      </dsp:txBody>
      <dsp:txXfrm>
        <a:off x="47419" y="2291146"/>
        <a:ext cx="7990761" cy="876554"/>
      </dsp:txXfrm>
    </dsp:sp>
    <dsp:sp modelId="{D69CC511-231A-45A8-BFE0-4D7AC49C64B5}">
      <dsp:nvSpPr>
        <dsp:cNvPr id="0" name=""/>
        <dsp:cNvSpPr/>
      </dsp:nvSpPr>
      <dsp:spPr>
        <a:xfrm>
          <a:off x="0" y="3215119"/>
          <a:ext cx="8085599" cy="419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718" tIns="22860" rIns="128016" bIns="22860" numCol="1" spcCol="1270" anchor="t" anchorCtr="0">
          <a:noAutofit/>
        </a:bodyPr>
        <a:lstStyle/>
        <a:p>
          <a:pPr marL="114300" lvl="1" indent="-114300" algn="l" defTabSz="622300" rtl="0">
            <a:lnSpc>
              <a:spcPct val="90000"/>
            </a:lnSpc>
            <a:spcBef>
              <a:spcPct val="0"/>
            </a:spcBef>
            <a:spcAft>
              <a:spcPct val="20000"/>
            </a:spcAft>
            <a:buChar char="•"/>
          </a:pPr>
          <a:r>
            <a:rPr lang="en-US" sz="1400" kern="1200"/>
            <a:t>unless the offeror, without undue delay, objects to the discrepancy. If the offeror does not object, the terms of the contract are the terms of the offer with the modifications contained in the acceptance.</a:t>
          </a:r>
          <a:endParaRPr lang="fi-FI" sz="1400" kern="1200"/>
        </a:p>
      </dsp:txBody>
      <dsp:txXfrm>
        <a:off x="0" y="3215119"/>
        <a:ext cx="8085599" cy="41917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27494-8480-42B3-AF2B-9C79820E4AB9}">
      <dsp:nvSpPr>
        <dsp:cNvPr id="0" name=""/>
        <dsp:cNvSpPr/>
      </dsp:nvSpPr>
      <dsp:spPr>
        <a:xfrm>
          <a:off x="0" y="341528"/>
          <a:ext cx="8085599" cy="92302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fi-FI" sz="1700" b="1" kern="1200" dirty="0" err="1"/>
            <a:t>Unidroit</a:t>
          </a:r>
          <a:r>
            <a:rPr lang="fi-FI" sz="1700" b="1" kern="1200" dirty="0"/>
            <a:t> </a:t>
          </a:r>
          <a:r>
            <a:rPr lang="fi-FI" sz="1700" b="1" kern="1200" dirty="0" err="1"/>
            <a:t>Principles</a:t>
          </a:r>
          <a:r>
            <a:rPr lang="fi-FI" sz="1700" b="1" kern="1200" dirty="0"/>
            <a:t> </a:t>
          </a:r>
          <a:r>
            <a:rPr lang="fi-FI" sz="1700" b="1" kern="1200" dirty="0" err="1"/>
            <a:t>article</a:t>
          </a:r>
          <a:r>
            <a:rPr lang="fi-FI" sz="1700" b="1" kern="1200" dirty="0"/>
            <a:t> 2.1.9 (ja CISG art. 21: </a:t>
          </a:r>
          <a:r>
            <a:rPr lang="en-US" sz="1700" b="1" i="1" kern="1200" dirty="0"/>
            <a:t>Late acceptance. Delay in transmission)</a:t>
          </a:r>
          <a:endParaRPr lang="fi-FI" sz="1700" kern="1200" dirty="0"/>
        </a:p>
      </dsp:txBody>
      <dsp:txXfrm>
        <a:off x="45058" y="386586"/>
        <a:ext cx="7995483" cy="832904"/>
      </dsp:txXfrm>
    </dsp:sp>
    <dsp:sp modelId="{2CF81961-9E5C-42D7-8036-46FB5971EDF7}">
      <dsp:nvSpPr>
        <dsp:cNvPr id="0" name=""/>
        <dsp:cNvSpPr/>
      </dsp:nvSpPr>
      <dsp:spPr>
        <a:xfrm>
          <a:off x="0" y="1313508"/>
          <a:ext cx="8085599" cy="92302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1" kern="1200"/>
            <a:t>(1) A late acceptance is nevertheless effective as an acceptance if without undue delay the offeror so informs the offeree or gives notice to that effect.</a:t>
          </a:r>
          <a:endParaRPr lang="fi-FI" sz="1700" kern="1200"/>
        </a:p>
      </dsp:txBody>
      <dsp:txXfrm>
        <a:off x="45058" y="1358566"/>
        <a:ext cx="7995483" cy="832904"/>
      </dsp:txXfrm>
    </dsp:sp>
    <dsp:sp modelId="{7DFD0CB1-C94B-4F9B-80DE-62EE411E2C25}">
      <dsp:nvSpPr>
        <dsp:cNvPr id="0" name=""/>
        <dsp:cNvSpPr/>
      </dsp:nvSpPr>
      <dsp:spPr>
        <a:xfrm>
          <a:off x="0" y="2285488"/>
          <a:ext cx="8085599" cy="92302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1" kern="1200"/>
            <a:t>(2) If a communication containing a late acceptance shows that it has been sent in such circumstances that if its transmission had been normal it would have reached the offeror in due time, the late acceptance is effective as an acceptance </a:t>
          </a:r>
          <a:endParaRPr lang="fi-FI" sz="1700" kern="1200"/>
        </a:p>
      </dsp:txBody>
      <dsp:txXfrm>
        <a:off x="45058" y="2330546"/>
        <a:ext cx="7995483" cy="832904"/>
      </dsp:txXfrm>
    </dsp:sp>
    <dsp:sp modelId="{B88B3CB8-CF66-400F-B841-9356F8DB05FC}">
      <dsp:nvSpPr>
        <dsp:cNvPr id="0" name=""/>
        <dsp:cNvSpPr/>
      </dsp:nvSpPr>
      <dsp:spPr>
        <a:xfrm>
          <a:off x="0" y="3208508"/>
          <a:ext cx="8085599"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718" tIns="21590" rIns="120904" bIns="21590" numCol="1" spcCol="1270" anchor="t" anchorCtr="0">
          <a:noAutofit/>
        </a:bodyPr>
        <a:lstStyle/>
        <a:p>
          <a:pPr marL="114300" lvl="1" indent="-114300" algn="l" defTabSz="577850" rtl="0">
            <a:lnSpc>
              <a:spcPct val="90000"/>
            </a:lnSpc>
            <a:spcBef>
              <a:spcPct val="0"/>
            </a:spcBef>
            <a:spcAft>
              <a:spcPct val="20000"/>
            </a:spcAft>
            <a:buChar char="•"/>
          </a:pPr>
          <a:r>
            <a:rPr lang="en-US" sz="1300" kern="1200"/>
            <a:t>unless, without undue delay, the offeror informs the offeree that it considers the offer as having lapsed.</a:t>
          </a:r>
          <a:endParaRPr lang="fi-FI" sz="1300" kern="1200"/>
        </a:p>
      </dsp:txBody>
      <dsp:txXfrm>
        <a:off x="0" y="3208508"/>
        <a:ext cx="8085599" cy="28152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4D1DE2-FF91-4EC9-A453-9661384503DA}">
      <dsp:nvSpPr>
        <dsp:cNvPr id="0" name=""/>
        <dsp:cNvSpPr/>
      </dsp:nvSpPr>
      <dsp:spPr>
        <a:xfrm>
          <a:off x="808559" y="0"/>
          <a:ext cx="9163679" cy="3831557"/>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658484-82FC-4746-A59E-19684B79A05A}">
      <dsp:nvSpPr>
        <dsp:cNvPr id="0" name=""/>
        <dsp:cNvSpPr/>
      </dsp:nvSpPr>
      <dsp:spPr>
        <a:xfrm>
          <a:off x="11580" y="1149467"/>
          <a:ext cx="3470069" cy="1532622"/>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TARJOUKSEN TAI VASTAUKSEN PERUUTUS (OikTL 7 §) </a:t>
          </a:r>
          <a:endParaRPr lang="fi-FI" sz="1400" kern="1200"/>
        </a:p>
      </dsp:txBody>
      <dsp:txXfrm>
        <a:off x="86396" y="1224283"/>
        <a:ext cx="3320437" cy="1382990"/>
      </dsp:txXfrm>
    </dsp:sp>
    <dsp:sp modelId="{46B25CCF-A0FB-447D-844B-D4D9EE87204B}">
      <dsp:nvSpPr>
        <dsp:cNvPr id="0" name=""/>
        <dsp:cNvSpPr/>
      </dsp:nvSpPr>
      <dsp:spPr>
        <a:xfrm>
          <a:off x="3655364" y="1149467"/>
          <a:ext cx="3470069" cy="1532622"/>
        </a:xfrm>
        <a:prstGeom prst="roundRect">
          <a:avLst/>
        </a:prstGeom>
        <a:solidFill>
          <a:schemeClr val="accent4">
            <a:hueOff val="-7959467"/>
            <a:satOff val="19677"/>
            <a:lumOff val="10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b="1" kern="1200"/>
            <a:t>Tarjous tai vastaus, joka peruutetaan, ei ole sitova, jos peruutus saapuu sille, jolle tarjous on tehty tai vastaus annettu, ennenkuin hän on ottanut selon tarjouksesta tai vastauksesta tahi samaan aikaan, kuin tämä tapahtuu..</a:t>
          </a:r>
          <a:endParaRPr lang="fi-FI" sz="1400" kern="1200"/>
        </a:p>
      </dsp:txBody>
      <dsp:txXfrm>
        <a:off x="3730180" y="1224283"/>
        <a:ext cx="3320437" cy="1382990"/>
      </dsp:txXfrm>
    </dsp:sp>
    <dsp:sp modelId="{C6B43657-ED1F-48D2-B9E4-D658D33153BC}">
      <dsp:nvSpPr>
        <dsp:cNvPr id="0" name=""/>
        <dsp:cNvSpPr/>
      </dsp:nvSpPr>
      <dsp:spPr>
        <a:xfrm>
          <a:off x="7299148" y="1149467"/>
          <a:ext cx="3470069" cy="1532622"/>
        </a:xfrm>
        <a:prstGeom prst="roundRect">
          <a:avLst/>
        </a:prstGeom>
        <a:solidFill>
          <a:schemeClr val="accent4">
            <a:hueOff val="-15918935"/>
            <a:satOff val="39353"/>
            <a:lumOff val="2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err="1"/>
            <a:t>Peruutus</a:t>
          </a:r>
          <a:r>
            <a:rPr lang="en-US" sz="1400" b="1" kern="1200" dirty="0"/>
            <a:t> on </a:t>
          </a:r>
          <a:r>
            <a:rPr lang="en-US" sz="1400" b="1" kern="1200" dirty="0" err="1"/>
            <a:t>mahdollinen</a:t>
          </a:r>
          <a:r>
            <a:rPr lang="en-US" sz="1400" b="1" kern="1200" dirty="0"/>
            <a:t> </a:t>
          </a:r>
          <a:r>
            <a:rPr lang="en-US" sz="1400" b="1" kern="1200" dirty="0" err="1"/>
            <a:t>myöhemminkin</a:t>
          </a:r>
          <a:r>
            <a:rPr lang="en-US" sz="1400" b="1" kern="1200" dirty="0"/>
            <a:t>, </a:t>
          </a:r>
          <a:r>
            <a:rPr lang="en-US" sz="1400" b="1" kern="1200" dirty="0" err="1"/>
            <a:t>jos</a:t>
          </a:r>
          <a:r>
            <a:rPr lang="en-US" sz="1400" b="1" kern="1200" dirty="0"/>
            <a:t> </a:t>
          </a:r>
          <a:r>
            <a:rPr lang="en-US" sz="1400" b="1" kern="1200" dirty="0" err="1"/>
            <a:t>osapuolet</a:t>
          </a:r>
          <a:r>
            <a:rPr lang="en-US" sz="1400" b="1" kern="1200" dirty="0"/>
            <a:t> </a:t>
          </a:r>
          <a:r>
            <a:rPr lang="en-US" sz="1400" b="1" kern="1200" dirty="0" err="1"/>
            <a:t>ovat</a:t>
          </a:r>
          <a:r>
            <a:rPr lang="en-US" sz="1400" b="1" kern="1200" dirty="0"/>
            <a:t> </a:t>
          </a:r>
          <a:r>
            <a:rPr lang="en-US" sz="1400" b="1" kern="1200" dirty="0" err="1"/>
            <a:t>niin</a:t>
          </a:r>
          <a:r>
            <a:rPr lang="en-US" sz="1400" b="1" kern="1200" dirty="0"/>
            <a:t> </a:t>
          </a:r>
          <a:r>
            <a:rPr lang="en-US" sz="1400" b="1" kern="1200"/>
            <a:t>sopineet</a:t>
          </a:r>
          <a:endParaRPr lang="fi-FI" sz="1400" kern="1200" dirty="0"/>
        </a:p>
      </dsp:txBody>
      <dsp:txXfrm>
        <a:off x="7373964" y="1224283"/>
        <a:ext cx="3320437" cy="138299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1C0A38-CC7A-4637-BDEA-408A44F5ABEC}">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57BACC-A1E6-44A7-A760-936FACE92C88}">
      <dsp:nvSpPr>
        <dsp:cNvPr id="0" name=""/>
        <dsp:cNvSpPr/>
      </dsp:nvSpPr>
      <dsp:spPr>
        <a:xfrm>
          <a:off x="0" y="0"/>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fi-FI" sz="2400" b="1" kern="1200"/>
            <a:t>Sitovan tarjouksen erottaminen sopimuksen valmistelusta</a:t>
          </a:r>
          <a:endParaRPr lang="fi-FI" sz="2400" kern="1200"/>
        </a:p>
      </dsp:txBody>
      <dsp:txXfrm>
        <a:off x="0" y="0"/>
        <a:ext cx="2156159" cy="1915778"/>
      </dsp:txXfrm>
    </dsp:sp>
    <dsp:sp modelId="{07D083BA-49A3-4453-B8D1-E1E9A2A8A763}">
      <dsp:nvSpPr>
        <dsp:cNvPr id="0" name=""/>
        <dsp:cNvSpPr/>
      </dsp:nvSpPr>
      <dsp:spPr>
        <a:xfrm>
          <a:off x="2317871" y="29934"/>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kern="1200"/>
            <a:t>Tarjoajan halu sitoutua,</a:t>
          </a:r>
        </a:p>
      </dsp:txBody>
      <dsp:txXfrm>
        <a:off x="2317871" y="29934"/>
        <a:ext cx="8462927" cy="598680"/>
      </dsp:txXfrm>
    </dsp:sp>
    <dsp:sp modelId="{9117849C-F4F6-4B61-9731-5A42998692A4}">
      <dsp:nvSpPr>
        <dsp:cNvPr id="0" name=""/>
        <dsp:cNvSpPr/>
      </dsp:nvSpPr>
      <dsp:spPr>
        <a:xfrm>
          <a:off x="2156159" y="62861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8143358-6B57-456E-A6A1-28F537EC2547}">
      <dsp:nvSpPr>
        <dsp:cNvPr id="0" name=""/>
        <dsp:cNvSpPr/>
      </dsp:nvSpPr>
      <dsp:spPr>
        <a:xfrm>
          <a:off x="2317871" y="658548"/>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kern="1200" dirty="0"/>
            <a:t>Tahdonilmaisujen on oltava riittävän selkeitä ja yksityiskohtaisia, jotta kohde voi päättää sitoutumisestaan,</a:t>
          </a:r>
        </a:p>
      </dsp:txBody>
      <dsp:txXfrm>
        <a:off x="2317871" y="658548"/>
        <a:ext cx="8462927" cy="598680"/>
      </dsp:txXfrm>
    </dsp:sp>
    <dsp:sp modelId="{6EE878D1-5966-429E-BDBB-37B306DB9921}">
      <dsp:nvSpPr>
        <dsp:cNvPr id="0" name=""/>
        <dsp:cNvSpPr/>
      </dsp:nvSpPr>
      <dsp:spPr>
        <a:xfrm>
          <a:off x="2156159" y="1257229"/>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169034B-C305-4F7D-BB46-CFD6DDF6DD78}">
      <dsp:nvSpPr>
        <dsp:cNvPr id="0" name=""/>
        <dsp:cNvSpPr/>
      </dsp:nvSpPr>
      <dsp:spPr>
        <a:xfrm>
          <a:off x="2317871" y="1287163"/>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kern="1200"/>
            <a:t>Lausekkeet on suunnattava rajoitetulle ihmisryhmälle.</a:t>
          </a:r>
        </a:p>
      </dsp:txBody>
      <dsp:txXfrm>
        <a:off x="2317871" y="1287163"/>
        <a:ext cx="8462927" cy="598680"/>
      </dsp:txXfrm>
    </dsp:sp>
    <dsp:sp modelId="{26A068C9-74D5-421C-B601-3C3737CB53FF}">
      <dsp:nvSpPr>
        <dsp:cNvPr id="0" name=""/>
        <dsp:cNvSpPr/>
      </dsp:nvSpPr>
      <dsp:spPr>
        <a:xfrm>
          <a:off x="2156159" y="188584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F76AA74-B645-402A-8C70-CAC652C06DB2}">
      <dsp:nvSpPr>
        <dsp:cNvPr id="0" name=""/>
        <dsp:cNvSpPr/>
      </dsp:nvSpPr>
      <dsp:spPr>
        <a:xfrm>
          <a:off x="0" y="1915778"/>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53F049-4F34-4861-A09A-E846D4C3BD12}">
      <dsp:nvSpPr>
        <dsp:cNvPr id="0" name=""/>
        <dsp:cNvSpPr/>
      </dsp:nvSpPr>
      <dsp:spPr>
        <a:xfrm>
          <a:off x="0" y="1915778"/>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fi-FI" sz="2400" b="1" kern="1200"/>
            <a:t>Markkinointi-ilmoitukset:</a:t>
          </a:r>
          <a:endParaRPr lang="fi-FI" sz="2400" kern="1200"/>
        </a:p>
      </dsp:txBody>
      <dsp:txXfrm>
        <a:off x="0" y="1915778"/>
        <a:ext cx="2156159" cy="1915778"/>
      </dsp:txXfrm>
    </dsp:sp>
    <dsp:sp modelId="{39012B81-9473-4D3C-8EAA-56C1B2D88303}">
      <dsp:nvSpPr>
        <dsp:cNvPr id="0" name=""/>
        <dsp:cNvSpPr/>
      </dsp:nvSpPr>
      <dsp:spPr>
        <a:xfrm>
          <a:off x="2317871" y="2002774"/>
          <a:ext cx="8462927" cy="17399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kern="1200"/>
            <a:t>Ei pidetä sitovina tarjouksina, vaan tarjouspyyntöinä.</a:t>
          </a:r>
        </a:p>
      </dsp:txBody>
      <dsp:txXfrm>
        <a:off x="2317871" y="2002774"/>
        <a:ext cx="8462927" cy="1739916"/>
      </dsp:txXfrm>
    </dsp:sp>
    <dsp:sp modelId="{610DB4C7-F591-4047-B582-D1CEC5F7F509}">
      <dsp:nvSpPr>
        <dsp:cNvPr id="0" name=""/>
        <dsp:cNvSpPr/>
      </dsp:nvSpPr>
      <dsp:spPr>
        <a:xfrm>
          <a:off x="2156159" y="3742690"/>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9170C5-A708-4695-A7F7-716C1BDF40F3}">
      <dsp:nvSpPr>
        <dsp:cNvPr id="0" name=""/>
        <dsp:cNvSpPr/>
      </dsp:nvSpPr>
      <dsp:spPr>
        <a:xfrm>
          <a:off x="0" y="27567"/>
          <a:ext cx="10780799" cy="132517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fi-FI" sz="3400" b="1" kern="1200"/>
            <a:t>Tahdon vai ilmaisun korostus </a:t>
          </a:r>
          <a:endParaRPr lang="fi-FI" sz="3400" kern="1200"/>
        </a:p>
      </dsp:txBody>
      <dsp:txXfrm>
        <a:off x="64690" y="92257"/>
        <a:ext cx="10651419" cy="1195791"/>
      </dsp:txXfrm>
    </dsp:sp>
    <dsp:sp modelId="{2B1CEFFE-435C-4C88-B37D-595222C63A2B}">
      <dsp:nvSpPr>
        <dsp:cNvPr id="0" name=""/>
        <dsp:cNvSpPr/>
      </dsp:nvSpPr>
      <dsp:spPr>
        <a:xfrm>
          <a:off x="0" y="1352738"/>
          <a:ext cx="10780799"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290"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fi-FI" sz="2700" kern="1200"/>
            <a:t>Myöhästynyt ja poikkeava vastaus</a:t>
          </a:r>
        </a:p>
      </dsp:txBody>
      <dsp:txXfrm>
        <a:off x="0" y="1352738"/>
        <a:ext cx="10780799" cy="563040"/>
      </dsp:txXfrm>
    </dsp:sp>
    <dsp:sp modelId="{28FD4750-335C-4A41-94C8-9086EFA9CD04}">
      <dsp:nvSpPr>
        <dsp:cNvPr id="0" name=""/>
        <dsp:cNvSpPr/>
      </dsp:nvSpPr>
      <dsp:spPr>
        <a:xfrm>
          <a:off x="0" y="1915778"/>
          <a:ext cx="10780799" cy="1325171"/>
        </a:xfrm>
        <a:prstGeom prst="roundRect">
          <a:avLst/>
        </a:prstGeom>
        <a:solidFill>
          <a:schemeClr val="accent5">
            <a:hueOff val="19008940"/>
            <a:satOff val="-26660"/>
            <a:lumOff val="-27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fi-FI" sz="3400" b="1" kern="1200"/>
            <a:t>Objektiivisten vai subjektiivisten kriteerin korostus muissa tilanteissa</a:t>
          </a:r>
          <a:endParaRPr lang="fi-FI" sz="3400" kern="1200"/>
        </a:p>
      </dsp:txBody>
      <dsp:txXfrm>
        <a:off x="64690" y="1980468"/>
        <a:ext cx="10651419" cy="1195791"/>
      </dsp:txXfrm>
    </dsp:sp>
    <dsp:sp modelId="{CA6A8A9B-11F5-4B13-8358-C253F4C8A715}">
      <dsp:nvSpPr>
        <dsp:cNvPr id="0" name=""/>
        <dsp:cNvSpPr/>
      </dsp:nvSpPr>
      <dsp:spPr>
        <a:xfrm>
          <a:off x="0" y="3240949"/>
          <a:ext cx="10780799"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290"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fi-FI" sz="2700" kern="1200"/>
            <a:t>Tarjouksen ja vastauksen peruuttaminen</a:t>
          </a:r>
        </a:p>
      </dsp:txBody>
      <dsp:txXfrm>
        <a:off x="0" y="3240949"/>
        <a:ext cx="10780799" cy="56304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13C258-A403-45FA-A95E-53F91C317B04}">
      <dsp:nvSpPr>
        <dsp:cNvPr id="0" name=""/>
        <dsp:cNvSpPr/>
      </dsp:nvSpPr>
      <dsp:spPr>
        <a:xfrm>
          <a:off x="0" y="42193"/>
          <a:ext cx="8085138" cy="864000"/>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213360" tIns="121920" rIns="213360" bIns="121920" numCol="1" spcCol="1270" anchor="ctr" anchorCtr="0">
          <a:noAutofit/>
        </a:bodyPr>
        <a:lstStyle/>
        <a:p>
          <a:pPr marL="0" lvl="0" indent="0" algn="ctr" defTabSz="1333500" rtl="0">
            <a:lnSpc>
              <a:spcPct val="90000"/>
            </a:lnSpc>
            <a:spcBef>
              <a:spcPct val="0"/>
            </a:spcBef>
            <a:spcAft>
              <a:spcPct val="35000"/>
            </a:spcAft>
            <a:buNone/>
          </a:pPr>
          <a:r>
            <a:rPr lang="en-US" sz="3000" kern="1200" dirty="0" err="1"/>
            <a:t>OikTL</a:t>
          </a:r>
          <a:r>
            <a:rPr lang="en-US" sz="3000" kern="1200" dirty="0"/>
            <a:t> 7 §: </a:t>
          </a:r>
          <a:endParaRPr lang="fi-FI" sz="3000" kern="1200" dirty="0"/>
        </a:p>
      </dsp:txBody>
      <dsp:txXfrm>
        <a:off x="0" y="42193"/>
        <a:ext cx="8085138" cy="864000"/>
      </dsp:txXfrm>
    </dsp:sp>
    <dsp:sp modelId="{EE3C547A-77F5-45EA-BB02-37D849D1F924}">
      <dsp:nvSpPr>
        <dsp:cNvPr id="0" name=""/>
        <dsp:cNvSpPr/>
      </dsp:nvSpPr>
      <dsp:spPr>
        <a:xfrm>
          <a:off x="0" y="906193"/>
          <a:ext cx="8085138" cy="2882250"/>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rtl="0">
            <a:lnSpc>
              <a:spcPct val="90000"/>
            </a:lnSpc>
            <a:spcBef>
              <a:spcPct val="0"/>
            </a:spcBef>
            <a:spcAft>
              <a:spcPct val="15000"/>
            </a:spcAft>
            <a:buChar char="•"/>
          </a:pPr>
          <a:endParaRPr lang="fi-FI" sz="3000" kern="1200" dirty="0"/>
        </a:p>
        <a:p>
          <a:pPr marL="285750" lvl="1" indent="-285750" algn="l" defTabSz="1333500" rtl="0">
            <a:lnSpc>
              <a:spcPct val="90000"/>
            </a:lnSpc>
            <a:spcBef>
              <a:spcPct val="0"/>
            </a:spcBef>
            <a:spcAft>
              <a:spcPct val="15000"/>
            </a:spcAft>
            <a:buChar char="•"/>
          </a:pPr>
          <a:r>
            <a:rPr lang="fi-FI" sz="3000" kern="1200" dirty="0"/>
            <a:t>Tarjous tai vastaus, joka peruutetaan, ei ole sitova, jos peruutus saapuu sille, jolle tarjous on tehty tai vastaus annettu, ennenkuin hän on ottanut selon tarjouksesta tai vastauksesta tahi samaan aikaan, kuin tämä tapahtuu.</a:t>
          </a:r>
        </a:p>
      </dsp:txBody>
      <dsp:txXfrm>
        <a:off x="0" y="906193"/>
        <a:ext cx="8085138" cy="288225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DCECCE-6E26-4F82-82EA-CE5623FA792D}">
      <dsp:nvSpPr>
        <dsp:cNvPr id="0" name=""/>
        <dsp:cNvSpPr/>
      </dsp:nvSpPr>
      <dsp:spPr>
        <a:xfrm>
          <a:off x="0" y="0"/>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6B413C-3087-421F-84BB-E746F1252671}">
      <dsp:nvSpPr>
        <dsp:cNvPr id="0" name=""/>
        <dsp:cNvSpPr/>
      </dsp:nvSpPr>
      <dsp:spPr>
        <a:xfrm>
          <a:off x="0" y="0"/>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rtl="0">
            <a:lnSpc>
              <a:spcPct val="90000"/>
            </a:lnSpc>
            <a:spcBef>
              <a:spcPct val="0"/>
            </a:spcBef>
            <a:spcAft>
              <a:spcPct val="35000"/>
            </a:spcAft>
            <a:buNone/>
          </a:pPr>
          <a:r>
            <a:rPr lang="en-US" sz="2100" b="1" kern="1200"/>
            <a:t>Article 2.3 - Withdrawal of Offer </a:t>
          </a:r>
          <a:endParaRPr lang="fi-FI" sz="2100" kern="1200"/>
        </a:p>
      </dsp:txBody>
      <dsp:txXfrm>
        <a:off x="0" y="0"/>
        <a:ext cx="1617119" cy="1915778"/>
      </dsp:txXfrm>
    </dsp:sp>
    <dsp:sp modelId="{3E25D523-5136-4FC0-AB73-A1B10AE5F73A}">
      <dsp:nvSpPr>
        <dsp:cNvPr id="0" name=""/>
        <dsp:cNvSpPr/>
      </dsp:nvSpPr>
      <dsp:spPr>
        <a:xfrm>
          <a:off x="1738403" y="44526"/>
          <a:ext cx="634719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b="1" kern="1200"/>
            <a:t>(1)</a:t>
          </a:r>
          <a:r>
            <a:rPr lang="en-US" sz="1800" kern="1200"/>
            <a:t> An offer becomes effective when it reaches the offeree. </a:t>
          </a:r>
          <a:endParaRPr lang="fi-FI" sz="1800" kern="1200"/>
        </a:p>
      </dsp:txBody>
      <dsp:txXfrm>
        <a:off x="1738403" y="44526"/>
        <a:ext cx="6347195" cy="890537"/>
      </dsp:txXfrm>
    </dsp:sp>
    <dsp:sp modelId="{B79C10A7-6557-4319-9177-25BD3C6D4BDD}">
      <dsp:nvSpPr>
        <dsp:cNvPr id="0" name=""/>
        <dsp:cNvSpPr/>
      </dsp:nvSpPr>
      <dsp:spPr>
        <a:xfrm>
          <a:off x="1617119" y="935064"/>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BC68E0-7686-4E89-9528-D9AD525128B8}">
      <dsp:nvSpPr>
        <dsp:cNvPr id="0" name=""/>
        <dsp:cNvSpPr/>
      </dsp:nvSpPr>
      <dsp:spPr>
        <a:xfrm>
          <a:off x="1738403" y="979591"/>
          <a:ext cx="634719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b="1" kern="1200" dirty="0"/>
            <a:t>(2)</a:t>
          </a:r>
          <a:r>
            <a:rPr lang="en-US" sz="1800" kern="1200" dirty="0"/>
            <a:t> An offer, even if it is irrevocable, may be withdrawn if the withdrawal reaches the offeree </a:t>
          </a:r>
          <a:r>
            <a:rPr lang="en-US" sz="1800" kern="1200" dirty="0">
              <a:solidFill>
                <a:srgbClr val="FF0000"/>
              </a:solidFill>
            </a:rPr>
            <a:t>before or at the same time as the offer. </a:t>
          </a:r>
          <a:endParaRPr lang="fi-FI" sz="1800" kern="1200" dirty="0">
            <a:solidFill>
              <a:srgbClr val="FF0000"/>
            </a:solidFill>
          </a:endParaRPr>
        </a:p>
      </dsp:txBody>
      <dsp:txXfrm>
        <a:off x="1738403" y="979591"/>
        <a:ext cx="6347195" cy="890537"/>
      </dsp:txXfrm>
    </dsp:sp>
    <dsp:sp modelId="{36CE1930-710E-493A-A860-CED68E9B40FD}">
      <dsp:nvSpPr>
        <dsp:cNvPr id="0" name=""/>
        <dsp:cNvSpPr/>
      </dsp:nvSpPr>
      <dsp:spPr>
        <a:xfrm>
          <a:off x="1617119" y="1870129"/>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83EA49-74F6-437C-94C7-B37C52B88D1F}">
      <dsp:nvSpPr>
        <dsp:cNvPr id="0" name=""/>
        <dsp:cNvSpPr/>
      </dsp:nvSpPr>
      <dsp:spPr>
        <a:xfrm>
          <a:off x="0" y="1915778"/>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941056-5048-4358-9646-F6451C5D4F70}">
      <dsp:nvSpPr>
        <dsp:cNvPr id="0" name=""/>
        <dsp:cNvSpPr/>
      </dsp:nvSpPr>
      <dsp:spPr>
        <a:xfrm>
          <a:off x="0" y="1915778"/>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rtl="0">
            <a:lnSpc>
              <a:spcPct val="90000"/>
            </a:lnSpc>
            <a:spcBef>
              <a:spcPct val="0"/>
            </a:spcBef>
            <a:spcAft>
              <a:spcPct val="35000"/>
            </a:spcAft>
            <a:buNone/>
          </a:pPr>
          <a:r>
            <a:rPr lang="en-US" sz="2100" b="1" kern="1200"/>
            <a:t>Article 2.10 - Withdrawal of Acceptance </a:t>
          </a:r>
          <a:endParaRPr lang="fi-FI" sz="2100" kern="1200"/>
        </a:p>
      </dsp:txBody>
      <dsp:txXfrm>
        <a:off x="0" y="1915778"/>
        <a:ext cx="1617119" cy="1915778"/>
      </dsp:txXfrm>
    </dsp:sp>
    <dsp:sp modelId="{346C3D74-D2AD-40F1-A3E5-77637C0D0FB5}">
      <dsp:nvSpPr>
        <dsp:cNvPr id="0" name=""/>
        <dsp:cNvSpPr/>
      </dsp:nvSpPr>
      <dsp:spPr>
        <a:xfrm>
          <a:off x="1738403" y="1960305"/>
          <a:ext cx="634719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kern="1200" dirty="0"/>
            <a:t>An acceptance may be withdrawn if the withdrawal reaches the offeror </a:t>
          </a:r>
          <a:r>
            <a:rPr lang="en-US" sz="1800" kern="1200" dirty="0">
              <a:solidFill>
                <a:srgbClr val="FF0000"/>
              </a:solidFill>
            </a:rPr>
            <a:t>before or at the same time as the acceptance would have become effective</a:t>
          </a:r>
          <a:r>
            <a:rPr lang="en-US" sz="1800" kern="1200" dirty="0"/>
            <a:t>. </a:t>
          </a:r>
          <a:endParaRPr lang="fi-FI" sz="1800" kern="1200" dirty="0"/>
        </a:p>
      </dsp:txBody>
      <dsp:txXfrm>
        <a:off x="1738403" y="1960305"/>
        <a:ext cx="6347195" cy="890537"/>
      </dsp:txXfrm>
    </dsp:sp>
    <dsp:sp modelId="{F1899F19-C6E9-4474-A9F5-7FA49DA9AD14}">
      <dsp:nvSpPr>
        <dsp:cNvPr id="0" name=""/>
        <dsp:cNvSpPr/>
      </dsp:nvSpPr>
      <dsp:spPr>
        <a:xfrm>
          <a:off x="1617119" y="2850843"/>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21947A4-B000-48A2-9E1A-C1D73509882F}">
      <dsp:nvSpPr>
        <dsp:cNvPr id="0" name=""/>
        <dsp:cNvSpPr/>
      </dsp:nvSpPr>
      <dsp:spPr>
        <a:xfrm>
          <a:off x="1738403" y="2895369"/>
          <a:ext cx="634719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kern="1200" dirty="0"/>
            <a:t>An acceptance of an offer becomes effective </a:t>
          </a:r>
          <a:r>
            <a:rPr lang="en-US" sz="1800" kern="1200" dirty="0">
              <a:solidFill>
                <a:srgbClr val="FF0000"/>
              </a:solidFill>
            </a:rPr>
            <a:t>when the indication of assent reaches the offeror </a:t>
          </a:r>
          <a:r>
            <a:rPr lang="en-US" sz="1800" kern="1200" dirty="0"/>
            <a:t>(2.6.2)</a:t>
          </a:r>
          <a:endParaRPr lang="fi-FI" sz="1800" kern="1200" dirty="0"/>
        </a:p>
      </dsp:txBody>
      <dsp:txXfrm>
        <a:off x="1738403" y="2895369"/>
        <a:ext cx="6347195" cy="890537"/>
      </dsp:txXfrm>
    </dsp:sp>
    <dsp:sp modelId="{09EE8D5A-D23C-4190-8427-9865FC20606F}">
      <dsp:nvSpPr>
        <dsp:cNvPr id="0" name=""/>
        <dsp:cNvSpPr/>
      </dsp:nvSpPr>
      <dsp:spPr>
        <a:xfrm>
          <a:off x="1617119" y="3785907"/>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40BB35-778F-4013-B189-7610E07B43F0}">
      <dsp:nvSpPr>
        <dsp:cNvPr id="0" name=""/>
        <dsp:cNvSpPr/>
      </dsp:nvSpPr>
      <dsp:spPr>
        <a:xfrm>
          <a:off x="808559" y="0"/>
          <a:ext cx="9163679" cy="3831557"/>
        </a:xfrm>
        <a:prstGeom prst="rightArrow">
          <a:avLst/>
        </a:prstGeom>
        <a:solidFill>
          <a:schemeClr val="accent5">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759A576C-1BEF-4C5B-A25A-A9D2D2B9F842}">
      <dsp:nvSpPr>
        <dsp:cNvPr id="0" name=""/>
        <dsp:cNvSpPr/>
      </dsp:nvSpPr>
      <dsp:spPr>
        <a:xfrm>
          <a:off x="5395" y="1149467"/>
          <a:ext cx="2595182" cy="1532622"/>
        </a:xfrm>
        <a:prstGeom prst="roundRect">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Lähteet: lainsäädännön esityöt, oikeuskäytäntö (ennakkotapaukset), oikeustutkimus</a:t>
          </a:r>
          <a:endParaRPr lang="fi-FI" sz="1400" kern="1200"/>
        </a:p>
      </dsp:txBody>
      <dsp:txXfrm>
        <a:off x="80211" y="1224283"/>
        <a:ext cx="2445550" cy="1382990"/>
      </dsp:txXfrm>
    </dsp:sp>
    <dsp:sp modelId="{B39F234E-2E94-463B-972F-A0BD1D02C5D8}">
      <dsp:nvSpPr>
        <dsp:cNvPr id="0" name=""/>
        <dsp:cNvSpPr/>
      </dsp:nvSpPr>
      <dsp:spPr>
        <a:xfrm>
          <a:off x="2730337" y="1149467"/>
          <a:ext cx="2595182" cy="1532622"/>
        </a:xfrm>
        <a:prstGeom prst="roundRect">
          <a:avLst/>
        </a:prstGeom>
        <a:solidFill>
          <a:schemeClr val="accent5">
            <a:hueOff val="6336313"/>
            <a:satOff val="-8887"/>
            <a:lumOff val="-91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a:t>Esim.  </a:t>
          </a:r>
          <a:endParaRPr lang="fi-FI" sz="1400" kern="1200"/>
        </a:p>
        <a:p>
          <a:pPr marL="57150" lvl="1" indent="-57150" algn="l" defTabSz="488950">
            <a:lnSpc>
              <a:spcPct val="90000"/>
            </a:lnSpc>
            <a:spcBef>
              <a:spcPct val="0"/>
            </a:spcBef>
            <a:spcAft>
              <a:spcPct val="15000"/>
            </a:spcAft>
            <a:buChar char="•"/>
          </a:pPr>
          <a:r>
            <a:rPr lang="fi-FI" sz="1100" kern="1200"/>
            <a:t>Pacta sunt servanda</a:t>
          </a:r>
        </a:p>
        <a:p>
          <a:pPr marL="57150" lvl="1" indent="-57150" algn="l" defTabSz="488950">
            <a:lnSpc>
              <a:spcPct val="90000"/>
            </a:lnSpc>
            <a:spcBef>
              <a:spcPct val="0"/>
            </a:spcBef>
            <a:spcAft>
              <a:spcPct val="15000"/>
            </a:spcAft>
            <a:buChar char="•"/>
          </a:pPr>
          <a:r>
            <a:rPr lang="en-US" sz="1100" kern="1200"/>
            <a:t>Lojaliteettiperiaate</a:t>
          </a:r>
          <a:endParaRPr lang="fi-FI" sz="1100" kern="1200"/>
        </a:p>
        <a:p>
          <a:pPr marL="57150" lvl="1" indent="-57150" algn="l" defTabSz="488950">
            <a:lnSpc>
              <a:spcPct val="90000"/>
            </a:lnSpc>
            <a:spcBef>
              <a:spcPct val="0"/>
            </a:spcBef>
            <a:spcAft>
              <a:spcPct val="15000"/>
            </a:spcAft>
            <a:buChar char="•"/>
          </a:pPr>
          <a:r>
            <a:rPr lang="fi-FI" sz="1100" kern="1200"/>
            <a:t>Taloudellinen rationaalisuus ja tehokkuus</a:t>
          </a:r>
        </a:p>
      </dsp:txBody>
      <dsp:txXfrm>
        <a:off x="2805153" y="1224283"/>
        <a:ext cx="2445550" cy="1382990"/>
      </dsp:txXfrm>
    </dsp:sp>
    <dsp:sp modelId="{2CD5FDBB-EF24-4843-B6CC-8C0D30FA2A4B}">
      <dsp:nvSpPr>
        <dsp:cNvPr id="0" name=""/>
        <dsp:cNvSpPr/>
      </dsp:nvSpPr>
      <dsp:spPr>
        <a:xfrm>
          <a:off x="5455279" y="1149467"/>
          <a:ext cx="2595182" cy="1532622"/>
        </a:xfrm>
        <a:prstGeom prst="roundRect">
          <a:avLst/>
        </a:prstGeom>
        <a:solidFill>
          <a:schemeClr val="accent5">
            <a:hueOff val="12672627"/>
            <a:satOff val="-17773"/>
            <a:lumOff val="-183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b="1" kern="1200"/>
            <a:t>Ei määrättyä etusijajärjestystä</a:t>
          </a:r>
          <a:endParaRPr lang="fi-FI" sz="1400" kern="1200"/>
        </a:p>
      </dsp:txBody>
      <dsp:txXfrm>
        <a:off x="5530095" y="1224283"/>
        <a:ext cx="2445550" cy="1382990"/>
      </dsp:txXfrm>
    </dsp:sp>
    <dsp:sp modelId="{229E2B17-14D2-44AF-A19A-5860E8B579BC}">
      <dsp:nvSpPr>
        <dsp:cNvPr id="0" name=""/>
        <dsp:cNvSpPr/>
      </dsp:nvSpPr>
      <dsp:spPr>
        <a:xfrm>
          <a:off x="8180220" y="1149467"/>
          <a:ext cx="2595182" cy="1532622"/>
        </a:xfrm>
        <a:prstGeom prst="roundRect">
          <a:avLst/>
        </a:prstGeom>
        <a:solidFill>
          <a:schemeClr val="accent5">
            <a:hueOff val="19008940"/>
            <a:satOff val="-26660"/>
            <a:lumOff val="-274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fi-FI" sz="1400" b="1" kern="1200"/>
            <a:t>Merkitys:</a:t>
          </a:r>
          <a:endParaRPr lang="fi-FI" sz="1400" kern="1200"/>
        </a:p>
        <a:p>
          <a:pPr marL="57150" lvl="1" indent="-57150" algn="l" defTabSz="488950">
            <a:lnSpc>
              <a:spcPct val="90000"/>
            </a:lnSpc>
            <a:spcBef>
              <a:spcPct val="0"/>
            </a:spcBef>
            <a:spcAft>
              <a:spcPct val="15000"/>
            </a:spcAft>
            <a:buChar char="•"/>
          </a:pPr>
          <a:r>
            <a:rPr lang="fi-FI" sz="1100" kern="1200"/>
            <a:t>Laintulkinta ja sopimuksen tulkinta </a:t>
          </a:r>
        </a:p>
        <a:p>
          <a:pPr marL="57150" lvl="1" indent="-57150" algn="l" defTabSz="488950">
            <a:lnSpc>
              <a:spcPct val="90000"/>
            </a:lnSpc>
            <a:spcBef>
              <a:spcPct val="0"/>
            </a:spcBef>
            <a:spcAft>
              <a:spcPct val="15000"/>
            </a:spcAft>
            <a:buChar char="•"/>
          </a:pPr>
          <a:r>
            <a:rPr lang="fi-FI" sz="1100" kern="1200"/>
            <a:t>Lainsäädännön aukkokohtien täydentäminen </a:t>
          </a:r>
        </a:p>
        <a:p>
          <a:pPr marL="57150" lvl="1" indent="-57150" algn="l" defTabSz="488950">
            <a:lnSpc>
              <a:spcPct val="90000"/>
            </a:lnSpc>
            <a:spcBef>
              <a:spcPct val="0"/>
            </a:spcBef>
            <a:spcAft>
              <a:spcPct val="15000"/>
            </a:spcAft>
            <a:buChar char="•"/>
          </a:pPr>
          <a:r>
            <a:rPr lang="en-US" sz="1100" kern="1200"/>
            <a:t>Sopimuksen täydentäminen (kun soveltuvaa sopimusehtoa ei ole)</a:t>
          </a:r>
          <a:endParaRPr lang="fi-FI" sz="1100" kern="1200"/>
        </a:p>
      </dsp:txBody>
      <dsp:txXfrm>
        <a:off x="8255036" y="1224283"/>
        <a:ext cx="2445550" cy="138299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8741FC-BCED-4079-B0BE-2DEA948C7F2B}">
      <dsp:nvSpPr>
        <dsp:cNvPr id="0" name=""/>
        <dsp:cNvSpPr/>
      </dsp:nvSpPr>
      <dsp:spPr>
        <a:xfrm>
          <a:off x="0" y="0"/>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835198-A5D6-411E-8F59-5034362EC432}">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rtl="0">
            <a:lnSpc>
              <a:spcPct val="90000"/>
            </a:lnSpc>
            <a:spcBef>
              <a:spcPct val="0"/>
            </a:spcBef>
            <a:spcAft>
              <a:spcPct val="35000"/>
            </a:spcAft>
            <a:buNone/>
          </a:pPr>
          <a:r>
            <a:rPr lang="en-US" sz="2300" b="1" kern="1200"/>
            <a:t>Article 2.4 - Revocation of Offer </a:t>
          </a:r>
          <a:endParaRPr lang="fi-FI" sz="2300" kern="1200"/>
        </a:p>
      </dsp:txBody>
      <dsp:txXfrm>
        <a:off x="0" y="0"/>
        <a:ext cx="1617119" cy="3831557"/>
      </dsp:txXfrm>
    </dsp:sp>
    <dsp:sp modelId="{003E962A-9AED-4106-9CA4-09E28BCA3A8F}">
      <dsp:nvSpPr>
        <dsp:cNvPr id="0" name=""/>
        <dsp:cNvSpPr/>
      </dsp:nvSpPr>
      <dsp:spPr>
        <a:xfrm>
          <a:off x="1738403" y="89053"/>
          <a:ext cx="3112955"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en-US" sz="2000" b="1" kern="1200" dirty="0"/>
            <a:t>(1)</a:t>
          </a:r>
          <a:r>
            <a:rPr lang="en-US" sz="2000" kern="1200" dirty="0"/>
            <a:t> </a:t>
          </a:r>
          <a:r>
            <a:rPr lang="en-US" sz="2000" kern="1200" dirty="0">
              <a:solidFill>
                <a:srgbClr val="FF0000"/>
              </a:solidFill>
            </a:rPr>
            <a:t>Until a contract is concluded </a:t>
          </a:r>
          <a:r>
            <a:rPr lang="en-US" sz="2000" kern="1200" dirty="0"/>
            <a:t>an offer may be revoked if the revocation reaches the offeree before it has dispatched an acceptance. </a:t>
          </a:r>
          <a:endParaRPr lang="fi-FI" sz="2000" kern="1200" dirty="0"/>
        </a:p>
      </dsp:txBody>
      <dsp:txXfrm>
        <a:off x="1738403" y="89053"/>
        <a:ext cx="3112955" cy="1781075"/>
      </dsp:txXfrm>
    </dsp:sp>
    <dsp:sp modelId="{18C80D7B-5E5A-4D96-A557-960357465B2C}">
      <dsp:nvSpPr>
        <dsp:cNvPr id="0" name=""/>
        <dsp:cNvSpPr/>
      </dsp:nvSpPr>
      <dsp:spPr>
        <a:xfrm>
          <a:off x="1617119" y="1870129"/>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0E7A7AE-F6CA-4621-BE09-9CF5B059E99F}">
      <dsp:nvSpPr>
        <dsp:cNvPr id="0" name=""/>
        <dsp:cNvSpPr/>
      </dsp:nvSpPr>
      <dsp:spPr>
        <a:xfrm>
          <a:off x="1738403" y="1959182"/>
          <a:ext cx="3112955"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en-US" sz="2000" b="1" kern="1200"/>
            <a:t>(2)</a:t>
          </a:r>
          <a:r>
            <a:rPr lang="en-US" sz="2000" kern="1200"/>
            <a:t> However, an offer cannot be revoked </a:t>
          </a:r>
          <a:endParaRPr lang="fi-FI" sz="2000" kern="1200"/>
        </a:p>
      </dsp:txBody>
      <dsp:txXfrm>
        <a:off x="1738403" y="1959182"/>
        <a:ext cx="3112955" cy="1781075"/>
      </dsp:txXfrm>
    </dsp:sp>
    <dsp:sp modelId="{85670EF3-68F0-46E7-9A06-DE6E30D67AC1}">
      <dsp:nvSpPr>
        <dsp:cNvPr id="0" name=""/>
        <dsp:cNvSpPr/>
      </dsp:nvSpPr>
      <dsp:spPr>
        <a:xfrm>
          <a:off x="4972643" y="1959182"/>
          <a:ext cx="311295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rtl="0">
            <a:lnSpc>
              <a:spcPct val="90000"/>
            </a:lnSpc>
            <a:spcBef>
              <a:spcPct val="0"/>
            </a:spcBef>
            <a:spcAft>
              <a:spcPct val="35000"/>
            </a:spcAft>
            <a:buNone/>
          </a:pPr>
          <a:r>
            <a:rPr lang="en-US" sz="1400" b="1" i="1" kern="1200"/>
            <a:t>(a)</a:t>
          </a:r>
          <a:r>
            <a:rPr lang="en-US" sz="1400" i="1" kern="1200"/>
            <a:t> if it indicates, whether by stating a fixed time for acceptance or otherwise, that it is irrevocable; or </a:t>
          </a:r>
          <a:endParaRPr lang="fi-FI" sz="1400" kern="1200"/>
        </a:p>
      </dsp:txBody>
      <dsp:txXfrm>
        <a:off x="4972643" y="1959182"/>
        <a:ext cx="3112955" cy="890537"/>
      </dsp:txXfrm>
    </dsp:sp>
    <dsp:sp modelId="{A468E171-C8A0-48EC-8C45-9792898909B0}">
      <dsp:nvSpPr>
        <dsp:cNvPr id="0" name=""/>
        <dsp:cNvSpPr/>
      </dsp:nvSpPr>
      <dsp:spPr>
        <a:xfrm>
          <a:off x="4851359" y="2849720"/>
          <a:ext cx="311295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5002BA-6782-493F-9FF1-8AF4EAE5B14B}">
      <dsp:nvSpPr>
        <dsp:cNvPr id="0" name=""/>
        <dsp:cNvSpPr/>
      </dsp:nvSpPr>
      <dsp:spPr>
        <a:xfrm>
          <a:off x="4972643" y="2849720"/>
          <a:ext cx="311295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rtl="0">
            <a:lnSpc>
              <a:spcPct val="90000"/>
            </a:lnSpc>
            <a:spcBef>
              <a:spcPct val="0"/>
            </a:spcBef>
            <a:spcAft>
              <a:spcPct val="35000"/>
            </a:spcAft>
            <a:buNone/>
          </a:pPr>
          <a:r>
            <a:rPr lang="en-US" sz="1400" b="1" i="1" kern="1200"/>
            <a:t>(b)</a:t>
          </a:r>
          <a:r>
            <a:rPr lang="en-US" sz="1400" i="1" kern="1200"/>
            <a:t> if it was reasonable for the offeree to rely on the offer as being irrevocable and the offeree has acted in reliance of the offer. </a:t>
          </a:r>
          <a:endParaRPr lang="fi-FI" sz="1400" kern="1200"/>
        </a:p>
      </dsp:txBody>
      <dsp:txXfrm>
        <a:off x="4972643" y="2849720"/>
        <a:ext cx="3112955" cy="890537"/>
      </dsp:txXfrm>
    </dsp:sp>
    <dsp:sp modelId="{C5683ED2-AAF5-4F2D-8A14-3F1FF3BFAD7C}">
      <dsp:nvSpPr>
        <dsp:cNvPr id="0" name=""/>
        <dsp:cNvSpPr/>
      </dsp:nvSpPr>
      <dsp:spPr>
        <a:xfrm>
          <a:off x="1617119" y="3740258"/>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164F0-45D9-4396-9744-531BC9F3F285}">
      <dsp:nvSpPr>
        <dsp:cNvPr id="0" name=""/>
        <dsp:cNvSpPr/>
      </dsp:nvSpPr>
      <dsp:spPr>
        <a:xfrm>
          <a:off x="0" y="25193"/>
          <a:ext cx="8085599" cy="2551409"/>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rtl="0">
            <a:lnSpc>
              <a:spcPct val="90000"/>
            </a:lnSpc>
            <a:spcBef>
              <a:spcPct val="0"/>
            </a:spcBef>
            <a:spcAft>
              <a:spcPct val="35000"/>
            </a:spcAft>
            <a:buNone/>
          </a:pPr>
          <a:r>
            <a:rPr lang="en-US" sz="2800" b="1" kern="1200"/>
            <a:t>“This contract constitutes the entire agreement and understanding between the parties. There are no agreements, understandings, conditions, reservations or representations, oral or written, that are not embodied in this contract or that have not been superseded by this contract.” </a:t>
          </a:r>
          <a:endParaRPr lang="fi-FI" sz="2800" kern="1200"/>
        </a:p>
      </dsp:txBody>
      <dsp:txXfrm>
        <a:off x="0" y="25193"/>
        <a:ext cx="8085599" cy="2551409"/>
      </dsp:txXfrm>
    </dsp:sp>
    <dsp:sp modelId="{98AC33AC-1484-48D9-99B6-B0D714BAE7CA}">
      <dsp:nvSpPr>
        <dsp:cNvPr id="0" name=""/>
        <dsp:cNvSpPr/>
      </dsp:nvSpPr>
      <dsp:spPr>
        <a:xfrm>
          <a:off x="0" y="2576603"/>
          <a:ext cx="8085599" cy="1229759"/>
        </a:xfrm>
        <a:prstGeom prst="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34EDF-5A6B-44AF-A286-59DC5F5B4B0E}">
      <dsp:nvSpPr>
        <dsp:cNvPr id="0" name=""/>
        <dsp:cNvSpPr/>
      </dsp:nvSpPr>
      <dsp:spPr>
        <a:xfrm>
          <a:off x="0" y="0"/>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D95547-E757-46BF-9683-7C94F1CB12F5}">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rtl="0">
            <a:lnSpc>
              <a:spcPct val="90000"/>
            </a:lnSpc>
            <a:spcBef>
              <a:spcPct val="0"/>
            </a:spcBef>
            <a:spcAft>
              <a:spcPct val="35000"/>
            </a:spcAft>
            <a:buNone/>
          </a:pPr>
          <a:r>
            <a:rPr lang="en-US" sz="2900" b="0" kern="1200"/>
            <a:t>Unidroit 2.17: </a:t>
          </a:r>
          <a:endParaRPr lang="fi-FI" sz="2900" kern="1200"/>
        </a:p>
      </dsp:txBody>
      <dsp:txXfrm>
        <a:off x="0" y="0"/>
        <a:ext cx="1617119" cy="3831557"/>
      </dsp:txXfrm>
    </dsp:sp>
    <dsp:sp modelId="{33758066-C02A-415F-A919-C48C792B4C95}">
      <dsp:nvSpPr>
        <dsp:cNvPr id="0" name=""/>
        <dsp:cNvSpPr/>
      </dsp:nvSpPr>
      <dsp:spPr>
        <a:xfrm>
          <a:off x="1738403" y="89053"/>
          <a:ext cx="6347195"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rtl="0">
            <a:lnSpc>
              <a:spcPct val="90000"/>
            </a:lnSpc>
            <a:spcBef>
              <a:spcPct val="0"/>
            </a:spcBef>
            <a:spcAft>
              <a:spcPct val="35000"/>
            </a:spcAft>
            <a:buNone/>
          </a:pPr>
          <a:r>
            <a:rPr lang="fi-FI" sz="2300" b="1" kern="1200"/>
            <a:t>A contract in writing which contains a clause indicating that the writing completely embodies the terms on which the parties have agreed cannot be contradicted or supplemented by evidence of prior statements or agreements. </a:t>
          </a:r>
          <a:endParaRPr lang="fi-FI" sz="2300" kern="1200"/>
        </a:p>
      </dsp:txBody>
      <dsp:txXfrm>
        <a:off x="1738403" y="89053"/>
        <a:ext cx="6347195" cy="1781075"/>
      </dsp:txXfrm>
    </dsp:sp>
    <dsp:sp modelId="{FC17F6E2-7415-4B9D-9B59-63B12B2FB13A}">
      <dsp:nvSpPr>
        <dsp:cNvPr id="0" name=""/>
        <dsp:cNvSpPr/>
      </dsp:nvSpPr>
      <dsp:spPr>
        <a:xfrm>
          <a:off x="1617119" y="1870129"/>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96217F5-6B06-4AD6-89F1-B7306ECEFFA5}">
      <dsp:nvSpPr>
        <dsp:cNvPr id="0" name=""/>
        <dsp:cNvSpPr/>
      </dsp:nvSpPr>
      <dsp:spPr>
        <a:xfrm>
          <a:off x="1738403" y="1959182"/>
          <a:ext cx="6347195"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rtl="0">
            <a:lnSpc>
              <a:spcPct val="90000"/>
            </a:lnSpc>
            <a:spcBef>
              <a:spcPct val="0"/>
            </a:spcBef>
            <a:spcAft>
              <a:spcPct val="35000"/>
            </a:spcAft>
            <a:buNone/>
          </a:pPr>
          <a:r>
            <a:rPr lang="fi-FI" sz="2300" b="1" kern="1200"/>
            <a:t>However, such statements or agreements may be used to interpret the writing.</a:t>
          </a:r>
          <a:endParaRPr lang="fi-FI" sz="2300" kern="1200"/>
        </a:p>
      </dsp:txBody>
      <dsp:txXfrm>
        <a:off x="1738403" y="1959182"/>
        <a:ext cx="6347195" cy="1781075"/>
      </dsp:txXfrm>
    </dsp:sp>
    <dsp:sp modelId="{A2C6423B-0DE7-4E67-9854-FA1B82FC4D0D}">
      <dsp:nvSpPr>
        <dsp:cNvPr id="0" name=""/>
        <dsp:cNvSpPr/>
      </dsp:nvSpPr>
      <dsp:spPr>
        <a:xfrm>
          <a:off x="1617119" y="3740258"/>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B1B99-C2E6-4FF9-B657-9B35BF9E7383}">
      <dsp:nvSpPr>
        <dsp:cNvPr id="0" name=""/>
        <dsp:cNvSpPr/>
      </dsp:nvSpPr>
      <dsp:spPr>
        <a:xfrm>
          <a:off x="0" y="2884215"/>
          <a:ext cx="10780799" cy="94666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fi-FI" sz="1400" b="1" kern="1200"/>
            <a:t>Jos tietoja ei ole antanut myyjä itse – vaan esim. sen alihankkija tai myyntiorganisaatio, myyjä voi silti joutua vastuuseen tiedoista, </a:t>
          </a:r>
          <a:endParaRPr lang="fi-FI" sz="1400" kern="1200"/>
        </a:p>
      </dsp:txBody>
      <dsp:txXfrm>
        <a:off x="0" y="2884215"/>
        <a:ext cx="10780799" cy="511198"/>
      </dsp:txXfrm>
    </dsp:sp>
    <dsp:sp modelId="{AE489061-21DD-4C62-BE59-2D78D8EAC4F4}">
      <dsp:nvSpPr>
        <dsp:cNvPr id="0" name=""/>
        <dsp:cNvSpPr/>
      </dsp:nvSpPr>
      <dsp:spPr>
        <a:xfrm>
          <a:off x="0" y="3376481"/>
          <a:ext cx="10780799" cy="43546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2024" tIns="34290" rIns="192024" bIns="34290" numCol="1" spcCol="1270" anchor="ctr" anchorCtr="0">
          <a:noAutofit/>
        </a:bodyPr>
        <a:lstStyle/>
        <a:p>
          <a:pPr marL="0" lvl="0" indent="0" algn="ctr" defTabSz="1200150">
            <a:lnSpc>
              <a:spcPct val="90000"/>
            </a:lnSpc>
            <a:spcBef>
              <a:spcPct val="0"/>
            </a:spcBef>
            <a:spcAft>
              <a:spcPct val="35000"/>
            </a:spcAft>
            <a:buNone/>
          </a:pPr>
          <a:r>
            <a:rPr lang="fi-FI" sz="2700" kern="1200"/>
            <a:t>mutta vain jos hän tiesi tai hänen olisi pitänyt tietää siitä.</a:t>
          </a:r>
        </a:p>
      </dsp:txBody>
      <dsp:txXfrm>
        <a:off x="0" y="3376481"/>
        <a:ext cx="10780799" cy="435465"/>
      </dsp:txXfrm>
    </dsp:sp>
    <dsp:sp modelId="{200A8611-3B7A-4664-BDA4-ECE9820B89A3}">
      <dsp:nvSpPr>
        <dsp:cNvPr id="0" name=""/>
        <dsp:cNvSpPr/>
      </dsp:nvSpPr>
      <dsp:spPr>
        <a:xfrm rot="10800000">
          <a:off x="0" y="1442446"/>
          <a:ext cx="10780799" cy="1455969"/>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fi-FI" sz="1400" b="1" kern="1200"/>
            <a:t>Jos tavarat eivät ole näiden tietojen mukaisia, niitä pidetään KL:n mukaan sopimuksenvastaisina, jos tiedot ovat saaneet ostajan tekemään sopimuksen.</a:t>
          </a:r>
          <a:endParaRPr lang="fi-FI" sz="1400" kern="1200"/>
        </a:p>
      </dsp:txBody>
      <dsp:txXfrm rot="10800000">
        <a:off x="0" y="1442446"/>
        <a:ext cx="10780799" cy="946045"/>
      </dsp:txXfrm>
    </dsp:sp>
    <dsp:sp modelId="{61414EF3-05D4-4E23-B055-F7D714725BD5}">
      <dsp:nvSpPr>
        <dsp:cNvPr id="0" name=""/>
        <dsp:cNvSpPr/>
      </dsp:nvSpPr>
      <dsp:spPr>
        <a:xfrm rot="10800000">
          <a:off x="0" y="677"/>
          <a:ext cx="10780799" cy="1455969"/>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fi-FI" sz="1400" b="1" kern="1200"/>
            <a:t>KL 18 §: erityinen säännös, jota ei mainita CISG: ssä myyjän markkinoinnissa tai muuten ennen sopimuksen tekemistä koskevien tietojen suhteen.</a:t>
          </a:r>
          <a:endParaRPr lang="fi-FI" sz="1400" kern="1200"/>
        </a:p>
      </dsp:txBody>
      <dsp:txXfrm rot="10800000">
        <a:off x="0" y="677"/>
        <a:ext cx="10780799" cy="946045"/>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79D058-4533-4FC5-8D80-24D5E95284BE}">
      <dsp:nvSpPr>
        <dsp:cNvPr id="0" name=""/>
        <dsp:cNvSpPr/>
      </dsp:nvSpPr>
      <dsp:spPr>
        <a:xfrm>
          <a:off x="0" y="3142706"/>
          <a:ext cx="10780799" cy="687547"/>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fi-FI" sz="1000" b="1" kern="1200"/>
            <a:t>tai vaihtoehtoisesti katsomalla myyjän olevan korvausvelvollinen hyvän sopimuksentekotavan rikkomisen vuoksi (culpa in contrahendo).</a:t>
          </a:r>
          <a:endParaRPr lang="fi-FI" sz="1000" kern="1200"/>
        </a:p>
      </dsp:txBody>
      <dsp:txXfrm>
        <a:off x="0" y="3142706"/>
        <a:ext cx="10780799" cy="687547"/>
      </dsp:txXfrm>
    </dsp:sp>
    <dsp:sp modelId="{07C9E036-FCB4-4415-8399-DF44AD460065}">
      <dsp:nvSpPr>
        <dsp:cNvPr id="0" name=""/>
        <dsp:cNvSpPr/>
      </dsp:nvSpPr>
      <dsp:spPr>
        <a:xfrm rot="10800000">
          <a:off x="0" y="2095572"/>
          <a:ext cx="10780799" cy="1057447"/>
        </a:xfrm>
        <a:prstGeom prst="upArrowCallout">
          <a:avLst/>
        </a:prstGeom>
        <a:gradFill rotWithShape="0">
          <a:gsLst>
            <a:gs pos="0">
              <a:schemeClr val="accent2">
                <a:hueOff val="-135738"/>
                <a:satOff val="-1163"/>
                <a:lumOff val="-7712"/>
                <a:alphaOff val="0"/>
                <a:lumMod val="110000"/>
                <a:satMod val="105000"/>
                <a:tint val="67000"/>
              </a:schemeClr>
            </a:gs>
            <a:gs pos="50000">
              <a:schemeClr val="accent2">
                <a:hueOff val="-135738"/>
                <a:satOff val="-1163"/>
                <a:lumOff val="-7712"/>
                <a:alphaOff val="0"/>
                <a:lumMod val="105000"/>
                <a:satMod val="103000"/>
                <a:tint val="73000"/>
              </a:schemeClr>
            </a:gs>
            <a:gs pos="100000">
              <a:schemeClr val="accent2">
                <a:hueOff val="-135738"/>
                <a:satOff val="-1163"/>
                <a:lumOff val="-771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fi-FI" sz="1000" b="1" kern="1200"/>
            <a:t>Vastuu voi kuitenkin syntyä myyjälle joko siten, että näitä ehtoja jätetään huomiotta tai muutetaan olosuhteisiin nähden kohtuuttomina </a:t>
          </a:r>
          <a:endParaRPr lang="fi-FI" sz="1000" kern="1200"/>
        </a:p>
      </dsp:txBody>
      <dsp:txXfrm rot="10800000">
        <a:off x="0" y="2095572"/>
        <a:ext cx="10780799" cy="687097"/>
      </dsp:txXfrm>
    </dsp:sp>
    <dsp:sp modelId="{8BD2B775-4322-4742-ADDE-F7211BCDE502}">
      <dsp:nvSpPr>
        <dsp:cNvPr id="0" name=""/>
        <dsp:cNvSpPr/>
      </dsp:nvSpPr>
      <dsp:spPr>
        <a:xfrm rot="10800000">
          <a:off x="0" y="1048437"/>
          <a:ext cx="10780799" cy="1057447"/>
        </a:xfrm>
        <a:prstGeom prst="upArrowCallout">
          <a:avLst/>
        </a:prstGeom>
        <a:gradFill rotWithShape="0">
          <a:gsLst>
            <a:gs pos="0">
              <a:schemeClr val="accent2">
                <a:hueOff val="-271475"/>
                <a:satOff val="-2327"/>
                <a:lumOff val="-15425"/>
                <a:alphaOff val="0"/>
                <a:lumMod val="110000"/>
                <a:satMod val="105000"/>
                <a:tint val="67000"/>
              </a:schemeClr>
            </a:gs>
            <a:gs pos="50000">
              <a:schemeClr val="accent2">
                <a:hueOff val="-271475"/>
                <a:satOff val="-2327"/>
                <a:lumOff val="-15425"/>
                <a:alphaOff val="0"/>
                <a:lumMod val="105000"/>
                <a:satMod val="103000"/>
                <a:tint val="73000"/>
              </a:schemeClr>
            </a:gs>
            <a:gs pos="100000">
              <a:schemeClr val="accent2">
                <a:hueOff val="-271475"/>
                <a:satOff val="-2327"/>
                <a:lumOff val="-1542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fi-FI" sz="1000" b="1" kern="1200" dirty="0"/>
            <a:t>Skandinaavisen kauppalain 18 §: n säännökset ovat saaneet myyjät käyttämään sopimusvapautta ilmoittamalla nimenomaisesti, etteivät he ole vastuussa tällaisista ennakkotiedoista.</a:t>
          </a:r>
          <a:endParaRPr lang="fi-FI" sz="1000" kern="1200" dirty="0"/>
        </a:p>
      </dsp:txBody>
      <dsp:txXfrm rot="-10800000">
        <a:off x="0" y="1048437"/>
        <a:ext cx="10780799" cy="371164"/>
      </dsp:txXfrm>
    </dsp:sp>
    <dsp:sp modelId="{252E1F18-AA35-4250-AAF5-0E2FFD765939}">
      <dsp:nvSpPr>
        <dsp:cNvPr id="0" name=""/>
        <dsp:cNvSpPr/>
      </dsp:nvSpPr>
      <dsp:spPr>
        <a:xfrm>
          <a:off x="0" y="1419601"/>
          <a:ext cx="10780799" cy="316176"/>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fi-FI" sz="1900" kern="1200"/>
            <a:t>Tämä tapahtuu yleensä melko yksityiskohtaisten entire agreement (merger clause) –ehtojen muodossa.</a:t>
          </a:r>
        </a:p>
      </dsp:txBody>
      <dsp:txXfrm>
        <a:off x="0" y="1419601"/>
        <a:ext cx="10780799" cy="316176"/>
      </dsp:txXfrm>
    </dsp:sp>
    <dsp:sp modelId="{FD42D605-DCA5-4F8E-9817-B2AE621B2AC7}">
      <dsp:nvSpPr>
        <dsp:cNvPr id="0" name=""/>
        <dsp:cNvSpPr/>
      </dsp:nvSpPr>
      <dsp:spPr>
        <a:xfrm rot="10800000">
          <a:off x="0" y="1302"/>
          <a:ext cx="10780799" cy="1057447"/>
        </a:xfrm>
        <a:prstGeom prst="upArrowCallout">
          <a:avLst/>
        </a:prstGeom>
        <a:gradFill rotWithShape="0">
          <a:gsLst>
            <a:gs pos="0">
              <a:schemeClr val="accent2">
                <a:hueOff val="-407213"/>
                <a:satOff val="-3490"/>
                <a:lumOff val="-23137"/>
                <a:alphaOff val="0"/>
                <a:lumMod val="110000"/>
                <a:satMod val="105000"/>
                <a:tint val="67000"/>
              </a:schemeClr>
            </a:gs>
            <a:gs pos="50000">
              <a:schemeClr val="accent2">
                <a:hueOff val="-407213"/>
                <a:satOff val="-3490"/>
                <a:lumOff val="-23137"/>
                <a:alphaOff val="0"/>
                <a:lumMod val="105000"/>
                <a:satMod val="103000"/>
                <a:tint val="73000"/>
              </a:schemeClr>
            </a:gs>
            <a:gs pos="100000">
              <a:schemeClr val="accent2">
                <a:hueOff val="-407213"/>
                <a:satOff val="-3490"/>
                <a:lumOff val="-2313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fi-FI" sz="1000" b="1" kern="1200"/>
            <a:t>Välttääkseen tällaisen vastuun ennen sopimusta annetuista tiedoista myyjän on oikaistava ne erikseen.</a:t>
          </a:r>
          <a:endParaRPr lang="fi-FI" sz="1000" kern="1200"/>
        </a:p>
      </dsp:txBody>
      <dsp:txXfrm rot="10800000">
        <a:off x="0" y="1302"/>
        <a:ext cx="10780799" cy="687097"/>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00F710-006D-4B92-87CB-705B33B98E33}">
      <dsp:nvSpPr>
        <dsp:cNvPr id="0" name=""/>
        <dsp:cNvSpPr/>
      </dsp:nvSpPr>
      <dsp:spPr>
        <a:xfrm>
          <a:off x="0" y="410925"/>
          <a:ext cx="10780799" cy="1465973"/>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fi-FI" sz="2700" b="1" kern="1200"/>
            <a:t>Skandinaavisen kauppalain erityissäännöksen vuoksi art. 18 näyttää aiheuttavan huomattavan eron verrattuna CISG: n artiklaan. 35.1.</a:t>
          </a:r>
          <a:endParaRPr lang="fi-FI" sz="2700" kern="1200"/>
        </a:p>
      </dsp:txBody>
      <dsp:txXfrm>
        <a:off x="71563" y="482488"/>
        <a:ext cx="10637673" cy="1322847"/>
      </dsp:txXfrm>
    </dsp:sp>
    <dsp:sp modelId="{C20F7E73-0852-4A59-9C7C-59F434EF1AF1}">
      <dsp:nvSpPr>
        <dsp:cNvPr id="0" name=""/>
        <dsp:cNvSpPr/>
      </dsp:nvSpPr>
      <dsp:spPr>
        <a:xfrm>
          <a:off x="0" y="1954658"/>
          <a:ext cx="10780799" cy="1465973"/>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fi-FI" sz="2700" b="1" kern="1200"/>
            <a:t>Tätä eroa voidaan kuitenkin vähentää, jos tulkittaessa CISG: n artiklaa 35.1 otetaan huomioon kaikki asiaankuuluvat olosuhteet, mukaan lukien osapuolten väliset neuvottelut (vrt. CISG 8.3 artikla).</a:t>
          </a:r>
          <a:endParaRPr lang="fi-FI" sz="2700" kern="1200"/>
        </a:p>
      </dsp:txBody>
      <dsp:txXfrm>
        <a:off x="71563" y="2026221"/>
        <a:ext cx="10637673" cy="1322847"/>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CFF52F-479E-4F8D-91B8-0B1B8D0B3DE8}">
      <dsp:nvSpPr>
        <dsp:cNvPr id="0" name=""/>
        <dsp:cNvSpPr/>
      </dsp:nvSpPr>
      <dsp:spPr>
        <a:xfrm>
          <a:off x="0" y="2884215"/>
          <a:ext cx="8085599" cy="946663"/>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b="1" kern="1200"/>
            <a:t>B. to the extent that such questions are not covered by CISG, by reference to the law of the country where the Seller has his place of business.</a:t>
          </a:r>
          <a:endParaRPr lang="fi-FI" sz="1600" kern="1200"/>
        </a:p>
      </dsp:txBody>
      <dsp:txXfrm>
        <a:off x="0" y="2884215"/>
        <a:ext cx="8085599" cy="946663"/>
      </dsp:txXfrm>
    </dsp:sp>
    <dsp:sp modelId="{CE2F5921-C868-4CC8-A7D1-FED37D0B46E7}">
      <dsp:nvSpPr>
        <dsp:cNvPr id="0" name=""/>
        <dsp:cNvSpPr/>
      </dsp:nvSpPr>
      <dsp:spPr>
        <a:xfrm rot="10800000">
          <a:off x="0" y="1442446"/>
          <a:ext cx="8085599" cy="1455969"/>
        </a:xfrm>
        <a:prstGeom prst="upArrowCallout">
          <a:avLst/>
        </a:prstGeom>
        <a:gradFill rotWithShape="0">
          <a:gsLst>
            <a:gs pos="0">
              <a:schemeClr val="accent4">
                <a:hueOff val="-7959467"/>
                <a:satOff val="19677"/>
                <a:lumOff val="10981"/>
                <a:alphaOff val="0"/>
                <a:lumMod val="110000"/>
                <a:satMod val="105000"/>
                <a:tint val="67000"/>
              </a:schemeClr>
            </a:gs>
            <a:gs pos="50000">
              <a:schemeClr val="accent4">
                <a:hueOff val="-7959467"/>
                <a:satOff val="19677"/>
                <a:lumOff val="10981"/>
                <a:alphaOff val="0"/>
                <a:lumMod val="105000"/>
                <a:satMod val="103000"/>
                <a:tint val="73000"/>
              </a:schemeClr>
            </a:gs>
            <a:gs pos="100000">
              <a:schemeClr val="accent4">
                <a:hueOff val="-7959467"/>
                <a:satOff val="19677"/>
                <a:lumOff val="1098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b="1" kern="1200"/>
            <a:t>A. by the United Nations Convention on Contracts for the International Sale of Goods (Vienna Convention of 1980, hereafter referred to as CISG), and</a:t>
          </a:r>
          <a:endParaRPr lang="fi-FI" sz="1600" kern="1200"/>
        </a:p>
      </dsp:txBody>
      <dsp:txXfrm rot="10800000">
        <a:off x="0" y="1442446"/>
        <a:ext cx="8085599" cy="946045"/>
      </dsp:txXfrm>
    </dsp:sp>
    <dsp:sp modelId="{BBB68FCF-FAB9-40BA-A487-4E78E9A96856}">
      <dsp:nvSpPr>
        <dsp:cNvPr id="0" name=""/>
        <dsp:cNvSpPr/>
      </dsp:nvSpPr>
      <dsp:spPr>
        <a:xfrm rot="10800000">
          <a:off x="0" y="677"/>
          <a:ext cx="8085599" cy="1455969"/>
        </a:xfrm>
        <a:prstGeom prst="upArrowCallout">
          <a:avLst/>
        </a:prstGeom>
        <a:gradFill rotWithShape="0">
          <a:gsLst>
            <a:gs pos="0">
              <a:schemeClr val="accent4">
                <a:hueOff val="-15918935"/>
                <a:satOff val="39353"/>
                <a:lumOff val="21961"/>
                <a:alphaOff val="0"/>
                <a:lumMod val="110000"/>
                <a:satMod val="105000"/>
                <a:tint val="67000"/>
              </a:schemeClr>
            </a:gs>
            <a:gs pos="50000">
              <a:schemeClr val="accent4">
                <a:hueOff val="-15918935"/>
                <a:satOff val="39353"/>
                <a:lumOff val="21961"/>
                <a:alphaOff val="0"/>
                <a:lumMod val="105000"/>
                <a:satMod val="103000"/>
                <a:tint val="73000"/>
              </a:schemeClr>
            </a:gs>
            <a:gs pos="100000">
              <a:schemeClr val="accent4">
                <a:hueOff val="-15918935"/>
                <a:satOff val="39353"/>
                <a:lumOff val="2196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b="1" kern="1200"/>
            <a:t>1.2 Any questions relating to this Contract which are not expressly or implicitly settled by the provisions contained in the Contract itself (i.e. these General Conditions and any specific conditions agreed upon by the parties) shall be governed:</a:t>
          </a:r>
          <a:endParaRPr lang="fi-FI" sz="1600" kern="1200"/>
        </a:p>
      </dsp:txBody>
      <dsp:txXfrm rot="10800000">
        <a:off x="0" y="677"/>
        <a:ext cx="8085599" cy="946045"/>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B96F15-80F6-427C-B9EE-FE93482B7E36}">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3498AA-C1E0-4D67-A849-848572538162}">
      <dsp:nvSpPr>
        <dsp:cNvPr id="0" name=""/>
        <dsp:cNvSpPr/>
      </dsp:nvSpPr>
      <dsp:spPr>
        <a:xfrm>
          <a:off x="0" y="0"/>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i-FI" sz="1600" b="1" kern="1200"/>
            <a:t>Etukäteen laadittu ehtokokoelma, </a:t>
          </a:r>
          <a:endParaRPr lang="fi-FI" sz="1600" kern="1200"/>
        </a:p>
      </dsp:txBody>
      <dsp:txXfrm>
        <a:off x="0" y="0"/>
        <a:ext cx="2156159" cy="1915778"/>
      </dsp:txXfrm>
    </dsp:sp>
    <dsp:sp modelId="{D740872E-ED45-4605-88AC-FCD54635E94F}">
      <dsp:nvSpPr>
        <dsp:cNvPr id="0" name=""/>
        <dsp:cNvSpPr/>
      </dsp:nvSpPr>
      <dsp:spPr>
        <a:xfrm>
          <a:off x="2317871" y="44526"/>
          <a:ext cx="8462927"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i-FI" sz="1600" kern="1200"/>
            <a:t>jota on tarkoitus käyttää useissa sopimussuhteissa</a:t>
          </a:r>
        </a:p>
      </dsp:txBody>
      <dsp:txXfrm>
        <a:off x="2317871" y="44526"/>
        <a:ext cx="8462927" cy="890537"/>
      </dsp:txXfrm>
    </dsp:sp>
    <dsp:sp modelId="{6AD9CC00-AF70-4F93-9CDD-196FEAF16248}">
      <dsp:nvSpPr>
        <dsp:cNvPr id="0" name=""/>
        <dsp:cNvSpPr/>
      </dsp:nvSpPr>
      <dsp:spPr>
        <a:xfrm>
          <a:off x="2156159" y="93506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2DE584D-175B-45F7-AD1F-B064A2F03B14}">
      <dsp:nvSpPr>
        <dsp:cNvPr id="0" name=""/>
        <dsp:cNvSpPr/>
      </dsp:nvSpPr>
      <dsp:spPr>
        <a:xfrm>
          <a:off x="2317871" y="979591"/>
          <a:ext cx="8462927"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i-FI" sz="1600" kern="1200"/>
            <a:t>Tehtävä: minimoida transaktiokustannukset, yhtenäiset sopimuskäytännöt</a:t>
          </a:r>
        </a:p>
      </dsp:txBody>
      <dsp:txXfrm>
        <a:off x="2317871" y="979591"/>
        <a:ext cx="8462927" cy="890537"/>
      </dsp:txXfrm>
    </dsp:sp>
    <dsp:sp modelId="{A4017BFF-A098-4B21-B1B7-730DAA3E6A3A}">
      <dsp:nvSpPr>
        <dsp:cNvPr id="0" name=""/>
        <dsp:cNvSpPr/>
      </dsp:nvSpPr>
      <dsp:spPr>
        <a:xfrm>
          <a:off x="2156159" y="1870129"/>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E2772D8-EC1B-47F9-9556-EA1A22C4B1DF}">
      <dsp:nvSpPr>
        <dsp:cNvPr id="0" name=""/>
        <dsp:cNvSpPr/>
      </dsp:nvSpPr>
      <dsp:spPr>
        <a:xfrm>
          <a:off x="0" y="1915778"/>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DCC6C5-A040-48C7-9BD3-A3703E3591B1}">
      <dsp:nvSpPr>
        <dsp:cNvPr id="0" name=""/>
        <dsp:cNvSpPr/>
      </dsp:nvSpPr>
      <dsp:spPr>
        <a:xfrm>
          <a:off x="0" y="1915778"/>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i-FI" sz="1600" b="1" kern="1200"/>
            <a:t>Erilaisia ​​vakioehtoja:</a:t>
          </a:r>
          <a:endParaRPr lang="fi-FI" sz="1600" kern="1200"/>
        </a:p>
      </dsp:txBody>
      <dsp:txXfrm>
        <a:off x="0" y="1915778"/>
        <a:ext cx="2156159" cy="1915778"/>
      </dsp:txXfrm>
    </dsp:sp>
    <dsp:sp modelId="{59C64CE5-B766-488A-AE88-F392DD70A3B5}">
      <dsp:nvSpPr>
        <dsp:cNvPr id="0" name=""/>
        <dsp:cNvSpPr/>
      </dsp:nvSpPr>
      <dsp:spPr>
        <a:xfrm>
          <a:off x="2317871" y="1938299"/>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i-FI" sz="1600" kern="1200"/>
            <a:t>Yksipuolisesti laaditut vakioehdot</a:t>
          </a:r>
        </a:p>
      </dsp:txBody>
      <dsp:txXfrm>
        <a:off x="2317871" y="1938299"/>
        <a:ext cx="8462927" cy="450413"/>
      </dsp:txXfrm>
    </dsp:sp>
    <dsp:sp modelId="{1CC148FB-84F5-4348-AB4D-A8C2112C1EDB}">
      <dsp:nvSpPr>
        <dsp:cNvPr id="0" name=""/>
        <dsp:cNvSpPr/>
      </dsp:nvSpPr>
      <dsp:spPr>
        <a:xfrm>
          <a:off x="2156159" y="2388712"/>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BC406CB-801A-4E3C-9612-5631B4F2FB26}">
      <dsp:nvSpPr>
        <dsp:cNvPr id="0" name=""/>
        <dsp:cNvSpPr/>
      </dsp:nvSpPr>
      <dsp:spPr>
        <a:xfrm>
          <a:off x="2317871" y="2411233"/>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i-FI" sz="1600" kern="1200" dirty="0"/>
            <a:t>Neuvotellut vakioehdot (</a:t>
          </a:r>
          <a:r>
            <a:rPr lang="fi-FI" sz="1600" kern="1200" dirty="0" err="1"/>
            <a:t>agreed</a:t>
          </a:r>
          <a:r>
            <a:rPr lang="fi-FI" sz="1600" kern="1200" dirty="0"/>
            <a:t> </a:t>
          </a:r>
          <a:r>
            <a:rPr lang="fi-FI" sz="1600" kern="1200" dirty="0" err="1"/>
            <a:t>documents</a:t>
          </a:r>
          <a:r>
            <a:rPr lang="fi-FI" sz="1600" kern="1200" dirty="0"/>
            <a:t>), esim. eri osapuolia edustavien järjestöjen laatimat</a:t>
          </a:r>
        </a:p>
      </dsp:txBody>
      <dsp:txXfrm>
        <a:off x="2317871" y="2411233"/>
        <a:ext cx="8462927" cy="450413"/>
      </dsp:txXfrm>
    </dsp:sp>
    <dsp:sp modelId="{A45CD100-B026-494C-BEA1-F35EF0252A6F}">
      <dsp:nvSpPr>
        <dsp:cNvPr id="0" name=""/>
        <dsp:cNvSpPr/>
      </dsp:nvSpPr>
      <dsp:spPr>
        <a:xfrm>
          <a:off x="2156159" y="2861647"/>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D386B4-04B0-4BC7-BEE3-C13D5A020FD2}">
      <dsp:nvSpPr>
        <dsp:cNvPr id="0" name=""/>
        <dsp:cNvSpPr/>
      </dsp:nvSpPr>
      <dsp:spPr>
        <a:xfrm>
          <a:off x="2317871" y="2884168"/>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i-FI" sz="1600" kern="1200"/>
            <a:t>Yrityksen laatimat ja viranomaisen vahvistamat vakioehdot (Suomessa kuluttaja-asiamies)</a:t>
          </a:r>
        </a:p>
      </dsp:txBody>
      <dsp:txXfrm>
        <a:off x="2317871" y="2884168"/>
        <a:ext cx="8462927" cy="450413"/>
      </dsp:txXfrm>
    </dsp:sp>
    <dsp:sp modelId="{9A5A1324-7C5E-4BDA-ADF9-A8C3EA6141B6}">
      <dsp:nvSpPr>
        <dsp:cNvPr id="0" name=""/>
        <dsp:cNvSpPr/>
      </dsp:nvSpPr>
      <dsp:spPr>
        <a:xfrm>
          <a:off x="2156159" y="3334581"/>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564D00-03F4-4C33-A1E3-E8A1CC5DD91C}">
      <dsp:nvSpPr>
        <dsp:cNvPr id="0" name=""/>
        <dsp:cNvSpPr/>
      </dsp:nvSpPr>
      <dsp:spPr>
        <a:xfrm>
          <a:off x="2317871" y="3357102"/>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i-FI" sz="1600" kern="1200"/>
            <a:t>Tarve suojata vastapuolta vaihtelee näissä tilanteissa</a:t>
          </a:r>
        </a:p>
      </dsp:txBody>
      <dsp:txXfrm>
        <a:off x="2317871" y="3357102"/>
        <a:ext cx="8462927" cy="450413"/>
      </dsp:txXfrm>
    </dsp:sp>
    <dsp:sp modelId="{20772D5A-05DE-4864-A3D9-A391AB2EBAAA}">
      <dsp:nvSpPr>
        <dsp:cNvPr id="0" name=""/>
        <dsp:cNvSpPr/>
      </dsp:nvSpPr>
      <dsp:spPr>
        <a:xfrm>
          <a:off x="2156159" y="3807516"/>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928A14-961A-45D7-8E88-2CF6415E7DBC}">
      <dsp:nvSpPr>
        <dsp:cNvPr id="0" name=""/>
        <dsp:cNvSpPr/>
      </dsp:nvSpPr>
      <dsp:spPr>
        <a:xfrm>
          <a:off x="0" y="0"/>
          <a:ext cx="3831557" cy="3831557"/>
        </a:xfrm>
        <a:prstGeom prst="pie">
          <a:avLst>
            <a:gd name="adj1" fmla="val 5400000"/>
            <a:gd name="adj2" fmla="val 1620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EAD459-C157-461C-A068-6011AB41E1C5}">
      <dsp:nvSpPr>
        <dsp:cNvPr id="0" name=""/>
        <dsp:cNvSpPr/>
      </dsp:nvSpPr>
      <dsp:spPr>
        <a:xfrm>
          <a:off x="1915778" y="0"/>
          <a:ext cx="8865020" cy="3831557"/>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i-FI" sz="3200" b="1" kern="1200"/>
            <a:t>Toisen osapuolen suojaaminen - tavoitteet</a:t>
          </a:r>
          <a:endParaRPr lang="fi-FI" sz="3200" kern="1200"/>
        </a:p>
      </dsp:txBody>
      <dsp:txXfrm>
        <a:off x="1915778" y="0"/>
        <a:ext cx="4432510" cy="1819989"/>
      </dsp:txXfrm>
    </dsp:sp>
    <dsp:sp modelId="{D4380173-B9C3-44F4-A37F-02019DE0E678}">
      <dsp:nvSpPr>
        <dsp:cNvPr id="0" name=""/>
        <dsp:cNvSpPr/>
      </dsp:nvSpPr>
      <dsp:spPr>
        <a:xfrm>
          <a:off x="1005783" y="1819989"/>
          <a:ext cx="1819989" cy="1819989"/>
        </a:xfrm>
        <a:prstGeom prst="pie">
          <a:avLst>
            <a:gd name="adj1" fmla="val 5400000"/>
            <a:gd name="adj2" fmla="val 1620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E2DF4F-B716-4B63-88D7-D2B408CAD9B2}">
      <dsp:nvSpPr>
        <dsp:cNvPr id="0" name=""/>
        <dsp:cNvSpPr/>
      </dsp:nvSpPr>
      <dsp:spPr>
        <a:xfrm>
          <a:off x="1915778" y="1819989"/>
          <a:ext cx="8865020" cy="1819989"/>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i-FI" sz="3200" b="1" kern="1200"/>
            <a:t>Toisen osapuolen suoja - missä suhteessa ja millä perusteilla</a:t>
          </a:r>
          <a:endParaRPr lang="fi-FI" sz="3200" kern="1200"/>
        </a:p>
      </dsp:txBody>
      <dsp:txXfrm>
        <a:off x="1915778" y="1819989"/>
        <a:ext cx="4432510" cy="1819989"/>
      </dsp:txXfrm>
    </dsp:sp>
    <dsp:sp modelId="{0EA47CF3-291B-4EA7-B160-3EC42D340EFA}">
      <dsp:nvSpPr>
        <dsp:cNvPr id="0" name=""/>
        <dsp:cNvSpPr/>
      </dsp:nvSpPr>
      <dsp:spPr>
        <a:xfrm>
          <a:off x="6348288" y="0"/>
          <a:ext cx="4432510" cy="181998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fi-FI" sz="2000" kern="1200"/>
            <a:t>lisätään tietoisuutta vakioehtojen sisällöstä ja seurauksista, erityisesti yksipuolisesti laadittujen ehtojen tapauksessa</a:t>
          </a:r>
        </a:p>
        <a:p>
          <a:pPr marL="228600" lvl="1" indent="-228600" algn="l" defTabSz="889000">
            <a:lnSpc>
              <a:spcPct val="90000"/>
            </a:lnSpc>
            <a:spcBef>
              <a:spcPct val="0"/>
            </a:spcBef>
            <a:spcAft>
              <a:spcPct val="15000"/>
            </a:spcAft>
            <a:buChar char="•"/>
          </a:pPr>
          <a:r>
            <a:rPr lang="fi-FI" sz="2000" kern="1200"/>
            <a:t>osapuolten välisen epätasapainon kompensointi:</a:t>
          </a:r>
        </a:p>
      </dsp:txBody>
      <dsp:txXfrm>
        <a:off x="6348288" y="0"/>
        <a:ext cx="4432510" cy="1819989"/>
      </dsp:txXfrm>
    </dsp:sp>
    <dsp:sp modelId="{E32FFDD7-2FAC-46E6-A352-C3075F0D45F1}">
      <dsp:nvSpPr>
        <dsp:cNvPr id="0" name=""/>
        <dsp:cNvSpPr/>
      </dsp:nvSpPr>
      <dsp:spPr>
        <a:xfrm>
          <a:off x="6348288" y="1819989"/>
          <a:ext cx="4432510" cy="181998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fi-FI" sz="2000" kern="1200"/>
            <a:t>Kriteeri 1: Kuinka vakioehdot liitetään sopimukseen</a:t>
          </a:r>
        </a:p>
        <a:p>
          <a:pPr marL="228600" lvl="1" indent="-228600" algn="l" defTabSz="889000">
            <a:lnSpc>
              <a:spcPct val="90000"/>
            </a:lnSpc>
            <a:spcBef>
              <a:spcPct val="0"/>
            </a:spcBef>
            <a:spcAft>
              <a:spcPct val="15000"/>
            </a:spcAft>
            <a:buChar char="•"/>
          </a:pPr>
          <a:r>
            <a:rPr lang="fi-FI" sz="2000" kern="1200" dirty="0"/>
            <a:t>Kriteeri 2: Vaatimus korostaa yllättäviä ja ankaria ehtoja</a:t>
          </a:r>
        </a:p>
      </dsp:txBody>
      <dsp:txXfrm>
        <a:off x="6348288" y="1819989"/>
        <a:ext cx="4432510" cy="1819989"/>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B54E49-7003-4001-9121-91B34695F1E2}">
      <dsp:nvSpPr>
        <dsp:cNvPr id="0" name=""/>
        <dsp:cNvSpPr/>
      </dsp:nvSpPr>
      <dsp:spPr>
        <a:xfrm>
          <a:off x="0" y="3142706"/>
          <a:ext cx="8085599" cy="68754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marL="0" lvl="0" indent="0" algn="ctr" defTabSz="577850" rtl="0">
            <a:lnSpc>
              <a:spcPct val="90000"/>
            </a:lnSpc>
            <a:spcBef>
              <a:spcPct val="0"/>
            </a:spcBef>
            <a:spcAft>
              <a:spcPct val="35000"/>
            </a:spcAft>
            <a:buNone/>
          </a:pPr>
          <a:r>
            <a:rPr lang="en-US" sz="1300" b="1" kern="1200"/>
            <a:t>Vastuunrajoitusehtoja tulkitaan suppeasti </a:t>
          </a:r>
          <a:endParaRPr lang="fi-FI" sz="1300" kern="1200"/>
        </a:p>
      </dsp:txBody>
      <dsp:txXfrm>
        <a:off x="0" y="3142706"/>
        <a:ext cx="8085599" cy="687547"/>
      </dsp:txXfrm>
    </dsp:sp>
    <dsp:sp modelId="{4A85C677-D57A-4633-913B-496187B773AD}">
      <dsp:nvSpPr>
        <dsp:cNvPr id="0" name=""/>
        <dsp:cNvSpPr/>
      </dsp:nvSpPr>
      <dsp:spPr>
        <a:xfrm rot="10800000">
          <a:off x="0" y="2095572"/>
          <a:ext cx="8085599" cy="1057447"/>
        </a:xfrm>
        <a:prstGeom prst="upArrowCallou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marL="0" lvl="0" indent="0" algn="ctr" defTabSz="577850" rtl="0">
            <a:lnSpc>
              <a:spcPct val="90000"/>
            </a:lnSpc>
            <a:spcBef>
              <a:spcPct val="0"/>
            </a:spcBef>
            <a:spcAft>
              <a:spcPct val="35000"/>
            </a:spcAft>
            <a:buNone/>
          </a:pPr>
          <a:r>
            <a:rPr lang="en-US" sz="1300" b="1" kern="1200"/>
            <a:t>Vakiosopimuksia tulkitaan laatijan vahingoksi </a:t>
          </a:r>
          <a:endParaRPr lang="fi-FI" sz="1300" kern="1200"/>
        </a:p>
      </dsp:txBody>
      <dsp:txXfrm rot="-10800000">
        <a:off x="0" y="2095572"/>
        <a:ext cx="8085599" cy="371164"/>
      </dsp:txXfrm>
    </dsp:sp>
    <dsp:sp modelId="{D076D6CF-A6BA-4A41-8178-9B89EF05B693}">
      <dsp:nvSpPr>
        <dsp:cNvPr id="0" name=""/>
        <dsp:cNvSpPr/>
      </dsp:nvSpPr>
      <dsp:spPr>
        <a:xfrm>
          <a:off x="0" y="2466736"/>
          <a:ext cx="8085599" cy="316176"/>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rtl="0">
            <a:lnSpc>
              <a:spcPct val="90000"/>
            </a:lnSpc>
            <a:spcBef>
              <a:spcPct val="0"/>
            </a:spcBef>
            <a:spcAft>
              <a:spcPct val="35000"/>
            </a:spcAft>
            <a:buNone/>
          </a:pPr>
          <a:r>
            <a:rPr lang="en-US" sz="1200" kern="1200"/>
            <a:t>erityisesti kuluttajasuhteissa yllättävät ja ankarat ehdot eivät aina sido</a:t>
          </a:r>
          <a:endParaRPr lang="fi-FI" sz="1200" kern="1200"/>
        </a:p>
      </dsp:txBody>
      <dsp:txXfrm>
        <a:off x="0" y="2466736"/>
        <a:ext cx="8085599" cy="316176"/>
      </dsp:txXfrm>
    </dsp:sp>
    <dsp:sp modelId="{17D74048-9EEE-4325-BA53-431E732DD77A}">
      <dsp:nvSpPr>
        <dsp:cNvPr id="0" name=""/>
        <dsp:cNvSpPr/>
      </dsp:nvSpPr>
      <dsp:spPr>
        <a:xfrm rot="10800000">
          <a:off x="0" y="1048437"/>
          <a:ext cx="8085599" cy="1057447"/>
        </a:xfrm>
        <a:prstGeom prst="upArrowCallou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marL="0" lvl="0" indent="0" algn="ctr" defTabSz="577850" rtl="0">
            <a:lnSpc>
              <a:spcPct val="90000"/>
            </a:lnSpc>
            <a:spcBef>
              <a:spcPct val="0"/>
            </a:spcBef>
            <a:spcAft>
              <a:spcPct val="35000"/>
            </a:spcAft>
            <a:buNone/>
          </a:pPr>
          <a:r>
            <a:rPr lang="en-US" sz="1300" b="1" kern="1200"/>
            <a:t>Kohtuullistamiskynnys matalampi </a:t>
          </a:r>
          <a:endParaRPr lang="fi-FI" sz="1300" kern="1200"/>
        </a:p>
      </dsp:txBody>
      <dsp:txXfrm rot="10800000">
        <a:off x="0" y="1048437"/>
        <a:ext cx="8085599" cy="687097"/>
      </dsp:txXfrm>
    </dsp:sp>
    <dsp:sp modelId="{ADBE9BDC-973C-4CB3-B151-40950CA02236}">
      <dsp:nvSpPr>
        <dsp:cNvPr id="0" name=""/>
        <dsp:cNvSpPr/>
      </dsp:nvSpPr>
      <dsp:spPr>
        <a:xfrm rot="10800000">
          <a:off x="0" y="1302"/>
          <a:ext cx="8085599" cy="1057447"/>
        </a:xfrm>
        <a:prstGeom prst="upArrowCallou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marL="0" lvl="0" indent="0" algn="ctr" defTabSz="577850" rtl="0">
            <a:lnSpc>
              <a:spcPct val="90000"/>
            </a:lnSpc>
            <a:spcBef>
              <a:spcPct val="0"/>
            </a:spcBef>
            <a:spcAft>
              <a:spcPct val="35000"/>
            </a:spcAft>
            <a:buNone/>
          </a:pPr>
          <a:r>
            <a:rPr lang="en-US" sz="1300" b="1" kern="1200"/>
            <a:t>Pätevyysjärjestys: </a:t>
          </a:r>
          <a:endParaRPr lang="fi-FI" sz="1300" kern="1200"/>
        </a:p>
      </dsp:txBody>
      <dsp:txXfrm rot="-10800000">
        <a:off x="0" y="1302"/>
        <a:ext cx="8085599" cy="371164"/>
      </dsp:txXfrm>
    </dsp:sp>
    <dsp:sp modelId="{844FC400-2434-4EB6-BA20-82E40F2ABBD3}">
      <dsp:nvSpPr>
        <dsp:cNvPr id="0" name=""/>
        <dsp:cNvSpPr/>
      </dsp:nvSpPr>
      <dsp:spPr>
        <a:xfrm>
          <a:off x="0" y="372466"/>
          <a:ext cx="4042799" cy="316176"/>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rtl="0">
            <a:lnSpc>
              <a:spcPct val="90000"/>
            </a:lnSpc>
            <a:spcBef>
              <a:spcPct val="0"/>
            </a:spcBef>
            <a:spcAft>
              <a:spcPct val="35000"/>
            </a:spcAft>
            <a:buNone/>
          </a:pPr>
          <a:r>
            <a:rPr lang="en-US" sz="1200" kern="1200"/>
            <a:t>(1) yksilöllisesti sovitut – (2) vakioehdot</a:t>
          </a:r>
          <a:endParaRPr lang="fi-FI" sz="1200" kern="1200"/>
        </a:p>
      </dsp:txBody>
      <dsp:txXfrm>
        <a:off x="0" y="372466"/>
        <a:ext cx="4042799" cy="316176"/>
      </dsp:txXfrm>
    </dsp:sp>
    <dsp:sp modelId="{F22436AF-E64E-493C-829A-45B6B5A9BB0C}">
      <dsp:nvSpPr>
        <dsp:cNvPr id="0" name=""/>
        <dsp:cNvSpPr/>
      </dsp:nvSpPr>
      <dsp:spPr>
        <a:xfrm>
          <a:off x="4042799" y="372466"/>
          <a:ext cx="4042799" cy="316176"/>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rtl="0">
            <a:lnSpc>
              <a:spcPct val="90000"/>
            </a:lnSpc>
            <a:spcBef>
              <a:spcPct val="0"/>
            </a:spcBef>
            <a:spcAft>
              <a:spcPct val="35000"/>
            </a:spcAft>
            <a:buNone/>
          </a:pPr>
          <a:r>
            <a:rPr lang="en-US" sz="1200" kern="1200"/>
            <a:t>(1) käsin kirjoitetut – (2) koneella kirjoitetut – (3) painetut </a:t>
          </a:r>
          <a:endParaRPr lang="fi-FI" sz="1200" kern="1200"/>
        </a:p>
      </dsp:txBody>
      <dsp:txXfrm>
        <a:off x="4042799" y="372466"/>
        <a:ext cx="4042799" cy="3161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17CC99-687E-403F-AFF0-A69EAB3A5BDC}">
      <dsp:nvSpPr>
        <dsp:cNvPr id="0" name=""/>
        <dsp:cNvSpPr/>
      </dsp:nvSpPr>
      <dsp:spPr>
        <a:xfrm>
          <a:off x="5024" y="2397"/>
          <a:ext cx="7841025"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b="1" kern="1200"/>
            <a:t>Mahdollisuudet irtisanoa sopimus (pääsääntö: pacta sunt servanda)</a:t>
          </a:r>
          <a:endParaRPr lang="fi-FI" sz="1200" kern="1200"/>
        </a:p>
      </dsp:txBody>
      <dsp:txXfrm>
        <a:off x="38833" y="36206"/>
        <a:ext cx="7773407" cy="1086713"/>
      </dsp:txXfrm>
    </dsp:sp>
    <dsp:sp modelId="{F7AEE5D6-128B-4F8E-82EA-885A27797957}">
      <dsp:nvSpPr>
        <dsp:cNvPr id="0" name=""/>
        <dsp:cNvSpPr/>
      </dsp:nvSpPr>
      <dsp:spPr>
        <a:xfrm>
          <a:off x="5024" y="1338612"/>
          <a:ext cx="1254162"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i-FI" sz="800" kern="1200"/>
            <a:t>Sopimuksen purkaminen (sopimuslainsäädännön perusteet): vakava sopimuksen rikkominen</a:t>
          </a:r>
        </a:p>
      </dsp:txBody>
      <dsp:txXfrm>
        <a:off x="38833" y="1372421"/>
        <a:ext cx="1186544" cy="1086713"/>
      </dsp:txXfrm>
    </dsp:sp>
    <dsp:sp modelId="{AFA14BF3-86DE-4C6A-88B5-7B11BDED8FB2}">
      <dsp:nvSpPr>
        <dsp:cNvPr id="0" name=""/>
        <dsp:cNvSpPr/>
      </dsp:nvSpPr>
      <dsp:spPr>
        <a:xfrm>
          <a:off x="1364536" y="1338612"/>
          <a:ext cx="6481513"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i-FI" sz="800" kern="1200"/>
            <a:t>Irtisanominen (pitkäaikaiset sopimukset)</a:t>
          </a:r>
        </a:p>
      </dsp:txBody>
      <dsp:txXfrm>
        <a:off x="1398345" y="1372421"/>
        <a:ext cx="6413895" cy="1086713"/>
      </dsp:txXfrm>
    </dsp:sp>
    <dsp:sp modelId="{FD554324-EDFE-47A7-93DF-2849F183CD51}">
      <dsp:nvSpPr>
        <dsp:cNvPr id="0" name=""/>
        <dsp:cNvSpPr/>
      </dsp:nvSpPr>
      <dsp:spPr>
        <a:xfrm>
          <a:off x="1364536" y="2674828"/>
          <a:ext cx="1254162"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i-FI" sz="800" i="1" kern="1200"/>
            <a:t>Irtisanomisvapaus pääsääntö</a:t>
          </a:r>
          <a:endParaRPr lang="fi-FI" sz="800" kern="1200"/>
        </a:p>
      </dsp:txBody>
      <dsp:txXfrm>
        <a:off x="1398345" y="2708637"/>
        <a:ext cx="1186544" cy="1086713"/>
      </dsp:txXfrm>
    </dsp:sp>
    <dsp:sp modelId="{831032CA-C6AE-4AA2-8767-4ACD8A5CBB1F}">
      <dsp:nvSpPr>
        <dsp:cNvPr id="0" name=""/>
        <dsp:cNvSpPr/>
      </dsp:nvSpPr>
      <dsp:spPr>
        <a:xfrm>
          <a:off x="2671374" y="2674828"/>
          <a:ext cx="1254162"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i-FI" sz="800" i="1" kern="1200"/>
            <a:t>Vapautta rajoitetaan heikomman osapuolen suojelemiseksi</a:t>
          </a:r>
          <a:endParaRPr lang="fi-FI" sz="800" kern="1200"/>
        </a:p>
      </dsp:txBody>
      <dsp:txXfrm>
        <a:off x="2705183" y="2708637"/>
        <a:ext cx="1186544" cy="1086713"/>
      </dsp:txXfrm>
    </dsp:sp>
    <dsp:sp modelId="{32224F16-CFD3-4331-A237-0BE24B04B80A}">
      <dsp:nvSpPr>
        <dsp:cNvPr id="0" name=""/>
        <dsp:cNvSpPr/>
      </dsp:nvSpPr>
      <dsp:spPr>
        <a:xfrm>
          <a:off x="3978212" y="2674828"/>
          <a:ext cx="1254162"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i-FI" sz="800" i="1" kern="1200"/>
            <a:t>Irtisanomismenettelyn sääntely, perusteiden ja irtisanomisaikojen sääntely (vuokra, työsuhde)</a:t>
          </a:r>
          <a:endParaRPr lang="fi-FI" sz="800" kern="1200"/>
        </a:p>
      </dsp:txBody>
      <dsp:txXfrm>
        <a:off x="4012021" y="2708637"/>
        <a:ext cx="1186544" cy="1086713"/>
      </dsp:txXfrm>
    </dsp:sp>
    <dsp:sp modelId="{862F4DCC-2FC7-42E1-810D-DF9C43B9CCD0}">
      <dsp:nvSpPr>
        <dsp:cNvPr id="0" name=""/>
        <dsp:cNvSpPr/>
      </dsp:nvSpPr>
      <dsp:spPr>
        <a:xfrm>
          <a:off x="5285049" y="2674828"/>
          <a:ext cx="1254162"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i-FI" sz="800" i="1" kern="1200"/>
            <a:t>Irtisanomisvapautta voidaan myös laajentaa oikeudenmukaisen irtautumisen takaamiseksi heikommalle osapuolelle</a:t>
          </a:r>
          <a:endParaRPr lang="fi-FI" sz="800" kern="1200"/>
        </a:p>
      </dsp:txBody>
      <dsp:txXfrm>
        <a:off x="5318858" y="2708637"/>
        <a:ext cx="1186544" cy="1086713"/>
      </dsp:txXfrm>
    </dsp:sp>
    <dsp:sp modelId="{D30887DC-A02A-4081-9650-FC57C9EC404A}">
      <dsp:nvSpPr>
        <dsp:cNvPr id="0" name=""/>
        <dsp:cNvSpPr/>
      </dsp:nvSpPr>
      <dsp:spPr>
        <a:xfrm>
          <a:off x="6591887" y="2674828"/>
          <a:ext cx="1254162"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i-FI" sz="800" i="1" kern="1200"/>
            <a:t>Yleensä osapuolet voivat sopia menettelyistä, perusteista (esim. sopimusehtojen muutoksista) ja irtisanomisajoista</a:t>
          </a:r>
          <a:endParaRPr lang="fi-FI" sz="800" kern="1200"/>
        </a:p>
      </dsp:txBody>
      <dsp:txXfrm>
        <a:off x="6625696" y="2708637"/>
        <a:ext cx="1186544" cy="1086713"/>
      </dsp:txXfrm>
    </dsp:sp>
    <dsp:sp modelId="{71A8C28B-2065-4567-B837-306EE054E2EF}">
      <dsp:nvSpPr>
        <dsp:cNvPr id="0" name=""/>
        <dsp:cNvSpPr/>
      </dsp:nvSpPr>
      <dsp:spPr>
        <a:xfrm>
          <a:off x="8056749" y="2397"/>
          <a:ext cx="1254162"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b="1" kern="1200"/>
            <a:t>Sopimuksen pätemättömyys (OikTL luku 3: pakko, erehdyttäminen, erehdys jne.)</a:t>
          </a:r>
          <a:endParaRPr lang="fi-FI" sz="1200" kern="1200"/>
        </a:p>
      </dsp:txBody>
      <dsp:txXfrm>
        <a:off x="8090558" y="36206"/>
        <a:ext cx="1186544" cy="1086713"/>
      </dsp:txXfrm>
    </dsp:sp>
    <dsp:sp modelId="{9A506C36-23D1-49C3-9D13-AA1202087DFE}">
      <dsp:nvSpPr>
        <dsp:cNvPr id="0" name=""/>
        <dsp:cNvSpPr/>
      </dsp:nvSpPr>
      <dsp:spPr>
        <a:xfrm>
          <a:off x="9521611" y="2397"/>
          <a:ext cx="1254162"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b="1" kern="1200"/>
            <a:t>Sopimuksen sovittelu (OikTL § 36, esim. sopimusehtojen muutokset)</a:t>
          </a:r>
          <a:endParaRPr lang="fi-FI" sz="1200" kern="1200"/>
        </a:p>
      </dsp:txBody>
      <dsp:txXfrm>
        <a:off x="9555420" y="36206"/>
        <a:ext cx="1186544" cy="1086713"/>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F93CA5-D483-49D6-AF7F-6C864DA2A4AE}">
      <dsp:nvSpPr>
        <dsp:cNvPr id="0" name=""/>
        <dsp:cNvSpPr/>
      </dsp:nvSpPr>
      <dsp:spPr>
        <a:xfrm>
          <a:off x="4327" y="2397"/>
          <a:ext cx="4122323" cy="115433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i-FI" sz="2800" b="1" kern="1200" dirty="0"/>
            <a:t>Vakioehtojen liittäminen sopimukseen </a:t>
          </a:r>
          <a:endParaRPr lang="fi-FI" sz="2800" kern="1200" dirty="0"/>
        </a:p>
      </dsp:txBody>
      <dsp:txXfrm>
        <a:off x="38136" y="36206"/>
        <a:ext cx="4054705" cy="1086713"/>
      </dsp:txXfrm>
    </dsp:sp>
    <dsp:sp modelId="{80D3219C-5501-42D1-9010-30A08858667E}">
      <dsp:nvSpPr>
        <dsp:cNvPr id="0" name=""/>
        <dsp:cNvSpPr/>
      </dsp:nvSpPr>
      <dsp:spPr>
        <a:xfrm>
          <a:off x="4327" y="1338612"/>
          <a:ext cx="4122323" cy="115433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a:t>3. Vakioehdoista tulee osa sopimusta kaupallisen tai sopimuskäytännön vuoksi, varsinkin kun</a:t>
          </a:r>
        </a:p>
      </dsp:txBody>
      <dsp:txXfrm>
        <a:off x="38136" y="1372421"/>
        <a:ext cx="4054705" cy="1086713"/>
      </dsp:txXfrm>
    </dsp:sp>
    <dsp:sp modelId="{381C76B6-39D7-4939-8D6A-425E4C4443E6}">
      <dsp:nvSpPr>
        <dsp:cNvPr id="0" name=""/>
        <dsp:cNvSpPr/>
      </dsp:nvSpPr>
      <dsp:spPr>
        <a:xfrm>
          <a:off x="4327" y="2674828"/>
          <a:ext cx="2018767" cy="115433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i="1" kern="1200"/>
            <a:t>1) molemmat osapuolet muodostavat vakioehdot (agreed documents) ja milloin</a:t>
          </a:r>
          <a:endParaRPr lang="fi-FI" sz="1500" kern="1200"/>
        </a:p>
      </dsp:txBody>
      <dsp:txXfrm>
        <a:off x="38136" y="2708637"/>
        <a:ext cx="1951149" cy="1086713"/>
      </dsp:txXfrm>
    </dsp:sp>
    <dsp:sp modelId="{06A79532-9D07-4BB1-A12D-D8659C5AB332}">
      <dsp:nvSpPr>
        <dsp:cNvPr id="0" name=""/>
        <dsp:cNvSpPr/>
      </dsp:nvSpPr>
      <dsp:spPr>
        <a:xfrm>
          <a:off x="2107883" y="2674828"/>
          <a:ext cx="2018767" cy="115433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i="1" kern="1200"/>
            <a:t>2) osapuolet ovat aiemmin käyttäneet samoja vakiotermejä.</a:t>
          </a:r>
          <a:endParaRPr lang="fi-FI" sz="1500" kern="1200"/>
        </a:p>
      </dsp:txBody>
      <dsp:txXfrm>
        <a:off x="2141692" y="2708637"/>
        <a:ext cx="1951149" cy="1086713"/>
      </dsp:txXfrm>
    </dsp:sp>
    <dsp:sp modelId="{52347888-5E79-462D-8C1E-F7C279E62791}">
      <dsp:nvSpPr>
        <dsp:cNvPr id="0" name=""/>
        <dsp:cNvSpPr/>
      </dsp:nvSpPr>
      <dsp:spPr>
        <a:xfrm>
          <a:off x="4465803" y="2397"/>
          <a:ext cx="6310668" cy="115433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i-FI" sz="2800" b="1" kern="1200"/>
            <a:t>Yllättävät ja ankarat ehdot</a:t>
          </a:r>
          <a:endParaRPr lang="fi-FI" sz="2800" kern="1200"/>
        </a:p>
      </dsp:txBody>
      <dsp:txXfrm>
        <a:off x="4499612" y="36206"/>
        <a:ext cx="6243050" cy="1086713"/>
      </dsp:txXfrm>
    </dsp:sp>
    <dsp:sp modelId="{35EA606E-3547-4C0B-B2E5-AAE67E27BCCE}">
      <dsp:nvSpPr>
        <dsp:cNvPr id="0" name=""/>
        <dsp:cNvSpPr/>
      </dsp:nvSpPr>
      <dsp:spPr>
        <a:xfrm>
          <a:off x="4465803" y="1338612"/>
          <a:ext cx="2018767" cy="115433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a:t>Korostamisvaatimus -&gt; Kuinka?</a:t>
          </a:r>
        </a:p>
      </dsp:txBody>
      <dsp:txXfrm>
        <a:off x="4499612" y="1372421"/>
        <a:ext cx="1951149" cy="1086713"/>
      </dsp:txXfrm>
    </dsp:sp>
    <dsp:sp modelId="{47B1EDF4-C7D1-48EE-A7D6-C7E0F03516DA}">
      <dsp:nvSpPr>
        <dsp:cNvPr id="0" name=""/>
        <dsp:cNvSpPr/>
      </dsp:nvSpPr>
      <dsp:spPr>
        <a:xfrm>
          <a:off x="6654148" y="1338612"/>
          <a:ext cx="4122323" cy="115433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a:t>Mikä on ei-ankara termi:</a:t>
          </a:r>
        </a:p>
      </dsp:txBody>
      <dsp:txXfrm>
        <a:off x="6687957" y="1372421"/>
        <a:ext cx="4054705" cy="1086713"/>
      </dsp:txXfrm>
    </dsp:sp>
    <dsp:sp modelId="{04EDA350-5DC5-426C-B125-76AA580DF341}">
      <dsp:nvSpPr>
        <dsp:cNvPr id="0" name=""/>
        <dsp:cNvSpPr/>
      </dsp:nvSpPr>
      <dsp:spPr>
        <a:xfrm>
          <a:off x="6654148" y="2674828"/>
          <a:ext cx="2018767" cy="115433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i="1" kern="1200"/>
            <a:t>Vertailu tahdonvaltaisen lain ja sopimusoikeuden yleisten periaatteiden kanssa</a:t>
          </a:r>
          <a:endParaRPr lang="fi-FI" sz="1500" kern="1200"/>
        </a:p>
      </dsp:txBody>
      <dsp:txXfrm>
        <a:off x="6687957" y="2708637"/>
        <a:ext cx="1951149" cy="1086713"/>
      </dsp:txXfrm>
    </dsp:sp>
    <dsp:sp modelId="{F9258668-0E52-4F3E-9911-F96BA89D44D4}">
      <dsp:nvSpPr>
        <dsp:cNvPr id="0" name=""/>
        <dsp:cNvSpPr/>
      </dsp:nvSpPr>
      <dsp:spPr>
        <a:xfrm>
          <a:off x="8757704" y="2674828"/>
          <a:ext cx="2018767" cy="115433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i="1" kern="1200"/>
            <a:t>Jos ei-ankaraa termiä ei olisi sopimuksessa, velvoitteiden tasapaino ei muuttuisi </a:t>
          </a:r>
          <a:endParaRPr lang="fi-FI" sz="1500" kern="1200"/>
        </a:p>
      </dsp:txBody>
      <dsp:txXfrm>
        <a:off x="8791513" y="2708637"/>
        <a:ext cx="1951149" cy="1086713"/>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3E0AAD-CAC2-4D24-B98E-13B3C755C705}">
      <dsp:nvSpPr>
        <dsp:cNvPr id="0" name=""/>
        <dsp:cNvSpPr/>
      </dsp:nvSpPr>
      <dsp:spPr>
        <a:xfrm>
          <a:off x="157" y="2303"/>
          <a:ext cx="1089660" cy="1182489"/>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b="1" kern="1200"/>
            <a:t>Voivat olla osa kiinteä osa sopimusasiakirjaa tai erillinen asiakirja</a:t>
          </a:r>
          <a:endParaRPr lang="fi-FI" sz="900" kern="1200"/>
        </a:p>
      </dsp:txBody>
      <dsp:txXfrm>
        <a:off x="32072" y="34218"/>
        <a:ext cx="1025830" cy="1118659"/>
      </dsp:txXfrm>
    </dsp:sp>
    <dsp:sp modelId="{BCEFDAA9-D3A5-4890-A02B-C7EF5A4F005F}">
      <dsp:nvSpPr>
        <dsp:cNvPr id="0" name=""/>
        <dsp:cNvSpPr/>
      </dsp:nvSpPr>
      <dsp:spPr>
        <a:xfrm>
          <a:off x="157" y="1324533"/>
          <a:ext cx="1089660" cy="1182489"/>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kern="1200"/>
            <a:t>Esim.: A-osio: Yksilölliset ehdot – B-osio: Yleiset sopimusehdot</a:t>
          </a:r>
          <a:endParaRPr lang="fi-FI" sz="900" kern="1200"/>
        </a:p>
      </dsp:txBody>
      <dsp:txXfrm>
        <a:off x="32072" y="1356448"/>
        <a:ext cx="1025830" cy="1118659"/>
      </dsp:txXfrm>
    </dsp:sp>
    <dsp:sp modelId="{C5672C1F-13DA-41E4-BB58-C498584F2C9A}">
      <dsp:nvSpPr>
        <dsp:cNvPr id="0" name=""/>
        <dsp:cNvSpPr/>
      </dsp:nvSpPr>
      <dsp:spPr>
        <a:xfrm>
          <a:off x="1272881" y="2303"/>
          <a:ext cx="6812559" cy="1182489"/>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b="1" kern="1200"/>
            <a:t>Liittyminen sopimuksen osaksi </a:t>
          </a:r>
          <a:endParaRPr lang="fi-FI" sz="900" kern="1200"/>
        </a:p>
      </dsp:txBody>
      <dsp:txXfrm>
        <a:off x="1307515" y="36937"/>
        <a:ext cx="6743291" cy="1113221"/>
      </dsp:txXfrm>
    </dsp:sp>
    <dsp:sp modelId="{566970E5-54B5-436A-8D5A-1D197C4093ED}">
      <dsp:nvSpPr>
        <dsp:cNvPr id="0" name=""/>
        <dsp:cNvSpPr/>
      </dsp:nvSpPr>
      <dsp:spPr>
        <a:xfrm>
          <a:off x="1272881" y="1324533"/>
          <a:ext cx="1089660" cy="1182489"/>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kern="1200"/>
            <a:t>Vakioehtojen tyyppi: korkein kynnys yksipuolisilla ehdoilla</a:t>
          </a:r>
          <a:endParaRPr lang="fi-FI" sz="900" kern="1200"/>
        </a:p>
      </dsp:txBody>
      <dsp:txXfrm>
        <a:off x="1304796" y="1356448"/>
        <a:ext cx="1025830" cy="1118659"/>
      </dsp:txXfrm>
    </dsp:sp>
    <dsp:sp modelId="{3E28CE7F-5CC1-49DD-941B-A73047AC9C6C}">
      <dsp:nvSpPr>
        <dsp:cNvPr id="0" name=""/>
        <dsp:cNvSpPr/>
      </dsp:nvSpPr>
      <dsp:spPr>
        <a:xfrm>
          <a:off x="2454074" y="1324533"/>
          <a:ext cx="5631367" cy="1182489"/>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kern="1200"/>
            <a:t>Sopimuksentekotilanne: </a:t>
          </a:r>
          <a:endParaRPr lang="fi-FI" sz="900" kern="1200"/>
        </a:p>
      </dsp:txBody>
      <dsp:txXfrm>
        <a:off x="2488708" y="1359167"/>
        <a:ext cx="5562099" cy="1113221"/>
      </dsp:txXfrm>
    </dsp:sp>
    <dsp:sp modelId="{8B2DC599-EAB8-4A7C-98EF-4EB3C45CF9E2}">
      <dsp:nvSpPr>
        <dsp:cNvPr id="0" name=""/>
        <dsp:cNvSpPr/>
      </dsp:nvSpPr>
      <dsp:spPr>
        <a:xfrm>
          <a:off x="2454074" y="2646763"/>
          <a:ext cx="1089660" cy="1182489"/>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i="1" kern="1200"/>
            <a:t>Miten hyvin vastapuoli on voinut tutustua ehtoihin</a:t>
          </a:r>
          <a:endParaRPr lang="fi-FI" sz="900" kern="1200"/>
        </a:p>
      </dsp:txBody>
      <dsp:txXfrm>
        <a:off x="2485989" y="2678678"/>
        <a:ext cx="1025830" cy="1118659"/>
      </dsp:txXfrm>
    </dsp:sp>
    <dsp:sp modelId="{B41DFCF7-C3C4-417A-BB76-2E9E4A7345C3}">
      <dsp:nvSpPr>
        <dsp:cNvPr id="0" name=""/>
        <dsp:cNvSpPr/>
      </dsp:nvSpPr>
      <dsp:spPr>
        <a:xfrm>
          <a:off x="3589500" y="2646763"/>
          <a:ext cx="1089660" cy="1182489"/>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i="1" kern="1200"/>
            <a:t>Nettisopimuksissa “klikkaustekniikan” havainnollisuuden aste </a:t>
          </a:r>
          <a:endParaRPr lang="fi-FI" sz="900" kern="1200"/>
        </a:p>
      </dsp:txBody>
      <dsp:txXfrm>
        <a:off x="3621415" y="2678678"/>
        <a:ext cx="1025830" cy="1118659"/>
      </dsp:txXfrm>
    </dsp:sp>
    <dsp:sp modelId="{0DFBC31F-6D03-43EC-933E-B2A6888D4335}">
      <dsp:nvSpPr>
        <dsp:cNvPr id="0" name=""/>
        <dsp:cNvSpPr/>
      </dsp:nvSpPr>
      <dsp:spPr>
        <a:xfrm>
          <a:off x="4724927" y="2646763"/>
          <a:ext cx="1089660" cy="1182489"/>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i="1" kern="1200"/>
            <a:t>Osapuolten aikaisempi käytäntö</a:t>
          </a:r>
          <a:endParaRPr lang="fi-FI" sz="900" kern="1200"/>
        </a:p>
      </dsp:txBody>
      <dsp:txXfrm>
        <a:off x="4756842" y="2678678"/>
        <a:ext cx="1025830" cy="1118659"/>
      </dsp:txXfrm>
    </dsp:sp>
    <dsp:sp modelId="{9BF6E948-4946-4C93-AFAD-6C4355F3B4F6}">
      <dsp:nvSpPr>
        <dsp:cNvPr id="0" name=""/>
        <dsp:cNvSpPr/>
      </dsp:nvSpPr>
      <dsp:spPr>
        <a:xfrm>
          <a:off x="5860353" y="2646763"/>
          <a:ext cx="1089660" cy="1182489"/>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i="1" kern="1200"/>
            <a:t>Ehtojen tunnettavuus alalla ja alan vakiintunut käytäntö</a:t>
          </a:r>
          <a:endParaRPr lang="fi-FI" sz="900" kern="1200"/>
        </a:p>
      </dsp:txBody>
      <dsp:txXfrm>
        <a:off x="5892268" y="2678678"/>
        <a:ext cx="1025830" cy="1118659"/>
      </dsp:txXfrm>
    </dsp:sp>
    <dsp:sp modelId="{98EDD003-1F8C-4870-89F7-238B18433000}">
      <dsp:nvSpPr>
        <dsp:cNvPr id="0" name=""/>
        <dsp:cNvSpPr/>
      </dsp:nvSpPr>
      <dsp:spPr>
        <a:xfrm>
          <a:off x="6995780" y="2646763"/>
          <a:ext cx="1089660" cy="1182489"/>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i="1" kern="1200"/>
            <a:t>Ehtojen sisältö: yllättävistä ja ankarista yleensä erillinen huomautus</a:t>
          </a:r>
          <a:endParaRPr lang="fi-FI" sz="900" kern="1200"/>
        </a:p>
      </dsp:txBody>
      <dsp:txXfrm>
        <a:off x="7027695" y="2678678"/>
        <a:ext cx="1025830" cy="1118659"/>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12E81B-790E-465F-BFFF-06F6107A2CDE}">
      <dsp:nvSpPr>
        <dsp:cNvPr id="0" name=""/>
        <dsp:cNvSpPr/>
      </dsp:nvSpPr>
      <dsp:spPr>
        <a:xfrm>
          <a:off x="0" y="2884215"/>
          <a:ext cx="8085599" cy="946663"/>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fi-FI" sz="1800" b="1" kern="1200"/>
            <a:t>Sopimustyyppi</a:t>
          </a:r>
          <a:endParaRPr lang="fi-FI" sz="1800" kern="1200"/>
        </a:p>
      </dsp:txBody>
      <dsp:txXfrm>
        <a:off x="0" y="2884215"/>
        <a:ext cx="8085599" cy="511198"/>
      </dsp:txXfrm>
    </dsp:sp>
    <dsp:sp modelId="{71850B89-F894-4305-AEC1-5F1D7827EEB0}">
      <dsp:nvSpPr>
        <dsp:cNvPr id="0" name=""/>
        <dsp:cNvSpPr/>
      </dsp:nvSpPr>
      <dsp:spPr>
        <a:xfrm>
          <a:off x="0" y="3376481"/>
          <a:ext cx="4042799" cy="435465"/>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rtl="0">
            <a:lnSpc>
              <a:spcPct val="90000"/>
            </a:lnSpc>
            <a:spcBef>
              <a:spcPct val="0"/>
            </a:spcBef>
            <a:spcAft>
              <a:spcPct val="35000"/>
            </a:spcAft>
            <a:buNone/>
          </a:pPr>
          <a:r>
            <a:rPr lang="fi-FI" sz="1300" kern="1200"/>
            <a:t>Vakuutussopimuksissa ja kuljetussopimuksissa ehdot tulevat helposti asiakasta sitoviksi </a:t>
          </a:r>
        </a:p>
      </dsp:txBody>
      <dsp:txXfrm>
        <a:off x="0" y="3376481"/>
        <a:ext cx="4042799" cy="435465"/>
      </dsp:txXfrm>
    </dsp:sp>
    <dsp:sp modelId="{37EDB6FA-77D2-4901-ABBD-E68D8F401B7C}">
      <dsp:nvSpPr>
        <dsp:cNvPr id="0" name=""/>
        <dsp:cNvSpPr/>
      </dsp:nvSpPr>
      <dsp:spPr>
        <a:xfrm>
          <a:off x="4042799" y="3376481"/>
          <a:ext cx="4042799" cy="435465"/>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rtl="0">
            <a:lnSpc>
              <a:spcPct val="90000"/>
            </a:lnSpc>
            <a:spcBef>
              <a:spcPct val="0"/>
            </a:spcBef>
            <a:spcAft>
              <a:spcPct val="35000"/>
            </a:spcAft>
            <a:buNone/>
          </a:pPr>
          <a:r>
            <a:rPr lang="fi-FI" sz="1300" kern="1200"/>
            <a:t>Vakuutusyhtiön on kuitenkin informoitava asiakasta tuotteen ominaisuuksista ja ehdoista </a:t>
          </a:r>
        </a:p>
      </dsp:txBody>
      <dsp:txXfrm>
        <a:off x="4042799" y="3376481"/>
        <a:ext cx="4042799" cy="435465"/>
      </dsp:txXfrm>
    </dsp:sp>
    <dsp:sp modelId="{40B487F3-00DE-4469-80A6-6BA905CE15BF}">
      <dsp:nvSpPr>
        <dsp:cNvPr id="0" name=""/>
        <dsp:cNvSpPr/>
      </dsp:nvSpPr>
      <dsp:spPr>
        <a:xfrm rot="10800000">
          <a:off x="0" y="1442446"/>
          <a:ext cx="8085599" cy="1455969"/>
        </a:xfrm>
        <a:prstGeom prst="upArrowCallou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fi-FI" sz="1800" b="1" kern="1200"/>
            <a:t>Osapuolten asema</a:t>
          </a:r>
          <a:endParaRPr lang="fi-FI" sz="1800" kern="1200"/>
        </a:p>
      </dsp:txBody>
      <dsp:txXfrm rot="-10800000">
        <a:off x="0" y="1442446"/>
        <a:ext cx="8085599" cy="511045"/>
      </dsp:txXfrm>
    </dsp:sp>
    <dsp:sp modelId="{4488FD2A-97F4-49ED-B061-1CA668B3DCF2}">
      <dsp:nvSpPr>
        <dsp:cNvPr id="0" name=""/>
        <dsp:cNvSpPr/>
      </dsp:nvSpPr>
      <dsp:spPr>
        <a:xfrm>
          <a:off x="0" y="1953491"/>
          <a:ext cx="8085599" cy="435334"/>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rtl="0">
            <a:lnSpc>
              <a:spcPct val="90000"/>
            </a:lnSpc>
            <a:spcBef>
              <a:spcPct val="0"/>
            </a:spcBef>
            <a:spcAft>
              <a:spcPct val="35000"/>
            </a:spcAft>
            <a:buNone/>
          </a:pPr>
          <a:r>
            <a:rPr lang="fi-FI" sz="1300" kern="1200"/>
            <a:t>Kuluttajan sidonnaisuus vaatii tehokasta informaatiota</a:t>
          </a:r>
        </a:p>
      </dsp:txBody>
      <dsp:txXfrm>
        <a:off x="0" y="1953491"/>
        <a:ext cx="8085599" cy="435334"/>
      </dsp:txXfrm>
    </dsp:sp>
    <dsp:sp modelId="{E4ADF87F-0CAA-413F-A998-2EF09FCBC9E7}">
      <dsp:nvSpPr>
        <dsp:cNvPr id="0" name=""/>
        <dsp:cNvSpPr/>
      </dsp:nvSpPr>
      <dsp:spPr>
        <a:xfrm rot="10800000">
          <a:off x="0" y="677"/>
          <a:ext cx="8085599" cy="1455969"/>
        </a:xfrm>
        <a:prstGeom prst="upArrowCallou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fi-FI" sz="1800" b="1" kern="1200"/>
            <a:t>Viittauksen näkyvyys: </a:t>
          </a:r>
          <a:endParaRPr lang="fi-FI" sz="1800" kern="1200"/>
        </a:p>
      </dsp:txBody>
      <dsp:txXfrm rot="-10800000">
        <a:off x="0" y="677"/>
        <a:ext cx="8085599" cy="511045"/>
      </dsp:txXfrm>
    </dsp:sp>
    <dsp:sp modelId="{BC52B50C-8D91-4F45-8827-2A40ACA8F49A}">
      <dsp:nvSpPr>
        <dsp:cNvPr id="0" name=""/>
        <dsp:cNvSpPr/>
      </dsp:nvSpPr>
      <dsp:spPr>
        <a:xfrm>
          <a:off x="0" y="511722"/>
          <a:ext cx="4042799" cy="435334"/>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rtl="0">
            <a:lnSpc>
              <a:spcPct val="90000"/>
            </a:lnSpc>
            <a:spcBef>
              <a:spcPct val="0"/>
            </a:spcBef>
            <a:spcAft>
              <a:spcPct val="35000"/>
            </a:spcAft>
            <a:buNone/>
          </a:pPr>
          <a:r>
            <a:rPr lang="fi-FI" sz="1300" kern="1200"/>
            <a:t>Ongelmallisimpia viittaukset markkinointiaineistossa, hinnastossa, liiketiloissa ym. </a:t>
          </a:r>
        </a:p>
      </dsp:txBody>
      <dsp:txXfrm>
        <a:off x="0" y="511722"/>
        <a:ext cx="4042799" cy="435334"/>
      </dsp:txXfrm>
    </dsp:sp>
    <dsp:sp modelId="{81B8F572-D557-4679-93E0-BCB66CC13265}">
      <dsp:nvSpPr>
        <dsp:cNvPr id="0" name=""/>
        <dsp:cNvSpPr/>
      </dsp:nvSpPr>
      <dsp:spPr>
        <a:xfrm>
          <a:off x="4042799" y="511722"/>
          <a:ext cx="4042799" cy="435334"/>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rtl="0">
            <a:lnSpc>
              <a:spcPct val="90000"/>
            </a:lnSpc>
            <a:spcBef>
              <a:spcPct val="0"/>
            </a:spcBef>
            <a:spcAft>
              <a:spcPct val="35000"/>
            </a:spcAft>
            <a:buNone/>
          </a:pPr>
          <a:r>
            <a:rPr lang="fi-FI" sz="1300" kern="1200"/>
            <a:t>Kuinka konkreettista tutustumista / ymmärtämistä vaaditaan?</a:t>
          </a:r>
        </a:p>
      </dsp:txBody>
      <dsp:txXfrm>
        <a:off x="4042799" y="511722"/>
        <a:ext cx="4042799" cy="435334"/>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9FFC00-2488-4969-805A-06E111A132B1}">
      <dsp:nvSpPr>
        <dsp:cNvPr id="0" name=""/>
        <dsp:cNvSpPr/>
      </dsp:nvSpPr>
      <dsp:spPr>
        <a:xfrm>
          <a:off x="0" y="0"/>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6AC462-E9EB-4A6C-9FB6-3B708FF6EBDA}">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rtl="0">
            <a:lnSpc>
              <a:spcPct val="90000"/>
            </a:lnSpc>
            <a:spcBef>
              <a:spcPct val="0"/>
            </a:spcBef>
            <a:spcAft>
              <a:spcPct val="35000"/>
            </a:spcAft>
            <a:buNone/>
          </a:pPr>
          <a:r>
            <a:rPr lang="fi-FI" sz="1000" b="1" kern="1200"/>
            <a:t>Todistelu: yleensä elinkeinonharjoittajan näytettävä riittävän tutustumismahdollisuuden olleen olemassa </a:t>
          </a:r>
          <a:endParaRPr lang="fi-FI" sz="1000" kern="1200"/>
        </a:p>
      </dsp:txBody>
      <dsp:txXfrm>
        <a:off x="0" y="0"/>
        <a:ext cx="1617119" cy="3831557"/>
      </dsp:txXfrm>
    </dsp:sp>
    <dsp:sp modelId="{D8C81E20-3C9F-4B62-98C8-F33A9567DA54}">
      <dsp:nvSpPr>
        <dsp:cNvPr id="0" name=""/>
        <dsp:cNvSpPr/>
      </dsp:nvSpPr>
      <dsp:spPr>
        <a:xfrm>
          <a:off x="1738403" y="89053"/>
          <a:ext cx="6347195"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fi-FI" sz="2400" kern="1200" dirty="0"/>
            <a:t>Erilaisia visuaalisia ym. korostamiskeinoja kannattaa käyttää (lihavointi, netissä käytettävät tehosteet; onko ehtojen hyväksyminen maksutapahtuman </a:t>
          </a:r>
          <a:r>
            <a:rPr lang="fi-FI" sz="2400" kern="1200" dirty="0" err="1"/>
            <a:t>jatkummsen</a:t>
          </a:r>
          <a:r>
            <a:rPr lang="fi-FI" sz="2400" kern="1200" dirty="0"/>
            <a:t> edellytyksenä riittävä? </a:t>
          </a:r>
        </a:p>
      </dsp:txBody>
      <dsp:txXfrm>
        <a:off x="1738403" y="89053"/>
        <a:ext cx="6347195" cy="1781075"/>
      </dsp:txXfrm>
    </dsp:sp>
    <dsp:sp modelId="{5919F395-E22C-43D3-AE40-C5FBBF82CC42}">
      <dsp:nvSpPr>
        <dsp:cNvPr id="0" name=""/>
        <dsp:cNvSpPr/>
      </dsp:nvSpPr>
      <dsp:spPr>
        <a:xfrm>
          <a:off x="1617119" y="1870129"/>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F7E7C6D-6347-4A9B-ACD3-4B21DD5BF26C}">
      <dsp:nvSpPr>
        <dsp:cNvPr id="0" name=""/>
        <dsp:cNvSpPr/>
      </dsp:nvSpPr>
      <dsp:spPr>
        <a:xfrm>
          <a:off x="1738403" y="1959182"/>
          <a:ext cx="6347195"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fi-FI" sz="2400" kern="1200"/>
            <a:t>Jos mahdollisuus on ollut, asiakas ei yleensä voi vedota tietämättömyyteensä, vaan vapautuakseen joutuu näyttämään jonkin erityisen (ehtojen käyttäjän vastuulla olevan) syyn informaation saamatta jäämiselle</a:t>
          </a:r>
        </a:p>
      </dsp:txBody>
      <dsp:txXfrm>
        <a:off x="1738403" y="1959182"/>
        <a:ext cx="6347195" cy="1781075"/>
      </dsp:txXfrm>
    </dsp:sp>
    <dsp:sp modelId="{057A564F-B026-4273-AEAB-FE40D91BBB55}">
      <dsp:nvSpPr>
        <dsp:cNvPr id="0" name=""/>
        <dsp:cNvSpPr/>
      </dsp:nvSpPr>
      <dsp:spPr>
        <a:xfrm>
          <a:off x="1617119" y="3740258"/>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D2E0F4-E242-420B-A585-854BBC689CDB}">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090067-DCFC-4CA6-9B24-0E2586CDB40C}">
      <dsp:nvSpPr>
        <dsp:cNvPr id="0" name=""/>
        <dsp:cNvSpPr/>
      </dsp:nvSpPr>
      <dsp:spPr>
        <a:xfrm>
          <a:off x="0" y="0"/>
          <a:ext cx="215615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fi-FI" sz="2600" b="1" kern="1200"/>
            <a:t>Vakioehtojen liittäminen sopimukseen - pätevät vaihtoehdot:</a:t>
          </a:r>
          <a:endParaRPr lang="fi-FI" sz="2600" kern="1200"/>
        </a:p>
      </dsp:txBody>
      <dsp:txXfrm>
        <a:off x="0" y="0"/>
        <a:ext cx="2156159" cy="3831557"/>
      </dsp:txXfrm>
    </dsp:sp>
    <dsp:sp modelId="{9F9D1EED-6FDA-4E30-8A79-68DA116259C3}">
      <dsp:nvSpPr>
        <dsp:cNvPr id="0" name=""/>
        <dsp:cNvSpPr/>
      </dsp:nvSpPr>
      <dsp:spPr>
        <a:xfrm>
          <a:off x="2317871" y="59868"/>
          <a:ext cx="4150607"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fi-FI" sz="2500" kern="1200"/>
            <a:t>1. Vakioehdot sisältyvät samaan sopimusasiakirjaan, jota käytetään</a:t>
          </a:r>
        </a:p>
      </dsp:txBody>
      <dsp:txXfrm>
        <a:off x="2317871" y="59868"/>
        <a:ext cx="4150607" cy="1197361"/>
      </dsp:txXfrm>
    </dsp:sp>
    <dsp:sp modelId="{58B0375F-1B86-40FB-B75A-4E8D4E1446E1}">
      <dsp:nvSpPr>
        <dsp:cNvPr id="0" name=""/>
        <dsp:cNvSpPr/>
      </dsp:nvSpPr>
      <dsp:spPr>
        <a:xfrm>
          <a:off x="2156159" y="1257229"/>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E6D938-09AC-43EE-AC02-ED71891874B7}">
      <dsp:nvSpPr>
        <dsp:cNvPr id="0" name=""/>
        <dsp:cNvSpPr/>
      </dsp:nvSpPr>
      <dsp:spPr>
        <a:xfrm>
          <a:off x="2317871" y="1317097"/>
          <a:ext cx="4150607"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fi-FI" sz="2500" kern="1200"/>
            <a:t>2. Verkkokauppa: ostajan on luettava ja hyväksyttävä vakioehdot ennen tilaamista</a:t>
          </a:r>
        </a:p>
      </dsp:txBody>
      <dsp:txXfrm>
        <a:off x="2317871" y="1317097"/>
        <a:ext cx="4150607" cy="1197361"/>
      </dsp:txXfrm>
    </dsp:sp>
    <dsp:sp modelId="{BCB723F0-B6AF-468E-872A-5526C3E1F24B}">
      <dsp:nvSpPr>
        <dsp:cNvPr id="0" name=""/>
        <dsp:cNvSpPr/>
      </dsp:nvSpPr>
      <dsp:spPr>
        <a:xfrm>
          <a:off x="2156159" y="2514459"/>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F977AB-534B-4738-8C5D-F90D62E186F5}">
      <dsp:nvSpPr>
        <dsp:cNvPr id="0" name=""/>
        <dsp:cNvSpPr/>
      </dsp:nvSpPr>
      <dsp:spPr>
        <a:xfrm>
          <a:off x="2317871" y="2574327"/>
          <a:ext cx="4150607"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fi-FI" sz="2500" kern="1200"/>
            <a:t>3. Sopimusasiakirjassa viitataan ehtoihin ja ilmoitetaan niiden soveltuvan</a:t>
          </a:r>
        </a:p>
      </dsp:txBody>
      <dsp:txXfrm>
        <a:off x="2317871" y="2574327"/>
        <a:ext cx="4150607" cy="1197361"/>
      </dsp:txXfrm>
    </dsp:sp>
    <dsp:sp modelId="{69C8E9E5-360B-4ABC-A9B6-F780829718D4}">
      <dsp:nvSpPr>
        <dsp:cNvPr id="0" name=""/>
        <dsp:cNvSpPr/>
      </dsp:nvSpPr>
      <dsp:spPr>
        <a:xfrm>
          <a:off x="6630191" y="2574327"/>
          <a:ext cx="4150607"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i-FI" sz="1600" i="1" kern="1200"/>
            <a:t>Edellytys: Vastapuolella on ollut oltava mahdollisuus tutkia vakioehtojen sisältö = vastapuolen on oltava tietoinen siitä, mistä hän voi tutustua ehtoihin tai ehdot on esitetty hänelle etukäteen</a:t>
          </a:r>
          <a:endParaRPr lang="fi-FI" sz="1600" kern="1200"/>
        </a:p>
      </dsp:txBody>
      <dsp:txXfrm>
        <a:off x="6630191" y="2574327"/>
        <a:ext cx="4150607" cy="1197361"/>
      </dsp:txXfrm>
    </dsp:sp>
    <dsp:sp modelId="{B2771E51-C664-4CB8-B6CC-CF88E67F5854}">
      <dsp:nvSpPr>
        <dsp:cNvPr id="0" name=""/>
        <dsp:cNvSpPr/>
      </dsp:nvSpPr>
      <dsp:spPr>
        <a:xfrm>
          <a:off x="2156159" y="3771688"/>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98946F-A684-47BA-9980-BB7EAAB0E7C4}">
      <dsp:nvSpPr>
        <dsp:cNvPr id="0" name=""/>
        <dsp:cNvSpPr/>
      </dsp:nvSpPr>
      <dsp:spPr>
        <a:xfrm>
          <a:off x="0" y="0"/>
          <a:ext cx="3831557" cy="3831557"/>
        </a:xfrm>
        <a:prstGeom prst="pie">
          <a:avLst>
            <a:gd name="adj1" fmla="val 5400000"/>
            <a:gd name="adj2" fmla="val 1620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D329FF9-3C41-4A02-9B07-4416BB7AD2F4}">
      <dsp:nvSpPr>
        <dsp:cNvPr id="0" name=""/>
        <dsp:cNvSpPr/>
      </dsp:nvSpPr>
      <dsp:spPr>
        <a:xfrm>
          <a:off x="1915778" y="0"/>
          <a:ext cx="6169820" cy="3831557"/>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b="1" kern="1200"/>
            <a:t>laatijan vahingoksi (in dubio [contra stipulatorem / proferentem] -sääntö eli ns. epäselvyyssääntö) </a:t>
          </a:r>
          <a:endParaRPr lang="fi-FI" sz="1000" kern="1200"/>
        </a:p>
      </dsp:txBody>
      <dsp:txXfrm>
        <a:off x="1915778" y="0"/>
        <a:ext cx="3084910" cy="478945"/>
      </dsp:txXfrm>
    </dsp:sp>
    <dsp:sp modelId="{2C1602C8-34F7-4881-9C55-7A947EE6F128}">
      <dsp:nvSpPr>
        <dsp:cNvPr id="0" name=""/>
        <dsp:cNvSpPr/>
      </dsp:nvSpPr>
      <dsp:spPr>
        <a:xfrm>
          <a:off x="335261" y="478945"/>
          <a:ext cx="3161033" cy="3161033"/>
        </a:xfrm>
        <a:prstGeom prst="pie">
          <a:avLst>
            <a:gd name="adj1" fmla="val 5400000"/>
            <a:gd name="adj2" fmla="val 16200000"/>
          </a:avLst>
        </a:prstGeom>
        <a:gradFill rotWithShape="0">
          <a:gsLst>
            <a:gs pos="0">
              <a:schemeClr val="accent5">
                <a:hueOff val="3801788"/>
                <a:satOff val="-5332"/>
                <a:lumOff val="-549"/>
                <a:alphaOff val="0"/>
                <a:lumMod val="110000"/>
                <a:satMod val="105000"/>
                <a:tint val="67000"/>
              </a:schemeClr>
            </a:gs>
            <a:gs pos="50000">
              <a:schemeClr val="accent5">
                <a:hueOff val="3801788"/>
                <a:satOff val="-5332"/>
                <a:lumOff val="-549"/>
                <a:alphaOff val="0"/>
                <a:lumMod val="105000"/>
                <a:satMod val="103000"/>
                <a:tint val="73000"/>
              </a:schemeClr>
            </a:gs>
            <a:gs pos="100000">
              <a:schemeClr val="accent5">
                <a:hueOff val="3801788"/>
                <a:satOff val="-5332"/>
                <a:lumOff val="-54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43D442F-EA89-401A-977B-52E6B0E328FC}">
      <dsp:nvSpPr>
        <dsp:cNvPr id="0" name=""/>
        <dsp:cNvSpPr/>
      </dsp:nvSpPr>
      <dsp:spPr>
        <a:xfrm>
          <a:off x="1915778" y="478945"/>
          <a:ext cx="6169820" cy="3161033"/>
        </a:xfrm>
        <a:prstGeom prst="rect">
          <a:avLst/>
        </a:prstGeom>
        <a:solidFill>
          <a:schemeClr val="lt1">
            <a:alpha val="90000"/>
            <a:hueOff val="0"/>
            <a:satOff val="0"/>
            <a:lumOff val="0"/>
            <a:alphaOff val="0"/>
          </a:schemeClr>
        </a:solidFill>
        <a:ln w="6350" cap="flat" cmpd="sng" algn="ctr">
          <a:solidFill>
            <a:schemeClr val="accent5">
              <a:hueOff val="3801788"/>
              <a:satOff val="-5332"/>
              <a:lumOff val="-549"/>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b="1" kern="1200"/>
            <a:t>ehtojen sitovuuden ja sisällön piilokontrolli</a:t>
          </a:r>
          <a:endParaRPr lang="fi-FI" sz="1000" kern="1200"/>
        </a:p>
      </dsp:txBody>
      <dsp:txXfrm>
        <a:off x="1915778" y="478945"/>
        <a:ext cx="3084910" cy="478945"/>
      </dsp:txXfrm>
    </dsp:sp>
    <dsp:sp modelId="{25E519C8-DCDD-4691-9AC6-34D531B07EE9}">
      <dsp:nvSpPr>
        <dsp:cNvPr id="0" name=""/>
        <dsp:cNvSpPr/>
      </dsp:nvSpPr>
      <dsp:spPr>
        <a:xfrm>
          <a:off x="670523" y="957891"/>
          <a:ext cx="2490509" cy="2490509"/>
        </a:xfrm>
        <a:prstGeom prst="pie">
          <a:avLst>
            <a:gd name="adj1" fmla="val 5400000"/>
            <a:gd name="adj2" fmla="val 16200000"/>
          </a:avLst>
        </a:prstGeom>
        <a:gradFill rotWithShape="0">
          <a:gsLst>
            <a:gs pos="0">
              <a:schemeClr val="accent5">
                <a:hueOff val="7603576"/>
                <a:satOff val="-10664"/>
                <a:lumOff val="-1098"/>
                <a:alphaOff val="0"/>
                <a:lumMod val="110000"/>
                <a:satMod val="105000"/>
                <a:tint val="67000"/>
              </a:schemeClr>
            </a:gs>
            <a:gs pos="50000">
              <a:schemeClr val="accent5">
                <a:hueOff val="7603576"/>
                <a:satOff val="-10664"/>
                <a:lumOff val="-1098"/>
                <a:alphaOff val="0"/>
                <a:lumMod val="105000"/>
                <a:satMod val="103000"/>
                <a:tint val="73000"/>
              </a:schemeClr>
            </a:gs>
            <a:gs pos="100000">
              <a:schemeClr val="accent5">
                <a:hueOff val="7603576"/>
                <a:satOff val="-10664"/>
                <a:lumOff val="-109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0A57355-1659-4172-8737-5F5020E52E57}">
      <dsp:nvSpPr>
        <dsp:cNvPr id="0" name=""/>
        <dsp:cNvSpPr/>
      </dsp:nvSpPr>
      <dsp:spPr>
        <a:xfrm>
          <a:off x="1915778" y="957891"/>
          <a:ext cx="6169820" cy="2490509"/>
        </a:xfrm>
        <a:prstGeom prst="rect">
          <a:avLst/>
        </a:prstGeom>
        <a:solidFill>
          <a:schemeClr val="lt1">
            <a:alpha val="90000"/>
            <a:hueOff val="0"/>
            <a:satOff val="0"/>
            <a:lumOff val="0"/>
            <a:alphaOff val="0"/>
          </a:schemeClr>
        </a:solidFill>
        <a:ln w="6350" cap="flat" cmpd="sng" algn="ctr">
          <a:solidFill>
            <a:schemeClr val="accent5">
              <a:hueOff val="7603576"/>
              <a:satOff val="-10664"/>
              <a:lumOff val="-109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b="1" kern="1200"/>
            <a:t>kuluttajasuhteissa kohtuullistamisvalvonta</a:t>
          </a:r>
          <a:endParaRPr lang="fi-FI" sz="1000" kern="1200"/>
        </a:p>
      </dsp:txBody>
      <dsp:txXfrm>
        <a:off x="1915778" y="957891"/>
        <a:ext cx="3084910" cy="478942"/>
      </dsp:txXfrm>
    </dsp:sp>
    <dsp:sp modelId="{75355B43-F076-4165-8240-B93648F64E68}">
      <dsp:nvSpPr>
        <dsp:cNvPr id="0" name=""/>
        <dsp:cNvSpPr/>
      </dsp:nvSpPr>
      <dsp:spPr>
        <a:xfrm>
          <a:off x="1005783" y="1436833"/>
          <a:ext cx="1819989" cy="1819989"/>
        </a:xfrm>
        <a:prstGeom prst="pie">
          <a:avLst>
            <a:gd name="adj1" fmla="val 5400000"/>
            <a:gd name="adj2" fmla="val 16200000"/>
          </a:avLst>
        </a:prstGeom>
        <a:gradFill rotWithShape="0">
          <a:gsLst>
            <a:gs pos="0">
              <a:schemeClr val="accent5">
                <a:hueOff val="11405365"/>
                <a:satOff val="-15996"/>
                <a:lumOff val="-1648"/>
                <a:alphaOff val="0"/>
                <a:lumMod val="110000"/>
                <a:satMod val="105000"/>
                <a:tint val="67000"/>
              </a:schemeClr>
            </a:gs>
            <a:gs pos="50000">
              <a:schemeClr val="accent5">
                <a:hueOff val="11405365"/>
                <a:satOff val="-15996"/>
                <a:lumOff val="-1648"/>
                <a:alphaOff val="0"/>
                <a:lumMod val="105000"/>
                <a:satMod val="103000"/>
                <a:tint val="73000"/>
              </a:schemeClr>
            </a:gs>
            <a:gs pos="100000">
              <a:schemeClr val="accent5">
                <a:hueOff val="11405365"/>
                <a:satOff val="-15996"/>
                <a:lumOff val="-164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F51531A-BA20-4AEE-8D18-BE7E5B91ED8D}">
      <dsp:nvSpPr>
        <dsp:cNvPr id="0" name=""/>
        <dsp:cNvSpPr/>
      </dsp:nvSpPr>
      <dsp:spPr>
        <a:xfrm>
          <a:off x="1915778" y="1436833"/>
          <a:ext cx="6169820" cy="1819989"/>
        </a:xfrm>
        <a:prstGeom prst="rect">
          <a:avLst/>
        </a:prstGeom>
        <a:solidFill>
          <a:schemeClr val="lt1">
            <a:alpha val="90000"/>
            <a:hueOff val="0"/>
            <a:satOff val="0"/>
            <a:lumOff val="0"/>
            <a:alphaOff val="0"/>
          </a:schemeClr>
        </a:solidFill>
        <a:ln w="6350" cap="flat" cmpd="sng" algn="ctr">
          <a:solidFill>
            <a:schemeClr val="accent5">
              <a:hueOff val="11405365"/>
              <a:satOff val="-15996"/>
              <a:lumOff val="-164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b="1" kern="1200"/>
            <a:t>yksilöllisille ehdoille etusija (Unidroit 2.21)</a:t>
          </a:r>
          <a:endParaRPr lang="fi-FI" sz="1000" kern="1200"/>
        </a:p>
      </dsp:txBody>
      <dsp:txXfrm>
        <a:off x="1915778" y="1436833"/>
        <a:ext cx="3084910" cy="478945"/>
      </dsp:txXfrm>
    </dsp:sp>
    <dsp:sp modelId="{58D679DB-ED8C-46B4-9FF7-E825753BCFB2}">
      <dsp:nvSpPr>
        <dsp:cNvPr id="0" name=""/>
        <dsp:cNvSpPr/>
      </dsp:nvSpPr>
      <dsp:spPr>
        <a:xfrm>
          <a:off x="1341045" y="1915779"/>
          <a:ext cx="1149465" cy="1149465"/>
        </a:xfrm>
        <a:prstGeom prst="pie">
          <a:avLst>
            <a:gd name="adj1" fmla="val 5400000"/>
            <a:gd name="adj2" fmla="val 16200000"/>
          </a:avLst>
        </a:prstGeom>
        <a:gradFill rotWithShape="0">
          <a:gsLst>
            <a:gs pos="0">
              <a:schemeClr val="accent5">
                <a:hueOff val="15207153"/>
                <a:satOff val="-21328"/>
                <a:lumOff val="-2197"/>
                <a:alphaOff val="0"/>
                <a:lumMod val="110000"/>
                <a:satMod val="105000"/>
                <a:tint val="67000"/>
              </a:schemeClr>
            </a:gs>
            <a:gs pos="50000">
              <a:schemeClr val="accent5">
                <a:hueOff val="15207153"/>
                <a:satOff val="-21328"/>
                <a:lumOff val="-2197"/>
                <a:alphaOff val="0"/>
                <a:lumMod val="105000"/>
                <a:satMod val="103000"/>
                <a:tint val="73000"/>
              </a:schemeClr>
            </a:gs>
            <a:gs pos="100000">
              <a:schemeClr val="accent5">
                <a:hueOff val="15207153"/>
                <a:satOff val="-21328"/>
                <a:lumOff val="-219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F093A1F-EDA7-4ED1-A7AF-96ED39495C79}">
      <dsp:nvSpPr>
        <dsp:cNvPr id="0" name=""/>
        <dsp:cNvSpPr/>
      </dsp:nvSpPr>
      <dsp:spPr>
        <a:xfrm>
          <a:off x="1915778" y="1915779"/>
          <a:ext cx="6169820" cy="1149465"/>
        </a:xfrm>
        <a:prstGeom prst="rect">
          <a:avLst/>
        </a:prstGeom>
        <a:solidFill>
          <a:schemeClr val="lt1">
            <a:alpha val="90000"/>
            <a:hueOff val="0"/>
            <a:satOff val="0"/>
            <a:lumOff val="0"/>
            <a:alphaOff val="0"/>
          </a:schemeClr>
        </a:solidFill>
        <a:ln w="6350" cap="flat" cmpd="sng" algn="ctr">
          <a:solidFill>
            <a:schemeClr val="accent5">
              <a:hueOff val="15207153"/>
              <a:satOff val="-21328"/>
              <a:lumOff val="-2197"/>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b="1" kern="1200"/>
            <a:t>vastuunrajoitus- ym. poikkeusehdot: suppea tulkinta </a:t>
          </a:r>
          <a:endParaRPr lang="fi-FI" sz="1000" kern="1200"/>
        </a:p>
      </dsp:txBody>
      <dsp:txXfrm>
        <a:off x="1915778" y="1915779"/>
        <a:ext cx="3084910" cy="478945"/>
      </dsp:txXfrm>
    </dsp:sp>
    <dsp:sp modelId="{89E51BFB-77AE-4204-84C0-F90FDF28A00C}">
      <dsp:nvSpPr>
        <dsp:cNvPr id="0" name=""/>
        <dsp:cNvSpPr/>
      </dsp:nvSpPr>
      <dsp:spPr>
        <a:xfrm>
          <a:off x="1676307" y="2394725"/>
          <a:ext cx="478942" cy="478942"/>
        </a:xfrm>
        <a:prstGeom prst="pie">
          <a:avLst>
            <a:gd name="adj1" fmla="val 5400000"/>
            <a:gd name="adj2" fmla="val 16200000"/>
          </a:avLst>
        </a:prstGeom>
        <a:gradFill rotWithShape="0">
          <a:gsLst>
            <a:gs pos="0">
              <a:schemeClr val="accent5">
                <a:hueOff val="19008940"/>
                <a:satOff val="-26660"/>
                <a:lumOff val="-2746"/>
                <a:alphaOff val="0"/>
                <a:lumMod val="110000"/>
                <a:satMod val="105000"/>
                <a:tint val="67000"/>
              </a:schemeClr>
            </a:gs>
            <a:gs pos="50000">
              <a:schemeClr val="accent5">
                <a:hueOff val="19008940"/>
                <a:satOff val="-26660"/>
                <a:lumOff val="-2746"/>
                <a:alphaOff val="0"/>
                <a:lumMod val="105000"/>
                <a:satMod val="103000"/>
                <a:tint val="73000"/>
              </a:schemeClr>
            </a:gs>
            <a:gs pos="100000">
              <a:schemeClr val="accent5">
                <a:hueOff val="19008940"/>
                <a:satOff val="-26660"/>
                <a:lumOff val="-274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7917CE3-E756-4867-A5FE-1968F5B573CD}">
      <dsp:nvSpPr>
        <dsp:cNvPr id="0" name=""/>
        <dsp:cNvSpPr/>
      </dsp:nvSpPr>
      <dsp:spPr>
        <a:xfrm>
          <a:off x="1915778" y="2394725"/>
          <a:ext cx="6169820" cy="478942"/>
        </a:xfrm>
        <a:prstGeom prst="rect">
          <a:avLst/>
        </a:prstGeom>
        <a:solidFill>
          <a:schemeClr val="lt1">
            <a:alpha val="90000"/>
            <a:hueOff val="0"/>
            <a:satOff val="0"/>
            <a:lumOff val="0"/>
            <a:alphaOff val="0"/>
          </a:schemeClr>
        </a:solidFill>
        <a:ln w="6350" cap="flat" cmpd="sng" algn="ctr">
          <a:solidFill>
            <a:schemeClr val="accent5">
              <a:hueOff val="19008940"/>
              <a:satOff val="-26660"/>
              <a:lumOff val="-2746"/>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b="1" kern="1200"/>
            <a:t>yllättävät ja ankarat ehdot: </a:t>
          </a:r>
          <a:endParaRPr lang="fi-FI" sz="1000" kern="1200"/>
        </a:p>
      </dsp:txBody>
      <dsp:txXfrm>
        <a:off x="1915778" y="2394725"/>
        <a:ext cx="3084910" cy="478942"/>
      </dsp:txXfrm>
    </dsp:sp>
    <dsp:sp modelId="{A746FA38-D7DE-401F-BBEB-EF2EA4B88102}">
      <dsp:nvSpPr>
        <dsp:cNvPr id="0" name=""/>
        <dsp:cNvSpPr/>
      </dsp:nvSpPr>
      <dsp:spPr>
        <a:xfrm>
          <a:off x="5000688" y="2394725"/>
          <a:ext cx="3084910" cy="478942"/>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rtl="0">
            <a:lnSpc>
              <a:spcPct val="90000"/>
            </a:lnSpc>
            <a:spcBef>
              <a:spcPct val="0"/>
            </a:spcBef>
            <a:spcAft>
              <a:spcPct val="15000"/>
            </a:spcAft>
            <a:buChar char="•"/>
          </a:pPr>
          <a:r>
            <a:rPr lang="en-US" sz="1300" kern="1200"/>
            <a:t>suppea tulkinta / </a:t>
          </a:r>
          <a:endParaRPr lang="fi-FI" sz="1300" kern="1200"/>
        </a:p>
        <a:p>
          <a:pPr marL="114300" lvl="1" indent="-114300" algn="l" defTabSz="577850" rtl="0">
            <a:lnSpc>
              <a:spcPct val="90000"/>
            </a:lnSpc>
            <a:spcBef>
              <a:spcPct val="0"/>
            </a:spcBef>
            <a:spcAft>
              <a:spcPct val="15000"/>
            </a:spcAft>
            <a:buChar char="•"/>
          </a:pPr>
          <a:r>
            <a:rPr lang="en-US" sz="1300" kern="1200"/>
            <a:t>sitomattomuus </a:t>
          </a:r>
          <a:endParaRPr lang="fi-FI" sz="1300" kern="1200"/>
        </a:p>
      </dsp:txBody>
      <dsp:txXfrm>
        <a:off x="5000688" y="2394725"/>
        <a:ext cx="3084910" cy="478942"/>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CD193-C176-45AC-9713-AD32245E69D0}">
      <dsp:nvSpPr>
        <dsp:cNvPr id="0" name=""/>
        <dsp:cNvSpPr/>
      </dsp:nvSpPr>
      <dsp:spPr>
        <a:xfrm>
          <a:off x="0" y="0"/>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4E9187-24AF-401D-86B7-9BD14E8A89FF}">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rtl="0">
            <a:lnSpc>
              <a:spcPct val="90000"/>
            </a:lnSpc>
            <a:spcBef>
              <a:spcPct val="0"/>
            </a:spcBef>
            <a:spcAft>
              <a:spcPct val="35000"/>
            </a:spcAft>
            <a:buNone/>
          </a:pPr>
          <a:r>
            <a:rPr lang="en-US" sz="1200" b="1" kern="1200" dirty="0" err="1"/>
            <a:t>Ranskalainen</a:t>
          </a:r>
          <a:r>
            <a:rPr lang="en-US" sz="1200" b="1" kern="1200" dirty="0"/>
            <a:t> M </a:t>
          </a:r>
          <a:r>
            <a:rPr lang="en-US" sz="1200" b="1" kern="1200" dirty="0" err="1"/>
            <a:t>lähettää</a:t>
          </a:r>
          <a:r>
            <a:rPr lang="en-US" sz="1200" b="1" kern="1200" dirty="0"/>
            <a:t> </a:t>
          </a:r>
          <a:r>
            <a:rPr lang="en-US" sz="1200" b="1" kern="1200" dirty="0" err="1"/>
            <a:t>sopimusneuvottelujen</a:t>
          </a:r>
          <a:r>
            <a:rPr lang="en-US" sz="1200" b="1" kern="1200" dirty="0"/>
            <a:t> </a:t>
          </a:r>
          <a:r>
            <a:rPr lang="en-US" sz="1200" b="1" kern="1200" dirty="0" err="1"/>
            <a:t>päätteeksi</a:t>
          </a:r>
          <a:r>
            <a:rPr lang="en-US" sz="1200" b="1" kern="1200" dirty="0"/>
            <a:t> </a:t>
          </a:r>
          <a:r>
            <a:rPr lang="en-US" sz="1200" b="1" kern="1200" dirty="0" err="1"/>
            <a:t>suomalaiselle</a:t>
          </a:r>
          <a:r>
            <a:rPr lang="en-US" sz="1200" b="1" kern="1200" dirty="0"/>
            <a:t> O:lle </a:t>
          </a:r>
          <a:r>
            <a:rPr lang="en-US" sz="1200" b="1" kern="1200" dirty="0" err="1"/>
            <a:t>vahvistuskirjeen</a:t>
          </a:r>
          <a:r>
            <a:rPr lang="en-US" sz="1200" b="1" kern="1200" dirty="0"/>
            <a:t>, </a:t>
          </a:r>
          <a:r>
            <a:rPr lang="en-US" sz="1200" b="1" kern="1200" dirty="0" err="1"/>
            <a:t>jonka</a:t>
          </a:r>
          <a:r>
            <a:rPr lang="en-US" sz="1200" b="1" kern="1200" dirty="0"/>
            <a:t> </a:t>
          </a:r>
          <a:r>
            <a:rPr lang="en-US" sz="1200" b="1" kern="1200" dirty="0" err="1"/>
            <a:t>mukaan</a:t>
          </a:r>
          <a:r>
            <a:rPr lang="en-US" sz="1200" b="1" kern="1200" dirty="0"/>
            <a:t> </a:t>
          </a:r>
          <a:endParaRPr lang="fi-FI" sz="1200" kern="1200" dirty="0"/>
        </a:p>
      </dsp:txBody>
      <dsp:txXfrm>
        <a:off x="0" y="0"/>
        <a:ext cx="1617119" cy="3831557"/>
      </dsp:txXfrm>
    </dsp:sp>
    <dsp:sp modelId="{5A2F1463-8649-4138-8860-EA190E79EBD6}">
      <dsp:nvSpPr>
        <dsp:cNvPr id="0" name=""/>
        <dsp:cNvSpPr/>
      </dsp:nvSpPr>
      <dsp:spPr>
        <a:xfrm>
          <a:off x="1738403" y="89053"/>
          <a:ext cx="6347195"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rtl="0">
            <a:lnSpc>
              <a:spcPct val="90000"/>
            </a:lnSpc>
            <a:spcBef>
              <a:spcPct val="0"/>
            </a:spcBef>
            <a:spcAft>
              <a:spcPct val="35000"/>
            </a:spcAft>
            <a:buNone/>
          </a:pPr>
          <a:r>
            <a:rPr lang="en-US" sz="3600" kern="1200"/>
            <a:t>“This order is subject to the Seller’s General Conditions of Sale, as printed on the reverse.”</a:t>
          </a:r>
          <a:endParaRPr lang="fi-FI" sz="3600" kern="1200"/>
        </a:p>
      </dsp:txBody>
      <dsp:txXfrm>
        <a:off x="1738403" y="89053"/>
        <a:ext cx="6347195" cy="1781075"/>
      </dsp:txXfrm>
    </dsp:sp>
    <dsp:sp modelId="{202B04A2-55BA-49AC-A1BA-84A1FC801611}">
      <dsp:nvSpPr>
        <dsp:cNvPr id="0" name=""/>
        <dsp:cNvSpPr/>
      </dsp:nvSpPr>
      <dsp:spPr>
        <a:xfrm>
          <a:off x="1617119" y="1870129"/>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C7B71A-8335-4E17-8C01-682D73A159E4}">
      <dsp:nvSpPr>
        <dsp:cNvPr id="0" name=""/>
        <dsp:cNvSpPr/>
      </dsp:nvSpPr>
      <dsp:spPr>
        <a:xfrm>
          <a:off x="1738403" y="1959182"/>
          <a:ext cx="6347195"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rtl="0">
            <a:lnSpc>
              <a:spcPct val="90000"/>
            </a:lnSpc>
            <a:spcBef>
              <a:spcPct val="0"/>
            </a:spcBef>
            <a:spcAft>
              <a:spcPct val="35000"/>
            </a:spcAft>
            <a:buNone/>
          </a:pPr>
          <a:r>
            <a:rPr lang="en-US" sz="3600" kern="1200"/>
            <a:t>O:n tilauksessa oli ollut vastaava lauseke suomalaisten ehtojen soveltamisesta </a:t>
          </a:r>
          <a:endParaRPr lang="fi-FI" sz="3600" kern="1200"/>
        </a:p>
      </dsp:txBody>
      <dsp:txXfrm>
        <a:off x="1738403" y="1959182"/>
        <a:ext cx="6347195" cy="1781075"/>
      </dsp:txXfrm>
    </dsp:sp>
    <dsp:sp modelId="{7F62A461-14DF-4458-85E1-B1AF9C65D07E}">
      <dsp:nvSpPr>
        <dsp:cNvPr id="0" name=""/>
        <dsp:cNvSpPr/>
      </dsp:nvSpPr>
      <dsp:spPr>
        <a:xfrm>
          <a:off x="1617119" y="3740258"/>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4616FB-A8D6-4C95-BBFC-8B580EB90D97}">
      <dsp:nvSpPr>
        <dsp:cNvPr id="0" name=""/>
        <dsp:cNvSpPr/>
      </dsp:nvSpPr>
      <dsp:spPr>
        <a:xfrm>
          <a:off x="0" y="60673"/>
          <a:ext cx="8085599" cy="1194496"/>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kern="1200"/>
            <a:t>Vahvistuskirjeessä ilmoitetaan toiselle osapuolelle oma käsitys sopimuksen synnystä ja sovitusta sisällöstä </a:t>
          </a:r>
          <a:endParaRPr lang="fi-FI" sz="2200" kern="1200"/>
        </a:p>
      </dsp:txBody>
      <dsp:txXfrm>
        <a:off x="58310" y="118983"/>
        <a:ext cx="7968979" cy="1077876"/>
      </dsp:txXfrm>
    </dsp:sp>
    <dsp:sp modelId="{02A9D958-FD37-41CB-BA66-15302F3E2619}">
      <dsp:nvSpPr>
        <dsp:cNvPr id="0" name=""/>
        <dsp:cNvSpPr/>
      </dsp:nvSpPr>
      <dsp:spPr>
        <a:xfrm>
          <a:off x="0" y="1318530"/>
          <a:ext cx="8085599" cy="1194496"/>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kern="1200" dirty="0" err="1"/>
            <a:t>aiheuttaa</a:t>
          </a:r>
          <a:r>
            <a:rPr lang="en-US" sz="2200" b="1" kern="1200" dirty="0"/>
            <a:t> </a:t>
          </a:r>
          <a:r>
            <a:rPr lang="en-US" sz="2200" b="1" kern="1200" dirty="0" err="1"/>
            <a:t>yleensä</a:t>
          </a:r>
          <a:r>
            <a:rPr lang="en-US" sz="2200" b="1" kern="1200" dirty="0"/>
            <a:t> </a:t>
          </a:r>
          <a:r>
            <a:rPr lang="en-US" sz="2200" b="1" kern="1200" dirty="0" err="1"/>
            <a:t>lojaliteettiin</a:t>
          </a:r>
          <a:r>
            <a:rPr lang="en-US" sz="2200" b="1" kern="1200" dirty="0"/>
            <a:t> </a:t>
          </a:r>
          <a:r>
            <a:rPr lang="en-US" sz="2200" b="1" kern="1200" dirty="0" err="1"/>
            <a:t>perustuvan</a:t>
          </a:r>
          <a:r>
            <a:rPr lang="en-US" sz="2200" b="1" kern="1200" dirty="0"/>
            <a:t> </a:t>
          </a:r>
          <a:r>
            <a:rPr lang="en-US" sz="2200" b="1" kern="1200" dirty="0" err="1"/>
            <a:t>reagointivelvollisuuden</a:t>
          </a:r>
          <a:r>
            <a:rPr lang="en-US" sz="2200" b="1" kern="1200" dirty="0"/>
            <a:t>, </a:t>
          </a:r>
          <a:r>
            <a:rPr lang="en-US" sz="2200" b="1" kern="1200" dirty="0" err="1"/>
            <a:t>jos</a:t>
          </a:r>
          <a:r>
            <a:rPr lang="en-US" sz="2200" b="1" kern="1200" dirty="0"/>
            <a:t> </a:t>
          </a:r>
          <a:r>
            <a:rPr lang="en-US" sz="2200" b="1" kern="1200" dirty="0" err="1"/>
            <a:t>vastaanottaja</a:t>
          </a:r>
          <a:r>
            <a:rPr lang="en-US" sz="2200" b="1" kern="1200" dirty="0"/>
            <a:t> </a:t>
          </a:r>
          <a:r>
            <a:rPr lang="en-US" sz="2200" b="1" kern="1200" dirty="0" err="1"/>
            <a:t>eri</a:t>
          </a:r>
          <a:r>
            <a:rPr lang="en-US" sz="2200" b="1" kern="1200" dirty="0"/>
            <a:t> </a:t>
          </a:r>
          <a:r>
            <a:rPr lang="en-US" sz="2200" b="1" kern="1200" dirty="0" err="1"/>
            <a:t>mieltä</a:t>
          </a:r>
          <a:r>
            <a:rPr lang="en-US" sz="2200" b="1" kern="1200" dirty="0"/>
            <a:t> </a:t>
          </a:r>
          <a:r>
            <a:rPr lang="en-US" sz="2200" b="1" kern="1200" dirty="0" err="1"/>
            <a:t>syntymisestä</a:t>
          </a:r>
          <a:r>
            <a:rPr lang="en-US" sz="2200" b="1" kern="1200" dirty="0"/>
            <a:t> tai </a:t>
          </a:r>
          <a:r>
            <a:rPr lang="en-US" sz="2200" b="1" kern="1200" dirty="0" err="1"/>
            <a:t>sisällöstä</a:t>
          </a:r>
          <a:endParaRPr lang="fi-FI" sz="2200" kern="1200" dirty="0"/>
        </a:p>
      </dsp:txBody>
      <dsp:txXfrm>
        <a:off x="58310" y="1376840"/>
        <a:ext cx="7968979" cy="1077876"/>
      </dsp:txXfrm>
    </dsp:sp>
    <dsp:sp modelId="{D34BFE18-06E0-4B59-9E56-7D47CFA3BC51}">
      <dsp:nvSpPr>
        <dsp:cNvPr id="0" name=""/>
        <dsp:cNvSpPr/>
      </dsp:nvSpPr>
      <dsp:spPr>
        <a:xfrm>
          <a:off x="0" y="2576386"/>
          <a:ext cx="8085599" cy="1194496"/>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kern="1200"/>
            <a:t>ei kuitenkaan saa olennaisesti muuttaa sopimusta (Unidroit 2.12) </a:t>
          </a:r>
          <a:endParaRPr lang="fi-FI" sz="2200" kern="1200"/>
        </a:p>
      </dsp:txBody>
      <dsp:txXfrm>
        <a:off x="58310" y="2634696"/>
        <a:ext cx="7968979" cy="1077876"/>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0573FC-C0DD-48C2-8854-F859F4189374}">
      <dsp:nvSpPr>
        <dsp:cNvPr id="0" name=""/>
        <dsp:cNvSpPr/>
      </dsp:nvSpPr>
      <dsp:spPr>
        <a:xfrm>
          <a:off x="0" y="1870"/>
          <a:ext cx="8085599" cy="0"/>
        </a:xfrm>
        <a:prstGeom prst="line">
          <a:avLst/>
        </a:prstGeom>
        <a:solidFill>
          <a:schemeClr val="accent6">
            <a:shade val="50000"/>
            <a:hueOff val="0"/>
            <a:satOff val="0"/>
            <a:lumOff val="0"/>
            <a:alphaOff val="0"/>
          </a:schemeClr>
        </a:solidFill>
        <a:ln w="12700" cap="flat" cmpd="sng" algn="ctr">
          <a:solidFill>
            <a:schemeClr val="accent6">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7DA55B-E679-4000-BBA5-5479CE088921}">
      <dsp:nvSpPr>
        <dsp:cNvPr id="0" name=""/>
        <dsp:cNvSpPr/>
      </dsp:nvSpPr>
      <dsp:spPr>
        <a:xfrm>
          <a:off x="0" y="1870"/>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rtl="0">
            <a:lnSpc>
              <a:spcPct val="90000"/>
            </a:lnSpc>
            <a:spcBef>
              <a:spcPct val="0"/>
            </a:spcBef>
            <a:spcAft>
              <a:spcPct val="35000"/>
            </a:spcAft>
            <a:buNone/>
          </a:pPr>
          <a:r>
            <a:rPr lang="en-US" sz="1200" b="1" kern="1200"/>
            <a:t>Kumpikin osapuoli vetoaa omiin ehtoihinsa (ristiriitaiset vetoamiset jäävät käytännössä usein havaitsematta) </a:t>
          </a:r>
          <a:endParaRPr lang="fi-FI" sz="1200" kern="1200"/>
        </a:p>
      </dsp:txBody>
      <dsp:txXfrm>
        <a:off x="0" y="1870"/>
        <a:ext cx="1617119" cy="1275938"/>
      </dsp:txXfrm>
    </dsp:sp>
    <dsp:sp modelId="{59EA3B2D-2A19-4676-AA58-66E76D0D462C}">
      <dsp:nvSpPr>
        <dsp:cNvPr id="0" name=""/>
        <dsp:cNvSpPr/>
      </dsp:nvSpPr>
      <dsp:spPr>
        <a:xfrm>
          <a:off x="1738403" y="31526"/>
          <a:ext cx="6347195"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rtl="0">
            <a:lnSpc>
              <a:spcPct val="90000"/>
            </a:lnSpc>
            <a:spcBef>
              <a:spcPct val="0"/>
            </a:spcBef>
            <a:spcAft>
              <a:spcPct val="35000"/>
            </a:spcAft>
            <a:buNone/>
          </a:pPr>
          <a:r>
            <a:rPr lang="en-US" sz="1200" kern="1200"/>
            <a:t>Joskus tarjous ja vastaus –malli ratkaisee: omien ehtojen liittäminen vastaukseen on uusi tarjous </a:t>
          </a:r>
          <a:endParaRPr lang="fi-FI" sz="1200" kern="1200"/>
        </a:p>
      </dsp:txBody>
      <dsp:txXfrm>
        <a:off x="1738403" y="31526"/>
        <a:ext cx="6347195" cy="593111"/>
      </dsp:txXfrm>
    </dsp:sp>
    <dsp:sp modelId="{C721278E-52B6-47F5-B53F-296E3FE3D0AF}">
      <dsp:nvSpPr>
        <dsp:cNvPr id="0" name=""/>
        <dsp:cNvSpPr/>
      </dsp:nvSpPr>
      <dsp:spPr>
        <a:xfrm>
          <a:off x="1617119" y="624638"/>
          <a:ext cx="6468479"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148E235-EE95-4559-855C-E2AF6F774E37}">
      <dsp:nvSpPr>
        <dsp:cNvPr id="0" name=""/>
        <dsp:cNvSpPr/>
      </dsp:nvSpPr>
      <dsp:spPr>
        <a:xfrm>
          <a:off x="1738403" y="654294"/>
          <a:ext cx="6347195"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rtl="0">
            <a:lnSpc>
              <a:spcPct val="90000"/>
            </a:lnSpc>
            <a:spcBef>
              <a:spcPct val="0"/>
            </a:spcBef>
            <a:spcAft>
              <a:spcPct val="35000"/>
            </a:spcAft>
            <a:buNone/>
          </a:pPr>
          <a:r>
            <a:rPr lang="en-US" sz="1200" kern="1200"/>
            <a:t>Usein omiin ehtoihin vedotaan vahvistuskirjeessä (elinkeinonharjoittaja ei näin voi heikentää kuluttajan asemaa)</a:t>
          </a:r>
          <a:endParaRPr lang="fi-FI" sz="1200" kern="1200"/>
        </a:p>
      </dsp:txBody>
      <dsp:txXfrm>
        <a:off x="1738403" y="654294"/>
        <a:ext cx="6347195" cy="593111"/>
      </dsp:txXfrm>
    </dsp:sp>
    <dsp:sp modelId="{565EE37A-00B6-48CF-8158-C615A29EE561}">
      <dsp:nvSpPr>
        <dsp:cNvPr id="0" name=""/>
        <dsp:cNvSpPr/>
      </dsp:nvSpPr>
      <dsp:spPr>
        <a:xfrm>
          <a:off x="1617119" y="1247406"/>
          <a:ext cx="6468479"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2559AF7-EC92-4770-8D2E-A124DC9A69A3}">
      <dsp:nvSpPr>
        <dsp:cNvPr id="0" name=""/>
        <dsp:cNvSpPr/>
      </dsp:nvSpPr>
      <dsp:spPr>
        <a:xfrm>
          <a:off x="0" y="1277809"/>
          <a:ext cx="8085599" cy="0"/>
        </a:xfrm>
        <a:prstGeom prst="line">
          <a:avLst/>
        </a:prstGeom>
        <a:solidFill>
          <a:schemeClr val="accent6">
            <a:shade val="50000"/>
            <a:hueOff val="57406"/>
            <a:satOff val="6279"/>
            <a:lumOff val="23276"/>
            <a:alphaOff val="0"/>
          </a:schemeClr>
        </a:solidFill>
        <a:ln w="12700" cap="flat" cmpd="sng" algn="ctr">
          <a:solidFill>
            <a:schemeClr val="accent6">
              <a:shade val="50000"/>
              <a:hueOff val="57406"/>
              <a:satOff val="6279"/>
              <a:lumOff val="232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C36CA6-6693-4BED-9CD2-0CDDA17821D0}">
      <dsp:nvSpPr>
        <dsp:cNvPr id="0" name=""/>
        <dsp:cNvSpPr/>
      </dsp:nvSpPr>
      <dsp:spPr>
        <a:xfrm>
          <a:off x="0" y="1277809"/>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rtl="0">
            <a:lnSpc>
              <a:spcPct val="90000"/>
            </a:lnSpc>
            <a:spcBef>
              <a:spcPct val="0"/>
            </a:spcBef>
            <a:spcAft>
              <a:spcPct val="35000"/>
            </a:spcAft>
            <a:buNone/>
          </a:pPr>
          <a:r>
            <a:rPr lang="en-US" sz="1200" b="1" kern="1200"/>
            <a:t>“Last shot” –sääntö (reagointivelvollisuus, luottamus)</a:t>
          </a:r>
          <a:endParaRPr lang="fi-FI" sz="1200" kern="1200"/>
        </a:p>
      </dsp:txBody>
      <dsp:txXfrm>
        <a:off x="0" y="1277809"/>
        <a:ext cx="1617119" cy="1275938"/>
      </dsp:txXfrm>
    </dsp:sp>
    <dsp:sp modelId="{30E28218-6C1F-4583-8879-9B1C8024CFE3}">
      <dsp:nvSpPr>
        <dsp:cNvPr id="0" name=""/>
        <dsp:cNvSpPr/>
      </dsp:nvSpPr>
      <dsp:spPr>
        <a:xfrm>
          <a:off x="1738403" y="1297745"/>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rtl="0">
            <a:lnSpc>
              <a:spcPct val="90000"/>
            </a:lnSpc>
            <a:spcBef>
              <a:spcPct val="0"/>
            </a:spcBef>
            <a:spcAft>
              <a:spcPct val="35000"/>
            </a:spcAft>
            <a:buNone/>
          </a:pPr>
          <a:r>
            <a:rPr lang="en-US" sz="1200" kern="1200"/>
            <a:t>KKO 1982 II 167; vrt. KKO 1990:22</a:t>
          </a:r>
          <a:endParaRPr lang="fi-FI" sz="1200" kern="1200"/>
        </a:p>
      </dsp:txBody>
      <dsp:txXfrm>
        <a:off x="1738403" y="1297745"/>
        <a:ext cx="6347195" cy="398730"/>
      </dsp:txXfrm>
    </dsp:sp>
    <dsp:sp modelId="{6A264B19-21DD-4C28-AE95-332144EC52ED}">
      <dsp:nvSpPr>
        <dsp:cNvPr id="0" name=""/>
        <dsp:cNvSpPr/>
      </dsp:nvSpPr>
      <dsp:spPr>
        <a:xfrm>
          <a:off x="1617119" y="1696476"/>
          <a:ext cx="6468479"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71D5AD-23F7-43C4-B885-C208B1A27AA6}">
      <dsp:nvSpPr>
        <dsp:cNvPr id="0" name=""/>
        <dsp:cNvSpPr/>
      </dsp:nvSpPr>
      <dsp:spPr>
        <a:xfrm>
          <a:off x="1738403" y="1716413"/>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rtl="0">
            <a:lnSpc>
              <a:spcPct val="90000"/>
            </a:lnSpc>
            <a:spcBef>
              <a:spcPct val="0"/>
            </a:spcBef>
            <a:spcAft>
              <a:spcPct val="35000"/>
            </a:spcAft>
            <a:buNone/>
          </a:pPr>
          <a:r>
            <a:rPr lang="en-US" sz="1200" kern="1200"/>
            <a:t>First shot: riski sille, joka aiheuttaa oikeustilan epäselvyyden</a:t>
          </a:r>
          <a:endParaRPr lang="fi-FI" sz="1200" kern="1200"/>
        </a:p>
      </dsp:txBody>
      <dsp:txXfrm>
        <a:off x="1738403" y="1716413"/>
        <a:ext cx="6347195" cy="398730"/>
      </dsp:txXfrm>
    </dsp:sp>
    <dsp:sp modelId="{2BAF2C10-2E41-4FBC-9B56-B8748E3E37C9}">
      <dsp:nvSpPr>
        <dsp:cNvPr id="0" name=""/>
        <dsp:cNvSpPr/>
      </dsp:nvSpPr>
      <dsp:spPr>
        <a:xfrm>
          <a:off x="1617119" y="2115143"/>
          <a:ext cx="6468479"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D59FBD4-F265-42C2-88BF-1650516CFE05}">
      <dsp:nvSpPr>
        <dsp:cNvPr id="0" name=""/>
        <dsp:cNvSpPr/>
      </dsp:nvSpPr>
      <dsp:spPr>
        <a:xfrm>
          <a:off x="1738403" y="2135080"/>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rtl="0">
            <a:lnSpc>
              <a:spcPct val="90000"/>
            </a:lnSpc>
            <a:spcBef>
              <a:spcPct val="0"/>
            </a:spcBef>
            <a:spcAft>
              <a:spcPct val="35000"/>
            </a:spcAft>
            <a:buNone/>
          </a:pPr>
          <a:r>
            <a:rPr lang="en-US" sz="1200" kern="1200"/>
            <a:t>Joskus molempien sijasta sovellettu tahdonvaltaista oikeutta tai molempien ehtojen yhdistelmää</a:t>
          </a:r>
          <a:endParaRPr lang="fi-FI" sz="1200" kern="1200"/>
        </a:p>
      </dsp:txBody>
      <dsp:txXfrm>
        <a:off x="1738403" y="2135080"/>
        <a:ext cx="6347195" cy="398730"/>
      </dsp:txXfrm>
    </dsp:sp>
    <dsp:sp modelId="{8FBB2C40-D923-403C-8144-F0A78C969A0A}">
      <dsp:nvSpPr>
        <dsp:cNvPr id="0" name=""/>
        <dsp:cNvSpPr/>
      </dsp:nvSpPr>
      <dsp:spPr>
        <a:xfrm>
          <a:off x="1617119" y="2533811"/>
          <a:ext cx="6468479"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C9ECEE4-C3F0-4834-B5AA-D6BE6845B422}">
      <dsp:nvSpPr>
        <dsp:cNvPr id="0" name=""/>
        <dsp:cNvSpPr/>
      </dsp:nvSpPr>
      <dsp:spPr>
        <a:xfrm>
          <a:off x="0" y="2553747"/>
          <a:ext cx="8085599" cy="0"/>
        </a:xfrm>
        <a:prstGeom prst="line">
          <a:avLst/>
        </a:prstGeom>
        <a:solidFill>
          <a:schemeClr val="accent6">
            <a:shade val="50000"/>
            <a:hueOff val="57406"/>
            <a:satOff val="6279"/>
            <a:lumOff val="23276"/>
            <a:alphaOff val="0"/>
          </a:schemeClr>
        </a:solidFill>
        <a:ln w="12700" cap="flat" cmpd="sng" algn="ctr">
          <a:solidFill>
            <a:schemeClr val="accent6">
              <a:shade val="50000"/>
              <a:hueOff val="57406"/>
              <a:satOff val="6279"/>
              <a:lumOff val="232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A8F09F-A47B-4B48-878D-185539BBA70A}">
      <dsp:nvSpPr>
        <dsp:cNvPr id="0" name=""/>
        <dsp:cNvSpPr/>
      </dsp:nvSpPr>
      <dsp:spPr>
        <a:xfrm>
          <a:off x="0" y="2553747"/>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rtl="0">
            <a:lnSpc>
              <a:spcPct val="90000"/>
            </a:lnSpc>
            <a:spcBef>
              <a:spcPct val="0"/>
            </a:spcBef>
            <a:spcAft>
              <a:spcPct val="35000"/>
            </a:spcAft>
            <a:buNone/>
          </a:pPr>
          <a:r>
            <a:rPr lang="en-US" sz="1200" b="1" kern="1200"/>
            <a:t>Osapuolten välisellä käytännöllä merkitystä </a:t>
          </a:r>
          <a:endParaRPr lang="fi-FI" sz="1200" kern="1200"/>
        </a:p>
      </dsp:txBody>
      <dsp:txXfrm>
        <a:off x="0" y="2553747"/>
        <a:ext cx="1617119" cy="1275938"/>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9EE963-8679-4E16-A61A-1B177BB31197}">
      <dsp:nvSpPr>
        <dsp:cNvPr id="0" name=""/>
        <dsp:cNvSpPr/>
      </dsp:nvSpPr>
      <dsp:spPr>
        <a:xfrm>
          <a:off x="0" y="2884215"/>
          <a:ext cx="8085599" cy="946663"/>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fi-FI" sz="1600" b="1" kern="1200"/>
            <a:t>unless one party clearly indicates in advance, or later and without undue delay informs the other party, that it does not intend to be bound by such a contract (Unidroit 2.22) </a:t>
          </a:r>
          <a:br>
            <a:rPr lang="fi-FI" sz="1600" b="1" kern="1200"/>
          </a:br>
          <a:endParaRPr lang="fi-FI" sz="1600" kern="1200"/>
        </a:p>
      </dsp:txBody>
      <dsp:txXfrm>
        <a:off x="0" y="2884215"/>
        <a:ext cx="8085599" cy="946663"/>
      </dsp:txXfrm>
    </dsp:sp>
    <dsp:sp modelId="{02AD6A56-FC56-4C45-81AB-F7821C7D9875}">
      <dsp:nvSpPr>
        <dsp:cNvPr id="0" name=""/>
        <dsp:cNvSpPr/>
      </dsp:nvSpPr>
      <dsp:spPr>
        <a:xfrm rot="10800000">
          <a:off x="0" y="1442446"/>
          <a:ext cx="8085599" cy="1455969"/>
        </a:xfrm>
        <a:prstGeom prst="upArrowCallou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fi-FI" sz="1600" b="1" kern="1200"/>
            <a:t>on the basis of the agreed terms and of any standard terms which are common in substance </a:t>
          </a:r>
          <a:endParaRPr lang="fi-FI" sz="1600" kern="1200"/>
        </a:p>
      </dsp:txBody>
      <dsp:txXfrm rot="10800000">
        <a:off x="0" y="1442446"/>
        <a:ext cx="8085599" cy="946045"/>
      </dsp:txXfrm>
    </dsp:sp>
    <dsp:sp modelId="{5AD4B139-F2EA-4087-8B16-1542FC905C01}">
      <dsp:nvSpPr>
        <dsp:cNvPr id="0" name=""/>
        <dsp:cNvSpPr/>
      </dsp:nvSpPr>
      <dsp:spPr>
        <a:xfrm rot="10800000">
          <a:off x="0" y="677"/>
          <a:ext cx="8085599" cy="1455969"/>
        </a:xfrm>
        <a:prstGeom prst="upArrowCallou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fi-FI" sz="1600" b="1" kern="1200"/>
            <a:t>Where both parties use standard terms and reach agreement except on those terms, a contract is concluded </a:t>
          </a:r>
          <a:endParaRPr lang="fi-FI" sz="1600" kern="1200"/>
        </a:p>
      </dsp:txBody>
      <dsp:txXfrm rot="10800000">
        <a:off x="0" y="677"/>
        <a:ext cx="8085599" cy="9460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35A66B-8A1F-46FE-A8F2-10EF7DB74D8F}">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A346EE-A666-4AB4-8B7E-5513E9FAB403}">
      <dsp:nvSpPr>
        <dsp:cNvPr id="0" name=""/>
        <dsp:cNvSpPr/>
      </dsp:nvSpPr>
      <dsp:spPr>
        <a:xfrm>
          <a:off x="0" y="0"/>
          <a:ext cx="215615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b="1" kern="1200"/>
            <a:t>Pääsääntö: Yksipuolinen muutos ei ole mahdollista (poikkeus: muutosoikeutta koskeva erityissopimus)</a:t>
          </a:r>
          <a:endParaRPr lang="fi-FI" sz="1300" kern="1200"/>
        </a:p>
      </dsp:txBody>
      <dsp:txXfrm>
        <a:off x="0" y="0"/>
        <a:ext cx="2156159" cy="957889"/>
      </dsp:txXfrm>
    </dsp:sp>
    <dsp:sp modelId="{33CC0D88-8E71-4E5D-8060-202B3E898190}">
      <dsp:nvSpPr>
        <dsp:cNvPr id="0" name=""/>
        <dsp:cNvSpPr/>
      </dsp:nvSpPr>
      <dsp:spPr>
        <a:xfrm>
          <a:off x="0" y="957889"/>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DC828D-3342-4EBF-806A-DAC0A8D4B780}">
      <dsp:nvSpPr>
        <dsp:cNvPr id="0" name=""/>
        <dsp:cNvSpPr/>
      </dsp:nvSpPr>
      <dsp:spPr>
        <a:xfrm>
          <a:off x="0" y="957889"/>
          <a:ext cx="215615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b="1" kern="1200"/>
            <a:t>Osapuolet voivat sopia ehtojen muuttamisesta</a:t>
          </a:r>
          <a:endParaRPr lang="fi-FI" sz="1300" kern="1200"/>
        </a:p>
      </dsp:txBody>
      <dsp:txXfrm>
        <a:off x="0" y="957889"/>
        <a:ext cx="2156159" cy="957889"/>
      </dsp:txXfrm>
    </dsp:sp>
    <dsp:sp modelId="{6A70097F-99EB-4937-A787-1EA9141EF974}">
      <dsp:nvSpPr>
        <dsp:cNvPr id="0" name=""/>
        <dsp:cNvSpPr/>
      </dsp:nvSpPr>
      <dsp:spPr>
        <a:xfrm>
          <a:off x="2317871" y="980152"/>
          <a:ext cx="8462927" cy="445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kern="1200"/>
            <a:t>Uudelleenneuvottelu- ja hardship -ehdot oikeuttavat monen- tai yksipuolisiin muutoksiin</a:t>
          </a:r>
        </a:p>
      </dsp:txBody>
      <dsp:txXfrm>
        <a:off x="2317871" y="980152"/>
        <a:ext cx="8462927" cy="445268"/>
      </dsp:txXfrm>
    </dsp:sp>
    <dsp:sp modelId="{90C4B077-4B8F-42C2-BA98-AE6D55255B26}">
      <dsp:nvSpPr>
        <dsp:cNvPr id="0" name=""/>
        <dsp:cNvSpPr/>
      </dsp:nvSpPr>
      <dsp:spPr>
        <a:xfrm>
          <a:off x="2156159" y="1425421"/>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D59D75-0BF8-4599-911D-FCA1AE733DE1}">
      <dsp:nvSpPr>
        <dsp:cNvPr id="0" name=""/>
        <dsp:cNvSpPr/>
      </dsp:nvSpPr>
      <dsp:spPr>
        <a:xfrm>
          <a:off x="2317871" y="1447684"/>
          <a:ext cx="8462927" cy="445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kern="1200"/>
            <a:t>Osapuolet voivat sopia, että vain ulkopuolinen voi muuttaa ehtoja</a:t>
          </a:r>
        </a:p>
      </dsp:txBody>
      <dsp:txXfrm>
        <a:off x="2317871" y="1447684"/>
        <a:ext cx="8462927" cy="445268"/>
      </dsp:txXfrm>
    </dsp:sp>
    <dsp:sp modelId="{49749F8C-1F94-4523-9E40-A7D11E86C1B3}">
      <dsp:nvSpPr>
        <dsp:cNvPr id="0" name=""/>
        <dsp:cNvSpPr/>
      </dsp:nvSpPr>
      <dsp:spPr>
        <a:xfrm>
          <a:off x="2156159" y="1892953"/>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96C5370-3BC9-4EFA-89BD-7EBCB0B00607}">
      <dsp:nvSpPr>
        <dsp:cNvPr id="0" name=""/>
        <dsp:cNvSpPr/>
      </dsp:nvSpPr>
      <dsp:spPr>
        <a:xfrm>
          <a:off x="0" y="1915778"/>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0E4729-4856-49DF-B673-59DF9E0A02E4}">
      <dsp:nvSpPr>
        <dsp:cNvPr id="0" name=""/>
        <dsp:cNvSpPr/>
      </dsp:nvSpPr>
      <dsp:spPr>
        <a:xfrm>
          <a:off x="0" y="1915778"/>
          <a:ext cx="215615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b="1" kern="1200"/>
            <a:t>Oletettu muuttaminen (hiljainen suostumus tai myötävaikuttava käyttäytyminen)</a:t>
          </a:r>
          <a:endParaRPr lang="fi-FI" sz="1300" kern="1200"/>
        </a:p>
      </dsp:txBody>
      <dsp:txXfrm>
        <a:off x="0" y="1915778"/>
        <a:ext cx="2156159" cy="957889"/>
      </dsp:txXfrm>
    </dsp:sp>
    <dsp:sp modelId="{2DDBCEAA-2D77-4BC0-A157-04A601A081B8}">
      <dsp:nvSpPr>
        <dsp:cNvPr id="0" name=""/>
        <dsp:cNvSpPr/>
      </dsp:nvSpPr>
      <dsp:spPr>
        <a:xfrm>
          <a:off x="0" y="2873667"/>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ACCA47-4746-41E1-B704-A07161E27AFD}">
      <dsp:nvSpPr>
        <dsp:cNvPr id="0" name=""/>
        <dsp:cNvSpPr/>
      </dsp:nvSpPr>
      <dsp:spPr>
        <a:xfrm>
          <a:off x="0" y="2873667"/>
          <a:ext cx="215615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b="1" kern="1200"/>
            <a:t>Tuomioistuin voi muuttaa kohtuutonta ehtoa (sovittelu)</a:t>
          </a:r>
          <a:endParaRPr lang="fi-FI" sz="1300" kern="1200"/>
        </a:p>
      </dsp:txBody>
      <dsp:txXfrm>
        <a:off x="0" y="2873667"/>
        <a:ext cx="2156159" cy="957889"/>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07351-333D-4671-9181-8886CA76E0C6}">
      <dsp:nvSpPr>
        <dsp:cNvPr id="0" name=""/>
        <dsp:cNvSpPr/>
      </dsp:nvSpPr>
      <dsp:spPr>
        <a:xfrm>
          <a:off x="0" y="0"/>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71462F-A75D-46A0-ABE9-954CF43CE4D3}">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rtl="0">
            <a:lnSpc>
              <a:spcPct val="90000"/>
            </a:lnSpc>
            <a:spcBef>
              <a:spcPct val="0"/>
            </a:spcBef>
            <a:spcAft>
              <a:spcPct val="35000"/>
            </a:spcAft>
            <a:buNone/>
          </a:pPr>
          <a:r>
            <a:rPr lang="fi-FI" sz="2700" b="1" kern="1200"/>
            <a:t>huom. myös yllättävät ja ankarat ehdot:</a:t>
          </a:r>
          <a:endParaRPr lang="fi-FI" sz="2700" kern="1200"/>
        </a:p>
      </dsp:txBody>
      <dsp:txXfrm>
        <a:off x="0" y="0"/>
        <a:ext cx="1617119" cy="3831557"/>
      </dsp:txXfrm>
    </dsp:sp>
    <dsp:sp modelId="{AB729A76-9CF0-4E55-B12A-B580D212A31D}">
      <dsp:nvSpPr>
        <dsp:cNvPr id="0" name=""/>
        <dsp:cNvSpPr/>
      </dsp:nvSpPr>
      <dsp:spPr>
        <a:xfrm>
          <a:off x="1738403" y="59868"/>
          <a:ext cx="634719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fi-FI" sz="2400" b="1" i="1" kern="1200"/>
            <a:t>(1) No term contained in standard terms which is of such a character that the other party could not reasonably have expected it, is effective </a:t>
          </a:r>
          <a:endParaRPr lang="fi-FI" sz="2400" kern="1200"/>
        </a:p>
      </dsp:txBody>
      <dsp:txXfrm>
        <a:off x="1738403" y="59868"/>
        <a:ext cx="6347195" cy="1197361"/>
      </dsp:txXfrm>
    </dsp:sp>
    <dsp:sp modelId="{625E9B39-B29E-4076-B633-7DEBECE6D74A}">
      <dsp:nvSpPr>
        <dsp:cNvPr id="0" name=""/>
        <dsp:cNvSpPr/>
      </dsp:nvSpPr>
      <dsp:spPr>
        <a:xfrm>
          <a:off x="1617119" y="1257229"/>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0CA1622-4534-4537-A529-5F08F8EA6736}">
      <dsp:nvSpPr>
        <dsp:cNvPr id="0" name=""/>
        <dsp:cNvSpPr/>
      </dsp:nvSpPr>
      <dsp:spPr>
        <a:xfrm>
          <a:off x="1738403" y="1317097"/>
          <a:ext cx="634719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fi-FI" sz="2400" b="1" i="1" kern="1200"/>
            <a:t>unless it has been expressly accepted by that party. </a:t>
          </a:r>
          <a:endParaRPr lang="fi-FI" sz="2400" kern="1200"/>
        </a:p>
      </dsp:txBody>
      <dsp:txXfrm>
        <a:off x="1738403" y="1317097"/>
        <a:ext cx="6347195" cy="1197361"/>
      </dsp:txXfrm>
    </dsp:sp>
    <dsp:sp modelId="{F47F029E-F902-434F-97BC-00016649EB61}">
      <dsp:nvSpPr>
        <dsp:cNvPr id="0" name=""/>
        <dsp:cNvSpPr/>
      </dsp:nvSpPr>
      <dsp:spPr>
        <a:xfrm>
          <a:off x="1617119" y="2514459"/>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D083DF-01C8-43CF-A303-CFB14F4551C6}">
      <dsp:nvSpPr>
        <dsp:cNvPr id="0" name=""/>
        <dsp:cNvSpPr/>
      </dsp:nvSpPr>
      <dsp:spPr>
        <a:xfrm>
          <a:off x="1738403" y="2574327"/>
          <a:ext cx="634719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fi-FI" sz="2400" b="1" i="1" kern="1200"/>
            <a:t>(2) In determining whether a term is of such a character regard shall be had to its content, language and presentation. </a:t>
          </a:r>
          <a:endParaRPr lang="fi-FI" sz="2400" kern="1200"/>
        </a:p>
      </dsp:txBody>
      <dsp:txXfrm>
        <a:off x="1738403" y="2574327"/>
        <a:ext cx="6347195" cy="1197361"/>
      </dsp:txXfrm>
    </dsp:sp>
    <dsp:sp modelId="{AAC37F3D-B133-419C-8A1A-021DF40B605D}">
      <dsp:nvSpPr>
        <dsp:cNvPr id="0" name=""/>
        <dsp:cNvSpPr/>
      </dsp:nvSpPr>
      <dsp:spPr>
        <a:xfrm>
          <a:off x="1617119" y="3771688"/>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2B3F97-C2E2-4F3F-96A2-7B53BE9760BF}">
      <dsp:nvSpPr>
        <dsp:cNvPr id="0" name=""/>
        <dsp:cNvSpPr/>
      </dsp:nvSpPr>
      <dsp:spPr>
        <a:xfrm>
          <a:off x="3187254" y="0"/>
          <a:ext cx="3831557" cy="3831557"/>
        </a:xfrm>
        <a:prstGeom prst="triangle">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E807A818-827D-4FC6-9F6D-AFB83BB5AF6B}">
      <dsp:nvSpPr>
        <dsp:cNvPr id="0" name=""/>
        <dsp:cNvSpPr/>
      </dsp:nvSpPr>
      <dsp:spPr>
        <a:xfrm>
          <a:off x="5103032" y="383529"/>
          <a:ext cx="2490512" cy="680999"/>
        </a:xfrm>
        <a:prstGeom prst="round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b="1" kern="1200"/>
            <a:t>Conditions: rikkominen oikeuttaa sopimuksen purkamiseen </a:t>
          </a:r>
          <a:endParaRPr lang="fi-FI" sz="1200" kern="1200"/>
        </a:p>
      </dsp:txBody>
      <dsp:txXfrm>
        <a:off x="5136276" y="416773"/>
        <a:ext cx="2424024" cy="614511"/>
      </dsp:txXfrm>
    </dsp:sp>
    <dsp:sp modelId="{D5CEF7E7-2DE3-444B-B421-5642AD243C2A}">
      <dsp:nvSpPr>
        <dsp:cNvPr id="0" name=""/>
        <dsp:cNvSpPr/>
      </dsp:nvSpPr>
      <dsp:spPr>
        <a:xfrm>
          <a:off x="5103032" y="1149654"/>
          <a:ext cx="2490512" cy="680999"/>
        </a:xfrm>
        <a:prstGeom prst="round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b="1" kern="1200"/>
            <a:t>Warranties: rikkominen oikeuttaa vain vahingonkorvaukseen </a:t>
          </a:r>
          <a:endParaRPr lang="fi-FI" sz="1200" kern="1200"/>
        </a:p>
      </dsp:txBody>
      <dsp:txXfrm>
        <a:off x="5136276" y="1182898"/>
        <a:ext cx="2424024" cy="614511"/>
      </dsp:txXfrm>
    </dsp:sp>
    <dsp:sp modelId="{8C071775-E75A-4E22-9036-ECB20D4D1D64}">
      <dsp:nvSpPr>
        <dsp:cNvPr id="0" name=""/>
        <dsp:cNvSpPr/>
      </dsp:nvSpPr>
      <dsp:spPr>
        <a:xfrm>
          <a:off x="5103032" y="1915778"/>
          <a:ext cx="2490512" cy="680999"/>
        </a:xfrm>
        <a:prstGeom prst="round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b="1" kern="1200"/>
            <a:t>Osapuolet voivat ehtojen luokittelulla vaikuttaa seuraamuksiin </a:t>
          </a:r>
          <a:endParaRPr lang="fi-FI" sz="1200" kern="1200"/>
        </a:p>
      </dsp:txBody>
      <dsp:txXfrm>
        <a:off x="5136276" y="1949022"/>
        <a:ext cx="2424024" cy="614511"/>
      </dsp:txXfrm>
    </dsp:sp>
    <dsp:sp modelId="{4A5428FF-A29C-4C3E-8246-0D2F406DF513}">
      <dsp:nvSpPr>
        <dsp:cNvPr id="0" name=""/>
        <dsp:cNvSpPr/>
      </dsp:nvSpPr>
      <dsp:spPr>
        <a:xfrm>
          <a:off x="5103032" y="2681902"/>
          <a:ext cx="2490512" cy="680999"/>
        </a:xfrm>
        <a:prstGeom prst="round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b="1" kern="1200"/>
            <a:t>Intermediate clauses: ehdon merkitys voidaan arvioida rikkomuksen tapahduttua </a:t>
          </a:r>
          <a:endParaRPr lang="fi-FI" sz="1200" kern="1200"/>
        </a:p>
      </dsp:txBody>
      <dsp:txXfrm>
        <a:off x="5136276" y="2715146"/>
        <a:ext cx="2424024" cy="6145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4A4870-B3C5-43B3-BC67-EF8F0EFDEA78}">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BF72D4-AADC-4298-AD2A-D21244BADACC}">
      <dsp:nvSpPr>
        <dsp:cNvPr id="0" name=""/>
        <dsp:cNvSpPr/>
      </dsp:nvSpPr>
      <dsp:spPr>
        <a:xfrm>
          <a:off x="0" y="0"/>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fi-FI" sz="2300" b="1" kern="1200"/>
            <a:t>Sopimuksen tekeminen OikTL:n mukaisesti</a:t>
          </a:r>
          <a:endParaRPr lang="fi-FI" sz="2300" kern="1200"/>
        </a:p>
      </dsp:txBody>
      <dsp:txXfrm>
        <a:off x="0" y="0"/>
        <a:ext cx="2156159" cy="1915778"/>
      </dsp:txXfrm>
    </dsp:sp>
    <dsp:sp modelId="{81E8F04D-9DA9-418C-BF10-5D615CC4E8D7}">
      <dsp:nvSpPr>
        <dsp:cNvPr id="0" name=""/>
        <dsp:cNvSpPr/>
      </dsp:nvSpPr>
      <dsp:spPr>
        <a:xfrm>
          <a:off x="2317871" y="86995"/>
          <a:ext cx="8462927" cy="17399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i="1" kern="1200"/>
            <a:t>Tarjous ja hyväksyvä vastaus (tai huutokauppa)</a:t>
          </a:r>
          <a:endParaRPr lang="fi-FI" sz="1300" kern="1200"/>
        </a:p>
      </dsp:txBody>
      <dsp:txXfrm>
        <a:off x="2317871" y="86995"/>
        <a:ext cx="8462927" cy="1739916"/>
      </dsp:txXfrm>
    </dsp:sp>
    <dsp:sp modelId="{193335CE-0AB2-4F55-82EA-8388EAE084CD}">
      <dsp:nvSpPr>
        <dsp:cNvPr id="0" name=""/>
        <dsp:cNvSpPr/>
      </dsp:nvSpPr>
      <dsp:spPr>
        <a:xfrm>
          <a:off x="2156159" y="1826911"/>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CA74891-684B-479A-82A3-1E207D657DC7}">
      <dsp:nvSpPr>
        <dsp:cNvPr id="0" name=""/>
        <dsp:cNvSpPr/>
      </dsp:nvSpPr>
      <dsp:spPr>
        <a:xfrm>
          <a:off x="0" y="1915778"/>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77829A-A25A-4972-90EA-01837E37A925}">
      <dsp:nvSpPr>
        <dsp:cNvPr id="0" name=""/>
        <dsp:cNvSpPr/>
      </dsp:nvSpPr>
      <dsp:spPr>
        <a:xfrm>
          <a:off x="0" y="1915778"/>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fi-FI" sz="2300" b="1" kern="1200"/>
            <a:t>Muita sopimuksen syntymistapoja </a:t>
          </a:r>
          <a:endParaRPr lang="fi-FI" sz="2300" kern="1200"/>
        </a:p>
      </dsp:txBody>
      <dsp:txXfrm>
        <a:off x="0" y="1915778"/>
        <a:ext cx="2156159" cy="1915778"/>
      </dsp:txXfrm>
    </dsp:sp>
    <dsp:sp modelId="{4FA4548A-D2A0-4D77-BA43-EA00F3FBBFDE}">
      <dsp:nvSpPr>
        <dsp:cNvPr id="0" name=""/>
        <dsp:cNvSpPr/>
      </dsp:nvSpPr>
      <dsp:spPr>
        <a:xfrm>
          <a:off x="2317871" y="1938299"/>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i="1" kern="1200"/>
            <a:t>Suomen  lain mukaan sopimus syntyy, jos sopimukseen pääsemisestä ja sen sisällöstä päästään yksimielisyyteen</a:t>
          </a:r>
          <a:endParaRPr lang="fi-FI" sz="1300" kern="1200"/>
        </a:p>
      </dsp:txBody>
      <dsp:txXfrm>
        <a:off x="2317871" y="1938299"/>
        <a:ext cx="8462927" cy="450413"/>
      </dsp:txXfrm>
    </dsp:sp>
    <dsp:sp modelId="{32393AA4-F978-499B-BAD4-70772B23C8C7}">
      <dsp:nvSpPr>
        <dsp:cNvPr id="0" name=""/>
        <dsp:cNvSpPr/>
      </dsp:nvSpPr>
      <dsp:spPr>
        <a:xfrm>
          <a:off x="2156159" y="2388712"/>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A068042-26B9-4734-AB79-20A6C18F6604}">
      <dsp:nvSpPr>
        <dsp:cNvPr id="0" name=""/>
        <dsp:cNvSpPr/>
      </dsp:nvSpPr>
      <dsp:spPr>
        <a:xfrm>
          <a:off x="2317871" y="2411233"/>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i="1" kern="1200"/>
            <a:t>Sopimusneuvottelut: yksimielisyys saavutetaan askel askeleelta, ei kerralla (vrt. tarjous - hyväksyntä - malli)</a:t>
          </a:r>
          <a:endParaRPr lang="fi-FI" sz="1300" kern="1200"/>
        </a:p>
      </dsp:txBody>
      <dsp:txXfrm>
        <a:off x="2317871" y="2411233"/>
        <a:ext cx="8462927" cy="450413"/>
      </dsp:txXfrm>
    </dsp:sp>
    <dsp:sp modelId="{1EE10614-902A-4116-9FA2-064127305116}">
      <dsp:nvSpPr>
        <dsp:cNvPr id="0" name=""/>
        <dsp:cNvSpPr/>
      </dsp:nvSpPr>
      <dsp:spPr>
        <a:xfrm>
          <a:off x="2156159" y="2861647"/>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4FF0E1F-CDE4-4DC6-B303-E9DECA9DBF37}">
      <dsp:nvSpPr>
        <dsp:cNvPr id="0" name=""/>
        <dsp:cNvSpPr/>
      </dsp:nvSpPr>
      <dsp:spPr>
        <a:xfrm>
          <a:off x="2317871" y="2884168"/>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i="1" kern="1200"/>
            <a:t>Olosuhteisiin perustuvat sopimukset: pysäköinti, julkinen liikenne</a:t>
          </a:r>
          <a:endParaRPr lang="fi-FI" sz="1300" kern="1200"/>
        </a:p>
      </dsp:txBody>
      <dsp:txXfrm>
        <a:off x="2317871" y="2884168"/>
        <a:ext cx="8462927" cy="450413"/>
      </dsp:txXfrm>
    </dsp:sp>
    <dsp:sp modelId="{527E2956-DB37-46B2-BB9C-3FDEC3230B13}">
      <dsp:nvSpPr>
        <dsp:cNvPr id="0" name=""/>
        <dsp:cNvSpPr/>
      </dsp:nvSpPr>
      <dsp:spPr>
        <a:xfrm>
          <a:off x="2156159" y="3334581"/>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2964764-08C6-4FEC-870F-7E8B371F8C0C}">
      <dsp:nvSpPr>
        <dsp:cNvPr id="0" name=""/>
        <dsp:cNvSpPr/>
      </dsp:nvSpPr>
      <dsp:spPr>
        <a:xfrm>
          <a:off x="2317871" y="3357102"/>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i="1" kern="1200"/>
            <a:t>Oletettu sopimus: osapuolten välinen yhteistyö, joka osoittaa, että sopimussuhde on olemassa, mutta on vaikea jäljittää, milloin tai miten sopimus syntyi</a:t>
          </a:r>
          <a:endParaRPr lang="fi-FI" sz="1300" kern="1200"/>
        </a:p>
      </dsp:txBody>
      <dsp:txXfrm>
        <a:off x="2317871" y="3357102"/>
        <a:ext cx="8462927" cy="450413"/>
      </dsp:txXfrm>
    </dsp:sp>
    <dsp:sp modelId="{D4BA3578-A421-4352-920F-2D9F6937637F}">
      <dsp:nvSpPr>
        <dsp:cNvPr id="0" name=""/>
        <dsp:cNvSpPr/>
      </dsp:nvSpPr>
      <dsp:spPr>
        <a:xfrm>
          <a:off x="2156159" y="3807516"/>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46CF8-9F55-493B-BBCE-FF84DA09A012}">
      <dsp:nvSpPr>
        <dsp:cNvPr id="0" name=""/>
        <dsp:cNvSpPr/>
      </dsp:nvSpPr>
      <dsp:spPr>
        <a:xfrm>
          <a:off x="4777136" y="452"/>
          <a:ext cx="1226526" cy="1226526"/>
        </a:xfrm>
        <a:prstGeom prst="ellipse">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fi-FI" sz="800" b="1" kern="1200"/>
            <a:t>Tarjous (tarjoajan antama) ja vastaus / hyväksyntä (tarjoajan antama)</a:t>
          </a:r>
          <a:endParaRPr lang="fi-FI" sz="800" kern="1200"/>
        </a:p>
      </dsp:txBody>
      <dsp:txXfrm>
        <a:off x="4956757" y="180073"/>
        <a:ext cx="867284" cy="867284"/>
      </dsp:txXfrm>
    </dsp:sp>
    <dsp:sp modelId="{40641E79-19D2-44C4-9B40-838E3CBA641B}">
      <dsp:nvSpPr>
        <dsp:cNvPr id="0" name=""/>
        <dsp:cNvSpPr/>
      </dsp:nvSpPr>
      <dsp:spPr>
        <a:xfrm rot="2700000">
          <a:off x="5871969" y="1051249"/>
          <a:ext cx="325880" cy="413952"/>
        </a:xfrm>
        <a:prstGeom prst="rightArrow">
          <a:avLst>
            <a:gd name="adj1" fmla="val 60000"/>
            <a:gd name="adj2" fmla="val 50000"/>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fi-FI" sz="600" kern="1200"/>
        </a:p>
      </dsp:txBody>
      <dsp:txXfrm>
        <a:off x="5886286" y="1099474"/>
        <a:ext cx="228116" cy="248372"/>
      </dsp:txXfrm>
    </dsp:sp>
    <dsp:sp modelId="{98DB4B18-AB5E-48A8-A277-B134270A7FD9}">
      <dsp:nvSpPr>
        <dsp:cNvPr id="0" name=""/>
        <dsp:cNvSpPr/>
      </dsp:nvSpPr>
      <dsp:spPr>
        <a:xfrm>
          <a:off x="6079198" y="1302515"/>
          <a:ext cx="1226526" cy="1226526"/>
        </a:xfrm>
        <a:prstGeom prst="ellipse">
          <a:avLst/>
        </a:prstGeom>
        <a:solidFill>
          <a:schemeClr val="accent4">
            <a:hueOff val="-5306312"/>
            <a:satOff val="13118"/>
            <a:lumOff val="732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fi-FI" sz="800" b="1" kern="1200"/>
            <a:t>Tarjous on muotoiltava siten, että tarjouksen tekijä pystyy vastaamaan tarjoukseen "kyllä" tai "ei"</a:t>
          </a:r>
          <a:endParaRPr lang="fi-FI" sz="800" kern="1200"/>
        </a:p>
      </dsp:txBody>
      <dsp:txXfrm>
        <a:off x="6258819" y="1482136"/>
        <a:ext cx="867284" cy="867284"/>
      </dsp:txXfrm>
    </dsp:sp>
    <dsp:sp modelId="{BDAC6D3D-7122-40CC-9050-ECBC571C4CAA}">
      <dsp:nvSpPr>
        <dsp:cNvPr id="0" name=""/>
        <dsp:cNvSpPr/>
      </dsp:nvSpPr>
      <dsp:spPr>
        <a:xfrm rot="8100000">
          <a:off x="5885012" y="2353311"/>
          <a:ext cx="325880" cy="413952"/>
        </a:xfrm>
        <a:prstGeom prst="rightArrow">
          <a:avLst>
            <a:gd name="adj1" fmla="val 60000"/>
            <a:gd name="adj2" fmla="val 50000"/>
          </a:avLst>
        </a:prstGeom>
        <a:solidFill>
          <a:schemeClr val="accent4">
            <a:hueOff val="-5306312"/>
            <a:satOff val="13118"/>
            <a:lumOff val="732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fi-FI" sz="600" kern="1200"/>
        </a:p>
      </dsp:txBody>
      <dsp:txXfrm rot="10800000">
        <a:off x="5968459" y="2401536"/>
        <a:ext cx="228116" cy="248372"/>
      </dsp:txXfrm>
    </dsp:sp>
    <dsp:sp modelId="{5D4DD532-9ADC-422D-BBF3-8DDB401B2EDD}">
      <dsp:nvSpPr>
        <dsp:cNvPr id="0" name=""/>
        <dsp:cNvSpPr/>
      </dsp:nvSpPr>
      <dsp:spPr>
        <a:xfrm>
          <a:off x="4777136" y="2604577"/>
          <a:ext cx="1226526" cy="1226526"/>
        </a:xfrm>
        <a:prstGeom prst="ellipse">
          <a:avLst/>
        </a:prstGeom>
        <a:solidFill>
          <a:schemeClr val="accent4">
            <a:hueOff val="-10612624"/>
            <a:satOff val="26235"/>
            <a:lumOff val="1464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fi-FI" sz="800" b="1" kern="1200"/>
            <a:t>Tarjouksen sitova luonne: tarjouksen tekijällä on mahdollisuus tehdä sopimus vastaamalla "kyllä"</a:t>
          </a:r>
          <a:endParaRPr lang="fi-FI" sz="800" kern="1200"/>
        </a:p>
      </dsp:txBody>
      <dsp:txXfrm>
        <a:off x="4956757" y="2784198"/>
        <a:ext cx="867284" cy="867284"/>
      </dsp:txXfrm>
    </dsp:sp>
    <dsp:sp modelId="{91B6A9F9-F313-4D9B-ABFB-023E0D77A8A2}">
      <dsp:nvSpPr>
        <dsp:cNvPr id="0" name=""/>
        <dsp:cNvSpPr/>
      </dsp:nvSpPr>
      <dsp:spPr>
        <a:xfrm rot="13500000">
          <a:off x="4582949" y="2366355"/>
          <a:ext cx="325880" cy="413952"/>
        </a:xfrm>
        <a:prstGeom prst="rightArrow">
          <a:avLst>
            <a:gd name="adj1" fmla="val 60000"/>
            <a:gd name="adj2" fmla="val 50000"/>
          </a:avLst>
        </a:prstGeom>
        <a:solidFill>
          <a:schemeClr val="accent4">
            <a:hueOff val="-10612624"/>
            <a:satOff val="26235"/>
            <a:lumOff val="14641"/>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fi-FI" sz="600" kern="1200"/>
        </a:p>
      </dsp:txBody>
      <dsp:txXfrm rot="10800000">
        <a:off x="4666396" y="2483710"/>
        <a:ext cx="228116" cy="248372"/>
      </dsp:txXfrm>
    </dsp:sp>
    <dsp:sp modelId="{3FA55DFE-CF0E-4281-902D-28713EBB2AAC}">
      <dsp:nvSpPr>
        <dsp:cNvPr id="0" name=""/>
        <dsp:cNvSpPr/>
      </dsp:nvSpPr>
      <dsp:spPr>
        <a:xfrm>
          <a:off x="3475073" y="1302515"/>
          <a:ext cx="1226526" cy="1226526"/>
        </a:xfrm>
        <a:prstGeom prst="ellipse">
          <a:avLst/>
        </a:prstGeom>
        <a:solidFill>
          <a:schemeClr val="accent4">
            <a:hueOff val="-15918935"/>
            <a:satOff val="39353"/>
            <a:lumOff val="2196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fi-FI" sz="800" b="1" kern="1200"/>
            <a:t>Tarjouksen sitovuus alkaa, kun tarjous on tullut tarjouksen tekijän tietoon.</a:t>
          </a:r>
          <a:endParaRPr lang="fi-FI" sz="800" kern="1200"/>
        </a:p>
      </dsp:txBody>
      <dsp:txXfrm>
        <a:off x="3654694" y="1482136"/>
        <a:ext cx="867284" cy="867284"/>
      </dsp:txXfrm>
    </dsp:sp>
    <dsp:sp modelId="{7D533D1B-1CE5-422F-AB0E-955DEC2C8A89}">
      <dsp:nvSpPr>
        <dsp:cNvPr id="0" name=""/>
        <dsp:cNvSpPr/>
      </dsp:nvSpPr>
      <dsp:spPr>
        <a:xfrm rot="10584484">
          <a:off x="2883720" y="1668299"/>
          <a:ext cx="325880" cy="413952"/>
        </a:xfrm>
        <a:prstGeom prst="rightArrow">
          <a:avLst>
            <a:gd name="adj1" fmla="val 60000"/>
            <a:gd name="adj2" fmla="val 50000"/>
          </a:avLst>
        </a:prstGeom>
        <a:solidFill>
          <a:schemeClr val="accent4">
            <a:hueOff val="-15918935"/>
            <a:satOff val="39353"/>
            <a:lumOff val="21961"/>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fi-FI" sz="600" kern="1200"/>
        </a:p>
      </dsp:txBody>
      <dsp:txXfrm>
        <a:off x="2981388" y="1748027"/>
        <a:ext cx="228116" cy="2483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BADF78-CEBB-45A6-94B4-5B05C8E86B7F}">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698F44-259D-4CED-BFD3-9535B0BB18CD}">
      <dsp:nvSpPr>
        <dsp:cNvPr id="0" name=""/>
        <dsp:cNvSpPr/>
      </dsp:nvSpPr>
      <dsp:spPr>
        <a:xfrm>
          <a:off x="0" y="0"/>
          <a:ext cx="215615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fi-FI" sz="2000" b="1" kern="1200"/>
            <a:t>Tarjouksen voimassaoloaika:</a:t>
          </a:r>
          <a:endParaRPr lang="fi-FI" sz="2000" kern="1200"/>
        </a:p>
      </dsp:txBody>
      <dsp:txXfrm>
        <a:off x="0" y="0"/>
        <a:ext cx="2156159" cy="3831557"/>
      </dsp:txXfrm>
    </dsp:sp>
    <dsp:sp modelId="{FBB75125-0685-4BE2-A02C-BF247DFD3C22}">
      <dsp:nvSpPr>
        <dsp:cNvPr id="0" name=""/>
        <dsp:cNvSpPr/>
      </dsp:nvSpPr>
      <dsp:spPr>
        <a:xfrm>
          <a:off x="2317871" y="89053"/>
          <a:ext cx="4150607"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fi-FI" sz="2800" kern="1200"/>
            <a:t>Hyväksynnän on saavutettava tarjoajalle voimassaoloaikana</a:t>
          </a:r>
        </a:p>
      </dsp:txBody>
      <dsp:txXfrm>
        <a:off x="2317871" y="89053"/>
        <a:ext cx="4150607" cy="1781075"/>
      </dsp:txXfrm>
    </dsp:sp>
    <dsp:sp modelId="{A82C1494-88C5-49D7-B063-E6FE00AD1F61}">
      <dsp:nvSpPr>
        <dsp:cNvPr id="0" name=""/>
        <dsp:cNvSpPr/>
      </dsp:nvSpPr>
      <dsp:spPr>
        <a:xfrm>
          <a:off x="6630191" y="89053"/>
          <a:ext cx="4150607"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fi-FI" sz="2200" i="1" kern="1200"/>
            <a:t>Voidaan määritellä tarjouksessa</a:t>
          </a:r>
          <a:endParaRPr lang="fi-FI" sz="2200" kern="1200"/>
        </a:p>
      </dsp:txBody>
      <dsp:txXfrm>
        <a:off x="6630191" y="89053"/>
        <a:ext cx="4150607" cy="890537"/>
      </dsp:txXfrm>
    </dsp:sp>
    <dsp:sp modelId="{77B118BF-308E-4342-B600-5ED984308231}">
      <dsp:nvSpPr>
        <dsp:cNvPr id="0" name=""/>
        <dsp:cNvSpPr/>
      </dsp:nvSpPr>
      <dsp:spPr>
        <a:xfrm>
          <a:off x="6468479" y="979591"/>
          <a:ext cx="415060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FC3F693-0D12-4660-BCF7-D971CF8F9B48}">
      <dsp:nvSpPr>
        <dsp:cNvPr id="0" name=""/>
        <dsp:cNvSpPr/>
      </dsp:nvSpPr>
      <dsp:spPr>
        <a:xfrm>
          <a:off x="6630191" y="979591"/>
          <a:ext cx="4150607"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fi-FI" sz="2200" i="1" kern="1200"/>
            <a:t>OikTL: hyväksynnän on saavuttava tarjoajalle kohtuullisen ajan kuluessa</a:t>
          </a:r>
          <a:endParaRPr lang="fi-FI" sz="2200" kern="1200"/>
        </a:p>
      </dsp:txBody>
      <dsp:txXfrm>
        <a:off x="6630191" y="979591"/>
        <a:ext cx="4150607" cy="890537"/>
      </dsp:txXfrm>
    </dsp:sp>
    <dsp:sp modelId="{E2500E8A-81CE-4F27-B726-C36AB825328E}">
      <dsp:nvSpPr>
        <dsp:cNvPr id="0" name=""/>
        <dsp:cNvSpPr/>
      </dsp:nvSpPr>
      <dsp:spPr>
        <a:xfrm>
          <a:off x="2156159" y="1870129"/>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67BA3DB-1263-4244-A47F-EFB6FE9204C7}">
      <dsp:nvSpPr>
        <dsp:cNvPr id="0" name=""/>
        <dsp:cNvSpPr/>
      </dsp:nvSpPr>
      <dsp:spPr>
        <a:xfrm>
          <a:off x="2317871" y="1959182"/>
          <a:ext cx="4150607"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fi-FI" sz="2800" kern="1200"/>
            <a:t>Suullisesti tehty tarjous, jossa ei anneta kiinteää hyväksymisaikaa, on hyväksyttävä välittömästi;</a:t>
          </a:r>
        </a:p>
      </dsp:txBody>
      <dsp:txXfrm>
        <a:off x="2317871" y="1959182"/>
        <a:ext cx="4150607" cy="1781075"/>
      </dsp:txXfrm>
    </dsp:sp>
    <dsp:sp modelId="{958BAFE1-044C-4FFA-94D4-8ED787E8ABD0}">
      <dsp:nvSpPr>
        <dsp:cNvPr id="0" name=""/>
        <dsp:cNvSpPr/>
      </dsp:nvSpPr>
      <dsp:spPr>
        <a:xfrm>
          <a:off x="6630191" y="1959182"/>
          <a:ext cx="4150607"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fi-FI" sz="2200" i="1" kern="1200"/>
            <a:t>Tarjous katsotaan hylätyksi, ellei sitä hyväksytä välittömästi</a:t>
          </a:r>
          <a:endParaRPr lang="fi-FI" sz="2200" kern="1200"/>
        </a:p>
      </dsp:txBody>
      <dsp:txXfrm>
        <a:off x="6630191" y="1959182"/>
        <a:ext cx="4150607" cy="1781075"/>
      </dsp:txXfrm>
    </dsp:sp>
    <dsp:sp modelId="{CC70EC2C-37E0-4119-A632-7BA1E132A7C3}">
      <dsp:nvSpPr>
        <dsp:cNvPr id="0" name=""/>
        <dsp:cNvSpPr/>
      </dsp:nvSpPr>
      <dsp:spPr>
        <a:xfrm>
          <a:off x="2156159" y="3740258"/>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08FCAA-FB18-4A5C-AA96-6FE1681B0018}">
      <dsp:nvSpPr>
        <dsp:cNvPr id="0" name=""/>
        <dsp:cNvSpPr/>
      </dsp:nvSpPr>
      <dsp:spPr>
        <a:xfrm>
          <a:off x="2698555" y="1639"/>
          <a:ext cx="1721348" cy="688539"/>
        </a:xfrm>
        <a:prstGeom prst="chevron">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fi-FI" sz="800" b="1" kern="1200"/>
            <a:t>Hyväksyntä ("Kyllä"), joka saapuu tarjoajaan ajoissa (sovittu / kohtuullinen aika / suullinen-&gt; välittömästi)</a:t>
          </a:r>
          <a:endParaRPr lang="fi-FI" sz="800" kern="1200"/>
        </a:p>
      </dsp:txBody>
      <dsp:txXfrm>
        <a:off x="3042825" y="1639"/>
        <a:ext cx="1032809" cy="688539"/>
      </dsp:txXfrm>
    </dsp:sp>
    <dsp:sp modelId="{83526BA6-F50E-4308-85F7-77B23B093102}">
      <dsp:nvSpPr>
        <dsp:cNvPr id="0" name=""/>
        <dsp:cNvSpPr/>
      </dsp:nvSpPr>
      <dsp:spPr>
        <a:xfrm>
          <a:off x="4196128" y="60165"/>
          <a:ext cx="1428719" cy="571487"/>
        </a:xfrm>
        <a:prstGeom prst="chevron">
          <a:avLst/>
        </a:prstGeom>
        <a:solidFill>
          <a:schemeClr val="accent2">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fi-FI" sz="800" kern="1200"/>
            <a:t>Saa aikaan sopimuksen</a:t>
          </a:r>
        </a:p>
      </dsp:txBody>
      <dsp:txXfrm>
        <a:off x="4481872" y="60165"/>
        <a:ext cx="857232" cy="571487"/>
      </dsp:txXfrm>
    </dsp:sp>
    <dsp:sp modelId="{01BFDD5F-118D-46A3-B5BF-DE5DC72C3971}">
      <dsp:nvSpPr>
        <dsp:cNvPr id="0" name=""/>
        <dsp:cNvSpPr/>
      </dsp:nvSpPr>
      <dsp:spPr>
        <a:xfrm>
          <a:off x="2698555" y="786574"/>
          <a:ext cx="1721348" cy="688539"/>
        </a:xfrm>
        <a:prstGeom prst="chevron">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fi-FI" sz="800" b="1" kern="1200"/>
            <a:t>Kielteinen vastaus ("ei")</a:t>
          </a:r>
          <a:endParaRPr lang="fi-FI" sz="800" kern="1200"/>
        </a:p>
      </dsp:txBody>
      <dsp:txXfrm>
        <a:off x="3042825" y="786574"/>
        <a:ext cx="1032809" cy="688539"/>
      </dsp:txXfrm>
    </dsp:sp>
    <dsp:sp modelId="{9F753C09-FA50-4029-9E15-921C7DB80C94}">
      <dsp:nvSpPr>
        <dsp:cNvPr id="0" name=""/>
        <dsp:cNvSpPr/>
      </dsp:nvSpPr>
      <dsp:spPr>
        <a:xfrm>
          <a:off x="4196128" y="845099"/>
          <a:ext cx="1428719" cy="571487"/>
        </a:xfrm>
        <a:prstGeom prst="chevron">
          <a:avLst/>
        </a:prstGeom>
        <a:solidFill>
          <a:schemeClr val="accent2">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10160" tIns="5080" rIns="0" bIns="5080" numCol="1" spcCol="1270" anchor="t" anchorCtr="0">
          <a:noAutofit/>
        </a:bodyPr>
        <a:lstStyle/>
        <a:p>
          <a:pPr marL="0" lvl="0" indent="0" algn="l" defTabSz="355600">
            <a:lnSpc>
              <a:spcPct val="90000"/>
            </a:lnSpc>
            <a:spcBef>
              <a:spcPct val="0"/>
            </a:spcBef>
            <a:spcAft>
              <a:spcPct val="35000"/>
            </a:spcAft>
            <a:buNone/>
          </a:pPr>
          <a:r>
            <a:rPr lang="fi-FI" sz="800" kern="1200"/>
            <a:t>Tarjouksen sitova luonne raukeaa</a:t>
          </a:r>
        </a:p>
        <a:p>
          <a:pPr marL="57150" lvl="1" indent="-57150" algn="l" defTabSz="266700">
            <a:lnSpc>
              <a:spcPct val="90000"/>
            </a:lnSpc>
            <a:spcBef>
              <a:spcPct val="0"/>
            </a:spcBef>
            <a:spcAft>
              <a:spcPct val="15000"/>
            </a:spcAft>
            <a:buChar char="•"/>
          </a:pPr>
          <a:r>
            <a:rPr lang="fi-FI" sz="600" i="1" kern="1200"/>
            <a:t>Ei sopimusta</a:t>
          </a:r>
          <a:endParaRPr lang="fi-FI" sz="600" kern="1200"/>
        </a:p>
      </dsp:txBody>
      <dsp:txXfrm>
        <a:off x="4481872" y="845099"/>
        <a:ext cx="857232" cy="571487"/>
      </dsp:txXfrm>
    </dsp:sp>
    <dsp:sp modelId="{9F7595F3-B0B9-4495-B181-6B2F25A9EA29}">
      <dsp:nvSpPr>
        <dsp:cNvPr id="0" name=""/>
        <dsp:cNvSpPr/>
      </dsp:nvSpPr>
      <dsp:spPr>
        <a:xfrm>
          <a:off x="2698555" y="1571508"/>
          <a:ext cx="1721348" cy="688539"/>
        </a:xfrm>
        <a:prstGeom prst="chevron">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fi-FI" sz="800" b="1" kern="1200"/>
            <a:t>Ei vastausta tarjouksen voimassaoloaikana</a:t>
          </a:r>
          <a:endParaRPr lang="fi-FI" sz="800" kern="1200"/>
        </a:p>
      </dsp:txBody>
      <dsp:txXfrm>
        <a:off x="3042825" y="1571508"/>
        <a:ext cx="1032809" cy="688539"/>
      </dsp:txXfrm>
    </dsp:sp>
    <dsp:sp modelId="{BC1637E5-A91E-4D1B-B6CA-E422BCD7E04A}">
      <dsp:nvSpPr>
        <dsp:cNvPr id="0" name=""/>
        <dsp:cNvSpPr/>
      </dsp:nvSpPr>
      <dsp:spPr>
        <a:xfrm>
          <a:off x="4196128" y="1630034"/>
          <a:ext cx="1428719" cy="571487"/>
        </a:xfrm>
        <a:prstGeom prst="chevron">
          <a:avLst/>
        </a:prstGeom>
        <a:solidFill>
          <a:schemeClr val="accent2">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10160" tIns="5080" rIns="0" bIns="5080" numCol="1" spcCol="1270" anchor="t" anchorCtr="0">
          <a:noAutofit/>
        </a:bodyPr>
        <a:lstStyle/>
        <a:p>
          <a:pPr marL="0" lvl="0" indent="0" algn="l" defTabSz="355600">
            <a:lnSpc>
              <a:spcPct val="90000"/>
            </a:lnSpc>
            <a:spcBef>
              <a:spcPct val="0"/>
            </a:spcBef>
            <a:spcAft>
              <a:spcPct val="35000"/>
            </a:spcAft>
            <a:buNone/>
          </a:pPr>
          <a:r>
            <a:rPr lang="fi-FI" sz="800" kern="1200"/>
            <a:t>Tarjouksen sitova luonne raukeaa</a:t>
          </a:r>
        </a:p>
        <a:p>
          <a:pPr marL="57150" lvl="1" indent="-57150" algn="l" defTabSz="266700">
            <a:lnSpc>
              <a:spcPct val="90000"/>
            </a:lnSpc>
            <a:spcBef>
              <a:spcPct val="0"/>
            </a:spcBef>
            <a:spcAft>
              <a:spcPct val="15000"/>
            </a:spcAft>
            <a:buChar char="•"/>
          </a:pPr>
          <a:r>
            <a:rPr lang="fi-FI" sz="600" i="1" kern="1200"/>
            <a:t>Ei sopimusta</a:t>
          </a:r>
          <a:endParaRPr lang="fi-FI" sz="600" kern="1200"/>
        </a:p>
      </dsp:txBody>
      <dsp:txXfrm>
        <a:off x="4481872" y="1630034"/>
        <a:ext cx="857232" cy="571487"/>
      </dsp:txXfrm>
    </dsp:sp>
    <dsp:sp modelId="{7389FCDF-3216-4CA4-A902-10FE0A0D0F25}">
      <dsp:nvSpPr>
        <dsp:cNvPr id="0" name=""/>
        <dsp:cNvSpPr/>
      </dsp:nvSpPr>
      <dsp:spPr>
        <a:xfrm>
          <a:off x="2698555" y="2356443"/>
          <a:ext cx="1721348" cy="688539"/>
        </a:xfrm>
        <a:prstGeom prst="chevron">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fi-FI" sz="800" b="1" kern="1200"/>
            <a:t>Myönteinen vastaus (”Kyllä”) eroaa tarjouksesta</a:t>
          </a:r>
          <a:endParaRPr lang="fi-FI" sz="800" kern="1200"/>
        </a:p>
      </dsp:txBody>
      <dsp:txXfrm>
        <a:off x="3042825" y="2356443"/>
        <a:ext cx="1032809" cy="688539"/>
      </dsp:txXfrm>
    </dsp:sp>
    <dsp:sp modelId="{C740F58E-BBF9-4F5D-B984-9D21FD551287}">
      <dsp:nvSpPr>
        <dsp:cNvPr id="0" name=""/>
        <dsp:cNvSpPr/>
      </dsp:nvSpPr>
      <dsp:spPr>
        <a:xfrm>
          <a:off x="4196128" y="2414969"/>
          <a:ext cx="1428719" cy="571487"/>
        </a:xfrm>
        <a:prstGeom prst="chevron">
          <a:avLst/>
        </a:prstGeom>
        <a:solidFill>
          <a:schemeClr val="accent2">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fi-FI" sz="800" kern="1200"/>
            <a:t>uusi tarjous</a:t>
          </a:r>
        </a:p>
      </dsp:txBody>
      <dsp:txXfrm>
        <a:off x="4481872" y="2414969"/>
        <a:ext cx="857232" cy="571487"/>
      </dsp:txXfrm>
    </dsp:sp>
    <dsp:sp modelId="{B4E4F04F-2CF8-4ED3-B7E2-5C43ED16BB55}">
      <dsp:nvSpPr>
        <dsp:cNvPr id="0" name=""/>
        <dsp:cNvSpPr/>
      </dsp:nvSpPr>
      <dsp:spPr>
        <a:xfrm>
          <a:off x="5424826" y="2414969"/>
          <a:ext cx="1428719" cy="571487"/>
        </a:xfrm>
        <a:prstGeom prst="chevron">
          <a:avLst/>
        </a:prstGeom>
        <a:solidFill>
          <a:schemeClr val="accent2">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fi-FI" sz="800" kern="1200"/>
            <a:t>Alkuperäisen tarjouksen sitova luonne raukeaa</a:t>
          </a:r>
        </a:p>
      </dsp:txBody>
      <dsp:txXfrm>
        <a:off x="5710570" y="2414969"/>
        <a:ext cx="857232" cy="571487"/>
      </dsp:txXfrm>
    </dsp:sp>
    <dsp:sp modelId="{98CE19E5-35C4-418E-AE43-2BAE564C1963}">
      <dsp:nvSpPr>
        <dsp:cNvPr id="0" name=""/>
        <dsp:cNvSpPr/>
      </dsp:nvSpPr>
      <dsp:spPr>
        <a:xfrm>
          <a:off x="6653524" y="2414969"/>
          <a:ext cx="1428719" cy="571487"/>
        </a:xfrm>
        <a:prstGeom prst="chevron">
          <a:avLst/>
        </a:prstGeom>
        <a:solidFill>
          <a:schemeClr val="accent2">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fi-FI" sz="800" kern="1200"/>
            <a:t>Hyväksymällä uuden tarjouksen alkuperäinen tarjoaja tekee sopimuksen</a:t>
          </a:r>
        </a:p>
      </dsp:txBody>
      <dsp:txXfrm>
        <a:off x="6939268" y="2414969"/>
        <a:ext cx="857232" cy="571487"/>
      </dsp:txXfrm>
    </dsp:sp>
    <dsp:sp modelId="{EE97D2B3-C209-41A0-87B6-38DBC0C32924}">
      <dsp:nvSpPr>
        <dsp:cNvPr id="0" name=""/>
        <dsp:cNvSpPr/>
      </dsp:nvSpPr>
      <dsp:spPr>
        <a:xfrm>
          <a:off x="2698555" y="3141378"/>
          <a:ext cx="1721348" cy="688539"/>
        </a:xfrm>
        <a:prstGeom prst="chevron">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fi-FI" sz="800" b="1" kern="1200"/>
            <a:t>Myönteinen vastaus (”kyllä”) saapuu myöhässä</a:t>
          </a:r>
          <a:endParaRPr lang="fi-FI" sz="800" kern="1200"/>
        </a:p>
      </dsp:txBody>
      <dsp:txXfrm>
        <a:off x="3042825" y="3141378"/>
        <a:ext cx="1032809" cy="688539"/>
      </dsp:txXfrm>
    </dsp:sp>
    <dsp:sp modelId="{A31E793D-1A0B-40AA-9256-4BE33A6EB757}">
      <dsp:nvSpPr>
        <dsp:cNvPr id="0" name=""/>
        <dsp:cNvSpPr/>
      </dsp:nvSpPr>
      <dsp:spPr>
        <a:xfrm>
          <a:off x="4196128" y="3199904"/>
          <a:ext cx="1428719" cy="571487"/>
        </a:xfrm>
        <a:prstGeom prst="chevron">
          <a:avLst/>
        </a:prstGeom>
        <a:solidFill>
          <a:schemeClr val="accent2">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fi-FI" sz="800" kern="1200"/>
            <a:t>uusi tarjous</a:t>
          </a:r>
        </a:p>
      </dsp:txBody>
      <dsp:txXfrm>
        <a:off x="4481872" y="3199904"/>
        <a:ext cx="857232" cy="571487"/>
      </dsp:txXfrm>
    </dsp:sp>
    <dsp:sp modelId="{5A0EBAEF-D3DF-43CC-B12D-565198B65B8C}">
      <dsp:nvSpPr>
        <dsp:cNvPr id="0" name=""/>
        <dsp:cNvSpPr/>
      </dsp:nvSpPr>
      <dsp:spPr>
        <a:xfrm>
          <a:off x="5424826" y="3199904"/>
          <a:ext cx="1428719" cy="571487"/>
        </a:xfrm>
        <a:prstGeom prst="chevron">
          <a:avLst/>
        </a:prstGeom>
        <a:solidFill>
          <a:schemeClr val="accent2">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fi-FI" sz="800" kern="1200"/>
            <a:t>Alkuperäisen tarjouksen sitova luonne raukeaa</a:t>
          </a:r>
        </a:p>
      </dsp:txBody>
      <dsp:txXfrm>
        <a:off x="5710570" y="3199904"/>
        <a:ext cx="857232" cy="571487"/>
      </dsp:txXfrm>
    </dsp:sp>
    <dsp:sp modelId="{48099052-6582-4523-A86E-53BD4CFBEB5F}">
      <dsp:nvSpPr>
        <dsp:cNvPr id="0" name=""/>
        <dsp:cNvSpPr/>
      </dsp:nvSpPr>
      <dsp:spPr>
        <a:xfrm>
          <a:off x="6653524" y="3199904"/>
          <a:ext cx="1428719" cy="571487"/>
        </a:xfrm>
        <a:prstGeom prst="chevron">
          <a:avLst/>
        </a:prstGeom>
        <a:solidFill>
          <a:schemeClr val="accent2">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fi-FI" sz="800" kern="1200"/>
            <a:t>Hyväksymällä uuden tarjouksen alkuperäinen tarjoaja saa aikaan sopimuksen</a:t>
          </a:r>
        </a:p>
      </dsp:txBody>
      <dsp:txXfrm>
        <a:off x="6939268" y="3199904"/>
        <a:ext cx="857232" cy="571487"/>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EE4EF6-51A4-4B9E-B7EF-EA4687A5D693}" type="datetimeFigureOut">
              <a:rPr lang="fi-FI" smtClean="0"/>
              <a:t>27.1.2021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418582-BEF5-42F5-9F7B-B9DF2794314C}" type="slidenum">
              <a:rPr lang="fi-FI" smtClean="0"/>
              <a:t>‹#›</a:t>
            </a:fld>
            <a:endParaRPr lang="fi-FI"/>
          </a:p>
        </p:txBody>
      </p:sp>
    </p:spTree>
    <p:extLst>
      <p:ext uri="{BB962C8B-B14F-4D97-AF65-F5344CB8AC3E}">
        <p14:creationId xmlns:p14="http://schemas.microsoft.com/office/powerpoint/2010/main" val="3289442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36B278F8-6800-4E8F-96B9-907B8F51EF1B}" type="datetime1">
              <a:rPr lang="fi-FI" smtClean="0"/>
              <a:t>27.1.2021</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r>
              <a:rPr lang="en-US"/>
              <a:t>Kansainväliset sopimukset Luento 5</a:t>
            </a:r>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103228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99B81053-24E8-44F7-9F47-F3E7FC07CD8F}" type="datetime1">
              <a:rPr lang="fi-FI" smtClean="0"/>
              <a:t>27.1.2021</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r>
              <a:rPr lang="en-US"/>
              <a:t>Kansainväliset sopimukset Luento 5</a:t>
            </a:r>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4281292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1819158B-CE6F-412C-BB7B-78CC7E34CB0B}" type="datetime1">
              <a:rPr lang="fi-FI" smtClean="0"/>
              <a:t>27.1.2021</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r>
              <a:rPr lang="en-US"/>
              <a:t>Kansainväliset sopimukset Luento 5</a:t>
            </a:r>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739561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E80B1520-F022-42E2-81B5-592B9CF22273}" type="datetime1">
              <a:rPr lang="fi-FI" smtClean="0">
                <a:solidFill>
                  <a:prstClr val="black">
                    <a:tint val="75000"/>
                  </a:prstClr>
                </a:solidFill>
              </a:rPr>
              <a:t>27.1.2021</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Kansainväliset sopimukset Luento 5</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3616244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50CDF40A-F214-4762-A9A8-63B501820965}" type="datetime1">
              <a:rPr lang="fi-FI" smtClean="0"/>
              <a:t>27.1.2021</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r>
              <a:rPr lang="en-US"/>
              <a:t>Kansainväliset sopimukset Luento 5</a:t>
            </a:r>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529451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9952E16B-B8ED-449A-B2FF-0F5032354969}" type="datetime1">
              <a:rPr lang="fi-FI" smtClean="0"/>
              <a:t>27.1.2021</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r>
              <a:rPr lang="en-US"/>
              <a:t>Kansainväliset sopimukset Luento 5</a:t>
            </a:r>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25897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54BE9BE0-49C5-481A-A88E-5AF309872182}" type="datetime1">
              <a:rPr lang="fi-FI" smtClean="0"/>
              <a:t>27.1.2021</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r>
              <a:rPr lang="en-US"/>
              <a:t>Kansainväliset sopimukset Luento 5</a:t>
            </a:r>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765893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1A60EF24-ECF5-4742-B474-6C1C434346A8}" type="datetime1">
              <a:rPr lang="fi-FI" smtClean="0"/>
              <a:t>27.1.2021</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r>
              <a:rPr lang="en-US"/>
              <a:t>Kansainväliset sopimukset Luento 5</a:t>
            </a:r>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435995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D322FEF3-49AC-42CD-874F-C62A2446B42E}" type="datetime1">
              <a:rPr lang="fi-FI" smtClean="0"/>
              <a:t>27.1.2021</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r>
              <a:rPr lang="en-US"/>
              <a:t>Kansainväliset sopimukset Luento 5</a:t>
            </a:r>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221581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08403450-30C2-4187-9C45-CCC015B1B3E9}" type="datetime1">
              <a:rPr lang="fi-FI" smtClean="0"/>
              <a:t>27.1.2021</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r>
              <a:rPr lang="en-US"/>
              <a:t>Kansainväliset sopimukset Luento 5</a:t>
            </a:r>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954947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6BEB12A4-1789-4CB7-9419-49AD9AAFFAAE}" type="datetime1">
              <a:rPr lang="fi-FI" smtClean="0"/>
              <a:t>27.1.2021</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r>
              <a:rPr lang="en-US"/>
              <a:t>Kansainväliset sopimukset Luento 5</a:t>
            </a:r>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230526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152F0AAE-FE3F-4DEA-A2D5-340A693F839B}" type="datetime1">
              <a:rPr lang="fi-FI" smtClean="0"/>
              <a:t>27.1.2021</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r>
              <a:rPr lang="en-US"/>
              <a:t>Kansainväliset sopimukset Luento 5</a:t>
            </a:r>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347129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3861726A-A7CD-4AA1-9F5B-2E0C2051AA83}" type="datetime1">
              <a:rPr lang="fi-FI" smtClean="0"/>
              <a:t>27.1.2021</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r>
              <a:rPr lang="en-US"/>
              <a:t>Kansainväliset sopimukset Luento 5</a:t>
            </a:r>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6706988"/>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79" r:id="rId6"/>
    <p:sldLayoutId id="2147483775" r:id="rId7"/>
    <p:sldLayoutId id="2147483776" r:id="rId8"/>
    <p:sldLayoutId id="2147483777" r:id="rId9"/>
    <p:sldLayoutId id="2147483778" r:id="rId10"/>
    <p:sldLayoutId id="2147483780" r:id="rId11"/>
    <p:sldLayoutId id="2147483787" r:id="rId12"/>
  </p:sldLayoutIdLst>
  <p:hf hdr="0" dt="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1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1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1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1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1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1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1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1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1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1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1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1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1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1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1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1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1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1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6D414726-00E7-47B9-BFD0-F950D3F3392B}"/>
              </a:ext>
            </a:extLst>
          </p:cNvPr>
          <p:cNvSpPr>
            <a:spLocks noGrp="1"/>
          </p:cNvSpPr>
          <p:nvPr>
            <p:ph type="ctrTitle"/>
          </p:nvPr>
        </p:nvSpPr>
        <p:spPr>
          <a:xfrm>
            <a:off x="685800" y="899024"/>
            <a:ext cx="3076032" cy="3914947"/>
          </a:xfrm>
        </p:spPr>
        <p:txBody>
          <a:bodyPr>
            <a:normAutofit/>
          </a:bodyPr>
          <a:lstStyle/>
          <a:p>
            <a:r>
              <a:rPr lang="fi-FI" sz="2800"/>
              <a:t>Kansainväliset sopimukset </a:t>
            </a:r>
          </a:p>
        </p:txBody>
      </p:sp>
      <p:sp>
        <p:nvSpPr>
          <p:cNvPr id="3" name="Alaotsikko 2">
            <a:extLst>
              <a:ext uri="{FF2B5EF4-FFF2-40B4-BE49-F238E27FC236}">
                <a16:creationId xmlns:a16="http://schemas.microsoft.com/office/drawing/2014/main" id="{280E7219-0E88-41CF-A771-66EF0BB48E8B}"/>
              </a:ext>
            </a:extLst>
          </p:cNvPr>
          <p:cNvSpPr>
            <a:spLocks noGrp="1"/>
          </p:cNvSpPr>
          <p:nvPr>
            <p:ph type="subTitle" idx="1"/>
          </p:nvPr>
        </p:nvSpPr>
        <p:spPr>
          <a:xfrm>
            <a:off x="729624" y="4914199"/>
            <a:ext cx="2703583" cy="965440"/>
          </a:xfrm>
        </p:spPr>
        <p:txBody>
          <a:bodyPr>
            <a:normAutofit/>
          </a:bodyPr>
          <a:lstStyle/>
          <a:p>
            <a:r>
              <a:rPr lang="fi-FI" sz="1800"/>
              <a:t>Luento 5</a:t>
            </a:r>
          </a:p>
          <a:p>
            <a:r>
              <a:rPr lang="fi-FI" sz="1800"/>
              <a:t>Sopimuksen synty </a:t>
            </a:r>
          </a:p>
        </p:txBody>
      </p:sp>
      <p:cxnSp>
        <p:nvCxnSpPr>
          <p:cNvPr id="35" name="Straight Connector 34">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3716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B84A228D-E621-4A81-8B05-42BD63433A17}"/>
              </a:ext>
            </a:extLst>
          </p:cNvPr>
          <p:cNvPicPr>
            <a:picLocks noChangeAspect="1"/>
          </p:cNvPicPr>
          <p:nvPr/>
        </p:nvPicPr>
        <p:blipFill rotWithShape="1">
          <a:blip r:embed="rId2"/>
          <a:srcRect l="7274" r="19958" b="2"/>
          <a:stretch/>
        </p:blipFill>
        <p:spPr>
          <a:xfrm>
            <a:off x="4777209" y="723901"/>
            <a:ext cx="5876081" cy="5410200"/>
          </a:xfrm>
          <a:prstGeom prst="rect">
            <a:avLst/>
          </a:prstGeom>
        </p:spPr>
      </p:pic>
    </p:spTree>
    <p:extLst>
      <p:ext uri="{BB962C8B-B14F-4D97-AF65-F5344CB8AC3E}">
        <p14:creationId xmlns:p14="http://schemas.microsoft.com/office/powerpoint/2010/main" val="229075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DBB55BF-8ADE-4349-8B8D-9B132E60289C}"/>
              </a:ext>
            </a:extLst>
          </p:cNvPr>
          <p:cNvSpPr>
            <a:spLocks noGrp="1"/>
          </p:cNvSpPr>
          <p:nvPr>
            <p:ph type="ctrTitle"/>
          </p:nvPr>
        </p:nvSpPr>
        <p:spPr/>
        <p:txBody>
          <a:bodyPr/>
          <a:lstStyle/>
          <a:p>
            <a:r>
              <a:rPr lang="fi-FI" dirty="0"/>
              <a:t>Tarjous – vastaus –malli 3</a:t>
            </a:r>
          </a:p>
        </p:txBody>
      </p:sp>
      <p:graphicFrame>
        <p:nvGraphicFramePr>
          <p:cNvPr id="6" name="Sisällön paikkamerkki 5">
            <a:extLst>
              <a:ext uri="{FF2B5EF4-FFF2-40B4-BE49-F238E27FC236}">
                <a16:creationId xmlns:a16="http://schemas.microsoft.com/office/drawing/2014/main" id="{8FB953CB-658D-4E18-A788-A529D3E9D0D0}"/>
              </a:ext>
            </a:extLst>
          </p:cNvPr>
          <p:cNvGraphicFramePr>
            <a:graphicFrameLocks noGrp="1"/>
          </p:cNvGraphicFramePr>
          <p:nvPr>
            <p:ph sz="quarter" idx="14"/>
            <p:extLst>
              <p:ext uri="{D42A27DB-BD31-4B8C-83A1-F6EECF244321}">
                <p14:modId xmlns:p14="http://schemas.microsoft.com/office/powerpoint/2010/main" val="2900038322"/>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3422AE59-D4F3-4599-A932-B0BCF0693167}"/>
              </a:ext>
            </a:extLst>
          </p:cNvPr>
          <p:cNvSpPr>
            <a:spLocks noGrp="1"/>
          </p:cNvSpPr>
          <p:nvPr>
            <p:ph type="ftr" sz="quarter" idx="16"/>
          </p:nvPr>
        </p:nvSpPr>
        <p:spPr/>
        <p:txBody>
          <a:bodyPr/>
          <a:lstStyle/>
          <a:p>
            <a:pPr>
              <a:defRPr/>
            </a:pPr>
            <a:r>
              <a:rPr lang="fi-FI">
                <a:solidFill>
                  <a:prstClr val="black">
                    <a:tint val="75000"/>
                  </a:prstClr>
                </a:solidFill>
              </a:rPr>
              <a:t>Kansainväliset sopimukset Luento 5</a:t>
            </a:r>
          </a:p>
        </p:txBody>
      </p:sp>
      <p:sp>
        <p:nvSpPr>
          <p:cNvPr id="5" name="Dian numeron paikkamerkki 4">
            <a:extLst>
              <a:ext uri="{FF2B5EF4-FFF2-40B4-BE49-F238E27FC236}">
                <a16:creationId xmlns:a16="http://schemas.microsoft.com/office/drawing/2014/main" id="{3F0F9640-427F-4B4E-8805-95A51826C4DF}"/>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10</a:t>
            </a:fld>
            <a:endParaRPr lang="fi-FI">
              <a:solidFill>
                <a:prstClr val="black">
                  <a:tint val="75000"/>
                </a:prstClr>
              </a:solidFill>
            </a:endParaRPr>
          </a:p>
        </p:txBody>
      </p:sp>
    </p:spTree>
    <p:extLst>
      <p:ext uri="{BB962C8B-B14F-4D97-AF65-F5344CB8AC3E}">
        <p14:creationId xmlns:p14="http://schemas.microsoft.com/office/powerpoint/2010/main" val="86991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208FCAA-FB18-4A5C-AA96-6FE1681B001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83526BA6-F50E-4308-85F7-77B23B09310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01BFDD5F-118D-46A3-B5BF-DE5DC72C397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9F753C09-FA50-4029-9E15-921C7DB80C9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9F7595F3-B0B9-4495-B181-6B2F25A9EA29}"/>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BC1637E5-A91E-4D1B-B6CA-E422BCD7E04A}"/>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7389FCDF-3216-4CA4-A902-10FE0A0D0F25}"/>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C740F58E-BBF9-4F5D-B984-9D21FD551287}"/>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B4E4F04F-2CF8-4ED3-B7E2-5C43ED16BB55}"/>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98CE19E5-35C4-418E-AE43-2BAE564C1963}"/>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graphicEl>
                                              <a:dgm id="{EE97D2B3-C209-41A0-87B6-38DBC0C32924}"/>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graphicEl>
                                              <a:dgm id="{A31E793D-1A0B-40AA-9256-4BE33A6EB757}"/>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graphicEl>
                                              <a:dgm id="{5A0EBAEF-D3DF-43CC-B12D-565198B65B8C}"/>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graphicEl>
                                              <a:dgm id="{48099052-6582-4523-A86E-53BD4CFBEB5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Tarjous – vastaus –malli 4 (</a:t>
            </a:r>
            <a:r>
              <a:rPr lang="fi-FI" dirty="0" err="1"/>
              <a:t>oikTL</a:t>
            </a:r>
            <a:r>
              <a:rPr lang="fi-FI" dirty="0"/>
              <a:t> 4 ja 6 §) </a:t>
            </a:r>
          </a:p>
        </p:txBody>
      </p:sp>
      <p:sp>
        <p:nvSpPr>
          <p:cNvPr id="4" name="Footer Placeholder 3"/>
          <p:cNvSpPr>
            <a:spLocks noGrp="1"/>
          </p:cNvSpPr>
          <p:nvPr>
            <p:ph type="ftr" sz="quarter" idx="16"/>
          </p:nvPr>
        </p:nvSpPr>
        <p:spPr/>
        <p:txBody>
          <a:bodyPr/>
          <a:lstStyle/>
          <a:p>
            <a:pPr>
              <a:defRPr/>
            </a:pPr>
            <a:r>
              <a:rPr lang="en-US"/>
              <a:t>Kansainväliset sopimukset Luento 5</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11</a:t>
            </a:fld>
            <a:endParaRPr lang="en-US"/>
          </a:p>
        </p:txBody>
      </p:sp>
      <p:graphicFrame>
        <p:nvGraphicFramePr>
          <p:cNvPr id="7" name="Sisällön paikkamerkki 6">
            <a:extLst>
              <a:ext uri="{FF2B5EF4-FFF2-40B4-BE49-F238E27FC236}">
                <a16:creationId xmlns:a16="http://schemas.microsoft.com/office/drawing/2014/main" id="{75024937-B3A5-42DC-AFD4-B635E0D94F54}"/>
              </a:ext>
            </a:extLst>
          </p:cNvPr>
          <p:cNvGraphicFramePr>
            <a:graphicFrameLocks noGrp="1"/>
          </p:cNvGraphicFramePr>
          <p:nvPr>
            <p:ph sz="quarter" idx="14"/>
            <p:extLst>
              <p:ext uri="{D42A27DB-BD31-4B8C-83A1-F6EECF244321}">
                <p14:modId xmlns:p14="http://schemas.microsoft.com/office/powerpoint/2010/main" val="1995370959"/>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699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CE9D26B6-13E4-4457-9A4A-2C4AE424E21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155576FA-FD74-46B1-8E7D-F7C5B5D6714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a:t>Tarjous – vastaus –malli: poikkeus 1</a:t>
            </a:r>
          </a:p>
        </p:txBody>
      </p:sp>
      <p:sp>
        <p:nvSpPr>
          <p:cNvPr id="4" name="Footer Placeholder 3"/>
          <p:cNvSpPr>
            <a:spLocks noGrp="1"/>
          </p:cNvSpPr>
          <p:nvPr>
            <p:ph type="ftr" sz="quarter" idx="16"/>
          </p:nvPr>
        </p:nvSpPr>
        <p:spPr/>
        <p:txBody>
          <a:bodyPr/>
          <a:lstStyle/>
          <a:p>
            <a:pPr>
              <a:defRPr/>
            </a:pPr>
            <a:r>
              <a:rPr lang="en-US"/>
              <a:t>Kansainväliset sopimukset Luento 5</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12</a:t>
            </a:fld>
            <a:endParaRPr lang="en-US"/>
          </a:p>
        </p:txBody>
      </p:sp>
      <p:graphicFrame>
        <p:nvGraphicFramePr>
          <p:cNvPr id="7" name="Sisällön paikkamerkki 6">
            <a:extLst>
              <a:ext uri="{FF2B5EF4-FFF2-40B4-BE49-F238E27FC236}">
                <a16:creationId xmlns:a16="http://schemas.microsoft.com/office/drawing/2014/main" id="{3E66B0C3-6311-4BB0-8D76-E8E9DB0F0DA0}"/>
              </a:ext>
            </a:extLst>
          </p:cNvPr>
          <p:cNvGraphicFramePr>
            <a:graphicFrameLocks noGrp="1"/>
          </p:cNvGraphicFramePr>
          <p:nvPr>
            <p:ph sz="quarter" idx="14"/>
            <p:extLst>
              <p:ext uri="{D42A27DB-BD31-4B8C-83A1-F6EECF244321}">
                <p14:modId xmlns:p14="http://schemas.microsoft.com/office/powerpoint/2010/main" val="1271174423"/>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547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3EC9F6AD-DFFE-467E-BB60-61FADEA0034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2EA7211B-93CD-4E05-9FE9-A68BE5FAECE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984B1028-F530-45C3-AEB2-83D79A961D0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80E33426-9794-4699-B9E5-43AE4667CDD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0CD33A55-B07E-46BA-A0C6-DD25C01C434C}"/>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EE572527-E666-4856-A0EF-1B981CBB6A14}"/>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99A8586A-66C3-4D20-B88B-55600063D578}"/>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dgm id="{67F9708D-9F4E-4503-91CF-753DE4FBEEA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a:t>Tarjous – vastaus –malli: poikkeus 2</a:t>
            </a:r>
          </a:p>
        </p:txBody>
      </p:sp>
      <p:sp>
        <p:nvSpPr>
          <p:cNvPr id="4" name="Footer Placeholder 3"/>
          <p:cNvSpPr>
            <a:spLocks noGrp="1"/>
          </p:cNvSpPr>
          <p:nvPr>
            <p:ph type="ftr" sz="quarter" idx="16"/>
          </p:nvPr>
        </p:nvSpPr>
        <p:spPr/>
        <p:txBody>
          <a:bodyPr/>
          <a:lstStyle/>
          <a:p>
            <a:pPr>
              <a:defRPr/>
            </a:pPr>
            <a:r>
              <a:rPr lang="en-US"/>
              <a:t>Kansainväliset sopimukset Luento 5</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13</a:t>
            </a:fld>
            <a:endParaRPr lang="en-US"/>
          </a:p>
        </p:txBody>
      </p:sp>
      <p:graphicFrame>
        <p:nvGraphicFramePr>
          <p:cNvPr id="7" name="Sisällön paikkamerkki 6">
            <a:extLst>
              <a:ext uri="{FF2B5EF4-FFF2-40B4-BE49-F238E27FC236}">
                <a16:creationId xmlns:a16="http://schemas.microsoft.com/office/drawing/2014/main" id="{3A2B44BF-441F-474D-A65D-DC987E65CC52}"/>
              </a:ext>
            </a:extLst>
          </p:cNvPr>
          <p:cNvGraphicFramePr>
            <a:graphicFrameLocks noGrp="1"/>
          </p:cNvGraphicFramePr>
          <p:nvPr>
            <p:ph sz="quarter" idx="14"/>
            <p:extLst>
              <p:ext uri="{D42A27DB-BD31-4B8C-83A1-F6EECF244321}">
                <p14:modId xmlns:p14="http://schemas.microsoft.com/office/powerpoint/2010/main" val="2277630499"/>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950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4FB8C132-E072-4D9F-B168-3C1AB79996D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5773C34D-C218-4F2F-A999-C898EB7CD8E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Vrt. kansainvälinen sääntely</a:t>
            </a:r>
          </a:p>
        </p:txBody>
      </p:sp>
      <p:graphicFrame>
        <p:nvGraphicFramePr>
          <p:cNvPr id="6" name="Content Placeholder 5"/>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en-US"/>
              <a:t>Kansainväliset sopimukset Luento 5</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14</a:t>
            </a:fld>
            <a:endParaRPr lang="en-US"/>
          </a:p>
        </p:txBody>
      </p:sp>
    </p:spTree>
    <p:extLst>
      <p:ext uri="{BB962C8B-B14F-4D97-AF65-F5344CB8AC3E}">
        <p14:creationId xmlns:p14="http://schemas.microsoft.com/office/powerpoint/2010/main" val="1068880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715F4294-8762-41D4-B980-64AF8EB9FE2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19DBF1C4-B9AD-4DD7-8EB1-E2134FBFC9C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D479DF8B-396E-4701-A2F9-FE95228F6B8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D69CC511-231A-45A8-BFE0-4D7AC49C64B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Kansainvälinen sääntely  </a:t>
            </a:r>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3633251410"/>
              </p:ext>
            </p:extLst>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en-US"/>
              <a:t>Kansainväliset sopimukset Luento 5</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15</a:t>
            </a:fld>
            <a:endParaRPr lang="en-US"/>
          </a:p>
        </p:txBody>
      </p:sp>
    </p:spTree>
    <p:extLst>
      <p:ext uri="{BB962C8B-B14F-4D97-AF65-F5344CB8AC3E}">
        <p14:creationId xmlns:p14="http://schemas.microsoft.com/office/powerpoint/2010/main" val="3106254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03D27494-8480-42B3-AF2B-9C79820E4AB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2CF81961-9E5C-42D7-8036-46FB5971EDF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7DFD0CB1-C94B-4F9B-80DE-62EE411E2C2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B88B3CB8-CF66-400F-B841-9356F8DB05F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2038" y="396095"/>
            <a:ext cx="10780799" cy="1195798"/>
          </a:xfrm>
        </p:spPr>
        <p:txBody>
          <a:bodyPr/>
          <a:lstStyle/>
          <a:p>
            <a:r>
              <a:rPr lang="fi-FI" dirty="0"/>
              <a:t> Tarjous – vastaus –malli 5 </a:t>
            </a:r>
          </a:p>
        </p:txBody>
      </p:sp>
      <p:sp>
        <p:nvSpPr>
          <p:cNvPr id="4" name="Footer Placeholder 3"/>
          <p:cNvSpPr>
            <a:spLocks noGrp="1"/>
          </p:cNvSpPr>
          <p:nvPr>
            <p:ph type="ftr" sz="quarter" idx="16"/>
          </p:nvPr>
        </p:nvSpPr>
        <p:spPr/>
        <p:txBody>
          <a:bodyPr/>
          <a:lstStyle/>
          <a:p>
            <a:pPr>
              <a:defRPr/>
            </a:pPr>
            <a:r>
              <a:rPr lang="en-US"/>
              <a:t>Kansainväliset sopimukset Luento 5</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16</a:t>
            </a:fld>
            <a:endParaRPr lang="en-US"/>
          </a:p>
        </p:txBody>
      </p:sp>
      <p:graphicFrame>
        <p:nvGraphicFramePr>
          <p:cNvPr id="7" name="Sisällön paikkamerkki 6">
            <a:extLst>
              <a:ext uri="{FF2B5EF4-FFF2-40B4-BE49-F238E27FC236}">
                <a16:creationId xmlns:a16="http://schemas.microsoft.com/office/drawing/2014/main" id="{143931C1-B45D-4785-81C0-02A116FF6CF2}"/>
              </a:ext>
            </a:extLst>
          </p:cNvPr>
          <p:cNvGraphicFramePr>
            <a:graphicFrameLocks noGrp="1"/>
          </p:cNvGraphicFramePr>
          <p:nvPr>
            <p:ph sz="quarter" idx="14"/>
            <p:extLst>
              <p:ext uri="{D42A27DB-BD31-4B8C-83A1-F6EECF244321}">
                <p14:modId xmlns:p14="http://schemas.microsoft.com/office/powerpoint/2010/main" val="1564948084"/>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09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ED4D1DE2-FF91-4EC9-A453-9661384503D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F4658484-82FC-4746-A59E-19684B79A05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46B25CCF-A0FB-447D-844B-D4D9EE87204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C6B43657-ED1F-48D2-B9E4-D658D33153B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Tarjous – vastaus –malli 6</a:t>
            </a:r>
          </a:p>
        </p:txBody>
      </p:sp>
      <p:sp>
        <p:nvSpPr>
          <p:cNvPr id="4" name="Footer Placeholder 3"/>
          <p:cNvSpPr>
            <a:spLocks noGrp="1"/>
          </p:cNvSpPr>
          <p:nvPr>
            <p:ph type="ftr" sz="quarter" idx="16"/>
          </p:nvPr>
        </p:nvSpPr>
        <p:spPr/>
        <p:txBody>
          <a:bodyPr/>
          <a:lstStyle/>
          <a:p>
            <a:pPr>
              <a:defRPr/>
            </a:pPr>
            <a:r>
              <a:rPr lang="en-US"/>
              <a:t>Kansainväliset sopimukset Luento 5</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17</a:t>
            </a:fld>
            <a:endParaRPr lang="en-US"/>
          </a:p>
        </p:txBody>
      </p:sp>
      <p:graphicFrame>
        <p:nvGraphicFramePr>
          <p:cNvPr id="9" name="Sisällön paikkamerkki 8">
            <a:extLst>
              <a:ext uri="{FF2B5EF4-FFF2-40B4-BE49-F238E27FC236}">
                <a16:creationId xmlns:a16="http://schemas.microsoft.com/office/drawing/2014/main" id="{122B2EA1-8BE2-4770-9FF9-22323998D805}"/>
              </a:ext>
            </a:extLst>
          </p:cNvPr>
          <p:cNvGraphicFramePr>
            <a:graphicFrameLocks noGrp="1"/>
          </p:cNvGraphicFramePr>
          <p:nvPr>
            <p:ph sz="quarter" idx="14"/>
            <p:extLst>
              <p:ext uri="{D42A27DB-BD31-4B8C-83A1-F6EECF244321}">
                <p14:modId xmlns:p14="http://schemas.microsoft.com/office/powerpoint/2010/main" val="2334714201"/>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12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B11C0A38-CC7A-4637-BDEA-408A44F5ABE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graphicEl>
                                              <a:dgm id="{F657BACC-A1E6-44A7-A760-936FACE92C88}"/>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graphicEl>
                                              <a:dgm id="{9117849C-F4F6-4B61-9731-5A42998692A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graphicEl>
                                              <a:dgm id="{07D083BA-49A3-4453-B8D1-E1E9A2A8A76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6EE878D1-5966-429E-BDBB-37B306DB9921}"/>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graphicEl>
                                              <a:dgm id="{A8143358-6B57-456E-A6A1-28F537EC2547}"/>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graphicEl>
                                              <a:dgm id="{26A068C9-74D5-421C-B601-3C3737CB53FF}"/>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graphicEl>
                                              <a:dgm id="{9169034B-C305-4F7D-BB46-CFD6DDF6DD78}"/>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graphicEl>
                                              <a:dgm id="{6F76AA74-B645-402A-8C70-CAC652C06DB2}"/>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graphicEl>
                                              <a:dgm id="{F053F049-4F34-4861-A09A-E846D4C3BD12}"/>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graphicEl>
                                              <a:dgm id="{610DB4C7-F591-4047-B582-D1CEC5F7F509}"/>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graphicEl>
                                              <a:dgm id="{39012B81-9473-4D3C-8EAA-56C1B2D8830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dirty="0"/>
              <a:t>Kansainvälinen ja brittiläinen sopimusoikeus verrattuna pohjoismaisiin järjestelmiin</a:t>
            </a:r>
          </a:p>
        </p:txBody>
      </p:sp>
      <p:sp>
        <p:nvSpPr>
          <p:cNvPr id="4" name="Alatunnisteen paikkamerkki 3"/>
          <p:cNvSpPr>
            <a:spLocks noGrp="1"/>
          </p:cNvSpPr>
          <p:nvPr>
            <p:ph type="ftr" sz="quarter" idx="16"/>
          </p:nvPr>
        </p:nvSpPr>
        <p:spPr/>
        <p:txBody>
          <a:bodyPr/>
          <a:lstStyle/>
          <a:p>
            <a:pPr>
              <a:defRPr/>
            </a:pPr>
            <a:r>
              <a:rPr lang="en-US"/>
              <a:t>Kansainväliset sopimukset Luento 5</a:t>
            </a:r>
          </a:p>
        </p:txBody>
      </p:sp>
      <p:sp>
        <p:nvSpPr>
          <p:cNvPr id="5" name="Dian numeron paikkamerkki 4"/>
          <p:cNvSpPr>
            <a:spLocks noGrp="1"/>
          </p:cNvSpPr>
          <p:nvPr>
            <p:ph type="sldNum" sz="quarter" idx="17"/>
          </p:nvPr>
        </p:nvSpPr>
        <p:spPr/>
        <p:txBody>
          <a:bodyPr/>
          <a:lstStyle/>
          <a:p>
            <a:pPr>
              <a:defRPr/>
            </a:pPr>
            <a:fld id="{21B87DBA-A75E-4BFA-81E6-B05D8B06203C}" type="slidenum">
              <a:rPr lang="en-US" smtClean="0"/>
              <a:pPr>
                <a:defRPr/>
              </a:pPr>
              <a:t>18</a:t>
            </a:fld>
            <a:endParaRPr lang="en-US"/>
          </a:p>
        </p:txBody>
      </p:sp>
      <p:graphicFrame>
        <p:nvGraphicFramePr>
          <p:cNvPr id="7" name="Sisällön paikkamerkki 6">
            <a:extLst>
              <a:ext uri="{FF2B5EF4-FFF2-40B4-BE49-F238E27FC236}">
                <a16:creationId xmlns:a16="http://schemas.microsoft.com/office/drawing/2014/main" id="{AB14ECF0-BC09-478C-9EC0-8B59A64B8A3D}"/>
              </a:ext>
            </a:extLst>
          </p:cNvPr>
          <p:cNvGraphicFramePr>
            <a:graphicFrameLocks noGrp="1"/>
          </p:cNvGraphicFramePr>
          <p:nvPr>
            <p:ph sz="quarter" idx="14"/>
            <p:extLst>
              <p:ext uri="{D42A27DB-BD31-4B8C-83A1-F6EECF244321}">
                <p14:modId xmlns:p14="http://schemas.microsoft.com/office/powerpoint/2010/main" val="4019729314"/>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95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609170C5-A708-4695-A7F7-716C1BDF40F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2B1CEFFE-435C-4C88-B37D-595222C63A2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28FD4750-335C-4A41-94C8-9086EFA9CD0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CA6A8A9B-11F5-4B13-8358-C253F4C8A71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dirty="0"/>
              <a:t>Tarjouksen tai vastauksen peruuttaminen  </a:t>
            </a:r>
          </a:p>
        </p:txBody>
      </p:sp>
      <p:graphicFrame>
        <p:nvGraphicFramePr>
          <p:cNvPr id="6" name="Sisällön paikkamerkki 5"/>
          <p:cNvGraphicFramePr>
            <a:graphicFrameLocks noGrp="1"/>
          </p:cNvGraphicFramePr>
          <p:nvPr>
            <p:ph sz="quarter" idx="14"/>
            <p:extLst>
              <p:ext uri="{D42A27DB-BD31-4B8C-83A1-F6EECF244321}">
                <p14:modId xmlns:p14="http://schemas.microsoft.com/office/powerpoint/2010/main" val="2886524481"/>
              </p:ext>
            </p:extLst>
          </p:nvPr>
        </p:nvGraphicFramePr>
        <p:xfrm>
          <a:off x="2063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p:cNvSpPr>
            <a:spLocks noGrp="1"/>
          </p:cNvSpPr>
          <p:nvPr>
            <p:ph type="ftr" sz="quarter" idx="16"/>
          </p:nvPr>
        </p:nvSpPr>
        <p:spPr/>
        <p:txBody>
          <a:bodyPr/>
          <a:lstStyle/>
          <a:p>
            <a:pPr>
              <a:defRPr/>
            </a:pPr>
            <a:r>
              <a:rPr lang="en-US"/>
              <a:t>Kansainväliset sopimukset Luento 5</a:t>
            </a:r>
          </a:p>
        </p:txBody>
      </p:sp>
      <p:sp>
        <p:nvSpPr>
          <p:cNvPr id="5" name="Dian numeron paikkamerkki 4"/>
          <p:cNvSpPr>
            <a:spLocks noGrp="1"/>
          </p:cNvSpPr>
          <p:nvPr>
            <p:ph type="sldNum" sz="quarter" idx="17"/>
          </p:nvPr>
        </p:nvSpPr>
        <p:spPr/>
        <p:txBody>
          <a:bodyPr/>
          <a:lstStyle/>
          <a:p>
            <a:pPr>
              <a:defRPr/>
            </a:pPr>
            <a:fld id="{21B87DBA-A75E-4BFA-81E6-B05D8B06203C}" type="slidenum">
              <a:rPr lang="en-US" smtClean="0"/>
              <a:pPr>
                <a:defRPr/>
              </a:pPr>
              <a:t>19</a:t>
            </a:fld>
            <a:endParaRPr lang="en-US"/>
          </a:p>
        </p:txBody>
      </p:sp>
    </p:spTree>
    <p:extLst>
      <p:ext uri="{BB962C8B-B14F-4D97-AF65-F5344CB8AC3E}">
        <p14:creationId xmlns:p14="http://schemas.microsoft.com/office/powerpoint/2010/main" val="1184480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Sopimusten tyyppejä</a:t>
            </a:r>
          </a:p>
        </p:txBody>
      </p:sp>
      <p:sp>
        <p:nvSpPr>
          <p:cNvPr id="4" name="Footer Placeholder 3"/>
          <p:cNvSpPr>
            <a:spLocks noGrp="1"/>
          </p:cNvSpPr>
          <p:nvPr>
            <p:ph type="ftr" sz="quarter" idx="16"/>
          </p:nvPr>
        </p:nvSpPr>
        <p:spPr/>
        <p:txBody>
          <a:bodyPr/>
          <a:lstStyle/>
          <a:p>
            <a:pPr>
              <a:defRPr/>
            </a:pPr>
            <a:r>
              <a:rPr lang="en-US"/>
              <a:t>Kansainväliset sopimukset Luento 5</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2</a:t>
            </a:fld>
            <a:endParaRPr lang="en-US"/>
          </a:p>
        </p:txBody>
      </p:sp>
      <p:graphicFrame>
        <p:nvGraphicFramePr>
          <p:cNvPr id="7" name="Sisällön paikkamerkki 6">
            <a:extLst>
              <a:ext uri="{FF2B5EF4-FFF2-40B4-BE49-F238E27FC236}">
                <a16:creationId xmlns:a16="http://schemas.microsoft.com/office/drawing/2014/main" id="{A25A02AE-9F07-442D-BE22-63F26A565F41}"/>
              </a:ext>
            </a:extLst>
          </p:cNvPr>
          <p:cNvGraphicFramePr>
            <a:graphicFrameLocks noGrp="1"/>
          </p:cNvGraphicFramePr>
          <p:nvPr>
            <p:ph sz="quarter" idx="14"/>
            <p:extLst>
              <p:ext uri="{D42A27DB-BD31-4B8C-83A1-F6EECF244321}">
                <p14:modId xmlns:p14="http://schemas.microsoft.com/office/powerpoint/2010/main" val="2670446883"/>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341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AAFB0B25-C73D-45A0-8EE3-063C6444EFEA}"/>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C2CFD9BC-A6E4-42D2-9320-2B5AC4FDF35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5C8DE214-A41B-4E83-9C93-C9BD284B189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DF78EF99-4CB4-4DA0-9BC3-F7CD650971D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F8BD5A70-E4C8-49AF-9866-B0FADCCA97C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E65B746F-1227-45CA-A287-CBC5C260A603}"/>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E8DE5BDB-3210-45D5-8555-4D89A489F8C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en-US" dirty="0" err="1"/>
              <a:t>Tarjouksen</a:t>
            </a:r>
            <a:r>
              <a:rPr lang="en-US" dirty="0"/>
              <a:t> tai </a:t>
            </a:r>
            <a:r>
              <a:rPr lang="en-US" dirty="0" err="1"/>
              <a:t>vastauksen</a:t>
            </a:r>
            <a:r>
              <a:rPr lang="en-US" dirty="0"/>
              <a:t> </a:t>
            </a:r>
            <a:r>
              <a:rPr lang="en-US" dirty="0" err="1"/>
              <a:t>peruuttaminen</a:t>
            </a:r>
            <a:r>
              <a:rPr lang="en-US" dirty="0"/>
              <a:t> (</a:t>
            </a:r>
            <a:r>
              <a:rPr lang="en-US" dirty="0" err="1"/>
              <a:t>Unidroit</a:t>
            </a:r>
            <a:r>
              <a:rPr lang="en-US" dirty="0"/>
              <a:t> Principles) </a:t>
            </a:r>
            <a:endParaRPr lang="fi-FI" dirty="0"/>
          </a:p>
        </p:txBody>
      </p:sp>
      <p:sp>
        <p:nvSpPr>
          <p:cNvPr id="4" name="Alatunnisteen paikkamerkki 3"/>
          <p:cNvSpPr>
            <a:spLocks noGrp="1"/>
          </p:cNvSpPr>
          <p:nvPr>
            <p:ph type="ftr" sz="quarter" idx="16"/>
          </p:nvPr>
        </p:nvSpPr>
        <p:spPr/>
        <p:txBody>
          <a:bodyPr/>
          <a:lstStyle/>
          <a:p>
            <a:pPr>
              <a:defRPr/>
            </a:pPr>
            <a:r>
              <a:rPr lang="en-US"/>
              <a:t>Kansainväliset sopimukset Luento 5</a:t>
            </a:r>
          </a:p>
        </p:txBody>
      </p:sp>
      <p:sp>
        <p:nvSpPr>
          <p:cNvPr id="5" name="Dian numeron paikkamerkki 4"/>
          <p:cNvSpPr>
            <a:spLocks noGrp="1"/>
          </p:cNvSpPr>
          <p:nvPr>
            <p:ph type="sldNum" sz="quarter" idx="17"/>
          </p:nvPr>
        </p:nvSpPr>
        <p:spPr/>
        <p:txBody>
          <a:bodyPr/>
          <a:lstStyle/>
          <a:p>
            <a:pPr>
              <a:defRPr/>
            </a:pPr>
            <a:fld id="{21B87DBA-A75E-4BFA-81E6-B05D8B06203C}" type="slidenum">
              <a:rPr lang="en-US" smtClean="0"/>
              <a:pPr>
                <a:defRPr/>
              </a:pPr>
              <a:t>20</a:t>
            </a:fld>
            <a:endParaRPr lang="en-US"/>
          </a:p>
        </p:txBody>
      </p:sp>
      <p:graphicFrame>
        <p:nvGraphicFramePr>
          <p:cNvPr id="7" name="Content Placeholder 6"/>
          <p:cNvGraphicFramePr>
            <a:graphicFrameLocks noGrp="1"/>
          </p:cNvGraphicFramePr>
          <p:nvPr>
            <p:ph sz="quarter" idx="14"/>
            <p:extLst>
              <p:ext uri="{D42A27DB-BD31-4B8C-83A1-F6EECF244321}">
                <p14:modId xmlns:p14="http://schemas.microsoft.com/office/powerpoint/2010/main" val="3121216072"/>
              </p:ext>
            </p:extLst>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9668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A4DCECCE-6E26-4F82-82EA-CE5623FA792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3A6B413C-3087-421F-84BB-E746F1252671}"/>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B79C10A7-6557-4319-9177-25BD3C6D4BDD}"/>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3E25D523-5136-4FC0-AB73-A1B10AE5F73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36CE1930-710E-493A-A860-CED68E9B40FD}"/>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D9BC68E0-7686-4E89-9528-D9AD525128B8}"/>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6183EA49-74F6-437C-94C7-B37C52B88D1F}"/>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B0941056-5048-4358-9646-F6451C5D4F7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F1899F19-C6E9-4474-A9F5-7FA49DA9AD14}"/>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graphicEl>
                                              <a:dgm id="{346C3D74-D2AD-40F1-A3E5-77637C0D0FB5}"/>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graphicEl>
                                              <a:dgm id="{09EE8D5A-D23C-4190-8427-9865FC20606F}"/>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graphicEl>
                                              <a:dgm id="{921947A4-B000-48A2-9E1A-C1D73509882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dirty="0"/>
              <a:t>Tarjouksen peräyttäminen (</a:t>
            </a:r>
            <a:r>
              <a:rPr lang="fi-FI" dirty="0" err="1"/>
              <a:t>revocation</a:t>
            </a:r>
            <a:r>
              <a:rPr lang="fi-FI" dirty="0"/>
              <a:t>; vrt. peruuttaminen: </a:t>
            </a:r>
            <a:r>
              <a:rPr lang="fi-FI" dirty="0" err="1"/>
              <a:t>withdrawal</a:t>
            </a:r>
            <a:r>
              <a:rPr lang="fi-FI" dirty="0"/>
              <a:t>)</a:t>
            </a:r>
          </a:p>
        </p:txBody>
      </p:sp>
      <p:sp>
        <p:nvSpPr>
          <p:cNvPr id="4" name="Alatunnisteen paikkamerkki 3"/>
          <p:cNvSpPr>
            <a:spLocks noGrp="1"/>
          </p:cNvSpPr>
          <p:nvPr>
            <p:ph type="ftr" sz="quarter" idx="16"/>
          </p:nvPr>
        </p:nvSpPr>
        <p:spPr/>
        <p:txBody>
          <a:bodyPr/>
          <a:lstStyle/>
          <a:p>
            <a:pPr>
              <a:defRPr/>
            </a:pPr>
            <a:r>
              <a:rPr lang="en-US"/>
              <a:t>Kansainväliset sopimukset Luento 5</a:t>
            </a:r>
          </a:p>
        </p:txBody>
      </p:sp>
      <p:sp>
        <p:nvSpPr>
          <p:cNvPr id="5" name="Dian numeron paikkamerkki 4"/>
          <p:cNvSpPr>
            <a:spLocks noGrp="1"/>
          </p:cNvSpPr>
          <p:nvPr>
            <p:ph type="sldNum" sz="quarter" idx="17"/>
          </p:nvPr>
        </p:nvSpPr>
        <p:spPr/>
        <p:txBody>
          <a:bodyPr/>
          <a:lstStyle/>
          <a:p>
            <a:pPr>
              <a:defRPr/>
            </a:pPr>
            <a:fld id="{21B87DBA-A75E-4BFA-81E6-B05D8B06203C}" type="slidenum">
              <a:rPr lang="en-US" smtClean="0"/>
              <a:pPr>
                <a:defRPr/>
              </a:pPr>
              <a:t>21</a:t>
            </a:fld>
            <a:endParaRPr lang="en-US"/>
          </a:p>
        </p:txBody>
      </p:sp>
      <p:graphicFrame>
        <p:nvGraphicFramePr>
          <p:cNvPr id="7" name="Content Placeholder 6"/>
          <p:cNvGraphicFramePr>
            <a:graphicFrameLocks noGrp="1"/>
          </p:cNvGraphicFramePr>
          <p:nvPr>
            <p:ph sz="quarter" idx="14"/>
            <p:extLst>
              <p:ext uri="{D42A27DB-BD31-4B8C-83A1-F6EECF244321}">
                <p14:modId xmlns:p14="http://schemas.microsoft.com/office/powerpoint/2010/main" val="3821650653"/>
              </p:ext>
            </p:extLst>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251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618741FC-BCED-4079-B0BE-2DEA948C7F2B}"/>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C6835198-A5D6-411E-8F59-5034362EC432}"/>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18C80D7B-5E5A-4D96-A557-960357465B2C}"/>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003E962A-9AED-4106-9CA4-09E28BCA3A8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C5683ED2-AAF5-4F2D-8A14-3F1FF3BFAD7C}"/>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C0E7A7AE-F6CA-4621-BE09-9CF5B059E99F}"/>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85670EF3-68F0-46E7-9A06-DE6E30D67AC1}"/>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graphicEl>
                                              <a:dgm id="{A468E171-C8A0-48EC-8C45-9792898909B0}"/>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graphicEl>
                                              <a:dgm id="{095002BA-6782-493F-9FF1-8AF4EAE5B14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ctrTitle"/>
          </p:nvPr>
        </p:nvSpPr>
        <p:spPr/>
        <p:txBody>
          <a:bodyPr/>
          <a:lstStyle/>
          <a:p>
            <a:pPr algn="ctr"/>
            <a:r>
              <a:rPr lang="en-US" altLang="fi-FI" dirty="0"/>
              <a:t>“Entire agreement” I</a:t>
            </a:r>
          </a:p>
        </p:txBody>
      </p:sp>
      <p:graphicFrame>
        <p:nvGraphicFramePr>
          <p:cNvPr id="6" name="Content Placeholder 5"/>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4"/>
          <p:cNvSpPr>
            <a:spLocks noGrp="1"/>
          </p:cNvSpPr>
          <p:nvPr>
            <p:ph type="ftr" sz="quarter" idx="16"/>
          </p:nvPr>
        </p:nvSpPr>
        <p:spPr/>
        <p:txBody>
          <a:bodyPr/>
          <a:lstStyle/>
          <a:p>
            <a:r>
              <a:rPr lang="fi-FI" altLang="fi-FI"/>
              <a:t>Kansainväliset sopimukset Luento 5</a:t>
            </a:r>
          </a:p>
        </p:txBody>
      </p:sp>
      <p:sp>
        <p:nvSpPr>
          <p:cNvPr id="5" name="Dian numeron paikkamerkki 5"/>
          <p:cNvSpPr>
            <a:spLocks noGrp="1"/>
          </p:cNvSpPr>
          <p:nvPr>
            <p:ph type="sldNum" sz="quarter" idx="17"/>
          </p:nvPr>
        </p:nvSpPr>
        <p:spPr/>
        <p:txBody>
          <a:bodyPr/>
          <a:lstStyle/>
          <a:p>
            <a:fld id="{1C14F40E-75D5-4F15-A906-256B93227AFC}" type="slidenum">
              <a:rPr lang="fi-FI" altLang="fi-FI"/>
              <a:pPr/>
              <a:t>22</a:t>
            </a:fld>
            <a:endParaRPr lang="fi-FI" altLang="fi-FI"/>
          </a:p>
        </p:txBody>
      </p:sp>
    </p:spTree>
    <p:extLst>
      <p:ext uri="{BB962C8B-B14F-4D97-AF65-F5344CB8AC3E}">
        <p14:creationId xmlns:p14="http://schemas.microsoft.com/office/powerpoint/2010/main" val="2986655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ctrTitle"/>
          </p:nvPr>
        </p:nvSpPr>
        <p:spPr/>
        <p:txBody>
          <a:bodyPr/>
          <a:lstStyle/>
          <a:p>
            <a:pPr algn="ctr"/>
            <a:r>
              <a:rPr lang="en-US" altLang="fi-FI" dirty="0"/>
              <a:t>“Entire agreement” II</a:t>
            </a:r>
          </a:p>
        </p:txBody>
      </p:sp>
      <p:graphicFrame>
        <p:nvGraphicFramePr>
          <p:cNvPr id="7" name="Content Placeholder 6"/>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4"/>
          <p:cNvSpPr>
            <a:spLocks noGrp="1"/>
          </p:cNvSpPr>
          <p:nvPr>
            <p:ph type="ftr" sz="quarter" idx="16"/>
          </p:nvPr>
        </p:nvSpPr>
        <p:spPr/>
        <p:txBody>
          <a:bodyPr/>
          <a:lstStyle/>
          <a:p>
            <a:r>
              <a:rPr lang="fi-FI" altLang="fi-FI"/>
              <a:t>Kansainväliset sopimukset Luento 5</a:t>
            </a:r>
          </a:p>
        </p:txBody>
      </p:sp>
      <p:sp>
        <p:nvSpPr>
          <p:cNvPr id="5" name="Dian numeron paikkamerkki 5"/>
          <p:cNvSpPr>
            <a:spLocks noGrp="1"/>
          </p:cNvSpPr>
          <p:nvPr>
            <p:ph type="sldNum" sz="quarter" idx="17"/>
          </p:nvPr>
        </p:nvSpPr>
        <p:spPr/>
        <p:txBody>
          <a:bodyPr/>
          <a:lstStyle/>
          <a:p>
            <a:fld id="{DC16A1E0-23A4-40FA-B6AC-F54484767D2B}" type="slidenum">
              <a:rPr lang="fi-FI" altLang="fi-FI"/>
              <a:pPr/>
              <a:t>23</a:t>
            </a:fld>
            <a:endParaRPr lang="fi-FI" altLang="fi-FI"/>
          </a:p>
        </p:txBody>
      </p:sp>
      <p:sp>
        <p:nvSpPr>
          <p:cNvPr id="3" name="Rectangle 2"/>
          <p:cNvSpPr/>
          <p:nvPr/>
        </p:nvSpPr>
        <p:spPr>
          <a:xfrm>
            <a:off x="2095501" y="1582739"/>
            <a:ext cx="7985125" cy="4135437"/>
          </a:xfrm>
          <a:prstGeom prst="rect">
            <a:avLst/>
          </a:prstGeom>
        </p:spPr>
        <p:txBody>
          <a:bodyPr/>
          <a:lstStyle/>
          <a:p>
            <a:pPr lvl="0" rtl="0">
              <a:buChar char="•"/>
            </a:pPr>
            <a:endParaRPr lang="fi-FI" dirty="0"/>
          </a:p>
        </p:txBody>
      </p:sp>
    </p:spTree>
    <p:extLst>
      <p:ext uri="{BB962C8B-B14F-4D97-AF65-F5344CB8AC3E}">
        <p14:creationId xmlns:p14="http://schemas.microsoft.com/office/powerpoint/2010/main" val="412367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25334EDF-5A6B-44AF-A286-59DC5F5B4B0E}"/>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2BD95547-E757-46BF-9683-7C94F1CB12F5}"/>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FC17F6E2-7415-4B9D-9B59-63B12B2FB13A}"/>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33758066-C02A-415F-A919-C48C792B4C9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A2C6423B-0DE7-4E67-9854-FA1B82FC4D0D}"/>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796217F5-6B06-4AD6-89F1-B7306ECEFFA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sz="2800" dirty="0"/>
              <a:t>CISG Art. 35 </a:t>
            </a:r>
            <a:r>
              <a:rPr lang="fi-FI" sz="2800" dirty="0" err="1"/>
              <a:t>verr</a:t>
            </a:r>
            <a:r>
              <a:rPr lang="fi-FI" sz="2800" dirty="0"/>
              <a:t>. </a:t>
            </a:r>
            <a:r>
              <a:rPr lang="fi-FI" sz="2800" dirty="0" err="1"/>
              <a:t>kl</a:t>
            </a:r>
            <a:r>
              <a:rPr lang="fi-FI" sz="2800" dirty="0"/>
              <a:t> 18 §</a:t>
            </a:r>
            <a:br>
              <a:rPr lang="fi-FI" sz="2800" dirty="0"/>
            </a:br>
            <a:r>
              <a:rPr lang="fi-FI" sz="2800" dirty="0"/>
              <a:t>(</a:t>
            </a:r>
            <a:r>
              <a:rPr lang="fi-FI" sz="2800" dirty="0" err="1"/>
              <a:t>Ramberg</a:t>
            </a:r>
            <a:r>
              <a:rPr lang="en-US" sz="2800" dirty="0"/>
              <a:t>, International Commercial Transactions 1998 s. 18 ja 88) </a:t>
            </a:r>
            <a:endParaRPr lang="fi-FI" sz="2800" dirty="0"/>
          </a:p>
        </p:txBody>
      </p:sp>
      <p:sp>
        <p:nvSpPr>
          <p:cNvPr id="4" name="Alatunnisteen paikkamerkki 3"/>
          <p:cNvSpPr>
            <a:spLocks noGrp="1"/>
          </p:cNvSpPr>
          <p:nvPr>
            <p:ph type="ftr" sz="quarter" idx="16"/>
          </p:nvPr>
        </p:nvSpPr>
        <p:spPr/>
        <p:txBody>
          <a:bodyPr/>
          <a:lstStyle/>
          <a:p>
            <a:pPr>
              <a:defRPr/>
            </a:pPr>
            <a:r>
              <a:rPr lang="en-US"/>
              <a:t>Kansainväliset sopimukset Luento 5</a:t>
            </a:r>
          </a:p>
        </p:txBody>
      </p:sp>
      <p:sp>
        <p:nvSpPr>
          <p:cNvPr id="5" name="Dian numeron paikkamerkki 4"/>
          <p:cNvSpPr>
            <a:spLocks noGrp="1"/>
          </p:cNvSpPr>
          <p:nvPr>
            <p:ph type="sldNum" sz="quarter" idx="17"/>
          </p:nvPr>
        </p:nvSpPr>
        <p:spPr/>
        <p:txBody>
          <a:bodyPr/>
          <a:lstStyle/>
          <a:p>
            <a:pPr>
              <a:defRPr/>
            </a:pPr>
            <a:fld id="{21B87DBA-A75E-4BFA-81E6-B05D8B06203C}" type="slidenum">
              <a:rPr lang="en-US" smtClean="0"/>
              <a:pPr>
                <a:defRPr/>
              </a:pPr>
              <a:t>24</a:t>
            </a:fld>
            <a:endParaRPr lang="en-US"/>
          </a:p>
        </p:txBody>
      </p:sp>
      <p:graphicFrame>
        <p:nvGraphicFramePr>
          <p:cNvPr id="7" name="Sisällön paikkamerkki 6">
            <a:extLst>
              <a:ext uri="{FF2B5EF4-FFF2-40B4-BE49-F238E27FC236}">
                <a16:creationId xmlns:a16="http://schemas.microsoft.com/office/drawing/2014/main" id="{2A18C7E7-990F-4628-B712-296D681D35E3}"/>
              </a:ext>
            </a:extLst>
          </p:cNvPr>
          <p:cNvGraphicFramePr>
            <a:graphicFrameLocks noGrp="1"/>
          </p:cNvGraphicFramePr>
          <p:nvPr>
            <p:ph sz="quarter" idx="14"/>
            <p:extLst>
              <p:ext uri="{D42A27DB-BD31-4B8C-83A1-F6EECF244321}">
                <p14:modId xmlns:p14="http://schemas.microsoft.com/office/powerpoint/2010/main" val="496255272"/>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318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61414EF3-05D4-4E23-B055-F7D714725BD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200A8611-3B7A-4664-BDA4-ECE9820B89A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8B4B1B99-C2E6-4FF9-B657-9B35BF9E738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AE489061-21DD-4C62-BE59-2D78D8EAC4F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da-DK" dirty="0"/>
              <a:t>CISG Art. 35 verr. kl 18 §: </a:t>
            </a:r>
            <a:r>
              <a:rPr lang="fi-FI" dirty="0" err="1"/>
              <a:t>Entire</a:t>
            </a:r>
            <a:r>
              <a:rPr lang="fi-FI" dirty="0"/>
              <a:t> </a:t>
            </a:r>
            <a:r>
              <a:rPr lang="fi-FI" dirty="0" err="1"/>
              <a:t>Agreement</a:t>
            </a:r>
            <a:br>
              <a:rPr lang="fi-FI" dirty="0"/>
            </a:br>
            <a:endParaRPr lang="fi-FI" dirty="0"/>
          </a:p>
        </p:txBody>
      </p:sp>
      <p:sp>
        <p:nvSpPr>
          <p:cNvPr id="4" name="Alatunnisteen paikkamerkki 3"/>
          <p:cNvSpPr>
            <a:spLocks noGrp="1"/>
          </p:cNvSpPr>
          <p:nvPr>
            <p:ph type="ftr" sz="quarter" idx="16"/>
          </p:nvPr>
        </p:nvSpPr>
        <p:spPr/>
        <p:txBody>
          <a:bodyPr/>
          <a:lstStyle/>
          <a:p>
            <a:pPr>
              <a:defRPr/>
            </a:pPr>
            <a:r>
              <a:rPr lang="en-US"/>
              <a:t>Kansainväliset sopimukset Luento 5</a:t>
            </a:r>
          </a:p>
        </p:txBody>
      </p:sp>
      <p:sp>
        <p:nvSpPr>
          <p:cNvPr id="5" name="Dian numeron paikkamerkki 4"/>
          <p:cNvSpPr>
            <a:spLocks noGrp="1"/>
          </p:cNvSpPr>
          <p:nvPr>
            <p:ph type="sldNum" sz="quarter" idx="17"/>
          </p:nvPr>
        </p:nvSpPr>
        <p:spPr/>
        <p:txBody>
          <a:bodyPr/>
          <a:lstStyle/>
          <a:p>
            <a:pPr>
              <a:defRPr/>
            </a:pPr>
            <a:fld id="{21B87DBA-A75E-4BFA-81E6-B05D8B06203C}" type="slidenum">
              <a:rPr lang="en-US" smtClean="0"/>
              <a:pPr>
                <a:defRPr/>
              </a:pPr>
              <a:t>25</a:t>
            </a:fld>
            <a:endParaRPr lang="en-US"/>
          </a:p>
        </p:txBody>
      </p:sp>
      <p:graphicFrame>
        <p:nvGraphicFramePr>
          <p:cNvPr id="7" name="Sisällön paikkamerkki 6">
            <a:extLst>
              <a:ext uri="{FF2B5EF4-FFF2-40B4-BE49-F238E27FC236}">
                <a16:creationId xmlns:a16="http://schemas.microsoft.com/office/drawing/2014/main" id="{DD458E80-0FFF-4FEE-807B-18B1A037EA3C}"/>
              </a:ext>
            </a:extLst>
          </p:cNvPr>
          <p:cNvGraphicFramePr>
            <a:graphicFrameLocks noGrp="1"/>
          </p:cNvGraphicFramePr>
          <p:nvPr>
            <p:ph sz="quarter" idx="14"/>
            <p:extLst>
              <p:ext uri="{D42A27DB-BD31-4B8C-83A1-F6EECF244321}">
                <p14:modId xmlns:p14="http://schemas.microsoft.com/office/powerpoint/2010/main" val="1459588690"/>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014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FD42D605-DCA5-4F8E-9817-B2AE621B2AC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8BD2B775-4322-4742-ADDE-F7211BCDE50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252E1F18-AA35-4250-AAF5-0E2FFD76593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07C9E036-FCB4-4415-8399-DF44AD46006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3B79D058-4533-4FC5-8D80-24D5E95284B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kumimoji="0" lang="da-DK" sz="2700" b="1" i="0" u="none" strike="noStrike" kern="1200" cap="all" spc="-75" normalizeH="0" baseline="0" noProof="0" dirty="0">
                <a:ln>
                  <a:noFill/>
                </a:ln>
                <a:solidFill>
                  <a:srgbClr val="734B67"/>
                </a:solidFill>
                <a:effectLst/>
                <a:uLnTx/>
                <a:uFillTx/>
                <a:latin typeface="Univers Condensed"/>
                <a:ea typeface="+mj-ea"/>
                <a:cs typeface="+mj-cs"/>
              </a:rPr>
              <a:t>CISG Art. 35 verr. kl 18 §: </a:t>
            </a:r>
            <a:r>
              <a:rPr kumimoji="0" lang="fi-FI" sz="2700" b="1" i="0" u="none" strike="noStrike" kern="1200" cap="all" spc="-75" normalizeH="0" baseline="0" noProof="0" dirty="0" err="1">
                <a:ln>
                  <a:noFill/>
                </a:ln>
                <a:solidFill>
                  <a:srgbClr val="734B67"/>
                </a:solidFill>
                <a:effectLst/>
                <a:uLnTx/>
                <a:uFillTx/>
                <a:latin typeface="Univers Condensed"/>
                <a:ea typeface="+mj-ea"/>
                <a:cs typeface="+mj-cs"/>
              </a:rPr>
              <a:t>Entire</a:t>
            </a:r>
            <a:r>
              <a:rPr kumimoji="0" lang="fi-FI" sz="2700" b="1" i="0" u="none" strike="noStrike" kern="1200" cap="all" spc="-75" normalizeH="0" baseline="0" noProof="0" dirty="0">
                <a:ln>
                  <a:noFill/>
                </a:ln>
                <a:solidFill>
                  <a:srgbClr val="734B67"/>
                </a:solidFill>
                <a:effectLst/>
                <a:uLnTx/>
                <a:uFillTx/>
                <a:latin typeface="Univers Condensed"/>
                <a:ea typeface="+mj-ea"/>
                <a:cs typeface="+mj-cs"/>
              </a:rPr>
              <a:t> </a:t>
            </a:r>
            <a:r>
              <a:rPr kumimoji="0" lang="fi-FI" sz="2700" b="1" i="0" u="none" strike="noStrike" kern="1200" cap="all" spc="-75" normalizeH="0" baseline="0" noProof="0" dirty="0" err="1">
                <a:ln>
                  <a:noFill/>
                </a:ln>
                <a:solidFill>
                  <a:srgbClr val="734B67"/>
                </a:solidFill>
                <a:effectLst/>
                <a:uLnTx/>
                <a:uFillTx/>
                <a:latin typeface="Univers Condensed"/>
                <a:ea typeface="+mj-ea"/>
                <a:cs typeface="+mj-cs"/>
              </a:rPr>
              <a:t>Agreement</a:t>
            </a:r>
            <a:endParaRPr lang="fi-FI" dirty="0"/>
          </a:p>
        </p:txBody>
      </p:sp>
      <p:sp>
        <p:nvSpPr>
          <p:cNvPr id="4" name="Alatunnisteen paikkamerkki 3"/>
          <p:cNvSpPr>
            <a:spLocks noGrp="1"/>
          </p:cNvSpPr>
          <p:nvPr>
            <p:ph type="ftr" sz="quarter" idx="16"/>
          </p:nvPr>
        </p:nvSpPr>
        <p:spPr/>
        <p:txBody>
          <a:bodyPr/>
          <a:lstStyle/>
          <a:p>
            <a:pPr>
              <a:defRPr/>
            </a:pPr>
            <a:r>
              <a:rPr lang="en-US"/>
              <a:t>Kansainväliset sopimukset Luento 5</a:t>
            </a:r>
          </a:p>
        </p:txBody>
      </p:sp>
      <p:sp>
        <p:nvSpPr>
          <p:cNvPr id="5" name="Dian numeron paikkamerkki 4"/>
          <p:cNvSpPr>
            <a:spLocks noGrp="1"/>
          </p:cNvSpPr>
          <p:nvPr>
            <p:ph type="sldNum" sz="quarter" idx="17"/>
          </p:nvPr>
        </p:nvSpPr>
        <p:spPr/>
        <p:txBody>
          <a:bodyPr/>
          <a:lstStyle/>
          <a:p>
            <a:pPr>
              <a:defRPr/>
            </a:pPr>
            <a:fld id="{21B87DBA-A75E-4BFA-81E6-B05D8B06203C}" type="slidenum">
              <a:rPr lang="en-US" smtClean="0"/>
              <a:pPr>
                <a:defRPr/>
              </a:pPr>
              <a:t>26</a:t>
            </a:fld>
            <a:endParaRPr lang="en-US"/>
          </a:p>
        </p:txBody>
      </p:sp>
      <p:graphicFrame>
        <p:nvGraphicFramePr>
          <p:cNvPr id="7" name="Sisällön paikkamerkki 6">
            <a:extLst>
              <a:ext uri="{FF2B5EF4-FFF2-40B4-BE49-F238E27FC236}">
                <a16:creationId xmlns:a16="http://schemas.microsoft.com/office/drawing/2014/main" id="{C5BC99BA-1F94-43FC-A50C-F2F76C823A48}"/>
              </a:ext>
            </a:extLst>
          </p:cNvPr>
          <p:cNvGraphicFramePr>
            <a:graphicFrameLocks noGrp="1"/>
          </p:cNvGraphicFramePr>
          <p:nvPr>
            <p:ph sz="quarter" idx="14"/>
            <p:extLst>
              <p:ext uri="{D42A27DB-BD31-4B8C-83A1-F6EECF244321}">
                <p14:modId xmlns:p14="http://schemas.microsoft.com/office/powerpoint/2010/main" val="636141857"/>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986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2E00F710-006D-4B92-87CB-705B33B98E3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C20F7E73-0852-4A59-9C7C-59F434EF1AF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pPr algn="ctr"/>
            <a:r>
              <a:rPr lang="en-US" altLang="fi-FI" sz="2800" dirty="0"/>
              <a:t>ICC: </a:t>
            </a:r>
            <a:r>
              <a:rPr lang="en-US" altLang="fi-FI" sz="2800" dirty="0" err="1"/>
              <a:t>kansainvälisen</a:t>
            </a:r>
            <a:r>
              <a:rPr lang="en-US" altLang="fi-FI" sz="2800" dirty="0"/>
              <a:t> </a:t>
            </a:r>
            <a:r>
              <a:rPr lang="en-US" altLang="fi-FI" sz="2800" dirty="0" err="1"/>
              <a:t>kaupan</a:t>
            </a:r>
            <a:r>
              <a:rPr lang="en-US" altLang="fi-FI" sz="2800" dirty="0"/>
              <a:t> </a:t>
            </a:r>
            <a:r>
              <a:rPr lang="en-US" altLang="fi-FI" sz="2800" dirty="0" err="1"/>
              <a:t>mallisopimus</a:t>
            </a:r>
            <a:r>
              <a:rPr lang="en-US" altLang="fi-FI" sz="2800" dirty="0"/>
              <a:t> (</a:t>
            </a:r>
            <a:r>
              <a:rPr lang="en-US" altLang="fi-FI" sz="2800" dirty="0" err="1"/>
              <a:t>valmistettujen</a:t>
            </a:r>
            <a:r>
              <a:rPr lang="en-US" altLang="fi-FI" sz="2800" dirty="0"/>
              <a:t> </a:t>
            </a:r>
            <a:r>
              <a:rPr lang="en-US" altLang="fi-FI" sz="2800" dirty="0" err="1"/>
              <a:t>tavaroiden</a:t>
            </a:r>
            <a:r>
              <a:rPr lang="en-US" altLang="fi-FI" sz="2800" dirty="0"/>
              <a:t> </a:t>
            </a:r>
            <a:r>
              <a:rPr lang="en-US" altLang="fi-FI" sz="2800" dirty="0" err="1"/>
              <a:t>kauppa</a:t>
            </a:r>
            <a:r>
              <a:rPr lang="en-US" altLang="fi-FI" sz="2800" dirty="0"/>
              <a:t> </a:t>
            </a:r>
            <a:r>
              <a:rPr lang="en-US" altLang="fi-FI" sz="2800" dirty="0" err="1"/>
              <a:t>jälleenmyyntiä</a:t>
            </a:r>
            <a:r>
              <a:rPr lang="en-US" altLang="fi-FI" sz="2800" dirty="0"/>
              <a:t> </a:t>
            </a:r>
            <a:r>
              <a:rPr lang="en-US" altLang="fi-FI" sz="2800" dirty="0" err="1"/>
              <a:t>varten</a:t>
            </a:r>
            <a:r>
              <a:rPr lang="en-US" altLang="fi-FI" sz="2800" dirty="0"/>
              <a:t>) </a:t>
            </a:r>
            <a:br>
              <a:rPr lang="en-US" altLang="fi-FI" sz="2800" dirty="0"/>
            </a:br>
            <a:r>
              <a:rPr lang="en-US" altLang="fi-FI" sz="2800" dirty="0"/>
              <a:t>B. </a:t>
            </a:r>
            <a:r>
              <a:rPr lang="en-US" altLang="fi-FI" sz="2800" dirty="0" err="1"/>
              <a:t>Yleiset</a:t>
            </a:r>
            <a:r>
              <a:rPr lang="en-US" altLang="fi-FI" sz="2800" dirty="0"/>
              <a:t> </a:t>
            </a:r>
            <a:r>
              <a:rPr lang="en-US" altLang="fi-FI" sz="2800" dirty="0" err="1"/>
              <a:t>ehdot</a:t>
            </a:r>
            <a:endParaRPr lang="en-US" altLang="fi-FI" sz="2800" dirty="0"/>
          </a:p>
        </p:txBody>
      </p:sp>
      <p:graphicFrame>
        <p:nvGraphicFramePr>
          <p:cNvPr id="2" name="Content Placeholder 1"/>
          <p:cNvGraphicFramePr>
            <a:graphicFrameLocks noGrp="1"/>
          </p:cNvGraphicFramePr>
          <p:nvPr>
            <p:ph sz="quarter" idx="14"/>
            <p:extLst>
              <p:ext uri="{D42A27DB-BD31-4B8C-83A1-F6EECF244321}">
                <p14:modId xmlns:p14="http://schemas.microsoft.com/office/powerpoint/2010/main" val="2957849563"/>
              </p:ext>
            </p:extLst>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4"/>
          <p:cNvSpPr>
            <a:spLocks noGrp="1"/>
          </p:cNvSpPr>
          <p:nvPr>
            <p:ph type="ftr" sz="quarter" idx="16"/>
          </p:nvPr>
        </p:nvSpPr>
        <p:spPr/>
        <p:txBody>
          <a:bodyPr/>
          <a:lstStyle/>
          <a:p>
            <a:r>
              <a:rPr lang="fi-FI" altLang="fi-FI"/>
              <a:t>Kansainväliset sopimukset Luento 5</a:t>
            </a:r>
          </a:p>
        </p:txBody>
      </p:sp>
      <p:sp>
        <p:nvSpPr>
          <p:cNvPr id="5" name="Dian numeron paikkamerkki 5"/>
          <p:cNvSpPr>
            <a:spLocks noGrp="1"/>
          </p:cNvSpPr>
          <p:nvPr>
            <p:ph type="sldNum" sz="quarter" idx="17"/>
          </p:nvPr>
        </p:nvSpPr>
        <p:spPr/>
        <p:txBody>
          <a:bodyPr/>
          <a:lstStyle/>
          <a:p>
            <a:fld id="{45ED5E51-00A9-427D-8935-5A5AC93E3C28}" type="slidenum">
              <a:rPr lang="fi-FI" altLang="fi-FI"/>
              <a:pPr/>
              <a:t>27</a:t>
            </a:fld>
            <a:endParaRPr lang="fi-FI" altLang="fi-FI"/>
          </a:p>
        </p:txBody>
      </p:sp>
    </p:spTree>
    <p:extLst>
      <p:ext uri="{BB962C8B-B14F-4D97-AF65-F5344CB8AC3E}">
        <p14:creationId xmlns:p14="http://schemas.microsoft.com/office/powerpoint/2010/main" val="106961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BBB68FCF-FAB9-40BA-A487-4E78E9A9685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CE2F5921-C868-4CC8-A7D1-FED37D0B46E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93CFF52F-479E-4F8D-91B8-0B1B8D0B3DE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Vakioehdot 1</a:t>
            </a:r>
          </a:p>
        </p:txBody>
      </p:sp>
      <p:sp>
        <p:nvSpPr>
          <p:cNvPr id="4" name="Footer Placeholder 3"/>
          <p:cNvSpPr>
            <a:spLocks noGrp="1"/>
          </p:cNvSpPr>
          <p:nvPr>
            <p:ph type="ftr" sz="quarter" idx="16"/>
          </p:nvPr>
        </p:nvSpPr>
        <p:spPr/>
        <p:txBody>
          <a:bodyPr/>
          <a:lstStyle/>
          <a:p>
            <a:pPr>
              <a:defRPr/>
            </a:pPr>
            <a:r>
              <a:rPr lang="en-US"/>
              <a:t>Kansainväliset sopimukset Luento 5</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28</a:t>
            </a:fld>
            <a:endParaRPr lang="en-US"/>
          </a:p>
        </p:txBody>
      </p:sp>
      <p:graphicFrame>
        <p:nvGraphicFramePr>
          <p:cNvPr id="9" name="Sisällön paikkamerkki 8">
            <a:extLst>
              <a:ext uri="{FF2B5EF4-FFF2-40B4-BE49-F238E27FC236}">
                <a16:creationId xmlns:a16="http://schemas.microsoft.com/office/drawing/2014/main" id="{85B64EE3-A82C-404B-938E-BA19677D7F6D}"/>
              </a:ext>
            </a:extLst>
          </p:cNvPr>
          <p:cNvGraphicFramePr>
            <a:graphicFrameLocks noGrp="1"/>
          </p:cNvGraphicFramePr>
          <p:nvPr>
            <p:ph sz="quarter" idx="14"/>
            <p:extLst>
              <p:ext uri="{D42A27DB-BD31-4B8C-83A1-F6EECF244321}">
                <p14:modId xmlns:p14="http://schemas.microsoft.com/office/powerpoint/2010/main" val="456886394"/>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586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BDB96F15-80F6-427C-B9EE-FE93482B7E3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graphicEl>
                                              <a:dgm id="{133498AA-C1E0-4D67-A849-848572538162}"/>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graphicEl>
                                              <a:dgm id="{6AD9CC00-AF70-4F93-9CDD-196FEAF16248}"/>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graphicEl>
                                              <a:dgm id="{D740872E-ED45-4605-88AC-FCD54635E94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A4017BFF-A098-4B21-B1B7-730DAA3E6A3A}"/>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graphicEl>
                                              <a:dgm id="{92DE584D-175B-45F7-AD1F-B064A2F03B14}"/>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graphicEl>
                                              <a:dgm id="{1E2772D8-EC1B-47F9-9556-EA1A22C4B1DF}"/>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graphicEl>
                                              <a:dgm id="{09DCC6C5-A040-48C7-9BD3-A3703E3591B1}"/>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graphicEl>
                                              <a:dgm id="{1CC148FB-84F5-4348-AB4D-A8C2112C1EDB}"/>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graphicEl>
                                              <a:dgm id="{59C64CE5-B766-488A-AE88-F392DD70A3B5}"/>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graphicEl>
                                              <a:dgm id="{A45CD100-B026-494C-BEA1-F35EF0252A6F}"/>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graphicEl>
                                              <a:dgm id="{EBC406CB-801A-4E3C-9612-5631B4F2FB26}"/>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graphicEl>
                                              <a:dgm id="{9A5A1324-7C5E-4BDA-ADF9-A8C3EA6141B6}"/>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graphicEl>
                                              <a:dgm id="{E5D386B4-04B0-4BC7-BEE3-C13D5A020FD2}"/>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graphicEl>
                                              <a:dgm id="{20772D5A-05DE-4864-A3D9-A391AB2EBAAA}"/>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
                                            <p:graphicEl>
                                              <a:dgm id="{0B564D00-03F4-4C33-A1E3-E8A1CC5DD91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Vakioehdot 2</a:t>
            </a:r>
          </a:p>
        </p:txBody>
      </p:sp>
      <p:sp>
        <p:nvSpPr>
          <p:cNvPr id="4" name="Footer Placeholder 3"/>
          <p:cNvSpPr>
            <a:spLocks noGrp="1"/>
          </p:cNvSpPr>
          <p:nvPr>
            <p:ph type="ftr" sz="quarter" idx="16"/>
          </p:nvPr>
        </p:nvSpPr>
        <p:spPr/>
        <p:txBody>
          <a:bodyPr/>
          <a:lstStyle/>
          <a:p>
            <a:pPr>
              <a:defRPr/>
            </a:pPr>
            <a:r>
              <a:rPr lang="en-US"/>
              <a:t>Kansainväliset sopimukset Luento 5</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29</a:t>
            </a:fld>
            <a:endParaRPr lang="en-US"/>
          </a:p>
        </p:txBody>
      </p:sp>
      <p:graphicFrame>
        <p:nvGraphicFramePr>
          <p:cNvPr id="7" name="Sisällön paikkamerkki 6">
            <a:extLst>
              <a:ext uri="{FF2B5EF4-FFF2-40B4-BE49-F238E27FC236}">
                <a16:creationId xmlns:a16="http://schemas.microsoft.com/office/drawing/2014/main" id="{B96D6599-5FF2-4976-9B95-3C64D713DD2F}"/>
              </a:ext>
            </a:extLst>
          </p:cNvPr>
          <p:cNvGraphicFramePr>
            <a:graphicFrameLocks noGrp="1"/>
          </p:cNvGraphicFramePr>
          <p:nvPr>
            <p:ph sz="quarter" idx="14"/>
            <p:extLst>
              <p:ext uri="{D42A27DB-BD31-4B8C-83A1-F6EECF244321}">
                <p14:modId xmlns:p14="http://schemas.microsoft.com/office/powerpoint/2010/main" val="2194935760"/>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794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AB928A14-961A-45D7-8E88-2CF6415E7DB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71EAD459-C157-461C-A068-6011AB41E1C5}"/>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graphicEl>
                                              <a:dgm id="{D4380173-B9C3-44F4-A37F-02019DE0E678}"/>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graphicEl>
                                              <a:dgm id="{C4E2DF4F-B716-4B63-88D7-D2B408CAD9B2}"/>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0EA47CF3-291B-4EA7-B160-3EC42D340EFA}"/>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E32FFDD7-2FAC-46E6-A352-C3075F0D45F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lvlAtOnc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Sopimusoikeuden Yleisten periaatteiden merkitys</a:t>
            </a:r>
          </a:p>
        </p:txBody>
      </p:sp>
      <p:sp>
        <p:nvSpPr>
          <p:cNvPr id="4" name="Footer Placeholder 3"/>
          <p:cNvSpPr>
            <a:spLocks noGrp="1"/>
          </p:cNvSpPr>
          <p:nvPr>
            <p:ph type="ftr" sz="quarter" idx="16"/>
          </p:nvPr>
        </p:nvSpPr>
        <p:spPr/>
        <p:txBody>
          <a:bodyPr/>
          <a:lstStyle/>
          <a:p>
            <a:pPr>
              <a:defRPr/>
            </a:pPr>
            <a:r>
              <a:rPr lang="en-US"/>
              <a:t>Kansainväliset sopimukset Luento 5</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3</a:t>
            </a:fld>
            <a:endParaRPr lang="en-US"/>
          </a:p>
        </p:txBody>
      </p:sp>
      <p:graphicFrame>
        <p:nvGraphicFramePr>
          <p:cNvPr id="7" name="Sisällön paikkamerkki 6">
            <a:extLst>
              <a:ext uri="{FF2B5EF4-FFF2-40B4-BE49-F238E27FC236}">
                <a16:creationId xmlns:a16="http://schemas.microsoft.com/office/drawing/2014/main" id="{FB538A5D-90CD-4799-B560-FC00915836BA}"/>
              </a:ext>
            </a:extLst>
          </p:cNvPr>
          <p:cNvGraphicFramePr>
            <a:graphicFrameLocks noGrp="1"/>
          </p:cNvGraphicFramePr>
          <p:nvPr>
            <p:ph sz="quarter" idx="14"/>
            <p:extLst>
              <p:ext uri="{D42A27DB-BD31-4B8C-83A1-F6EECF244321}">
                <p14:modId xmlns:p14="http://schemas.microsoft.com/office/powerpoint/2010/main" val="1621672733"/>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586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F940BB35-778F-4013-B189-7610E07B43F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759A576C-1BEF-4C5B-A25A-A9D2D2B9F84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B39F234E-2E94-463B-972F-A0BD1D02C5D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2CD5FDBB-EF24-4843-B6CC-8C0D30FA2A4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229E2B17-14D2-44AF-A19A-5860E8B579B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5">
            <a:extLst>
              <a:ext uri="{FF2B5EF4-FFF2-40B4-BE49-F238E27FC236}">
                <a16:creationId xmlns:a16="http://schemas.microsoft.com/office/drawing/2014/main" id="{CDE9A02C-7FC4-4A08-ADF8-7FCD836A0DC7}"/>
              </a:ext>
            </a:extLst>
          </p:cNvPr>
          <p:cNvSpPr>
            <a:spLocks noGrp="1" noChangeArrowheads="1"/>
          </p:cNvSpPr>
          <p:nvPr>
            <p:ph type="ctrTitle"/>
          </p:nvPr>
        </p:nvSpPr>
        <p:spPr>
          <a:xfrm>
            <a:off x="2063750" y="381000"/>
            <a:ext cx="8085138" cy="1195388"/>
          </a:xfrm>
        </p:spPr>
        <p:txBody>
          <a:bodyPr/>
          <a:lstStyle/>
          <a:p>
            <a:pPr eaLnBrk="1" hangingPunct="1">
              <a:defRPr/>
            </a:pPr>
            <a:r>
              <a:rPr lang="fi-FI" altLang="fi-FI"/>
              <a:t>Oikeudellinen suhtautuminen vakioehtoihin</a:t>
            </a:r>
            <a:endParaRPr lang="en-US" altLang="fi-FI"/>
          </a:p>
        </p:txBody>
      </p:sp>
      <p:graphicFrame>
        <p:nvGraphicFramePr>
          <p:cNvPr id="3" name="Content Placeholder 2">
            <a:extLst>
              <a:ext uri="{FF2B5EF4-FFF2-40B4-BE49-F238E27FC236}">
                <a16:creationId xmlns:a16="http://schemas.microsoft.com/office/drawing/2014/main" id="{3033190B-7E10-4E01-BE48-68B220973C19}"/>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153AEF4E-B597-4AE9-BB02-7222EABD5E02}"/>
              </a:ext>
            </a:extLst>
          </p:cNvPr>
          <p:cNvSpPr>
            <a:spLocks noGrp="1" noChangeArrowheads="1"/>
          </p:cNvSpPr>
          <p:nvPr>
            <p:ph type="ftr" sz="quarter" idx="16"/>
          </p:nvPr>
        </p:nvSpPr>
        <p:spPr/>
        <p:txBody>
          <a:bodyPr/>
          <a:lstStyle/>
          <a:p>
            <a:pPr>
              <a:defRPr/>
            </a:pPr>
            <a:r>
              <a:rPr lang="en-US" altLang="fi-FI">
                <a:solidFill>
                  <a:schemeClr val="tx1">
                    <a:tint val="75000"/>
                  </a:schemeClr>
                </a:solidFill>
              </a:rPr>
              <a:t>Kansainväliset sopimukset Luento 5</a:t>
            </a:r>
          </a:p>
        </p:txBody>
      </p:sp>
      <p:sp>
        <p:nvSpPr>
          <p:cNvPr id="44037" name="Rectangle 6">
            <a:extLst>
              <a:ext uri="{FF2B5EF4-FFF2-40B4-BE49-F238E27FC236}">
                <a16:creationId xmlns:a16="http://schemas.microsoft.com/office/drawing/2014/main" id="{1F5E7A04-AA5F-4A0E-9BEF-376B71184672}"/>
              </a:ext>
            </a:extLst>
          </p:cNvPr>
          <p:cNvSpPr>
            <a:spLocks noGrp="1" noChangeArrowheads="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728C2C-5385-4681-9C45-1A5DE45FE2C6}" type="slidenum">
              <a:rPr lang="fi-FI" altLang="fi-FI">
                <a:solidFill>
                  <a:srgbClr val="898989"/>
                </a:solidFill>
              </a:rPr>
              <a:pPr/>
              <a:t>30</a:t>
            </a:fld>
            <a:endParaRPr lang="fi-FI" altLang="fi-FI">
              <a:solidFill>
                <a:srgbClr val="898989"/>
              </a:solidFill>
            </a:endParaRPr>
          </a:p>
        </p:txBody>
      </p:sp>
      <p:sp>
        <p:nvSpPr>
          <p:cNvPr id="44038" name="Rectangle 5">
            <a:extLst>
              <a:ext uri="{FF2B5EF4-FFF2-40B4-BE49-F238E27FC236}">
                <a16:creationId xmlns:a16="http://schemas.microsoft.com/office/drawing/2014/main" id="{25322A82-0463-407C-8A73-F62FE2CFFF36}"/>
              </a:ext>
            </a:extLst>
          </p:cNvPr>
          <p:cNvSpPr txBox="1">
            <a:spLocks noGrp="1" noChangeArrowheads="1"/>
          </p:cNvSpPr>
          <p:nvPr/>
        </p:nvSpPr>
        <p:spPr bwMode="auto">
          <a:xfrm>
            <a:off x="4953000" y="6142038"/>
            <a:ext cx="1544638"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fi-FI" sz="900" b="1">
                <a:solidFill>
                  <a:srgbClr val="898989"/>
                </a:solidFill>
              </a:rPr>
              <a:t>Sopimus- ja markkinointijuridiikka</a:t>
            </a:r>
          </a:p>
        </p:txBody>
      </p:sp>
      <p:sp>
        <p:nvSpPr>
          <p:cNvPr id="44039" name="Rectangle 6">
            <a:extLst>
              <a:ext uri="{FF2B5EF4-FFF2-40B4-BE49-F238E27FC236}">
                <a16:creationId xmlns:a16="http://schemas.microsoft.com/office/drawing/2014/main" id="{A088E6EC-82F1-422C-8D8B-A72983003D8A}"/>
              </a:ext>
            </a:extLst>
          </p:cNvPr>
          <p:cNvSpPr txBox="1">
            <a:spLocks noGrp="1" noChangeArrowheads="1"/>
          </p:cNvSpPr>
          <p:nvPr/>
        </p:nvSpPr>
        <p:spPr bwMode="auto">
          <a:xfrm>
            <a:off x="4953000" y="6397626"/>
            <a:ext cx="1544638"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27507F-669E-45E9-861C-2372FC4EA671}" type="slidenum">
              <a:rPr lang="fi-FI" altLang="fi-FI" sz="900" b="1">
                <a:solidFill>
                  <a:srgbClr val="898989"/>
                </a:solidFill>
              </a:rPr>
              <a:pPr eaLnBrk="1" hangingPunct="1"/>
              <a:t>30</a:t>
            </a:fld>
            <a:endParaRPr lang="fi-FI" altLang="fi-FI" sz="900" b="1">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ADBE9BDC-973C-4CB3-B151-40950CA0223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844FC400-2434-4EB6-BA20-82E40F2ABBD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F22436AF-E64E-493C-829A-45B6B5A9BB0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17D74048-9EEE-4325-BA53-431E732DD77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4A85C677-D57A-4633-913B-496187B773AD}"/>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graphicEl>
                                              <a:dgm id="{D076D6CF-A6BA-4A41-8178-9B89EF05B693}"/>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graphicEl>
                                              <a:dgm id="{9FB54E49-7003-4001-9121-91B34695F1E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Vakioehtojen liittäminen sopimukseen (inkorporointi) </a:t>
            </a:r>
          </a:p>
        </p:txBody>
      </p:sp>
      <p:sp>
        <p:nvSpPr>
          <p:cNvPr id="4" name="Footer Placeholder 3"/>
          <p:cNvSpPr>
            <a:spLocks noGrp="1"/>
          </p:cNvSpPr>
          <p:nvPr>
            <p:ph type="ftr" sz="quarter" idx="16"/>
          </p:nvPr>
        </p:nvSpPr>
        <p:spPr/>
        <p:txBody>
          <a:bodyPr/>
          <a:lstStyle/>
          <a:p>
            <a:pPr>
              <a:defRPr/>
            </a:pPr>
            <a:r>
              <a:rPr lang="en-US"/>
              <a:t>Kansainväliset sopimukset Luento 5</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31</a:t>
            </a:fld>
            <a:endParaRPr lang="en-US"/>
          </a:p>
        </p:txBody>
      </p:sp>
      <p:graphicFrame>
        <p:nvGraphicFramePr>
          <p:cNvPr id="7" name="Sisällön paikkamerkki 6">
            <a:extLst>
              <a:ext uri="{FF2B5EF4-FFF2-40B4-BE49-F238E27FC236}">
                <a16:creationId xmlns:a16="http://schemas.microsoft.com/office/drawing/2014/main" id="{84513084-484F-42F9-9EA4-93DC6B41C1A4}"/>
              </a:ext>
            </a:extLst>
          </p:cNvPr>
          <p:cNvGraphicFramePr>
            <a:graphicFrameLocks noGrp="1"/>
          </p:cNvGraphicFramePr>
          <p:nvPr>
            <p:ph sz="quarter" idx="14"/>
            <p:extLst>
              <p:ext uri="{D42A27DB-BD31-4B8C-83A1-F6EECF244321}">
                <p14:modId xmlns:p14="http://schemas.microsoft.com/office/powerpoint/2010/main" val="2403491037"/>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049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05F93CA5-D483-49D6-AF7F-6C864DA2A4A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80D3219C-5501-42D1-9010-30A08858667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381C76B6-39D7-4939-8D6A-425E4C4443E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06A79532-9D07-4BB1-A12D-D8659C5AB33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52347888-5E79-462D-8C1E-F7C279E62791}"/>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35EA606E-3547-4C0B-B2E5-AAE67E27BCC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47B1EDF4-C7D1-48EE-A7D6-C7E0F03516DA}"/>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dgm id="{04EDA350-5DC5-426C-B125-76AA580DF341}"/>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graphicEl>
                                              <a:dgm id="{F9258668-0E52-4F3E-9911-F96BA89D44D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Otsikko 1">
            <a:extLst>
              <a:ext uri="{FF2B5EF4-FFF2-40B4-BE49-F238E27FC236}">
                <a16:creationId xmlns:a16="http://schemas.microsoft.com/office/drawing/2014/main" id="{92CF68C1-9980-4D44-B97A-B1D89F492E0D}"/>
              </a:ext>
            </a:extLst>
          </p:cNvPr>
          <p:cNvSpPr>
            <a:spLocks noGrp="1"/>
          </p:cNvSpPr>
          <p:nvPr>
            <p:ph type="ctrTitle"/>
          </p:nvPr>
        </p:nvSpPr>
        <p:spPr>
          <a:xfrm>
            <a:off x="2063750" y="381000"/>
            <a:ext cx="8085138" cy="1195388"/>
          </a:xfrm>
        </p:spPr>
        <p:txBody>
          <a:bodyPr/>
          <a:lstStyle/>
          <a:p>
            <a:pPr eaLnBrk="1" hangingPunct="1">
              <a:defRPr/>
            </a:pPr>
            <a:r>
              <a:rPr lang="fi-FI" altLang="fi-FI" dirty="0"/>
              <a:t>Vakiosopimusten liittäminen sopimukseen 2</a:t>
            </a:r>
          </a:p>
        </p:txBody>
      </p:sp>
      <p:graphicFrame>
        <p:nvGraphicFramePr>
          <p:cNvPr id="2" name="Content Placeholder 1">
            <a:extLst>
              <a:ext uri="{FF2B5EF4-FFF2-40B4-BE49-F238E27FC236}">
                <a16:creationId xmlns:a16="http://schemas.microsoft.com/office/drawing/2014/main" id="{13055BE7-6323-4006-8C2D-0C54B811AD10}"/>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4119742E-64B1-4F2A-88FB-C4156B83EF74}"/>
              </a:ext>
            </a:extLst>
          </p:cNvPr>
          <p:cNvSpPr>
            <a:spLocks noGrp="1" noChangeArrowheads="1"/>
          </p:cNvSpPr>
          <p:nvPr>
            <p:ph type="ftr" sz="quarter" idx="16"/>
          </p:nvPr>
        </p:nvSpPr>
        <p:spPr/>
        <p:txBody>
          <a:bodyPr/>
          <a:lstStyle/>
          <a:p>
            <a:pPr>
              <a:defRPr/>
            </a:pPr>
            <a:r>
              <a:rPr lang="en-US" altLang="fi-FI">
                <a:solidFill>
                  <a:schemeClr val="tx1">
                    <a:tint val="75000"/>
                  </a:schemeClr>
                </a:solidFill>
              </a:rPr>
              <a:t>Kansainväliset sopimukset Luento 5</a:t>
            </a:r>
          </a:p>
        </p:txBody>
      </p:sp>
      <p:sp>
        <p:nvSpPr>
          <p:cNvPr id="45061" name="Rectangle 6">
            <a:extLst>
              <a:ext uri="{FF2B5EF4-FFF2-40B4-BE49-F238E27FC236}">
                <a16:creationId xmlns:a16="http://schemas.microsoft.com/office/drawing/2014/main" id="{16223C74-D29A-4EEE-821A-069C76986154}"/>
              </a:ext>
            </a:extLst>
          </p:cNvPr>
          <p:cNvSpPr>
            <a:spLocks noGrp="1" noChangeArrowheads="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2E55A0-E005-4A5E-8A23-019074EFA8ED}" type="slidenum">
              <a:rPr lang="fi-FI" altLang="fi-FI">
                <a:solidFill>
                  <a:srgbClr val="898989"/>
                </a:solidFill>
              </a:rPr>
              <a:pPr/>
              <a:t>32</a:t>
            </a:fld>
            <a:endParaRPr lang="fi-FI" altLang="fi-FI">
              <a:solidFill>
                <a:srgbClr val="898989"/>
              </a:solidFill>
            </a:endParaRPr>
          </a:p>
        </p:txBody>
      </p:sp>
      <p:sp>
        <p:nvSpPr>
          <p:cNvPr id="45062" name="Alatunnisteen paikkamerkki 3">
            <a:extLst>
              <a:ext uri="{FF2B5EF4-FFF2-40B4-BE49-F238E27FC236}">
                <a16:creationId xmlns:a16="http://schemas.microsoft.com/office/drawing/2014/main" id="{C6887090-7F32-48D7-B6E8-D3EC2C1E8CAE}"/>
              </a:ext>
            </a:extLst>
          </p:cNvPr>
          <p:cNvSpPr txBox="1">
            <a:spLocks noGrp="1"/>
          </p:cNvSpPr>
          <p:nvPr/>
        </p:nvSpPr>
        <p:spPr bwMode="auto">
          <a:xfrm>
            <a:off x="4953000" y="6142038"/>
            <a:ext cx="1544638"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fi-FI" sz="900" b="1">
                <a:solidFill>
                  <a:srgbClr val="898989"/>
                </a:solidFill>
              </a:rPr>
              <a:t>Sopimus- ja markkinointijuridiikka</a:t>
            </a:r>
          </a:p>
        </p:txBody>
      </p:sp>
      <p:sp>
        <p:nvSpPr>
          <p:cNvPr id="45063" name="Dian numeron paikkamerkki 4">
            <a:extLst>
              <a:ext uri="{FF2B5EF4-FFF2-40B4-BE49-F238E27FC236}">
                <a16:creationId xmlns:a16="http://schemas.microsoft.com/office/drawing/2014/main" id="{0F257A89-0BE3-4B50-8940-3E7A8E3F35B9}"/>
              </a:ext>
            </a:extLst>
          </p:cNvPr>
          <p:cNvSpPr txBox="1">
            <a:spLocks noGrp="1"/>
          </p:cNvSpPr>
          <p:nvPr/>
        </p:nvSpPr>
        <p:spPr bwMode="auto">
          <a:xfrm>
            <a:off x="4953000" y="6397626"/>
            <a:ext cx="1544638"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FAA6A8-DEE8-45DD-9BAC-66073B93BA92}" type="slidenum">
              <a:rPr lang="fi-FI" altLang="fi-FI" sz="900" b="1">
                <a:solidFill>
                  <a:srgbClr val="898989"/>
                </a:solidFill>
              </a:rPr>
              <a:pPr eaLnBrk="1" hangingPunct="1"/>
              <a:t>32</a:t>
            </a:fld>
            <a:endParaRPr lang="fi-FI" altLang="fi-FI" sz="900" b="1">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433E0AAD-CAC2-4D24-B98E-13B3C755C70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BCEFDAA9-D3A5-4890-A02B-C7EF5A4F005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C5672C1F-13DA-41E4-BB58-C498584F2C9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566970E5-54B5-436A-8D5A-1D197C4093E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3E28CE7F-5CC1-49DD-941B-A73047AC9C6C}"/>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8B2DC599-EAB8-4A7C-98EF-4EB3C45CF9E2}"/>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dgm id="{B41DFCF7-C3C4-417A-BB76-2E9E4A7345C3}"/>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graphicEl>
                                              <a:dgm id="{0DFBC31F-6D03-43EC-933E-B2A6888D4335}"/>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graphicEl>
                                              <a:dgm id="{9BF6E948-4946-4C93-AFAD-6C4355F3B4F6}"/>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graphicEl>
                                              <a:dgm id="{98EDD003-1F8C-4870-89F7-238B1843300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Otsikko 1">
            <a:extLst>
              <a:ext uri="{FF2B5EF4-FFF2-40B4-BE49-F238E27FC236}">
                <a16:creationId xmlns:a16="http://schemas.microsoft.com/office/drawing/2014/main" id="{6FF6F51C-6C77-43C4-A3ED-C12C8F932F80}"/>
              </a:ext>
            </a:extLst>
          </p:cNvPr>
          <p:cNvSpPr>
            <a:spLocks noGrp="1"/>
          </p:cNvSpPr>
          <p:nvPr>
            <p:ph type="ctrTitle"/>
          </p:nvPr>
        </p:nvSpPr>
        <p:spPr>
          <a:xfrm>
            <a:off x="2063750" y="381000"/>
            <a:ext cx="8085138" cy="1195388"/>
          </a:xfrm>
        </p:spPr>
        <p:txBody>
          <a:bodyPr/>
          <a:lstStyle/>
          <a:p>
            <a:pPr eaLnBrk="1" hangingPunct="1">
              <a:defRPr/>
            </a:pPr>
            <a:r>
              <a:rPr lang="fi-FI" altLang="fi-FI" dirty="0"/>
              <a:t>Vakiosopimusten liittäminen sopimukseen 3</a:t>
            </a:r>
          </a:p>
        </p:txBody>
      </p:sp>
      <p:graphicFrame>
        <p:nvGraphicFramePr>
          <p:cNvPr id="2" name="Content Placeholder 1">
            <a:extLst>
              <a:ext uri="{FF2B5EF4-FFF2-40B4-BE49-F238E27FC236}">
                <a16:creationId xmlns:a16="http://schemas.microsoft.com/office/drawing/2014/main" id="{327958AC-B5B9-46EB-93F1-9DCDDE2B42B1}"/>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DFDEC862-3438-47F2-871B-1E76C88F6D76}"/>
              </a:ext>
            </a:extLst>
          </p:cNvPr>
          <p:cNvSpPr>
            <a:spLocks noGrp="1" noChangeArrowheads="1"/>
          </p:cNvSpPr>
          <p:nvPr>
            <p:ph type="ftr" sz="quarter" idx="16"/>
          </p:nvPr>
        </p:nvSpPr>
        <p:spPr/>
        <p:txBody>
          <a:bodyPr/>
          <a:lstStyle/>
          <a:p>
            <a:pPr>
              <a:defRPr/>
            </a:pPr>
            <a:r>
              <a:rPr lang="en-US" altLang="fi-FI">
                <a:solidFill>
                  <a:schemeClr val="tx1">
                    <a:tint val="75000"/>
                  </a:schemeClr>
                </a:solidFill>
              </a:rPr>
              <a:t>Kansainväliset sopimukset Luento 5</a:t>
            </a:r>
          </a:p>
        </p:txBody>
      </p:sp>
      <p:sp>
        <p:nvSpPr>
          <p:cNvPr id="46085" name="Rectangle 6">
            <a:extLst>
              <a:ext uri="{FF2B5EF4-FFF2-40B4-BE49-F238E27FC236}">
                <a16:creationId xmlns:a16="http://schemas.microsoft.com/office/drawing/2014/main" id="{D2919CE8-C719-42E4-8A75-AE216397ECB2}"/>
              </a:ext>
            </a:extLst>
          </p:cNvPr>
          <p:cNvSpPr>
            <a:spLocks noGrp="1" noChangeArrowheads="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74BB40A-7D71-489C-9D7C-3E44407E0874}" type="slidenum">
              <a:rPr lang="fi-FI" altLang="fi-FI">
                <a:solidFill>
                  <a:srgbClr val="898989"/>
                </a:solidFill>
              </a:rPr>
              <a:pPr/>
              <a:t>33</a:t>
            </a:fld>
            <a:endParaRPr lang="fi-FI" altLang="fi-FI">
              <a:solidFill>
                <a:srgbClr val="898989"/>
              </a:solidFill>
            </a:endParaRPr>
          </a:p>
        </p:txBody>
      </p:sp>
      <p:sp>
        <p:nvSpPr>
          <p:cNvPr id="46086" name="Alatunnisteen paikkamerkki 3">
            <a:extLst>
              <a:ext uri="{FF2B5EF4-FFF2-40B4-BE49-F238E27FC236}">
                <a16:creationId xmlns:a16="http://schemas.microsoft.com/office/drawing/2014/main" id="{483709DE-90F6-4891-A951-D770A51516AD}"/>
              </a:ext>
            </a:extLst>
          </p:cNvPr>
          <p:cNvSpPr txBox="1">
            <a:spLocks noGrp="1"/>
          </p:cNvSpPr>
          <p:nvPr/>
        </p:nvSpPr>
        <p:spPr bwMode="auto">
          <a:xfrm>
            <a:off x="4953000" y="6142038"/>
            <a:ext cx="1544638"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fi-FI" sz="900" b="1">
                <a:solidFill>
                  <a:srgbClr val="898989"/>
                </a:solidFill>
              </a:rPr>
              <a:t>Sopimus- ja markkinointijuridiikka</a:t>
            </a:r>
          </a:p>
        </p:txBody>
      </p:sp>
      <p:sp>
        <p:nvSpPr>
          <p:cNvPr id="46087" name="Dian numeron paikkamerkki 4">
            <a:extLst>
              <a:ext uri="{FF2B5EF4-FFF2-40B4-BE49-F238E27FC236}">
                <a16:creationId xmlns:a16="http://schemas.microsoft.com/office/drawing/2014/main" id="{967375ED-E4A8-4C6B-8E81-EAF06D2A2606}"/>
              </a:ext>
            </a:extLst>
          </p:cNvPr>
          <p:cNvSpPr txBox="1">
            <a:spLocks noGrp="1"/>
          </p:cNvSpPr>
          <p:nvPr/>
        </p:nvSpPr>
        <p:spPr bwMode="auto">
          <a:xfrm>
            <a:off x="4953000" y="6397626"/>
            <a:ext cx="1544638"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59F1657-3451-4FEB-802C-4820D11952C3}" type="slidenum">
              <a:rPr lang="fi-FI" altLang="fi-FI" sz="900" b="1">
                <a:solidFill>
                  <a:srgbClr val="898989"/>
                </a:solidFill>
              </a:rPr>
              <a:pPr eaLnBrk="1" hangingPunct="1"/>
              <a:t>33</a:t>
            </a:fld>
            <a:endParaRPr lang="fi-FI" altLang="fi-FI" sz="900" b="1">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E4ADF87F-0CAA-413F-A998-2EF09FCBC9E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BC52B50C-8D91-4F45-8827-2A40ACA8F49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81B8F572-D557-4679-93E0-BCB66CC1326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40B487F3-00DE-4469-80A6-6BA905CE15B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4488FD2A-97F4-49ED-B061-1CA668B3DCF2}"/>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A212E81B-790E-465F-BFFF-06F6107A2CD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dgm id="{71850B89-F894-4305-AEC1-5F1D7827EEB0}"/>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graphicEl>
                                              <a:dgm id="{37EDB6FA-77D2-4901-ABBD-E68D8F401B7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Otsikko 1">
            <a:extLst>
              <a:ext uri="{FF2B5EF4-FFF2-40B4-BE49-F238E27FC236}">
                <a16:creationId xmlns:a16="http://schemas.microsoft.com/office/drawing/2014/main" id="{C60B1FBB-75DA-4A0F-AFBF-CC6239333D46}"/>
              </a:ext>
            </a:extLst>
          </p:cNvPr>
          <p:cNvSpPr>
            <a:spLocks noGrp="1"/>
          </p:cNvSpPr>
          <p:nvPr>
            <p:ph type="ctrTitle"/>
          </p:nvPr>
        </p:nvSpPr>
        <p:spPr>
          <a:xfrm>
            <a:off x="2063750" y="381000"/>
            <a:ext cx="8085138" cy="1195388"/>
          </a:xfrm>
        </p:spPr>
        <p:txBody>
          <a:bodyPr/>
          <a:lstStyle/>
          <a:p>
            <a:pPr eaLnBrk="1" hangingPunct="1">
              <a:defRPr/>
            </a:pPr>
            <a:r>
              <a:rPr lang="fi-FI" altLang="fi-FI" dirty="0"/>
              <a:t>Vakiosopimusten liittäminen sopimukseen 4</a:t>
            </a:r>
          </a:p>
        </p:txBody>
      </p:sp>
      <p:graphicFrame>
        <p:nvGraphicFramePr>
          <p:cNvPr id="2" name="Content Placeholder 1">
            <a:extLst>
              <a:ext uri="{FF2B5EF4-FFF2-40B4-BE49-F238E27FC236}">
                <a16:creationId xmlns:a16="http://schemas.microsoft.com/office/drawing/2014/main" id="{6B084C7C-DDF4-4BDA-9941-C593D2ABE645}"/>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0AF38968-A7B3-491C-B054-FDD2468E18F9}"/>
              </a:ext>
            </a:extLst>
          </p:cNvPr>
          <p:cNvSpPr>
            <a:spLocks noGrp="1" noChangeArrowheads="1"/>
          </p:cNvSpPr>
          <p:nvPr>
            <p:ph type="ftr" sz="quarter" idx="16"/>
          </p:nvPr>
        </p:nvSpPr>
        <p:spPr/>
        <p:txBody>
          <a:bodyPr/>
          <a:lstStyle/>
          <a:p>
            <a:pPr>
              <a:defRPr/>
            </a:pPr>
            <a:r>
              <a:rPr lang="en-US" altLang="fi-FI">
                <a:solidFill>
                  <a:schemeClr val="tx1">
                    <a:tint val="75000"/>
                  </a:schemeClr>
                </a:solidFill>
              </a:rPr>
              <a:t>Kansainväliset sopimukset Luento 5</a:t>
            </a:r>
          </a:p>
        </p:txBody>
      </p:sp>
      <p:sp>
        <p:nvSpPr>
          <p:cNvPr id="47109" name="Rectangle 6">
            <a:extLst>
              <a:ext uri="{FF2B5EF4-FFF2-40B4-BE49-F238E27FC236}">
                <a16:creationId xmlns:a16="http://schemas.microsoft.com/office/drawing/2014/main" id="{DEA42B3D-4636-4518-9A76-3F4F46C4F582}"/>
              </a:ext>
            </a:extLst>
          </p:cNvPr>
          <p:cNvSpPr>
            <a:spLocks noGrp="1" noChangeArrowheads="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67DDA3D-FC2C-4060-A567-9070A246B093}" type="slidenum">
              <a:rPr lang="fi-FI" altLang="fi-FI">
                <a:solidFill>
                  <a:srgbClr val="898989"/>
                </a:solidFill>
              </a:rPr>
              <a:pPr/>
              <a:t>34</a:t>
            </a:fld>
            <a:endParaRPr lang="fi-FI" altLang="fi-FI">
              <a:solidFill>
                <a:srgbClr val="898989"/>
              </a:solidFill>
            </a:endParaRPr>
          </a:p>
        </p:txBody>
      </p:sp>
      <p:sp>
        <p:nvSpPr>
          <p:cNvPr id="47110" name="Alatunnisteen paikkamerkki 3">
            <a:extLst>
              <a:ext uri="{FF2B5EF4-FFF2-40B4-BE49-F238E27FC236}">
                <a16:creationId xmlns:a16="http://schemas.microsoft.com/office/drawing/2014/main" id="{3A3DF07C-520A-44C9-BF29-A8E7EC9E8AB4}"/>
              </a:ext>
            </a:extLst>
          </p:cNvPr>
          <p:cNvSpPr txBox="1">
            <a:spLocks noGrp="1"/>
          </p:cNvSpPr>
          <p:nvPr/>
        </p:nvSpPr>
        <p:spPr bwMode="auto">
          <a:xfrm>
            <a:off x="4953000" y="6142038"/>
            <a:ext cx="1544638"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fi-FI" sz="900" b="1">
                <a:solidFill>
                  <a:srgbClr val="898989"/>
                </a:solidFill>
              </a:rPr>
              <a:t>Sopimus- ja markkinointijuridiikka</a:t>
            </a:r>
          </a:p>
        </p:txBody>
      </p:sp>
      <p:sp>
        <p:nvSpPr>
          <p:cNvPr id="47111" name="Dian numeron paikkamerkki 4">
            <a:extLst>
              <a:ext uri="{FF2B5EF4-FFF2-40B4-BE49-F238E27FC236}">
                <a16:creationId xmlns:a16="http://schemas.microsoft.com/office/drawing/2014/main" id="{B47CDA06-020C-4E66-B154-B144164BC686}"/>
              </a:ext>
            </a:extLst>
          </p:cNvPr>
          <p:cNvSpPr txBox="1">
            <a:spLocks noGrp="1"/>
          </p:cNvSpPr>
          <p:nvPr/>
        </p:nvSpPr>
        <p:spPr bwMode="auto">
          <a:xfrm>
            <a:off x="4953000" y="6397626"/>
            <a:ext cx="1544638"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BB3AA5-7AB0-4CF5-97BE-B3C30CA96DD5}" type="slidenum">
              <a:rPr lang="fi-FI" altLang="fi-FI" sz="900" b="1">
                <a:solidFill>
                  <a:srgbClr val="898989"/>
                </a:solidFill>
              </a:rPr>
              <a:pPr eaLnBrk="1" hangingPunct="1"/>
              <a:t>34</a:t>
            </a:fld>
            <a:endParaRPr lang="fi-FI" altLang="fi-FI" sz="900" b="1">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A09FFC00-2488-4969-805A-06E111A132B1}"/>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A36AC462-E9EB-4A6C-9FB6-3B708FF6EBDA}"/>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5919F395-E22C-43D3-AE40-C5FBBF82CC42}"/>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D8C81E20-3C9F-4B62-98C8-F33A9567DA5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057A564F-B026-4273-AEAB-FE40D91BBB55}"/>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graphicEl>
                                              <a:dgm id="{AF7E7C6D-6347-4A9B-ACD3-4B21DD5BF26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Vakioehtojen </a:t>
            </a:r>
            <a:r>
              <a:rPr lang="fi-FI"/>
              <a:t>liittäminen sopimukseen 5</a:t>
            </a:r>
            <a:endParaRPr lang="fi-FI" dirty="0"/>
          </a:p>
        </p:txBody>
      </p:sp>
      <p:sp>
        <p:nvSpPr>
          <p:cNvPr id="4" name="Footer Placeholder 3"/>
          <p:cNvSpPr>
            <a:spLocks noGrp="1"/>
          </p:cNvSpPr>
          <p:nvPr>
            <p:ph type="ftr" sz="quarter" idx="16"/>
          </p:nvPr>
        </p:nvSpPr>
        <p:spPr/>
        <p:txBody>
          <a:bodyPr/>
          <a:lstStyle/>
          <a:p>
            <a:pPr>
              <a:defRPr/>
            </a:pPr>
            <a:r>
              <a:rPr lang="en-US"/>
              <a:t>Kansainväliset sopimukset Luento 5</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35</a:t>
            </a:fld>
            <a:endParaRPr lang="en-US"/>
          </a:p>
        </p:txBody>
      </p:sp>
      <p:graphicFrame>
        <p:nvGraphicFramePr>
          <p:cNvPr id="7" name="Sisällön paikkamerkki 6">
            <a:extLst>
              <a:ext uri="{FF2B5EF4-FFF2-40B4-BE49-F238E27FC236}">
                <a16:creationId xmlns:a16="http://schemas.microsoft.com/office/drawing/2014/main" id="{69D5C9BC-A468-403E-8D01-1C39D8E9A47F}"/>
              </a:ext>
            </a:extLst>
          </p:cNvPr>
          <p:cNvGraphicFramePr>
            <a:graphicFrameLocks noGrp="1"/>
          </p:cNvGraphicFramePr>
          <p:nvPr>
            <p:ph sz="quarter" idx="14"/>
            <p:extLst>
              <p:ext uri="{D42A27DB-BD31-4B8C-83A1-F6EECF244321}">
                <p14:modId xmlns:p14="http://schemas.microsoft.com/office/powerpoint/2010/main" val="2399665515"/>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420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4ED2E0F4-E242-420B-A585-854BBC689CDB}"/>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4B090067-DCFC-4CA6-9B24-0E2586CDB40C}"/>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58B0375F-1B86-40FB-B75A-4E8D4E1446E1}"/>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9F9D1EED-6FDA-4E30-8A79-68DA116259C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BCB723F0-B6AF-468E-872A-5526C3E1F24B}"/>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5CE6D938-09AC-43EE-AC02-ED71891874B7}"/>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B2771E51-C664-4CB8-B6CC-CF88E67F5854}"/>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47F977AB-534B-4738-8C5D-F90D62E186F5}"/>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69C8E9E5-360B-4ABC-A9B6-F780829718D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a:extLst>
              <a:ext uri="{FF2B5EF4-FFF2-40B4-BE49-F238E27FC236}">
                <a16:creationId xmlns:a16="http://schemas.microsoft.com/office/drawing/2014/main" id="{0C6EC4A4-DCE9-409E-853A-75A461CBE505}"/>
              </a:ext>
            </a:extLst>
          </p:cNvPr>
          <p:cNvSpPr>
            <a:spLocks noGrp="1" noChangeArrowheads="1"/>
          </p:cNvSpPr>
          <p:nvPr>
            <p:ph type="ctrTitle"/>
          </p:nvPr>
        </p:nvSpPr>
        <p:spPr>
          <a:xfrm>
            <a:off x="2063750" y="381000"/>
            <a:ext cx="8085138" cy="1195388"/>
          </a:xfrm>
        </p:spPr>
        <p:txBody>
          <a:bodyPr/>
          <a:lstStyle/>
          <a:p>
            <a:pPr eaLnBrk="1" hangingPunct="1">
              <a:defRPr/>
            </a:pPr>
            <a:r>
              <a:rPr lang="en-US" altLang="fi-FI"/>
              <a:t>Vakioehtojen tulkinta</a:t>
            </a:r>
          </a:p>
        </p:txBody>
      </p:sp>
      <p:graphicFrame>
        <p:nvGraphicFramePr>
          <p:cNvPr id="2" name="Content Placeholder 1">
            <a:extLst>
              <a:ext uri="{FF2B5EF4-FFF2-40B4-BE49-F238E27FC236}">
                <a16:creationId xmlns:a16="http://schemas.microsoft.com/office/drawing/2014/main" id="{BCA8289F-3C65-4557-A540-60CDEC16F841}"/>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a:extLst>
              <a:ext uri="{FF2B5EF4-FFF2-40B4-BE49-F238E27FC236}">
                <a16:creationId xmlns:a16="http://schemas.microsoft.com/office/drawing/2014/main" id="{4A012E2E-7CA9-4E68-BD4D-D7524B0B025C}"/>
              </a:ext>
            </a:extLst>
          </p:cNvPr>
          <p:cNvSpPr>
            <a:spLocks noGrp="1"/>
          </p:cNvSpPr>
          <p:nvPr>
            <p:ph type="ftr" sz="quarter" idx="16"/>
          </p:nvPr>
        </p:nvSpPr>
        <p:spPr/>
        <p:txBody>
          <a:bodyPr/>
          <a:lstStyle/>
          <a:p>
            <a:pPr>
              <a:defRPr/>
            </a:pPr>
            <a:r>
              <a:rPr lang="fi-FI" altLang="fi-FI">
                <a:solidFill>
                  <a:schemeClr val="tx1">
                    <a:tint val="75000"/>
                  </a:schemeClr>
                </a:solidFill>
              </a:rPr>
              <a:t>Kansainväliset sopimukset Luento 5</a:t>
            </a:r>
          </a:p>
        </p:txBody>
      </p:sp>
      <p:sp>
        <p:nvSpPr>
          <p:cNvPr id="48133" name="Slide Number Placeholder 5">
            <a:extLst>
              <a:ext uri="{FF2B5EF4-FFF2-40B4-BE49-F238E27FC236}">
                <a16:creationId xmlns:a16="http://schemas.microsoft.com/office/drawing/2014/main" id="{A5D31780-952C-4269-B1F1-5D4A0F3110CB}"/>
              </a:ext>
            </a:extLst>
          </p:cNvPr>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E10CF6C-2AC8-48E8-AB0F-D457FA2F9F87}" type="slidenum">
              <a:rPr lang="fi-FI" altLang="fi-FI">
                <a:solidFill>
                  <a:srgbClr val="898989"/>
                </a:solidFill>
              </a:rPr>
              <a:pPr/>
              <a:t>36</a:t>
            </a:fld>
            <a:endParaRPr lang="fi-FI" altLang="fi-FI">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2298946F-A684-47BA-9980-BB7EAAB0E7C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BD329FF9-3C41-4A02-9B07-4416BB7AD2F4}"/>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2C1602C8-34F7-4881-9C55-7A947EE6F128}"/>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543D442F-EA89-401A-977B-52E6B0E328F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25E519C8-DCDD-4691-9AC6-34D531B07EE9}"/>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graphicEl>
                                              <a:dgm id="{00A57355-1659-4172-8737-5F5020E52E57}"/>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graphicEl>
                                              <a:dgm id="{75355B43-F076-4165-8240-B93648F64E68}"/>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graphicEl>
                                              <a:dgm id="{BF51531A-BA20-4AEE-8D18-BE7E5B91ED8D}"/>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dgm id="{58D679DB-ED8C-46B4-9FF7-E825753BCFB2}"/>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graphicEl>
                                              <a:dgm id="{EF093A1F-EDA7-4ED1-A7AF-96ED39495C79}"/>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graphicEl>
                                              <a:dgm id="{89E51BFB-77AE-4204-84C0-F90FDF28A00C}"/>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graphicEl>
                                              <a:dgm id="{87917CE3-E756-4867-A5FE-1968F5B573CD}"/>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graphicEl>
                                              <a:dgm id="{A746FA38-D7DE-401F-BBEB-EF2EA4B8810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a:extLst>
              <a:ext uri="{FF2B5EF4-FFF2-40B4-BE49-F238E27FC236}">
                <a16:creationId xmlns:a16="http://schemas.microsoft.com/office/drawing/2014/main" id="{975ED502-9663-4855-9448-A6E594E876A8}"/>
              </a:ext>
            </a:extLst>
          </p:cNvPr>
          <p:cNvSpPr>
            <a:spLocks noGrp="1" noChangeArrowheads="1"/>
          </p:cNvSpPr>
          <p:nvPr>
            <p:ph type="ctrTitle"/>
          </p:nvPr>
        </p:nvSpPr>
        <p:spPr>
          <a:xfrm>
            <a:off x="2063750" y="381000"/>
            <a:ext cx="8085138" cy="1195388"/>
          </a:xfrm>
        </p:spPr>
        <p:txBody>
          <a:bodyPr/>
          <a:lstStyle/>
          <a:p>
            <a:pPr eaLnBrk="1" hangingPunct="1">
              <a:defRPr/>
            </a:pPr>
            <a:r>
              <a:rPr lang="en-US" altLang="fi-FI"/>
              <a:t>Vahvistuskirje I</a:t>
            </a:r>
          </a:p>
        </p:txBody>
      </p:sp>
      <p:graphicFrame>
        <p:nvGraphicFramePr>
          <p:cNvPr id="2" name="Content Placeholder 1">
            <a:extLst>
              <a:ext uri="{FF2B5EF4-FFF2-40B4-BE49-F238E27FC236}">
                <a16:creationId xmlns:a16="http://schemas.microsoft.com/office/drawing/2014/main" id="{4859BEC0-070A-421F-969C-50AEC5B8C624}"/>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a:extLst>
              <a:ext uri="{FF2B5EF4-FFF2-40B4-BE49-F238E27FC236}">
                <a16:creationId xmlns:a16="http://schemas.microsoft.com/office/drawing/2014/main" id="{C98D2445-14F1-4FAA-A025-5458B4FEE03F}"/>
              </a:ext>
            </a:extLst>
          </p:cNvPr>
          <p:cNvSpPr>
            <a:spLocks noGrp="1"/>
          </p:cNvSpPr>
          <p:nvPr>
            <p:ph type="ftr" sz="quarter" idx="16"/>
          </p:nvPr>
        </p:nvSpPr>
        <p:spPr/>
        <p:txBody>
          <a:bodyPr/>
          <a:lstStyle/>
          <a:p>
            <a:pPr>
              <a:defRPr/>
            </a:pPr>
            <a:r>
              <a:rPr lang="fi-FI" altLang="fi-FI">
                <a:solidFill>
                  <a:schemeClr val="tx1">
                    <a:tint val="75000"/>
                  </a:schemeClr>
                </a:solidFill>
              </a:rPr>
              <a:t>Kansainväliset sopimukset Luento 5</a:t>
            </a:r>
          </a:p>
        </p:txBody>
      </p:sp>
      <p:sp>
        <p:nvSpPr>
          <p:cNvPr id="49157" name="Slide Number Placeholder 5">
            <a:extLst>
              <a:ext uri="{FF2B5EF4-FFF2-40B4-BE49-F238E27FC236}">
                <a16:creationId xmlns:a16="http://schemas.microsoft.com/office/drawing/2014/main" id="{E4FB4FC1-FEF8-497F-8D5E-D8CFF9B9DACC}"/>
              </a:ext>
            </a:extLst>
          </p:cNvPr>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0C675F1-CE6C-45AD-9AFF-BFC4629071CE}" type="slidenum">
              <a:rPr lang="fi-FI" altLang="fi-FI">
                <a:solidFill>
                  <a:srgbClr val="898989"/>
                </a:solidFill>
              </a:rPr>
              <a:pPr/>
              <a:t>37</a:t>
            </a:fld>
            <a:endParaRPr lang="fi-FI" altLang="fi-FI">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B91CD193-C176-45AC-9713-AD32245E69D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C84E9187-24AF-401D-86B7-9BD14E8A89F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202B04A2-55BA-49AC-A1BA-84A1FC801611}"/>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5A2F1463-8649-4138-8860-EA190E79EBD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7F62A461-14DF-4458-85E1-B1AF9C65D07E}"/>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graphicEl>
                                              <a:dgm id="{D9C7B71A-8335-4E17-8C01-682D73A159E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491864E5-5090-462D-BE21-D2E6EE29E840}"/>
              </a:ext>
            </a:extLst>
          </p:cNvPr>
          <p:cNvSpPr>
            <a:spLocks noGrp="1" noChangeArrowheads="1"/>
          </p:cNvSpPr>
          <p:nvPr>
            <p:ph type="ctrTitle"/>
          </p:nvPr>
        </p:nvSpPr>
        <p:spPr>
          <a:xfrm>
            <a:off x="2063750" y="381000"/>
            <a:ext cx="8085138" cy="1195388"/>
          </a:xfrm>
        </p:spPr>
        <p:txBody>
          <a:bodyPr/>
          <a:lstStyle/>
          <a:p>
            <a:pPr eaLnBrk="1" hangingPunct="1">
              <a:defRPr/>
            </a:pPr>
            <a:r>
              <a:rPr lang="en-US" altLang="fi-FI"/>
              <a:t>Vahvistuskirje II</a:t>
            </a:r>
          </a:p>
        </p:txBody>
      </p:sp>
      <p:graphicFrame>
        <p:nvGraphicFramePr>
          <p:cNvPr id="2" name="Content Placeholder 1">
            <a:extLst>
              <a:ext uri="{FF2B5EF4-FFF2-40B4-BE49-F238E27FC236}">
                <a16:creationId xmlns:a16="http://schemas.microsoft.com/office/drawing/2014/main" id="{FBD83421-33DC-45E1-9EB3-09ED92B2410D}"/>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a:extLst>
              <a:ext uri="{FF2B5EF4-FFF2-40B4-BE49-F238E27FC236}">
                <a16:creationId xmlns:a16="http://schemas.microsoft.com/office/drawing/2014/main" id="{5006296E-4D13-4A43-8C1C-903622CAE273}"/>
              </a:ext>
            </a:extLst>
          </p:cNvPr>
          <p:cNvSpPr>
            <a:spLocks noGrp="1"/>
          </p:cNvSpPr>
          <p:nvPr>
            <p:ph type="ftr" sz="quarter" idx="16"/>
          </p:nvPr>
        </p:nvSpPr>
        <p:spPr/>
        <p:txBody>
          <a:bodyPr/>
          <a:lstStyle/>
          <a:p>
            <a:pPr>
              <a:defRPr/>
            </a:pPr>
            <a:r>
              <a:rPr lang="fi-FI" altLang="fi-FI">
                <a:solidFill>
                  <a:schemeClr val="tx1">
                    <a:tint val="75000"/>
                  </a:schemeClr>
                </a:solidFill>
              </a:rPr>
              <a:t>Kansainväliset sopimukset Luento 5</a:t>
            </a:r>
          </a:p>
        </p:txBody>
      </p:sp>
      <p:sp>
        <p:nvSpPr>
          <p:cNvPr id="50181" name="Slide Number Placeholder 5">
            <a:extLst>
              <a:ext uri="{FF2B5EF4-FFF2-40B4-BE49-F238E27FC236}">
                <a16:creationId xmlns:a16="http://schemas.microsoft.com/office/drawing/2014/main" id="{79510DFC-E656-418E-902D-EE4D79CEC0A0}"/>
              </a:ext>
            </a:extLst>
          </p:cNvPr>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BC3A03-8522-4CB5-B64C-F1ABC1E1C0CF}" type="slidenum">
              <a:rPr lang="fi-FI" altLang="fi-FI">
                <a:solidFill>
                  <a:srgbClr val="898989"/>
                </a:solidFill>
              </a:rPr>
              <a:pPr/>
              <a:t>38</a:t>
            </a:fld>
            <a:endParaRPr lang="fi-FI" altLang="fi-FI">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F94616FB-A8D6-4C95-BBFC-8B580EB90D9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02A9D958-FD37-41CB-BA66-15302F3E261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D34BFE18-06E0-4B59-9E56-7D47CFA3BC5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Otsikko 1">
            <a:extLst>
              <a:ext uri="{FF2B5EF4-FFF2-40B4-BE49-F238E27FC236}">
                <a16:creationId xmlns:a16="http://schemas.microsoft.com/office/drawing/2014/main" id="{7E5C940E-BDE3-481D-851C-698D381903C3}"/>
              </a:ext>
            </a:extLst>
          </p:cNvPr>
          <p:cNvSpPr>
            <a:spLocks noGrp="1"/>
          </p:cNvSpPr>
          <p:nvPr>
            <p:ph type="ctrTitle"/>
          </p:nvPr>
        </p:nvSpPr>
        <p:spPr>
          <a:xfrm>
            <a:off x="2063750" y="381000"/>
            <a:ext cx="8085138" cy="1195388"/>
          </a:xfrm>
        </p:spPr>
        <p:txBody>
          <a:bodyPr/>
          <a:lstStyle/>
          <a:p>
            <a:pPr eaLnBrk="1" hangingPunct="1">
              <a:defRPr/>
            </a:pPr>
            <a:r>
              <a:rPr lang="en-US" altLang="fi-FI" dirty="0" err="1"/>
              <a:t>Osapuolten</a:t>
            </a:r>
            <a:r>
              <a:rPr lang="en-US" altLang="fi-FI" dirty="0"/>
              <a:t> </a:t>
            </a:r>
            <a:r>
              <a:rPr lang="en-US" altLang="fi-FI" dirty="0" err="1"/>
              <a:t>vakioehtojen</a:t>
            </a:r>
            <a:r>
              <a:rPr lang="en-US" altLang="fi-FI" dirty="0"/>
              <a:t> </a:t>
            </a:r>
            <a:r>
              <a:rPr lang="en-US" altLang="fi-FI" dirty="0" err="1"/>
              <a:t>ristiriitaisuus</a:t>
            </a:r>
            <a:r>
              <a:rPr lang="en-US" altLang="fi-FI" dirty="0"/>
              <a:t> “The Battle of the Forms” I </a:t>
            </a:r>
            <a:endParaRPr lang="fi-FI" altLang="fi-FI" dirty="0"/>
          </a:p>
        </p:txBody>
      </p:sp>
      <p:sp>
        <p:nvSpPr>
          <p:cNvPr id="6" name="Rectangle 5">
            <a:extLst>
              <a:ext uri="{FF2B5EF4-FFF2-40B4-BE49-F238E27FC236}">
                <a16:creationId xmlns:a16="http://schemas.microsoft.com/office/drawing/2014/main" id="{9C67E068-71C2-4594-AD71-BFAE8001D32F}"/>
              </a:ext>
            </a:extLst>
          </p:cNvPr>
          <p:cNvSpPr>
            <a:spLocks noGrp="1" noChangeArrowheads="1"/>
          </p:cNvSpPr>
          <p:nvPr>
            <p:ph type="ftr" sz="quarter" idx="16"/>
          </p:nvPr>
        </p:nvSpPr>
        <p:spPr/>
        <p:txBody>
          <a:bodyPr/>
          <a:lstStyle/>
          <a:p>
            <a:pPr>
              <a:defRPr/>
            </a:pPr>
            <a:r>
              <a:rPr lang="en-US" altLang="fi-FI">
                <a:solidFill>
                  <a:schemeClr val="tx1">
                    <a:tint val="75000"/>
                  </a:schemeClr>
                </a:solidFill>
              </a:rPr>
              <a:t>Kansainväliset sopimukset Luento 5</a:t>
            </a:r>
          </a:p>
        </p:txBody>
      </p:sp>
      <p:sp>
        <p:nvSpPr>
          <p:cNvPr id="51204" name="Rectangle 6">
            <a:extLst>
              <a:ext uri="{FF2B5EF4-FFF2-40B4-BE49-F238E27FC236}">
                <a16:creationId xmlns:a16="http://schemas.microsoft.com/office/drawing/2014/main" id="{F522EBAF-E12E-4D10-A74B-836F9280320A}"/>
              </a:ext>
            </a:extLst>
          </p:cNvPr>
          <p:cNvSpPr>
            <a:spLocks noGrp="1" noChangeArrowheads="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5ECE02-C4AC-46CF-8C42-8300AC87DBF9}" type="slidenum">
              <a:rPr lang="fi-FI" altLang="fi-FI">
                <a:solidFill>
                  <a:srgbClr val="898989"/>
                </a:solidFill>
              </a:rPr>
              <a:pPr/>
              <a:t>39</a:t>
            </a:fld>
            <a:endParaRPr lang="fi-FI" altLang="fi-FI">
              <a:solidFill>
                <a:srgbClr val="898989"/>
              </a:solidFill>
            </a:endParaRPr>
          </a:p>
        </p:txBody>
      </p:sp>
      <p:sp>
        <p:nvSpPr>
          <p:cNvPr id="51205" name="Alatunnisteen paikkamerkki 3">
            <a:extLst>
              <a:ext uri="{FF2B5EF4-FFF2-40B4-BE49-F238E27FC236}">
                <a16:creationId xmlns:a16="http://schemas.microsoft.com/office/drawing/2014/main" id="{865F0013-8FDB-4524-A636-0E04DA59F2C2}"/>
              </a:ext>
            </a:extLst>
          </p:cNvPr>
          <p:cNvSpPr txBox="1">
            <a:spLocks noGrp="1"/>
          </p:cNvSpPr>
          <p:nvPr/>
        </p:nvSpPr>
        <p:spPr bwMode="auto">
          <a:xfrm>
            <a:off x="4953000" y="6142038"/>
            <a:ext cx="1544638"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fi-FI" sz="900" b="1">
                <a:solidFill>
                  <a:srgbClr val="898989"/>
                </a:solidFill>
              </a:rPr>
              <a:t>Sopimus- ja markkinointijuridiikka</a:t>
            </a:r>
          </a:p>
        </p:txBody>
      </p:sp>
      <p:sp>
        <p:nvSpPr>
          <p:cNvPr id="51206" name="Dian numeron paikkamerkki 4">
            <a:extLst>
              <a:ext uri="{FF2B5EF4-FFF2-40B4-BE49-F238E27FC236}">
                <a16:creationId xmlns:a16="http://schemas.microsoft.com/office/drawing/2014/main" id="{39806753-27E1-4D1F-B0CD-7C090A2E25EF}"/>
              </a:ext>
            </a:extLst>
          </p:cNvPr>
          <p:cNvSpPr txBox="1">
            <a:spLocks noGrp="1"/>
          </p:cNvSpPr>
          <p:nvPr/>
        </p:nvSpPr>
        <p:spPr bwMode="auto">
          <a:xfrm>
            <a:off x="4953000" y="6397626"/>
            <a:ext cx="1544638"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2F5043-73AC-45D7-B43E-362AF59A47DC}" type="slidenum">
              <a:rPr lang="fi-FI" altLang="fi-FI" sz="900" b="1">
                <a:solidFill>
                  <a:srgbClr val="898989"/>
                </a:solidFill>
              </a:rPr>
              <a:pPr eaLnBrk="1" hangingPunct="1"/>
              <a:t>39</a:t>
            </a:fld>
            <a:endParaRPr lang="fi-FI" altLang="fi-FI" sz="900" b="1">
              <a:solidFill>
                <a:srgbClr val="898989"/>
              </a:solidFill>
            </a:endParaRPr>
          </a:p>
        </p:txBody>
      </p:sp>
      <p:graphicFrame>
        <p:nvGraphicFramePr>
          <p:cNvPr id="4" name="Sisällön paikkamerkki 3">
            <a:extLst>
              <a:ext uri="{FF2B5EF4-FFF2-40B4-BE49-F238E27FC236}">
                <a16:creationId xmlns:a16="http://schemas.microsoft.com/office/drawing/2014/main" id="{38D40F1C-FFD4-4E12-8CEE-5CC55B13BE4A}"/>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770573FC-C0DD-48C2-8854-F859F418937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0C7DA55B-E679-4000-BBA5-5479CE088921}"/>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C721278E-52B6-47F5-B53F-296E3FE3D0A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59EA3B2D-2A19-4676-AA58-66E76D0D462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565EE37A-00B6-48CF-8158-C615A29EE561}"/>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D148E235-EE95-4559-855C-E2AF6F774E37}"/>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D2559AF7-EC92-4770-8D2E-A124DC9A69A3}"/>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DDC36CA6-6693-4BED-9CD2-0CDDA17821D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6A264B19-21DD-4C28-AE95-332144EC52ED}"/>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30E28218-6C1F-4583-8879-9B1C8024CFE3}"/>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2BAF2C10-2E41-4FBC-9B56-B8748E3E37C9}"/>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6871D5AD-23F7-43C4-B885-C208B1A27AA6}"/>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8FBB2C40-D923-403C-8144-F0A78C969A0A}"/>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graphicEl>
                                              <a:dgm id="{1D59FBD4-F265-42C2-88BF-1650516CFE05}"/>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graphicEl>
                                              <a:dgm id="{3C9ECEE4-C3F0-4834-B5AA-D6BE6845B422}"/>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graphicEl>
                                              <a:dgm id="{12A8F09F-A47B-4B48-878D-185539BBA70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7AB4BA-8385-448E-A61F-ADE26D415411}"/>
              </a:ext>
            </a:extLst>
          </p:cNvPr>
          <p:cNvSpPr>
            <a:spLocks noGrp="1"/>
          </p:cNvSpPr>
          <p:nvPr>
            <p:ph type="ctrTitle"/>
          </p:nvPr>
        </p:nvSpPr>
        <p:spPr/>
        <p:txBody>
          <a:bodyPr/>
          <a:lstStyle/>
          <a:p>
            <a:r>
              <a:rPr lang="fi-FI" dirty="0"/>
              <a:t>Sopimuksen muuttaminen 1</a:t>
            </a:r>
          </a:p>
        </p:txBody>
      </p:sp>
      <p:sp>
        <p:nvSpPr>
          <p:cNvPr id="4" name="Alatunnisteen paikkamerkki 3">
            <a:extLst>
              <a:ext uri="{FF2B5EF4-FFF2-40B4-BE49-F238E27FC236}">
                <a16:creationId xmlns:a16="http://schemas.microsoft.com/office/drawing/2014/main" id="{0A249A91-439D-4584-A6A6-B16D54B2E006}"/>
              </a:ext>
            </a:extLst>
          </p:cNvPr>
          <p:cNvSpPr>
            <a:spLocks noGrp="1"/>
          </p:cNvSpPr>
          <p:nvPr>
            <p:ph type="ftr" sz="quarter" idx="16"/>
          </p:nvPr>
        </p:nvSpPr>
        <p:spPr/>
        <p:txBody>
          <a:bodyPr/>
          <a:lstStyle/>
          <a:p>
            <a:pPr>
              <a:defRPr/>
            </a:pPr>
            <a:r>
              <a:rPr lang="fi-FI">
                <a:solidFill>
                  <a:prstClr val="black">
                    <a:tint val="75000"/>
                  </a:prstClr>
                </a:solidFill>
              </a:rPr>
              <a:t>Kansainväliset sopimukset Luento 5</a:t>
            </a:r>
          </a:p>
        </p:txBody>
      </p:sp>
      <p:sp>
        <p:nvSpPr>
          <p:cNvPr id="5" name="Dian numeron paikkamerkki 4">
            <a:extLst>
              <a:ext uri="{FF2B5EF4-FFF2-40B4-BE49-F238E27FC236}">
                <a16:creationId xmlns:a16="http://schemas.microsoft.com/office/drawing/2014/main" id="{88D057AF-8937-4666-8B7C-A761B67DA81A}"/>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4</a:t>
            </a:fld>
            <a:endParaRPr lang="fi-FI">
              <a:solidFill>
                <a:prstClr val="black">
                  <a:tint val="75000"/>
                </a:prstClr>
              </a:solidFill>
            </a:endParaRPr>
          </a:p>
        </p:txBody>
      </p:sp>
      <p:graphicFrame>
        <p:nvGraphicFramePr>
          <p:cNvPr id="8" name="Sisällön paikkamerkki 7">
            <a:extLst>
              <a:ext uri="{FF2B5EF4-FFF2-40B4-BE49-F238E27FC236}">
                <a16:creationId xmlns:a16="http://schemas.microsoft.com/office/drawing/2014/main" id="{463A18C1-23CD-4D23-8C41-02768B7F93DA}"/>
              </a:ext>
            </a:extLst>
          </p:cNvPr>
          <p:cNvGraphicFramePr>
            <a:graphicFrameLocks noGrp="1"/>
          </p:cNvGraphicFramePr>
          <p:nvPr>
            <p:ph sz="quarter" idx="14"/>
            <p:extLst>
              <p:ext uri="{D42A27DB-BD31-4B8C-83A1-F6EECF244321}">
                <p14:modId xmlns:p14="http://schemas.microsoft.com/office/powerpoint/2010/main" val="3793681641"/>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8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0917CC99-687E-403F-AFF0-A69EAB3A5BD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F7AEE5D6-128B-4F8E-82EA-885A2779795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AFA14BF3-86DE-4C6A-88B5-7B11BDED8FB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FD554324-EDFE-47A7-93DF-2849F183CD5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831032CA-C6AE-4AA2-8767-4ACD8A5CBB1F}"/>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graphicEl>
                                              <a:dgm id="{32224F16-CFD3-4331-A237-0BE24B04B80A}"/>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graphicEl>
                                              <a:dgm id="{862F4DCC-2FC7-42E1-810D-DF9C43B9CCD0}"/>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graphicEl>
                                              <a:dgm id="{D30887DC-A02A-4081-9650-FC57C9EC404A}"/>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graphicEl>
                                              <a:dgm id="{71A8C28B-2065-4567-B837-306EE054E2EF}"/>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graphicEl>
                                              <a:dgm id="{9A506C36-23D1-49C3-9D13-AA1202087DF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0AA1C6A5-4945-4189-9D78-75E6FDB8095B}"/>
              </a:ext>
            </a:extLst>
          </p:cNvPr>
          <p:cNvSpPr>
            <a:spLocks noGrp="1" noChangeArrowheads="1"/>
          </p:cNvSpPr>
          <p:nvPr>
            <p:ph type="ctrTitle"/>
          </p:nvPr>
        </p:nvSpPr>
        <p:spPr>
          <a:xfrm>
            <a:off x="2063750" y="381000"/>
            <a:ext cx="8085138" cy="1195388"/>
          </a:xfrm>
        </p:spPr>
        <p:txBody>
          <a:bodyPr/>
          <a:lstStyle/>
          <a:p>
            <a:pPr eaLnBrk="1" hangingPunct="1">
              <a:defRPr/>
            </a:pPr>
            <a:r>
              <a:rPr lang="en-US" altLang="fi-FI" dirty="0"/>
              <a:t>“The Battle of the Forms” II</a:t>
            </a:r>
          </a:p>
        </p:txBody>
      </p:sp>
      <p:sp>
        <p:nvSpPr>
          <p:cNvPr id="4" name="Footer Placeholder 4">
            <a:extLst>
              <a:ext uri="{FF2B5EF4-FFF2-40B4-BE49-F238E27FC236}">
                <a16:creationId xmlns:a16="http://schemas.microsoft.com/office/drawing/2014/main" id="{B8F6615D-0164-46E7-8E51-4DADAE4E24D6}"/>
              </a:ext>
            </a:extLst>
          </p:cNvPr>
          <p:cNvSpPr>
            <a:spLocks noGrp="1"/>
          </p:cNvSpPr>
          <p:nvPr>
            <p:ph type="ftr" sz="quarter" idx="16"/>
          </p:nvPr>
        </p:nvSpPr>
        <p:spPr/>
        <p:txBody>
          <a:bodyPr/>
          <a:lstStyle/>
          <a:p>
            <a:pPr>
              <a:defRPr/>
            </a:pPr>
            <a:r>
              <a:rPr lang="fi-FI" altLang="fi-FI">
                <a:solidFill>
                  <a:schemeClr val="tx1">
                    <a:tint val="75000"/>
                  </a:schemeClr>
                </a:solidFill>
              </a:rPr>
              <a:t>Kansainväliset sopimukset Luento 5</a:t>
            </a:r>
          </a:p>
        </p:txBody>
      </p:sp>
      <p:sp>
        <p:nvSpPr>
          <p:cNvPr id="52228" name="Slide Number Placeholder 5">
            <a:extLst>
              <a:ext uri="{FF2B5EF4-FFF2-40B4-BE49-F238E27FC236}">
                <a16:creationId xmlns:a16="http://schemas.microsoft.com/office/drawing/2014/main" id="{390F3D0F-EDC9-494B-9BFB-D8B1030C9F51}"/>
              </a:ext>
            </a:extLst>
          </p:cNvPr>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81421D4-FA77-40C5-87AE-0129570135F9}" type="slidenum">
              <a:rPr lang="fi-FI" altLang="fi-FI">
                <a:solidFill>
                  <a:srgbClr val="898989"/>
                </a:solidFill>
              </a:rPr>
              <a:pPr/>
              <a:t>40</a:t>
            </a:fld>
            <a:endParaRPr lang="fi-FI" altLang="fi-FI">
              <a:solidFill>
                <a:srgbClr val="898989"/>
              </a:solidFill>
            </a:endParaRPr>
          </a:p>
        </p:txBody>
      </p:sp>
      <p:graphicFrame>
        <p:nvGraphicFramePr>
          <p:cNvPr id="5" name="Sisällön paikkamerkki 4">
            <a:extLst>
              <a:ext uri="{FF2B5EF4-FFF2-40B4-BE49-F238E27FC236}">
                <a16:creationId xmlns:a16="http://schemas.microsoft.com/office/drawing/2014/main" id="{F72C470C-2B2F-49DB-9AAA-1C6FBD2BB9F2}"/>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5AD4B139-F2EA-4087-8B16-1542FC905C0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02AD6A56-FC56-4C45-81AB-F7821C7D987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8B9EE963-8679-4E16-A61A-1B177BB3119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a:extLst>
              <a:ext uri="{FF2B5EF4-FFF2-40B4-BE49-F238E27FC236}">
                <a16:creationId xmlns:a16="http://schemas.microsoft.com/office/drawing/2014/main" id="{5FC6B1D8-0F03-4AAE-B40D-5ED6FB22C04E}"/>
              </a:ext>
            </a:extLst>
          </p:cNvPr>
          <p:cNvSpPr>
            <a:spLocks noGrp="1" noChangeArrowheads="1"/>
          </p:cNvSpPr>
          <p:nvPr>
            <p:ph type="ctrTitle"/>
          </p:nvPr>
        </p:nvSpPr>
        <p:spPr>
          <a:xfrm>
            <a:off x="2063750" y="381000"/>
            <a:ext cx="8085138" cy="1195388"/>
          </a:xfrm>
        </p:spPr>
        <p:txBody>
          <a:bodyPr/>
          <a:lstStyle/>
          <a:p>
            <a:pPr eaLnBrk="1" hangingPunct="1">
              <a:defRPr/>
            </a:pPr>
            <a:r>
              <a:rPr lang="en-US" altLang="fi-FI" dirty="0"/>
              <a:t>“The Battle of the Forms” III</a:t>
            </a:r>
          </a:p>
        </p:txBody>
      </p:sp>
      <p:sp>
        <p:nvSpPr>
          <p:cNvPr id="4" name="Footer Placeholder 4">
            <a:extLst>
              <a:ext uri="{FF2B5EF4-FFF2-40B4-BE49-F238E27FC236}">
                <a16:creationId xmlns:a16="http://schemas.microsoft.com/office/drawing/2014/main" id="{AD28C510-441D-42E2-BCDB-21352F8BE4A4}"/>
              </a:ext>
            </a:extLst>
          </p:cNvPr>
          <p:cNvSpPr>
            <a:spLocks noGrp="1"/>
          </p:cNvSpPr>
          <p:nvPr>
            <p:ph type="ftr" sz="quarter" idx="16"/>
          </p:nvPr>
        </p:nvSpPr>
        <p:spPr/>
        <p:txBody>
          <a:bodyPr/>
          <a:lstStyle/>
          <a:p>
            <a:pPr>
              <a:defRPr/>
            </a:pPr>
            <a:r>
              <a:rPr lang="fi-FI" altLang="fi-FI">
                <a:solidFill>
                  <a:schemeClr val="tx1">
                    <a:tint val="75000"/>
                  </a:schemeClr>
                </a:solidFill>
              </a:rPr>
              <a:t>Kansainväliset sopimukset Luento 5</a:t>
            </a:r>
          </a:p>
        </p:txBody>
      </p:sp>
      <p:sp>
        <p:nvSpPr>
          <p:cNvPr id="53252" name="Slide Number Placeholder 5">
            <a:extLst>
              <a:ext uri="{FF2B5EF4-FFF2-40B4-BE49-F238E27FC236}">
                <a16:creationId xmlns:a16="http://schemas.microsoft.com/office/drawing/2014/main" id="{C57D2548-3C40-4895-910A-76BD46B8D424}"/>
              </a:ext>
            </a:extLst>
          </p:cNvPr>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7ECF907-BF08-4010-8DFC-A580A677CAE7}" type="slidenum">
              <a:rPr lang="fi-FI" altLang="fi-FI">
                <a:solidFill>
                  <a:srgbClr val="898989"/>
                </a:solidFill>
              </a:rPr>
              <a:pPr/>
              <a:t>41</a:t>
            </a:fld>
            <a:endParaRPr lang="fi-FI" altLang="fi-FI">
              <a:solidFill>
                <a:srgbClr val="898989"/>
              </a:solidFill>
            </a:endParaRPr>
          </a:p>
        </p:txBody>
      </p:sp>
      <p:graphicFrame>
        <p:nvGraphicFramePr>
          <p:cNvPr id="5" name="Sisällön paikkamerkki 4">
            <a:extLst>
              <a:ext uri="{FF2B5EF4-FFF2-40B4-BE49-F238E27FC236}">
                <a16:creationId xmlns:a16="http://schemas.microsoft.com/office/drawing/2014/main" id="{0CDD14B7-4F15-4ADE-8951-A4E2F0384352}"/>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B4707351-333D-4671-9181-8886CA76E0C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5671462F-A75D-46A0-ABE9-954CF43CE4D3}"/>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dgm id="{625E9B39-B29E-4076-B633-7DEBECE6D74A}"/>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graphicEl>
                                              <a:dgm id="{AB729A76-9CF0-4E55-B12A-B580D212A31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F47F029E-F902-434F-97BC-00016649EB61}"/>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graphicEl>
                                              <a:dgm id="{C0CA1622-4534-4537-A529-5F08F8EA6736}"/>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graphicEl>
                                              <a:dgm id="{AAC37F3D-B133-419C-8A1A-021DF40B605D}"/>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graphicEl>
                                              <a:dgm id="{1CD083DF-01C8-43CF-A303-CFB14F4551C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Sopimuksen</a:t>
            </a:r>
            <a:r>
              <a:rPr lang="en-US" dirty="0"/>
              <a:t> </a:t>
            </a:r>
            <a:r>
              <a:rPr lang="en-US" dirty="0" err="1"/>
              <a:t>muuttaminen</a:t>
            </a:r>
            <a:r>
              <a:rPr lang="en-US" dirty="0"/>
              <a:t> 2</a:t>
            </a:r>
            <a:br>
              <a:rPr lang="en-US" dirty="0"/>
            </a:br>
            <a:endParaRPr lang="fi-FI" dirty="0"/>
          </a:p>
        </p:txBody>
      </p:sp>
      <p:sp>
        <p:nvSpPr>
          <p:cNvPr id="4" name="Footer Placeholder 3"/>
          <p:cNvSpPr>
            <a:spLocks noGrp="1"/>
          </p:cNvSpPr>
          <p:nvPr>
            <p:ph type="ftr" sz="quarter" idx="16"/>
          </p:nvPr>
        </p:nvSpPr>
        <p:spPr/>
        <p:txBody>
          <a:bodyPr/>
          <a:lstStyle/>
          <a:p>
            <a:pPr>
              <a:defRPr/>
            </a:pPr>
            <a:r>
              <a:rPr lang="en-US"/>
              <a:t>Kansainväliset sopimukset Luento 5</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5</a:t>
            </a:fld>
            <a:endParaRPr lang="en-US"/>
          </a:p>
        </p:txBody>
      </p:sp>
      <p:graphicFrame>
        <p:nvGraphicFramePr>
          <p:cNvPr id="7" name="Sisällön paikkamerkki 6">
            <a:extLst>
              <a:ext uri="{FF2B5EF4-FFF2-40B4-BE49-F238E27FC236}">
                <a16:creationId xmlns:a16="http://schemas.microsoft.com/office/drawing/2014/main" id="{4F8E77F0-A4C2-431C-84B5-16641244A9F0}"/>
              </a:ext>
            </a:extLst>
          </p:cNvPr>
          <p:cNvGraphicFramePr>
            <a:graphicFrameLocks noGrp="1"/>
          </p:cNvGraphicFramePr>
          <p:nvPr>
            <p:ph sz="quarter" idx="14"/>
            <p:extLst>
              <p:ext uri="{D42A27DB-BD31-4B8C-83A1-F6EECF244321}">
                <p14:modId xmlns:p14="http://schemas.microsoft.com/office/powerpoint/2010/main" val="841558696"/>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88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2C35A66B-8A1F-46FE-A8F2-10EF7DB74D8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A5A346EE-A666-4AB4-8B7E-5513E9FAB403}"/>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33CC0D88-8E71-4E5D-8060-202B3E89819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B7DC828D-3342-4EBF-806A-DAC0A8D4B78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90C4B077-4B8F-42C2-BA98-AE6D55255B26}"/>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6A70097F-99EB-4937-A787-1EA9141EF974}"/>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49749F8C-1F94-4523-9E40-A7D11E86C1B3}"/>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A5D59D75-0BF8-4599-911D-FCA1AE733DE1}"/>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B96C5370-3BC9-4EFA-89BD-7EBCB0B00607}"/>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graphicEl>
                                              <a:dgm id="{C60E4729-4856-49DF-B673-59DF9E0A02E4}"/>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graphicEl>
                                              <a:dgm id="{2DDBCEAA-2D77-4BC0-A157-04A601A081B8}"/>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graphicEl>
                                              <a:dgm id="{E9ACCA47-4746-41E1-B704-A07161E27AF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AC72438-524D-47AF-BCFF-5057A680FA12}"/>
              </a:ext>
            </a:extLst>
          </p:cNvPr>
          <p:cNvSpPr>
            <a:spLocks noGrp="1"/>
          </p:cNvSpPr>
          <p:nvPr>
            <p:ph type="ctrTitle"/>
          </p:nvPr>
        </p:nvSpPr>
        <p:spPr/>
        <p:txBody>
          <a:bodyPr/>
          <a:lstStyle/>
          <a:p>
            <a:r>
              <a:rPr lang="fi-FI" dirty="0" err="1"/>
              <a:t>Conditions</a:t>
            </a:r>
            <a:r>
              <a:rPr lang="fi-FI" dirty="0"/>
              <a:t> and </a:t>
            </a:r>
            <a:r>
              <a:rPr lang="fi-FI" dirty="0" err="1"/>
              <a:t>warranties</a:t>
            </a:r>
            <a:r>
              <a:rPr lang="fi-FI" dirty="0"/>
              <a:t> (brittiläinen sopimusoikeus)</a:t>
            </a:r>
          </a:p>
        </p:txBody>
      </p:sp>
      <p:graphicFrame>
        <p:nvGraphicFramePr>
          <p:cNvPr id="6" name="Sisällön paikkamerkki 5">
            <a:extLst>
              <a:ext uri="{FF2B5EF4-FFF2-40B4-BE49-F238E27FC236}">
                <a16:creationId xmlns:a16="http://schemas.microsoft.com/office/drawing/2014/main" id="{6B00F93B-4F0B-4611-B23B-F77B8914870B}"/>
              </a:ext>
            </a:extLst>
          </p:cNvPr>
          <p:cNvGraphicFramePr>
            <a:graphicFrameLocks noGrp="1"/>
          </p:cNvGraphicFramePr>
          <p:nvPr>
            <p:ph sz="quarter" idx="14"/>
            <p:extLst>
              <p:ext uri="{D42A27DB-BD31-4B8C-83A1-F6EECF244321}">
                <p14:modId xmlns:p14="http://schemas.microsoft.com/office/powerpoint/2010/main" val="2105414067"/>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580ADD91-2713-4CD9-BB03-118E4C46D096}"/>
              </a:ext>
            </a:extLst>
          </p:cNvPr>
          <p:cNvSpPr>
            <a:spLocks noGrp="1"/>
          </p:cNvSpPr>
          <p:nvPr>
            <p:ph type="ftr" sz="quarter" idx="16"/>
          </p:nvPr>
        </p:nvSpPr>
        <p:spPr/>
        <p:txBody>
          <a:bodyPr/>
          <a:lstStyle/>
          <a:p>
            <a:pPr>
              <a:defRPr/>
            </a:pPr>
            <a:r>
              <a:rPr lang="fi-FI">
                <a:solidFill>
                  <a:prstClr val="black">
                    <a:tint val="75000"/>
                  </a:prstClr>
                </a:solidFill>
              </a:rPr>
              <a:t>Kansainväliset sopimukset Luento 5</a:t>
            </a:r>
          </a:p>
        </p:txBody>
      </p:sp>
      <p:sp>
        <p:nvSpPr>
          <p:cNvPr id="5" name="Dian numeron paikkamerkki 4">
            <a:extLst>
              <a:ext uri="{FF2B5EF4-FFF2-40B4-BE49-F238E27FC236}">
                <a16:creationId xmlns:a16="http://schemas.microsoft.com/office/drawing/2014/main" id="{154C6F1F-90D0-4A9B-BAE3-680D0740DFF9}"/>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6</a:t>
            </a:fld>
            <a:endParaRPr lang="fi-FI">
              <a:solidFill>
                <a:prstClr val="black">
                  <a:tint val="75000"/>
                </a:prstClr>
              </a:solidFill>
            </a:endParaRPr>
          </a:p>
        </p:txBody>
      </p:sp>
    </p:spTree>
    <p:extLst>
      <p:ext uri="{BB962C8B-B14F-4D97-AF65-F5344CB8AC3E}">
        <p14:creationId xmlns:p14="http://schemas.microsoft.com/office/powerpoint/2010/main" val="1662817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282B3F97-C2E2-4F3F-96A2-7B53BE9760B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E807A818-827D-4FC6-9F6D-AFB83BB5AF6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D5CEF7E7-2DE3-444B-B421-5642AD243C2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8C071775-E75A-4E22-9036-ECB20D4D1D6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4A5428FF-A29C-4C3E-8246-0D2F406DF51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Sopimuksen tekeminen</a:t>
            </a:r>
          </a:p>
        </p:txBody>
      </p:sp>
      <p:sp>
        <p:nvSpPr>
          <p:cNvPr id="4" name="Footer Placeholder 3"/>
          <p:cNvSpPr>
            <a:spLocks noGrp="1"/>
          </p:cNvSpPr>
          <p:nvPr>
            <p:ph type="ftr" sz="quarter" idx="16"/>
          </p:nvPr>
        </p:nvSpPr>
        <p:spPr/>
        <p:txBody>
          <a:bodyPr/>
          <a:lstStyle/>
          <a:p>
            <a:pPr>
              <a:defRPr/>
            </a:pPr>
            <a:r>
              <a:rPr lang="en-US"/>
              <a:t>Kansainväliset sopimukset Luento 5</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7</a:t>
            </a:fld>
            <a:endParaRPr lang="en-US"/>
          </a:p>
        </p:txBody>
      </p:sp>
      <p:graphicFrame>
        <p:nvGraphicFramePr>
          <p:cNvPr id="7" name="Sisällön paikkamerkki 6">
            <a:extLst>
              <a:ext uri="{FF2B5EF4-FFF2-40B4-BE49-F238E27FC236}">
                <a16:creationId xmlns:a16="http://schemas.microsoft.com/office/drawing/2014/main" id="{031D721B-A8F9-481F-8A7E-85E23EA4B1DF}"/>
              </a:ext>
            </a:extLst>
          </p:cNvPr>
          <p:cNvGraphicFramePr>
            <a:graphicFrameLocks noGrp="1"/>
          </p:cNvGraphicFramePr>
          <p:nvPr>
            <p:ph sz="quarter" idx="14"/>
            <p:extLst>
              <p:ext uri="{D42A27DB-BD31-4B8C-83A1-F6EECF244321}">
                <p14:modId xmlns:p14="http://schemas.microsoft.com/office/powerpoint/2010/main" val="3645542966"/>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6391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C34A4870-B3C5-43B3-BC67-EF8F0EFDEA7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A5BF72D4-AADC-4298-AD2A-D21244BADACC}"/>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193335CE-0AB2-4F55-82EA-8388EAE084CD}"/>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81E8F04D-9DA9-418C-BF10-5D615CC4E8D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FCA74891-684B-479A-82A3-1E207D657DC7}"/>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C677829A-A25A-4972-90EA-01837E37A925}"/>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32393AA4-F978-499B-BAD4-70772B23C8C7}"/>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4FA4548A-D2A0-4D77-BA43-EA00F3FBBFD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1EE10614-902A-4116-9FA2-064127305116}"/>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graphicEl>
                                              <a:dgm id="{FA068042-26B9-4734-AB79-20A6C18F6604}"/>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graphicEl>
                                              <a:dgm id="{527E2956-DB37-46B2-BB9C-3FDEC3230B13}"/>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graphicEl>
                                              <a:dgm id="{A4FF0E1F-CDE4-4DC6-B303-E9DECA9DBF37}"/>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graphicEl>
                                              <a:dgm id="{D4BA3578-A421-4352-920F-2D9F6937637F}"/>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
                                            <p:graphicEl>
                                              <a:dgm id="{32964764-08C6-4FEC-870F-7E8B371F8C0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Tarjous – vastaus –malli 1</a:t>
            </a:r>
          </a:p>
        </p:txBody>
      </p:sp>
      <p:sp>
        <p:nvSpPr>
          <p:cNvPr id="4" name="Footer Placeholder 3"/>
          <p:cNvSpPr>
            <a:spLocks noGrp="1"/>
          </p:cNvSpPr>
          <p:nvPr>
            <p:ph type="ftr" sz="quarter" idx="16"/>
          </p:nvPr>
        </p:nvSpPr>
        <p:spPr/>
        <p:txBody>
          <a:bodyPr/>
          <a:lstStyle/>
          <a:p>
            <a:pPr>
              <a:defRPr/>
            </a:pPr>
            <a:r>
              <a:rPr lang="en-US"/>
              <a:t>Kansainväliset sopimukset Luento 5</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8</a:t>
            </a:fld>
            <a:endParaRPr lang="en-US"/>
          </a:p>
        </p:txBody>
      </p:sp>
      <p:graphicFrame>
        <p:nvGraphicFramePr>
          <p:cNvPr id="8" name="Sisällön paikkamerkki 7">
            <a:extLst>
              <a:ext uri="{FF2B5EF4-FFF2-40B4-BE49-F238E27FC236}">
                <a16:creationId xmlns:a16="http://schemas.microsoft.com/office/drawing/2014/main" id="{B34C93CB-5865-4515-9F07-96833279CBEA}"/>
              </a:ext>
            </a:extLst>
          </p:cNvPr>
          <p:cNvGraphicFramePr>
            <a:graphicFrameLocks noGrp="1"/>
          </p:cNvGraphicFramePr>
          <p:nvPr>
            <p:ph sz="quarter" idx="14"/>
            <p:extLst>
              <p:ext uri="{D42A27DB-BD31-4B8C-83A1-F6EECF244321}">
                <p14:modId xmlns:p14="http://schemas.microsoft.com/office/powerpoint/2010/main" val="1761984015"/>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5601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E5546CF8-9F55-493B-BBCE-FF84DA09A01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40641E79-19D2-44C4-9B40-838E3CBA641B}"/>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graphicEl>
                                              <a:dgm id="{98DB4B18-AB5E-48A8-A277-B134270A7FD9}"/>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dgm id="{BDAC6D3D-7122-40CC-9050-ECBC571C4CAA}"/>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graphicEl>
                                              <a:dgm id="{5D4DD532-9ADC-422D-BBF3-8DDB401B2ED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91B6A9F9-F313-4D9B-ABFB-023E0D77A8A2}"/>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graphicEl>
                                              <a:dgm id="{3FA55DFE-CF0E-4281-902D-28713EBB2AAC}"/>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graphicEl>
                                              <a:dgm id="{7D533D1B-1CE5-422F-AB0E-955DEC2C8A8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Tarjous – vastaus –malli 2</a:t>
            </a:r>
          </a:p>
        </p:txBody>
      </p:sp>
      <p:sp>
        <p:nvSpPr>
          <p:cNvPr id="4" name="Footer Placeholder 3"/>
          <p:cNvSpPr>
            <a:spLocks noGrp="1"/>
          </p:cNvSpPr>
          <p:nvPr>
            <p:ph type="ftr" sz="quarter" idx="16"/>
          </p:nvPr>
        </p:nvSpPr>
        <p:spPr/>
        <p:txBody>
          <a:bodyPr/>
          <a:lstStyle/>
          <a:p>
            <a:pPr>
              <a:defRPr/>
            </a:pPr>
            <a:r>
              <a:rPr lang="en-US"/>
              <a:t>Kansainväliset sopimukset Luento 5</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9</a:t>
            </a:fld>
            <a:endParaRPr lang="en-US"/>
          </a:p>
        </p:txBody>
      </p:sp>
      <p:graphicFrame>
        <p:nvGraphicFramePr>
          <p:cNvPr id="7" name="Sisällön paikkamerkki 6">
            <a:extLst>
              <a:ext uri="{FF2B5EF4-FFF2-40B4-BE49-F238E27FC236}">
                <a16:creationId xmlns:a16="http://schemas.microsoft.com/office/drawing/2014/main" id="{21C7EF95-56EC-4F63-9518-FD46B836C06E}"/>
              </a:ext>
            </a:extLst>
          </p:cNvPr>
          <p:cNvGraphicFramePr>
            <a:graphicFrameLocks noGrp="1"/>
          </p:cNvGraphicFramePr>
          <p:nvPr>
            <p:ph sz="quarter" idx="14"/>
            <p:extLst>
              <p:ext uri="{D42A27DB-BD31-4B8C-83A1-F6EECF244321}">
                <p14:modId xmlns:p14="http://schemas.microsoft.com/office/powerpoint/2010/main" val="1893622135"/>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1488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56BADF78-CEBB-45A6-94B4-5B05C8E86B7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A6698F44-259D-4CED-BFD3-9535B0BB18CD}"/>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E2500E8A-81CE-4F27-B726-C36AB825328E}"/>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FBB75125-0685-4BE2-A02C-BF247DFD3C2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A82C1494-88C5-49D7-B063-E6FE00AD1F6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77B118BF-308E-4342-B600-5ED984308231}"/>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6FC3F693-0D12-4660-BCF7-D971CF8F9B48}"/>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graphicEl>
                                              <a:dgm id="{CC70EC2C-37E0-4119-A632-7BA1E132A7C3}"/>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graphicEl>
                                              <a:dgm id="{367BA3DB-1263-4244-A47F-EFB6FE9204C7}"/>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dgm id="{958BAFE1-044C-4FFA-94D4-8ED787E8ABD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733</TotalTime>
  <Words>3021</Words>
  <Application>Microsoft Office PowerPoint</Application>
  <PresentationFormat>Laajakuva</PresentationFormat>
  <Paragraphs>353</Paragraphs>
  <Slides>41</Slides>
  <Notes>0</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41</vt:i4>
      </vt:variant>
    </vt:vector>
  </HeadingPairs>
  <TitlesOfParts>
    <vt:vector size="49" baseType="lpstr">
      <vt:lpstr>Arial</vt:lpstr>
      <vt:lpstr>Calibri</vt:lpstr>
      <vt:lpstr>Calisto MT</vt:lpstr>
      <vt:lpstr>Courier New</vt:lpstr>
      <vt:lpstr>Georgia</vt:lpstr>
      <vt:lpstr>Lucida Grande</vt:lpstr>
      <vt:lpstr>Univers Condensed</vt:lpstr>
      <vt:lpstr>ChronicleVTI</vt:lpstr>
      <vt:lpstr>Kansainväliset sopimukset </vt:lpstr>
      <vt:lpstr>Sopimusten tyyppejä</vt:lpstr>
      <vt:lpstr>Sopimusoikeuden Yleisten periaatteiden merkitys</vt:lpstr>
      <vt:lpstr>Sopimuksen muuttaminen 1</vt:lpstr>
      <vt:lpstr>Sopimuksen muuttaminen 2 </vt:lpstr>
      <vt:lpstr>Conditions and warranties (brittiläinen sopimusoikeus)</vt:lpstr>
      <vt:lpstr>Sopimuksen tekeminen</vt:lpstr>
      <vt:lpstr>Tarjous – vastaus –malli 1</vt:lpstr>
      <vt:lpstr>Tarjous – vastaus –malli 2</vt:lpstr>
      <vt:lpstr>Tarjous – vastaus –malli 3</vt:lpstr>
      <vt:lpstr>Tarjous – vastaus –malli 4 (oikTL 4 ja 6 §) </vt:lpstr>
      <vt:lpstr>Tarjous – vastaus –malli: poikkeus 1</vt:lpstr>
      <vt:lpstr>Tarjous – vastaus –malli: poikkeus 2</vt:lpstr>
      <vt:lpstr>Vrt. kansainvälinen sääntely</vt:lpstr>
      <vt:lpstr>Kansainvälinen sääntely  </vt:lpstr>
      <vt:lpstr> Tarjous – vastaus –malli 5 </vt:lpstr>
      <vt:lpstr>Tarjous – vastaus –malli 6</vt:lpstr>
      <vt:lpstr>Kansainvälinen ja brittiläinen sopimusoikeus verrattuna pohjoismaisiin järjestelmiin</vt:lpstr>
      <vt:lpstr>Tarjouksen tai vastauksen peruuttaminen  </vt:lpstr>
      <vt:lpstr>Tarjouksen tai vastauksen peruuttaminen (Unidroit Principles) </vt:lpstr>
      <vt:lpstr>Tarjouksen peräyttäminen (revocation; vrt. peruuttaminen: withdrawal)</vt:lpstr>
      <vt:lpstr>“Entire agreement” I</vt:lpstr>
      <vt:lpstr>“Entire agreement” II</vt:lpstr>
      <vt:lpstr>CISG Art. 35 verr. kl 18 § (Ramberg, International Commercial Transactions 1998 s. 18 ja 88) </vt:lpstr>
      <vt:lpstr>CISG Art. 35 verr. kl 18 §: Entire Agreement </vt:lpstr>
      <vt:lpstr>CISG Art. 35 verr. kl 18 §: Entire Agreement</vt:lpstr>
      <vt:lpstr>ICC: kansainvälisen kaupan mallisopimus (valmistettujen tavaroiden kauppa jälleenmyyntiä varten)  B. Yleiset ehdot</vt:lpstr>
      <vt:lpstr>Vakioehdot 1</vt:lpstr>
      <vt:lpstr>Vakioehdot 2</vt:lpstr>
      <vt:lpstr>Oikeudellinen suhtautuminen vakioehtoihin</vt:lpstr>
      <vt:lpstr>Vakioehtojen liittäminen sopimukseen (inkorporointi) </vt:lpstr>
      <vt:lpstr>Vakiosopimusten liittäminen sopimukseen 2</vt:lpstr>
      <vt:lpstr>Vakiosopimusten liittäminen sopimukseen 3</vt:lpstr>
      <vt:lpstr>Vakiosopimusten liittäminen sopimukseen 4</vt:lpstr>
      <vt:lpstr>Vakioehtojen liittäminen sopimukseen 5</vt:lpstr>
      <vt:lpstr>Vakioehtojen tulkinta</vt:lpstr>
      <vt:lpstr>Vahvistuskirje I</vt:lpstr>
      <vt:lpstr>Vahvistuskirje II</vt:lpstr>
      <vt:lpstr>Osapuolten vakioehtojen ristiriitaisuus “The Battle of the Forms” I </vt:lpstr>
      <vt:lpstr>“The Battle of the Forms” II</vt:lpstr>
      <vt:lpstr>“The Battle of the Forms” III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Kansainväliset sopimukset </dc:title>
  <dc:creator>Matti Rudanko</dc:creator>
  <cp:lastModifiedBy>Matti Rudanko</cp:lastModifiedBy>
  <cp:revision>43</cp:revision>
  <dcterms:created xsi:type="dcterms:W3CDTF">2021-01-23T12:12:44Z</dcterms:created>
  <dcterms:modified xsi:type="dcterms:W3CDTF">2021-01-27T11:35:14Z</dcterms:modified>
</cp:coreProperties>
</file>