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57" r:id="rId3"/>
    <p:sldId id="258" r:id="rId4"/>
    <p:sldId id="268" r:id="rId5"/>
    <p:sldId id="260" r:id="rId6"/>
    <p:sldId id="262" r:id="rId7"/>
    <p:sldId id="263" r:id="rId8"/>
    <p:sldId id="265" r:id="rId9"/>
    <p:sldId id="271" r:id="rId10"/>
    <p:sldId id="275" r:id="rId11"/>
    <p:sldId id="276" r:id="rId12"/>
    <p:sldId id="274" r:id="rId13"/>
    <p:sldId id="277" r:id="rId14"/>
    <p:sldId id="2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2.3.2022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784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2.3.2022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345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2.3.2022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3413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2.3.2022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397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2.3.2022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8807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2.3.2022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933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2.3.2022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13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2.3.2022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562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2.3.2022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93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2.3.2022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51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2.3.2022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06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2.3.2022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97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2.3.2022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42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2.3.2022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85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2.3.2022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7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2.3.2022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32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2.3.2022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06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alyzing medical x-ray results">
            <a:extLst>
              <a:ext uri="{FF2B5EF4-FFF2-40B4-BE49-F238E27FC236}">
                <a16:creationId xmlns:a16="http://schemas.microsoft.com/office/drawing/2014/main" id="{8D590334-8046-427E-B388-382EEEFFD1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74" t="9091" r="10729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1DC304-C5D3-4B65-9113-9BBE6AECFA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867" y="1678666"/>
            <a:ext cx="4088190" cy="2369093"/>
          </a:xfrm>
        </p:spPr>
        <p:txBody>
          <a:bodyPr>
            <a:normAutofit/>
          </a:bodyPr>
          <a:lstStyle/>
          <a:p>
            <a:r>
              <a:rPr lang="en-US" sz="4800"/>
              <a:t>Suomi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03CCEE-4BC5-4FFC-AB19-FDDC001CA1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335" y="4050831"/>
            <a:ext cx="4079721" cy="1096901"/>
          </a:xfrm>
        </p:spPr>
        <p:txBody>
          <a:bodyPr>
            <a:normAutofit/>
          </a:bodyPr>
          <a:lstStyle/>
          <a:p>
            <a:r>
              <a:rPr lang="en-US" sz="1600"/>
              <a:t>2.3. klo 16.15</a:t>
            </a:r>
          </a:p>
        </p:txBody>
      </p: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4537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446390-0941-47CD-844A-C1954DAC0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102" y="344073"/>
            <a:ext cx="5001978" cy="58637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B834ED-128C-4B56-B903-B2A0C086A12D}"/>
              </a:ext>
            </a:extLst>
          </p:cNvPr>
          <p:cNvSpPr txBox="1"/>
          <p:nvPr/>
        </p:nvSpPr>
        <p:spPr>
          <a:xfrm>
            <a:off x="7010400" y="965200"/>
            <a:ext cx="19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SIVU 134</a:t>
            </a:r>
          </a:p>
        </p:txBody>
      </p:sp>
    </p:spTree>
    <p:extLst>
      <p:ext uri="{BB962C8B-B14F-4D97-AF65-F5344CB8AC3E}">
        <p14:creationId xmlns:p14="http://schemas.microsoft.com/office/powerpoint/2010/main" val="1116207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B86BB3-61B7-4A5D-9E2D-C545C5174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410" y="170075"/>
            <a:ext cx="4898470" cy="63580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70B3CD-71E3-436D-97F5-8466AA2E5EF5}"/>
              </a:ext>
            </a:extLst>
          </p:cNvPr>
          <p:cNvSpPr txBox="1"/>
          <p:nvPr/>
        </p:nvSpPr>
        <p:spPr>
          <a:xfrm>
            <a:off x="7305040" y="1930400"/>
            <a:ext cx="1788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S.135</a:t>
            </a:r>
          </a:p>
        </p:txBody>
      </p:sp>
    </p:spTree>
    <p:extLst>
      <p:ext uri="{BB962C8B-B14F-4D97-AF65-F5344CB8AC3E}">
        <p14:creationId xmlns:p14="http://schemas.microsoft.com/office/powerpoint/2010/main" val="675034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unnista vakava pääkipu | Hyvä Terveys">
            <a:extLst>
              <a:ext uri="{FF2B5EF4-FFF2-40B4-BE49-F238E27FC236}">
                <a16:creationId xmlns:a16="http://schemas.microsoft.com/office/drawing/2014/main" id="{E742EAF5-6471-4368-847A-280B2F3F8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83343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lvikivut | Niveltalo.fi | Terveyskylä">
            <a:extLst>
              <a:ext uri="{FF2B5EF4-FFF2-40B4-BE49-F238E27FC236}">
                <a16:creationId xmlns:a16="http://schemas.microsoft.com/office/drawing/2014/main" id="{4691E27C-77B3-4825-81B6-524E9A511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13" y="892493"/>
            <a:ext cx="3228975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ärkyä hammas lähellä ikenet: mahdollisia syitä ja ominaisuudet hoidon">
            <a:extLst>
              <a:ext uri="{FF2B5EF4-FFF2-40B4-BE49-F238E27FC236}">
                <a16:creationId xmlns:a16="http://schemas.microsoft.com/office/drawing/2014/main" id="{E25B3580-538E-430A-AD95-1F2351848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995" y="892493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äsi | Niveltalo.fi | Terveyskylä">
            <a:extLst>
              <a:ext uri="{FF2B5EF4-FFF2-40B4-BE49-F238E27FC236}">
                <a16:creationId xmlns:a16="http://schemas.microsoft.com/office/drawing/2014/main" id="{3257FD07-0501-426A-92E4-C50313BDF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2908618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elvitä mikä vatsaasi vaivaa | Hyvä Terveys">
            <a:extLst>
              <a:ext uri="{FF2B5EF4-FFF2-40B4-BE49-F238E27FC236}">
                <a16:creationId xmlns:a16="http://schemas.microsoft.com/office/drawing/2014/main" id="{A8C2188B-39AD-4403-A40C-2052B14F9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913" y="286194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Korva lukossa vai tukossa? Näistä syistä oireet johtuvat – Korvalääkäri  antaa hoito-ohjeet - Seura.fi">
            <a:extLst>
              <a:ext uri="{FF2B5EF4-FFF2-40B4-BE49-F238E27FC236}">
                <a16:creationId xmlns:a16="http://schemas.microsoft.com/office/drawing/2014/main" id="{9408414B-64B3-4106-9AFB-B614A0B29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335" y="2908618"/>
            <a:ext cx="268605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Kipu raajoissa: mistä se johtuu? - Askel Terveyteen">
            <a:extLst>
              <a:ext uri="{FF2B5EF4-FFF2-40B4-BE49-F238E27FC236}">
                <a16:creationId xmlns:a16="http://schemas.microsoft.com/office/drawing/2014/main" id="{37124157-BB48-4D09-BD45-8310345BA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5035868"/>
            <a:ext cx="26479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Näärännäppy on kipeä näppylä luomessa – näin hoidat sitä oikein | Anna.fi">
            <a:extLst>
              <a:ext uri="{FF2B5EF4-FFF2-40B4-BE49-F238E27FC236}">
                <a16:creationId xmlns:a16="http://schemas.microsoft.com/office/drawing/2014/main" id="{233EA5DD-92DB-41F6-911D-3A1427F87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913" y="4933633"/>
            <a:ext cx="268605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ÄDEN JÄNTEIDEN TULEHDUKSET">
            <a:extLst>
              <a:ext uri="{FF2B5EF4-FFF2-40B4-BE49-F238E27FC236}">
                <a16:creationId xmlns:a16="http://schemas.microsoft.com/office/drawing/2014/main" id="{7D3D8757-B499-4460-8C3E-8F8A3B965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210" y="4913948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459123-0D27-4DC1-994F-1B8F2C6C93AA}"/>
              </a:ext>
            </a:extLst>
          </p:cNvPr>
          <p:cNvSpPr txBox="1"/>
          <p:nvPr/>
        </p:nvSpPr>
        <p:spPr>
          <a:xfrm>
            <a:off x="965200" y="142240"/>
            <a:ext cx="984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MIKÄ HÄNELLÄ ON?              HÄNELLÄ ON…KIPEÄ.</a:t>
            </a:r>
          </a:p>
        </p:txBody>
      </p:sp>
    </p:spTree>
    <p:extLst>
      <p:ext uri="{BB962C8B-B14F-4D97-AF65-F5344CB8AC3E}">
        <p14:creationId xmlns:p14="http://schemas.microsoft.com/office/powerpoint/2010/main" val="1988036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FDF317-F4F4-4ACD-932E-FEF1E98B8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676" y="643467"/>
            <a:ext cx="905864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44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57C1E1-3DF0-464B-9BCF-4D862901D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400" y="602870"/>
            <a:ext cx="7767010" cy="561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56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B3E4B-EA7C-45A4-8559-DABA68542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4" y="225425"/>
            <a:ext cx="9657715" cy="86550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Lue teksti. Tee kysymyksiä. Missä? Mistä? Mihin?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AC1A97-B31B-4E06-8D7E-5D5A5E08F6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416" y="1203243"/>
            <a:ext cx="8542144" cy="5615981"/>
          </a:xfrm>
        </p:spPr>
      </p:pic>
    </p:spTree>
    <p:extLst>
      <p:ext uri="{BB962C8B-B14F-4D97-AF65-F5344CB8AC3E}">
        <p14:creationId xmlns:p14="http://schemas.microsoft.com/office/powerpoint/2010/main" val="4014189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D2A965-FED5-454F-AED4-971095C92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957" y="480060"/>
            <a:ext cx="7317443" cy="592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140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C910B86-D90A-43AD-9164-19FEF97B7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62" y="959213"/>
            <a:ext cx="2416138" cy="272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6E1DCBE-4429-4748-BFC0-9A588F2BB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360" y="1352362"/>
            <a:ext cx="2416137" cy="241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2039D3F-889A-4645-B0F1-412B0D5AF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543" y="1294148"/>
            <a:ext cx="3176032" cy="222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BE8B25D4-5668-4350-8582-4435BC47A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53" y="3943905"/>
            <a:ext cx="2645956" cy="264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4190E1C2-E318-4E9E-B03F-A9A9D50EB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597" y="3943905"/>
            <a:ext cx="3355746" cy="241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B77640EC-97F4-4238-95C5-96B0846BC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73" y="3943905"/>
            <a:ext cx="3496561" cy="263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5F852F-9458-4A89-9F76-D3A0DB22A340}"/>
              </a:ext>
            </a:extLst>
          </p:cNvPr>
          <p:cNvSpPr txBox="1"/>
          <p:nvPr/>
        </p:nvSpPr>
        <p:spPr>
          <a:xfrm>
            <a:off x="3625703" y="282838"/>
            <a:ext cx="6645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Kirjoita kuvasta lause.</a:t>
            </a:r>
          </a:p>
        </p:txBody>
      </p:sp>
    </p:spTree>
    <p:extLst>
      <p:ext uri="{BB962C8B-B14F-4D97-AF65-F5344CB8AC3E}">
        <p14:creationId xmlns:p14="http://schemas.microsoft.com/office/powerpoint/2010/main" val="2830052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20DB1-CBD7-4C4A-8267-528C7313D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r>
              <a:rPr lang="en-US" b="1" dirty="0"/>
              <a:t>Monelta</a:t>
            </a:r>
            <a:r>
              <a:rPr lang="en-US" dirty="0"/>
              <a:t> tulet mei</a:t>
            </a:r>
            <a:r>
              <a:rPr lang="en-US" b="1" dirty="0"/>
              <a:t>lle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FBA68-C253-4CA4-A2E0-937A3E61E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8884" y="1600201"/>
            <a:ext cx="3361266" cy="4593562"/>
          </a:xfrm>
        </p:spPr>
        <p:txBody>
          <a:bodyPr>
            <a:normAutofit/>
          </a:bodyPr>
          <a:lstStyle/>
          <a:p>
            <a:r>
              <a:rPr lang="en-US" sz="2800" dirty="0"/>
              <a:t>12.00 (päivällä)</a:t>
            </a:r>
          </a:p>
          <a:p>
            <a:r>
              <a:rPr lang="en-US" sz="2800" dirty="0"/>
              <a:t>15.00</a:t>
            </a:r>
          </a:p>
          <a:p>
            <a:r>
              <a:rPr lang="en-US" sz="2800" dirty="0"/>
              <a:t>17.00 (illalla)</a:t>
            </a:r>
          </a:p>
          <a:p>
            <a:r>
              <a:rPr lang="en-US" sz="2800" dirty="0"/>
              <a:t>21.00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C7793BD-D03F-4D2B-A3DE-03846ED2387C}"/>
              </a:ext>
            </a:extLst>
          </p:cNvPr>
          <p:cNvSpPr txBox="1">
            <a:spLocks/>
          </p:cNvSpPr>
          <p:nvPr/>
        </p:nvSpPr>
        <p:spPr>
          <a:xfrm>
            <a:off x="829734" y="1600201"/>
            <a:ext cx="3361266" cy="4593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14.00 (päivällä)</a:t>
            </a:r>
          </a:p>
          <a:p>
            <a:r>
              <a:rPr lang="en-US" sz="2800"/>
              <a:t>11.00</a:t>
            </a:r>
          </a:p>
          <a:p>
            <a:r>
              <a:rPr lang="en-US" sz="2800"/>
              <a:t>18.00 (illalla)</a:t>
            </a:r>
          </a:p>
          <a:p>
            <a:r>
              <a:rPr lang="en-US" sz="2800"/>
              <a:t>20.00</a:t>
            </a:r>
          </a:p>
          <a:p>
            <a:r>
              <a:rPr lang="en-US" sz="2800"/>
              <a:t>10.00 (aamulla)</a:t>
            </a:r>
          </a:p>
          <a:p>
            <a:r>
              <a:rPr lang="en-US" sz="2800"/>
              <a:t>13.00</a:t>
            </a:r>
          </a:p>
          <a:p>
            <a:r>
              <a:rPr lang="en-US" sz="2800"/>
              <a:t>9.00</a:t>
            </a:r>
          </a:p>
          <a:p>
            <a:r>
              <a:rPr lang="en-US" sz="2800"/>
              <a:t>19.00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80901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AE1D9D-9FB2-406C-9B94-C06C43DE9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024" y="1131994"/>
            <a:ext cx="4602479" cy="46024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186007-B2E8-43B7-B4ED-DA6BFF529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404" y="1303825"/>
            <a:ext cx="5398507" cy="44402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8D1FF6-90E2-4937-AE38-64B3C7F3280A}"/>
              </a:ext>
            </a:extLst>
          </p:cNvPr>
          <p:cNvSpPr txBox="1"/>
          <p:nvPr/>
        </p:nvSpPr>
        <p:spPr>
          <a:xfrm>
            <a:off x="7043363" y="644083"/>
            <a:ext cx="477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OPPIKIRJA, SIVU 112</a:t>
            </a:r>
          </a:p>
        </p:txBody>
      </p:sp>
    </p:spTree>
    <p:extLst>
      <p:ext uri="{BB962C8B-B14F-4D97-AF65-F5344CB8AC3E}">
        <p14:creationId xmlns:p14="http://schemas.microsoft.com/office/powerpoint/2010/main" val="3844393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6D40A-906B-455A-923F-A58B08629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4907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Paritehtävä 1.</a:t>
            </a:r>
            <a:r>
              <a:rPr lang="en-US" dirty="0"/>
              <a:t> Lue dialogi parisi kanssa.</a:t>
            </a:r>
            <a:br>
              <a:rPr lang="en-US" dirty="0"/>
            </a:br>
            <a:r>
              <a:rPr lang="en-US" dirty="0"/>
              <a:t>Vastaa kysymyksiin.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87B56-A247-4013-842D-49199FD35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88288"/>
            <a:ext cx="8596668" cy="426011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sz="2800" dirty="0"/>
              <a:t>Miksi Tyyne ei osta lippua netistä?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Mistä mihin Tyyne haluaa matkustaa?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Millaisen lipun Tyyne ostaa?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Milloin hän menee Hämeenlinnaan?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Monelta juna Hämeenlinnasta Helsinkiin lähtee?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Monelta juna on perillä Helsingissä?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Lähteekö Tyyne Hämeenlinnaan yksin?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7425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685FD-04D7-427B-B7E7-DB4CB822D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2633"/>
          </a:xfrm>
        </p:spPr>
        <p:txBody>
          <a:bodyPr/>
          <a:lstStyle/>
          <a:p>
            <a:r>
              <a:rPr lang="en-US" dirty="0"/>
              <a:t>Paritehtävä 2. Timo matkustaa…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0E2648-6EE6-42B1-9955-13F92F3951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119" y="1690578"/>
            <a:ext cx="10400500" cy="5043262"/>
          </a:xfrm>
        </p:spPr>
      </p:pic>
    </p:spTree>
    <p:extLst>
      <p:ext uri="{BB962C8B-B14F-4D97-AF65-F5344CB8AC3E}">
        <p14:creationId xmlns:p14="http://schemas.microsoft.com/office/powerpoint/2010/main" val="3784082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AC8FD-30CA-4C12-B04D-D222FE40F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0080"/>
          </a:xfrm>
        </p:spPr>
        <p:txBody>
          <a:bodyPr/>
          <a:lstStyle/>
          <a:p>
            <a:r>
              <a:rPr lang="en-US" dirty="0"/>
              <a:t>Paritehtävä 3. Tee kysymyksiä. Vastaa.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E4AF82-0399-476D-B118-5F53B733D2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344" y="1571625"/>
            <a:ext cx="9255631" cy="5173549"/>
          </a:xfrm>
        </p:spPr>
      </p:pic>
    </p:spTree>
    <p:extLst>
      <p:ext uri="{BB962C8B-B14F-4D97-AF65-F5344CB8AC3E}">
        <p14:creationId xmlns:p14="http://schemas.microsoft.com/office/powerpoint/2010/main" val="290671959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</TotalTime>
  <Words>137</Words>
  <Application>Microsoft Office PowerPoint</Application>
  <PresentationFormat>Widescreen</PresentationFormat>
  <Paragraphs>31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Facet</vt:lpstr>
      <vt:lpstr>Suomi 2</vt:lpstr>
      <vt:lpstr>Lue teksti. Tee kysymyksiä. Missä? Mistä? Mihin?</vt:lpstr>
      <vt:lpstr>PowerPoint Presentation</vt:lpstr>
      <vt:lpstr>PowerPoint Presentation</vt:lpstr>
      <vt:lpstr>Monelta tulet meille?</vt:lpstr>
      <vt:lpstr>PowerPoint Presentation</vt:lpstr>
      <vt:lpstr>Paritehtävä 1. Lue dialogi parisi kanssa. Vastaa kysymyksiin.</vt:lpstr>
      <vt:lpstr>Paritehtävä 2. Timo matkustaa…</vt:lpstr>
      <vt:lpstr>Paritehtävä 3. Tee kysymyksiä. Vastaa.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Suomi 2</dc:title>
  <dc:creator>Kemppinen Julia</dc:creator>
  <cp:lastModifiedBy>Kemppinen Julia</cp:lastModifiedBy>
  <cp:revision>5</cp:revision>
  <dcterms:created xsi:type="dcterms:W3CDTF">2022-03-02T09:45:49Z</dcterms:created>
  <dcterms:modified xsi:type="dcterms:W3CDTF">2022-03-02T10:24:01Z</dcterms:modified>
</cp:coreProperties>
</file>