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977" autoAdjust="0"/>
  </p:normalViewPr>
  <p:slideViewPr>
    <p:cSldViewPr snapToGrid="0">
      <p:cViewPr varScale="1">
        <p:scale>
          <a:sx n="94" d="100"/>
          <a:sy n="94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0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00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80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08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3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34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17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9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81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03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7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15AF-2E5D-44FB-A48A-34F7748F9642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9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6. Intra</a:t>
            </a:r>
            <a:r>
              <a:rPr lang="fi-FI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fi-FI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fi-FI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r>
              <a:rPr lang="fi-FI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  <a:endParaRPr lang="fi-FI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Svetlana </a:t>
            </a:r>
            <a:r>
              <a:rPr lang="fi-FI" dirty="0" err="1" smtClean="0"/>
              <a:t>Ledyavea</a:t>
            </a:r>
            <a:endParaRPr lang="fi-FI" dirty="0" smtClean="0"/>
          </a:p>
          <a:p>
            <a:r>
              <a:rPr lang="fi-FI" dirty="0" smtClean="0"/>
              <a:t>Aalto BIZ</a:t>
            </a:r>
          </a:p>
          <a:p>
            <a:r>
              <a:rPr lang="fi-FI" dirty="0" smtClean="0"/>
              <a:t>Winter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25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64" y="99754"/>
            <a:ext cx="10506075" cy="62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224444"/>
            <a:ext cx="10658475" cy="6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6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498763"/>
            <a:ext cx="10868025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52" y="307571"/>
            <a:ext cx="10763250" cy="62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0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99505"/>
            <a:ext cx="10677525" cy="64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3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307570"/>
            <a:ext cx="10658475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64" y="182879"/>
            <a:ext cx="10744200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9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2" y="180713"/>
            <a:ext cx="10953750" cy="63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4" y="396067"/>
            <a:ext cx="10858500" cy="60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46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26" y="194310"/>
            <a:ext cx="10572750" cy="62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5513"/>
            <a:ext cx="10972800" cy="61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3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48886"/>
            <a:ext cx="10829925" cy="60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390698"/>
            <a:ext cx="11020425" cy="59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6" y="149109"/>
            <a:ext cx="10753725" cy="63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26242"/>
            <a:ext cx="10753725" cy="61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05352"/>
            <a:ext cx="10744200" cy="59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39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2" y="152253"/>
            <a:ext cx="10763250" cy="6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3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60" y="400371"/>
            <a:ext cx="10829925" cy="61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60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80428"/>
            <a:ext cx="10620375" cy="66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1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1" y="267128"/>
            <a:ext cx="10553700" cy="6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20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93" y="0"/>
            <a:ext cx="10896600" cy="67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0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6" y="407324"/>
            <a:ext cx="11030989" cy="61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83" y="172093"/>
            <a:ext cx="10696575" cy="64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5" y="317964"/>
            <a:ext cx="10706100" cy="61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14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3" y="375863"/>
            <a:ext cx="10639425" cy="61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32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39273"/>
            <a:ext cx="10801350" cy="62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84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133564"/>
            <a:ext cx="11490959" cy="65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4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38" y="278151"/>
            <a:ext cx="10544175" cy="61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25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323743"/>
            <a:ext cx="10810875" cy="58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6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5" y="468597"/>
            <a:ext cx="10782300" cy="58294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42880" y="833120"/>
            <a:ext cx="1154545" cy="629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growth</a:t>
            </a:r>
            <a:endParaRPr lang="fi-FI" sz="1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940800" y="1463040"/>
            <a:ext cx="2042160" cy="124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183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11760"/>
            <a:ext cx="10706100" cy="6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16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42" y="314960"/>
            <a:ext cx="10810875" cy="60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374074"/>
            <a:ext cx="10753725" cy="62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04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213359"/>
            <a:ext cx="10839450" cy="60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" y="274319"/>
            <a:ext cx="10925175" cy="64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2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7" y="345440"/>
            <a:ext cx="10829925" cy="6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4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53999"/>
            <a:ext cx="10791825" cy="61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3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2" y="345439"/>
            <a:ext cx="10887075" cy="61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08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" y="132080"/>
            <a:ext cx="10744200" cy="62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51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345440"/>
            <a:ext cx="10868025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49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203517"/>
            <a:ext cx="10763250" cy="6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314960"/>
            <a:ext cx="106775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70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" y="560705"/>
            <a:ext cx="10753725" cy="61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3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-9525"/>
            <a:ext cx="106584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53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" y="233680"/>
            <a:ext cx="10953750" cy="61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7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17" y="241935"/>
            <a:ext cx="108299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21919"/>
            <a:ext cx="10706100" cy="64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315884"/>
            <a:ext cx="10458450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5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74073"/>
            <a:ext cx="10610850" cy="62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82633"/>
            <a:ext cx="10962582" cy="62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315884"/>
            <a:ext cx="10715625" cy="63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</Words>
  <Application>Microsoft Office PowerPoint</Application>
  <PresentationFormat>Widescreen</PresentationFormat>
  <Paragraphs>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Office Theme</vt:lpstr>
      <vt:lpstr>Lecture 6. Intra-industry trade and gravity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6. Intra-industry trade and graqvity modelling</dc:title>
  <dc:creator>Ledyaeva Svetlana</dc:creator>
  <cp:lastModifiedBy>Ledyaeva Svetlana</cp:lastModifiedBy>
  <cp:revision>49</cp:revision>
  <dcterms:created xsi:type="dcterms:W3CDTF">2018-12-13T09:07:59Z</dcterms:created>
  <dcterms:modified xsi:type="dcterms:W3CDTF">2019-01-23T16:15:09Z</dcterms:modified>
</cp:coreProperties>
</file>