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243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1FF8E91-9BD3-47A0-A209-C05B11B786D7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48D66A-0EDD-4BF1-82C1-5F72972596D7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8E91-9BD3-47A0-A209-C05B11B786D7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D66A-0EDD-4BF1-82C1-5F72972596D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8E91-9BD3-47A0-A209-C05B11B786D7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D66A-0EDD-4BF1-82C1-5F72972596D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1FF8E91-9BD3-47A0-A209-C05B11B786D7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48D66A-0EDD-4BF1-82C1-5F72972596D7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1FF8E91-9BD3-47A0-A209-C05B11B786D7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48D66A-0EDD-4BF1-82C1-5F72972596D7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8E91-9BD3-47A0-A209-C05B11B786D7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D66A-0EDD-4BF1-82C1-5F72972596D7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8E91-9BD3-47A0-A209-C05B11B786D7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D66A-0EDD-4BF1-82C1-5F72972596D7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FF8E91-9BD3-47A0-A209-C05B11B786D7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48D66A-0EDD-4BF1-82C1-5F72972596D7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8E91-9BD3-47A0-A209-C05B11B786D7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D66A-0EDD-4BF1-82C1-5F72972596D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1FF8E91-9BD3-47A0-A209-C05B11B786D7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48D66A-0EDD-4BF1-82C1-5F72972596D7}" type="slidenum">
              <a:rPr lang="fi-FI" smtClean="0"/>
              <a:t>‹#›</a:t>
            </a:fld>
            <a:endParaRPr lang="fi-FI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FF8E91-9BD3-47A0-A209-C05B11B786D7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48D66A-0EDD-4BF1-82C1-5F72972596D7}" type="slidenum">
              <a:rPr lang="fi-FI" smtClean="0"/>
              <a:t>‹#›</a:t>
            </a:fld>
            <a:endParaRPr lang="fi-FI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1FF8E91-9BD3-47A0-A209-C05B11B786D7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48D66A-0EDD-4BF1-82C1-5F72972596D7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Adverbit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19008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Adverbien määritelmä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smtClean="0"/>
              <a:t>Taipumattomia sanoja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Voidaan määrittää eri sanaluokkien sanoja tai kokonaisia lauseita</a:t>
            </a:r>
          </a:p>
          <a:p>
            <a:pPr marL="0" indent="0">
              <a:buNone/>
            </a:pPr>
            <a:endParaRPr lang="fi-FI" dirty="0" smtClean="0"/>
          </a:p>
          <a:p>
            <a:pPr lvl="1"/>
            <a:r>
              <a:rPr lang="fi-FI" dirty="0" err="1" smtClean="0"/>
              <a:t>Hon</a:t>
            </a:r>
            <a:r>
              <a:rPr lang="fi-FI" dirty="0" smtClean="0"/>
              <a:t> </a:t>
            </a:r>
            <a:r>
              <a:rPr lang="fi-FI" dirty="0" err="1" smtClean="0"/>
              <a:t>sjunger</a:t>
            </a:r>
            <a:r>
              <a:rPr lang="fi-FI" dirty="0" smtClean="0"/>
              <a:t> </a:t>
            </a:r>
            <a:r>
              <a:rPr lang="fi-FI" dirty="0" err="1" smtClean="0">
                <a:solidFill>
                  <a:srgbClr val="FF0000"/>
                </a:solidFill>
              </a:rPr>
              <a:t>vackert</a:t>
            </a:r>
            <a:r>
              <a:rPr lang="fi-FI" dirty="0" smtClean="0"/>
              <a:t>. Hän laulaa </a:t>
            </a:r>
            <a:r>
              <a:rPr lang="fi-FI" dirty="0" smtClean="0">
                <a:solidFill>
                  <a:srgbClr val="FF0000"/>
                </a:solidFill>
              </a:rPr>
              <a:t>kauniisti</a:t>
            </a:r>
            <a:r>
              <a:rPr lang="fi-FI" dirty="0" smtClean="0"/>
              <a:t>. </a:t>
            </a:r>
          </a:p>
          <a:p>
            <a:pPr marL="365760" lvl="1" indent="0">
              <a:buNone/>
            </a:pPr>
            <a:endParaRPr lang="fi-FI" dirty="0" smtClean="0"/>
          </a:p>
          <a:p>
            <a:pPr lvl="1"/>
            <a:r>
              <a:rPr lang="fi-FI" dirty="0" smtClean="0"/>
              <a:t>Det </a:t>
            </a:r>
            <a:r>
              <a:rPr lang="fi-FI" dirty="0" err="1" smtClean="0"/>
              <a:t>var</a:t>
            </a:r>
            <a:r>
              <a:rPr lang="fi-FI" dirty="0" smtClean="0"/>
              <a:t> en </a:t>
            </a:r>
            <a:r>
              <a:rPr lang="fi-FI" dirty="0" err="1" smtClean="0">
                <a:solidFill>
                  <a:srgbClr val="FF0000"/>
                </a:solidFill>
              </a:rPr>
              <a:t>faktiskt</a:t>
            </a:r>
            <a:r>
              <a:rPr lang="fi-FI" dirty="0" smtClean="0"/>
              <a:t> fin </a:t>
            </a:r>
            <a:r>
              <a:rPr lang="fi-FI" dirty="0" err="1" smtClean="0"/>
              <a:t>sak</a:t>
            </a:r>
            <a:r>
              <a:rPr lang="fi-FI" dirty="0" smtClean="0"/>
              <a:t>. Se oli </a:t>
            </a:r>
            <a:r>
              <a:rPr lang="fi-FI" dirty="0" smtClean="0">
                <a:solidFill>
                  <a:srgbClr val="FF0000"/>
                </a:solidFill>
              </a:rPr>
              <a:t>todella</a:t>
            </a:r>
            <a:r>
              <a:rPr lang="fi-FI" dirty="0" smtClean="0"/>
              <a:t> hieno asia. 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4312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Tapaa ilmaisevat adverbit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smtClean="0"/>
              <a:t>Voidaan muodostaa adjektiivista t-päätteellä</a:t>
            </a:r>
          </a:p>
          <a:p>
            <a:pPr lvl="1"/>
            <a:r>
              <a:rPr lang="fi-FI" dirty="0" err="1" smtClean="0"/>
              <a:t>Hon</a:t>
            </a:r>
            <a:r>
              <a:rPr lang="fi-FI" dirty="0" smtClean="0"/>
              <a:t> </a:t>
            </a:r>
            <a:r>
              <a:rPr lang="fi-FI" dirty="0" err="1" smtClean="0"/>
              <a:t>springer</a:t>
            </a:r>
            <a:r>
              <a:rPr lang="fi-FI" dirty="0" smtClean="0"/>
              <a:t> </a:t>
            </a:r>
            <a:r>
              <a:rPr lang="fi-FI" dirty="0" err="1" smtClean="0"/>
              <a:t>snabbt</a:t>
            </a:r>
            <a:r>
              <a:rPr lang="fi-FI" dirty="0" smtClean="0"/>
              <a:t>. – Hän juoksee nopeasti. </a:t>
            </a:r>
          </a:p>
          <a:p>
            <a:pPr marL="365760" lvl="1" indent="0">
              <a:buNone/>
            </a:pPr>
            <a:endParaRPr lang="fi-FI" dirty="0" smtClean="0"/>
          </a:p>
          <a:p>
            <a:pPr lvl="0">
              <a:buClr>
                <a:srgbClr val="72A376"/>
              </a:buClr>
            </a:pPr>
            <a:r>
              <a:rPr lang="fi-FI" dirty="0" err="1" smtClean="0">
                <a:solidFill>
                  <a:prstClr val="black"/>
                </a:solidFill>
              </a:rPr>
              <a:t>-ande/-ende</a:t>
            </a:r>
            <a:r>
              <a:rPr lang="fi-FI" dirty="0" smtClean="0">
                <a:solidFill>
                  <a:prstClr val="black"/>
                </a:solidFill>
              </a:rPr>
              <a:t> </a:t>
            </a:r>
            <a:r>
              <a:rPr lang="fi-FI" dirty="0" err="1" smtClean="0">
                <a:solidFill>
                  <a:prstClr val="black"/>
                </a:solidFill>
              </a:rPr>
              <a:t>päätteiset</a:t>
            </a:r>
            <a:r>
              <a:rPr lang="fi-FI" dirty="0" smtClean="0">
                <a:solidFill>
                  <a:prstClr val="black"/>
                </a:solidFill>
              </a:rPr>
              <a:t> toimivat sellaisenaan</a:t>
            </a:r>
          </a:p>
          <a:p>
            <a:pPr lvl="1">
              <a:buClr>
                <a:srgbClr val="72A376"/>
              </a:buClr>
            </a:pPr>
            <a:r>
              <a:rPr lang="fi-FI" dirty="0" err="1" smtClean="0">
                <a:solidFill>
                  <a:prstClr val="black"/>
                </a:solidFill>
              </a:rPr>
              <a:t>Han</a:t>
            </a:r>
            <a:r>
              <a:rPr lang="fi-FI" dirty="0" smtClean="0">
                <a:solidFill>
                  <a:prstClr val="black"/>
                </a:solidFill>
              </a:rPr>
              <a:t> </a:t>
            </a:r>
            <a:r>
              <a:rPr lang="fi-FI" dirty="0" err="1" smtClean="0">
                <a:solidFill>
                  <a:prstClr val="black"/>
                </a:solidFill>
              </a:rPr>
              <a:t>kom</a:t>
            </a:r>
            <a:r>
              <a:rPr lang="fi-FI" dirty="0" smtClean="0">
                <a:solidFill>
                  <a:prstClr val="black"/>
                </a:solidFill>
              </a:rPr>
              <a:t> </a:t>
            </a:r>
            <a:r>
              <a:rPr lang="fi-FI" dirty="0" err="1" smtClean="0">
                <a:solidFill>
                  <a:prstClr val="black"/>
                </a:solidFill>
              </a:rPr>
              <a:t>springande</a:t>
            </a:r>
            <a:r>
              <a:rPr lang="fi-FI" dirty="0" smtClean="0">
                <a:solidFill>
                  <a:prstClr val="black"/>
                </a:solidFill>
              </a:rPr>
              <a:t>. – Hän tuli juosten. </a:t>
            </a:r>
          </a:p>
          <a:p>
            <a:pPr lvl="1">
              <a:buClr>
                <a:srgbClr val="72A376"/>
              </a:buClr>
            </a:pPr>
            <a:r>
              <a:rPr lang="fi-FI" dirty="0" err="1" smtClean="0">
                <a:solidFill>
                  <a:prstClr val="black"/>
                </a:solidFill>
              </a:rPr>
              <a:t>Han</a:t>
            </a:r>
            <a:r>
              <a:rPr lang="fi-FI" dirty="0" smtClean="0">
                <a:solidFill>
                  <a:prstClr val="black"/>
                </a:solidFill>
              </a:rPr>
              <a:t> </a:t>
            </a:r>
            <a:r>
              <a:rPr lang="fi-FI" dirty="0" err="1" smtClean="0">
                <a:solidFill>
                  <a:prstClr val="black"/>
                </a:solidFill>
              </a:rPr>
              <a:t>kom</a:t>
            </a:r>
            <a:r>
              <a:rPr lang="fi-FI" dirty="0" smtClean="0">
                <a:solidFill>
                  <a:prstClr val="black"/>
                </a:solidFill>
              </a:rPr>
              <a:t> </a:t>
            </a:r>
            <a:r>
              <a:rPr lang="fi-FI" dirty="0" err="1" smtClean="0">
                <a:solidFill>
                  <a:prstClr val="black"/>
                </a:solidFill>
              </a:rPr>
              <a:t>leende</a:t>
            </a:r>
            <a:r>
              <a:rPr lang="fi-FI" dirty="0" smtClean="0">
                <a:solidFill>
                  <a:prstClr val="black"/>
                </a:solidFill>
              </a:rPr>
              <a:t>. – Hän tuli hymyillen. </a:t>
            </a:r>
          </a:p>
          <a:p>
            <a:pPr marL="365760" lvl="1" indent="0">
              <a:buClr>
                <a:srgbClr val="72A376"/>
              </a:buClr>
              <a:buNone/>
            </a:pPr>
            <a:endParaRPr lang="fi-FI" dirty="0" smtClean="0">
              <a:solidFill>
                <a:prstClr val="black"/>
              </a:solidFill>
            </a:endParaRPr>
          </a:p>
          <a:p>
            <a:pPr lvl="0">
              <a:buClr>
                <a:srgbClr val="72A376"/>
              </a:buClr>
            </a:pPr>
            <a:r>
              <a:rPr lang="fi-FI" dirty="0" smtClean="0">
                <a:solidFill>
                  <a:prstClr val="black"/>
                </a:solidFill>
              </a:rPr>
              <a:t>Muita tapaa ilmaisevia</a:t>
            </a:r>
          </a:p>
          <a:p>
            <a:pPr lvl="1">
              <a:buClr>
                <a:srgbClr val="72A376"/>
              </a:buClr>
            </a:pPr>
            <a:r>
              <a:rPr lang="fi-FI" dirty="0" err="1" smtClean="0">
                <a:solidFill>
                  <a:prstClr val="black"/>
                </a:solidFill>
              </a:rPr>
              <a:t>Annars</a:t>
            </a:r>
            <a:r>
              <a:rPr lang="fi-FI" dirty="0" smtClean="0">
                <a:solidFill>
                  <a:prstClr val="black"/>
                </a:solidFill>
              </a:rPr>
              <a:t> – muuten</a:t>
            </a:r>
          </a:p>
          <a:p>
            <a:pPr lvl="1">
              <a:buClr>
                <a:srgbClr val="72A376"/>
              </a:buClr>
            </a:pPr>
            <a:r>
              <a:rPr lang="fi-FI" dirty="0" err="1" smtClean="0">
                <a:solidFill>
                  <a:prstClr val="black"/>
                </a:solidFill>
              </a:rPr>
              <a:t>Bra</a:t>
            </a:r>
            <a:r>
              <a:rPr lang="fi-FI" dirty="0" smtClean="0">
                <a:solidFill>
                  <a:prstClr val="black"/>
                </a:solidFill>
              </a:rPr>
              <a:t> – hyvin</a:t>
            </a:r>
          </a:p>
          <a:p>
            <a:pPr lvl="1">
              <a:buClr>
                <a:srgbClr val="72A376"/>
              </a:buClr>
            </a:pPr>
            <a:r>
              <a:rPr lang="fi-FI" dirty="0" err="1" smtClean="0">
                <a:solidFill>
                  <a:prstClr val="black"/>
                </a:solidFill>
              </a:rPr>
              <a:t>Gärna</a:t>
            </a:r>
            <a:r>
              <a:rPr lang="fi-FI" dirty="0" smtClean="0">
                <a:solidFill>
                  <a:prstClr val="black"/>
                </a:solidFill>
              </a:rPr>
              <a:t> – mielellään</a:t>
            </a:r>
          </a:p>
          <a:p>
            <a:pPr lvl="1">
              <a:buClr>
                <a:srgbClr val="72A376"/>
              </a:buClr>
            </a:pPr>
            <a:r>
              <a:rPr lang="fi-FI" dirty="0" err="1" smtClean="0">
                <a:solidFill>
                  <a:prstClr val="black"/>
                </a:solidFill>
              </a:rPr>
              <a:t>Noga</a:t>
            </a:r>
            <a:r>
              <a:rPr lang="fi-FI" dirty="0" smtClean="0">
                <a:solidFill>
                  <a:prstClr val="black"/>
                </a:solidFill>
              </a:rPr>
              <a:t> - tarkkaan</a:t>
            </a:r>
            <a:endParaRPr lang="fi-FI" dirty="0">
              <a:solidFill>
                <a:prstClr val="black"/>
              </a:solidFill>
            </a:endParaRPr>
          </a:p>
          <a:p>
            <a:pPr marL="365760" lvl="1" indent="0">
              <a:buClr>
                <a:srgbClr val="72A376"/>
              </a:buClr>
              <a:buNone/>
            </a:pPr>
            <a:endParaRPr lang="fi-FI" dirty="0">
              <a:solidFill>
                <a:prstClr val="black"/>
              </a:solidFill>
            </a:endParaRPr>
          </a:p>
          <a:p>
            <a:pPr marL="36576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785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Paikkaa ilmaisevat adverbit</a:t>
            </a:r>
            <a:endParaRPr lang="fi-FI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04486194"/>
              </p:ext>
            </p:extLst>
          </p:nvPr>
        </p:nvGraphicFramePr>
        <p:xfrm>
          <a:off x="683568" y="1412776"/>
          <a:ext cx="7467600" cy="5222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386459">
                <a:tc>
                  <a:txBody>
                    <a:bodyPr/>
                    <a:lstStyle/>
                    <a:p>
                      <a:r>
                        <a:rPr lang="fi-FI" dirty="0" smtClean="0"/>
                        <a:t>VAR? MISSÄ?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VART? MIHIN?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VARIFRÅN?MISTÄ?</a:t>
                      </a:r>
                      <a:endParaRPr lang="fi-FI" dirty="0"/>
                    </a:p>
                  </a:txBody>
                  <a:tcPr/>
                </a:tc>
              </a:tr>
              <a:tr h="386459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hemma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Hem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hemifrån</a:t>
                      </a:r>
                      <a:endParaRPr lang="fi-FI" dirty="0"/>
                    </a:p>
                  </a:txBody>
                  <a:tcPr/>
                </a:tc>
              </a:tr>
              <a:tr h="386459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här</a:t>
                      </a:r>
                      <a:r>
                        <a:rPr lang="fi-FI" dirty="0" smtClean="0"/>
                        <a:t>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Hit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härifrån</a:t>
                      </a:r>
                      <a:endParaRPr lang="fi-FI" dirty="0"/>
                    </a:p>
                  </a:txBody>
                  <a:tcPr/>
                </a:tc>
              </a:tr>
              <a:tr h="386459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där</a:t>
                      </a:r>
                      <a:r>
                        <a:rPr lang="fi-FI" dirty="0" smtClean="0"/>
                        <a:t>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Dit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därifrån</a:t>
                      </a:r>
                      <a:endParaRPr lang="fi-FI" dirty="0"/>
                    </a:p>
                  </a:txBody>
                  <a:tcPr/>
                </a:tc>
              </a:tr>
              <a:tr h="386459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inne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In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inifrån</a:t>
                      </a:r>
                      <a:endParaRPr lang="fi-FI" dirty="0"/>
                    </a:p>
                  </a:txBody>
                  <a:tcPr/>
                </a:tc>
              </a:tr>
              <a:tr h="386459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uppe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Upp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uppifrån</a:t>
                      </a:r>
                      <a:endParaRPr lang="fi-FI" dirty="0"/>
                    </a:p>
                  </a:txBody>
                  <a:tcPr/>
                </a:tc>
              </a:tr>
              <a:tr h="386459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nere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Ner/ned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nerifrån</a:t>
                      </a:r>
                      <a:endParaRPr lang="fi-FI" dirty="0"/>
                    </a:p>
                  </a:txBody>
                  <a:tcPr/>
                </a:tc>
              </a:tr>
              <a:tr h="386459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borta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Bort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bortifrån</a:t>
                      </a:r>
                      <a:endParaRPr lang="fi-FI" dirty="0"/>
                    </a:p>
                  </a:txBody>
                  <a:tcPr/>
                </a:tc>
              </a:tr>
              <a:tr h="386459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framme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fram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86459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någonstans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någonstans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86459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överallt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överallt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717507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780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Aikaa ilmaisevat adverbit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Pelle </a:t>
            </a:r>
            <a:r>
              <a:rPr lang="fi-FI" dirty="0" err="1" smtClean="0"/>
              <a:t>kom</a:t>
            </a:r>
            <a:r>
              <a:rPr lang="fi-FI" dirty="0" smtClean="0"/>
              <a:t> </a:t>
            </a:r>
            <a:r>
              <a:rPr lang="fi-FI" dirty="0" err="1" smtClean="0"/>
              <a:t>hem</a:t>
            </a:r>
            <a:r>
              <a:rPr lang="fi-FI" dirty="0" smtClean="0"/>
              <a:t> </a:t>
            </a:r>
            <a:r>
              <a:rPr lang="fi-FI" dirty="0" err="1" smtClean="0"/>
              <a:t>sent</a:t>
            </a:r>
            <a:r>
              <a:rPr lang="fi-FI" dirty="0" smtClean="0"/>
              <a:t>.  - Pelle tuli kotiin myöhään.</a:t>
            </a:r>
          </a:p>
          <a:p>
            <a:endParaRPr lang="fi-FI" dirty="0"/>
          </a:p>
          <a:p>
            <a:r>
              <a:rPr lang="fi-FI" dirty="0" err="1" smtClean="0"/>
              <a:t>alltid</a:t>
            </a:r>
            <a:r>
              <a:rPr lang="fi-FI" dirty="0" smtClean="0"/>
              <a:t> – aina</a:t>
            </a:r>
          </a:p>
          <a:p>
            <a:r>
              <a:rPr lang="fi-FI" dirty="0" err="1" smtClean="0"/>
              <a:t>då</a:t>
            </a:r>
            <a:r>
              <a:rPr lang="fi-FI" dirty="0" smtClean="0"/>
              <a:t> – silloin</a:t>
            </a:r>
          </a:p>
          <a:p>
            <a:r>
              <a:rPr lang="fi-FI" dirty="0" err="1"/>
              <a:t>f</a:t>
            </a:r>
            <a:r>
              <a:rPr lang="fi-FI" dirty="0" err="1" smtClean="0"/>
              <a:t>örst</a:t>
            </a:r>
            <a:r>
              <a:rPr lang="fi-FI" dirty="0" smtClean="0"/>
              <a:t> – ensin, vasta</a:t>
            </a:r>
          </a:p>
          <a:p>
            <a:r>
              <a:rPr lang="fi-FI" dirty="0" err="1"/>
              <a:t>g</a:t>
            </a:r>
            <a:r>
              <a:rPr lang="fi-FI" dirty="0" err="1" smtClean="0"/>
              <a:t>enast</a:t>
            </a:r>
            <a:r>
              <a:rPr lang="fi-FI" dirty="0" smtClean="0"/>
              <a:t> – heti</a:t>
            </a:r>
          </a:p>
          <a:p>
            <a:r>
              <a:rPr lang="fi-FI" dirty="0" err="1"/>
              <a:t>i</a:t>
            </a:r>
            <a:r>
              <a:rPr lang="fi-FI" dirty="0" err="1" smtClean="0"/>
              <a:t>bland</a:t>
            </a:r>
            <a:r>
              <a:rPr lang="fi-FI" dirty="0" smtClean="0"/>
              <a:t> – joskus</a:t>
            </a:r>
          </a:p>
          <a:p>
            <a:r>
              <a:rPr lang="fi-FI" dirty="0" err="1"/>
              <a:t>n</a:t>
            </a:r>
            <a:r>
              <a:rPr lang="fi-FI" dirty="0" err="1" smtClean="0"/>
              <a:t>u</a:t>
            </a:r>
            <a:r>
              <a:rPr lang="fi-FI" dirty="0" smtClean="0"/>
              <a:t> – nyt</a:t>
            </a:r>
          </a:p>
          <a:p>
            <a:r>
              <a:rPr lang="fi-FI" dirty="0" err="1"/>
              <a:t>o</a:t>
            </a:r>
            <a:r>
              <a:rPr lang="fi-FI" dirty="0" err="1" smtClean="0"/>
              <a:t>fta</a:t>
            </a:r>
            <a:r>
              <a:rPr lang="fi-FI" dirty="0" smtClean="0"/>
              <a:t> – usein</a:t>
            </a:r>
          </a:p>
          <a:p>
            <a:r>
              <a:rPr lang="fi-FI" dirty="0" err="1"/>
              <a:t>r</a:t>
            </a:r>
            <a:r>
              <a:rPr lang="fi-FI" dirty="0" err="1" smtClean="0"/>
              <a:t>edan</a:t>
            </a:r>
            <a:r>
              <a:rPr lang="fi-FI" dirty="0" smtClean="0"/>
              <a:t> – jo</a:t>
            </a:r>
          </a:p>
          <a:p>
            <a:r>
              <a:rPr lang="fi-FI" dirty="0" err="1"/>
              <a:t>s</a:t>
            </a:r>
            <a:r>
              <a:rPr lang="fi-FI" dirty="0" err="1" smtClean="0"/>
              <a:t>nart</a:t>
            </a:r>
            <a:r>
              <a:rPr lang="fi-FI" dirty="0" smtClean="0"/>
              <a:t> – pian</a:t>
            </a:r>
          </a:p>
          <a:p>
            <a:r>
              <a:rPr lang="fi-FI" dirty="0" err="1"/>
              <a:t>s</a:t>
            </a:r>
            <a:r>
              <a:rPr lang="fi-FI" dirty="0" err="1" smtClean="0"/>
              <a:t>ällan</a:t>
            </a:r>
            <a:r>
              <a:rPr lang="fi-FI" dirty="0" smtClean="0"/>
              <a:t> – harvoin</a:t>
            </a:r>
          </a:p>
          <a:p>
            <a:r>
              <a:rPr lang="fi-FI" dirty="0" err="1"/>
              <a:t>t</a:t>
            </a:r>
            <a:r>
              <a:rPr lang="fi-FI" dirty="0" err="1" smtClean="0"/>
              <a:t>idigare</a:t>
            </a:r>
            <a:r>
              <a:rPr lang="fi-FI" dirty="0" smtClean="0"/>
              <a:t> – aikaisemmin</a:t>
            </a:r>
          </a:p>
          <a:p>
            <a:r>
              <a:rPr lang="fi-FI" dirty="0" err="1"/>
              <a:t>ä</a:t>
            </a:r>
            <a:r>
              <a:rPr lang="fi-FI" dirty="0" err="1" smtClean="0"/>
              <a:t>nnu</a:t>
            </a:r>
            <a:r>
              <a:rPr lang="fi-FI" dirty="0" smtClean="0"/>
              <a:t> - vielä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782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Astetta ilmaiset adverbit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err="1" smtClean="0"/>
              <a:t>Jag</a:t>
            </a:r>
            <a:r>
              <a:rPr lang="fi-FI" dirty="0" smtClean="0"/>
              <a:t> </a:t>
            </a:r>
            <a:r>
              <a:rPr lang="fi-FI" dirty="0" err="1" smtClean="0"/>
              <a:t>är</a:t>
            </a:r>
            <a:r>
              <a:rPr lang="fi-FI" dirty="0" smtClean="0"/>
              <a:t> </a:t>
            </a:r>
            <a:r>
              <a:rPr lang="fi-FI" dirty="0" err="1" smtClean="0"/>
              <a:t>helt</a:t>
            </a:r>
            <a:r>
              <a:rPr lang="fi-FI" dirty="0" smtClean="0"/>
              <a:t> </a:t>
            </a:r>
            <a:r>
              <a:rPr lang="fi-FI" dirty="0" err="1" smtClean="0"/>
              <a:t>säker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det – Olen aivan varma siitä</a:t>
            </a:r>
          </a:p>
          <a:p>
            <a:endParaRPr lang="fi-FI" dirty="0"/>
          </a:p>
          <a:p>
            <a:r>
              <a:rPr lang="fi-FI" dirty="0"/>
              <a:t>f</a:t>
            </a:r>
            <a:r>
              <a:rPr lang="fi-FI" dirty="0" smtClean="0"/>
              <a:t>ör – liian</a:t>
            </a:r>
          </a:p>
          <a:p>
            <a:r>
              <a:rPr lang="fi-FI" dirty="0" err="1"/>
              <a:t>g</a:t>
            </a:r>
            <a:r>
              <a:rPr lang="fi-FI" dirty="0" err="1" smtClean="0"/>
              <a:t>anska</a:t>
            </a:r>
            <a:r>
              <a:rPr lang="fi-FI" dirty="0" smtClean="0"/>
              <a:t> – melko</a:t>
            </a:r>
          </a:p>
          <a:p>
            <a:r>
              <a:rPr lang="fi-FI" dirty="0" err="1"/>
              <a:t>h</a:t>
            </a:r>
            <a:r>
              <a:rPr lang="fi-FI" dirty="0" err="1" smtClean="0"/>
              <a:t>emskt</a:t>
            </a:r>
            <a:r>
              <a:rPr lang="fi-FI" dirty="0" smtClean="0"/>
              <a:t> – hirveän</a:t>
            </a:r>
          </a:p>
          <a:p>
            <a:r>
              <a:rPr lang="fi-FI" dirty="0" err="1"/>
              <a:t>l</a:t>
            </a:r>
            <a:r>
              <a:rPr lang="fi-FI" dirty="0" err="1" smtClean="0"/>
              <a:t>ite(t</a:t>
            </a:r>
            <a:r>
              <a:rPr lang="fi-FI" dirty="0" smtClean="0"/>
              <a:t>) – vähän</a:t>
            </a:r>
          </a:p>
          <a:p>
            <a:r>
              <a:rPr lang="fi-FI" dirty="0" err="1"/>
              <a:t>m</a:t>
            </a:r>
            <a:r>
              <a:rPr lang="fi-FI" dirty="0" err="1" smtClean="0"/>
              <a:t>ycket</a:t>
            </a:r>
            <a:r>
              <a:rPr lang="fi-FI" dirty="0" smtClean="0"/>
              <a:t> – paljon, hyvin</a:t>
            </a:r>
          </a:p>
          <a:p>
            <a:r>
              <a:rPr lang="fi-FI" dirty="0" err="1"/>
              <a:t>n</a:t>
            </a:r>
            <a:r>
              <a:rPr lang="fi-FI" dirty="0" err="1" smtClean="0"/>
              <a:t>ästan</a:t>
            </a:r>
            <a:r>
              <a:rPr lang="fi-FI" dirty="0" smtClean="0"/>
              <a:t> – melkein</a:t>
            </a:r>
          </a:p>
          <a:p>
            <a:r>
              <a:rPr lang="fi-FI" dirty="0" err="1"/>
              <a:t>r</a:t>
            </a:r>
            <a:r>
              <a:rPr lang="fi-FI" dirty="0" err="1" smtClean="0"/>
              <a:t>elativt</a:t>
            </a:r>
            <a:r>
              <a:rPr lang="fi-FI" dirty="0" smtClean="0"/>
              <a:t> – suhteellisen</a:t>
            </a:r>
          </a:p>
          <a:p>
            <a:r>
              <a:rPr lang="fi-FI" dirty="0" err="1"/>
              <a:t>v</a:t>
            </a:r>
            <a:r>
              <a:rPr lang="fi-FI" dirty="0" err="1" smtClean="0"/>
              <a:t>äldigt</a:t>
            </a:r>
            <a:r>
              <a:rPr lang="fi-FI" dirty="0" smtClean="0"/>
              <a:t> - valtavan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487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Kielto ilmaisevat adverbit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err="1" smtClean="0"/>
              <a:t>Jag</a:t>
            </a:r>
            <a:r>
              <a:rPr lang="fi-FI" dirty="0" smtClean="0"/>
              <a:t> </a:t>
            </a:r>
            <a:r>
              <a:rPr lang="fi-FI" dirty="0" err="1" smtClean="0"/>
              <a:t>kommer</a:t>
            </a:r>
            <a:r>
              <a:rPr lang="fi-FI" dirty="0" smtClean="0"/>
              <a:t> </a:t>
            </a:r>
            <a:r>
              <a:rPr lang="fi-FI" dirty="0" err="1" smtClean="0"/>
              <a:t>inte</a:t>
            </a:r>
            <a:r>
              <a:rPr lang="fi-FI" dirty="0" smtClean="0"/>
              <a:t>. 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Det </a:t>
            </a:r>
            <a:r>
              <a:rPr lang="fi-FI" dirty="0" err="1" smtClean="0"/>
              <a:t>kan</a:t>
            </a:r>
            <a:r>
              <a:rPr lang="fi-FI" dirty="0" smtClean="0"/>
              <a:t> </a:t>
            </a:r>
            <a:r>
              <a:rPr lang="fi-FI" dirty="0" err="1" smtClean="0"/>
              <a:t>man</a:t>
            </a:r>
            <a:r>
              <a:rPr lang="fi-FI" dirty="0" smtClean="0"/>
              <a:t> </a:t>
            </a:r>
            <a:r>
              <a:rPr lang="fi-FI" dirty="0" err="1" smtClean="0"/>
              <a:t>knappast</a:t>
            </a:r>
            <a:r>
              <a:rPr lang="fi-FI" dirty="0" smtClean="0"/>
              <a:t> </a:t>
            </a:r>
            <a:r>
              <a:rPr lang="fi-FI" dirty="0" err="1" smtClean="0"/>
              <a:t>tro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. 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Man </a:t>
            </a:r>
            <a:r>
              <a:rPr lang="fi-FI" dirty="0" err="1" smtClean="0"/>
              <a:t>ska</a:t>
            </a:r>
            <a:r>
              <a:rPr lang="fi-FI" dirty="0" smtClean="0"/>
              <a:t> </a:t>
            </a:r>
            <a:r>
              <a:rPr lang="fi-FI" dirty="0" err="1" smtClean="0"/>
              <a:t>aldrig</a:t>
            </a:r>
            <a:r>
              <a:rPr lang="fi-FI" dirty="0" smtClean="0"/>
              <a:t> </a:t>
            </a:r>
            <a:r>
              <a:rPr lang="fi-FI" dirty="0" err="1" smtClean="0"/>
              <a:t>säga</a:t>
            </a:r>
            <a:r>
              <a:rPr lang="fi-FI" dirty="0" smtClean="0"/>
              <a:t> </a:t>
            </a:r>
            <a:r>
              <a:rPr lang="fi-FI" dirty="0" err="1" smtClean="0"/>
              <a:t>aldrig</a:t>
            </a:r>
            <a:r>
              <a:rPr lang="fi-FI" dirty="0" smtClean="0"/>
              <a:t>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5443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Muita adverbejä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err="1" smtClean="0"/>
              <a:t>alldeles</a:t>
            </a:r>
            <a:r>
              <a:rPr lang="fi-FI" dirty="0" smtClean="0"/>
              <a:t> –aivan</a:t>
            </a:r>
          </a:p>
          <a:p>
            <a:r>
              <a:rPr lang="fi-FI" dirty="0" err="1"/>
              <a:t>b</a:t>
            </a:r>
            <a:r>
              <a:rPr lang="fi-FI" dirty="0" err="1" smtClean="0"/>
              <a:t>ara</a:t>
            </a:r>
            <a:r>
              <a:rPr lang="fi-FI" dirty="0" smtClean="0"/>
              <a:t> – vain</a:t>
            </a:r>
          </a:p>
          <a:p>
            <a:r>
              <a:rPr lang="fi-FI" dirty="0" err="1"/>
              <a:t>d</a:t>
            </a:r>
            <a:r>
              <a:rPr lang="fi-FI" dirty="0" err="1" smtClean="0"/>
              <a:t>essutom</a:t>
            </a:r>
            <a:r>
              <a:rPr lang="fi-FI" dirty="0" smtClean="0"/>
              <a:t> – sitä paitsi, sen lisäksi</a:t>
            </a:r>
          </a:p>
          <a:p>
            <a:r>
              <a:rPr lang="fi-FI" dirty="0" err="1"/>
              <a:t>d</a:t>
            </a:r>
            <a:r>
              <a:rPr lang="fi-FI" dirty="0" err="1" smtClean="0"/>
              <a:t>ock</a:t>
            </a:r>
            <a:r>
              <a:rPr lang="fi-FI" dirty="0" smtClean="0"/>
              <a:t> – kuitenkin, sittenkin</a:t>
            </a:r>
          </a:p>
          <a:p>
            <a:r>
              <a:rPr lang="fi-FI" dirty="0" err="1"/>
              <a:t>e</a:t>
            </a:r>
            <a:r>
              <a:rPr lang="fi-FI" dirty="0" err="1" smtClean="0"/>
              <a:t>ventuellt</a:t>
            </a:r>
            <a:r>
              <a:rPr lang="fi-FI" dirty="0" smtClean="0"/>
              <a:t> – mahdollisesti</a:t>
            </a:r>
          </a:p>
          <a:p>
            <a:r>
              <a:rPr lang="fi-FI" dirty="0" err="1"/>
              <a:t>f</a:t>
            </a:r>
            <a:r>
              <a:rPr lang="fi-FI" dirty="0" err="1" smtClean="0"/>
              <a:t>örstås</a:t>
            </a:r>
            <a:r>
              <a:rPr lang="fi-FI" dirty="0" smtClean="0"/>
              <a:t> – tietysti</a:t>
            </a:r>
          </a:p>
          <a:p>
            <a:r>
              <a:rPr lang="fi-FI" dirty="0" err="1"/>
              <a:t>j</a:t>
            </a:r>
            <a:r>
              <a:rPr lang="fi-FI" dirty="0" err="1" smtClean="0"/>
              <a:t>u</a:t>
            </a:r>
            <a:r>
              <a:rPr lang="fi-FI" dirty="0" smtClean="0"/>
              <a:t>  - </a:t>
            </a:r>
            <a:r>
              <a:rPr lang="fi-FI" dirty="0" err="1" smtClean="0"/>
              <a:t>-han</a:t>
            </a:r>
            <a:r>
              <a:rPr lang="fi-FI" dirty="0" smtClean="0"/>
              <a:t>, </a:t>
            </a:r>
            <a:r>
              <a:rPr lang="fi-FI" dirty="0" err="1" smtClean="0"/>
              <a:t>-hän</a:t>
            </a:r>
            <a:endParaRPr lang="fi-FI" dirty="0" smtClean="0"/>
          </a:p>
          <a:p>
            <a:r>
              <a:rPr lang="fi-FI" dirty="0" err="1"/>
              <a:t>k</a:t>
            </a:r>
            <a:r>
              <a:rPr lang="fi-FI" dirty="0" err="1" smtClean="0"/>
              <a:t>anske</a:t>
            </a:r>
            <a:r>
              <a:rPr lang="fi-FI" dirty="0" smtClean="0"/>
              <a:t> – ehkä</a:t>
            </a:r>
          </a:p>
          <a:p>
            <a:r>
              <a:rPr lang="fi-FI" dirty="0" err="1"/>
              <a:t>n</a:t>
            </a:r>
            <a:r>
              <a:rPr lang="fi-FI" dirty="0" err="1" smtClean="0"/>
              <a:t>og</a:t>
            </a:r>
            <a:r>
              <a:rPr lang="fi-FI" dirty="0" smtClean="0"/>
              <a:t> – kyllin, kyllä</a:t>
            </a:r>
          </a:p>
          <a:p>
            <a:r>
              <a:rPr lang="fi-FI" dirty="0" err="1"/>
              <a:t>o</a:t>
            </a:r>
            <a:r>
              <a:rPr lang="fi-FI" dirty="0" err="1" smtClean="0"/>
              <a:t>ckså</a:t>
            </a:r>
            <a:r>
              <a:rPr lang="fi-FI" dirty="0" smtClean="0"/>
              <a:t> – myös</a:t>
            </a:r>
          </a:p>
          <a:p>
            <a:r>
              <a:rPr lang="fi-FI" dirty="0" err="1"/>
              <a:t>s</a:t>
            </a:r>
            <a:r>
              <a:rPr lang="fi-FI" dirty="0" err="1" smtClean="0"/>
              <a:t>äkert</a:t>
            </a:r>
            <a:r>
              <a:rPr lang="fi-FI" dirty="0" smtClean="0"/>
              <a:t> – varmasti</a:t>
            </a:r>
          </a:p>
          <a:p>
            <a:r>
              <a:rPr lang="fi-FI" dirty="0" err="1"/>
              <a:t>t</a:t>
            </a:r>
            <a:r>
              <a:rPr lang="fi-FI" dirty="0" err="1" smtClean="0"/>
              <a:t>yvärr</a:t>
            </a:r>
            <a:r>
              <a:rPr lang="fi-FI" dirty="0" smtClean="0"/>
              <a:t> – valitettavasti</a:t>
            </a:r>
          </a:p>
          <a:p>
            <a:r>
              <a:rPr lang="fi-FI" dirty="0" err="1"/>
              <a:t>å</a:t>
            </a:r>
            <a:r>
              <a:rPr lang="fi-FI" dirty="0" err="1" smtClean="0"/>
              <a:t>tminstone</a:t>
            </a:r>
            <a:r>
              <a:rPr lang="fi-FI" dirty="0" smtClean="0"/>
              <a:t> – ainakin</a:t>
            </a:r>
          </a:p>
          <a:p>
            <a:r>
              <a:rPr lang="fi-FI" dirty="0" err="1"/>
              <a:t>ä</a:t>
            </a:r>
            <a:r>
              <a:rPr lang="fi-FI" dirty="0" err="1" smtClean="0"/>
              <a:t>ndå</a:t>
            </a:r>
            <a:r>
              <a:rPr lang="fi-FI" dirty="0" smtClean="0"/>
              <a:t> - kuitenkin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46301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err="1" smtClean="0"/>
              <a:t>lig</a:t>
            </a:r>
            <a:r>
              <a:rPr lang="fi-FI" dirty="0" smtClean="0"/>
              <a:t> –</a:t>
            </a:r>
            <a:r>
              <a:rPr lang="fi-FI" dirty="0" err="1" smtClean="0"/>
              <a:t>loppuisista</a:t>
            </a:r>
            <a:r>
              <a:rPr lang="fi-FI" dirty="0" smtClean="0"/>
              <a:t> adjektiiveista muodostetaan adverbejä päätteellä – en tai </a:t>
            </a:r>
            <a:r>
              <a:rPr lang="fi-FI" dirty="0" err="1" smtClean="0"/>
              <a:t>-(t)vis</a:t>
            </a:r>
            <a:endParaRPr lang="fi-FI" dirty="0" smtClean="0"/>
          </a:p>
          <a:p>
            <a:r>
              <a:rPr lang="fi-FI" dirty="0" err="1"/>
              <a:t>e</a:t>
            </a:r>
            <a:r>
              <a:rPr lang="fi-FI" dirty="0" err="1" smtClean="0"/>
              <a:t>gentligen</a:t>
            </a:r>
            <a:r>
              <a:rPr lang="fi-FI" dirty="0" smtClean="0"/>
              <a:t> – oikeastaan</a:t>
            </a:r>
          </a:p>
          <a:p>
            <a:r>
              <a:rPr lang="fi-FI" dirty="0" err="1"/>
              <a:t>m</a:t>
            </a:r>
            <a:r>
              <a:rPr lang="fi-FI" dirty="0" err="1" smtClean="0"/>
              <a:t>öjligen</a:t>
            </a:r>
            <a:r>
              <a:rPr lang="fi-FI" dirty="0" smtClean="0"/>
              <a:t>, </a:t>
            </a:r>
            <a:r>
              <a:rPr lang="fi-FI" dirty="0" err="1" smtClean="0"/>
              <a:t>möjligtvis</a:t>
            </a:r>
            <a:r>
              <a:rPr lang="fi-FI" dirty="0" smtClean="0"/>
              <a:t> – mahdollisesti</a:t>
            </a:r>
          </a:p>
          <a:p>
            <a:r>
              <a:rPr lang="fi-FI" dirty="0" err="1" smtClean="0"/>
              <a:t>naturligtvis</a:t>
            </a:r>
            <a:r>
              <a:rPr lang="fi-FI" dirty="0" smtClean="0"/>
              <a:t> - luonnollisesti</a:t>
            </a:r>
          </a:p>
          <a:p>
            <a:r>
              <a:rPr lang="fi-FI" dirty="0" err="1"/>
              <a:t>t</a:t>
            </a:r>
            <a:r>
              <a:rPr lang="fi-FI" dirty="0" err="1" smtClean="0"/>
              <a:t>roligen</a:t>
            </a:r>
            <a:r>
              <a:rPr lang="fi-FI" dirty="0" smtClean="0"/>
              <a:t> – luultavasti</a:t>
            </a:r>
          </a:p>
          <a:p>
            <a:r>
              <a:rPr lang="fi-FI" dirty="0" err="1"/>
              <a:t>t</a:t>
            </a:r>
            <a:r>
              <a:rPr lang="fi-FI" dirty="0" err="1" smtClean="0"/>
              <a:t>ydligen</a:t>
            </a:r>
            <a:r>
              <a:rPr lang="fi-FI" dirty="0" smtClean="0"/>
              <a:t> – ilmeisesti, nähtävästi</a:t>
            </a:r>
          </a:p>
          <a:p>
            <a:r>
              <a:rPr lang="fi-FI" dirty="0" err="1"/>
              <a:t>v</a:t>
            </a:r>
            <a:r>
              <a:rPr lang="fi-FI" dirty="0" err="1" smtClean="0"/>
              <a:t>anligen</a:t>
            </a:r>
            <a:r>
              <a:rPr lang="fi-FI" dirty="0" smtClean="0"/>
              <a:t>, </a:t>
            </a:r>
            <a:r>
              <a:rPr lang="fi-FI" dirty="0" err="1" smtClean="0"/>
              <a:t>vanligtvis</a:t>
            </a:r>
            <a:r>
              <a:rPr lang="fi-FI" dirty="0" smtClean="0"/>
              <a:t> – tavallisesti</a:t>
            </a:r>
          </a:p>
          <a:p>
            <a:r>
              <a:rPr lang="fi-FI" dirty="0" err="1"/>
              <a:t>v</a:t>
            </a:r>
            <a:r>
              <a:rPr lang="fi-FI" dirty="0" err="1" smtClean="0"/>
              <a:t>erkligen</a:t>
            </a:r>
            <a:r>
              <a:rPr lang="fi-FI" dirty="0" smtClean="0"/>
              <a:t> – todella, tosiaankin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7057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</TotalTime>
  <Words>340</Words>
  <Application>Microsoft Office PowerPoint</Application>
  <PresentationFormat>On-screen Show (4:3)</PresentationFormat>
  <Paragraphs>108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Century Schoolbook</vt:lpstr>
      <vt:lpstr>Wingdings</vt:lpstr>
      <vt:lpstr>Wingdings 2</vt:lpstr>
      <vt:lpstr>Oriel</vt:lpstr>
      <vt:lpstr>Adverbit</vt:lpstr>
      <vt:lpstr>Adverbien määritelmä</vt:lpstr>
      <vt:lpstr>Tapaa ilmaisevat adverbit</vt:lpstr>
      <vt:lpstr>Paikkaa ilmaisevat adverbit</vt:lpstr>
      <vt:lpstr>Aikaa ilmaisevat adverbit</vt:lpstr>
      <vt:lpstr>Astetta ilmaiset adverbit</vt:lpstr>
      <vt:lpstr>Kielto ilmaisevat adverbit</vt:lpstr>
      <vt:lpstr>Muita adverbejä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Adverbit</dc:title>
  <dc:creator>Camilla Kåla</dc:creator>
  <cp:lastModifiedBy>Isabella</cp:lastModifiedBy>
  <cp:revision>5</cp:revision>
  <dcterms:created xsi:type="dcterms:W3CDTF">2014-11-03T20:39:17Z</dcterms:created>
  <dcterms:modified xsi:type="dcterms:W3CDTF">2016-03-20T11:18:17Z</dcterms:modified>
</cp:coreProperties>
</file>