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58" r:id="rId7"/>
    <p:sldId id="259" r:id="rId8"/>
    <p:sldId id="261" r:id="rId9"/>
    <p:sldId id="262" r:id="rId10"/>
    <p:sldId id="260" r:id="rId11"/>
    <p:sldId id="263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713"/>
  </p:normalViewPr>
  <p:slideViewPr>
    <p:cSldViewPr snapToGrid="0">
      <p:cViewPr varScale="1">
        <p:scale>
          <a:sx n="108" d="100"/>
          <a:sy n="108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18188-EFCA-030A-76A5-5B31650B8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1C5BAEC-26BC-8F7F-CEE7-0FF735504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AD778D-1E32-FECD-1306-E50AE085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A4CC09-50CE-4664-5C19-0E4D697C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20A4AE-BAAC-12A4-1341-F20E95BB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70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A9BC03-DA3F-761E-4060-C4073F8C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39A0E1-0BE1-48CB-9F24-376EC4BAE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0C44C4-72CE-F95A-5DA6-3BE23B79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DA919-6969-EE83-484E-1C153A4A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4DC742-29CC-52B1-0E22-4B9D6FB4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57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0D303A1-5D44-DD4D-0F87-2A34493E6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C190632-7466-B1C3-EA18-753AA765B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07E3D1-90D5-6542-6E40-A66FBDDC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422E71-7301-07AE-89D1-B4D9A115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68E9EB-901C-91A6-D6E0-FC124ED4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32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4C56A4-71A4-02C5-9509-1016E109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3E419C-A0A0-0EDE-4E5C-3B315409A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BCB76-A309-E25F-36CC-3A16317A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EFCD0F-B617-FD9F-6B3E-D257935E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A0F643-0710-FD21-5B77-4C22E006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134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01AA3-5BFB-A43F-A5CF-85F30581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FDB16E-DE76-5B75-26F3-CD0C83F56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16E3AB-0752-C658-D4F9-C3F7BD24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58C7B5-809A-8EE5-2591-845AE370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E273B4-0B96-B66B-2481-EBF3D6AD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58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9F0200-F75F-9DAA-5057-F1A94FD1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895E99-F786-670A-D5A1-CC2590922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2DAE69-342A-9ED2-4D5A-A4D043FC6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A5D1EC-5839-90D4-DFAB-80375D5E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3BAA49-5AAE-AB63-E1FF-435EBCC0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85D528-2BD7-0FC8-354D-B5932F5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14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B3C84-D179-7290-F90B-12A077D5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6979A6-4D0F-061F-E450-50A240C80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BFA603-3A36-C2E1-7339-11C2A0FC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E492510-7893-4F48-A278-7F49F765C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9EE48C1-D65B-7F59-5FEB-5251A02F7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8838940-2BD0-A992-C8A2-5A154FD1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0D7D021-C923-CFCA-20AB-46C354B3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57F9FF2-CA8A-B7E0-0DB5-5E48D6D3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97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65E71-FEAC-65DC-D09C-59FCFDED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EA0CF4-B1C8-2777-F983-74053E08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0DAA8B-7131-62D5-5802-6E3B3A8D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8F338A-C43D-A772-863A-71A22DA6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3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3E60BDB-B660-DFD8-64A2-963D753D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DF9EF69-D752-EFDD-E0B1-28B7B2825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38C02AC-0281-99A9-DD00-E9B4B4D2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426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FCF64D-C4BF-15B0-6E88-173F9242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94AB84-72BA-2FF9-17C8-82952B38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8082739-D956-CAAE-2D1F-706713223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3CE047-E07C-A904-25F3-0916ACB0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78C6F4-1A65-CCED-19EC-1DE1603B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ADD238-8AD0-2567-3D68-15995134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66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5B16E-D35C-CE3C-FC11-E95AF794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A5EC707-3B02-A394-E0B9-EBD6FA476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E7C852-9AAD-A03C-FB66-6EB42F667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3DA440-3628-6DBD-93AD-6BD1AFB3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AF676D-B3EA-0F60-917A-0BD4D3BC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454292-F2CE-9BF9-AB4D-DE5DFE60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56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E8768F3-D897-5ABD-72D0-BB536BBE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B9ED97-6EE0-15FE-E5CD-8FF9BF04F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C8048-9B1F-83F7-EB6D-730F47F93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0BF6-BE8A-9846-ACDD-9C996B408DB3}" type="datetimeFigureOut">
              <a:rPr lang="fi-FI" smtClean="0"/>
              <a:t>28.2.2024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508088-DE98-AC31-124A-663E0AF38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CD68F3-C508-E4D0-A146-539686998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17202-BE2F-B64A-986B-983F8A1396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21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ibguides.aalto.fi/c.php?g=653538&amp;p=458910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fi/ohjelmat/taiteen-ja-median-kandidaattiohjelma/opinnayt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5BF5BA-0EDC-14EA-552A-2E1259910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Kandiseminaari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8A0B93C-B2D7-1BFE-1E23-77DD64506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27.2.2024</a:t>
            </a:r>
          </a:p>
        </p:txBody>
      </p:sp>
    </p:spTree>
    <p:extLst>
      <p:ext uri="{BB962C8B-B14F-4D97-AF65-F5344CB8AC3E}">
        <p14:creationId xmlns:p14="http://schemas.microsoft.com/office/powerpoint/2010/main" val="295580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ED1E556F-380C-706D-3CEC-6C3906435AA4}"/>
              </a:ext>
            </a:extLst>
          </p:cNvPr>
          <p:cNvSpPr txBox="1"/>
          <p:nvPr/>
        </p:nvSpPr>
        <p:spPr>
          <a:xfrm>
            <a:off x="903638" y="6317074"/>
            <a:ext cx="570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2"/>
              </a:rPr>
              <a:t>https://libguides.aalto.fi/c.php?g=653538&amp;p=4589108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47279B8-20B5-40F9-FCA0-7E4055CBE4B8}"/>
              </a:ext>
            </a:extLst>
          </p:cNvPr>
          <p:cNvSpPr txBox="1"/>
          <p:nvPr/>
        </p:nvSpPr>
        <p:spPr>
          <a:xfrm>
            <a:off x="903638" y="5841278"/>
            <a:ext cx="613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Tutustu julkaisuohjeisiin täältä: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E2B0893-9A79-60E0-B7BE-67EDF5A4C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24" y="356259"/>
            <a:ext cx="8911783" cy="54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9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A4273A5-2174-3480-69FB-65757CF92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84"/>
          <a:stretch/>
        </p:blipFill>
        <p:spPr>
          <a:xfrm>
            <a:off x="3099" y="0"/>
            <a:ext cx="12241164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5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F606CE1-EE91-FF28-48CF-45DFCAD16970}"/>
              </a:ext>
            </a:extLst>
          </p:cNvPr>
          <p:cNvSpPr txBox="1"/>
          <p:nvPr/>
        </p:nvSpPr>
        <p:spPr>
          <a:xfrm>
            <a:off x="2351315" y="3645725"/>
            <a:ext cx="70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2"/>
              </a:rPr>
              <a:t>https://www.aalto.fi/fi/ohjelmat/taiteen-ja-median-kandidaattiohjelma/opinnayte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73C5DB8-FA88-9583-80B1-75AF2C7086D8}"/>
              </a:ext>
            </a:extLst>
          </p:cNvPr>
          <p:cNvSpPr txBox="1"/>
          <p:nvPr/>
        </p:nvSpPr>
        <p:spPr>
          <a:xfrm>
            <a:off x="2244436" y="2446317"/>
            <a:ext cx="856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Muista tarkistella!</a:t>
            </a:r>
          </a:p>
          <a:p>
            <a:r>
              <a:rPr lang="fi-FI" dirty="0"/>
              <a:t>Näet täältä myös tiivistelmän ohjeen ja tiivistelmälomakkeen</a:t>
            </a:r>
          </a:p>
        </p:txBody>
      </p:sp>
    </p:spTree>
    <p:extLst>
      <p:ext uri="{BB962C8B-B14F-4D97-AF65-F5344CB8AC3E}">
        <p14:creationId xmlns:p14="http://schemas.microsoft.com/office/powerpoint/2010/main" val="307780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2E8115-85E2-D544-AA03-39A0F9C2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Päivän ohjelma karkeasti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5D48A1-E50C-7D1B-A2E2-C6864444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9.15 – 10.15 yleistä esittelyjen pitämisestä ja opponoinnista</a:t>
            </a:r>
          </a:p>
          <a:p>
            <a:pPr marL="0" indent="0">
              <a:buNone/>
            </a:pPr>
            <a:r>
              <a:rPr lang="fi-FI" dirty="0"/>
              <a:t>10.15 - 10.30 tauko</a:t>
            </a:r>
          </a:p>
          <a:p>
            <a:pPr marL="0" indent="0">
              <a:buNone/>
            </a:pPr>
            <a:r>
              <a:rPr lang="fi-FI" dirty="0"/>
              <a:t>10.30 -12 loppuvaiheen hiominen, viittaus ja vastaan tulleet ongelmat</a:t>
            </a:r>
          </a:p>
          <a:p>
            <a:pPr marL="0" indent="0">
              <a:buNone/>
            </a:pPr>
            <a:r>
              <a:rPr lang="fi-FI" dirty="0"/>
              <a:t>12-13 lounas</a:t>
            </a:r>
          </a:p>
          <a:p>
            <a:pPr marL="0" indent="0">
              <a:buNone/>
            </a:pPr>
            <a:r>
              <a:rPr lang="fi-FI" dirty="0"/>
              <a:t>13 itsenäistä työskentelyä (Piritta instituutio-kurssilaisten kanssa tilassa U410b)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Iltapäivällä mahdollisuus lyhyisiin kasvotusten ohjauksiin</a:t>
            </a:r>
          </a:p>
          <a:p>
            <a:pPr marL="0" indent="0">
              <a:buNone/>
            </a:pPr>
            <a:r>
              <a:rPr lang="fi-FI" dirty="0"/>
              <a:t>Keskiviikko, torstai ja perjantai – ohjausaikoja etäyhteydellä!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985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C8C50D-C038-04E7-4357-E3C300D3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Esittelytilaisuuksien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907122-DD57-C23C-94B6-1E944F559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Kunkin opinnäytteen esittely 60 minuuttia</a:t>
            </a:r>
          </a:p>
          <a:p>
            <a:pPr marL="0" indent="0">
              <a:buNone/>
            </a:pPr>
            <a:r>
              <a:rPr lang="fi-FI" dirty="0"/>
              <a:t>	- 20 minuuttia tekijän esittely</a:t>
            </a:r>
          </a:p>
          <a:p>
            <a:pPr marL="0" indent="0">
              <a:buNone/>
            </a:pPr>
            <a:r>
              <a:rPr lang="fi-FI" dirty="0"/>
              <a:t>	- 15 minuuttia x 2 opponoijien kommentit</a:t>
            </a:r>
          </a:p>
          <a:p>
            <a:pPr marL="0" indent="0">
              <a:buNone/>
            </a:pPr>
            <a:r>
              <a:rPr lang="fi-FI" dirty="0"/>
              <a:t>	- 10 minuuttia keskustelua ja ohjaajan kommentit ja kysymykset</a:t>
            </a:r>
          </a:p>
        </p:txBody>
      </p:sp>
    </p:spTree>
    <p:extLst>
      <p:ext uri="{BB962C8B-B14F-4D97-AF65-F5344CB8AC3E}">
        <p14:creationId xmlns:p14="http://schemas.microsoft.com/office/powerpoint/2010/main" val="361596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374F71C9-AC04-8254-6A85-CEAF5661C6B4}"/>
              </a:ext>
            </a:extLst>
          </p:cNvPr>
          <p:cNvSpPr txBox="1"/>
          <p:nvPr/>
        </p:nvSpPr>
        <p:spPr>
          <a:xfrm>
            <a:off x="1078706" y="560605"/>
            <a:ext cx="84224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i-FI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5.3.2024 9.15–17.00 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Paula esittelee: Riina ja Jesse opponoi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Iivari esittelee: Elizabeth ja Annika opponoi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i-FI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12.3.2024 9.15–17.00 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Jesse esittelee: Iivari ja Roosa-Tilda opponoi</a:t>
            </a:r>
          </a:p>
          <a:p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Karo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esittelee: Elizabeth ja Annika opponoi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Elizabeth: Riina ja Paula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i-FI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26.3.2024 9.15–17.00 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Annika esittelee: Iivari ja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Karo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opponoi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Riina esittelee: Paula ja </a:t>
            </a:r>
            <a:r>
              <a:rPr lang="fi-F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Roosa-Tilda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opponoi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Roosa-Tilda esittelee: Jesse ja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Karo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D2EE92E-0045-5962-E090-CBACE5B5CEF9}"/>
              </a:ext>
            </a:extLst>
          </p:cNvPr>
          <p:cNvSpPr txBox="1"/>
          <p:nvPr/>
        </p:nvSpPr>
        <p:spPr>
          <a:xfrm>
            <a:off x="828675" y="457200"/>
            <a:ext cx="1021556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HUOMIO:</a:t>
            </a:r>
          </a:p>
          <a:p>
            <a:pPr algn="ctr"/>
            <a:r>
              <a:rPr lang="fi-FI" sz="3600" dirty="0"/>
              <a:t>ESITTELYSSÄ EI TARVITSE OLLA VALMIS TYÖ!</a:t>
            </a:r>
          </a:p>
          <a:p>
            <a:pPr algn="ctr"/>
            <a:endParaRPr lang="fi-FI" sz="3600" dirty="0"/>
          </a:p>
          <a:p>
            <a:pPr algn="ctr"/>
            <a:endParaRPr lang="fi-FI" sz="3600" dirty="0"/>
          </a:p>
          <a:p>
            <a:pPr algn="ctr"/>
            <a:r>
              <a:rPr lang="fi-FI" sz="3200" dirty="0"/>
              <a:t>Toki opponoinnista saa enemmän irti, jos rakenne on ”kasassa” eli kaikkiin tärkeisiin kappaleisiin on jotain…</a:t>
            </a:r>
          </a:p>
          <a:p>
            <a:pPr algn="ctr"/>
            <a:r>
              <a:rPr lang="fi-FI" sz="3200" dirty="0"/>
              <a:t>Tekstin stilisointia voi tehdä esittelyn jälkeen!</a:t>
            </a:r>
          </a:p>
          <a:p>
            <a:pPr algn="ctr"/>
            <a:r>
              <a:rPr lang="fi-FI" sz="3200" dirty="0"/>
              <a:t>Muutoksia saa ja kannattaa tehdä esittelyssä saadun palautteen pohjalta, mutta toki oma jaksaminen huomioiden.</a:t>
            </a:r>
            <a:r>
              <a:rPr lang="fi-FI" sz="3600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998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00AEFB1-56B7-8A62-3DE3-B1B9BD70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29"/>
            <a:ext cx="12192000" cy="64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1F1ED5B-08A3-B395-E60A-F09A30C68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27"/>
            <a:ext cx="12387263" cy="680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3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450784C-401E-5F93-A41C-D26760AC6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1" y="166688"/>
            <a:ext cx="10871201" cy="67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8D13C1F-ED9D-797A-481D-DB6C485DA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125"/>
          <a:stretch/>
        </p:blipFill>
        <p:spPr>
          <a:xfrm>
            <a:off x="919162" y="0"/>
            <a:ext cx="4271963" cy="654014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0E7C091-2DCE-5A03-AB1F-0FE1E6F81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78"/>
          <a:stretch/>
        </p:blipFill>
        <p:spPr>
          <a:xfrm>
            <a:off x="6781445" y="50583"/>
            <a:ext cx="4491393" cy="65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1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248</Words>
  <Application>Microsoft Macintosh PowerPoint</Application>
  <PresentationFormat>Laajakuva</PresentationFormat>
  <Paragraphs>44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Kandiseminaari</vt:lpstr>
      <vt:lpstr>Päivän ohjelma karkeasti</vt:lpstr>
      <vt:lpstr>Esittelytilaisuuksien kulku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Kandiseminaari</dc:title>
  <dc:creator>Malinen Piritta</dc:creator>
  <cp:lastModifiedBy>Malinen Piritta</cp:lastModifiedBy>
  <cp:revision>7</cp:revision>
  <dcterms:created xsi:type="dcterms:W3CDTF">2024-02-27T01:01:57Z</dcterms:created>
  <dcterms:modified xsi:type="dcterms:W3CDTF">2024-02-28T10:53:59Z</dcterms:modified>
</cp:coreProperties>
</file>