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63" r:id="rId4"/>
    <p:sldId id="283" r:id="rId5"/>
    <p:sldId id="285" r:id="rId6"/>
    <p:sldId id="258" r:id="rId7"/>
    <p:sldId id="364" r:id="rId8"/>
    <p:sldId id="306" r:id="rId9"/>
    <p:sldId id="365" r:id="rId10"/>
    <p:sldId id="366" r:id="rId11"/>
    <p:sldId id="368" r:id="rId12"/>
    <p:sldId id="369" r:id="rId13"/>
    <p:sldId id="370" r:id="rId14"/>
    <p:sldId id="387" r:id="rId15"/>
    <p:sldId id="371" r:id="rId16"/>
    <p:sldId id="373" r:id="rId17"/>
    <p:sldId id="374" r:id="rId18"/>
    <p:sldId id="388" r:id="rId19"/>
    <p:sldId id="375" r:id="rId20"/>
    <p:sldId id="389" r:id="rId21"/>
    <p:sldId id="390" r:id="rId22"/>
    <p:sldId id="391" r:id="rId23"/>
    <p:sldId id="392" r:id="rId24"/>
    <p:sldId id="376" r:id="rId25"/>
    <p:sldId id="377" r:id="rId26"/>
    <p:sldId id="393" r:id="rId27"/>
    <p:sldId id="378" r:id="rId28"/>
    <p:sldId id="379" r:id="rId29"/>
    <p:sldId id="380" r:id="rId30"/>
    <p:sldId id="381" r:id="rId31"/>
    <p:sldId id="383" r:id="rId32"/>
    <p:sldId id="384" r:id="rId33"/>
    <p:sldId id="394" r:id="rId34"/>
    <p:sldId id="385" r:id="rId35"/>
    <p:sldId id="386" r:id="rId36"/>
    <p:sldId id="395" r:id="rId3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09B1B4-DB7D-4DB9-A705-40E0D3A14A8B}" v="19" dt="2023-01-30T13:29:32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3C09B1B4-DB7D-4DB9-A705-40E0D3A14A8B}"/>
    <pc:docChg chg="undo custSel addSld delSld modSld sldOrd">
      <pc:chgData name="Mari Nikonen" userId="21ccc40ad04ce58a" providerId="LiveId" clId="{3C09B1B4-DB7D-4DB9-A705-40E0D3A14A8B}" dt="2023-01-30T16:54:57.496" v="2994" actId="12"/>
      <pc:docMkLst>
        <pc:docMk/>
      </pc:docMkLst>
      <pc:sldChg chg="modSp mod">
        <pc:chgData name="Mari Nikonen" userId="21ccc40ad04ce58a" providerId="LiveId" clId="{3C09B1B4-DB7D-4DB9-A705-40E0D3A14A8B}" dt="2023-01-30T10:50:27.976" v="18" actId="20577"/>
        <pc:sldMkLst>
          <pc:docMk/>
          <pc:sldMk cId="3214483749" sldId="256"/>
        </pc:sldMkLst>
        <pc:spChg chg="mod">
          <ac:chgData name="Mari Nikonen" userId="21ccc40ad04ce58a" providerId="LiveId" clId="{3C09B1B4-DB7D-4DB9-A705-40E0D3A14A8B}" dt="2023-01-30T10:50:27.976" v="18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del">
        <pc:chgData name="Mari Nikonen" userId="21ccc40ad04ce58a" providerId="LiveId" clId="{3C09B1B4-DB7D-4DB9-A705-40E0D3A14A8B}" dt="2023-01-30T10:51:02.204" v="20" actId="47"/>
        <pc:sldMkLst>
          <pc:docMk/>
          <pc:sldMk cId="3438470648" sldId="266"/>
        </pc:sldMkLst>
      </pc:sldChg>
      <pc:sldChg chg="del">
        <pc:chgData name="Mari Nikonen" userId="21ccc40ad04ce58a" providerId="LiveId" clId="{3C09B1B4-DB7D-4DB9-A705-40E0D3A14A8B}" dt="2023-01-30T14:25:19.265" v="1355" actId="47"/>
        <pc:sldMkLst>
          <pc:docMk/>
          <pc:sldMk cId="1969777064" sldId="268"/>
        </pc:sldMkLst>
      </pc:sldChg>
      <pc:sldChg chg="del">
        <pc:chgData name="Mari Nikonen" userId="21ccc40ad04ce58a" providerId="LiveId" clId="{3C09B1B4-DB7D-4DB9-A705-40E0D3A14A8B}" dt="2023-01-30T10:52:09.747" v="58" actId="47"/>
        <pc:sldMkLst>
          <pc:docMk/>
          <pc:sldMk cId="1476850272" sldId="284"/>
        </pc:sldMkLst>
      </pc:sldChg>
      <pc:sldChg chg="modSp mod">
        <pc:chgData name="Mari Nikonen" userId="21ccc40ad04ce58a" providerId="LiveId" clId="{3C09B1B4-DB7D-4DB9-A705-40E0D3A14A8B}" dt="2023-01-30T10:51:52.894" v="56" actId="20577"/>
        <pc:sldMkLst>
          <pc:docMk/>
          <pc:sldMk cId="1532403333" sldId="285"/>
        </pc:sldMkLst>
        <pc:spChg chg="mod">
          <ac:chgData name="Mari Nikonen" userId="21ccc40ad04ce58a" providerId="LiveId" clId="{3C09B1B4-DB7D-4DB9-A705-40E0D3A14A8B}" dt="2023-01-30T10:51:52.894" v="56" actId="20577"/>
          <ac:spMkLst>
            <pc:docMk/>
            <pc:sldMk cId="1532403333" sldId="285"/>
            <ac:spMk id="3" creationId="{3DF76009-E852-44DF-80A4-3FB764C14610}"/>
          </ac:spMkLst>
        </pc:spChg>
      </pc:sldChg>
      <pc:sldChg chg="modSp add mod">
        <pc:chgData name="Mari Nikonen" userId="21ccc40ad04ce58a" providerId="LiveId" clId="{3C09B1B4-DB7D-4DB9-A705-40E0D3A14A8B}" dt="2023-01-30T14:48:46.076" v="1475" actId="20577"/>
        <pc:sldMkLst>
          <pc:docMk/>
          <pc:sldMk cId="1259919537" sldId="306"/>
        </pc:sldMkLst>
        <pc:spChg chg="mod">
          <ac:chgData name="Mari Nikonen" userId="21ccc40ad04ce58a" providerId="LiveId" clId="{3C09B1B4-DB7D-4DB9-A705-40E0D3A14A8B}" dt="2023-01-30T14:48:46.076" v="1475" actId="20577"/>
          <ac:spMkLst>
            <pc:docMk/>
            <pc:sldMk cId="1259919537" sldId="306"/>
            <ac:spMk id="3" creationId="{B1F47EE2-EC2B-4AFF-B2DE-95FC3E79263A}"/>
          </ac:spMkLst>
        </pc:spChg>
      </pc:sldChg>
      <pc:sldChg chg="del">
        <pc:chgData name="Mari Nikonen" userId="21ccc40ad04ce58a" providerId="LiveId" clId="{3C09B1B4-DB7D-4DB9-A705-40E0D3A14A8B}" dt="2023-01-30T14:24:59.839" v="1326" actId="47"/>
        <pc:sldMkLst>
          <pc:docMk/>
          <pc:sldMk cId="3934957310" sldId="325"/>
        </pc:sldMkLst>
      </pc:sldChg>
      <pc:sldChg chg="del">
        <pc:chgData name="Mari Nikonen" userId="21ccc40ad04ce58a" providerId="LiveId" clId="{3C09B1B4-DB7D-4DB9-A705-40E0D3A14A8B}" dt="2023-01-30T13:31:20.329" v="1325" actId="47"/>
        <pc:sldMkLst>
          <pc:docMk/>
          <pc:sldMk cId="3281870409" sldId="333"/>
        </pc:sldMkLst>
      </pc:sldChg>
      <pc:sldChg chg="del">
        <pc:chgData name="Mari Nikonen" userId="21ccc40ad04ce58a" providerId="LiveId" clId="{3C09B1B4-DB7D-4DB9-A705-40E0D3A14A8B}" dt="2023-01-30T14:25:00.708" v="1327" actId="47"/>
        <pc:sldMkLst>
          <pc:docMk/>
          <pc:sldMk cId="4128591366" sldId="334"/>
        </pc:sldMkLst>
      </pc:sldChg>
      <pc:sldChg chg="del">
        <pc:chgData name="Mari Nikonen" userId="21ccc40ad04ce58a" providerId="LiveId" clId="{3C09B1B4-DB7D-4DB9-A705-40E0D3A14A8B}" dt="2023-01-30T14:25:01.406" v="1328" actId="47"/>
        <pc:sldMkLst>
          <pc:docMk/>
          <pc:sldMk cId="1789791735" sldId="335"/>
        </pc:sldMkLst>
      </pc:sldChg>
      <pc:sldChg chg="del">
        <pc:chgData name="Mari Nikonen" userId="21ccc40ad04ce58a" providerId="LiveId" clId="{3C09B1B4-DB7D-4DB9-A705-40E0D3A14A8B}" dt="2023-01-30T14:25:02.022" v="1329" actId="47"/>
        <pc:sldMkLst>
          <pc:docMk/>
          <pc:sldMk cId="280142155" sldId="336"/>
        </pc:sldMkLst>
      </pc:sldChg>
      <pc:sldChg chg="del">
        <pc:chgData name="Mari Nikonen" userId="21ccc40ad04ce58a" providerId="LiveId" clId="{3C09B1B4-DB7D-4DB9-A705-40E0D3A14A8B}" dt="2023-01-30T14:25:04.811" v="1333" actId="47"/>
        <pc:sldMkLst>
          <pc:docMk/>
          <pc:sldMk cId="517322647" sldId="337"/>
        </pc:sldMkLst>
      </pc:sldChg>
      <pc:sldChg chg="del">
        <pc:chgData name="Mari Nikonen" userId="21ccc40ad04ce58a" providerId="LiveId" clId="{3C09B1B4-DB7D-4DB9-A705-40E0D3A14A8B}" dt="2023-01-30T14:25:05.482" v="1334" actId="47"/>
        <pc:sldMkLst>
          <pc:docMk/>
          <pc:sldMk cId="2265840950" sldId="338"/>
        </pc:sldMkLst>
      </pc:sldChg>
      <pc:sldChg chg="del">
        <pc:chgData name="Mari Nikonen" userId="21ccc40ad04ce58a" providerId="LiveId" clId="{3C09B1B4-DB7D-4DB9-A705-40E0D3A14A8B}" dt="2023-01-30T14:25:06.038" v="1335" actId="47"/>
        <pc:sldMkLst>
          <pc:docMk/>
          <pc:sldMk cId="749329877" sldId="339"/>
        </pc:sldMkLst>
      </pc:sldChg>
      <pc:sldChg chg="del">
        <pc:chgData name="Mari Nikonen" userId="21ccc40ad04ce58a" providerId="LiveId" clId="{3C09B1B4-DB7D-4DB9-A705-40E0D3A14A8B}" dt="2023-01-30T14:25:06.668" v="1336" actId="47"/>
        <pc:sldMkLst>
          <pc:docMk/>
          <pc:sldMk cId="2979165147" sldId="340"/>
        </pc:sldMkLst>
      </pc:sldChg>
      <pc:sldChg chg="del">
        <pc:chgData name="Mari Nikonen" userId="21ccc40ad04ce58a" providerId="LiveId" clId="{3C09B1B4-DB7D-4DB9-A705-40E0D3A14A8B}" dt="2023-01-30T14:25:09.139" v="1340" actId="47"/>
        <pc:sldMkLst>
          <pc:docMk/>
          <pc:sldMk cId="867858722" sldId="341"/>
        </pc:sldMkLst>
      </pc:sldChg>
      <pc:sldChg chg="del">
        <pc:chgData name="Mari Nikonen" userId="21ccc40ad04ce58a" providerId="LiveId" clId="{3C09B1B4-DB7D-4DB9-A705-40E0D3A14A8B}" dt="2023-01-30T14:25:09.748" v="1341" actId="47"/>
        <pc:sldMkLst>
          <pc:docMk/>
          <pc:sldMk cId="2436418467" sldId="342"/>
        </pc:sldMkLst>
      </pc:sldChg>
      <pc:sldChg chg="del">
        <pc:chgData name="Mari Nikonen" userId="21ccc40ad04ce58a" providerId="LiveId" clId="{3C09B1B4-DB7D-4DB9-A705-40E0D3A14A8B}" dt="2023-01-30T14:25:10.386" v="1342" actId="47"/>
        <pc:sldMkLst>
          <pc:docMk/>
          <pc:sldMk cId="3317101437" sldId="343"/>
        </pc:sldMkLst>
      </pc:sldChg>
      <pc:sldChg chg="del">
        <pc:chgData name="Mari Nikonen" userId="21ccc40ad04ce58a" providerId="LiveId" clId="{3C09B1B4-DB7D-4DB9-A705-40E0D3A14A8B}" dt="2023-01-30T14:25:11.070" v="1343" actId="47"/>
        <pc:sldMkLst>
          <pc:docMk/>
          <pc:sldMk cId="985200312" sldId="344"/>
        </pc:sldMkLst>
      </pc:sldChg>
      <pc:sldChg chg="del">
        <pc:chgData name="Mari Nikonen" userId="21ccc40ad04ce58a" providerId="LiveId" clId="{3C09B1B4-DB7D-4DB9-A705-40E0D3A14A8B}" dt="2023-01-30T14:25:11.927" v="1344" actId="47"/>
        <pc:sldMkLst>
          <pc:docMk/>
          <pc:sldMk cId="2231945658" sldId="345"/>
        </pc:sldMkLst>
      </pc:sldChg>
      <pc:sldChg chg="del">
        <pc:chgData name="Mari Nikonen" userId="21ccc40ad04ce58a" providerId="LiveId" clId="{3C09B1B4-DB7D-4DB9-A705-40E0D3A14A8B}" dt="2023-01-30T14:25:13.403" v="1346" actId="47"/>
        <pc:sldMkLst>
          <pc:docMk/>
          <pc:sldMk cId="252596832" sldId="346"/>
        </pc:sldMkLst>
      </pc:sldChg>
      <pc:sldChg chg="del">
        <pc:chgData name="Mari Nikonen" userId="21ccc40ad04ce58a" providerId="LiveId" clId="{3C09B1B4-DB7D-4DB9-A705-40E0D3A14A8B}" dt="2023-01-30T14:25:14.120" v="1347" actId="47"/>
        <pc:sldMkLst>
          <pc:docMk/>
          <pc:sldMk cId="1825916955" sldId="347"/>
        </pc:sldMkLst>
      </pc:sldChg>
      <pc:sldChg chg="del">
        <pc:chgData name="Mari Nikonen" userId="21ccc40ad04ce58a" providerId="LiveId" clId="{3C09B1B4-DB7D-4DB9-A705-40E0D3A14A8B}" dt="2023-01-30T14:25:16.765" v="1351" actId="47"/>
        <pc:sldMkLst>
          <pc:docMk/>
          <pc:sldMk cId="3576829295" sldId="348"/>
        </pc:sldMkLst>
      </pc:sldChg>
      <pc:sldChg chg="del">
        <pc:chgData name="Mari Nikonen" userId="21ccc40ad04ce58a" providerId="LiveId" clId="{3C09B1B4-DB7D-4DB9-A705-40E0D3A14A8B}" dt="2023-01-30T14:25:18.015" v="1353" actId="47"/>
        <pc:sldMkLst>
          <pc:docMk/>
          <pc:sldMk cId="3529740790" sldId="350"/>
        </pc:sldMkLst>
      </pc:sldChg>
      <pc:sldChg chg="del">
        <pc:chgData name="Mari Nikonen" userId="21ccc40ad04ce58a" providerId="LiveId" clId="{3C09B1B4-DB7D-4DB9-A705-40E0D3A14A8B}" dt="2023-01-30T14:25:17.378" v="1352" actId="47"/>
        <pc:sldMkLst>
          <pc:docMk/>
          <pc:sldMk cId="18225934" sldId="351"/>
        </pc:sldMkLst>
      </pc:sldChg>
      <pc:sldChg chg="del">
        <pc:chgData name="Mari Nikonen" userId="21ccc40ad04ce58a" providerId="LiveId" clId="{3C09B1B4-DB7D-4DB9-A705-40E0D3A14A8B}" dt="2023-01-30T14:25:18.646" v="1354" actId="47"/>
        <pc:sldMkLst>
          <pc:docMk/>
          <pc:sldMk cId="291446023" sldId="352"/>
        </pc:sldMkLst>
      </pc:sldChg>
      <pc:sldChg chg="del">
        <pc:chgData name="Mari Nikonen" userId="21ccc40ad04ce58a" providerId="LiveId" clId="{3C09B1B4-DB7D-4DB9-A705-40E0D3A14A8B}" dt="2023-01-30T14:25:02.693" v="1330" actId="47"/>
        <pc:sldMkLst>
          <pc:docMk/>
          <pc:sldMk cId="2242133503" sldId="353"/>
        </pc:sldMkLst>
      </pc:sldChg>
      <pc:sldChg chg="del">
        <pc:chgData name="Mari Nikonen" userId="21ccc40ad04ce58a" providerId="LiveId" clId="{3C09B1B4-DB7D-4DB9-A705-40E0D3A14A8B}" dt="2023-01-30T14:25:03.378" v="1331" actId="47"/>
        <pc:sldMkLst>
          <pc:docMk/>
          <pc:sldMk cId="1502685815" sldId="354"/>
        </pc:sldMkLst>
      </pc:sldChg>
      <pc:sldChg chg="del">
        <pc:chgData name="Mari Nikonen" userId="21ccc40ad04ce58a" providerId="LiveId" clId="{3C09B1B4-DB7D-4DB9-A705-40E0D3A14A8B}" dt="2023-01-30T14:25:04.129" v="1332" actId="47"/>
        <pc:sldMkLst>
          <pc:docMk/>
          <pc:sldMk cId="3512022787" sldId="355"/>
        </pc:sldMkLst>
      </pc:sldChg>
      <pc:sldChg chg="del">
        <pc:chgData name="Mari Nikonen" userId="21ccc40ad04ce58a" providerId="LiveId" clId="{3C09B1B4-DB7D-4DB9-A705-40E0D3A14A8B}" dt="2023-01-30T14:25:07.261" v="1337" actId="47"/>
        <pc:sldMkLst>
          <pc:docMk/>
          <pc:sldMk cId="3641620351" sldId="356"/>
        </pc:sldMkLst>
      </pc:sldChg>
      <pc:sldChg chg="del">
        <pc:chgData name="Mari Nikonen" userId="21ccc40ad04ce58a" providerId="LiveId" clId="{3C09B1B4-DB7D-4DB9-A705-40E0D3A14A8B}" dt="2023-01-30T14:25:07.891" v="1338" actId="47"/>
        <pc:sldMkLst>
          <pc:docMk/>
          <pc:sldMk cId="1233256982" sldId="357"/>
        </pc:sldMkLst>
      </pc:sldChg>
      <pc:sldChg chg="del">
        <pc:chgData name="Mari Nikonen" userId="21ccc40ad04ce58a" providerId="LiveId" clId="{3C09B1B4-DB7D-4DB9-A705-40E0D3A14A8B}" dt="2023-01-30T14:25:08.551" v="1339" actId="47"/>
        <pc:sldMkLst>
          <pc:docMk/>
          <pc:sldMk cId="2072678170" sldId="358"/>
        </pc:sldMkLst>
      </pc:sldChg>
      <pc:sldChg chg="del">
        <pc:chgData name="Mari Nikonen" userId="21ccc40ad04ce58a" providerId="LiveId" clId="{3C09B1B4-DB7D-4DB9-A705-40E0D3A14A8B}" dt="2023-01-30T14:25:12.670" v="1345" actId="47"/>
        <pc:sldMkLst>
          <pc:docMk/>
          <pc:sldMk cId="773348504" sldId="359"/>
        </pc:sldMkLst>
      </pc:sldChg>
      <pc:sldChg chg="del">
        <pc:chgData name="Mari Nikonen" userId="21ccc40ad04ce58a" providerId="LiveId" clId="{3C09B1B4-DB7D-4DB9-A705-40E0D3A14A8B}" dt="2023-01-30T14:25:14.780" v="1348" actId="47"/>
        <pc:sldMkLst>
          <pc:docMk/>
          <pc:sldMk cId="2999791537" sldId="360"/>
        </pc:sldMkLst>
      </pc:sldChg>
      <pc:sldChg chg="del">
        <pc:chgData name="Mari Nikonen" userId="21ccc40ad04ce58a" providerId="LiveId" clId="{3C09B1B4-DB7D-4DB9-A705-40E0D3A14A8B}" dt="2023-01-30T14:25:15.467" v="1349" actId="47"/>
        <pc:sldMkLst>
          <pc:docMk/>
          <pc:sldMk cId="1049689317" sldId="361"/>
        </pc:sldMkLst>
      </pc:sldChg>
      <pc:sldChg chg="del">
        <pc:chgData name="Mari Nikonen" userId="21ccc40ad04ce58a" providerId="LiveId" clId="{3C09B1B4-DB7D-4DB9-A705-40E0D3A14A8B}" dt="2023-01-30T14:25:16.041" v="1350" actId="47"/>
        <pc:sldMkLst>
          <pc:docMk/>
          <pc:sldMk cId="1702563471" sldId="362"/>
        </pc:sldMkLst>
      </pc:sldChg>
      <pc:sldChg chg="modSp add mod">
        <pc:chgData name="Mari Nikonen" userId="21ccc40ad04ce58a" providerId="LiveId" clId="{3C09B1B4-DB7D-4DB9-A705-40E0D3A14A8B}" dt="2023-01-30T10:51:17.057" v="33" actId="20577"/>
        <pc:sldMkLst>
          <pc:docMk/>
          <pc:sldMk cId="3087335316" sldId="363"/>
        </pc:sldMkLst>
        <pc:spChg chg="mod">
          <ac:chgData name="Mari Nikonen" userId="21ccc40ad04ce58a" providerId="LiveId" clId="{3C09B1B4-DB7D-4DB9-A705-40E0D3A14A8B}" dt="2023-01-30T10:51:17.057" v="33" actId="20577"/>
          <ac:spMkLst>
            <pc:docMk/>
            <pc:sldMk cId="3087335316" sldId="363"/>
            <ac:spMk id="3" creationId="{1C3BB075-08B5-45CF-B5C9-3CC233463C19}"/>
          </ac:spMkLst>
        </pc:spChg>
      </pc:sldChg>
      <pc:sldChg chg="modSp add mod">
        <pc:chgData name="Mari Nikonen" userId="21ccc40ad04ce58a" providerId="LiveId" clId="{3C09B1B4-DB7D-4DB9-A705-40E0D3A14A8B}" dt="2023-01-30T14:45:02.071" v="1385" actId="20577"/>
        <pc:sldMkLst>
          <pc:docMk/>
          <pc:sldMk cId="1729666124" sldId="364"/>
        </pc:sldMkLst>
        <pc:spChg chg="mod">
          <ac:chgData name="Mari Nikonen" userId="21ccc40ad04ce58a" providerId="LiveId" clId="{3C09B1B4-DB7D-4DB9-A705-40E0D3A14A8B}" dt="2023-01-30T14:45:02.071" v="1385" actId="20577"/>
          <ac:spMkLst>
            <pc:docMk/>
            <pc:sldMk cId="1729666124" sldId="364"/>
            <ac:spMk id="3" creationId="{48738D75-2403-539B-16EF-B7C1B5B37410}"/>
          </ac:spMkLst>
        </pc:spChg>
      </pc:sldChg>
      <pc:sldChg chg="modSp add mod">
        <pc:chgData name="Mari Nikonen" userId="21ccc40ad04ce58a" providerId="LiveId" clId="{3C09B1B4-DB7D-4DB9-A705-40E0D3A14A8B}" dt="2023-01-30T14:51:11.817" v="1493" actId="20577"/>
        <pc:sldMkLst>
          <pc:docMk/>
          <pc:sldMk cId="2217441175" sldId="365"/>
        </pc:sldMkLst>
        <pc:spChg chg="mod">
          <ac:chgData name="Mari Nikonen" userId="21ccc40ad04ce58a" providerId="LiveId" clId="{3C09B1B4-DB7D-4DB9-A705-40E0D3A14A8B}" dt="2023-01-30T14:51:11.817" v="1493" actId="20577"/>
          <ac:spMkLst>
            <pc:docMk/>
            <pc:sldMk cId="2217441175" sldId="365"/>
            <ac:spMk id="3" creationId="{98720AB5-7441-FDFD-79EB-3384A0814EB7}"/>
          </ac:spMkLst>
        </pc:spChg>
      </pc:sldChg>
      <pc:sldChg chg="modSp new mod">
        <pc:chgData name="Mari Nikonen" userId="21ccc40ad04ce58a" providerId="LiveId" clId="{3C09B1B4-DB7D-4DB9-A705-40E0D3A14A8B}" dt="2023-01-30T14:53:37.753" v="1505" actId="20577"/>
        <pc:sldMkLst>
          <pc:docMk/>
          <pc:sldMk cId="1768801480" sldId="366"/>
        </pc:sldMkLst>
        <pc:spChg chg="mod">
          <ac:chgData name="Mari Nikonen" userId="21ccc40ad04ce58a" providerId="LiveId" clId="{3C09B1B4-DB7D-4DB9-A705-40E0D3A14A8B}" dt="2023-01-30T10:54:28.363" v="168" actId="20577"/>
          <ac:spMkLst>
            <pc:docMk/>
            <pc:sldMk cId="1768801480" sldId="366"/>
            <ac:spMk id="2" creationId="{945F76A5-2B52-A915-15D2-1BB29F6AA5D6}"/>
          </ac:spMkLst>
        </pc:spChg>
        <pc:spChg chg="mod">
          <ac:chgData name="Mari Nikonen" userId="21ccc40ad04ce58a" providerId="LiveId" clId="{3C09B1B4-DB7D-4DB9-A705-40E0D3A14A8B}" dt="2023-01-30T14:53:37.753" v="1505" actId="20577"/>
          <ac:spMkLst>
            <pc:docMk/>
            <pc:sldMk cId="1768801480" sldId="366"/>
            <ac:spMk id="3" creationId="{9D4544E5-3AC5-80B4-D930-DC6F070A5A7E}"/>
          </ac:spMkLst>
        </pc:spChg>
      </pc:sldChg>
      <pc:sldChg chg="modSp add del mod">
        <pc:chgData name="Mari Nikonen" userId="21ccc40ad04ce58a" providerId="LiveId" clId="{3C09B1B4-DB7D-4DB9-A705-40E0D3A14A8B}" dt="2023-01-30T10:55:47.052" v="200" actId="47"/>
        <pc:sldMkLst>
          <pc:docMk/>
          <pc:sldMk cId="685641570" sldId="367"/>
        </pc:sldMkLst>
        <pc:spChg chg="mod">
          <ac:chgData name="Mari Nikonen" userId="21ccc40ad04ce58a" providerId="LiveId" clId="{3C09B1B4-DB7D-4DB9-A705-40E0D3A14A8B}" dt="2023-01-30T10:55:22.173" v="198" actId="20577"/>
          <ac:spMkLst>
            <pc:docMk/>
            <pc:sldMk cId="685641570" sldId="367"/>
            <ac:spMk id="3" creationId="{F04E6442-69F5-D193-EE5C-E93922A51CA2}"/>
          </ac:spMkLst>
        </pc:spChg>
      </pc:sldChg>
      <pc:sldChg chg="add">
        <pc:chgData name="Mari Nikonen" userId="21ccc40ad04ce58a" providerId="LiveId" clId="{3C09B1B4-DB7D-4DB9-A705-40E0D3A14A8B}" dt="2023-01-30T10:55:37.869" v="199"/>
        <pc:sldMkLst>
          <pc:docMk/>
          <pc:sldMk cId="268892050" sldId="368"/>
        </pc:sldMkLst>
      </pc:sldChg>
      <pc:sldChg chg="modSp new mod">
        <pc:chgData name="Mari Nikonen" userId="21ccc40ad04ce58a" providerId="LiveId" clId="{3C09B1B4-DB7D-4DB9-A705-40E0D3A14A8B}" dt="2023-01-30T14:58:45.721" v="1518" actId="20577"/>
        <pc:sldMkLst>
          <pc:docMk/>
          <pc:sldMk cId="55580628" sldId="369"/>
        </pc:sldMkLst>
        <pc:spChg chg="mod">
          <ac:chgData name="Mari Nikonen" userId="21ccc40ad04ce58a" providerId="LiveId" clId="{3C09B1B4-DB7D-4DB9-A705-40E0D3A14A8B}" dt="2023-01-30T10:56:13.243" v="250" actId="20577"/>
          <ac:spMkLst>
            <pc:docMk/>
            <pc:sldMk cId="55580628" sldId="369"/>
            <ac:spMk id="2" creationId="{727FE165-9386-BA05-7EAC-F8F43711F5AB}"/>
          </ac:spMkLst>
        </pc:spChg>
        <pc:spChg chg="mod">
          <ac:chgData name="Mari Nikonen" userId="21ccc40ad04ce58a" providerId="LiveId" clId="{3C09B1B4-DB7D-4DB9-A705-40E0D3A14A8B}" dt="2023-01-30T14:58:45.721" v="1518" actId="20577"/>
          <ac:spMkLst>
            <pc:docMk/>
            <pc:sldMk cId="55580628" sldId="369"/>
            <ac:spMk id="3" creationId="{4D3D3D0B-82DF-9386-7BA0-FB42AC6ABBC7}"/>
          </ac:spMkLst>
        </pc:spChg>
      </pc:sldChg>
      <pc:sldChg chg="modSp add mod">
        <pc:chgData name="Mari Nikonen" userId="21ccc40ad04ce58a" providerId="LiveId" clId="{3C09B1B4-DB7D-4DB9-A705-40E0D3A14A8B}" dt="2023-01-30T13:06:37.696" v="369" actId="20577"/>
        <pc:sldMkLst>
          <pc:docMk/>
          <pc:sldMk cId="2837522159" sldId="370"/>
        </pc:sldMkLst>
        <pc:spChg chg="mod">
          <ac:chgData name="Mari Nikonen" userId="21ccc40ad04ce58a" providerId="LiveId" clId="{3C09B1B4-DB7D-4DB9-A705-40E0D3A14A8B}" dt="2023-01-30T13:06:37.696" v="369" actId="20577"/>
          <ac:spMkLst>
            <pc:docMk/>
            <pc:sldMk cId="2837522159" sldId="370"/>
            <ac:spMk id="3" creationId="{9E64F11E-0257-DB32-74F3-4C2097FA45C3}"/>
          </ac:spMkLst>
        </pc:spChg>
      </pc:sldChg>
      <pc:sldChg chg="modSp new mod">
        <pc:chgData name="Mari Nikonen" userId="21ccc40ad04ce58a" providerId="LiveId" clId="{3C09B1B4-DB7D-4DB9-A705-40E0D3A14A8B}" dt="2023-01-30T15:14:15.529" v="1675" actId="20577"/>
        <pc:sldMkLst>
          <pc:docMk/>
          <pc:sldMk cId="956435637" sldId="371"/>
        </pc:sldMkLst>
        <pc:spChg chg="mod">
          <ac:chgData name="Mari Nikonen" userId="21ccc40ad04ce58a" providerId="LiveId" clId="{3C09B1B4-DB7D-4DB9-A705-40E0D3A14A8B}" dt="2023-01-30T13:07:18.966" v="420" actId="20577"/>
          <ac:spMkLst>
            <pc:docMk/>
            <pc:sldMk cId="956435637" sldId="371"/>
            <ac:spMk id="2" creationId="{7AE7EC58-7B8E-CA50-33E8-5F81D09EBC96}"/>
          </ac:spMkLst>
        </pc:spChg>
        <pc:spChg chg="mod">
          <ac:chgData name="Mari Nikonen" userId="21ccc40ad04ce58a" providerId="LiveId" clId="{3C09B1B4-DB7D-4DB9-A705-40E0D3A14A8B}" dt="2023-01-30T15:14:15.529" v="1675" actId="20577"/>
          <ac:spMkLst>
            <pc:docMk/>
            <pc:sldMk cId="956435637" sldId="371"/>
            <ac:spMk id="3" creationId="{3AB5AA07-B992-9ADB-0151-302FCB691A91}"/>
          </ac:spMkLst>
        </pc:spChg>
      </pc:sldChg>
      <pc:sldChg chg="modSp add del mod">
        <pc:chgData name="Mari Nikonen" userId="21ccc40ad04ce58a" providerId="LiveId" clId="{3C09B1B4-DB7D-4DB9-A705-40E0D3A14A8B}" dt="2023-01-30T13:12:48.825" v="886" actId="47"/>
        <pc:sldMkLst>
          <pc:docMk/>
          <pc:sldMk cId="2171115741" sldId="372"/>
        </pc:sldMkLst>
        <pc:spChg chg="mod">
          <ac:chgData name="Mari Nikonen" userId="21ccc40ad04ce58a" providerId="LiveId" clId="{3C09B1B4-DB7D-4DB9-A705-40E0D3A14A8B}" dt="2023-01-30T13:08:42.167" v="479" actId="27636"/>
          <ac:spMkLst>
            <pc:docMk/>
            <pc:sldMk cId="2171115741" sldId="372"/>
            <ac:spMk id="3" creationId="{BCF0D33D-489D-EAEC-1C40-4D041F44F61A}"/>
          </ac:spMkLst>
        </pc:spChg>
      </pc:sldChg>
      <pc:sldChg chg="modSp new mod">
        <pc:chgData name="Mari Nikonen" userId="21ccc40ad04ce58a" providerId="LiveId" clId="{3C09B1B4-DB7D-4DB9-A705-40E0D3A14A8B}" dt="2023-01-30T15:10:53.853" v="1629" actId="20577"/>
        <pc:sldMkLst>
          <pc:docMk/>
          <pc:sldMk cId="1989658721" sldId="373"/>
        </pc:sldMkLst>
        <pc:spChg chg="mod">
          <ac:chgData name="Mari Nikonen" userId="21ccc40ad04ce58a" providerId="LiveId" clId="{3C09B1B4-DB7D-4DB9-A705-40E0D3A14A8B}" dt="2023-01-30T13:12:03.946" v="848" actId="20577"/>
          <ac:spMkLst>
            <pc:docMk/>
            <pc:sldMk cId="1989658721" sldId="373"/>
            <ac:spMk id="2" creationId="{FCE8925E-5DB3-2427-CD40-E3A7E5CF07F5}"/>
          </ac:spMkLst>
        </pc:spChg>
        <pc:spChg chg="mod">
          <ac:chgData name="Mari Nikonen" userId="21ccc40ad04ce58a" providerId="LiveId" clId="{3C09B1B4-DB7D-4DB9-A705-40E0D3A14A8B}" dt="2023-01-30T15:10:53.853" v="1629" actId="20577"/>
          <ac:spMkLst>
            <pc:docMk/>
            <pc:sldMk cId="1989658721" sldId="373"/>
            <ac:spMk id="3" creationId="{C657B6A1-517F-FF73-F65A-E0FE58E1CE45}"/>
          </ac:spMkLst>
        </pc:spChg>
      </pc:sldChg>
      <pc:sldChg chg="modSp add mod">
        <pc:chgData name="Mari Nikonen" userId="21ccc40ad04ce58a" providerId="LiveId" clId="{3C09B1B4-DB7D-4DB9-A705-40E0D3A14A8B}" dt="2023-01-30T13:14:53.550" v="1106" actId="20577"/>
        <pc:sldMkLst>
          <pc:docMk/>
          <pc:sldMk cId="3823056636" sldId="374"/>
        </pc:sldMkLst>
        <pc:spChg chg="mod">
          <ac:chgData name="Mari Nikonen" userId="21ccc40ad04ce58a" providerId="LiveId" clId="{3C09B1B4-DB7D-4DB9-A705-40E0D3A14A8B}" dt="2023-01-30T13:14:53.550" v="1106" actId="20577"/>
          <ac:spMkLst>
            <pc:docMk/>
            <pc:sldMk cId="3823056636" sldId="374"/>
            <ac:spMk id="3" creationId="{73D0CC24-0FC9-F7F9-0334-E79104E0D6B3}"/>
          </ac:spMkLst>
        </pc:spChg>
      </pc:sldChg>
      <pc:sldChg chg="add">
        <pc:chgData name="Mari Nikonen" userId="21ccc40ad04ce58a" providerId="LiveId" clId="{3C09B1B4-DB7D-4DB9-A705-40E0D3A14A8B}" dt="2023-01-30T13:15:22.382" v="1107"/>
        <pc:sldMkLst>
          <pc:docMk/>
          <pc:sldMk cId="2551365269" sldId="375"/>
        </pc:sldMkLst>
      </pc:sldChg>
      <pc:sldChg chg="modSp new mod">
        <pc:chgData name="Mari Nikonen" userId="21ccc40ad04ce58a" providerId="LiveId" clId="{3C09B1B4-DB7D-4DB9-A705-40E0D3A14A8B}" dt="2023-01-30T13:18:27.169" v="1139" actId="20577"/>
        <pc:sldMkLst>
          <pc:docMk/>
          <pc:sldMk cId="2606366772" sldId="376"/>
        </pc:sldMkLst>
        <pc:spChg chg="mod">
          <ac:chgData name="Mari Nikonen" userId="21ccc40ad04ce58a" providerId="LiveId" clId="{3C09B1B4-DB7D-4DB9-A705-40E0D3A14A8B}" dt="2023-01-30T13:15:56.478" v="1135" actId="20577"/>
          <ac:spMkLst>
            <pc:docMk/>
            <pc:sldMk cId="2606366772" sldId="376"/>
            <ac:spMk id="2" creationId="{EC560F11-3EF5-AF51-44D9-2DA8E05F1FB6}"/>
          </ac:spMkLst>
        </pc:spChg>
        <pc:spChg chg="mod">
          <ac:chgData name="Mari Nikonen" userId="21ccc40ad04ce58a" providerId="LiveId" clId="{3C09B1B4-DB7D-4DB9-A705-40E0D3A14A8B}" dt="2023-01-30T13:18:27.169" v="1139" actId="20577"/>
          <ac:spMkLst>
            <pc:docMk/>
            <pc:sldMk cId="2606366772" sldId="376"/>
            <ac:spMk id="3" creationId="{398098AC-D285-CBA7-CC98-AAE005429DA3}"/>
          </ac:spMkLst>
        </pc:spChg>
      </pc:sldChg>
      <pc:sldChg chg="add">
        <pc:chgData name="Mari Nikonen" userId="21ccc40ad04ce58a" providerId="LiveId" clId="{3C09B1B4-DB7D-4DB9-A705-40E0D3A14A8B}" dt="2023-01-30T13:19:10.515" v="1140"/>
        <pc:sldMkLst>
          <pc:docMk/>
          <pc:sldMk cId="2435468615" sldId="377"/>
        </pc:sldMkLst>
      </pc:sldChg>
      <pc:sldChg chg="modSp new mod">
        <pc:chgData name="Mari Nikonen" userId="21ccc40ad04ce58a" providerId="LiveId" clId="{3C09B1B4-DB7D-4DB9-A705-40E0D3A14A8B}" dt="2023-01-30T15:37:33.938" v="2614" actId="113"/>
        <pc:sldMkLst>
          <pc:docMk/>
          <pc:sldMk cId="2107068752" sldId="378"/>
        </pc:sldMkLst>
        <pc:spChg chg="mod">
          <ac:chgData name="Mari Nikonen" userId="21ccc40ad04ce58a" providerId="LiveId" clId="{3C09B1B4-DB7D-4DB9-A705-40E0D3A14A8B}" dt="2023-01-30T13:19:35.461" v="1146" actId="20577"/>
          <ac:spMkLst>
            <pc:docMk/>
            <pc:sldMk cId="2107068752" sldId="378"/>
            <ac:spMk id="2" creationId="{759FF86E-B8D7-DF9E-2F6D-04FE42AC1767}"/>
          </ac:spMkLst>
        </pc:spChg>
        <pc:spChg chg="mod">
          <ac:chgData name="Mari Nikonen" userId="21ccc40ad04ce58a" providerId="LiveId" clId="{3C09B1B4-DB7D-4DB9-A705-40E0D3A14A8B}" dt="2023-01-30T15:37:33.938" v="2614" actId="113"/>
          <ac:spMkLst>
            <pc:docMk/>
            <pc:sldMk cId="2107068752" sldId="378"/>
            <ac:spMk id="3" creationId="{C81E7BE8-9142-809A-B08F-70F1627DF53E}"/>
          </ac:spMkLst>
        </pc:spChg>
      </pc:sldChg>
      <pc:sldChg chg="modSp add mod">
        <pc:chgData name="Mari Nikonen" userId="21ccc40ad04ce58a" providerId="LiveId" clId="{3C09B1B4-DB7D-4DB9-A705-40E0D3A14A8B}" dt="2023-01-30T15:47:51.790" v="2615" actId="20577"/>
        <pc:sldMkLst>
          <pc:docMk/>
          <pc:sldMk cId="1261416617" sldId="379"/>
        </pc:sldMkLst>
        <pc:spChg chg="mod">
          <ac:chgData name="Mari Nikonen" userId="21ccc40ad04ce58a" providerId="LiveId" clId="{3C09B1B4-DB7D-4DB9-A705-40E0D3A14A8B}" dt="2023-01-30T15:47:51.790" v="2615" actId="20577"/>
          <ac:spMkLst>
            <pc:docMk/>
            <pc:sldMk cId="1261416617" sldId="379"/>
            <ac:spMk id="3" creationId="{806F3D45-9861-4EEE-B91B-0CA5577B006C}"/>
          </ac:spMkLst>
        </pc:spChg>
      </pc:sldChg>
      <pc:sldChg chg="modSp add mod">
        <pc:chgData name="Mari Nikonen" userId="21ccc40ad04ce58a" providerId="LiveId" clId="{3C09B1B4-DB7D-4DB9-A705-40E0D3A14A8B}" dt="2023-01-30T16:25:25.132" v="2687" actId="20577"/>
        <pc:sldMkLst>
          <pc:docMk/>
          <pc:sldMk cId="2191353150" sldId="380"/>
        </pc:sldMkLst>
        <pc:spChg chg="mod">
          <ac:chgData name="Mari Nikonen" userId="21ccc40ad04ce58a" providerId="LiveId" clId="{3C09B1B4-DB7D-4DB9-A705-40E0D3A14A8B}" dt="2023-01-30T16:25:25.132" v="2687" actId="20577"/>
          <ac:spMkLst>
            <pc:docMk/>
            <pc:sldMk cId="2191353150" sldId="380"/>
            <ac:spMk id="3" creationId="{1D5CEF06-4E32-73D3-3A6B-72C0696BF945}"/>
          </ac:spMkLst>
        </pc:spChg>
      </pc:sldChg>
      <pc:sldChg chg="modSp new mod ord">
        <pc:chgData name="Mari Nikonen" userId="21ccc40ad04ce58a" providerId="LiveId" clId="{3C09B1B4-DB7D-4DB9-A705-40E0D3A14A8B}" dt="2023-01-30T16:19:21.283" v="2664" actId="20577"/>
        <pc:sldMkLst>
          <pc:docMk/>
          <pc:sldMk cId="1250801956" sldId="381"/>
        </pc:sldMkLst>
        <pc:spChg chg="mod">
          <ac:chgData name="Mari Nikonen" userId="21ccc40ad04ce58a" providerId="LiveId" clId="{3C09B1B4-DB7D-4DB9-A705-40E0D3A14A8B}" dt="2023-01-30T13:24:44.736" v="1184" actId="20577"/>
          <ac:spMkLst>
            <pc:docMk/>
            <pc:sldMk cId="1250801956" sldId="381"/>
            <ac:spMk id="2" creationId="{9BA8AA0C-C0A2-DD41-5CE6-E547F49FF2E2}"/>
          </ac:spMkLst>
        </pc:spChg>
        <pc:spChg chg="mod">
          <ac:chgData name="Mari Nikonen" userId="21ccc40ad04ce58a" providerId="LiveId" clId="{3C09B1B4-DB7D-4DB9-A705-40E0D3A14A8B}" dt="2023-01-30T16:19:21.283" v="2664" actId="20577"/>
          <ac:spMkLst>
            <pc:docMk/>
            <pc:sldMk cId="1250801956" sldId="381"/>
            <ac:spMk id="3" creationId="{AC8DB3AC-7AEE-166A-7C9F-29715C4F16BE}"/>
          </ac:spMkLst>
        </pc:spChg>
      </pc:sldChg>
      <pc:sldChg chg="new del">
        <pc:chgData name="Mari Nikonen" userId="21ccc40ad04ce58a" providerId="LiveId" clId="{3C09B1B4-DB7D-4DB9-A705-40E0D3A14A8B}" dt="2023-01-30T13:25:47.293" v="1255" actId="47"/>
        <pc:sldMkLst>
          <pc:docMk/>
          <pc:sldMk cId="1451994342" sldId="382"/>
        </pc:sldMkLst>
      </pc:sldChg>
      <pc:sldChg chg="modSp add mod">
        <pc:chgData name="Mari Nikonen" userId="21ccc40ad04ce58a" providerId="LiveId" clId="{3C09B1B4-DB7D-4DB9-A705-40E0D3A14A8B}" dt="2023-01-30T16:22:46.571" v="2679" actId="20577"/>
        <pc:sldMkLst>
          <pc:docMk/>
          <pc:sldMk cId="332943209" sldId="383"/>
        </pc:sldMkLst>
        <pc:spChg chg="mod">
          <ac:chgData name="Mari Nikonen" userId="21ccc40ad04ce58a" providerId="LiveId" clId="{3C09B1B4-DB7D-4DB9-A705-40E0D3A14A8B}" dt="2023-01-30T16:22:46.571" v="2679" actId="20577"/>
          <ac:spMkLst>
            <pc:docMk/>
            <pc:sldMk cId="332943209" sldId="383"/>
            <ac:spMk id="3" creationId="{DF06449E-181B-5039-82C9-111010EC3CB8}"/>
          </ac:spMkLst>
        </pc:spChg>
      </pc:sldChg>
      <pc:sldChg chg="modSp add mod">
        <pc:chgData name="Mari Nikonen" userId="21ccc40ad04ce58a" providerId="LiveId" clId="{3C09B1B4-DB7D-4DB9-A705-40E0D3A14A8B}" dt="2023-01-30T16:26:38.213" v="2688" actId="20577"/>
        <pc:sldMkLst>
          <pc:docMk/>
          <pc:sldMk cId="2215950786" sldId="384"/>
        </pc:sldMkLst>
        <pc:spChg chg="mod">
          <ac:chgData name="Mari Nikonen" userId="21ccc40ad04ce58a" providerId="LiveId" clId="{3C09B1B4-DB7D-4DB9-A705-40E0D3A14A8B}" dt="2023-01-30T16:26:38.213" v="2688" actId="20577"/>
          <ac:spMkLst>
            <pc:docMk/>
            <pc:sldMk cId="2215950786" sldId="384"/>
            <ac:spMk id="3" creationId="{57B9D153-4D86-C8A2-823B-BB7E7B3EF70B}"/>
          </ac:spMkLst>
        </pc:spChg>
      </pc:sldChg>
      <pc:sldChg chg="addSp delSp modSp new mod">
        <pc:chgData name="Mari Nikonen" userId="21ccc40ad04ce58a" providerId="LiveId" clId="{3C09B1B4-DB7D-4DB9-A705-40E0D3A14A8B}" dt="2023-01-30T16:28:15.215" v="2743" actId="5793"/>
        <pc:sldMkLst>
          <pc:docMk/>
          <pc:sldMk cId="4290649099" sldId="385"/>
        </pc:sldMkLst>
        <pc:spChg chg="mod">
          <ac:chgData name="Mari Nikonen" userId="21ccc40ad04ce58a" providerId="LiveId" clId="{3C09B1B4-DB7D-4DB9-A705-40E0D3A14A8B}" dt="2023-01-30T13:27:33.966" v="1279"/>
          <ac:spMkLst>
            <pc:docMk/>
            <pc:sldMk cId="4290649099" sldId="385"/>
            <ac:spMk id="2" creationId="{1EC950E0-6310-A020-443E-23AB83179976}"/>
          </ac:spMkLst>
        </pc:spChg>
        <pc:spChg chg="mod">
          <ac:chgData name="Mari Nikonen" userId="21ccc40ad04ce58a" providerId="LiveId" clId="{3C09B1B4-DB7D-4DB9-A705-40E0D3A14A8B}" dt="2023-01-30T16:28:15.215" v="2743" actId="5793"/>
          <ac:spMkLst>
            <pc:docMk/>
            <pc:sldMk cId="4290649099" sldId="385"/>
            <ac:spMk id="3" creationId="{BC813F3F-D14C-2818-EABF-2FA4745E68A3}"/>
          </ac:spMkLst>
        </pc:spChg>
        <pc:spChg chg="add del">
          <ac:chgData name="Mari Nikonen" userId="21ccc40ad04ce58a" providerId="LiveId" clId="{3C09B1B4-DB7D-4DB9-A705-40E0D3A14A8B}" dt="2023-01-30T13:29:27.798" v="1281" actId="22"/>
          <ac:spMkLst>
            <pc:docMk/>
            <pc:sldMk cId="4290649099" sldId="385"/>
            <ac:spMk id="5" creationId="{5F3B3A49-236A-DCD1-50C9-040E96DBEEC8}"/>
          </ac:spMkLst>
        </pc:spChg>
      </pc:sldChg>
      <pc:sldChg chg="modSp add del mod">
        <pc:chgData name="Mari Nikonen" userId="21ccc40ad04ce58a" providerId="LiveId" clId="{3C09B1B4-DB7D-4DB9-A705-40E0D3A14A8B}" dt="2023-01-30T16:54:57.496" v="2994" actId="12"/>
        <pc:sldMkLst>
          <pc:docMk/>
          <pc:sldMk cId="202589051" sldId="386"/>
        </pc:sldMkLst>
        <pc:spChg chg="mod">
          <ac:chgData name="Mari Nikonen" userId="21ccc40ad04ce58a" providerId="LiveId" clId="{3C09B1B4-DB7D-4DB9-A705-40E0D3A14A8B}" dt="2023-01-30T16:54:57.496" v="2994" actId="12"/>
          <ac:spMkLst>
            <pc:docMk/>
            <pc:sldMk cId="202589051" sldId="386"/>
            <ac:spMk id="3" creationId="{80CCD6C1-0C69-87F4-82B0-9F49A1FAD5AA}"/>
          </ac:spMkLst>
        </pc:spChg>
      </pc:sldChg>
      <pc:sldChg chg="modSp new mod">
        <pc:chgData name="Mari Nikonen" userId="21ccc40ad04ce58a" providerId="LiveId" clId="{3C09B1B4-DB7D-4DB9-A705-40E0D3A14A8B}" dt="2023-01-30T15:05:53.654" v="1598" actId="20577"/>
        <pc:sldMkLst>
          <pc:docMk/>
          <pc:sldMk cId="3721001272" sldId="387"/>
        </pc:sldMkLst>
        <pc:spChg chg="mod">
          <ac:chgData name="Mari Nikonen" userId="21ccc40ad04ce58a" providerId="LiveId" clId="{3C09B1B4-DB7D-4DB9-A705-40E0D3A14A8B}" dt="2023-01-30T15:05:27.768" v="1536" actId="20577"/>
          <ac:spMkLst>
            <pc:docMk/>
            <pc:sldMk cId="3721001272" sldId="387"/>
            <ac:spMk id="2" creationId="{846CB71F-7900-4D2F-A87C-4C3914338840}"/>
          </ac:spMkLst>
        </pc:spChg>
        <pc:spChg chg="mod">
          <ac:chgData name="Mari Nikonen" userId="21ccc40ad04ce58a" providerId="LiveId" clId="{3C09B1B4-DB7D-4DB9-A705-40E0D3A14A8B}" dt="2023-01-30T15:05:53.654" v="1598" actId="20577"/>
          <ac:spMkLst>
            <pc:docMk/>
            <pc:sldMk cId="3721001272" sldId="387"/>
            <ac:spMk id="3" creationId="{B5A5FC7E-AFB8-3B3A-0D27-A9B7463E7278}"/>
          </ac:spMkLst>
        </pc:spChg>
      </pc:sldChg>
      <pc:sldChg chg="modSp new mod">
        <pc:chgData name="Mari Nikonen" userId="21ccc40ad04ce58a" providerId="LiveId" clId="{3C09B1B4-DB7D-4DB9-A705-40E0D3A14A8B}" dt="2023-01-30T15:19:32.710" v="1898" actId="20577"/>
        <pc:sldMkLst>
          <pc:docMk/>
          <pc:sldMk cId="4038943695" sldId="388"/>
        </pc:sldMkLst>
        <pc:spChg chg="mod">
          <ac:chgData name="Mari Nikonen" userId="21ccc40ad04ce58a" providerId="LiveId" clId="{3C09B1B4-DB7D-4DB9-A705-40E0D3A14A8B}" dt="2023-01-30T15:19:06.661" v="1845" actId="20577"/>
          <ac:spMkLst>
            <pc:docMk/>
            <pc:sldMk cId="4038943695" sldId="388"/>
            <ac:spMk id="2" creationId="{DC685A47-1911-EFF3-63C9-9DE734035AA1}"/>
          </ac:spMkLst>
        </pc:spChg>
        <pc:spChg chg="mod">
          <ac:chgData name="Mari Nikonen" userId="21ccc40ad04ce58a" providerId="LiveId" clId="{3C09B1B4-DB7D-4DB9-A705-40E0D3A14A8B}" dt="2023-01-30T15:19:32.710" v="1898" actId="20577"/>
          <ac:spMkLst>
            <pc:docMk/>
            <pc:sldMk cId="4038943695" sldId="388"/>
            <ac:spMk id="3" creationId="{89F0004C-3565-9FD4-89A7-32A1FF99F539}"/>
          </ac:spMkLst>
        </pc:spChg>
      </pc:sldChg>
      <pc:sldChg chg="modSp new mod">
        <pc:chgData name="Mari Nikonen" userId="21ccc40ad04ce58a" providerId="LiveId" clId="{3C09B1B4-DB7D-4DB9-A705-40E0D3A14A8B}" dt="2023-01-30T15:27:29.243" v="2060" actId="20577"/>
        <pc:sldMkLst>
          <pc:docMk/>
          <pc:sldMk cId="2480473980" sldId="389"/>
        </pc:sldMkLst>
        <pc:spChg chg="mod">
          <ac:chgData name="Mari Nikonen" userId="21ccc40ad04ce58a" providerId="LiveId" clId="{3C09B1B4-DB7D-4DB9-A705-40E0D3A14A8B}" dt="2023-01-30T15:25:57.993" v="1916" actId="20577"/>
          <ac:spMkLst>
            <pc:docMk/>
            <pc:sldMk cId="2480473980" sldId="389"/>
            <ac:spMk id="2" creationId="{A239051E-F428-1E1D-2CC9-C521D6483279}"/>
          </ac:spMkLst>
        </pc:spChg>
        <pc:spChg chg="mod">
          <ac:chgData name="Mari Nikonen" userId="21ccc40ad04ce58a" providerId="LiveId" clId="{3C09B1B4-DB7D-4DB9-A705-40E0D3A14A8B}" dt="2023-01-30T15:27:29.243" v="2060" actId="20577"/>
          <ac:spMkLst>
            <pc:docMk/>
            <pc:sldMk cId="2480473980" sldId="389"/>
            <ac:spMk id="3" creationId="{64D9631E-DCE3-8810-F574-0440F769CC2D}"/>
          </ac:spMkLst>
        </pc:spChg>
      </pc:sldChg>
      <pc:sldChg chg="modSp new mod">
        <pc:chgData name="Mari Nikonen" userId="21ccc40ad04ce58a" providerId="LiveId" clId="{3C09B1B4-DB7D-4DB9-A705-40E0D3A14A8B}" dt="2023-01-30T15:29:24.024" v="2209" actId="20577"/>
        <pc:sldMkLst>
          <pc:docMk/>
          <pc:sldMk cId="114188097" sldId="390"/>
        </pc:sldMkLst>
        <pc:spChg chg="mod">
          <ac:chgData name="Mari Nikonen" userId="21ccc40ad04ce58a" providerId="LiveId" clId="{3C09B1B4-DB7D-4DB9-A705-40E0D3A14A8B}" dt="2023-01-30T15:28:32.129" v="2117" actId="20577"/>
          <ac:spMkLst>
            <pc:docMk/>
            <pc:sldMk cId="114188097" sldId="390"/>
            <ac:spMk id="2" creationId="{6FC16D45-72D1-731F-5666-B2A5C32640C2}"/>
          </ac:spMkLst>
        </pc:spChg>
        <pc:spChg chg="mod">
          <ac:chgData name="Mari Nikonen" userId="21ccc40ad04ce58a" providerId="LiveId" clId="{3C09B1B4-DB7D-4DB9-A705-40E0D3A14A8B}" dt="2023-01-30T15:29:24.024" v="2209" actId="20577"/>
          <ac:spMkLst>
            <pc:docMk/>
            <pc:sldMk cId="114188097" sldId="390"/>
            <ac:spMk id="3" creationId="{B5656436-629A-776A-D4B4-01B331947AF6}"/>
          </ac:spMkLst>
        </pc:spChg>
      </pc:sldChg>
      <pc:sldChg chg="modSp new mod">
        <pc:chgData name="Mari Nikonen" userId="21ccc40ad04ce58a" providerId="LiveId" clId="{3C09B1B4-DB7D-4DB9-A705-40E0D3A14A8B}" dt="2023-01-30T15:29:41.107" v="2250" actId="20577"/>
        <pc:sldMkLst>
          <pc:docMk/>
          <pc:sldMk cId="3979098836" sldId="391"/>
        </pc:sldMkLst>
        <pc:spChg chg="mod">
          <ac:chgData name="Mari Nikonen" userId="21ccc40ad04ce58a" providerId="LiveId" clId="{3C09B1B4-DB7D-4DB9-A705-40E0D3A14A8B}" dt="2023-01-30T15:29:29.750" v="2212" actId="20577"/>
          <ac:spMkLst>
            <pc:docMk/>
            <pc:sldMk cId="3979098836" sldId="391"/>
            <ac:spMk id="2" creationId="{80FDB152-1C61-4CF2-0A3A-773EB06A4322}"/>
          </ac:spMkLst>
        </pc:spChg>
        <pc:spChg chg="mod">
          <ac:chgData name="Mari Nikonen" userId="21ccc40ad04ce58a" providerId="LiveId" clId="{3C09B1B4-DB7D-4DB9-A705-40E0D3A14A8B}" dt="2023-01-30T15:29:41.107" v="2250" actId="20577"/>
          <ac:spMkLst>
            <pc:docMk/>
            <pc:sldMk cId="3979098836" sldId="391"/>
            <ac:spMk id="3" creationId="{81260E87-C08C-3207-2582-8C28F4937042}"/>
          </ac:spMkLst>
        </pc:spChg>
      </pc:sldChg>
      <pc:sldChg chg="modSp new mod">
        <pc:chgData name="Mari Nikonen" userId="21ccc40ad04ce58a" providerId="LiveId" clId="{3C09B1B4-DB7D-4DB9-A705-40E0D3A14A8B}" dt="2023-01-30T15:32:50.814" v="2497" actId="20577"/>
        <pc:sldMkLst>
          <pc:docMk/>
          <pc:sldMk cId="738011003" sldId="392"/>
        </pc:sldMkLst>
        <pc:spChg chg="mod">
          <ac:chgData name="Mari Nikonen" userId="21ccc40ad04ce58a" providerId="LiveId" clId="{3C09B1B4-DB7D-4DB9-A705-40E0D3A14A8B}" dt="2023-01-30T15:30:44.407" v="2261" actId="20577"/>
          <ac:spMkLst>
            <pc:docMk/>
            <pc:sldMk cId="738011003" sldId="392"/>
            <ac:spMk id="2" creationId="{B8774506-D123-BBA0-A6D9-A11503712B63}"/>
          </ac:spMkLst>
        </pc:spChg>
        <pc:spChg chg="mod">
          <ac:chgData name="Mari Nikonen" userId="21ccc40ad04ce58a" providerId="LiveId" clId="{3C09B1B4-DB7D-4DB9-A705-40E0D3A14A8B}" dt="2023-01-30T15:32:50.814" v="2497" actId="20577"/>
          <ac:spMkLst>
            <pc:docMk/>
            <pc:sldMk cId="738011003" sldId="392"/>
            <ac:spMk id="3" creationId="{6EB94186-6C72-4E4D-07AF-8E78197A6C7E}"/>
          </ac:spMkLst>
        </pc:spChg>
      </pc:sldChg>
      <pc:sldChg chg="modSp new mod">
        <pc:chgData name="Mari Nikonen" userId="21ccc40ad04ce58a" providerId="LiveId" clId="{3C09B1B4-DB7D-4DB9-A705-40E0D3A14A8B}" dt="2023-01-30T15:36:46.739" v="2563" actId="20577"/>
        <pc:sldMkLst>
          <pc:docMk/>
          <pc:sldMk cId="3701227323" sldId="393"/>
        </pc:sldMkLst>
        <pc:spChg chg="mod">
          <ac:chgData name="Mari Nikonen" userId="21ccc40ad04ce58a" providerId="LiveId" clId="{3C09B1B4-DB7D-4DB9-A705-40E0D3A14A8B}" dt="2023-01-30T15:36:03.462" v="2525" actId="20577"/>
          <ac:spMkLst>
            <pc:docMk/>
            <pc:sldMk cId="3701227323" sldId="393"/>
            <ac:spMk id="2" creationId="{2E65D1FF-513D-E61F-F3D0-828439DA2F40}"/>
          </ac:spMkLst>
        </pc:spChg>
        <pc:spChg chg="mod">
          <ac:chgData name="Mari Nikonen" userId="21ccc40ad04ce58a" providerId="LiveId" clId="{3C09B1B4-DB7D-4DB9-A705-40E0D3A14A8B}" dt="2023-01-30T15:36:46.739" v="2563" actId="20577"/>
          <ac:spMkLst>
            <pc:docMk/>
            <pc:sldMk cId="3701227323" sldId="393"/>
            <ac:spMk id="3" creationId="{78AE43EF-3504-82E3-7A86-7076E439DCEC}"/>
          </ac:spMkLst>
        </pc:spChg>
      </pc:sldChg>
      <pc:sldChg chg="modSp new mod">
        <pc:chgData name="Mari Nikonen" userId="21ccc40ad04ce58a" providerId="LiveId" clId="{3C09B1B4-DB7D-4DB9-A705-40E0D3A14A8B}" dt="2023-01-30T16:27:28.172" v="2727" actId="20577"/>
        <pc:sldMkLst>
          <pc:docMk/>
          <pc:sldMk cId="3748586232" sldId="394"/>
        </pc:sldMkLst>
        <pc:spChg chg="mod">
          <ac:chgData name="Mari Nikonen" userId="21ccc40ad04ce58a" providerId="LiveId" clId="{3C09B1B4-DB7D-4DB9-A705-40E0D3A14A8B}" dt="2023-01-30T16:27:28.172" v="2727" actId="20577"/>
          <ac:spMkLst>
            <pc:docMk/>
            <pc:sldMk cId="3748586232" sldId="394"/>
            <ac:spMk id="3" creationId="{AC6F336A-6B78-4615-82E9-760DF42A6A2E}"/>
          </ac:spMkLst>
        </pc:spChg>
      </pc:sldChg>
      <pc:sldChg chg="modSp new mod">
        <pc:chgData name="Mari Nikonen" userId="21ccc40ad04ce58a" providerId="LiveId" clId="{3C09B1B4-DB7D-4DB9-A705-40E0D3A14A8B}" dt="2023-01-30T16:30:02.775" v="2916" actId="20577"/>
        <pc:sldMkLst>
          <pc:docMk/>
          <pc:sldMk cId="2822146530" sldId="395"/>
        </pc:sldMkLst>
        <pc:spChg chg="mod">
          <ac:chgData name="Mari Nikonen" userId="21ccc40ad04ce58a" providerId="LiveId" clId="{3C09B1B4-DB7D-4DB9-A705-40E0D3A14A8B}" dt="2023-01-30T16:29:49.393" v="2868" actId="20577"/>
          <ac:spMkLst>
            <pc:docMk/>
            <pc:sldMk cId="2822146530" sldId="395"/>
            <ac:spMk id="2" creationId="{75BFF43A-D38E-BDC0-4181-E4DE8B380DE3}"/>
          </ac:spMkLst>
        </pc:spChg>
        <pc:spChg chg="mod">
          <ac:chgData name="Mari Nikonen" userId="21ccc40ad04ce58a" providerId="LiveId" clId="{3C09B1B4-DB7D-4DB9-A705-40E0D3A14A8B}" dt="2023-01-30T16:30:02.775" v="2916" actId="20577"/>
          <ac:spMkLst>
            <pc:docMk/>
            <pc:sldMk cId="2822146530" sldId="395"/>
            <ac:spMk id="3" creationId="{1773F9D4-33A8-249B-70BF-63B84BEAC6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30.1.2023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MquG8peXX4H9aMiu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flinga.fi/s/ETQ7YJ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8216&amp;section=6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MquG8peXX4H9aMiu5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" r="783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800"/>
              <a:t>Suomi </a:t>
            </a:r>
            <a:r>
              <a:rPr lang="fi-FI" sz="4800" dirty="0"/>
              <a:t>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i-FI" sz="1700" dirty="0"/>
              <a:t>ALC-7220</a:t>
            </a:r>
          </a:p>
          <a:p>
            <a:pPr algn="l"/>
            <a:r>
              <a:rPr lang="fi-FI" sz="1700" dirty="0"/>
              <a:t>Mari Nikonen </a:t>
            </a:r>
          </a:p>
          <a:p>
            <a:pPr algn="l"/>
            <a:r>
              <a:rPr lang="fi-FI" sz="1700" dirty="0"/>
              <a:t>5</a:t>
            </a:r>
            <a:r>
              <a:rPr lang="fi-FI" sz="1700"/>
              <a:t>. </a:t>
            </a:r>
            <a:r>
              <a:rPr lang="fi-FI" sz="1700" dirty="0"/>
              <a:t>tapaaminen </a:t>
            </a:r>
          </a:p>
          <a:p>
            <a:pPr algn="l"/>
            <a:r>
              <a:rPr lang="fi-FI" sz="1700"/>
              <a:t>Maanantaina 30.1.2023 klo 16.30-18.30</a:t>
            </a:r>
            <a:endParaRPr lang="fi-FI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5F76A5-2B52-A915-15D2-1BB29F6A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Word rhythm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4544E5-3AC5-80B4-D930-DC6F070A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1. Aku </a:t>
            </a:r>
          </a:p>
          <a:p>
            <a:pPr marL="457200" lvl="1" indent="0">
              <a:buNone/>
            </a:pPr>
            <a:r>
              <a:rPr lang="fi-FI"/>
              <a:t>= first name (male) </a:t>
            </a:r>
          </a:p>
          <a:p>
            <a:pPr marL="457200" lvl="1" indent="0">
              <a:buNone/>
            </a:pPr>
            <a:endParaRPr lang="fi-FI"/>
          </a:p>
          <a:p>
            <a:pPr marL="457200" lvl="1" indent="0">
              <a:buNone/>
            </a:pPr>
            <a:r>
              <a:rPr lang="fi-FI"/>
              <a:t>a-ku</a:t>
            </a:r>
          </a:p>
          <a:p>
            <a:pPr marL="457200" lvl="1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2. Akku </a:t>
            </a:r>
          </a:p>
          <a:p>
            <a:pPr marL="457200" lvl="1" indent="0">
              <a:buNone/>
            </a:pPr>
            <a:r>
              <a:rPr lang="fi-FI"/>
              <a:t>= battery (chargeable)</a:t>
            </a:r>
          </a:p>
          <a:p>
            <a:pPr marL="457200" lvl="1" indent="0">
              <a:buNone/>
            </a:pPr>
            <a:endParaRPr lang="fi-FI"/>
          </a:p>
          <a:p>
            <a:pPr marL="457200" lvl="1" indent="0">
              <a:buNone/>
            </a:pPr>
            <a:r>
              <a:rPr lang="fi-FI"/>
              <a:t>ak-ku </a:t>
            </a:r>
          </a:p>
        </p:txBody>
      </p:sp>
    </p:spTree>
    <p:extLst>
      <p:ext uri="{BB962C8B-B14F-4D97-AF65-F5344CB8AC3E}">
        <p14:creationId xmlns:p14="http://schemas.microsoft.com/office/powerpoint/2010/main" val="176880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CB1D24-0C5F-42BE-46D7-9A76769A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These are hard to remember at first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4EE51B-69AC-A03C-6E69-ABC03245B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But they will get intuitive over time</a:t>
            </a:r>
          </a:p>
          <a:p>
            <a:r>
              <a:rPr lang="fi-FI"/>
              <a:t>Say the version you remember, it’s usually clear from context what you mean!</a:t>
            </a:r>
          </a:p>
          <a:p>
            <a:r>
              <a:rPr lang="fi-FI"/>
              <a:t>If you know a sound is long, exaggerate it</a:t>
            </a:r>
          </a:p>
        </p:txBody>
      </p:sp>
    </p:spTree>
    <p:extLst>
      <p:ext uri="{BB962C8B-B14F-4D97-AF65-F5344CB8AC3E}">
        <p14:creationId xmlns:p14="http://schemas.microsoft.com/office/powerpoint/2010/main" val="268892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7FE165-9386-BA05-7EAC-F8F43711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Start with this one: kusi vs. kuusi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3D3D0B-82DF-9386-7BA0-FB42AC6AB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1. kusi = piss (vulgar) </a:t>
            </a:r>
          </a:p>
          <a:p>
            <a:pPr marL="0" indent="0">
              <a:buNone/>
            </a:pPr>
            <a:r>
              <a:rPr lang="fi-FI"/>
              <a:t>2. kuusi </a:t>
            </a:r>
          </a:p>
          <a:p>
            <a:pPr lvl="1"/>
            <a:r>
              <a:rPr lang="fi-FI"/>
              <a:t>1. 6</a:t>
            </a:r>
          </a:p>
          <a:p>
            <a:pPr lvl="1"/>
            <a:r>
              <a:rPr lang="fi-FI"/>
              <a:t>2. fir tree </a:t>
            </a:r>
          </a:p>
          <a:p>
            <a:pPr lvl="1"/>
            <a:endParaRPr lang="fi-FI"/>
          </a:p>
          <a:p>
            <a:pPr lvl="1"/>
            <a:endParaRPr lang="fi-FI"/>
          </a:p>
          <a:p>
            <a:pPr lvl="1"/>
            <a:r>
              <a:rPr lang="fi-FI"/>
              <a:t>Really exaggerate the uu in kuusi</a:t>
            </a:r>
          </a:p>
          <a:p>
            <a:endParaRPr lang="fi-FI"/>
          </a:p>
          <a:p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580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647AAA-6B0D-1FCA-D885-25976965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Kurssipalaute = Course feedback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64F11E-0257-DB32-74F3-4C2097FA4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https://forms.gle/MquG8peXX4H9aMiu5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522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6CB71F-7900-4D2F-A87C-4C3914338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Grading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A5FC7E-AFB8-3B3A-0D27-A9B7463E7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Scale 1–5 </a:t>
            </a:r>
          </a:p>
          <a:p>
            <a:r>
              <a:rPr lang="fi-FI"/>
              <a:t>1 = first passing grade</a:t>
            </a:r>
          </a:p>
          <a:p>
            <a:r>
              <a:rPr lang="fi-FI"/>
              <a:t>3 = good</a:t>
            </a:r>
          </a:p>
          <a:p>
            <a:r>
              <a:rPr lang="fi-FI"/>
              <a:t>5 = excellent</a:t>
            </a:r>
          </a:p>
        </p:txBody>
      </p:sp>
    </p:spTree>
    <p:extLst>
      <p:ext uri="{BB962C8B-B14F-4D97-AF65-F5344CB8AC3E}">
        <p14:creationId xmlns:p14="http://schemas.microsoft.com/office/powerpoint/2010/main" val="372100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E7EC58-7B8E-CA50-33E8-5F81D09EB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Some additions to family vocabulary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B5AA07-B992-9ADB-0151-302FCB69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Harjoitus 4 sivulla 24 (New: Harjoitus 5 sivulla 29)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Kumppani = partner (both business and romantic) </a:t>
            </a:r>
          </a:p>
          <a:p>
            <a:pPr marL="0" indent="0">
              <a:buNone/>
            </a:pPr>
            <a:r>
              <a:rPr lang="fi-FI"/>
              <a:t>Puoliso = spouse/partner </a:t>
            </a:r>
          </a:p>
          <a:p>
            <a:pPr marL="0" indent="0">
              <a:buNone/>
            </a:pPr>
            <a:r>
              <a:rPr lang="fi-FI"/>
              <a:t>	(partneri = business partner) </a:t>
            </a:r>
          </a:p>
          <a:p>
            <a:pPr marL="0" indent="0">
              <a:buNone/>
            </a:pPr>
            <a:r>
              <a:rPr lang="fi-FI"/>
              <a:t>Av</a:t>
            </a:r>
            <a:r>
              <a:rPr lang="fi-FI" b="1"/>
              <a:t>i</a:t>
            </a:r>
            <a:r>
              <a:rPr lang="fi-FI"/>
              <a:t>opuoliso = spouse, married legally </a:t>
            </a:r>
          </a:p>
          <a:p>
            <a:pPr marL="0" indent="0">
              <a:buNone/>
            </a:pPr>
            <a:r>
              <a:rPr lang="fi-FI"/>
              <a:t>Avopuoliso = spouse, live together, not married (common-law marriage)</a:t>
            </a:r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6435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E8925E-5DB3-2427-CD40-E3A7E5CF0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Friendships and relationships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57B6A1-517F-FF73-F65A-E0FE58E1C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Ystävä = close friend</a:t>
            </a:r>
          </a:p>
          <a:p>
            <a:r>
              <a:rPr lang="fi-FI"/>
              <a:t>Kaveri = friend</a:t>
            </a:r>
          </a:p>
          <a:p>
            <a:pPr lvl="1"/>
            <a:r>
              <a:rPr lang="fi-FI"/>
              <a:t>Facebook-kaveri</a:t>
            </a:r>
          </a:p>
          <a:p>
            <a:r>
              <a:rPr lang="fi-FI"/>
              <a:t>Tyttöystävä, tyttökaveri = girlfriend</a:t>
            </a:r>
          </a:p>
          <a:p>
            <a:r>
              <a:rPr lang="fi-FI"/>
              <a:t>Poikaystävä, poikakaveri = boyfriend </a:t>
            </a:r>
          </a:p>
          <a:p>
            <a:r>
              <a:rPr lang="fi-FI"/>
              <a:t>Heila = Significant other </a:t>
            </a:r>
          </a:p>
          <a:p>
            <a:pPr lvl="1"/>
            <a:r>
              <a:rPr lang="fi-FI"/>
              <a:t>much more informal in tone than SO</a:t>
            </a:r>
          </a:p>
        </p:txBody>
      </p:sp>
    </p:spTree>
    <p:extLst>
      <p:ext uri="{BB962C8B-B14F-4D97-AF65-F5344CB8AC3E}">
        <p14:creationId xmlns:p14="http://schemas.microsoft.com/office/powerpoint/2010/main" val="1989658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6DD2DE-AEF8-1838-614D-FED91B360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Family words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D0CC24-0FC9-F7F9-0334-E79104E0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sisarus = sibling </a:t>
            </a:r>
          </a:p>
          <a:p>
            <a:pPr marL="0" indent="0">
              <a:buNone/>
            </a:pPr>
            <a:r>
              <a:rPr lang="fi-FI"/>
              <a:t>siskonlapsi, veljenlapsi, sisaruksenlapsi = niece/nephew, nibling</a:t>
            </a:r>
          </a:p>
          <a:p>
            <a:pPr marL="0" indent="0">
              <a:buNone/>
            </a:pPr>
            <a:r>
              <a:rPr lang="fi-FI"/>
              <a:t>vanhempi = parent, singular</a:t>
            </a:r>
          </a:p>
          <a:p>
            <a:pPr marL="0" indent="0">
              <a:buNone/>
            </a:pPr>
            <a:r>
              <a:rPr lang="fi-FI"/>
              <a:t>	vanhemmat = parents, plural </a:t>
            </a:r>
          </a:p>
          <a:p>
            <a:pPr marL="0" indent="0">
              <a:buNone/>
            </a:pPr>
            <a:r>
              <a:rPr lang="fi-FI"/>
              <a:t>isovanhempi = grandparent</a:t>
            </a:r>
          </a:p>
          <a:p>
            <a:pPr marL="0" indent="0">
              <a:buNone/>
            </a:pPr>
            <a:r>
              <a:rPr lang="fi-FI"/>
              <a:t>lapsenlapsi = grandchild </a:t>
            </a:r>
          </a:p>
          <a:p>
            <a:pPr marL="0" indent="0">
              <a:buNone/>
            </a:pPr>
            <a:r>
              <a:rPr lang="fi-FI"/>
              <a:t>appivanhempi = parent in law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305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685A47-1911-EFF3-63C9-9DE73403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More in-laws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F0004C-3565-9FD4-89A7-32A1FF99F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käly = sister-in-law</a:t>
            </a:r>
          </a:p>
          <a:p>
            <a:pPr lvl="1"/>
            <a:r>
              <a:rPr lang="fi-FI"/>
              <a:t>often also: miehen vaimo, veljen vaimo </a:t>
            </a:r>
          </a:p>
          <a:p>
            <a:r>
              <a:rPr lang="fi-FI"/>
              <a:t>lanko = brother-in-law</a:t>
            </a:r>
          </a:p>
          <a:p>
            <a:pPr lvl="1"/>
            <a:r>
              <a:rPr lang="fi-FI"/>
              <a:t>often also: siskon mies, vaimon veli </a:t>
            </a:r>
          </a:p>
          <a:p>
            <a:pPr lvl="1"/>
            <a:endParaRPr lang="fi-FI"/>
          </a:p>
          <a:p>
            <a:r>
              <a:rPr lang="fi-FI"/>
              <a:t>appi = father in law</a:t>
            </a:r>
          </a:p>
          <a:p>
            <a:r>
              <a:rPr lang="fi-FI"/>
              <a:t>anoppi = mother in law </a:t>
            </a:r>
          </a:p>
        </p:txBody>
      </p:sp>
    </p:spTree>
    <p:extLst>
      <p:ext uri="{BB962C8B-B14F-4D97-AF65-F5344CB8AC3E}">
        <p14:creationId xmlns:p14="http://schemas.microsoft.com/office/powerpoint/2010/main" val="4038943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E7C44F-6C2D-03EC-CAEE-9DE35006D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Kuunnellaan kappale 2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7FD01A-8E5B-E5BB-5057-5B6A25A49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sivulla 20–21</a:t>
            </a:r>
          </a:p>
          <a:p>
            <a:r>
              <a:rPr lang="fi-FI"/>
              <a:t>Tyynen perhe sivulla 23</a:t>
            </a:r>
          </a:p>
        </p:txBody>
      </p:sp>
    </p:spTree>
    <p:extLst>
      <p:ext uri="{BB962C8B-B14F-4D97-AF65-F5344CB8AC3E}">
        <p14:creationId xmlns:p14="http://schemas.microsoft.com/office/powerpoint/2010/main" val="255136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Tervetuloa tunni-lle!</a:t>
            </a:r>
          </a:p>
          <a:p>
            <a:pPr marL="0" indent="0">
              <a:buNone/>
            </a:pPr>
            <a:r>
              <a:rPr lang="fi-FI"/>
              <a:t>Welcome lesson-to!</a:t>
            </a:r>
          </a:p>
          <a:p>
            <a:pPr marL="0" indent="0">
              <a:buNone/>
            </a:pPr>
            <a:r>
              <a:rPr lang="fi-FI"/>
              <a:t>= Welcome to the lesson!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tunti = hour,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9975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39051E-F428-1E1D-2CC9-C521D648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Vuotias ja vuotta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D9631E-DCE3-8810-F574-0440F769C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Olen 36-vuotias. </a:t>
            </a:r>
          </a:p>
          <a:p>
            <a:pPr marL="0" indent="0">
              <a:buNone/>
            </a:pPr>
            <a:r>
              <a:rPr lang="fi-FI"/>
              <a:t>	”I am a 36-year-old”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Olen 36 vuotta. </a:t>
            </a:r>
          </a:p>
          <a:p>
            <a:pPr marL="457200" lvl="1" indent="0">
              <a:buNone/>
            </a:pPr>
            <a:r>
              <a:rPr lang="fi-FI"/>
              <a:t>	”I am 36 years (old)”</a:t>
            </a:r>
          </a:p>
          <a:p>
            <a:pPr marL="457200" lvl="1" indent="0">
              <a:buNone/>
            </a:pPr>
            <a:r>
              <a:rPr lang="fi-FI"/>
              <a:t>Olen 36 vuotta vanha. </a:t>
            </a:r>
          </a:p>
          <a:p>
            <a:pPr marL="457200" lvl="1" indent="0">
              <a:buNone/>
            </a:pPr>
            <a:r>
              <a:rPr lang="fi-FI"/>
              <a:t>I am 36 years old. </a:t>
            </a:r>
          </a:p>
        </p:txBody>
      </p:sp>
    </p:spTree>
    <p:extLst>
      <p:ext uri="{BB962C8B-B14F-4D97-AF65-F5344CB8AC3E}">
        <p14:creationId xmlns:p14="http://schemas.microsoft.com/office/powerpoint/2010/main" val="2480473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C16D45-72D1-731F-5666-B2A5C3264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Personal pronouns in spoken and written language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656436-629A-776A-D4B4-01B331947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Written			Spoken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minä				mä	</a:t>
            </a:r>
          </a:p>
          <a:p>
            <a:pPr marL="0" indent="0">
              <a:buNone/>
            </a:pPr>
            <a:r>
              <a:rPr lang="fi-FI"/>
              <a:t>sinä				sä</a:t>
            </a:r>
          </a:p>
          <a:p>
            <a:pPr marL="0" indent="0">
              <a:buNone/>
            </a:pPr>
            <a:r>
              <a:rPr lang="fi-FI"/>
              <a:t>hän/se			se	</a:t>
            </a:r>
          </a:p>
          <a:p>
            <a:pPr marL="0" indent="0">
              <a:buNone/>
            </a:pPr>
            <a:r>
              <a:rPr lang="fi-FI"/>
              <a:t>me 				me</a:t>
            </a:r>
          </a:p>
          <a:p>
            <a:pPr marL="0" indent="0">
              <a:buNone/>
            </a:pPr>
            <a:r>
              <a:rPr lang="fi-FI"/>
              <a:t>te 				te	</a:t>
            </a:r>
          </a:p>
          <a:p>
            <a:pPr marL="0" indent="0">
              <a:buNone/>
            </a:pPr>
            <a:r>
              <a:rPr lang="fi-FI"/>
              <a:t>he/se				ne	</a:t>
            </a:r>
          </a:p>
        </p:txBody>
      </p:sp>
    </p:spTree>
    <p:extLst>
      <p:ext uri="{BB962C8B-B14F-4D97-AF65-F5344CB8AC3E}">
        <p14:creationId xmlns:p14="http://schemas.microsoft.com/office/powerpoint/2010/main" val="114188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FDB152-1C61-4CF2-0A3A-773EB06A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260E87-C08C-3207-2582-8C28F4937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written: it</a:t>
            </a:r>
          </a:p>
          <a:p>
            <a:r>
              <a:rPr lang="fi-FI"/>
              <a:t>spoken: he/she/they/it</a:t>
            </a:r>
          </a:p>
        </p:txBody>
      </p:sp>
    </p:spTree>
    <p:extLst>
      <p:ext uri="{BB962C8B-B14F-4D97-AF65-F5344CB8AC3E}">
        <p14:creationId xmlns:p14="http://schemas.microsoft.com/office/powerpoint/2010/main" val="3979098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774506-D123-BBA0-A6D9-A11503712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B94186-6C72-4E4D-07AF-8E78197A6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toimittaja = reporter, journalist</a:t>
            </a:r>
          </a:p>
          <a:p>
            <a:r>
              <a:rPr lang="fi-FI"/>
              <a:t>Susanin naapurissa </a:t>
            </a:r>
          </a:p>
          <a:p>
            <a:pPr lvl="1"/>
            <a:r>
              <a:rPr lang="fi-FI"/>
              <a:t>naapurissa = in the neighbouring property, at the neighbour’s </a:t>
            </a:r>
          </a:p>
          <a:p>
            <a:pPr lvl="1"/>
            <a:r>
              <a:rPr lang="fi-FI"/>
              <a:t>naapuri = </a:t>
            </a:r>
          </a:p>
          <a:p>
            <a:pPr lvl="2"/>
            <a:r>
              <a:rPr lang="fi-FI"/>
              <a:t>1. neighbour (the person)</a:t>
            </a:r>
          </a:p>
          <a:p>
            <a:pPr lvl="2"/>
            <a:r>
              <a:rPr lang="fi-FI"/>
              <a:t>2. the neighbouring house (or property, or flat...) </a:t>
            </a:r>
          </a:p>
          <a:p>
            <a:pPr lvl="3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8011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560F11-3EF5-AF51-44D9-2DA8E05F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Kommentteja?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8098AC-D285-CBA7-CC98-AAE005429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>
                <a:hlinkClick r:id="rId2"/>
              </a:rPr>
              <a:t>https://edu.flinga.fi/s/ETQ7YJG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6366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802317-FC96-0E83-527F-3B3027DE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Tampereella vs. Helsingissä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2EBD5B-C906-3A7B-6BFC-347DA8302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/>
              <a:t>Place names can take -lla/llä or –ssa/sää for ’in’</a:t>
            </a:r>
          </a:p>
          <a:p>
            <a:pPr lvl="1"/>
            <a:r>
              <a:rPr lang="fi-FI"/>
              <a:t>Helsingissä, Espoossa</a:t>
            </a:r>
          </a:p>
          <a:p>
            <a:pPr lvl="2"/>
            <a:r>
              <a:rPr lang="fi-FI"/>
              <a:t>Intiassa, Sambiassa, Brasiliassa</a:t>
            </a:r>
          </a:p>
          <a:p>
            <a:pPr lvl="2"/>
            <a:r>
              <a:rPr lang="fi-FI"/>
              <a:t>Outside of Finland: always –ssa (some exception) </a:t>
            </a:r>
          </a:p>
          <a:p>
            <a:pPr lvl="1"/>
            <a:r>
              <a:rPr lang="fi-FI"/>
              <a:t>Tampereella, Vantaalla</a:t>
            </a:r>
          </a:p>
          <a:p>
            <a:r>
              <a:rPr lang="fi-FI"/>
              <a:t>There’s no way to know which one, you have to look it up and memorize</a:t>
            </a:r>
          </a:p>
          <a:p>
            <a:r>
              <a:rPr lang="fi-FI"/>
              <a:t>When I moved to Turku, I had to ask the locals how the place names worked </a:t>
            </a:r>
          </a:p>
          <a:p>
            <a:r>
              <a:rPr lang="fi-FI"/>
              <a:t>If the place is related to water or the name of a body of water, it’s likely to be –lla/llä</a:t>
            </a:r>
          </a:p>
          <a:p>
            <a:pPr lvl="1"/>
            <a:r>
              <a:rPr lang="fi-FI"/>
              <a:t>Vantaassa = In the river Vantaa</a:t>
            </a:r>
          </a:p>
          <a:p>
            <a:pPr lvl="1"/>
            <a:r>
              <a:rPr lang="fi-FI"/>
              <a:t>Vantaalla = In the city called Vantaa  </a:t>
            </a:r>
          </a:p>
        </p:txBody>
      </p:sp>
    </p:spTree>
    <p:extLst>
      <p:ext uri="{BB962C8B-B14F-4D97-AF65-F5344CB8AC3E}">
        <p14:creationId xmlns:p14="http://schemas.microsoft.com/office/powerpoint/2010/main" val="2435468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65D1FF-513D-E61F-F3D0-828439DA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Mielenkiintoista!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AE43EF-3504-82E3-7A86-7076E439D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Interesting! </a:t>
            </a:r>
          </a:p>
          <a:p>
            <a:endParaRPr lang="fi-FI"/>
          </a:p>
          <a:p>
            <a:endParaRPr lang="fi-FI"/>
          </a:p>
          <a:p>
            <a:r>
              <a:rPr lang="fi-FI"/>
              <a:t>kolmetoista = thirteen</a:t>
            </a:r>
          </a:p>
        </p:txBody>
      </p:sp>
    </p:spTree>
    <p:extLst>
      <p:ext uri="{BB962C8B-B14F-4D97-AF65-F5344CB8AC3E}">
        <p14:creationId xmlns:p14="http://schemas.microsoft.com/office/powerpoint/2010/main" val="3701227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9FF86E-B8D7-DF9E-2F6D-04FE42AC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TAUKO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1E7BE8-9142-809A-B08F-70F1627DF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Kello on nyt 17.37</a:t>
            </a:r>
          </a:p>
          <a:p>
            <a:r>
              <a:rPr lang="fi-FI" b="1"/>
              <a:t>Jatketaan 17.47</a:t>
            </a:r>
          </a:p>
        </p:txBody>
      </p:sp>
    </p:spTree>
    <p:extLst>
      <p:ext uri="{BB962C8B-B14F-4D97-AF65-F5344CB8AC3E}">
        <p14:creationId xmlns:p14="http://schemas.microsoft.com/office/powerpoint/2010/main" val="2107068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6F051B-54C3-A573-6DC2-1D18D566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6F3D45-9861-4EEE-B91B-0CA5577B0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https://mycourses.aalto.fi/course/view.php?id=38216&amp;section=6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r>
              <a:rPr lang="fi-FI"/>
              <a:t>No need to share anything you don’t want to share</a:t>
            </a:r>
          </a:p>
          <a:p>
            <a:r>
              <a:rPr lang="fi-FI"/>
              <a:t>Feel free to make up an identity, an ideal family...</a:t>
            </a:r>
          </a:p>
          <a:p>
            <a:r>
              <a:rPr lang="fi-FI"/>
              <a:t>Chosen family is family</a:t>
            </a:r>
          </a:p>
          <a:p>
            <a:pPr marL="457200" lvl="1" indent="0">
              <a:buNone/>
            </a:pPr>
            <a:r>
              <a:rPr lang="fi-FI"/>
              <a:t>= Itse valittu perhe on perhe§</a:t>
            </a:r>
          </a:p>
        </p:txBody>
      </p:sp>
    </p:spTree>
    <p:extLst>
      <p:ext uri="{BB962C8B-B14F-4D97-AF65-F5344CB8AC3E}">
        <p14:creationId xmlns:p14="http://schemas.microsoft.com/office/powerpoint/2010/main" val="12614166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98A1A-D0CE-B99E-F023-F70EF96A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Kielioppi: Expressing possession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5CEF06-4E32-73D3-3A6B-72C0696BF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/>
              <a:t>Minulla on... = I have...</a:t>
            </a:r>
          </a:p>
          <a:p>
            <a:pPr lvl="1"/>
            <a:r>
              <a:rPr lang="fi-FI"/>
              <a:t>Minulla on ystävä = I have a friend. </a:t>
            </a:r>
          </a:p>
          <a:p>
            <a:pPr marL="457200" lvl="1" indent="0">
              <a:buNone/>
            </a:pPr>
            <a:r>
              <a:rPr lang="fi-FI"/>
              <a:t>= Mulla on ystävä. </a:t>
            </a:r>
          </a:p>
          <a:p>
            <a:pPr marL="514350" indent="-514350">
              <a:buFont typeface="+mj-lt"/>
              <a:buAutoNum type="arabicPeriod"/>
            </a:pPr>
            <a:r>
              <a:rPr lang="fi-FI"/>
              <a:t>Genetiivi = genitive </a:t>
            </a:r>
          </a:p>
          <a:p>
            <a:pPr lvl="1"/>
            <a:r>
              <a:rPr lang="fi-FI"/>
              <a:t>Mari</a:t>
            </a:r>
            <a:r>
              <a:rPr lang="fi-FI" b="1"/>
              <a:t>n</a:t>
            </a:r>
            <a:r>
              <a:rPr lang="fi-FI"/>
              <a:t> ystävä = Mari</a:t>
            </a:r>
            <a:r>
              <a:rPr lang="fi-FI" b="1"/>
              <a:t>’s</a:t>
            </a:r>
            <a:r>
              <a:rPr lang="fi-FI"/>
              <a:t> friend. </a:t>
            </a:r>
          </a:p>
          <a:p>
            <a:pPr lvl="1"/>
            <a:r>
              <a:rPr lang="fi-FI"/>
              <a:t>Oscari</a:t>
            </a:r>
            <a:r>
              <a:rPr lang="fi-FI" b="1"/>
              <a:t>n </a:t>
            </a:r>
            <a:r>
              <a:rPr lang="fi-FI"/>
              <a:t>kahvila = Oscar</a:t>
            </a:r>
            <a:r>
              <a:rPr lang="fi-FI" b="1"/>
              <a:t>’s</a:t>
            </a:r>
            <a:r>
              <a:rPr lang="fi-FI"/>
              <a:t> café.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135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i-FI"/>
              <a:t>Mitä kuuluu? </a:t>
            </a:r>
          </a:p>
          <a:p>
            <a:r>
              <a:rPr lang="fi-FI"/>
              <a:t>Jumppaa ja ääntämistä: pitkä ja lyhyt äänne</a:t>
            </a:r>
          </a:p>
          <a:p>
            <a:r>
              <a:rPr lang="fi-FI"/>
              <a:t>Kurssipalaute = Course feedback form</a:t>
            </a:r>
          </a:p>
          <a:p>
            <a:r>
              <a:rPr lang="fi-FI"/>
              <a:t>Kappale 2: Susanin naapurit ja Tyynen perhe</a:t>
            </a:r>
          </a:p>
          <a:p>
            <a:r>
              <a:rPr lang="fi-FI"/>
              <a:t>Kysymyksiä ja kommentteja kotitehtävistä</a:t>
            </a:r>
          </a:p>
          <a:p>
            <a:pPr marL="0" indent="0">
              <a:buNone/>
            </a:pPr>
            <a:r>
              <a:rPr lang="fi-FI" b="1"/>
              <a:t>Noin kello 17.30 pieni tauko</a:t>
            </a:r>
          </a:p>
          <a:p>
            <a:r>
              <a:rPr lang="fi-FI"/>
              <a:t>Harjoituksia pienissä ryhmissä</a:t>
            </a:r>
          </a:p>
          <a:p>
            <a:r>
              <a:rPr lang="fi-FI"/>
              <a:t>Kielioppia: Genetiivi</a:t>
            </a:r>
          </a:p>
          <a:p>
            <a:r>
              <a:rPr lang="fi-FI"/>
              <a:t>Kotitehtävät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7335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A8AA0C-C0A2-DD41-5CE6-E547F49FF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How to form the genitive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8DB3AC-7AEE-166A-7C9F-29715C4F1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add an n to the word</a:t>
            </a:r>
          </a:p>
          <a:p>
            <a:pPr lvl="1"/>
            <a:r>
              <a:rPr lang="fi-FI"/>
              <a:t>if the word ends in a consonant, then add –in</a:t>
            </a:r>
          </a:p>
          <a:p>
            <a:pPr lvl="2"/>
            <a:r>
              <a:rPr lang="fi-FI"/>
              <a:t>Oscar -&gt; Oscarin</a:t>
            </a:r>
          </a:p>
          <a:p>
            <a:pPr lvl="1"/>
            <a:r>
              <a:rPr lang="fi-FI"/>
              <a:t>sometimes, the word changes in the genitive </a:t>
            </a:r>
          </a:p>
          <a:p>
            <a:pPr lvl="2"/>
            <a:r>
              <a:rPr lang="fi-FI"/>
              <a:t>Helsinki -&gt; Helsingin</a:t>
            </a:r>
          </a:p>
          <a:p>
            <a:pPr lvl="2"/>
            <a:r>
              <a:rPr lang="fi-FI"/>
              <a:t>vesi = water</a:t>
            </a:r>
          </a:p>
          <a:p>
            <a:pPr lvl="3"/>
            <a:r>
              <a:rPr lang="fi-FI"/>
              <a:t>vede-</a:t>
            </a:r>
          </a:p>
          <a:p>
            <a:pPr lvl="3"/>
            <a:r>
              <a:rPr lang="fi-FI"/>
              <a:t>veden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08019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C7E34F-3C90-23D5-CA84-5ABAB9338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3. Personal pronouns and possessive suffixes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06449E-181B-5039-82C9-111010EC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/>
              <a:t>Four ways of saying ”My friend”</a:t>
            </a:r>
          </a:p>
          <a:p>
            <a:pPr marL="0" indent="0">
              <a:buNone/>
            </a:pPr>
            <a:endParaRPr lang="fi-FI" b="1"/>
          </a:p>
          <a:p>
            <a:pPr marL="514350" indent="-514350">
              <a:buFont typeface="+mj-lt"/>
              <a:buAutoNum type="arabicPeriod"/>
            </a:pPr>
            <a:r>
              <a:rPr lang="fi-FI" b="1"/>
              <a:t>Minun</a:t>
            </a:r>
            <a:r>
              <a:rPr lang="fi-FI"/>
              <a:t> ystävä = My friend 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/>
              <a:t>Mun</a:t>
            </a:r>
            <a:r>
              <a:rPr lang="fi-FI"/>
              <a:t> ystävä (spoken)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/>
              <a:t>Minun</a:t>
            </a:r>
            <a:r>
              <a:rPr lang="fi-FI"/>
              <a:t> ystävä</a:t>
            </a:r>
            <a:r>
              <a:rPr lang="fi-FI" b="1"/>
              <a:t>ni </a:t>
            </a:r>
            <a:r>
              <a:rPr lang="fi-FI"/>
              <a:t>(formal written) 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/>
              <a:t>ni = possessive suffix</a:t>
            </a:r>
          </a:p>
          <a:p>
            <a:pPr marL="514350" indent="-514350">
              <a:buFont typeface="+mj-lt"/>
              <a:buAutoNum type="arabicPeriod"/>
            </a:pPr>
            <a:r>
              <a:rPr lang="fi-FI"/>
              <a:t>Ystävä</a:t>
            </a:r>
            <a:r>
              <a:rPr lang="fi-FI" b="1"/>
              <a:t>ni</a:t>
            </a:r>
            <a:r>
              <a:rPr lang="fi-FI"/>
              <a:t> (formal written) = my friend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9432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5A097B-76D0-4241-BA77-06601B8D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Sometimes, the word changes when a suffix  is added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B9D153-4D86-C8A2-823B-BB7E7B3EF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mies = man, husband</a:t>
            </a:r>
          </a:p>
          <a:p>
            <a:r>
              <a:rPr lang="fi-FI"/>
              <a:t>Minun miehe</a:t>
            </a:r>
            <a:r>
              <a:rPr lang="fi-FI" b="1"/>
              <a:t>ni = </a:t>
            </a:r>
            <a:r>
              <a:rPr lang="fi-FI"/>
              <a:t>My husband	</a:t>
            </a:r>
          </a:p>
          <a:p>
            <a:pPr lvl="1"/>
            <a:r>
              <a:rPr lang="fi-FI"/>
              <a:t>Minun mies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r>
              <a:rPr lang="fi-FI"/>
              <a:t>with mies, ni is added to </a:t>
            </a:r>
            <a:r>
              <a:rPr lang="fi-FI" b="1"/>
              <a:t>miehe</a:t>
            </a:r>
            <a:r>
              <a:rPr lang="fi-FI"/>
              <a:t>, the </a:t>
            </a:r>
            <a:r>
              <a:rPr lang="fi-FI" b="1"/>
              <a:t>stem (vartalo in Finnish)</a:t>
            </a:r>
            <a:r>
              <a:rPr lang="fi-FI"/>
              <a:t> of the word</a:t>
            </a:r>
            <a:endParaRPr lang="fi-FI" b="1"/>
          </a:p>
        </p:txBody>
      </p:sp>
    </p:spTree>
    <p:extLst>
      <p:ext uri="{BB962C8B-B14F-4D97-AF65-F5344CB8AC3E}">
        <p14:creationId xmlns:p14="http://schemas.microsoft.com/office/powerpoint/2010/main" val="2215950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45E744-21CE-8433-7812-01211464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6F336A-6B78-4615-82E9-760DF42A6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Minun miehen koira = My husband’s dog</a:t>
            </a:r>
          </a:p>
        </p:txBody>
      </p:sp>
    </p:spTree>
    <p:extLst>
      <p:ext uri="{BB962C8B-B14F-4D97-AF65-F5344CB8AC3E}">
        <p14:creationId xmlns:p14="http://schemas.microsoft.com/office/powerpoint/2010/main" val="3748586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C950E0-6310-A020-443E-23AB83179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Oma suomi 1 sivu 29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813F3F-D14C-2818-EABF-2FA4745E6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New: 37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06490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BF58EF-D7A8-50AA-C776-DC982BDA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CCD6C1-0C69-87F4-82B0-9F49A1FAD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Arvioitava kotitehtävä 1</a:t>
            </a:r>
          </a:p>
          <a:p>
            <a:pPr marL="457200" lvl="1" indent="0">
              <a:buNone/>
            </a:pPr>
            <a:r>
              <a:rPr lang="fi-FI"/>
              <a:t>Määräaika on tänään!</a:t>
            </a:r>
          </a:p>
          <a:p>
            <a:pPr marL="0" indent="0">
              <a:buNone/>
            </a:pPr>
            <a:r>
              <a:rPr lang="fi-FI"/>
              <a:t>Opiskele uusia sanoja = Learn new words</a:t>
            </a:r>
          </a:p>
          <a:p>
            <a:pPr marL="457200" lvl="1" indent="0">
              <a:buNone/>
            </a:pPr>
            <a:r>
              <a:rPr lang="fi-FI"/>
              <a:t>especially minun, sinun, hänen, meidän, teidän heidän </a:t>
            </a:r>
          </a:p>
          <a:p>
            <a:pPr marL="0" indent="0">
              <a:buNone/>
            </a:pPr>
            <a:r>
              <a:rPr lang="fi-FI"/>
              <a:t>Lue Oma suomi 1 sivulla 29 / 37</a:t>
            </a:r>
          </a:p>
          <a:p>
            <a:pPr marL="0" indent="0">
              <a:buNone/>
            </a:pPr>
            <a:r>
              <a:rPr lang="fi-FI"/>
              <a:t>Watch my little video about long and short sounds</a:t>
            </a:r>
          </a:p>
          <a:p>
            <a:pPr marL="0" indent="0">
              <a:buNone/>
            </a:pPr>
            <a:r>
              <a:rPr lang="fi-FI"/>
              <a:t>Course feedback form: </a:t>
            </a:r>
            <a:r>
              <a:rPr lang="fi-FI">
                <a:hlinkClick r:id="rId2"/>
              </a:rPr>
              <a:t>https://forms.gle/MquG8peXX4H9aMiu5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589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BFF43A-D38E-BDC0-4181-E4DE8B380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73F9D4-33A8-249B-70BF-63B84BEAC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Nähdään keskiviikkona! = See you on Wednesday!</a:t>
            </a:r>
          </a:p>
        </p:txBody>
      </p:sp>
    </p:spTree>
    <p:extLst>
      <p:ext uri="{BB962C8B-B14F-4D97-AF65-F5344CB8AC3E}">
        <p14:creationId xmlns:p14="http://schemas.microsoft.com/office/powerpoint/2010/main" val="282214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2FFEA1-E60A-FF11-97D4-02FA328C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kuuluu?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570C6B-DAA2-9C3E-BB02-9BEE8016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How are you?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Oikein hyvää! = Tosi hyvää! = Very good! </a:t>
            </a:r>
          </a:p>
          <a:p>
            <a:pPr marL="0" indent="0">
              <a:buNone/>
            </a:pPr>
            <a:r>
              <a:rPr lang="fi-FI"/>
              <a:t>Hyvää, kiitos! = Fine thanks! </a:t>
            </a:r>
          </a:p>
          <a:p>
            <a:pPr marL="0" indent="0">
              <a:buNone/>
            </a:pPr>
            <a:r>
              <a:rPr lang="fi-FI"/>
              <a:t>Ihan hyvää. = Quite good. </a:t>
            </a:r>
          </a:p>
          <a:p>
            <a:pPr marL="0" indent="0">
              <a:buNone/>
            </a:pPr>
            <a:r>
              <a:rPr lang="fi-FI"/>
              <a:t>Ei hyvää. = Not good.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580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Kirjoita chattiin = Write in the chat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Mitä sulle kuuluu tänään? = How are you today? </a:t>
            </a:r>
          </a:p>
          <a:p>
            <a:pPr marL="514350" indent="-514350">
              <a:buAutoNum type="arabicPeriod"/>
            </a:pPr>
            <a:endParaRPr lang="fi-FI"/>
          </a:p>
          <a:p>
            <a:pPr marL="0" indent="0">
              <a:buNone/>
            </a:pPr>
            <a:r>
              <a:rPr lang="fi-FI"/>
              <a:t>Esimerkiksi: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Mulle kuuluu tosi hyvää tänään!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240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Jumppaa ja 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7062C-D9A0-4B27-4D95-D782BB9B1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Ääntämistä: Pitkä ja lyhyt äänne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738D75-2403-539B-16EF-B7C1B5B3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Yks kahv</a:t>
            </a:r>
            <a:r>
              <a:rPr lang="fi-FI" b="1"/>
              <a:t>i</a:t>
            </a:r>
            <a:r>
              <a:rPr lang="fi-FI"/>
              <a:t> k</a:t>
            </a:r>
            <a:r>
              <a:rPr lang="fi-FI" b="1"/>
              <a:t>ii</a:t>
            </a:r>
            <a:r>
              <a:rPr lang="fi-FI"/>
              <a:t>tos!</a:t>
            </a:r>
          </a:p>
          <a:p>
            <a:r>
              <a:rPr lang="fi-FI"/>
              <a:t>T</a:t>
            </a:r>
            <a:r>
              <a:rPr lang="fi-FI" b="1"/>
              <a:t>u</a:t>
            </a:r>
            <a:r>
              <a:rPr lang="fi-FI"/>
              <a:t>leeko m</a:t>
            </a:r>
            <a:r>
              <a:rPr lang="fi-FI" b="1"/>
              <a:t>uu</a:t>
            </a:r>
            <a:r>
              <a:rPr lang="fi-FI"/>
              <a:t>ta? </a:t>
            </a:r>
          </a:p>
          <a:p>
            <a:r>
              <a:rPr lang="fi-FI"/>
              <a:t>Mitä toi </a:t>
            </a:r>
            <a:r>
              <a:rPr lang="fi-FI" b="1"/>
              <a:t>k</a:t>
            </a:r>
            <a:r>
              <a:rPr lang="fi-FI"/>
              <a:t>a</a:t>
            </a:r>
            <a:r>
              <a:rPr lang="fi-FI" b="1"/>
              <a:t>kk</a:t>
            </a:r>
            <a:r>
              <a:rPr lang="fi-FI"/>
              <a:t>u maksaa?</a:t>
            </a:r>
          </a:p>
          <a:p>
            <a:pPr lvl="1"/>
            <a:r>
              <a:rPr lang="fi-FI"/>
              <a:t>tuo = toi (spoken) = that  </a:t>
            </a:r>
          </a:p>
          <a:p>
            <a:r>
              <a:rPr lang="fi-FI"/>
              <a:t>V</a:t>
            </a:r>
            <a:r>
              <a:rPr lang="fi-FI" b="1"/>
              <a:t>ii</a:t>
            </a:r>
            <a:r>
              <a:rPr lang="fi-FI"/>
              <a:t>s v</a:t>
            </a:r>
            <a:r>
              <a:rPr lang="fi-FI" b="1"/>
              <a:t>ii</a:t>
            </a:r>
            <a:r>
              <a:rPr lang="fi-FI"/>
              <a:t>skymmentä. </a:t>
            </a:r>
          </a:p>
          <a:p>
            <a:r>
              <a:rPr lang="fi-FI"/>
              <a:t>J</a:t>
            </a:r>
            <a:r>
              <a:rPr lang="fi-FI" b="1"/>
              <a:t>oo</a:t>
            </a:r>
            <a:r>
              <a:rPr lang="fi-FI"/>
              <a:t>, yks pala sitä, kiit</a:t>
            </a:r>
            <a:r>
              <a:rPr lang="fi-FI" b="1"/>
              <a:t>o</a:t>
            </a:r>
            <a:r>
              <a:rPr lang="fi-FI"/>
              <a:t>s!</a:t>
            </a:r>
          </a:p>
          <a:p>
            <a:r>
              <a:rPr lang="fi-FI"/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1729666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663FCE-585C-4752-8A71-F10103E2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kuuuuuuluuuuuu?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F47EE2-EC2B-4AFF-B2DE-95FC3E792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Long vowels and consonants can’t really be too long in Finnish</a:t>
            </a:r>
          </a:p>
          <a:p>
            <a:r>
              <a:rPr lang="fi-FI"/>
              <a:t>In the beginning it’s a good idea to exaggerate them</a:t>
            </a:r>
          </a:p>
          <a:p>
            <a:endParaRPr lang="fi-FI"/>
          </a:p>
          <a:p>
            <a:endParaRPr lang="fi-FI"/>
          </a:p>
          <a:p>
            <a:endParaRPr lang="fi-FI"/>
          </a:p>
          <a:p>
            <a:r>
              <a:rPr lang="fi-FI"/>
              <a:t>Mitä kuuluu? = How are you</a:t>
            </a:r>
          </a:p>
          <a:p>
            <a:r>
              <a:rPr lang="fi-FI"/>
              <a:t>(Mitä kulu? = How much was spent? Not commonly used) </a:t>
            </a:r>
          </a:p>
        </p:txBody>
      </p:sp>
    </p:spTree>
    <p:extLst>
      <p:ext uri="{BB962C8B-B14F-4D97-AF65-F5344CB8AC3E}">
        <p14:creationId xmlns:p14="http://schemas.microsoft.com/office/powerpoint/2010/main" val="1259919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80B67F-1E16-D501-B963-37195F40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Sanan rytmi = Word rhythm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720AB5-7441-FDFD-79EB-3384A0814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1. kulu</a:t>
            </a:r>
          </a:p>
          <a:p>
            <a:pPr marL="457200" lvl="1" indent="0">
              <a:buNone/>
            </a:pPr>
            <a:r>
              <a:rPr lang="fi-FI"/>
              <a:t>= expense</a:t>
            </a:r>
          </a:p>
          <a:p>
            <a:pPr marL="0" indent="0">
              <a:buNone/>
            </a:pPr>
            <a:r>
              <a:rPr lang="fi-FI"/>
              <a:t>2. kuluu </a:t>
            </a:r>
          </a:p>
          <a:p>
            <a:pPr marL="457200" lvl="1" indent="0">
              <a:buNone/>
            </a:pPr>
            <a:r>
              <a:rPr lang="fi-FI"/>
              <a:t>= is spent (verb kulua)</a:t>
            </a:r>
          </a:p>
          <a:p>
            <a:pPr marL="0" indent="0">
              <a:buNone/>
            </a:pPr>
            <a:r>
              <a:rPr lang="fi-FI"/>
              <a:t>3. kuulu</a:t>
            </a:r>
          </a:p>
          <a:p>
            <a:pPr marL="457200" lvl="1" indent="0">
              <a:buNone/>
            </a:pPr>
            <a:r>
              <a:rPr lang="fi-FI"/>
              <a:t>= was heard (verb kuulua, spoken) </a:t>
            </a:r>
          </a:p>
          <a:p>
            <a:pPr marL="0" indent="0">
              <a:buNone/>
            </a:pPr>
            <a:r>
              <a:rPr lang="fi-FI"/>
              <a:t>4. kuuluu</a:t>
            </a:r>
          </a:p>
          <a:p>
            <a:pPr marL="457200" lvl="1" indent="0">
              <a:buNone/>
            </a:pPr>
            <a:r>
              <a:rPr lang="fi-FI"/>
              <a:t>= kuuluu from mitä kuuluu, from the verb kuulua ’is heard’ </a:t>
            </a:r>
          </a:p>
          <a:p>
            <a:pPr marL="457200" lvl="1" indent="0">
              <a:buNone/>
            </a:pPr>
            <a:r>
              <a:rPr lang="fi-FI"/>
              <a:t>(Mitä kuuluu literally means: What does one hear)</a:t>
            </a:r>
          </a:p>
        </p:txBody>
      </p:sp>
    </p:spTree>
    <p:extLst>
      <p:ext uri="{BB962C8B-B14F-4D97-AF65-F5344CB8AC3E}">
        <p14:creationId xmlns:p14="http://schemas.microsoft.com/office/powerpoint/2010/main" val="2217441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5224</TotalTime>
  <Words>1169</Words>
  <Application>Microsoft Office PowerPoint</Application>
  <PresentationFormat>Laajakuva</PresentationFormat>
  <Paragraphs>231</Paragraphs>
  <Slides>36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Office-teema</vt:lpstr>
      <vt:lpstr>Suomi 1</vt:lpstr>
      <vt:lpstr>Tervetuloa tunnille!</vt:lpstr>
      <vt:lpstr>Tänään</vt:lpstr>
      <vt:lpstr>Mitä kuuluu? </vt:lpstr>
      <vt:lpstr>Kirjoita chattiin = Write in the chat </vt:lpstr>
      <vt:lpstr>Jumppaa ja ääntämistä</vt:lpstr>
      <vt:lpstr>Ääntämistä: Pitkä ja lyhyt äänne</vt:lpstr>
      <vt:lpstr>Mitä kuuuuuuluuuuuu? </vt:lpstr>
      <vt:lpstr>Sanan rytmi = Word rhythm</vt:lpstr>
      <vt:lpstr>Word rhythm</vt:lpstr>
      <vt:lpstr>These are hard to remember at first</vt:lpstr>
      <vt:lpstr>Start with this one: kusi vs. kuusi</vt:lpstr>
      <vt:lpstr>Kurssipalaute = Course feedback</vt:lpstr>
      <vt:lpstr>Grading</vt:lpstr>
      <vt:lpstr>Some additions to family vocabulary</vt:lpstr>
      <vt:lpstr>Friendships and relationships </vt:lpstr>
      <vt:lpstr>Family words </vt:lpstr>
      <vt:lpstr>More in-laws</vt:lpstr>
      <vt:lpstr>Kuunnellaan kappale 2 </vt:lpstr>
      <vt:lpstr>Vuotias ja vuotta</vt:lpstr>
      <vt:lpstr>Personal pronouns in spoken and written language</vt:lpstr>
      <vt:lpstr>Se</vt:lpstr>
      <vt:lpstr>Kysymyksiä</vt:lpstr>
      <vt:lpstr>Kysymyksiä? Kommentteja? </vt:lpstr>
      <vt:lpstr>Tampereella vs. Helsingissä</vt:lpstr>
      <vt:lpstr>Mielenkiintoista!</vt:lpstr>
      <vt:lpstr>TAUKO</vt:lpstr>
      <vt:lpstr>Pienissä ryhmissä</vt:lpstr>
      <vt:lpstr>Kielioppi: Expressing possession</vt:lpstr>
      <vt:lpstr>How to form the genitive</vt:lpstr>
      <vt:lpstr>3. Personal pronouns and possessive suffixes</vt:lpstr>
      <vt:lpstr>Sometimes, the word changes when a suffix  is added</vt:lpstr>
      <vt:lpstr>PowerPoint-esitys</vt:lpstr>
      <vt:lpstr>Oma suomi 1 sivu 29</vt:lpstr>
      <vt:lpstr>Kotitehtävät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18</cp:revision>
  <cp:lastPrinted>2023-01-23T16:34:27Z</cp:lastPrinted>
  <dcterms:created xsi:type="dcterms:W3CDTF">2021-09-13T12:59:36Z</dcterms:created>
  <dcterms:modified xsi:type="dcterms:W3CDTF">2023-01-30T16:55:08Z</dcterms:modified>
</cp:coreProperties>
</file>