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79" r:id="rId6"/>
    <p:sldId id="274" r:id="rId7"/>
    <p:sldId id="285" r:id="rId8"/>
    <p:sldId id="286" r:id="rId9"/>
    <p:sldId id="258" r:id="rId10"/>
    <p:sldId id="290" r:id="rId11"/>
    <p:sldId id="259" r:id="rId12"/>
    <p:sldId id="275" r:id="rId13"/>
    <p:sldId id="280" r:id="rId14"/>
    <p:sldId id="281" r:id="rId15"/>
    <p:sldId id="277" r:id="rId16"/>
    <p:sldId id="268" r:id="rId17"/>
    <p:sldId id="282" r:id="rId18"/>
    <p:sldId id="284" r:id="rId19"/>
    <p:sldId id="287" r:id="rId20"/>
    <p:sldId id="283" r:id="rId21"/>
    <p:sldId id="264" r:id="rId22"/>
    <p:sldId id="265" r:id="rId23"/>
    <p:sldId id="270" r:id="rId24"/>
    <p:sldId id="278" r:id="rId25"/>
    <p:sldId id="273" r:id="rId26"/>
    <p:sldId id="289" r:id="rId27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6" Type="http://schemas.openxmlformats.org/officeDocument/2006/relationships/image" Target="../media/image22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6" Type="http://schemas.openxmlformats.org/officeDocument/2006/relationships/image" Target="../media/image22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1ED02-0C1C-4565-B1FA-C66EAEA9E55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DDB258-0035-4B28-916D-BA88D288FE13}">
      <dgm:prSet/>
      <dgm:spPr/>
      <dgm:t>
        <a:bodyPr/>
        <a:lstStyle/>
        <a:p>
          <a:r>
            <a:rPr lang="sv-FI"/>
            <a:t>Tarkoittaa:</a:t>
          </a:r>
          <a:endParaRPr lang="en-US"/>
        </a:p>
      </dgm:t>
    </dgm:pt>
    <dgm:pt modelId="{362A7EE9-02C8-4D17-9E95-22CEDC151532}" type="parTrans" cxnId="{CBB777B8-4E6F-4348-9E05-C6D2E3AAD6AE}">
      <dgm:prSet/>
      <dgm:spPr/>
      <dgm:t>
        <a:bodyPr/>
        <a:lstStyle/>
        <a:p>
          <a:endParaRPr lang="en-US"/>
        </a:p>
      </dgm:t>
    </dgm:pt>
    <dgm:pt modelId="{55EE58B7-1C7E-453B-A78B-88D3A3139AC8}" type="sibTrans" cxnId="{CBB777B8-4E6F-4348-9E05-C6D2E3AAD6AE}">
      <dgm:prSet/>
      <dgm:spPr/>
      <dgm:t>
        <a:bodyPr/>
        <a:lstStyle/>
        <a:p>
          <a:endParaRPr lang="en-US"/>
        </a:p>
      </dgm:t>
    </dgm:pt>
    <dgm:pt modelId="{85491354-D6C7-4284-BEA5-0C474B7F4E15}">
      <dgm:prSet/>
      <dgm:spPr/>
      <dgm:t>
        <a:bodyPr/>
        <a:lstStyle/>
        <a:p>
          <a:r>
            <a:rPr lang="sv-FI"/>
            <a:t>Jag MENAR</a:t>
          </a:r>
          <a:endParaRPr lang="en-US"/>
        </a:p>
      </dgm:t>
    </dgm:pt>
    <dgm:pt modelId="{B8C6E083-76B6-4E34-8F05-144F2B78C83B}" type="parTrans" cxnId="{7B13ACF2-38C1-4B87-8532-AC45C3FD2B81}">
      <dgm:prSet/>
      <dgm:spPr/>
      <dgm:t>
        <a:bodyPr/>
        <a:lstStyle/>
        <a:p>
          <a:endParaRPr lang="en-US"/>
        </a:p>
      </dgm:t>
    </dgm:pt>
    <dgm:pt modelId="{9255D01B-6F22-4C59-ABA3-29FA68B49E32}" type="sibTrans" cxnId="{7B13ACF2-38C1-4B87-8532-AC45C3FD2B81}">
      <dgm:prSet/>
      <dgm:spPr/>
      <dgm:t>
        <a:bodyPr/>
        <a:lstStyle/>
        <a:p>
          <a:endParaRPr lang="en-US"/>
        </a:p>
      </dgm:t>
    </dgm:pt>
    <dgm:pt modelId="{538D8E91-1915-49F6-8B1D-AEC3A9C3AF16}">
      <dgm:prSet/>
      <dgm:spPr/>
      <dgm:t>
        <a:bodyPr/>
        <a:lstStyle/>
        <a:p>
          <a:r>
            <a:rPr lang="sv-FI"/>
            <a:t>Det BETYDER</a:t>
          </a:r>
          <a:endParaRPr lang="en-US"/>
        </a:p>
      </dgm:t>
    </dgm:pt>
    <dgm:pt modelId="{9F8BCE98-C25C-4CC1-B187-76309C50B295}" type="parTrans" cxnId="{41D08CAB-AD0D-4D96-B1C9-A357EF3E62D5}">
      <dgm:prSet/>
      <dgm:spPr/>
      <dgm:t>
        <a:bodyPr/>
        <a:lstStyle/>
        <a:p>
          <a:endParaRPr lang="en-US"/>
        </a:p>
      </dgm:t>
    </dgm:pt>
    <dgm:pt modelId="{AF523A0C-1BAF-4F25-AA66-2402B412497B}" type="sibTrans" cxnId="{41D08CAB-AD0D-4D96-B1C9-A357EF3E62D5}">
      <dgm:prSet/>
      <dgm:spPr/>
      <dgm:t>
        <a:bodyPr/>
        <a:lstStyle/>
        <a:p>
          <a:endParaRPr lang="en-US"/>
        </a:p>
      </dgm:t>
    </dgm:pt>
    <dgm:pt modelId="{3E602A39-9B45-4F18-B54D-09C64468D760}">
      <dgm:prSet/>
      <dgm:spPr/>
      <dgm:t>
        <a:bodyPr/>
        <a:lstStyle/>
        <a:p>
          <a:r>
            <a:rPr lang="sv-FI"/>
            <a:t>Det </a:t>
          </a:r>
          <a:r>
            <a:rPr lang="sv-FI" u="sng"/>
            <a:t>betyder</a:t>
          </a:r>
          <a:r>
            <a:rPr lang="sv-FI"/>
            <a:t> inga stora förändringar i din tidtabell.</a:t>
          </a:r>
          <a:endParaRPr lang="en-US"/>
        </a:p>
      </dgm:t>
    </dgm:pt>
    <dgm:pt modelId="{C603C38A-98D1-4EC0-8C2B-872E3ADE3A45}" type="parTrans" cxnId="{6FC03C91-EE14-4B43-957F-99751E961191}">
      <dgm:prSet/>
      <dgm:spPr/>
      <dgm:t>
        <a:bodyPr/>
        <a:lstStyle/>
        <a:p>
          <a:endParaRPr lang="en-US"/>
        </a:p>
      </dgm:t>
    </dgm:pt>
    <dgm:pt modelId="{30F68E95-B321-4643-89EA-BD3D48323334}" type="sibTrans" cxnId="{6FC03C91-EE14-4B43-957F-99751E961191}">
      <dgm:prSet/>
      <dgm:spPr/>
      <dgm:t>
        <a:bodyPr/>
        <a:lstStyle/>
        <a:p>
          <a:endParaRPr lang="en-US"/>
        </a:p>
      </dgm:t>
    </dgm:pt>
    <dgm:pt modelId="{008FB29E-8404-4EB0-8E15-9782C3968B19}">
      <dgm:prSet/>
      <dgm:spPr/>
      <dgm:t>
        <a:bodyPr/>
        <a:lstStyle/>
        <a:p>
          <a:r>
            <a:rPr lang="sv-FI"/>
            <a:t>Lasse </a:t>
          </a:r>
          <a:r>
            <a:rPr lang="sv-FI" u="sng"/>
            <a:t>menade</a:t>
          </a:r>
          <a:r>
            <a:rPr lang="sv-FI"/>
            <a:t> inte att den här maskinen utan ...</a:t>
          </a:r>
          <a:endParaRPr lang="en-US"/>
        </a:p>
      </dgm:t>
    </dgm:pt>
    <dgm:pt modelId="{199A394B-CB68-491E-8AF5-B39C6338DE16}" type="parTrans" cxnId="{F399EFAD-E1E7-47CD-BF49-E26345AC6488}">
      <dgm:prSet/>
      <dgm:spPr/>
      <dgm:t>
        <a:bodyPr/>
        <a:lstStyle/>
        <a:p>
          <a:endParaRPr lang="en-US"/>
        </a:p>
      </dgm:t>
    </dgm:pt>
    <dgm:pt modelId="{4E88B8B1-0F23-4B99-BD1E-ECB53EB69469}" type="sibTrans" cxnId="{F399EFAD-E1E7-47CD-BF49-E26345AC6488}">
      <dgm:prSet/>
      <dgm:spPr/>
      <dgm:t>
        <a:bodyPr/>
        <a:lstStyle/>
        <a:p>
          <a:endParaRPr lang="en-US"/>
        </a:p>
      </dgm:t>
    </dgm:pt>
    <dgm:pt modelId="{71F711C2-E262-45F0-9B28-696DF8E73EC6}" type="pres">
      <dgm:prSet presAssocID="{BF91ED02-0C1C-4565-B1FA-C66EAEA9E55C}" presName="linear" presStyleCnt="0">
        <dgm:presLayoutVars>
          <dgm:animLvl val="lvl"/>
          <dgm:resizeHandles val="exact"/>
        </dgm:presLayoutVars>
      </dgm:prSet>
      <dgm:spPr/>
    </dgm:pt>
    <dgm:pt modelId="{194A3211-D457-499A-981A-AE1AA2EB0098}" type="pres">
      <dgm:prSet presAssocID="{D6DDB258-0035-4B28-916D-BA88D288FE1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306DBA1-1783-4AC6-9FE9-B6A27C08C354}" type="pres">
      <dgm:prSet presAssocID="{55EE58B7-1C7E-453B-A78B-88D3A3139AC8}" presName="spacer" presStyleCnt="0"/>
      <dgm:spPr/>
    </dgm:pt>
    <dgm:pt modelId="{C48CA065-E902-4AC9-837E-A040BB7CDBDB}" type="pres">
      <dgm:prSet presAssocID="{85491354-D6C7-4284-BEA5-0C474B7F4E1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7D66CA9-BC72-4EA3-8C48-E3BEFF667E0F}" type="pres">
      <dgm:prSet presAssocID="{9255D01B-6F22-4C59-ABA3-29FA68B49E32}" presName="spacer" presStyleCnt="0"/>
      <dgm:spPr/>
    </dgm:pt>
    <dgm:pt modelId="{40F02A0D-C2F7-4C0D-A8F9-9B666C9337A1}" type="pres">
      <dgm:prSet presAssocID="{538D8E91-1915-49F6-8B1D-AEC3A9C3AF1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E656343-3F29-432B-AA19-2F849CDBA3EE}" type="pres">
      <dgm:prSet presAssocID="{AF523A0C-1BAF-4F25-AA66-2402B412497B}" presName="spacer" presStyleCnt="0"/>
      <dgm:spPr/>
    </dgm:pt>
    <dgm:pt modelId="{E6541FE6-8B0C-43EF-86F6-262D30C014DA}" type="pres">
      <dgm:prSet presAssocID="{3E602A39-9B45-4F18-B54D-09C64468D76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D342902-F585-4D79-ACEA-F9B635CF150C}" type="pres">
      <dgm:prSet presAssocID="{30F68E95-B321-4643-89EA-BD3D48323334}" presName="spacer" presStyleCnt="0"/>
      <dgm:spPr/>
    </dgm:pt>
    <dgm:pt modelId="{1A40C404-C8E5-4C6F-B25C-A6C985E68AF0}" type="pres">
      <dgm:prSet presAssocID="{008FB29E-8404-4EB0-8E15-9782C3968B1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0CE8C37-9015-4B9C-8C7E-3B428223BEB2}" type="presOf" srcId="{538D8E91-1915-49F6-8B1D-AEC3A9C3AF16}" destId="{40F02A0D-C2F7-4C0D-A8F9-9B666C9337A1}" srcOrd="0" destOrd="0" presId="urn:microsoft.com/office/officeart/2005/8/layout/vList2"/>
    <dgm:cxn modelId="{77161555-59E9-46F2-B028-CC203CF076D9}" type="presOf" srcId="{D6DDB258-0035-4B28-916D-BA88D288FE13}" destId="{194A3211-D457-499A-981A-AE1AA2EB0098}" srcOrd="0" destOrd="0" presId="urn:microsoft.com/office/officeart/2005/8/layout/vList2"/>
    <dgm:cxn modelId="{036FDF55-2529-4C7B-B007-BA7BFF96552C}" type="presOf" srcId="{008FB29E-8404-4EB0-8E15-9782C3968B19}" destId="{1A40C404-C8E5-4C6F-B25C-A6C985E68AF0}" srcOrd="0" destOrd="0" presId="urn:microsoft.com/office/officeart/2005/8/layout/vList2"/>
    <dgm:cxn modelId="{2FA6C785-D5AE-4675-A204-CFEABF63E05F}" type="presOf" srcId="{85491354-D6C7-4284-BEA5-0C474B7F4E15}" destId="{C48CA065-E902-4AC9-837E-A040BB7CDBDB}" srcOrd="0" destOrd="0" presId="urn:microsoft.com/office/officeart/2005/8/layout/vList2"/>
    <dgm:cxn modelId="{6177F38B-3705-4432-81E9-1FEC547AA6C3}" type="presOf" srcId="{BF91ED02-0C1C-4565-B1FA-C66EAEA9E55C}" destId="{71F711C2-E262-45F0-9B28-696DF8E73EC6}" srcOrd="0" destOrd="0" presId="urn:microsoft.com/office/officeart/2005/8/layout/vList2"/>
    <dgm:cxn modelId="{6FC03C91-EE14-4B43-957F-99751E961191}" srcId="{BF91ED02-0C1C-4565-B1FA-C66EAEA9E55C}" destId="{3E602A39-9B45-4F18-B54D-09C64468D760}" srcOrd="3" destOrd="0" parTransId="{C603C38A-98D1-4EC0-8C2B-872E3ADE3A45}" sibTransId="{30F68E95-B321-4643-89EA-BD3D48323334}"/>
    <dgm:cxn modelId="{D20519A9-B1FC-4BA0-9EFD-2F50A8A7ACE9}" type="presOf" srcId="{3E602A39-9B45-4F18-B54D-09C64468D760}" destId="{E6541FE6-8B0C-43EF-86F6-262D30C014DA}" srcOrd="0" destOrd="0" presId="urn:microsoft.com/office/officeart/2005/8/layout/vList2"/>
    <dgm:cxn modelId="{41D08CAB-AD0D-4D96-B1C9-A357EF3E62D5}" srcId="{BF91ED02-0C1C-4565-B1FA-C66EAEA9E55C}" destId="{538D8E91-1915-49F6-8B1D-AEC3A9C3AF16}" srcOrd="2" destOrd="0" parTransId="{9F8BCE98-C25C-4CC1-B187-76309C50B295}" sibTransId="{AF523A0C-1BAF-4F25-AA66-2402B412497B}"/>
    <dgm:cxn modelId="{F399EFAD-E1E7-47CD-BF49-E26345AC6488}" srcId="{BF91ED02-0C1C-4565-B1FA-C66EAEA9E55C}" destId="{008FB29E-8404-4EB0-8E15-9782C3968B19}" srcOrd="4" destOrd="0" parTransId="{199A394B-CB68-491E-8AF5-B39C6338DE16}" sibTransId="{4E88B8B1-0F23-4B99-BD1E-ECB53EB69469}"/>
    <dgm:cxn modelId="{CBB777B8-4E6F-4348-9E05-C6D2E3AAD6AE}" srcId="{BF91ED02-0C1C-4565-B1FA-C66EAEA9E55C}" destId="{D6DDB258-0035-4B28-916D-BA88D288FE13}" srcOrd="0" destOrd="0" parTransId="{362A7EE9-02C8-4D17-9E95-22CEDC151532}" sibTransId="{55EE58B7-1C7E-453B-A78B-88D3A3139AC8}"/>
    <dgm:cxn modelId="{7B13ACF2-38C1-4B87-8532-AC45C3FD2B81}" srcId="{BF91ED02-0C1C-4565-B1FA-C66EAEA9E55C}" destId="{85491354-D6C7-4284-BEA5-0C474B7F4E15}" srcOrd="1" destOrd="0" parTransId="{B8C6E083-76B6-4E34-8F05-144F2B78C83B}" sibTransId="{9255D01B-6F22-4C59-ABA3-29FA68B49E32}"/>
    <dgm:cxn modelId="{40A92A91-1B77-4DC9-8F1A-3E689AFAB7C8}" type="presParOf" srcId="{71F711C2-E262-45F0-9B28-696DF8E73EC6}" destId="{194A3211-D457-499A-981A-AE1AA2EB0098}" srcOrd="0" destOrd="0" presId="urn:microsoft.com/office/officeart/2005/8/layout/vList2"/>
    <dgm:cxn modelId="{9FB2630B-E677-4984-B471-D86FA01D8B24}" type="presParOf" srcId="{71F711C2-E262-45F0-9B28-696DF8E73EC6}" destId="{0306DBA1-1783-4AC6-9FE9-B6A27C08C354}" srcOrd="1" destOrd="0" presId="urn:microsoft.com/office/officeart/2005/8/layout/vList2"/>
    <dgm:cxn modelId="{0672848E-DB0F-49CC-924F-A1EBA56ED59E}" type="presParOf" srcId="{71F711C2-E262-45F0-9B28-696DF8E73EC6}" destId="{C48CA065-E902-4AC9-837E-A040BB7CDBDB}" srcOrd="2" destOrd="0" presId="urn:microsoft.com/office/officeart/2005/8/layout/vList2"/>
    <dgm:cxn modelId="{71CC7D31-CCBB-4F14-8290-C5A5980CD7D7}" type="presParOf" srcId="{71F711C2-E262-45F0-9B28-696DF8E73EC6}" destId="{07D66CA9-BC72-4EA3-8C48-E3BEFF667E0F}" srcOrd="3" destOrd="0" presId="urn:microsoft.com/office/officeart/2005/8/layout/vList2"/>
    <dgm:cxn modelId="{F8E30F27-D3E6-4AC3-86AB-13C6014B8149}" type="presParOf" srcId="{71F711C2-E262-45F0-9B28-696DF8E73EC6}" destId="{40F02A0D-C2F7-4C0D-A8F9-9B666C9337A1}" srcOrd="4" destOrd="0" presId="urn:microsoft.com/office/officeart/2005/8/layout/vList2"/>
    <dgm:cxn modelId="{A2565462-1B4A-4731-8E14-59EE8FF5F1C5}" type="presParOf" srcId="{71F711C2-E262-45F0-9B28-696DF8E73EC6}" destId="{0E656343-3F29-432B-AA19-2F849CDBA3EE}" srcOrd="5" destOrd="0" presId="urn:microsoft.com/office/officeart/2005/8/layout/vList2"/>
    <dgm:cxn modelId="{F96247D4-12CE-4C60-8877-253C19B59DA2}" type="presParOf" srcId="{71F711C2-E262-45F0-9B28-696DF8E73EC6}" destId="{E6541FE6-8B0C-43EF-86F6-262D30C014DA}" srcOrd="6" destOrd="0" presId="urn:microsoft.com/office/officeart/2005/8/layout/vList2"/>
    <dgm:cxn modelId="{4701F735-4B7F-4EF4-A619-685597FB7F70}" type="presParOf" srcId="{71F711C2-E262-45F0-9B28-696DF8E73EC6}" destId="{AD342902-F585-4D79-ACEA-F9B635CF150C}" srcOrd="7" destOrd="0" presId="urn:microsoft.com/office/officeart/2005/8/layout/vList2"/>
    <dgm:cxn modelId="{8C53C4A1-6EA7-4F49-A872-4660F4B02266}" type="presParOf" srcId="{71F711C2-E262-45F0-9B28-696DF8E73EC6}" destId="{1A40C404-C8E5-4C6F-B25C-A6C985E68AF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EC1CB0-E5A6-464A-A730-77B5C2D721C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AFCD8B-55DB-4B05-A7E9-477C965927B9}">
      <dgm:prSet/>
      <dgm:spPr/>
      <dgm:t>
        <a:bodyPr/>
        <a:lstStyle/>
        <a:p>
          <a:r>
            <a:rPr lang="sv-FI"/>
            <a:t>SIVULAUSE: KON SU LI KIE PRE</a:t>
          </a:r>
          <a:endParaRPr lang="en-US"/>
        </a:p>
      </dgm:t>
    </dgm:pt>
    <dgm:pt modelId="{B28E9F72-2BD2-4F25-AF95-0684A6CE36CB}" type="parTrans" cxnId="{6696B97D-8ED5-4DF5-BD94-C3265B274558}">
      <dgm:prSet/>
      <dgm:spPr/>
      <dgm:t>
        <a:bodyPr/>
        <a:lstStyle/>
        <a:p>
          <a:endParaRPr lang="en-US"/>
        </a:p>
      </dgm:t>
    </dgm:pt>
    <dgm:pt modelId="{5A409AB0-784B-4C1A-8F6C-A81979BC32DA}" type="sibTrans" cxnId="{6696B97D-8ED5-4DF5-BD94-C3265B274558}">
      <dgm:prSet/>
      <dgm:spPr/>
      <dgm:t>
        <a:bodyPr/>
        <a:lstStyle/>
        <a:p>
          <a:endParaRPr lang="en-US"/>
        </a:p>
      </dgm:t>
    </dgm:pt>
    <dgm:pt modelId="{204E9985-8B41-4D75-8208-E5E92E8C11CE}">
      <dgm:prSet/>
      <dgm:spPr/>
      <dgm:t>
        <a:bodyPr/>
        <a:lstStyle/>
        <a:p>
          <a:r>
            <a:rPr lang="sv-FI"/>
            <a:t>Jag hämtar dig från flygplatsen EFTERSOM du inte har någon bil.</a:t>
          </a:r>
          <a:endParaRPr lang="en-US"/>
        </a:p>
      </dgm:t>
    </dgm:pt>
    <dgm:pt modelId="{7DE3B531-B9AF-47E4-BA74-9E56A68D78B6}" type="parTrans" cxnId="{488B5511-F46B-4E6A-9589-C95BA338C859}">
      <dgm:prSet/>
      <dgm:spPr/>
      <dgm:t>
        <a:bodyPr/>
        <a:lstStyle/>
        <a:p>
          <a:endParaRPr lang="en-US"/>
        </a:p>
      </dgm:t>
    </dgm:pt>
    <dgm:pt modelId="{417DA5C5-846F-4AAD-845B-8C896C1CF019}" type="sibTrans" cxnId="{488B5511-F46B-4E6A-9589-C95BA338C859}">
      <dgm:prSet/>
      <dgm:spPr/>
      <dgm:t>
        <a:bodyPr/>
        <a:lstStyle/>
        <a:p>
          <a:endParaRPr lang="en-US"/>
        </a:p>
      </dgm:t>
    </dgm:pt>
    <dgm:pt modelId="{494D864F-5291-4A22-9775-09085BDC7659}">
      <dgm:prSet/>
      <dgm:spPr/>
      <dgm:t>
        <a:bodyPr/>
        <a:lstStyle/>
        <a:p>
          <a:r>
            <a:rPr lang="sv-FI"/>
            <a:t>OM DU INTE VILL DELTA I FESTEN, KAN vi ändra våra planer.</a:t>
          </a:r>
          <a:endParaRPr lang="en-US"/>
        </a:p>
      </dgm:t>
    </dgm:pt>
    <dgm:pt modelId="{DDB26980-6A94-4BE1-BB38-791EEF25B7F2}" type="parTrans" cxnId="{75FB305A-D893-4A1A-BD03-7E47288F6CDB}">
      <dgm:prSet/>
      <dgm:spPr/>
      <dgm:t>
        <a:bodyPr/>
        <a:lstStyle/>
        <a:p>
          <a:endParaRPr lang="en-US"/>
        </a:p>
      </dgm:t>
    </dgm:pt>
    <dgm:pt modelId="{C789D4CD-F401-48CE-99C7-CA48957434A0}" type="sibTrans" cxnId="{75FB305A-D893-4A1A-BD03-7E47288F6CDB}">
      <dgm:prSet/>
      <dgm:spPr/>
      <dgm:t>
        <a:bodyPr/>
        <a:lstStyle/>
        <a:p>
          <a:endParaRPr lang="en-US"/>
        </a:p>
      </dgm:t>
    </dgm:pt>
    <dgm:pt modelId="{6C6E49FE-A25D-4B04-8775-A8E8FBC7E03C}" type="pres">
      <dgm:prSet presAssocID="{2FEC1CB0-E5A6-464A-A730-77B5C2D721C5}" presName="linear" presStyleCnt="0">
        <dgm:presLayoutVars>
          <dgm:animLvl val="lvl"/>
          <dgm:resizeHandles val="exact"/>
        </dgm:presLayoutVars>
      </dgm:prSet>
      <dgm:spPr/>
    </dgm:pt>
    <dgm:pt modelId="{EAA1E556-70EE-44DF-9980-E3B0D10BE2C3}" type="pres">
      <dgm:prSet presAssocID="{98AFCD8B-55DB-4B05-A7E9-477C965927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DE2DDC7-6856-4342-827B-E37B26A37C11}" type="pres">
      <dgm:prSet presAssocID="{5A409AB0-784B-4C1A-8F6C-A81979BC32DA}" presName="spacer" presStyleCnt="0"/>
      <dgm:spPr/>
    </dgm:pt>
    <dgm:pt modelId="{4C9CDBA7-C883-449F-9761-FE516A02A919}" type="pres">
      <dgm:prSet presAssocID="{204E9985-8B41-4D75-8208-E5E92E8C11C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866774-4AD1-4850-BD04-47A59CFAEE1D}" type="pres">
      <dgm:prSet presAssocID="{417DA5C5-846F-4AAD-845B-8C896C1CF019}" presName="spacer" presStyleCnt="0"/>
      <dgm:spPr/>
    </dgm:pt>
    <dgm:pt modelId="{84B6CE98-B1DC-4C2C-AB0E-8093349A7BA1}" type="pres">
      <dgm:prSet presAssocID="{494D864F-5291-4A22-9775-09085BDC765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8B5511-F46B-4E6A-9589-C95BA338C859}" srcId="{2FEC1CB0-E5A6-464A-A730-77B5C2D721C5}" destId="{204E9985-8B41-4D75-8208-E5E92E8C11CE}" srcOrd="1" destOrd="0" parTransId="{7DE3B531-B9AF-47E4-BA74-9E56A68D78B6}" sibTransId="{417DA5C5-846F-4AAD-845B-8C896C1CF019}"/>
    <dgm:cxn modelId="{75FB305A-D893-4A1A-BD03-7E47288F6CDB}" srcId="{2FEC1CB0-E5A6-464A-A730-77B5C2D721C5}" destId="{494D864F-5291-4A22-9775-09085BDC7659}" srcOrd="2" destOrd="0" parTransId="{DDB26980-6A94-4BE1-BB38-791EEF25B7F2}" sibTransId="{C789D4CD-F401-48CE-99C7-CA48957434A0}"/>
    <dgm:cxn modelId="{6696B97D-8ED5-4DF5-BD94-C3265B274558}" srcId="{2FEC1CB0-E5A6-464A-A730-77B5C2D721C5}" destId="{98AFCD8B-55DB-4B05-A7E9-477C965927B9}" srcOrd="0" destOrd="0" parTransId="{B28E9F72-2BD2-4F25-AF95-0684A6CE36CB}" sibTransId="{5A409AB0-784B-4C1A-8F6C-A81979BC32DA}"/>
    <dgm:cxn modelId="{F039BA94-5874-4182-A17A-2B4A9CFDFD22}" type="presOf" srcId="{204E9985-8B41-4D75-8208-E5E92E8C11CE}" destId="{4C9CDBA7-C883-449F-9761-FE516A02A919}" srcOrd="0" destOrd="0" presId="urn:microsoft.com/office/officeart/2005/8/layout/vList2"/>
    <dgm:cxn modelId="{D03445BB-D866-435A-8443-BE27D30BDDC2}" type="presOf" srcId="{494D864F-5291-4A22-9775-09085BDC7659}" destId="{84B6CE98-B1DC-4C2C-AB0E-8093349A7BA1}" srcOrd="0" destOrd="0" presId="urn:microsoft.com/office/officeart/2005/8/layout/vList2"/>
    <dgm:cxn modelId="{CA179CDD-C4C5-48DE-AA2D-6B03DF9E34FD}" type="presOf" srcId="{98AFCD8B-55DB-4B05-A7E9-477C965927B9}" destId="{EAA1E556-70EE-44DF-9980-E3B0D10BE2C3}" srcOrd="0" destOrd="0" presId="urn:microsoft.com/office/officeart/2005/8/layout/vList2"/>
    <dgm:cxn modelId="{CE0318E2-D565-43F2-8A5A-452D64706DC0}" type="presOf" srcId="{2FEC1CB0-E5A6-464A-A730-77B5C2D721C5}" destId="{6C6E49FE-A25D-4B04-8775-A8E8FBC7E03C}" srcOrd="0" destOrd="0" presId="urn:microsoft.com/office/officeart/2005/8/layout/vList2"/>
    <dgm:cxn modelId="{97EDF077-6DB6-4EBD-B368-BB6D08778FF3}" type="presParOf" srcId="{6C6E49FE-A25D-4B04-8775-A8E8FBC7E03C}" destId="{EAA1E556-70EE-44DF-9980-E3B0D10BE2C3}" srcOrd="0" destOrd="0" presId="urn:microsoft.com/office/officeart/2005/8/layout/vList2"/>
    <dgm:cxn modelId="{83E24483-869D-4E8A-BCFF-FE4D2A4EEF45}" type="presParOf" srcId="{6C6E49FE-A25D-4B04-8775-A8E8FBC7E03C}" destId="{6DE2DDC7-6856-4342-827B-E37B26A37C11}" srcOrd="1" destOrd="0" presId="urn:microsoft.com/office/officeart/2005/8/layout/vList2"/>
    <dgm:cxn modelId="{6EF17DC5-BBE0-408C-B050-62E5340F8FD3}" type="presParOf" srcId="{6C6E49FE-A25D-4B04-8775-A8E8FBC7E03C}" destId="{4C9CDBA7-C883-449F-9761-FE516A02A919}" srcOrd="2" destOrd="0" presId="urn:microsoft.com/office/officeart/2005/8/layout/vList2"/>
    <dgm:cxn modelId="{4B184436-E383-4426-8019-A50FC543995E}" type="presParOf" srcId="{6C6E49FE-A25D-4B04-8775-A8E8FBC7E03C}" destId="{0A866774-4AD1-4850-BD04-47A59CFAEE1D}" srcOrd="3" destOrd="0" presId="urn:microsoft.com/office/officeart/2005/8/layout/vList2"/>
    <dgm:cxn modelId="{5192AFB3-F0CD-437F-ACD2-8CB01B3681A5}" type="presParOf" srcId="{6C6E49FE-A25D-4B04-8775-A8E8FBC7E03C}" destId="{84B6CE98-B1DC-4C2C-AB0E-8093349A7B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A5E88E-4716-47B8-A6E8-43600428C3F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BB38EC5-E229-4265-AEC8-930A6DADCA28}">
      <dgm:prSet/>
      <dgm:spPr/>
      <dgm:t>
        <a:bodyPr/>
        <a:lstStyle/>
        <a:p>
          <a:r>
            <a:rPr lang="sv-FI"/>
            <a:t>Ett flyg 5 = lento</a:t>
          </a:r>
          <a:endParaRPr lang="en-US"/>
        </a:p>
      </dgm:t>
    </dgm:pt>
    <dgm:pt modelId="{4DDCBD7E-F0E4-4425-B374-5F83B0BCE02C}" type="parTrans" cxnId="{37163D43-7BAD-4CD6-9EA8-D53CC76CD6C7}">
      <dgm:prSet/>
      <dgm:spPr/>
      <dgm:t>
        <a:bodyPr/>
        <a:lstStyle/>
        <a:p>
          <a:endParaRPr lang="en-US"/>
        </a:p>
      </dgm:t>
    </dgm:pt>
    <dgm:pt modelId="{05B74F26-48D8-4655-B4FB-A25E9E3B0A9F}" type="sibTrans" cxnId="{37163D43-7BAD-4CD6-9EA8-D53CC76CD6C7}">
      <dgm:prSet/>
      <dgm:spPr/>
      <dgm:t>
        <a:bodyPr/>
        <a:lstStyle/>
        <a:p>
          <a:endParaRPr lang="en-US"/>
        </a:p>
      </dgm:t>
    </dgm:pt>
    <dgm:pt modelId="{ADE7BC49-A7A9-4398-A287-B6F43EB282C5}">
      <dgm:prSet/>
      <dgm:spPr/>
      <dgm:t>
        <a:bodyPr/>
        <a:lstStyle/>
        <a:p>
          <a:r>
            <a:rPr lang="sv-FI"/>
            <a:t>Ett program 5</a:t>
          </a:r>
          <a:endParaRPr lang="en-US"/>
        </a:p>
      </dgm:t>
    </dgm:pt>
    <dgm:pt modelId="{26BD3082-5EC2-49F1-AD26-B8035D62CC31}" type="parTrans" cxnId="{1574C74C-F96F-4E14-BCD2-AC0E1B6ABDDB}">
      <dgm:prSet/>
      <dgm:spPr/>
      <dgm:t>
        <a:bodyPr/>
        <a:lstStyle/>
        <a:p>
          <a:endParaRPr lang="en-US"/>
        </a:p>
      </dgm:t>
    </dgm:pt>
    <dgm:pt modelId="{A5435F44-3C68-4820-AE87-D4F3618F0265}" type="sibTrans" cxnId="{1574C74C-F96F-4E14-BCD2-AC0E1B6ABDDB}">
      <dgm:prSet/>
      <dgm:spPr/>
      <dgm:t>
        <a:bodyPr/>
        <a:lstStyle/>
        <a:p>
          <a:endParaRPr lang="en-US"/>
        </a:p>
      </dgm:t>
    </dgm:pt>
    <dgm:pt modelId="{91026D00-A87B-4004-A1CE-37F766CD2E95}">
      <dgm:prSet/>
      <dgm:spPr/>
      <dgm:t>
        <a:bodyPr/>
        <a:lstStyle/>
        <a:p>
          <a:r>
            <a:rPr lang="sv-FI"/>
            <a:t>En fest 3</a:t>
          </a:r>
          <a:endParaRPr lang="en-US"/>
        </a:p>
      </dgm:t>
    </dgm:pt>
    <dgm:pt modelId="{8DF47103-B16E-46C1-97EB-7B637536F09A}" type="parTrans" cxnId="{59282BD1-8580-441A-964E-CD5DB4E63811}">
      <dgm:prSet/>
      <dgm:spPr/>
      <dgm:t>
        <a:bodyPr/>
        <a:lstStyle/>
        <a:p>
          <a:endParaRPr lang="en-US"/>
        </a:p>
      </dgm:t>
    </dgm:pt>
    <dgm:pt modelId="{D7B660FF-4A4E-48D1-81EF-A29E37DCB3F3}" type="sibTrans" cxnId="{59282BD1-8580-441A-964E-CD5DB4E63811}">
      <dgm:prSet/>
      <dgm:spPr/>
      <dgm:t>
        <a:bodyPr/>
        <a:lstStyle/>
        <a:p>
          <a:endParaRPr lang="en-US"/>
        </a:p>
      </dgm:t>
    </dgm:pt>
    <dgm:pt modelId="{B4507A71-2FD4-4E6B-A6F4-0F511C668A8C}">
      <dgm:prSet/>
      <dgm:spPr/>
      <dgm:t>
        <a:bodyPr/>
        <a:lstStyle/>
        <a:p>
          <a:r>
            <a:rPr lang="sv-FI"/>
            <a:t>Ett bagage 4</a:t>
          </a:r>
          <a:endParaRPr lang="en-US"/>
        </a:p>
      </dgm:t>
    </dgm:pt>
    <dgm:pt modelId="{0C41E795-7A50-4F9A-80C7-8AD411D9673C}" type="parTrans" cxnId="{0ADF096A-1BC1-4DDF-ADE6-C15E97EFE620}">
      <dgm:prSet/>
      <dgm:spPr/>
      <dgm:t>
        <a:bodyPr/>
        <a:lstStyle/>
        <a:p>
          <a:endParaRPr lang="en-US"/>
        </a:p>
      </dgm:t>
    </dgm:pt>
    <dgm:pt modelId="{F435D2DB-B92F-450D-BE40-E60CFEF44CED}" type="sibTrans" cxnId="{0ADF096A-1BC1-4DDF-ADE6-C15E97EFE620}">
      <dgm:prSet/>
      <dgm:spPr/>
      <dgm:t>
        <a:bodyPr/>
        <a:lstStyle/>
        <a:p>
          <a:endParaRPr lang="en-US"/>
        </a:p>
      </dgm:t>
    </dgm:pt>
    <dgm:pt modelId="{5E487F4B-B47F-4E67-87E5-19119307D000}">
      <dgm:prSet/>
      <dgm:spPr/>
      <dgm:t>
        <a:bodyPr/>
        <a:lstStyle/>
        <a:p>
          <a:r>
            <a:rPr lang="sv-FI"/>
            <a:t>En lunch 3</a:t>
          </a:r>
          <a:endParaRPr lang="en-US"/>
        </a:p>
      </dgm:t>
    </dgm:pt>
    <dgm:pt modelId="{F3B25208-BA0D-40D4-A471-2891C4FD99F6}" type="parTrans" cxnId="{9C03994E-6526-4498-976A-6AF95CA24313}">
      <dgm:prSet/>
      <dgm:spPr/>
      <dgm:t>
        <a:bodyPr/>
        <a:lstStyle/>
        <a:p>
          <a:endParaRPr lang="en-US"/>
        </a:p>
      </dgm:t>
    </dgm:pt>
    <dgm:pt modelId="{FE13B8DC-95C8-4B01-AAEA-066F92B73C00}" type="sibTrans" cxnId="{9C03994E-6526-4498-976A-6AF95CA24313}">
      <dgm:prSet/>
      <dgm:spPr/>
      <dgm:t>
        <a:bodyPr/>
        <a:lstStyle/>
        <a:p>
          <a:endParaRPr lang="en-US"/>
        </a:p>
      </dgm:t>
    </dgm:pt>
    <dgm:pt modelId="{0550A6F5-FFE3-45E8-9F94-F1FCB89E893C}">
      <dgm:prSet/>
      <dgm:spPr/>
      <dgm:t>
        <a:bodyPr/>
        <a:lstStyle/>
        <a:p>
          <a:r>
            <a:rPr lang="sv-FI"/>
            <a:t>Ett projekt 5</a:t>
          </a:r>
          <a:endParaRPr lang="en-US"/>
        </a:p>
      </dgm:t>
    </dgm:pt>
    <dgm:pt modelId="{A164ED0F-0E8D-4D0A-B9C1-4506F9270B79}" type="parTrans" cxnId="{611FCBDD-2FD6-4C97-BDDD-A676B4ADD4BA}">
      <dgm:prSet/>
      <dgm:spPr/>
      <dgm:t>
        <a:bodyPr/>
        <a:lstStyle/>
        <a:p>
          <a:endParaRPr lang="en-US"/>
        </a:p>
      </dgm:t>
    </dgm:pt>
    <dgm:pt modelId="{9724619F-C73F-4F57-851D-7515D3164F28}" type="sibTrans" cxnId="{611FCBDD-2FD6-4C97-BDDD-A676B4ADD4BA}">
      <dgm:prSet/>
      <dgm:spPr/>
      <dgm:t>
        <a:bodyPr/>
        <a:lstStyle/>
        <a:p>
          <a:endParaRPr lang="en-US"/>
        </a:p>
      </dgm:t>
    </dgm:pt>
    <dgm:pt modelId="{2BB08BED-9D39-44F2-869E-DAB09E27EBBA}">
      <dgm:prSet/>
      <dgm:spPr/>
      <dgm:t>
        <a:bodyPr/>
        <a:lstStyle/>
        <a:p>
          <a:r>
            <a:rPr lang="sv-FI"/>
            <a:t>Ett material 5</a:t>
          </a:r>
          <a:endParaRPr lang="en-US"/>
        </a:p>
      </dgm:t>
    </dgm:pt>
    <dgm:pt modelId="{DBAED8B5-1EFE-430E-9259-D7A42FDFB756}" type="parTrans" cxnId="{32118A80-ADDD-4267-B9B8-CAF9786B2F04}">
      <dgm:prSet/>
      <dgm:spPr/>
      <dgm:t>
        <a:bodyPr/>
        <a:lstStyle/>
        <a:p>
          <a:endParaRPr lang="en-US"/>
        </a:p>
      </dgm:t>
    </dgm:pt>
    <dgm:pt modelId="{7B818242-86D8-4F08-B41F-AA89A6BBD76E}" type="sibTrans" cxnId="{32118A80-ADDD-4267-B9B8-CAF9786B2F04}">
      <dgm:prSet/>
      <dgm:spPr/>
      <dgm:t>
        <a:bodyPr/>
        <a:lstStyle/>
        <a:p>
          <a:endParaRPr lang="en-US"/>
        </a:p>
      </dgm:t>
    </dgm:pt>
    <dgm:pt modelId="{687C59B9-06FC-4ABC-9401-CE6C76956ED1}">
      <dgm:prSet/>
      <dgm:spPr/>
      <dgm:t>
        <a:bodyPr/>
        <a:lstStyle/>
        <a:p>
          <a:r>
            <a:rPr lang="sv-FI"/>
            <a:t>Ett laboratorium 3 laboratoriet laboratorier laboratorierna</a:t>
          </a:r>
          <a:endParaRPr lang="en-US"/>
        </a:p>
      </dgm:t>
    </dgm:pt>
    <dgm:pt modelId="{C30CCE42-046F-4503-93D6-34865F8F6565}" type="parTrans" cxnId="{3C728960-1077-4953-85B1-0F3B1D0F9E34}">
      <dgm:prSet/>
      <dgm:spPr/>
      <dgm:t>
        <a:bodyPr/>
        <a:lstStyle/>
        <a:p>
          <a:endParaRPr lang="en-US"/>
        </a:p>
      </dgm:t>
    </dgm:pt>
    <dgm:pt modelId="{8BD6B3C4-0D0E-428C-B69A-9837CE69F6DB}" type="sibTrans" cxnId="{3C728960-1077-4953-85B1-0F3B1D0F9E34}">
      <dgm:prSet/>
      <dgm:spPr/>
      <dgm:t>
        <a:bodyPr/>
        <a:lstStyle/>
        <a:p>
          <a:endParaRPr lang="en-US"/>
        </a:p>
      </dgm:t>
    </dgm:pt>
    <dgm:pt modelId="{C2E37E9C-2A27-42FE-8DA1-9E3F122D5CAE}" type="pres">
      <dgm:prSet presAssocID="{9BA5E88E-4716-47B8-A6E8-43600428C3FD}" presName="root" presStyleCnt="0">
        <dgm:presLayoutVars>
          <dgm:dir/>
          <dgm:resizeHandles val="exact"/>
        </dgm:presLayoutVars>
      </dgm:prSet>
      <dgm:spPr/>
    </dgm:pt>
    <dgm:pt modelId="{EF7F7722-960A-40A0-A36B-B64AEE3CC555}" type="pres">
      <dgm:prSet presAssocID="{7BB38EC5-E229-4265-AEC8-930A6DADCA28}" presName="compNode" presStyleCnt="0"/>
      <dgm:spPr/>
    </dgm:pt>
    <dgm:pt modelId="{C6B7D447-66D0-4DA3-BFF2-E85DA2AA310F}" type="pres">
      <dgm:prSet presAssocID="{7BB38EC5-E229-4265-AEC8-930A6DADCA28}" presName="bgRect" presStyleLbl="bgShp" presStyleIdx="0" presStyleCnt="8"/>
      <dgm:spPr/>
    </dgm:pt>
    <dgm:pt modelId="{02F47950-023F-487B-90BD-BA29DB50153F}" type="pres">
      <dgm:prSet presAssocID="{7BB38EC5-E229-4265-AEC8-930A6DADCA28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997A4BF4-D92F-45F2-8CF8-6E2728D401BB}" type="pres">
      <dgm:prSet presAssocID="{7BB38EC5-E229-4265-AEC8-930A6DADCA28}" presName="spaceRect" presStyleCnt="0"/>
      <dgm:spPr/>
    </dgm:pt>
    <dgm:pt modelId="{9BAC8FC4-B1BB-4843-AA6B-EEAEE74A9381}" type="pres">
      <dgm:prSet presAssocID="{7BB38EC5-E229-4265-AEC8-930A6DADCA28}" presName="parTx" presStyleLbl="revTx" presStyleIdx="0" presStyleCnt="8">
        <dgm:presLayoutVars>
          <dgm:chMax val="0"/>
          <dgm:chPref val="0"/>
        </dgm:presLayoutVars>
      </dgm:prSet>
      <dgm:spPr/>
    </dgm:pt>
    <dgm:pt modelId="{2AA33B59-4581-4B07-99D4-BD3848AA4391}" type="pres">
      <dgm:prSet presAssocID="{05B74F26-48D8-4655-B4FB-A25E9E3B0A9F}" presName="sibTrans" presStyleCnt="0"/>
      <dgm:spPr/>
    </dgm:pt>
    <dgm:pt modelId="{73125478-41B5-4BF2-A19E-A13C8AC14DD9}" type="pres">
      <dgm:prSet presAssocID="{ADE7BC49-A7A9-4398-A287-B6F43EB282C5}" presName="compNode" presStyleCnt="0"/>
      <dgm:spPr/>
    </dgm:pt>
    <dgm:pt modelId="{5829BC43-5CC8-4283-8753-9DC2D985D769}" type="pres">
      <dgm:prSet presAssocID="{ADE7BC49-A7A9-4398-A287-B6F43EB282C5}" presName="bgRect" presStyleLbl="bgShp" presStyleIdx="1" presStyleCnt="8"/>
      <dgm:spPr/>
    </dgm:pt>
    <dgm:pt modelId="{2A71E6DD-4F95-461B-AD14-9242AB01699C}" type="pres">
      <dgm:prSet presAssocID="{ADE7BC49-A7A9-4398-A287-B6F43EB282C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4B6BB7C-3843-41E7-B20D-6F1A3999B5E0}" type="pres">
      <dgm:prSet presAssocID="{ADE7BC49-A7A9-4398-A287-B6F43EB282C5}" presName="spaceRect" presStyleCnt="0"/>
      <dgm:spPr/>
    </dgm:pt>
    <dgm:pt modelId="{77769289-A6A6-4573-99FD-D110E98E26FE}" type="pres">
      <dgm:prSet presAssocID="{ADE7BC49-A7A9-4398-A287-B6F43EB282C5}" presName="parTx" presStyleLbl="revTx" presStyleIdx="1" presStyleCnt="8">
        <dgm:presLayoutVars>
          <dgm:chMax val="0"/>
          <dgm:chPref val="0"/>
        </dgm:presLayoutVars>
      </dgm:prSet>
      <dgm:spPr/>
    </dgm:pt>
    <dgm:pt modelId="{24C6AFD7-1FA4-4D5F-BFCE-7EC6ED5A779E}" type="pres">
      <dgm:prSet presAssocID="{A5435F44-3C68-4820-AE87-D4F3618F0265}" presName="sibTrans" presStyleCnt="0"/>
      <dgm:spPr/>
    </dgm:pt>
    <dgm:pt modelId="{E98DD189-AB27-4DE3-8799-DF70155878F4}" type="pres">
      <dgm:prSet presAssocID="{91026D00-A87B-4004-A1CE-37F766CD2E95}" presName="compNode" presStyleCnt="0"/>
      <dgm:spPr/>
    </dgm:pt>
    <dgm:pt modelId="{7F91E041-381B-4956-9541-AA8C249D2FB3}" type="pres">
      <dgm:prSet presAssocID="{91026D00-A87B-4004-A1CE-37F766CD2E95}" presName="bgRect" presStyleLbl="bgShp" presStyleIdx="2" presStyleCnt="8"/>
      <dgm:spPr/>
    </dgm:pt>
    <dgm:pt modelId="{0C29D488-3057-43F1-A219-CD1492099500}" type="pres">
      <dgm:prSet presAssocID="{91026D00-A87B-4004-A1CE-37F766CD2E95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4E7FE578-BE23-49B9-928D-C5F9F1795F31}" type="pres">
      <dgm:prSet presAssocID="{91026D00-A87B-4004-A1CE-37F766CD2E95}" presName="spaceRect" presStyleCnt="0"/>
      <dgm:spPr/>
    </dgm:pt>
    <dgm:pt modelId="{10A64C72-1CCE-4053-B627-B5248F650DCF}" type="pres">
      <dgm:prSet presAssocID="{91026D00-A87B-4004-A1CE-37F766CD2E95}" presName="parTx" presStyleLbl="revTx" presStyleIdx="2" presStyleCnt="8">
        <dgm:presLayoutVars>
          <dgm:chMax val="0"/>
          <dgm:chPref val="0"/>
        </dgm:presLayoutVars>
      </dgm:prSet>
      <dgm:spPr/>
    </dgm:pt>
    <dgm:pt modelId="{933F3F1D-8845-4994-A86D-736B123F576C}" type="pres">
      <dgm:prSet presAssocID="{D7B660FF-4A4E-48D1-81EF-A29E37DCB3F3}" presName="sibTrans" presStyleCnt="0"/>
      <dgm:spPr/>
    </dgm:pt>
    <dgm:pt modelId="{66D389D7-2D7A-4A0C-8F71-C528E26EBDC1}" type="pres">
      <dgm:prSet presAssocID="{B4507A71-2FD4-4E6B-A6F4-0F511C668A8C}" presName="compNode" presStyleCnt="0"/>
      <dgm:spPr/>
    </dgm:pt>
    <dgm:pt modelId="{E7BD3744-8640-4B70-A533-FFB745ECE395}" type="pres">
      <dgm:prSet presAssocID="{B4507A71-2FD4-4E6B-A6F4-0F511C668A8C}" presName="bgRect" presStyleLbl="bgShp" presStyleIdx="3" presStyleCnt="8"/>
      <dgm:spPr/>
    </dgm:pt>
    <dgm:pt modelId="{37F1009E-883E-49A8-B323-F652E259A138}" type="pres">
      <dgm:prSet presAssocID="{B4507A71-2FD4-4E6B-A6F4-0F511C668A8C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itcase"/>
        </a:ext>
      </dgm:extLst>
    </dgm:pt>
    <dgm:pt modelId="{BD19E0F1-6773-4709-86A6-1B0D57793F40}" type="pres">
      <dgm:prSet presAssocID="{B4507A71-2FD4-4E6B-A6F4-0F511C668A8C}" presName="spaceRect" presStyleCnt="0"/>
      <dgm:spPr/>
    </dgm:pt>
    <dgm:pt modelId="{E3F0E808-A2D5-4CA5-8F01-A31E0547943B}" type="pres">
      <dgm:prSet presAssocID="{B4507A71-2FD4-4E6B-A6F4-0F511C668A8C}" presName="parTx" presStyleLbl="revTx" presStyleIdx="3" presStyleCnt="8">
        <dgm:presLayoutVars>
          <dgm:chMax val="0"/>
          <dgm:chPref val="0"/>
        </dgm:presLayoutVars>
      </dgm:prSet>
      <dgm:spPr/>
    </dgm:pt>
    <dgm:pt modelId="{F7699174-93CD-45A8-8E43-FC59D5B55CC9}" type="pres">
      <dgm:prSet presAssocID="{F435D2DB-B92F-450D-BE40-E60CFEF44CED}" presName="sibTrans" presStyleCnt="0"/>
      <dgm:spPr/>
    </dgm:pt>
    <dgm:pt modelId="{F63245D8-F958-4902-B824-E429B7F8293A}" type="pres">
      <dgm:prSet presAssocID="{5E487F4B-B47F-4E67-87E5-19119307D000}" presName="compNode" presStyleCnt="0"/>
      <dgm:spPr/>
    </dgm:pt>
    <dgm:pt modelId="{A5F218B5-A12B-491C-89B8-F1E8B88967E7}" type="pres">
      <dgm:prSet presAssocID="{5E487F4B-B47F-4E67-87E5-19119307D000}" presName="bgRect" presStyleLbl="bgShp" presStyleIdx="4" presStyleCnt="8"/>
      <dgm:spPr/>
    </dgm:pt>
    <dgm:pt modelId="{E0AEB5C1-349D-40D1-A83F-DB65D8EB5B3E}" type="pres">
      <dgm:prSet presAssocID="{5E487F4B-B47F-4E67-87E5-19119307D000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rger and Drink"/>
        </a:ext>
      </dgm:extLst>
    </dgm:pt>
    <dgm:pt modelId="{A0CB3F1B-E372-42A5-9D8A-BB150F286DAC}" type="pres">
      <dgm:prSet presAssocID="{5E487F4B-B47F-4E67-87E5-19119307D000}" presName="spaceRect" presStyleCnt="0"/>
      <dgm:spPr/>
    </dgm:pt>
    <dgm:pt modelId="{4325B1FC-8A50-48D0-86E8-65E451101262}" type="pres">
      <dgm:prSet presAssocID="{5E487F4B-B47F-4E67-87E5-19119307D000}" presName="parTx" presStyleLbl="revTx" presStyleIdx="4" presStyleCnt="8">
        <dgm:presLayoutVars>
          <dgm:chMax val="0"/>
          <dgm:chPref val="0"/>
        </dgm:presLayoutVars>
      </dgm:prSet>
      <dgm:spPr/>
    </dgm:pt>
    <dgm:pt modelId="{2A7CE54E-1F43-490C-8E5F-83D86A3BFCFD}" type="pres">
      <dgm:prSet presAssocID="{FE13B8DC-95C8-4B01-AAEA-066F92B73C00}" presName="sibTrans" presStyleCnt="0"/>
      <dgm:spPr/>
    </dgm:pt>
    <dgm:pt modelId="{F41499DE-F5B0-4E81-990D-E5B5FBB7FFEA}" type="pres">
      <dgm:prSet presAssocID="{0550A6F5-FFE3-45E8-9F94-F1FCB89E893C}" presName="compNode" presStyleCnt="0"/>
      <dgm:spPr/>
    </dgm:pt>
    <dgm:pt modelId="{DE861CEA-7FF0-4567-A270-CB2490782FAC}" type="pres">
      <dgm:prSet presAssocID="{0550A6F5-FFE3-45E8-9F94-F1FCB89E893C}" presName="bgRect" presStyleLbl="bgShp" presStyleIdx="5" presStyleCnt="8"/>
      <dgm:spPr/>
    </dgm:pt>
    <dgm:pt modelId="{55EE6AB5-3B8F-4FAA-95DD-C6504A7D6F1A}" type="pres">
      <dgm:prSet presAssocID="{0550A6F5-FFE3-45E8-9F94-F1FCB89E893C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A6847FB5-4959-47D9-891B-F34E9CE0278C}" type="pres">
      <dgm:prSet presAssocID="{0550A6F5-FFE3-45E8-9F94-F1FCB89E893C}" presName="spaceRect" presStyleCnt="0"/>
      <dgm:spPr/>
    </dgm:pt>
    <dgm:pt modelId="{2C55DF83-DD9F-4321-BE45-6B7520BFA18A}" type="pres">
      <dgm:prSet presAssocID="{0550A6F5-FFE3-45E8-9F94-F1FCB89E893C}" presName="parTx" presStyleLbl="revTx" presStyleIdx="5" presStyleCnt="8">
        <dgm:presLayoutVars>
          <dgm:chMax val="0"/>
          <dgm:chPref val="0"/>
        </dgm:presLayoutVars>
      </dgm:prSet>
      <dgm:spPr/>
    </dgm:pt>
    <dgm:pt modelId="{CA50E58E-2A48-4463-A8A3-DDEEB6AF1F6F}" type="pres">
      <dgm:prSet presAssocID="{9724619F-C73F-4F57-851D-7515D3164F28}" presName="sibTrans" presStyleCnt="0"/>
      <dgm:spPr/>
    </dgm:pt>
    <dgm:pt modelId="{9B1C7299-3406-41EE-8A90-0270676A9504}" type="pres">
      <dgm:prSet presAssocID="{2BB08BED-9D39-44F2-869E-DAB09E27EBBA}" presName="compNode" presStyleCnt="0"/>
      <dgm:spPr/>
    </dgm:pt>
    <dgm:pt modelId="{98741FE1-2505-4684-A6DD-42AC607906CC}" type="pres">
      <dgm:prSet presAssocID="{2BB08BED-9D39-44F2-869E-DAB09E27EBBA}" presName="bgRect" presStyleLbl="bgShp" presStyleIdx="6" presStyleCnt="8"/>
      <dgm:spPr/>
    </dgm:pt>
    <dgm:pt modelId="{17C1B4B1-624E-4F86-AA91-13C5A3FA9189}" type="pres">
      <dgm:prSet presAssocID="{2BB08BED-9D39-44F2-869E-DAB09E27EBBA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6D2846B-FDB7-4413-8395-B883ABD8BC5D}" type="pres">
      <dgm:prSet presAssocID="{2BB08BED-9D39-44F2-869E-DAB09E27EBBA}" presName="spaceRect" presStyleCnt="0"/>
      <dgm:spPr/>
    </dgm:pt>
    <dgm:pt modelId="{B1C19E6D-7BCC-41D4-9E80-0F039EDC9049}" type="pres">
      <dgm:prSet presAssocID="{2BB08BED-9D39-44F2-869E-DAB09E27EBBA}" presName="parTx" presStyleLbl="revTx" presStyleIdx="6" presStyleCnt="8">
        <dgm:presLayoutVars>
          <dgm:chMax val="0"/>
          <dgm:chPref val="0"/>
        </dgm:presLayoutVars>
      </dgm:prSet>
      <dgm:spPr/>
    </dgm:pt>
    <dgm:pt modelId="{7A4CDDD6-A3B4-452B-9539-91F028502CEA}" type="pres">
      <dgm:prSet presAssocID="{7B818242-86D8-4F08-B41F-AA89A6BBD76E}" presName="sibTrans" presStyleCnt="0"/>
      <dgm:spPr/>
    </dgm:pt>
    <dgm:pt modelId="{AC6E9592-7F53-4B22-89B6-51C831DAE0AA}" type="pres">
      <dgm:prSet presAssocID="{687C59B9-06FC-4ABC-9401-CE6C76956ED1}" presName="compNode" presStyleCnt="0"/>
      <dgm:spPr/>
    </dgm:pt>
    <dgm:pt modelId="{32D013EA-2CB6-4B7C-81A4-B1900FCCE57E}" type="pres">
      <dgm:prSet presAssocID="{687C59B9-06FC-4ABC-9401-CE6C76956ED1}" presName="bgRect" presStyleLbl="bgShp" presStyleIdx="7" presStyleCnt="8"/>
      <dgm:spPr/>
    </dgm:pt>
    <dgm:pt modelId="{6B7FC1EB-154F-4C4D-BB85-FCF27EDC95C3}" type="pres">
      <dgm:prSet presAssocID="{687C59B9-06FC-4ABC-9401-CE6C76956ED1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61B7AB4D-0C2A-4A20-9A38-57DB7F3B2F0C}" type="pres">
      <dgm:prSet presAssocID="{687C59B9-06FC-4ABC-9401-CE6C76956ED1}" presName="spaceRect" presStyleCnt="0"/>
      <dgm:spPr/>
    </dgm:pt>
    <dgm:pt modelId="{D1413ADA-ABEF-4E62-9A70-C5F7A666A818}" type="pres">
      <dgm:prSet presAssocID="{687C59B9-06FC-4ABC-9401-CE6C76956ED1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18ADE22C-6043-47AD-9912-7BC0371F0E6A}" type="presOf" srcId="{ADE7BC49-A7A9-4398-A287-B6F43EB282C5}" destId="{77769289-A6A6-4573-99FD-D110E98E26FE}" srcOrd="0" destOrd="0" presId="urn:microsoft.com/office/officeart/2018/2/layout/IconVerticalSolidList"/>
    <dgm:cxn modelId="{3C728960-1077-4953-85B1-0F3B1D0F9E34}" srcId="{9BA5E88E-4716-47B8-A6E8-43600428C3FD}" destId="{687C59B9-06FC-4ABC-9401-CE6C76956ED1}" srcOrd="7" destOrd="0" parTransId="{C30CCE42-046F-4503-93D6-34865F8F6565}" sibTransId="{8BD6B3C4-0D0E-428C-B69A-9837CE69F6DB}"/>
    <dgm:cxn modelId="{37163D43-7BAD-4CD6-9EA8-D53CC76CD6C7}" srcId="{9BA5E88E-4716-47B8-A6E8-43600428C3FD}" destId="{7BB38EC5-E229-4265-AEC8-930A6DADCA28}" srcOrd="0" destOrd="0" parTransId="{4DDCBD7E-F0E4-4425-B374-5F83B0BCE02C}" sibTransId="{05B74F26-48D8-4655-B4FB-A25E9E3B0A9F}"/>
    <dgm:cxn modelId="{0ADF096A-1BC1-4DDF-ADE6-C15E97EFE620}" srcId="{9BA5E88E-4716-47B8-A6E8-43600428C3FD}" destId="{B4507A71-2FD4-4E6B-A6F4-0F511C668A8C}" srcOrd="3" destOrd="0" parTransId="{0C41E795-7A50-4F9A-80C7-8AD411D9673C}" sibTransId="{F435D2DB-B92F-450D-BE40-E60CFEF44CED}"/>
    <dgm:cxn modelId="{EA6C996A-E753-4FF4-92A6-C9A7D01AD42E}" type="presOf" srcId="{5E487F4B-B47F-4E67-87E5-19119307D000}" destId="{4325B1FC-8A50-48D0-86E8-65E451101262}" srcOrd="0" destOrd="0" presId="urn:microsoft.com/office/officeart/2018/2/layout/IconVerticalSolidList"/>
    <dgm:cxn modelId="{1574C74C-F96F-4E14-BCD2-AC0E1B6ABDDB}" srcId="{9BA5E88E-4716-47B8-A6E8-43600428C3FD}" destId="{ADE7BC49-A7A9-4398-A287-B6F43EB282C5}" srcOrd="1" destOrd="0" parTransId="{26BD3082-5EC2-49F1-AD26-B8035D62CC31}" sibTransId="{A5435F44-3C68-4820-AE87-D4F3618F0265}"/>
    <dgm:cxn modelId="{9C03994E-6526-4498-976A-6AF95CA24313}" srcId="{9BA5E88E-4716-47B8-A6E8-43600428C3FD}" destId="{5E487F4B-B47F-4E67-87E5-19119307D000}" srcOrd="4" destOrd="0" parTransId="{F3B25208-BA0D-40D4-A471-2891C4FD99F6}" sibTransId="{FE13B8DC-95C8-4B01-AAEA-066F92B73C00}"/>
    <dgm:cxn modelId="{630AB156-74C0-4604-96AD-D98AC3843BA7}" type="presOf" srcId="{2BB08BED-9D39-44F2-869E-DAB09E27EBBA}" destId="{B1C19E6D-7BCC-41D4-9E80-0F039EDC9049}" srcOrd="0" destOrd="0" presId="urn:microsoft.com/office/officeart/2018/2/layout/IconVerticalSolidList"/>
    <dgm:cxn modelId="{32118A80-ADDD-4267-B9B8-CAF9786B2F04}" srcId="{9BA5E88E-4716-47B8-A6E8-43600428C3FD}" destId="{2BB08BED-9D39-44F2-869E-DAB09E27EBBA}" srcOrd="6" destOrd="0" parTransId="{DBAED8B5-1EFE-430E-9259-D7A42FDFB756}" sibTransId="{7B818242-86D8-4F08-B41F-AA89A6BBD76E}"/>
    <dgm:cxn modelId="{1A9126AA-EE16-4FC9-A647-7289ADB7D4DF}" type="presOf" srcId="{B4507A71-2FD4-4E6B-A6F4-0F511C668A8C}" destId="{E3F0E808-A2D5-4CA5-8F01-A31E0547943B}" srcOrd="0" destOrd="0" presId="urn:microsoft.com/office/officeart/2018/2/layout/IconVerticalSolidList"/>
    <dgm:cxn modelId="{BA317DCF-2D22-4F85-A439-B7E407D4EB93}" type="presOf" srcId="{9BA5E88E-4716-47B8-A6E8-43600428C3FD}" destId="{C2E37E9C-2A27-42FE-8DA1-9E3F122D5CAE}" srcOrd="0" destOrd="0" presId="urn:microsoft.com/office/officeart/2018/2/layout/IconVerticalSolidList"/>
    <dgm:cxn modelId="{E04047D0-7485-459C-AC54-F41F89DBDD32}" type="presOf" srcId="{687C59B9-06FC-4ABC-9401-CE6C76956ED1}" destId="{D1413ADA-ABEF-4E62-9A70-C5F7A666A818}" srcOrd="0" destOrd="0" presId="urn:microsoft.com/office/officeart/2018/2/layout/IconVerticalSolidList"/>
    <dgm:cxn modelId="{59282BD1-8580-441A-964E-CD5DB4E63811}" srcId="{9BA5E88E-4716-47B8-A6E8-43600428C3FD}" destId="{91026D00-A87B-4004-A1CE-37F766CD2E95}" srcOrd="2" destOrd="0" parTransId="{8DF47103-B16E-46C1-97EB-7B637536F09A}" sibTransId="{D7B660FF-4A4E-48D1-81EF-A29E37DCB3F3}"/>
    <dgm:cxn modelId="{611FCBDD-2FD6-4C97-BDDD-A676B4ADD4BA}" srcId="{9BA5E88E-4716-47B8-A6E8-43600428C3FD}" destId="{0550A6F5-FFE3-45E8-9F94-F1FCB89E893C}" srcOrd="5" destOrd="0" parTransId="{A164ED0F-0E8D-4D0A-B9C1-4506F9270B79}" sibTransId="{9724619F-C73F-4F57-851D-7515D3164F28}"/>
    <dgm:cxn modelId="{7C9E58E0-7EA0-4EC4-A8EC-E33A62BE0C39}" type="presOf" srcId="{91026D00-A87B-4004-A1CE-37F766CD2E95}" destId="{10A64C72-1CCE-4053-B627-B5248F650DCF}" srcOrd="0" destOrd="0" presId="urn:microsoft.com/office/officeart/2018/2/layout/IconVerticalSolidList"/>
    <dgm:cxn modelId="{44096AE1-80B8-4611-93BA-ECDFCC116593}" type="presOf" srcId="{7BB38EC5-E229-4265-AEC8-930A6DADCA28}" destId="{9BAC8FC4-B1BB-4843-AA6B-EEAEE74A9381}" srcOrd="0" destOrd="0" presId="urn:microsoft.com/office/officeart/2018/2/layout/IconVerticalSolidList"/>
    <dgm:cxn modelId="{291A12FD-8F7E-4238-B8B3-F2E10FB9B466}" type="presOf" srcId="{0550A6F5-FFE3-45E8-9F94-F1FCB89E893C}" destId="{2C55DF83-DD9F-4321-BE45-6B7520BFA18A}" srcOrd="0" destOrd="0" presId="urn:microsoft.com/office/officeart/2018/2/layout/IconVerticalSolidList"/>
    <dgm:cxn modelId="{D9BF2D36-C3D7-403F-912B-20391F9B408D}" type="presParOf" srcId="{C2E37E9C-2A27-42FE-8DA1-9E3F122D5CAE}" destId="{EF7F7722-960A-40A0-A36B-B64AEE3CC555}" srcOrd="0" destOrd="0" presId="urn:microsoft.com/office/officeart/2018/2/layout/IconVerticalSolidList"/>
    <dgm:cxn modelId="{5C2E4D11-54F7-47FF-A80B-7DF53073ABE4}" type="presParOf" srcId="{EF7F7722-960A-40A0-A36B-B64AEE3CC555}" destId="{C6B7D447-66D0-4DA3-BFF2-E85DA2AA310F}" srcOrd="0" destOrd="0" presId="urn:microsoft.com/office/officeart/2018/2/layout/IconVerticalSolidList"/>
    <dgm:cxn modelId="{2826D88F-6454-4BF5-8A5B-BB40F9ADA00A}" type="presParOf" srcId="{EF7F7722-960A-40A0-A36B-B64AEE3CC555}" destId="{02F47950-023F-487B-90BD-BA29DB50153F}" srcOrd="1" destOrd="0" presId="urn:microsoft.com/office/officeart/2018/2/layout/IconVerticalSolidList"/>
    <dgm:cxn modelId="{7FCB028D-3FA9-4BFD-B1BA-8FBBBC144885}" type="presParOf" srcId="{EF7F7722-960A-40A0-A36B-B64AEE3CC555}" destId="{997A4BF4-D92F-45F2-8CF8-6E2728D401BB}" srcOrd="2" destOrd="0" presId="urn:microsoft.com/office/officeart/2018/2/layout/IconVerticalSolidList"/>
    <dgm:cxn modelId="{E9B1C4D3-2A1B-478B-9FF8-0F5FA549A537}" type="presParOf" srcId="{EF7F7722-960A-40A0-A36B-B64AEE3CC555}" destId="{9BAC8FC4-B1BB-4843-AA6B-EEAEE74A9381}" srcOrd="3" destOrd="0" presId="urn:microsoft.com/office/officeart/2018/2/layout/IconVerticalSolidList"/>
    <dgm:cxn modelId="{9385194B-C2B4-4FEF-9474-248C1F5E3214}" type="presParOf" srcId="{C2E37E9C-2A27-42FE-8DA1-9E3F122D5CAE}" destId="{2AA33B59-4581-4B07-99D4-BD3848AA4391}" srcOrd="1" destOrd="0" presId="urn:microsoft.com/office/officeart/2018/2/layout/IconVerticalSolidList"/>
    <dgm:cxn modelId="{43332937-10E8-45AA-A661-CE704E7C7348}" type="presParOf" srcId="{C2E37E9C-2A27-42FE-8DA1-9E3F122D5CAE}" destId="{73125478-41B5-4BF2-A19E-A13C8AC14DD9}" srcOrd="2" destOrd="0" presId="urn:microsoft.com/office/officeart/2018/2/layout/IconVerticalSolidList"/>
    <dgm:cxn modelId="{D17C3F16-6E24-4A3B-BA38-DBA509B06BFE}" type="presParOf" srcId="{73125478-41B5-4BF2-A19E-A13C8AC14DD9}" destId="{5829BC43-5CC8-4283-8753-9DC2D985D769}" srcOrd="0" destOrd="0" presId="urn:microsoft.com/office/officeart/2018/2/layout/IconVerticalSolidList"/>
    <dgm:cxn modelId="{DADFB291-7528-489C-8AC6-DFF03691E3A6}" type="presParOf" srcId="{73125478-41B5-4BF2-A19E-A13C8AC14DD9}" destId="{2A71E6DD-4F95-461B-AD14-9242AB01699C}" srcOrd="1" destOrd="0" presId="urn:microsoft.com/office/officeart/2018/2/layout/IconVerticalSolidList"/>
    <dgm:cxn modelId="{DFABDA10-857B-47BD-9AF0-C96026884EC7}" type="presParOf" srcId="{73125478-41B5-4BF2-A19E-A13C8AC14DD9}" destId="{14B6BB7C-3843-41E7-B20D-6F1A3999B5E0}" srcOrd="2" destOrd="0" presId="urn:microsoft.com/office/officeart/2018/2/layout/IconVerticalSolidList"/>
    <dgm:cxn modelId="{718B83A3-2158-4118-BB2D-867333A0B275}" type="presParOf" srcId="{73125478-41B5-4BF2-A19E-A13C8AC14DD9}" destId="{77769289-A6A6-4573-99FD-D110E98E26FE}" srcOrd="3" destOrd="0" presId="urn:microsoft.com/office/officeart/2018/2/layout/IconVerticalSolidList"/>
    <dgm:cxn modelId="{70BB74FA-B50E-4FEC-AE7C-095CC8665230}" type="presParOf" srcId="{C2E37E9C-2A27-42FE-8DA1-9E3F122D5CAE}" destId="{24C6AFD7-1FA4-4D5F-BFCE-7EC6ED5A779E}" srcOrd="3" destOrd="0" presId="urn:microsoft.com/office/officeart/2018/2/layout/IconVerticalSolidList"/>
    <dgm:cxn modelId="{A5BA6A63-D174-41B9-A286-859DDF07CE0F}" type="presParOf" srcId="{C2E37E9C-2A27-42FE-8DA1-9E3F122D5CAE}" destId="{E98DD189-AB27-4DE3-8799-DF70155878F4}" srcOrd="4" destOrd="0" presId="urn:microsoft.com/office/officeart/2018/2/layout/IconVerticalSolidList"/>
    <dgm:cxn modelId="{1FFC5278-A2E5-4220-B821-950D2D37608E}" type="presParOf" srcId="{E98DD189-AB27-4DE3-8799-DF70155878F4}" destId="{7F91E041-381B-4956-9541-AA8C249D2FB3}" srcOrd="0" destOrd="0" presId="urn:microsoft.com/office/officeart/2018/2/layout/IconVerticalSolidList"/>
    <dgm:cxn modelId="{FD2A4C81-8ADE-4157-BF21-2771EE944252}" type="presParOf" srcId="{E98DD189-AB27-4DE3-8799-DF70155878F4}" destId="{0C29D488-3057-43F1-A219-CD1492099500}" srcOrd="1" destOrd="0" presId="urn:microsoft.com/office/officeart/2018/2/layout/IconVerticalSolidList"/>
    <dgm:cxn modelId="{79AECBE7-CAD8-4396-821F-38E03B966672}" type="presParOf" srcId="{E98DD189-AB27-4DE3-8799-DF70155878F4}" destId="{4E7FE578-BE23-49B9-928D-C5F9F1795F31}" srcOrd="2" destOrd="0" presId="urn:microsoft.com/office/officeart/2018/2/layout/IconVerticalSolidList"/>
    <dgm:cxn modelId="{C1ABF421-FF17-4DC7-BD96-08479F69A9AA}" type="presParOf" srcId="{E98DD189-AB27-4DE3-8799-DF70155878F4}" destId="{10A64C72-1CCE-4053-B627-B5248F650DCF}" srcOrd="3" destOrd="0" presId="urn:microsoft.com/office/officeart/2018/2/layout/IconVerticalSolidList"/>
    <dgm:cxn modelId="{843EC35C-635C-40FA-A94A-7BA325FA8992}" type="presParOf" srcId="{C2E37E9C-2A27-42FE-8DA1-9E3F122D5CAE}" destId="{933F3F1D-8845-4994-A86D-736B123F576C}" srcOrd="5" destOrd="0" presId="urn:microsoft.com/office/officeart/2018/2/layout/IconVerticalSolidList"/>
    <dgm:cxn modelId="{B4538FD8-E8B4-4BA2-B0C9-0158D3A5CF78}" type="presParOf" srcId="{C2E37E9C-2A27-42FE-8DA1-9E3F122D5CAE}" destId="{66D389D7-2D7A-4A0C-8F71-C528E26EBDC1}" srcOrd="6" destOrd="0" presId="urn:microsoft.com/office/officeart/2018/2/layout/IconVerticalSolidList"/>
    <dgm:cxn modelId="{C68E6607-B9D0-4A19-98D1-5232777DD1F1}" type="presParOf" srcId="{66D389D7-2D7A-4A0C-8F71-C528E26EBDC1}" destId="{E7BD3744-8640-4B70-A533-FFB745ECE395}" srcOrd="0" destOrd="0" presId="urn:microsoft.com/office/officeart/2018/2/layout/IconVerticalSolidList"/>
    <dgm:cxn modelId="{219117FE-0BBA-48AE-ACE8-928EAE72EB08}" type="presParOf" srcId="{66D389D7-2D7A-4A0C-8F71-C528E26EBDC1}" destId="{37F1009E-883E-49A8-B323-F652E259A138}" srcOrd="1" destOrd="0" presId="urn:microsoft.com/office/officeart/2018/2/layout/IconVerticalSolidList"/>
    <dgm:cxn modelId="{C53A9C6F-AE7A-4C14-97AA-93ED66DC4D5E}" type="presParOf" srcId="{66D389D7-2D7A-4A0C-8F71-C528E26EBDC1}" destId="{BD19E0F1-6773-4709-86A6-1B0D57793F40}" srcOrd="2" destOrd="0" presId="urn:microsoft.com/office/officeart/2018/2/layout/IconVerticalSolidList"/>
    <dgm:cxn modelId="{49DAA23E-C426-4209-BAB4-7A6CCB8AC48F}" type="presParOf" srcId="{66D389D7-2D7A-4A0C-8F71-C528E26EBDC1}" destId="{E3F0E808-A2D5-4CA5-8F01-A31E0547943B}" srcOrd="3" destOrd="0" presId="urn:microsoft.com/office/officeart/2018/2/layout/IconVerticalSolidList"/>
    <dgm:cxn modelId="{E4480ECA-2E22-4195-861F-AF56C95A5362}" type="presParOf" srcId="{C2E37E9C-2A27-42FE-8DA1-9E3F122D5CAE}" destId="{F7699174-93CD-45A8-8E43-FC59D5B55CC9}" srcOrd="7" destOrd="0" presId="urn:microsoft.com/office/officeart/2018/2/layout/IconVerticalSolidList"/>
    <dgm:cxn modelId="{351FBF17-CFDE-4D59-843A-ADE68CC9288A}" type="presParOf" srcId="{C2E37E9C-2A27-42FE-8DA1-9E3F122D5CAE}" destId="{F63245D8-F958-4902-B824-E429B7F8293A}" srcOrd="8" destOrd="0" presId="urn:microsoft.com/office/officeart/2018/2/layout/IconVerticalSolidList"/>
    <dgm:cxn modelId="{7B74724F-C3F2-4556-976E-052EBC7EF163}" type="presParOf" srcId="{F63245D8-F958-4902-B824-E429B7F8293A}" destId="{A5F218B5-A12B-491C-89B8-F1E8B88967E7}" srcOrd="0" destOrd="0" presId="urn:microsoft.com/office/officeart/2018/2/layout/IconVerticalSolidList"/>
    <dgm:cxn modelId="{CC0DEEAC-1D8B-49E7-8A97-EB3D9E5C337E}" type="presParOf" srcId="{F63245D8-F958-4902-B824-E429B7F8293A}" destId="{E0AEB5C1-349D-40D1-A83F-DB65D8EB5B3E}" srcOrd="1" destOrd="0" presId="urn:microsoft.com/office/officeart/2018/2/layout/IconVerticalSolidList"/>
    <dgm:cxn modelId="{F4A3E660-8E58-4B22-A103-A77529AEB99E}" type="presParOf" srcId="{F63245D8-F958-4902-B824-E429B7F8293A}" destId="{A0CB3F1B-E372-42A5-9D8A-BB150F286DAC}" srcOrd="2" destOrd="0" presId="urn:microsoft.com/office/officeart/2018/2/layout/IconVerticalSolidList"/>
    <dgm:cxn modelId="{C25B2B72-874E-4CDB-8EBC-B3B15AFD3987}" type="presParOf" srcId="{F63245D8-F958-4902-B824-E429B7F8293A}" destId="{4325B1FC-8A50-48D0-86E8-65E451101262}" srcOrd="3" destOrd="0" presId="urn:microsoft.com/office/officeart/2018/2/layout/IconVerticalSolidList"/>
    <dgm:cxn modelId="{EAD825BA-3B62-4D29-9A76-4F254DCFB000}" type="presParOf" srcId="{C2E37E9C-2A27-42FE-8DA1-9E3F122D5CAE}" destId="{2A7CE54E-1F43-490C-8E5F-83D86A3BFCFD}" srcOrd="9" destOrd="0" presId="urn:microsoft.com/office/officeart/2018/2/layout/IconVerticalSolidList"/>
    <dgm:cxn modelId="{0C265EB3-42BD-4D6D-B80B-41109DFBF1BE}" type="presParOf" srcId="{C2E37E9C-2A27-42FE-8DA1-9E3F122D5CAE}" destId="{F41499DE-F5B0-4E81-990D-E5B5FBB7FFEA}" srcOrd="10" destOrd="0" presId="urn:microsoft.com/office/officeart/2018/2/layout/IconVerticalSolidList"/>
    <dgm:cxn modelId="{C278DA9B-53F9-484D-9E72-385C06DC4565}" type="presParOf" srcId="{F41499DE-F5B0-4E81-990D-E5B5FBB7FFEA}" destId="{DE861CEA-7FF0-4567-A270-CB2490782FAC}" srcOrd="0" destOrd="0" presId="urn:microsoft.com/office/officeart/2018/2/layout/IconVerticalSolidList"/>
    <dgm:cxn modelId="{F6E6EFAB-F186-4062-BAEC-9A09B70BE6F9}" type="presParOf" srcId="{F41499DE-F5B0-4E81-990D-E5B5FBB7FFEA}" destId="{55EE6AB5-3B8F-4FAA-95DD-C6504A7D6F1A}" srcOrd="1" destOrd="0" presId="urn:microsoft.com/office/officeart/2018/2/layout/IconVerticalSolidList"/>
    <dgm:cxn modelId="{F2EF225F-3DCE-40D2-A97F-0A425825DDF3}" type="presParOf" srcId="{F41499DE-F5B0-4E81-990D-E5B5FBB7FFEA}" destId="{A6847FB5-4959-47D9-891B-F34E9CE0278C}" srcOrd="2" destOrd="0" presId="urn:microsoft.com/office/officeart/2018/2/layout/IconVerticalSolidList"/>
    <dgm:cxn modelId="{A73BDA31-0342-4EEA-ACD3-E11E76C9A65A}" type="presParOf" srcId="{F41499DE-F5B0-4E81-990D-E5B5FBB7FFEA}" destId="{2C55DF83-DD9F-4321-BE45-6B7520BFA18A}" srcOrd="3" destOrd="0" presId="urn:microsoft.com/office/officeart/2018/2/layout/IconVerticalSolidList"/>
    <dgm:cxn modelId="{4BB20706-4E79-4E56-9EF8-3B4E11D5A415}" type="presParOf" srcId="{C2E37E9C-2A27-42FE-8DA1-9E3F122D5CAE}" destId="{CA50E58E-2A48-4463-A8A3-DDEEB6AF1F6F}" srcOrd="11" destOrd="0" presId="urn:microsoft.com/office/officeart/2018/2/layout/IconVerticalSolidList"/>
    <dgm:cxn modelId="{3C4877B5-DA0B-4A08-9187-037FDB0D735B}" type="presParOf" srcId="{C2E37E9C-2A27-42FE-8DA1-9E3F122D5CAE}" destId="{9B1C7299-3406-41EE-8A90-0270676A9504}" srcOrd="12" destOrd="0" presId="urn:microsoft.com/office/officeart/2018/2/layout/IconVerticalSolidList"/>
    <dgm:cxn modelId="{C9169F74-F239-41E5-B852-16AFDD9FD03B}" type="presParOf" srcId="{9B1C7299-3406-41EE-8A90-0270676A9504}" destId="{98741FE1-2505-4684-A6DD-42AC607906CC}" srcOrd="0" destOrd="0" presId="urn:microsoft.com/office/officeart/2018/2/layout/IconVerticalSolidList"/>
    <dgm:cxn modelId="{7F5BF7BF-79CB-476A-BBD8-6E24A38F3F0E}" type="presParOf" srcId="{9B1C7299-3406-41EE-8A90-0270676A9504}" destId="{17C1B4B1-624E-4F86-AA91-13C5A3FA9189}" srcOrd="1" destOrd="0" presId="urn:microsoft.com/office/officeart/2018/2/layout/IconVerticalSolidList"/>
    <dgm:cxn modelId="{08C3350B-2CDD-4E44-A979-037590874C76}" type="presParOf" srcId="{9B1C7299-3406-41EE-8A90-0270676A9504}" destId="{76D2846B-FDB7-4413-8395-B883ABD8BC5D}" srcOrd="2" destOrd="0" presId="urn:microsoft.com/office/officeart/2018/2/layout/IconVerticalSolidList"/>
    <dgm:cxn modelId="{D673A642-8491-4A77-B1A1-3A399C39AECB}" type="presParOf" srcId="{9B1C7299-3406-41EE-8A90-0270676A9504}" destId="{B1C19E6D-7BCC-41D4-9E80-0F039EDC9049}" srcOrd="3" destOrd="0" presId="urn:microsoft.com/office/officeart/2018/2/layout/IconVerticalSolidList"/>
    <dgm:cxn modelId="{200C5E6C-45F5-471A-9A96-7DBBD70D7F3F}" type="presParOf" srcId="{C2E37E9C-2A27-42FE-8DA1-9E3F122D5CAE}" destId="{7A4CDDD6-A3B4-452B-9539-91F028502CEA}" srcOrd="13" destOrd="0" presId="urn:microsoft.com/office/officeart/2018/2/layout/IconVerticalSolidList"/>
    <dgm:cxn modelId="{A62580E2-B5D1-4DD1-AA01-F5C70384C900}" type="presParOf" srcId="{C2E37E9C-2A27-42FE-8DA1-9E3F122D5CAE}" destId="{AC6E9592-7F53-4B22-89B6-51C831DAE0AA}" srcOrd="14" destOrd="0" presId="urn:microsoft.com/office/officeart/2018/2/layout/IconVerticalSolidList"/>
    <dgm:cxn modelId="{C4208EFE-C62C-42E9-BDD7-E933B92314F5}" type="presParOf" srcId="{AC6E9592-7F53-4B22-89B6-51C831DAE0AA}" destId="{32D013EA-2CB6-4B7C-81A4-B1900FCCE57E}" srcOrd="0" destOrd="0" presId="urn:microsoft.com/office/officeart/2018/2/layout/IconVerticalSolidList"/>
    <dgm:cxn modelId="{C9E8EDCF-3F71-4F38-9B81-6D139452F915}" type="presParOf" srcId="{AC6E9592-7F53-4B22-89B6-51C831DAE0AA}" destId="{6B7FC1EB-154F-4C4D-BB85-FCF27EDC95C3}" srcOrd="1" destOrd="0" presId="urn:microsoft.com/office/officeart/2018/2/layout/IconVerticalSolidList"/>
    <dgm:cxn modelId="{B2A1F3FD-3E82-4455-B7EC-23AF86BB3D93}" type="presParOf" srcId="{AC6E9592-7F53-4B22-89B6-51C831DAE0AA}" destId="{61B7AB4D-0C2A-4A20-9A38-57DB7F3B2F0C}" srcOrd="2" destOrd="0" presId="urn:microsoft.com/office/officeart/2018/2/layout/IconVerticalSolidList"/>
    <dgm:cxn modelId="{B06787AA-D510-40C8-B632-97AA6D345CF1}" type="presParOf" srcId="{AC6E9592-7F53-4B22-89B6-51C831DAE0AA}" destId="{D1413ADA-ABEF-4E62-9A70-C5F7A666A81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9F960B3-F1E9-4A37-9BBE-AA88DD204BCC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34F5A9F-F7D4-472B-B9AC-036ED18F5255}">
      <dgm:prSet/>
      <dgm:spPr/>
      <dgm:t>
        <a:bodyPr/>
        <a:lstStyle/>
        <a:p>
          <a:r>
            <a:rPr lang="sv-FI"/>
            <a:t>Efter lunchEN kan vi gå runt på högskolan.</a:t>
          </a:r>
          <a:endParaRPr lang="en-US"/>
        </a:p>
      </dgm:t>
    </dgm:pt>
    <dgm:pt modelId="{56B85CA4-A23D-4644-A8FA-267946A8F662}" type="parTrans" cxnId="{24900E4C-678A-46A8-AA1E-110E8D4953AF}">
      <dgm:prSet/>
      <dgm:spPr/>
      <dgm:t>
        <a:bodyPr/>
        <a:lstStyle/>
        <a:p>
          <a:endParaRPr lang="en-US"/>
        </a:p>
      </dgm:t>
    </dgm:pt>
    <dgm:pt modelId="{A95151E3-5B5A-427A-849C-3A14DD94966B}" type="sibTrans" cxnId="{24900E4C-678A-46A8-AA1E-110E8D4953AF}">
      <dgm:prSet/>
      <dgm:spPr/>
      <dgm:t>
        <a:bodyPr/>
        <a:lstStyle/>
        <a:p>
          <a:endParaRPr lang="en-US"/>
        </a:p>
      </dgm:t>
    </dgm:pt>
    <dgm:pt modelId="{803761BE-8F12-482F-A4B8-8D0F5956587E}">
      <dgm:prSet/>
      <dgm:spPr/>
      <dgm:t>
        <a:bodyPr/>
        <a:lstStyle/>
        <a:p>
          <a:r>
            <a:rPr lang="sv-FI"/>
            <a:t>En lunch – lunchEN (the)</a:t>
          </a:r>
          <a:endParaRPr lang="en-US"/>
        </a:p>
      </dgm:t>
    </dgm:pt>
    <dgm:pt modelId="{7ACA6955-2BC4-47DD-83C6-C46BA46C6BD9}" type="parTrans" cxnId="{B04B961C-0BD3-4AC8-B7E7-DAAF8FFE0D9D}">
      <dgm:prSet/>
      <dgm:spPr/>
      <dgm:t>
        <a:bodyPr/>
        <a:lstStyle/>
        <a:p>
          <a:endParaRPr lang="en-US"/>
        </a:p>
      </dgm:t>
    </dgm:pt>
    <dgm:pt modelId="{C7B89FC5-92CD-4FED-97B2-2627120FA130}" type="sibTrans" cxnId="{B04B961C-0BD3-4AC8-B7E7-DAAF8FFE0D9D}">
      <dgm:prSet/>
      <dgm:spPr/>
      <dgm:t>
        <a:bodyPr/>
        <a:lstStyle/>
        <a:p>
          <a:endParaRPr lang="en-US"/>
        </a:p>
      </dgm:t>
    </dgm:pt>
    <dgm:pt modelId="{85AF9356-992A-4A73-A937-E063756FCF6C}">
      <dgm:prSet/>
      <dgm:spPr/>
      <dgm:t>
        <a:bodyPr/>
        <a:lstStyle/>
        <a:p>
          <a:r>
            <a:rPr lang="sv-FI"/>
            <a:t>MötET börjar klockan tre.</a:t>
          </a:r>
          <a:endParaRPr lang="en-US"/>
        </a:p>
      </dgm:t>
    </dgm:pt>
    <dgm:pt modelId="{35966D8C-C4DD-4CE6-8D06-89C1C0291CEB}" type="parTrans" cxnId="{AD051F4E-A4A9-42DD-85CA-86576D31ECFA}">
      <dgm:prSet/>
      <dgm:spPr/>
      <dgm:t>
        <a:bodyPr/>
        <a:lstStyle/>
        <a:p>
          <a:endParaRPr lang="en-US"/>
        </a:p>
      </dgm:t>
    </dgm:pt>
    <dgm:pt modelId="{9E02AEB6-DC28-424A-B680-9DC1D8E120C8}" type="sibTrans" cxnId="{AD051F4E-A4A9-42DD-85CA-86576D31ECFA}">
      <dgm:prSet/>
      <dgm:spPr/>
      <dgm:t>
        <a:bodyPr/>
        <a:lstStyle/>
        <a:p>
          <a:endParaRPr lang="en-US"/>
        </a:p>
      </dgm:t>
    </dgm:pt>
    <dgm:pt modelId="{565EA615-F21A-40DB-A1F2-EE89E2E52CE0}">
      <dgm:prSet/>
      <dgm:spPr/>
      <dgm:t>
        <a:bodyPr/>
        <a:lstStyle/>
        <a:p>
          <a:r>
            <a:rPr lang="sv-FI"/>
            <a:t>Ett möte – möteT – möteN - möteNA</a:t>
          </a:r>
          <a:endParaRPr lang="en-US"/>
        </a:p>
      </dgm:t>
    </dgm:pt>
    <dgm:pt modelId="{0D8784A5-6F4C-4B80-BBD2-9E3D316BDDF7}" type="parTrans" cxnId="{87494458-E672-4ADC-8F69-9837EEBCDBFE}">
      <dgm:prSet/>
      <dgm:spPr/>
      <dgm:t>
        <a:bodyPr/>
        <a:lstStyle/>
        <a:p>
          <a:endParaRPr lang="en-US"/>
        </a:p>
      </dgm:t>
    </dgm:pt>
    <dgm:pt modelId="{ADAC2EBF-FBC6-427D-B0EC-B993E5DED62B}" type="sibTrans" cxnId="{87494458-E672-4ADC-8F69-9837EEBCDBFE}">
      <dgm:prSet/>
      <dgm:spPr/>
      <dgm:t>
        <a:bodyPr/>
        <a:lstStyle/>
        <a:p>
          <a:endParaRPr lang="en-US"/>
        </a:p>
      </dgm:t>
    </dgm:pt>
    <dgm:pt modelId="{85649183-0735-49CA-963C-F7FCAE613935}">
      <dgm:prSet/>
      <dgm:spPr/>
      <dgm:t>
        <a:bodyPr/>
        <a:lstStyle/>
        <a:p>
          <a:r>
            <a:rPr lang="sv-FI"/>
            <a:t>A meeting – the meeting- meetings – the meetings</a:t>
          </a:r>
          <a:endParaRPr lang="en-US"/>
        </a:p>
      </dgm:t>
    </dgm:pt>
    <dgm:pt modelId="{6DFE1FED-C4E2-4A57-A024-F96423555FD8}" type="parTrans" cxnId="{57536B92-0442-45B8-9287-91584AF394A0}">
      <dgm:prSet/>
      <dgm:spPr/>
      <dgm:t>
        <a:bodyPr/>
        <a:lstStyle/>
        <a:p>
          <a:endParaRPr lang="en-US"/>
        </a:p>
      </dgm:t>
    </dgm:pt>
    <dgm:pt modelId="{332A4825-A33B-4EE5-A96C-79C45F6AEC43}" type="sibTrans" cxnId="{57536B92-0442-45B8-9287-91584AF394A0}">
      <dgm:prSet/>
      <dgm:spPr/>
      <dgm:t>
        <a:bodyPr/>
        <a:lstStyle/>
        <a:p>
          <a:endParaRPr lang="en-US"/>
        </a:p>
      </dgm:t>
    </dgm:pt>
    <dgm:pt modelId="{0C4044B5-6DCC-4319-A6E2-811B9E88C835}">
      <dgm:prSet/>
      <dgm:spPr/>
      <dgm:t>
        <a:bodyPr/>
        <a:lstStyle/>
        <a:p>
          <a:r>
            <a:rPr lang="sv-FI"/>
            <a:t>KonferensEN börjar om en timme. </a:t>
          </a:r>
          <a:endParaRPr lang="en-US"/>
        </a:p>
      </dgm:t>
    </dgm:pt>
    <dgm:pt modelId="{036C7235-2656-4173-8C77-162AA210FB7B}" type="parTrans" cxnId="{6236F64A-4A40-4BAC-A9BB-6F38110BCE27}">
      <dgm:prSet/>
      <dgm:spPr/>
      <dgm:t>
        <a:bodyPr/>
        <a:lstStyle/>
        <a:p>
          <a:endParaRPr lang="en-US"/>
        </a:p>
      </dgm:t>
    </dgm:pt>
    <dgm:pt modelId="{6CAD36E2-EDD9-4955-89DA-16E8E3DD2D3C}" type="sibTrans" cxnId="{6236F64A-4A40-4BAC-A9BB-6F38110BCE27}">
      <dgm:prSet/>
      <dgm:spPr/>
      <dgm:t>
        <a:bodyPr/>
        <a:lstStyle/>
        <a:p>
          <a:endParaRPr lang="en-US"/>
        </a:p>
      </dgm:t>
    </dgm:pt>
    <dgm:pt modelId="{FA15CFFE-4BAD-4FE0-AEAE-7DE1B1DC643F}" type="pres">
      <dgm:prSet presAssocID="{89F960B3-F1E9-4A37-9BBE-AA88DD204BCC}" presName="diagram" presStyleCnt="0">
        <dgm:presLayoutVars>
          <dgm:dir/>
          <dgm:resizeHandles val="exact"/>
        </dgm:presLayoutVars>
      </dgm:prSet>
      <dgm:spPr/>
    </dgm:pt>
    <dgm:pt modelId="{35FFFF08-2FE5-46D6-83FC-AABB851FBAFC}" type="pres">
      <dgm:prSet presAssocID="{F34F5A9F-F7D4-472B-B9AC-036ED18F5255}" presName="node" presStyleLbl="node1" presStyleIdx="0" presStyleCnt="6">
        <dgm:presLayoutVars>
          <dgm:bulletEnabled val="1"/>
        </dgm:presLayoutVars>
      </dgm:prSet>
      <dgm:spPr/>
    </dgm:pt>
    <dgm:pt modelId="{6A934DC9-6A2D-4EDA-925C-C00CBDB73281}" type="pres">
      <dgm:prSet presAssocID="{A95151E3-5B5A-427A-849C-3A14DD94966B}" presName="sibTrans" presStyleCnt="0"/>
      <dgm:spPr/>
    </dgm:pt>
    <dgm:pt modelId="{8FC39CBA-FA99-4158-8754-FB586DFD71D0}" type="pres">
      <dgm:prSet presAssocID="{803761BE-8F12-482F-A4B8-8D0F5956587E}" presName="node" presStyleLbl="node1" presStyleIdx="1" presStyleCnt="6">
        <dgm:presLayoutVars>
          <dgm:bulletEnabled val="1"/>
        </dgm:presLayoutVars>
      </dgm:prSet>
      <dgm:spPr/>
    </dgm:pt>
    <dgm:pt modelId="{2CE46550-48CD-4622-B427-86E9667323FB}" type="pres">
      <dgm:prSet presAssocID="{C7B89FC5-92CD-4FED-97B2-2627120FA130}" presName="sibTrans" presStyleCnt="0"/>
      <dgm:spPr/>
    </dgm:pt>
    <dgm:pt modelId="{40F95A83-0BD9-4B74-9472-E9850DD25962}" type="pres">
      <dgm:prSet presAssocID="{85AF9356-992A-4A73-A937-E063756FCF6C}" presName="node" presStyleLbl="node1" presStyleIdx="2" presStyleCnt="6">
        <dgm:presLayoutVars>
          <dgm:bulletEnabled val="1"/>
        </dgm:presLayoutVars>
      </dgm:prSet>
      <dgm:spPr/>
    </dgm:pt>
    <dgm:pt modelId="{1BC4DA1D-DDE5-4537-8A0A-0B8F5930A7C5}" type="pres">
      <dgm:prSet presAssocID="{9E02AEB6-DC28-424A-B680-9DC1D8E120C8}" presName="sibTrans" presStyleCnt="0"/>
      <dgm:spPr/>
    </dgm:pt>
    <dgm:pt modelId="{7C3F84DF-79F2-4CC8-A2E2-1EFF614E34EF}" type="pres">
      <dgm:prSet presAssocID="{565EA615-F21A-40DB-A1F2-EE89E2E52CE0}" presName="node" presStyleLbl="node1" presStyleIdx="3" presStyleCnt="6">
        <dgm:presLayoutVars>
          <dgm:bulletEnabled val="1"/>
        </dgm:presLayoutVars>
      </dgm:prSet>
      <dgm:spPr/>
    </dgm:pt>
    <dgm:pt modelId="{008F1659-7356-4F75-867B-97030A6AF484}" type="pres">
      <dgm:prSet presAssocID="{ADAC2EBF-FBC6-427D-B0EC-B993E5DED62B}" presName="sibTrans" presStyleCnt="0"/>
      <dgm:spPr/>
    </dgm:pt>
    <dgm:pt modelId="{A8A1CDC8-D2D0-4546-9C1A-594D4FDB9EFA}" type="pres">
      <dgm:prSet presAssocID="{85649183-0735-49CA-963C-F7FCAE613935}" presName="node" presStyleLbl="node1" presStyleIdx="4" presStyleCnt="6">
        <dgm:presLayoutVars>
          <dgm:bulletEnabled val="1"/>
        </dgm:presLayoutVars>
      </dgm:prSet>
      <dgm:spPr/>
    </dgm:pt>
    <dgm:pt modelId="{D887CF66-4AF4-4605-96C6-0BBD3D155048}" type="pres">
      <dgm:prSet presAssocID="{332A4825-A33B-4EE5-A96C-79C45F6AEC43}" presName="sibTrans" presStyleCnt="0"/>
      <dgm:spPr/>
    </dgm:pt>
    <dgm:pt modelId="{9BC917BE-45BE-4770-A200-C82DD8ADBCAD}" type="pres">
      <dgm:prSet presAssocID="{0C4044B5-6DCC-4319-A6E2-811B9E88C835}" presName="node" presStyleLbl="node1" presStyleIdx="5" presStyleCnt="6">
        <dgm:presLayoutVars>
          <dgm:bulletEnabled val="1"/>
        </dgm:presLayoutVars>
      </dgm:prSet>
      <dgm:spPr/>
    </dgm:pt>
  </dgm:ptLst>
  <dgm:cxnLst>
    <dgm:cxn modelId="{FCD5DF03-D7CD-4B44-9F96-FF3A42722EE6}" type="presOf" srcId="{89F960B3-F1E9-4A37-9BBE-AA88DD204BCC}" destId="{FA15CFFE-4BAD-4FE0-AEAE-7DE1B1DC643F}" srcOrd="0" destOrd="0" presId="urn:microsoft.com/office/officeart/2005/8/layout/default"/>
    <dgm:cxn modelId="{B04B961C-0BD3-4AC8-B7E7-DAAF8FFE0D9D}" srcId="{89F960B3-F1E9-4A37-9BBE-AA88DD204BCC}" destId="{803761BE-8F12-482F-A4B8-8D0F5956587E}" srcOrd="1" destOrd="0" parTransId="{7ACA6955-2BC4-47DD-83C6-C46BA46C6BD9}" sibTransId="{C7B89FC5-92CD-4FED-97B2-2627120FA130}"/>
    <dgm:cxn modelId="{6236F64A-4A40-4BAC-A9BB-6F38110BCE27}" srcId="{89F960B3-F1E9-4A37-9BBE-AA88DD204BCC}" destId="{0C4044B5-6DCC-4319-A6E2-811B9E88C835}" srcOrd="5" destOrd="0" parTransId="{036C7235-2656-4173-8C77-162AA210FB7B}" sibTransId="{6CAD36E2-EDD9-4955-89DA-16E8E3DD2D3C}"/>
    <dgm:cxn modelId="{24900E4C-678A-46A8-AA1E-110E8D4953AF}" srcId="{89F960B3-F1E9-4A37-9BBE-AA88DD204BCC}" destId="{F34F5A9F-F7D4-472B-B9AC-036ED18F5255}" srcOrd="0" destOrd="0" parTransId="{56B85CA4-A23D-4644-A8FA-267946A8F662}" sibTransId="{A95151E3-5B5A-427A-849C-3A14DD94966B}"/>
    <dgm:cxn modelId="{AFC4E16D-C152-45BD-860D-FB7D4B33757F}" type="presOf" srcId="{F34F5A9F-F7D4-472B-B9AC-036ED18F5255}" destId="{35FFFF08-2FE5-46D6-83FC-AABB851FBAFC}" srcOrd="0" destOrd="0" presId="urn:microsoft.com/office/officeart/2005/8/layout/default"/>
    <dgm:cxn modelId="{AD051F4E-A4A9-42DD-85CA-86576D31ECFA}" srcId="{89F960B3-F1E9-4A37-9BBE-AA88DD204BCC}" destId="{85AF9356-992A-4A73-A937-E063756FCF6C}" srcOrd="2" destOrd="0" parTransId="{35966D8C-C4DD-4CE6-8D06-89C1C0291CEB}" sibTransId="{9E02AEB6-DC28-424A-B680-9DC1D8E120C8}"/>
    <dgm:cxn modelId="{F2130451-4266-42AA-95F1-31DF1171F75B}" type="presOf" srcId="{565EA615-F21A-40DB-A1F2-EE89E2E52CE0}" destId="{7C3F84DF-79F2-4CC8-A2E2-1EFF614E34EF}" srcOrd="0" destOrd="0" presId="urn:microsoft.com/office/officeart/2005/8/layout/default"/>
    <dgm:cxn modelId="{8279B851-5B55-483F-898E-17F61C754B51}" type="presOf" srcId="{803761BE-8F12-482F-A4B8-8D0F5956587E}" destId="{8FC39CBA-FA99-4158-8754-FB586DFD71D0}" srcOrd="0" destOrd="0" presId="urn:microsoft.com/office/officeart/2005/8/layout/default"/>
    <dgm:cxn modelId="{87494458-E672-4ADC-8F69-9837EEBCDBFE}" srcId="{89F960B3-F1E9-4A37-9BBE-AA88DD204BCC}" destId="{565EA615-F21A-40DB-A1F2-EE89E2E52CE0}" srcOrd="3" destOrd="0" parTransId="{0D8784A5-6F4C-4B80-BBD2-9E3D316BDDF7}" sibTransId="{ADAC2EBF-FBC6-427D-B0EC-B993E5DED62B}"/>
    <dgm:cxn modelId="{19211E8D-F0B1-4A59-90BC-0E52C34B4A81}" type="presOf" srcId="{85649183-0735-49CA-963C-F7FCAE613935}" destId="{A8A1CDC8-D2D0-4546-9C1A-594D4FDB9EFA}" srcOrd="0" destOrd="0" presId="urn:microsoft.com/office/officeart/2005/8/layout/default"/>
    <dgm:cxn modelId="{F512498D-02C1-43BD-9D68-94E820B857F3}" type="presOf" srcId="{85AF9356-992A-4A73-A937-E063756FCF6C}" destId="{40F95A83-0BD9-4B74-9472-E9850DD25962}" srcOrd="0" destOrd="0" presId="urn:microsoft.com/office/officeart/2005/8/layout/default"/>
    <dgm:cxn modelId="{33446392-830F-4637-8119-C7675C6EAD24}" type="presOf" srcId="{0C4044B5-6DCC-4319-A6E2-811B9E88C835}" destId="{9BC917BE-45BE-4770-A200-C82DD8ADBCAD}" srcOrd="0" destOrd="0" presId="urn:microsoft.com/office/officeart/2005/8/layout/default"/>
    <dgm:cxn modelId="{57536B92-0442-45B8-9287-91584AF394A0}" srcId="{89F960B3-F1E9-4A37-9BBE-AA88DD204BCC}" destId="{85649183-0735-49CA-963C-F7FCAE613935}" srcOrd="4" destOrd="0" parTransId="{6DFE1FED-C4E2-4A57-A024-F96423555FD8}" sibTransId="{332A4825-A33B-4EE5-A96C-79C45F6AEC43}"/>
    <dgm:cxn modelId="{1C223494-43DE-4260-81C3-5F3CB0880635}" type="presParOf" srcId="{FA15CFFE-4BAD-4FE0-AEAE-7DE1B1DC643F}" destId="{35FFFF08-2FE5-46D6-83FC-AABB851FBAFC}" srcOrd="0" destOrd="0" presId="urn:microsoft.com/office/officeart/2005/8/layout/default"/>
    <dgm:cxn modelId="{00244C7F-A13A-41DF-AD2C-427122E2DB07}" type="presParOf" srcId="{FA15CFFE-4BAD-4FE0-AEAE-7DE1B1DC643F}" destId="{6A934DC9-6A2D-4EDA-925C-C00CBDB73281}" srcOrd="1" destOrd="0" presId="urn:microsoft.com/office/officeart/2005/8/layout/default"/>
    <dgm:cxn modelId="{21B7898F-7DBD-4A80-8C75-B18C0B815D07}" type="presParOf" srcId="{FA15CFFE-4BAD-4FE0-AEAE-7DE1B1DC643F}" destId="{8FC39CBA-FA99-4158-8754-FB586DFD71D0}" srcOrd="2" destOrd="0" presId="urn:microsoft.com/office/officeart/2005/8/layout/default"/>
    <dgm:cxn modelId="{CAAEBB88-8447-4E0A-B8F7-312A1DD8DFC9}" type="presParOf" srcId="{FA15CFFE-4BAD-4FE0-AEAE-7DE1B1DC643F}" destId="{2CE46550-48CD-4622-B427-86E9667323FB}" srcOrd="3" destOrd="0" presId="urn:microsoft.com/office/officeart/2005/8/layout/default"/>
    <dgm:cxn modelId="{34CE23D7-C671-4BAF-B10E-B07D99D5230C}" type="presParOf" srcId="{FA15CFFE-4BAD-4FE0-AEAE-7DE1B1DC643F}" destId="{40F95A83-0BD9-4B74-9472-E9850DD25962}" srcOrd="4" destOrd="0" presId="urn:microsoft.com/office/officeart/2005/8/layout/default"/>
    <dgm:cxn modelId="{DDCA83B8-A29D-4BD1-9E4E-C18B6E9C5208}" type="presParOf" srcId="{FA15CFFE-4BAD-4FE0-AEAE-7DE1B1DC643F}" destId="{1BC4DA1D-DDE5-4537-8A0A-0B8F5930A7C5}" srcOrd="5" destOrd="0" presId="urn:microsoft.com/office/officeart/2005/8/layout/default"/>
    <dgm:cxn modelId="{151A5710-404F-45FC-8929-0D81ABE10BF6}" type="presParOf" srcId="{FA15CFFE-4BAD-4FE0-AEAE-7DE1B1DC643F}" destId="{7C3F84DF-79F2-4CC8-A2E2-1EFF614E34EF}" srcOrd="6" destOrd="0" presId="urn:microsoft.com/office/officeart/2005/8/layout/default"/>
    <dgm:cxn modelId="{C43D1076-DCD9-485D-86CD-79EBA4C87908}" type="presParOf" srcId="{FA15CFFE-4BAD-4FE0-AEAE-7DE1B1DC643F}" destId="{008F1659-7356-4F75-867B-97030A6AF484}" srcOrd="7" destOrd="0" presId="urn:microsoft.com/office/officeart/2005/8/layout/default"/>
    <dgm:cxn modelId="{E82ECCA4-B444-4E89-BF03-E758CD153EA1}" type="presParOf" srcId="{FA15CFFE-4BAD-4FE0-AEAE-7DE1B1DC643F}" destId="{A8A1CDC8-D2D0-4546-9C1A-594D4FDB9EFA}" srcOrd="8" destOrd="0" presId="urn:microsoft.com/office/officeart/2005/8/layout/default"/>
    <dgm:cxn modelId="{B7DB5994-4A01-49FB-A04E-00CDCD9AAFD2}" type="presParOf" srcId="{FA15CFFE-4BAD-4FE0-AEAE-7DE1B1DC643F}" destId="{D887CF66-4AF4-4605-96C6-0BBD3D155048}" srcOrd="9" destOrd="0" presId="urn:microsoft.com/office/officeart/2005/8/layout/default"/>
    <dgm:cxn modelId="{C5B6C4C3-1D48-4FF5-AD92-2DDBCC8851EF}" type="presParOf" srcId="{FA15CFFE-4BAD-4FE0-AEAE-7DE1B1DC643F}" destId="{9BC917BE-45BE-4770-A200-C82DD8ADBCA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3BC14A9-8AC6-4B9F-AF84-641CAB6AFAD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D6A9BB-6F65-48B2-A117-27B73C0BCC51}">
      <dgm:prSet/>
      <dgm:spPr/>
      <dgm:t>
        <a:bodyPr/>
        <a:lstStyle/>
        <a:p>
          <a:r>
            <a:rPr lang="sv-FI"/>
            <a:t>Aina määräinen muoto substantiivista den, det ja de jälkeen.</a:t>
          </a:r>
          <a:endParaRPr lang="en-US"/>
        </a:p>
      </dgm:t>
    </dgm:pt>
    <dgm:pt modelId="{AC41CB22-D96D-4B8C-862A-1307A8954864}" type="parTrans" cxnId="{ED3097FB-AFA4-490C-9F9E-4CD3CCE984FB}">
      <dgm:prSet/>
      <dgm:spPr/>
      <dgm:t>
        <a:bodyPr/>
        <a:lstStyle/>
        <a:p>
          <a:endParaRPr lang="en-US"/>
        </a:p>
      </dgm:t>
    </dgm:pt>
    <dgm:pt modelId="{602824B5-E368-4175-AB77-427CDFFBBA32}" type="sibTrans" cxnId="{ED3097FB-AFA4-490C-9F9E-4CD3CCE984FB}">
      <dgm:prSet/>
      <dgm:spPr/>
      <dgm:t>
        <a:bodyPr/>
        <a:lstStyle/>
        <a:p>
          <a:endParaRPr lang="en-US"/>
        </a:p>
      </dgm:t>
    </dgm:pt>
    <dgm:pt modelId="{5E02C199-36E6-464C-91A6-3DDCA20C0E7D}">
      <dgm:prSet/>
      <dgm:spPr/>
      <dgm:t>
        <a:bodyPr/>
        <a:lstStyle/>
        <a:p>
          <a:r>
            <a:rPr lang="sv-FI"/>
            <a:t>Den nya TIDEN</a:t>
          </a:r>
          <a:endParaRPr lang="en-US"/>
        </a:p>
      </dgm:t>
    </dgm:pt>
    <dgm:pt modelId="{67015322-4100-42F4-8EC5-F9BFC2B9EF47}" type="parTrans" cxnId="{310EF0DF-8327-4E79-B75A-B91FD672A8D9}">
      <dgm:prSet/>
      <dgm:spPr/>
      <dgm:t>
        <a:bodyPr/>
        <a:lstStyle/>
        <a:p>
          <a:endParaRPr lang="en-US"/>
        </a:p>
      </dgm:t>
    </dgm:pt>
    <dgm:pt modelId="{9D4FE4C4-C732-4CBB-BAE0-0EE385542152}" type="sibTrans" cxnId="{310EF0DF-8327-4E79-B75A-B91FD672A8D9}">
      <dgm:prSet/>
      <dgm:spPr/>
      <dgm:t>
        <a:bodyPr/>
        <a:lstStyle/>
        <a:p>
          <a:endParaRPr lang="en-US"/>
        </a:p>
      </dgm:t>
    </dgm:pt>
    <dgm:pt modelId="{8A6B1086-A661-4123-8EC2-2C7C54281D2F}">
      <dgm:prSet/>
      <dgm:spPr/>
      <dgm:t>
        <a:bodyPr/>
        <a:lstStyle/>
        <a:p>
          <a:r>
            <a:rPr lang="sv-FI"/>
            <a:t>Den ursprungliga TIDTABELLEN </a:t>
          </a:r>
          <a:endParaRPr lang="en-US"/>
        </a:p>
      </dgm:t>
    </dgm:pt>
    <dgm:pt modelId="{DD89D311-0A46-4075-BC9D-C568813AA1A4}" type="parTrans" cxnId="{FD12FF18-0B87-42D0-AD2B-9C7E06067694}">
      <dgm:prSet/>
      <dgm:spPr/>
      <dgm:t>
        <a:bodyPr/>
        <a:lstStyle/>
        <a:p>
          <a:endParaRPr lang="en-US"/>
        </a:p>
      </dgm:t>
    </dgm:pt>
    <dgm:pt modelId="{5971C8E6-6C1B-4BC9-8DDD-6708FA0296A6}" type="sibTrans" cxnId="{FD12FF18-0B87-42D0-AD2B-9C7E06067694}">
      <dgm:prSet/>
      <dgm:spPr/>
      <dgm:t>
        <a:bodyPr/>
        <a:lstStyle/>
        <a:p>
          <a:endParaRPr lang="en-US"/>
        </a:p>
      </dgm:t>
    </dgm:pt>
    <dgm:pt modelId="{BD7F920D-30F3-4C39-9BDD-2E716EA78B35}">
      <dgm:prSet/>
      <dgm:spPr/>
      <dgm:t>
        <a:bodyPr/>
        <a:lstStyle/>
        <a:p>
          <a:r>
            <a:rPr lang="sv-FI"/>
            <a:t>De gamla TELEFONERNA</a:t>
          </a:r>
          <a:endParaRPr lang="en-US"/>
        </a:p>
      </dgm:t>
    </dgm:pt>
    <dgm:pt modelId="{D7607648-EFC0-4211-AD8C-831AB56ED27A}" type="parTrans" cxnId="{7ECC9F81-3B5D-4A8F-B001-22A3765E4E5F}">
      <dgm:prSet/>
      <dgm:spPr/>
      <dgm:t>
        <a:bodyPr/>
        <a:lstStyle/>
        <a:p>
          <a:endParaRPr lang="en-US"/>
        </a:p>
      </dgm:t>
    </dgm:pt>
    <dgm:pt modelId="{7A0C0473-03C3-424C-9D7A-B18FE756C41C}" type="sibTrans" cxnId="{7ECC9F81-3B5D-4A8F-B001-22A3765E4E5F}">
      <dgm:prSet/>
      <dgm:spPr/>
      <dgm:t>
        <a:bodyPr/>
        <a:lstStyle/>
        <a:p>
          <a:endParaRPr lang="en-US"/>
        </a:p>
      </dgm:t>
    </dgm:pt>
    <dgm:pt modelId="{FA16FE62-28AB-4A32-8361-B010F1BA9383}" type="pres">
      <dgm:prSet presAssocID="{F3BC14A9-8AC6-4B9F-AF84-641CAB6AFADF}" presName="vert0" presStyleCnt="0">
        <dgm:presLayoutVars>
          <dgm:dir/>
          <dgm:animOne val="branch"/>
          <dgm:animLvl val="lvl"/>
        </dgm:presLayoutVars>
      </dgm:prSet>
      <dgm:spPr/>
    </dgm:pt>
    <dgm:pt modelId="{EF943346-047A-45B8-9C4F-B788225D9215}" type="pres">
      <dgm:prSet presAssocID="{F1D6A9BB-6F65-48B2-A117-27B73C0BCC51}" presName="thickLine" presStyleLbl="alignNode1" presStyleIdx="0" presStyleCnt="4"/>
      <dgm:spPr/>
    </dgm:pt>
    <dgm:pt modelId="{71E355B3-3362-44E4-A566-EAB6F1FCE7D5}" type="pres">
      <dgm:prSet presAssocID="{F1D6A9BB-6F65-48B2-A117-27B73C0BCC51}" presName="horz1" presStyleCnt="0"/>
      <dgm:spPr/>
    </dgm:pt>
    <dgm:pt modelId="{BEAF3A31-4781-434E-8FA2-E5A3DDA099E9}" type="pres">
      <dgm:prSet presAssocID="{F1D6A9BB-6F65-48B2-A117-27B73C0BCC51}" presName="tx1" presStyleLbl="revTx" presStyleIdx="0" presStyleCnt="4"/>
      <dgm:spPr/>
    </dgm:pt>
    <dgm:pt modelId="{04524AE8-8958-411B-8FE8-C0DE73D29577}" type="pres">
      <dgm:prSet presAssocID="{F1D6A9BB-6F65-48B2-A117-27B73C0BCC51}" presName="vert1" presStyleCnt="0"/>
      <dgm:spPr/>
    </dgm:pt>
    <dgm:pt modelId="{79651657-F9E2-4D33-8010-82EFAC029333}" type="pres">
      <dgm:prSet presAssocID="{5E02C199-36E6-464C-91A6-3DDCA20C0E7D}" presName="thickLine" presStyleLbl="alignNode1" presStyleIdx="1" presStyleCnt="4"/>
      <dgm:spPr/>
    </dgm:pt>
    <dgm:pt modelId="{125AF62D-77F2-4043-9C08-F0985D23DB72}" type="pres">
      <dgm:prSet presAssocID="{5E02C199-36E6-464C-91A6-3DDCA20C0E7D}" presName="horz1" presStyleCnt="0"/>
      <dgm:spPr/>
    </dgm:pt>
    <dgm:pt modelId="{EFDC5C24-0D4D-451A-8268-EA311B264D7E}" type="pres">
      <dgm:prSet presAssocID="{5E02C199-36E6-464C-91A6-3DDCA20C0E7D}" presName="tx1" presStyleLbl="revTx" presStyleIdx="1" presStyleCnt="4"/>
      <dgm:spPr/>
    </dgm:pt>
    <dgm:pt modelId="{7F86BB6F-588C-4768-8798-A924467763C5}" type="pres">
      <dgm:prSet presAssocID="{5E02C199-36E6-464C-91A6-3DDCA20C0E7D}" presName="vert1" presStyleCnt="0"/>
      <dgm:spPr/>
    </dgm:pt>
    <dgm:pt modelId="{485E1B32-52F1-4408-AF4A-3FE8E3FFDE55}" type="pres">
      <dgm:prSet presAssocID="{8A6B1086-A661-4123-8EC2-2C7C54281D2F}" presName="thickLine" presStyleLbl="alignNode1" presStyleIdx="2" presStyleCnt="4"/>
      <dgm:spPr/>
    </dgm:pt>
    <dgm:pt modelId="{417F1604-D53A-4879-972E-A0E19EDEC398}" type="pres">
      <dgm:prSet presAssocID="{8A6B1086-A661-4123-8EC2-2C7C54281D2F}" presName="horz1" presStyleCnt="0"/>
      <dgm:spPr/>
    </dgm:pt>
    <dgm:pt modelId="{4418B3C0-9FC3-4192-804D-BE85B71B49BB}" type="pres">
      <dgm:prSet presAssocID="{8A6B1086-A661-4123-8EC2-2C7C54281D2F}" presName="tx1" presStyleLbl="revTx" presStyleIdx="2" presStyleCnt="4"/>
      <dgm:spPr/>
    </dgm:pt>
    <dgm:pt modelId="{0BC105E9-20D6-46C6-8509-523B5C6059DC}" type="pres">
      <dgm:prSet presAssocID="{8A6B1086-A661-4123-8EC2-2C7C54281D2F}" presName="vert1" presStyleCnt="0"/>
      <dgm:spPr/>
    </dgm:pt>
    <dgm:pt modelId="{3E9453C6-3147-4A22-990E-0A7B2F3B75B3}" type="pres">
      <dgm:prSet presAssocID="{BD7F920D-30F3-4C39-9BDD-2E716EA78B35}" presName="thickLine" presStyleLbl="alignNode1" presStyleIdx="3" presStyleCnt="4"/>
      <dgm:spPr/>
    </dgm:pt>
    <dgm:pt modelId="{019D12DC-CF9F-4D87-B918-1CC9B840F419}" type="pres">
      <dgm:prSet presAssocID="{BD7F920D-30F3-4C39-9BDD-2E716EA78B35}" presName="horz1" presStyleCnt="0"/>
      <dgm:spPr/>
    </dgm:pt>
    <dgm:pt modelId="{AF9D9E97-7C89-4A05-A289-6E36AFFE267C}" type="pres">
      <dgm:prSet presAssocID="{BD7F920D-30F3-4C39-9BDD-2E716EA78B35}" presName="tx1" presStyleLbl="revTx" presStyleIdx="3" presStyleCnt="4"/>
      <dgm:spPr/>
    </dgm:pt>
    <dgm:pt modelId="{F3697AC1-F6BF-4894-A5BC-21144E1DB88A}" type="pres">
      <dgm:prSet presAssocID="{BD7F920D-30F3-4C39-9BDD-2E716EA78B35}" presName="vert1" presStyleCnt="0"/>
      <dgm:spPr/>
    </dgm:pt>
  </dgm:ptLst>
  <dgm:cxnLst>
    <dgm:cxn modelId="{B3950014-2EE7-4452-AD37-FCCBB23A8C11}" type="presOf" srcId="{F3BC14A9-8AC6-4B9F-AF84-641CAB6AFADF}" destId="{FA16FE62-28AB-4A32-8361-B010F1BA9383}" srcOrd="0" destOrd="0" presId="urn:microsoft.com/office/officeart/2008/layout/LinedList"/>
    <dgm:cxn modelId="{FD12FF18-0B87-42D0-AD2B-9C7E06067694}" srcId="{F3BC14A9-8AC6-4B9F-AF84-641CAB6AFADF}" destId="{8A6B1086-A661-4123-8EC2-2C7C54281D2F}" srcOrd="2" destOrd="0" parTransId="{DD89D311-0A46-4075-BC9D-C568813AA1A4}" sibTransId="{5971C8E6-6C1B-4BC9-8DDD-6708FA0296A6}"/>
    <dgm:cxn modelId="{DC0CD674-3DB3-4262-92E6-081047D7CBA5}" type="presOf" srcId="{8A6B1086-A661-4123-8EC2-2C7C54281D2F}" destId="{4418B3C0-9FC3-4192-804D-BE85B71B49BB}" srcOrd="0" destOrd="0" presId="urn:microsoft.com/office/officeart/2008/layout/LinedList"/>
    <dgm:cxn modelId="{7ECC9F81-3B5D-4A8F-B001-22A3765E4E5F}" srcId="{F3BC14A9-8AC6-4B9F-AF84-641CAB6AFADF}" destId="{BD7F920D-30F3-4C39-9BDD-2E716EA78B35}" srcOrd="3" destOrd="0" parTransId="{D7607648-EFC0-4211-AD8C-831AB56ED27A}" sibTransId="{7A0C0473-03C3-424C-9D7A-B18FE756C41C}"/>
    <dgm:cxn modelId="{1747C899-8467-40D5-8342-3FDB682BE5B2}" type="presOf" srcId="{F1D6A9BB-6F65-48B2-A117-27B73C0BCC51}" destId="{BEAF3A31-4781-434E-8FA2-E5A3DDA099E9}" srcOrd="0" destOrd="0" presId="urn:microsoft.com/office/officeart/2008/layout/LinedList"/>
    <dgm:cxn modelId="{A22EEBC5-9BE2-4FA8-9211-9A21424647B9}" type="presOf" srcId="{BD7F920D-30F3-4C39-9BDD-2E716EA78B35}" destId="{AF9D9E97-7C89-4A05-A289-6E36AFFE267C}" srcOrd="0" destOrd="0" presId="urn:microsoft.com/office/officeart/2008/layout/LinedList"/>
    <dgm:cxn modelId="{4D5BF6CF-41FF-4B4E-B786-9E01EE0ABBD9}" type="presOf" srcId="{5E02C199-36E6-464C-91A6-3DDCA20C0E7D}" destId="{EFDC5C24-0D4D-451A-8268-EA311B264D7E}" srcOrd="0" destOrd="0" presId="urn:microsoft.com/office/officeart/2008/layout/LinedList"/>
    <dgm:cxn modelId="{310EF0DF-8327-4E79-B75A-B91FD672A8D9}" srcId="{F3BC14A9-8AC6-4B9F-AF84-641CAB6AFADF}" destId="{5E02C199-36E6-464C-91A6-3DDCA20C0E7D}" srcOrd="1" destOrd="0" parTransId="{67015322-4100-42F4-8EC5-F9BFC2B9EF47}" sibTransId="{9D4FE4C4-C732-4CBB-BAE0-0EE385542152}"/>
    <dgm:cxn modelId="{ED3097FB-AFA4-490C-9F9E-4CD3CCE984FB}" srcId="{F3BC14A9-8AC6-4B9F-AF84-641CAB6AFADF}" destId="{F1D6A9BB-6F65-48B2-A117-27B73C0BCC51}" srcOrd="0" destOrd="0" parTransId="{AC41CB22-D96D-4B8C-862A-1307A8954864}" sibTransId="{602824B5-E368-4175-AB77-427CDFFBBA32}"/>
    <dgm:cxn modelId="{2C79398A-071F-4FA9-BBD4-82A503C740A0}" type="presParOf" srcId="{FA16FE62-28AB-4A32-8361-B010F1BA9383}" destId="{EF943346-047A-45B8-9C4F-B788225D9215}" srcOrd="0" destOrd="0" presId="urn:microsoft.com/office/officeart/2008/layout/LinedList"/>
    <dgm:cxn modelId="{95DF4821-2E9F-43AC-B667-AA45BD8420DC}" type="presParOf" srcId="{FA16FE62-28AB-4A32-8361-B010F1BA9383}" destId="{71E355B3-3362-44E4-A566-EAB6F1FCE7D5}" srcOrd="1" destOrd="0" presId="urn:microsoft.com/office/officeart/2008/layout/LinedList"/>
    <dgm:cxn modelId="{733EF946-2FF4-4608-AED3-EDBB1B421283}" type="presParOf" srcId="{71E355B3-3362-44E4-A566-EAB6F1FCE7D5}" destId="{BEAF3A31-4781-434E-8FA2-E5A3DDA099E9}" srcOrd="0" destOrd="0" presId="urn:microsoft.com/office/officeart/2008/layout/LinedList"/>
    <dgm:cxn modelId="{7EACE76C-899E-42E0-AF3B-789E77D2DC3C}" type="presParOf" srcId="{71E355B3-3362-44E4-A566-EAB6F1FCE7D5}" destId="{04524AE8-8958-411B-8FE8-C0DE73D29577}" srcOrd="1" destOrd="0" presId="urn:microsoft.com/office/officeart/2008/layout/LinedList"/>
    <dgm:cxn modelId="{AE525FB6-D956-45A0-9B3A-F47FDC28FBA1}" type="presParOf" srcId="{FA16FE62-28AB-4A32-8361-B010F1BA9383}" destId="{79651657-F9E2-4D33-8010-82EFAC029333}" srcOrd="2" destOrd="0" presId="urn:microsoft.com/office/officeart/2008/layout/LinedList"/>
    <dgm:cxn modelId="{DAF0E68B-CC53-486F-BE52-8E62BF05F653}" type="presParOf" srcId="{FA16FE62-28AB-4A32-8361-B010F1BA9383}" destId="{125AF62D-77F2-4043-9C08-F0985D23DB72}" srcOrd="3" destOrd="0" presId="urn:microsoft.com/office/officeart/2008/layout/LinedList"/>
    <dgm:cxn modelId="{D7CCA042-E7BF-4FB5-8047-D38EC3087A18}" type="presParOf" srcId="{125AF62D-77F2-4043-9C08-F0985D23DB72}" destId="{EFDC5C24-0D4D-451A-8268-EA311B264D7E}" srcOrd="0" destOrd="0" presId="urn:microsoft.com/office/officeart/2008/layout/LinedList"/>
    <dgm:cxn modelId="{E5608007-5F69-4267-900F-933ABDB45EB8}" type="presParOf" srcId="{125AF62D-77F2-4043-9C08-F0985D23DB72}" destId="{7F86BB6F-588C-4768-8798-A924467763C5}" srcOrd="1" destOrd="0" presId="urn:microsoft.com/office/officeart/2008/layout/LinedList"/>
    <dgm:cxn modelId="{C896E0AD-CCA8-46FB-ABD9-C8D2FBCADB32}" type="presParOf" srcId="{FA16FE62-28AB-4A32-8361-B010F1BA9383}" destId="{485E1B32-52F1-4408-AF4A-3FE8E3FFDE55}" srcOrd="4" destOrd="0" presId="urn:microsoft.com/office/officeart/2008/layout/LinedList"/>
    <dgm:cxn modelId="{7E041918-CDBF-4602-8963-F2AB1BF1D9A4}" type="presParOf" srcId="{FA16FE62-28AB-4A32-8361-B010F1BA9383}" destId="{417F1604-D53A-4879-972E-A0E19EDEC398}" srcOrd="5" destOrd="0" presId="urn:microsoft.com/office/officeart/2008/layout/LinedList"/>
    <dgm:cxn modelId="{79196A42-88B6-4A48-AF80-8A0A09C0D95C}" type="presParOf" srcId="{417F1604-D53A-4879-972E-A0E19EDEC398}" destId="{4418B3C0-9FC3-4192-804D-BE85B71B49BB}" srcOrd="0" destOrd="0" presId="urn:microsoft.com/office/officeart/2008/layout/LinedList"/>
    <dgm:cxn modelId="{9A9C4882-7D48-45D6-9877-8F5EE9D8DC4C}" type="presParOf" srcId="{417F1604-D53A-4879-972E-A0E19EDEC398}" destId="{0BC105E9-20D6-46C6-8509-523B5C6059DC}" srcOrd="1" destOrd="0" presId="urn:microsoft.com/office/officeart/2008/layout/LinedList"/>
    <dgm:cxn modelId="{5B6C6CF1-B8AC-48E3-9C76-2454B2283C57}" type="presParOf" srcId="{FA16FE62-28AB-4A32-8361-B010F1BA9383}" destId="{3E9453C6-3147-4A22-990E-0A7B2F3B75B3}" srcOrd="6" destOrd="0" presId="urn:microsoft.com/office/officeart/2008/layout/LinedList"/>
    <dgm:cxn modelId="{0B7F08D3-7EC2-4B4B-8A69-3D0BF832D47A}" type="presParOf" srcId="{FA16FE62-28AB-4A32-8361-B010F1BA9383}" destId="{019D12DC-CF9F-4D87-B918-1CC9B840F419}" srcOrd="7" destOrd="0" presId="urn:microsoft.com/office/officeart/2008/layout/LinedList"/>
    <dgm:cxn modelId="{A4128BBE-70EE-40EA-B738-B0E33AF99C41}" type="presParOf" srcId="{019D12DC-CF9F-4D87-B918-1CC9B840F419}" destId="{AF9D9E97-7C89-4A05-A289-6E36AFFE267C}" srcOrd="0" destOrd="0" presId="urn:microsoft.com/office/officeart/2008/layout/LinedList"/>
    <dgm:cxn modelId="{C30C8F3B-69D9-4399-9AFE-B357D5DC05FA}" type="presParOf" srcId="{019D12DC-CF9F-4D87-B918-1CC9B840F419}" destId="{F3697AC1-F6BF-4894-A5BC-21144E1DB88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7857858-A9BE-45E7-8BD2-7C92968E3E00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454D7D4-0521-4A36-A81A-0D0E589EA829}">
      <dgm:prSet/>
      <dgm:spPr/>
      <dgm:t>
        <a:bodyPr/>
        <a:lstStyle/>
        <a:p>
          <a:r>
            <a:rPr lang="sv-FI"/>
            <a:t>På kvällen, på morgonen, på eftermiddagen, på dagen </a:t>
          </a:r>
          <a:endParaRPr lang="en-US"/>
        </a:p>
      </dgm:t>
    </dgm:pt>
    <dgm:pt modelId="{75F6CF25-6A2C-48AC-89AA-B515F088D8D3}" type="parTrans" cxnId="{695CF21C-AE0C-4D89-B7F3-4B0133AA46F6}">
      <dgm:prSet/>
      <dgm:spPr/>
      <dgm:t>
        <a:bodyPr/>
        <a:lstStyle/>
        <a:p>
          <a:endParaRPr lang="en-US"/>
        </a:p>
      </dgm:t>
    </dgm:pt>
    <dgm:pt modelId="{616E3D2A-2023-4742-94A1-DCF7B3E7CE0B}" type="sibTrans" cxnId="{695CF21C-AE0C-4D89-B7F3-4B0133AA46F6}">
      <dgm:prSet/>
      <dgm:spPr/>
      <dgm:t>
        <a:bodyPr/>
        <a:lstStyle/>
        <a:p>
          <a:endParaRPr lang="en-US"/>
        </a:p>
      </dgm:t>
    </dgm:pt>
    <dgm:pt modelId="{A4693585-104A-4CEE-8005-97B51D307C08}">
      <dgm:prSet/>
      <dgm:spPr/>
      <dgm:t>
        <a:bodyPr/>
        <a:lstStyle/>
        <a:p>
          <a:r>
            <a:rPr lang="sv-FI" u="sng"/>
            <a:t>På kvällen </a:t>
          </a:r>
          <a:r>
            <a:rPr lang="sv-FI"/>
            <a:t>har vi en liten fest.</a:t>
          </a:r>
          <a:endParaRPr lang="en-US"/>
        </a:p>
      </dgm:t>
    </dgm:pt>
    <dgm:pt modelId="{6C272146-46C7-474B-BAB2-4EADBC5FC097}" type="parTrans" cxnId="{A2771D8E-6F16-4AC3-AA92-5EACACCA3387}">
      <dgm:prSet/>
      <dgm:spPr/>
      <dgm:t>
        <a:bodyPr/>
        <a:lstStyle/>
        <a:p>
          <a:endParaRPr lang="en-US"/>
        </a:p>
      </dgm:t>
    </dgm:pt>
    <dgm:pt modelId="{207AE674-A2E4-4A67-8D4C-6D7FA409159F}" type="sibTrans" cxnId="{A2771D8E-6F16-4AC3-AA92-5EACACCA3387}">
      <dgm:prSet/>
      <dgm:spPr/>
      <dgm:t>
        <a:bodyPr/>
        <a:lstStyle/>
        <a:p>
          <a:endParaRPr lang="en-US"/>
        </a:p>
      </dgm:t>
    </dgm:pt>
    <dgm:pt modelId="{D0FF494A-2692-441C-A0E1-7BEB3F23AAFA}" type="pres">
      <dgm:prSet presAssocID="{F7857858-A9BE-45E7-8BD2-7C92968E3E00}" presName="vert0" presStyleCnt="0">
        <dgm:presLayoutVars>
          <dgm:dir/>
          <dgm:animOne val="branch"/>
          <dgm:animLvl val="lvl"/>
        </dgm:presLayoutVars>
      </dgm:prSet>
      <dgm:spPr/>
    </dgm:pt>
    <dgm:pt modelId="{156756A8-4A0E-4369-BA81-26F53F530583}" type="pres">
      <dgm:prSet presAssocID="{1454D7D4-0521-4A36-A81A-0D0E589EA829}" presName="thickLine" presStyleLbl="alignNode1" presStyleIdx="0" presStyleCnt="2"/>
      <dgm:spPr/>
    </dgm:pt>
    <dgm:pt modelId="{AB341EFE-8124-4682-8FBA-BCB4ABCA9E02}" type="pres">
      <dgm:prSet presAssocID="{1454D7D4-0521-4A36-A81A-0D0E589EA829}" presName="horz1" presStyleCnt="0"/>
      <dgm:spPr/>
    </dgm:pt>
    <dgm:pt modelId="{ECF5F26B-9431-4E10-819D-D8EEFD048BCD}" type="pres">
      <dgm:prSet presAssocID="{1454D7D4-0521-4A36-A81A-0D0E589EA829}" presName="tx1" presStyleLbl="revTx" presStyleIdx="0" presStyleCnt="2"/>
      <dgm:spPr/>
    </dgm:pt>
    <dgm:pt modelId="{25316D0D-C862-4AEF-8E2A-0F9513C12116}" type="pres">
      <dgm:prSet presAssocID="{1454D7D4-0521-4A36-A81A-0D0E589EA829}" presName="vert1" presStyleCnt="0"/>
      <dgm:spPr/>
    </dgm:pt>
    <dgm:pt modelId="{F083CFCD-B5E6-4B30-A3CC-1D9554FCF199}" type="pres">
      <dgm:prSet presAssocID="{A4693585-104A-4CEE-8005-97B51D307C08}" presName="thickLine" presStyleLbl="alignNode1" presStyleIdx="1" presStyleCnt="2"/>
      <dgm:spPr/>
    </dgm:pt>
    <dgm:pt modelId="{7BA964F9-5AAA-41B6-8B29-61A4C7D80AFB}" type="pres">
      <dgm:prSet presAssocID="{A4693585-104A-4CEE-8005-97B51D307C08}" presName="horz1" presStyleCnt="0"/>
      <dgm:spPr/>
    </dgm:pt>
    <dgm:pt modelId="{6C72898E-3C12-4954-9177-8BE35A306020}" type="pres">
      <dgm:prSet presAssocID="{A4693585-104A-4CEE-8005-97B51D307C08}" presName="tx1" presStyleLbl="revTx" presStyleIdx="1" presStyleCnt="2"/>
      <dgm:spPr/>
    </dgm:pt>
    <dgm:pt modelId="{D943FF89-7055-43D6-B1C3-EF88A4088A5B}" type="pres">
      <dgm:prSet presAssocID="{A4693585-104A-4CEE-8005-97B51D307C08}" presName="vert1" presStyleCnt="0"/>
      <dgm:spPr/>
    </dgm:pt>
  </dgm:ptLst>
  <dgm:cxnLst>
    <dgm:cxn modelId="{F7CBE615-5A64-4E64-9678-AB160243A3F3}" type="presOf" srcId="{F7857858-A9BE-45E7-8BD2-7C92968E3E00}" destId="{D0FF494A-2692-441C-A0E1-7BEB3F23AAFA}" srcOrd="0" destOrd="0" presId="urn:microsoft.com/office/officeart/2008/layout/LinedList"/>
    <dgm:cxn modelId="{695CF21C-AE0C-4D89-B7F3-4B0133AA46F6}" srcId="{F7857858-A9BE-45E7-8BD2-7C92968E3E00}" destId="{1454D7D4-0521-4A36-A81A-0D0E589EA829}" srcOrd="0" destOrd="0" parTransId="{75F6CF25-6A2C-48AC-89AA-B515F088D8D3}" sibTransId="{616E3D2A-2023-4742-94A1-DCF7B3E7CE0B}"/>
    <dgm:cxn modelId="{FF01CD1D-9C2A-42F6-9235-5F19F461D918}" type="presOf" srcId="{1454D7D4-0521-4A36-A81A-0D0E589EA829}" destId="{ECF5F26B-9431-4E10-819D-D8EEFD048BCD}" srcOrd="0" destOrd="0" presId="urn:microsoft.com/office/officeart/2008/layout/LinedList"/>
    <dgm:cxn modelId="{5A137A30-BA77-4A7F-9572-35009B5171B6}" type="presOf" srcId="{A4693585-104A-4CEE-8005-97B51D307C08}" destId="{6C72898E-3C12-4954-9177-8BE35A306020}" srcOrd="0" destOrd="0" presId="urn:microsoft.com/office/officeart/2008/layout/LinedList"/>
    <dgm:cxn modelId="{A2771D8E-6F16-4AC3-AA92-5EACACCA3387}" srcId="{F7857858-A9BE-45E7-8BD2-7C92968E3E00}" destId="{A4693585-104A-4CEE-8005-97B51D307C08}" srcOrd="1" destOrd="0" parTransId="{6C272146-46C7-474B-BAB2-4EADBC5FC097}" sibTransId="{207AE674-A2E4-4A67-8D4C-6D7FA409159F}"/>
    <dgm:cxn modelId="{B023D973-B56F-4134-BB24-2338056E0BE4}" type="presParOf" srcId="{D0FF494A-2692-441C-A0E1-7BEB3F23AAFA}" destId="{156756A8-4A0E-4369-BA81-26F53F530583}" srcOrd="0" destOrd="0" presId="urn:microsoft.com/office/officeart/2008/layout/LinedList"/>
    <dgm:cxn modelId="{1642000C-E5B9-4D7E-BC02-9B721194C2B8}" type="presParOf" srcId="{D0FF494A-2692-441C-A0E1-7BEB3F23AAFA}" destId="{AB341EFE-8124-4682-8FBA-BCB4ABCA9E02}" srcOrd="1" destOrd="0" presId="urn:microsoft.com/office/officeart/2008/layout/LinedList"/>
    <dgm:cxn modelId="{584DDA14-AC3A-4663-B884-5B35B9A30775}" type="presParOf" srcId="{AB341EFE-8124-4682-8FBA-BCB4ABCA9E02}" destId="{ECF5F26B-9431-4E10-819D-D8EEFD048BCD}" srcOrd="0" destOrd="0" presId="urn:microsoft.com/office/officeart/2008/layout/LinedList"/>
    <dgm:cxn modelId="{D5362700-2C3C-4778-A356-C2349583F319}" type="presParOf" srcId="{AB341EFE-8124-4682-8FBA-BCB4ABCA9E02}" destId="{25316D0D-C862-4AEF-8E2A-0F9513C12116}" srcOrd="1" destOrd="0" presId="urn:microsoft.com/office/officeart/2008/layout/LinedList"/>
    <dgm:cxn modelId="{9AFF2384-9E89-43A5-AF38-8DD346309E30}" type="presParOf" srcId="{D0FF494A-2692-441C-A0E1-7BEB3F23AAFA}" destId="{F083CFCD-B5E6-4B30-A3CC-1D9554FCF199}" srcOrd="2" destOrd="0" presId="urn:microsoft.com/office/officeart/2008/layout/LinedList"/>
    <dgm:cxn modelId="{643967C0-E2D7-4D99-A9C5-622B2181E177}" type="presParOf" srcId="{D0FF494A-2692-441C-A0E1-7BEB3F23AAFA}" destId="{7BA964F9-5AAA-41B6-8B29-61A4C7D80AFB}" srcOrd="3" destOrd="0" presId="urn:microsoft.com/office/officeart/2008/layout/LinedList"/>
    <dgm:cxn modelId="{1E4616AC-934C-4F68-AF29-5A3DEB051920}" type="presParOf" srcId="{7BA964F9-5AAA-41B6-8B29-61A4C7D80AFB}" destId="{6C72898E-3C12-4954-9177-8BE35A306020}" srcOrd="0" destOrd="0" presId="urn:microsoft.com/office/officeart/2008/layout/LinedList"/>
    <dgm:cxn modelId="{E69CC99E-4162-4FD7-9EEF-CAEBBDE22E34}" type="presParOf" srcId="{7BA964F9-5AAA-41B6-8B29-61A4C7D80AFB}" destId="{D943FF89-7055-43D6-B1C3-EF88A4088A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7ED092C-0C06-41FB-982C-6CA8452CBBFD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6F21C4B-7818-4053-9AB5-E7F3DCEFDC22}">
      <dgm:prSet/>
      <dgm:spPr/>
      <dgm:t>
        <a:bodyPr/>
        <a:lstStyle/>
        <a:p>
          <a:r>
            <a:rPr lang="sv-FI"/>
            <a:t>Vi åker sedan till hotellet där du kan lämna din väska/dina väskor. </a:t>
          </a:r>
          <a:endParaRPr lang="en-US"/>
        </a:p>
      </dgm:t>
    </dgm:pt>
    <dgm:pt modelId="{4D5D7482-0A05-4960-9BE3-2BC1F7DF6847}" type="parTrans" cxnId="{EF27620D-5E8E-4E0E-99C4-97379FA19756}">
      <dgm:prSet/>
      <dgm:spPr/>
      <dgm:t>
        <a:bodyPr/>
        <a:lstStyle/>
        <a:p>
          <a:endParaRPr lang="en-US"/>
        </a:p>
      </dgm:t>
    </dgm:pt>
    <dgm:pt modelId="{72E0DD02-47DC-47A2-BF99-BAE4EF9CAAD2}" type="sibTrans" cxnId="{EF27620D-5E8E-4E0E-99C4-97379FA19756}">
      <dgm:prSet/>
      <dgm:spPr/>
      <dgm:t>
        <a:bodyPr/>
        <a:lstStyle/>
        <a:p>
          <a:endParaRPr lang="en-US"/>
        </a:p>
      </dgm:t>
    </dgm:pt>
    <dgm:pt modelId="{9236E0EE-ACB0-4177-BC95-4F6D9DEA763C}">
      <dgm:prSet/>
      <dgm:spPr/>
      <dgm:t>
        <a:bodyPr/>
        <a:lstStyle/>
        <a:p>
          <a:r>
            <a:rPr lang="sv-FI"/>
            <a:t>DIN STORA MASKIN</a:t>
          </a:r>
          <a:br>
            <a:rPr lang="sv-FI"/>
          </a:br>
          <a:r>
            <a:rPr lang="sv-FI"/>
            <a:t>DINA STORA MASKINER</a:t>
          </a:r>
          <a:endParaRPr lang="en-US"/>
        </a:p>
      </dgm:t>
    </dgm:pt>
    <dgm:pt modelId="{7FFC326A-2937-416C-8903-78FF1F26FF83}" type="parTrans" cxnId="{4FA0EA1F-E9C0-4FE0-8AB7-BA8C54D8B417}">
      <dgm:prSet/>
      <dgm:spPr/>
      <dgm:t>
        <a:bodyPr/>
        <a:lstStyle/>
        <a:p>
          <a:endParaRPr lang="en-US"/>
        </a:p>
      </dgm:t>
    </dgm:pt>
    <dgm:pt modelId="{D86DC6A6-BFE6-491A-BFB9-C43FB9A191DF}" type="sibTrans" cxnId="{4FA0EA1F-E9C0-4FE0-8AB7-BA8C54D8B417}">
      <dgm:prSet/>
      <dgm:spPr/>
      <dgm:t>
        <a:bodyPr/>
        <a:lstStyle/>
        <a:p>
          <a:endParaRPr lang="en-US"/>
        </a:p>
      </dgm:t>
    </dgm:pt>
    <dgm:pt modelId="{BE8C5507-ECB6-4590-A55F-0C287DC2B183}">
      <dgm:prSet/>
      <dgm:spPr/>
      <dgm:t>
        <a:bodyPr/>
        <a:lstStyle/>
        <a:p>
          <a:r>
            <a:rPr lang="sv-FI"/>
            <a:t>OMISTUSSANAN jälkeen adjektiivista a-muoto ja substantiivista epämääräinen muoto.</a:t>
          </a:r>
          <a:endParaRPr lang="en-US"/>
        </a:p>
      </dgm:t>
    </dgm:pt>
    <dgm:pt modelId="{2DDA58B5-83B4-40E2-A4ED-B054F37E1643}" type="parTrans" cxnId="{80D94750-4345-434B-B56D-22011024AC36}">
      <dgm:prSet/>
      <dgm:spPr/>
      <dgm:t>
        <a:bodyPr/>
        <a:lstStyle/>
        <a:p>
          <a:endParaRPr lang="en-US"/>
        </a:p>
      </dgm:t>
    </dgm:pt>
    <dgm:pt modelId="{0A87538F-E7B4-412D-9FCB-11548079D76C}" type="sibTrans" cxnId="{80D94750-4345-434B-B56D-22011024AC36}">
      <dgm:prSet/>
      <dgm:spPr/>
      <dgm:t>
        <a:bodyPr/>
        <a:lstStyle/>
        <a:p>
          <a:endParaRPr lang="en-US"/>
        </a:p>
      </dgm:t>
    </dgm:pt>
    <dgm:pt modelId="{A7AE0EDC-A695-4C36-8204-8E58365DF3E8}">
      <dgm:prSet/>
      <dgm:spPr/>
      <dgm:t>
        <a:bodyPr/>
        <a:lstStyle/>
        <a:p>
          <a:r>
            <a:rPr lang="sv-FI" dirty="0"/>
            <a:t>EI </a:t>
          </a:r>
          <a:r>
            <a:rPr lang="sv-FI" dirty="0" err="1"/>
            <a:t>heittomerkkejä</a:t>
          </a:r>
          <a:r>
            <a:rPr lang="sv-FI" dirty="0"/>
            <a:t> = Lisas, Mattis, mormors, Mats, Max</a:t>
          </a:r>
          <a:endParaRPr lang="en-US" dirty="0"/>
        </a:p>
      </dgm:t>
    </dgm:pt>
    <dgm:pt modelId="{0C453F5F-B418-4F57-BE65-4F37EACB92E3}" type="parTrans" cxnId="{F17A2004-92CC-48E0-8F27-C932AEFA94B5}">
      <dgm:prSet/>
      <dgm:spPr/>
      <dgm:t>
        <a:bodyPr/>
        <a:lstStyle/>
        <a:p>
          <a:endParaRPr lang="en-US"/>
        </a:p>
      </dgm:t>
    </dgm:pt>
    <dgm:pt modelId="{C95D3414-87BF-4289-ABC7-029106BBFB46}" type="sibTrans" cxnId="{F17A2004-92CC-48E0-8F27-C932AEFA94B5}">
      <dgm:prSet/>
      <dgm:spPr/>
      <dgm:t>
        <a:bodyPr/>
        <a:lstStyle/>
        <a:p>
          <a:endParaRPr lang="en-US"/>
        </a:p>
      </dgm:t>
    </dgm:pt>
    <dgm:pt modelId="{9B0D9776-9718-479D-87C2-551F0F7DD74A}" type="pres">
      <dgm:prSet presAssocID="{A7ED092C-0C06-41FB-982C-6CA8452CBBFD}" presName="vert0" presStyleCnt="0">
        <dgm:presLayoutVars>
          <dgm:dir/>
          <dgm:animOne val="branch"/>
          <dgm:animLvl val="lvl"/>
        </dgm:presLayoutVars>
      </dgm:prSet>
      <dgm:spPr/>
    </dgm:pt>
    <dgm:pt modelId="{893023C8-995B-44C6-9152-C426F46E8AEA}" type="pres">
      <dgm:prSet presAssocID="{D6F21C4B-7818-4053-9AB5-E7F3DCEFDC22}" presName="thickLine" presStyleLbl="alignNode1" presStyleIdx="0" presStyleCnt="4"/>
      <dgm:spPr/>
    </dgm:pt>
    <dgm:pt modelId="{007D74D9-6F93-4E44-8AE3-DE9CE286A1F8}" type="pres">
      <dgm:prSet presAssocID="{D6F21C4B-7818-4053-9AB5-E7F3DCEFDC22}" presName="horz1" presStyleCnt="0"/>
      <dgm:spPr/>
    </dgm:pt>
    <dgm:pt modelId="{CE3FFE70-2870-476C-9EE3-4AE6123C4078}" type="pres">
      <dgm:prSet presAssocID="{D6F21C4B-7818-4053-9AB5-E7F3DCEFDC22}" presName="tx1" presStyleLbl="revTx" presStyleIdx="0" presStyleCnt="4"/>
      <dgm:spPr/>
    </dgm:pt>
    <dgm:pt modelId="{158E7CC7-348A-495A-9611-3B27407A541F}" type="pres">
      <dgm:prSet presAssocID="{D6F21C4B-7818-4053-9AB5-E7F3DCEFDC22}" presName="vert1" presStyleCnt="0"/>
      <dgm:spPr/>
    </dgm:pt>
    <dgm:pt modelId="{A7B9B5C5-7C7B-4405-8980-BD6D523759D8}" type="pres">
      <dgm:prSet presAssocID="{9236E0EE-ACB0-4177-BC95-4F6D9DEA763C}" presName="thickLine" presStyleLbl="alignNode1" presStyleIdx="1" presStyleCnt="4"/>
      <dgm:spPr/>
    </dgm:pt>
    <dgm:pt modelId="{21DED6A1-8AEF-43AF-B740-CCBB5E951071}" type="pres">
      <dgm:prSet presAssocID="{9236E0EE-ACB0-4177-BC95-4F6D9DEA763C}" presName="horz1" presStyleCnt="0"/>
      <dgm:spPr/>
    </dgm:pt>
    <dgm:pt modelId="{3C2ABC40-C3B8-48A4-BEEB-982A7DF58907}" type="pres">
      <dgm:prSet presAssocID="{9236E0EE-ACB0-4177-BC95-4F6D9DEA763C}" presName="tx1" presStyleLbl="revTx" presStyleIdx="1" presStyleCnt="4"/>
      <dgm:spPr/>
    </dgm:pt>
    <dgm:pt modelId="{6D02FCBA-C330-4710-8126-FF8D2ECBE392}" type="pres">
      <dgm:prSet presAssocID="{9236E0EE-ACB0-4177-BC95-4F6D9DEA763C}" presName="vert1" presStyleCnt="0"/>
      <dgm:spPr/>
    </dgm:pt>
    <dgm:pt modelId="{0819D7FC-DD52-4644-A9F3-18990115A35D}" type="pres">
      <dgm:prSet presAssocID="{BE8C5507-ECB6-4590-A55F-0C287DC2B183}" presName="thickLine" presStyleLbl="alignNode1" presStyleIdx="2" presStyleCnt="4"/>
      <dgm:spPr/>
    </dgm:pt>
    <dgm:pt modelId="{A04ABD9E-07A3-4DDE-ADFA-7B03F29388D4}" type="pres">
      <dgm:prSet presAssocID="{BE8C5507-ECB6-4590-A55F-0C287DC2B183}" presName="horz1" presStyleCnt="0"/>
      <dgm:spPr/>
    </dgm:pt>
    <dgm:pt modelId="{B8A5AF98-087A-48F7-A700-596EE89A3857}" type="pres">
      <dgm:prSet presAssocID="{BE8C5507-ECB6-4590-A55F-0C287DC2B183}" presName="tx1" presStyleLbl="revTx" presStyleIdx="2" presStyleCnt="4"/>
      <dgm:spPr/>
    </dgm:pt>
    <dgm:pt modelId="{DA58420F-D0EB-41D7-B150-4B0DAA699F16}" type="pres">
      <dgm:prSet presAssocID="{BE8C5507-ECB6-4590-A55F-0C287DC2B183}" presName="vert1" presStyleCnt="0"/>
      <dgm:spPr/>
    </dgm:pt>
    <dgm:pt modelId="{500B1FB9-7D8B-4C40-BF25-E21F2E80AFAC}" type="pres">
      <dgm:prSet presAssocID="{A7AE0EDC-A695-4C36-8204-8E58365DF3E8}" presName="thickLine" presStyleLbl="alignNode1" presStyleIdx="3" presStyleCnt="4"/>
      <dgm:spPr/>
    </dgm:pt>
    <dgm:pt modelId="{57F0DFA5-121F-4A3B-B375-4987CD0A3E74}" type="pres">
      <dgm:prSet presAssocID="{A7AE0EDC-A695-4C36-8204-8E58365DF3E8}" presName="horz1" presStyleCnt="0"/>
      <dgm:spPr/>
    </dgm:pt>
    <dgm:pt modelId="{EB2E91C7-3E6B-4995-9724-7DFBA584589A}" type="pres">
      <dgm:prSet presAssocID="{A7AE0EDC-A695-4C36-8204-8E58365DF3E8}" presName="tx1" presStyleLbl="revTx" presStyleIdx="3" presStyleCnt="4"/>
      <dgm:spPr/>
    </dgm:pt>
    <dgm:pt modelId="{EA5493B0-7975-4488-9E6D-C3B46FE2DDA7}" type="pres">
      <dgm:prSet presAssocID="{A7AE0EDC-A695-4C36-8204-8E58365DF3E8}" presName="vert1" presStyleCnt="0"/>
      <dgm:spPr/>
    </dgm:pt>
  </dgm:ptLst>
  <dgm:cxnLst>
    <dgm:cxn modelId="{F17A2004-92CC-48E0-8F27-C932AEFA94B5}" srcId="{A7ED092C-0C06-41FB-982C-6CA8452CBBFD}" destId="{A7AE0EDC-A695-4C36-8204-8E58365DF3E8}" srcOrd="3" destOrd="0" parTransId="{0C453F5F-B418-4F57-BE65-4F37EACB92E3}" sibTransId="{C95D3414-87BF-4289-ABC7-029106BBFB46}"/>
    <dgm:cxn modelId="{61078A06-A90C-4FFA-B2EA-0D4B6E2B8AA3}" type="presOf" srcId="{D6F21C4B-7818-4053-9AB5-E7F3DCEFDC22}" destId="{CE3FFE70-2870-476C-9EE3-4AE6123C4078}" srcOrd="0" destOrd="0" presId="urn:microsoft.com/office/officeart/2008/layout/LinedList"/>
    <dgm:cxn modelId="{EF27620D-5E8E-4E0E-99C4-97379FA19756}" srcId="{A7ED092C-0C06-41FB-982C-6CA8452CBBFD}" destId="{D6F21C4B-7818-4053-9AB5-E7F3DCEFDC22}" srcOrd="0" destOrd="0" parTransId="{4D5D7482-0A05-4960-9BE3-2BC1F7DF6847}" sibTransId="{72E0DD02-47DC-47A2-BF99-BAE4EF9CAAD2}"/>
    <dgm:cxn modelId="{4FA0EA1F-E9C0-4FE0-8AB7-BA8C54D8B417}" srcId="{A7ED092C-0C06-41FB-982C-6CA8452CBBFD}" destId="{9236E0EE-ACB0-4177-BC95-4F6D9DEA763C}" srcOrd="1" destOrd="0" parTransId="{7FFC326A-2937-416C-8903-78FF1F26FF83}" sibTransId="{D86DC6A6-BFE6-491A-BFB9-C43FB9A191DF}"/>
    <dgm:cxn modelId="{67EAA838-CC63-41C3-9B35-793367E05038}" type="presOf" srcId="{9236E0EE-ACB0-4177-BC95-4F6D9DEA763C}" destId="{3C2ABC40-C3B8-48A4-BEEB-982A7DF58907}" srcOrd="0" destOrd="0" presId="urn:microsoft.com/office/officeart/2008/layout/LinedList"/>
    <dgm:cxn modelId="{6A2F7E5D-96D0-4134-A4EA-7B9196B37020}" type="presOf" srcId="{BE8C5507-ECB6-4590-A55F-0C287DC2B183}" destId="{B8A5AF98-087A-48F7-A700-596EE89A3857}" srcOrd="0" destOrd="0" presId="urn:microsoft.com/office/officeart/2008/layout/LinedList"/>
    <dgm:cxn modelId="{4129E642-DD9B-4DC3-9F07-792B249E30E4}" type="presOf" srcId="{A7AE0EDC-A695-4C36-8204-8E58365DF3E8}" destId="{EB2E91C7-3E6B-4995-9724-7DFBA584589A}" srcOrd="0" destOrd="0" presId="urn:microsoft.com/office/officeart/2008/layout/LinedList"/>
    <dgm:cxn modelId="{C29B6964-C186-4AA4-872B-87092CE77DEB}" type="presOf" srcId="{A7ED092C-0C06-41FB-982C-6CA8452CBBFD}" destId="{9B0D9776-9718-479D-87C2-551F0F7DD74A}" srcOrd="0" destOrd="0" presId="urn:microsoft.com/office/officeart/2008/layout/LinedList"/>
    <dgm:cxn modelId="{80D94750-4345-434B-B56D-22011024AC36}" srcId="{A7ED092C-0C06-41FB-982C-6CA8452CBBFD}" destId="{BE8C5507-ECB6-4590-A55F-0C287DC2B183}" srcOrd="2" destOrd="0" parTransId="{2DDA58B5-83B4-40E2-A4ED-B054F37E1643}" sibTransId="{0A87538F-E7B4-412D-9FCB-11548079D76C}"/>
    <dgm:cxn modelId="{16CCCDDC-2F82-4CA0-8A58-509D5B474FE9}" type="presParOf" srcId="{9B0D9776-9718-479D-87C2-551F0F7DD74A}" destId="{893023C8-995B-44C6-9152-C426F46E8AEA}" srcOrd="0" destOrd="0" presId="urn:microsoft.com/office/officeart/2008/layout/LinedList"/>
    <dgm:cxn modelId="{21B2D4A2-B51F-4875-81C7-155C46BF1D93}" type="presParOf" srcId="{9B0D9776-9718-479D-87C2-551F0F7DD74A}" destId="{007D74D9-6F93-4E44-8AE3-DE9CE286A1F8}" srcOrd="1" destOrd="0" presId="urn:microsoft.com/office/officeart/2008/layout/LinedList"/>
    <dgm:cxn modelId="{E4A89A8F-D1A4-41BA-93EF-9214821342DA}" type="presParOf" srcId="{007D74D9-6F93-4E44-8AE3-DE9CE286A1F8}" destId="{CE3FFE70-2870-476C-9EE3-4AE6123C4078}" srcOrd="0" destOrd="0" presId="urn:microsoft.com/office/officeart/2008/layout/LinedList"/>
    <dgm:cxn modelId="{3A11ED97-C066-4125-A171-A9B8E45E0179}" type="presParOf" srcId="{007D74D9-6F93-4E44-8AE3-DE9CE286A1F8}" destId="{158E7CC7-348A-495A-9611-3B27407A541F}" srcOrd="1" destOrd="0" presId="urn:microsoft.com/office/officeart/2008/layout/LinedList"/>
    <dgm:cxn modelId="{113ADC71-E109-4CD9-9877-E25B72F602F1}" type="presParOf" srcId="{9B0D9776-9718-479D-87C2-551F0F7DD74A}" destId="{A7B9B5C5-7C7B-4405-8980-BD6D523759D8}" srcOrd="2" destOrd="0" presId="urn:microsoft.com/office/officeart/2008/layout/LinedList"/>
    <dgm:cxn modelId="{728CC3C7-C1ED-4CC1-930D-725FB741D3A0}" type="presParOf" srcId="{9B0D9776-9718-479D-87C2-551F0F7DD74A}" destId="{21DED6A1-8AEF-43AF-B740-CCBB5E951071}" srcOrd="3" destOrd="0" presId="urn:microsoft.com/office/officeart/2008/layout/LinedList"/>
    <dgm:cxn modelId="{F0CE5DD0-3E35-4DEA-A4CE-49FA690C59F8}" type="presParOf" srcId="{21DED6A1-8AEF-43AF-B740-CCBB5E951071}" destId="{3C2ABC40-C3B8-48A4-BEEB-982A7DF58907}" srcOrd="0" destOrd="0" presId="urn:microsoft.com/office/officeart/2008/layout/LinedList"/>
    <dgm:cxn modelId="{779BCFE6-65BB-4319-8195-6A2B2703DA08}" type="presParOf" srcId="{21DED6A1-8AEF-43AF-B740-CCBB5E951071}" destId="{6D02FCBA-C330-4710-8126-FF8D2ECBE392}" srcOrd="1" destOrd="0" presId="urn:microsoft.com/office/officeart/2008/layout/LinedList"/>
    <dgm:cxn modelId="{CFE2B533-949E-401B-B89B-390892E44834}" type="presParOf" srcId="{9B0D9776-9718-479D-87C2-551F0F7DD74A}" destId="{0819D7FC-DD52-4644-A9F3-18990115A35D}" srcOrd="4" destOrd="0" presId="urn:microsoft.com/office/officeart/2008/layout/LinedList"/>
    <dgm:cxn modelId="{9D4EECAD-E163-4A3C-90A1-F0F317B1C2FE}" type="presParOf" srcId="{9B0D9776-9718-479D-87C2-551F0F7DD74A}" destId="{A04ABD9E-07A3-4DDE-ADFA-7B03F29388D4}" srcOrd="5" destOrd="0" presId="urn:microsoft.com/office/officeart/2008/layout/LinedList"/>
    <dgm:cxn modelId="{BFDFE6E8-9C99-4B7B-A4A8-2736E67B25CE}" type="presParOf" srcId="{A04ABD9E-07A3-4DDE-ADFA-7B03F29388D4}" destId="{B8A5AF98-087A-48F7-A700-596EE89A3857}" srcOrd="0" destOrd="0" presId="urn:microsoft.com/office/officeart/2008/layout/LinedList"/>
    <dgm:cxn modelId="{E55DF50A-851C-4C91-A308-F333AEF75D34}" type="presParOf" srcId="{A04ABD9E-07A3-4DDE-ADFA-7B03F29388D4}" destId="{DA58420F-D0EB-41D7-B150-4B0DAA699F16}" srcOrd="1" destOrd="0" presId="urn:microsoft.com/office/officeart/2008/layout/LinedList"/>
    <dgm:cxn modelId="{EEBD7E81-1A9F-4028-B747-3FA32C9044E3}" type="presParOf" srcId="{9B0D9776-9718-479D-87C2-551F0F7DD74A}" destId="{500B1FB9-7D8B-4C40-BF25-E21F2E80AFAC}" srcOrd="6" destOrd="0" presId="urn:microsoft.com/office/officeart/2008/layout/LinedList"/>
    <dgm:cxn modelId="{039E7435-EE77-415D-A833-1142181C364B}" type="presParOf" srcId="{9B0D9776-9718-479D-87C2-551F0F7DD74A}" destId="{57F0DFA5-121F-4A3B-B375-4987CD0A3E74}" srcOrd="7" destOrd="0" presId="urn:microsoft.com/office/officeart/2008/layout/LinedList"/>
    <dgm:cxn modelId="{AA60B65B-26A4-40C0-9053-D95AE6E88540}" type="presParOf" srcId="{57F0DFA5-121F-4A3B-B375-4987CD0A3E74}" destId="{EB2E91C7-3E6B-4995-9724-7DFBA584589A}" srcOrd="0" destOrd="0" presId="urn:microsoft.com/office/officeart/2008/layout/LinedList"/>
    <dgm:cxn modelId="{8B88072E-8230-4BB6-A3BC-4B037040450C}" type="presParOf" srcId="{57F0DFA5-121F-4A3B-B375-4987CD0A3E74}" destId="{EA5493B0-7975-4488-9E6D-C3B46FE2DD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5B3720E-0EE1-4B28-8DFA-293863A45AAE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69431C-7070-4ACB-A4A2-036EBCC16D35}">
      <dgm:prSet/>
      <dgm:spPr/>
      <dgm:t>
        <a:bodyPr/>
        <a:lstStyle/>
        <a:p>
          <a:r>
            <a:rPr lang="sv-FI" dirty="0"/>
            <a:t>Några, alla, många, inga, flera, ett par TELEFONER</a:t>
          </a:r>
          <a:endParaRPr lang="en-US" dirty="0"/>
        </a:p>
      </dgm:t>
    </dgm:pt>
    <dgm:pt modelId="{FECE9851-637B-4A43-A709-725B886058D5}" type="parTrans" cxnId="{C71FE3F8-2C78-441E-8861-39F8F20EBE09}">
      <dgm:prSet/>
      <dgm:spPr/>
      <dgm:t>
        <a:bodyPr/>
        <a:lstStyle/>
        <a:p>
          <a:endParaRPr lang="en-US"/>
        </a:p>
      </dgm:t>
    </dgm:pt>
    <dgm:pt modelId="{B6C7A1CC-531F-482E-8DAF-E2BF0E9A2703}" type="sibTrans" cxnId="{C71FE3F8-2C78-441E-8861-39F8F20EBE09}">
      <dgm:prSet/>
      <dgm:spPr/>
      <dgm:t>
        <a:bodyPr/>
        <a:lstStyle/>
        <a:p>
          <a:endParaRPr lang="en-US"/>
        </a:p>
      </dgm:t>
    </dgm:pt>
    <dgm:pt modelId="{D09E7083-A132-48C4-9698-4F16D4D3637A}">
      <dgm:prSet/>
      <dgm:spPr/>
      <dgm:t>
        <a:bodyPr/>
        <a:lstStyle/>
        <a:p>
          <a:r>
            <a:rPr lang="sv-FI"/>
            <a:t>Två gamla TELEFONER </a:t>
          </a:r>
          <a:endParaRPr lang="en-US"/>
        </a:p>
      </dgm:t>
    </dgm:pt>
    <dgm:pt modelId="{FBAF5635-6DC3-4C4F-A689-8CA7C9A1740A}" type="parTrans" cxnId="{227906B6-152F-4190-878B-A58024704C50}">
      <dgm:prSet/>
      <dgm:spPr/>
      <dgm:t>
        <a:bodyPr/>
        <a:lstStyle/>
        <a:p>
          <a:endParaRPr lang="en-US"/>
        </a:p>
      </dgm:t>
    </dgm:pt>
    <dgm:pt modelId="{6C9F0C94-1252-4A5F-85BC-3BB6C3962EA3}" type="sibTrans" cxnId="{227906B6-152F-4190-878B-A58024704C50}">
      <dgm:prSet/>
      <dgm:spPr/>
      <dgm:t>
        <a:bodyPr/>
        <a:lstStyle/>
        <a:p>
          <a:endParaRPr lang="en-US"/>
        </a:p>
      </dgm:t>
    </dgm:pt>
    <dgm:pt modelId="{7ED30240-72DC-48C8-AC5A-FFD12E73A7B5}" type="pres">
      <dgm:prSet presAssocID="{C5B3720E-0EE1-4B28-8DFA-293863A45AAE}" presName="linear" presStyleCnt="0">
        <dgm:presLayoutVars>
          <dgm:animLvl val="lvl"/>
          <dgm:resizeHandles val="exact"/>
        </dgm:presLayoutVars>
      </dgm:prSet>
      <dgm:spPr/>
    </dgm:pt>
    <dgm:pt modelId="{CB9466ED-DCA8-48D3-AEC2-6FAB93B9720B}" type="pres">
      <dgm:prSet presAssocID="{6569431C-7070-4ACB-A4A2-036EBCC16D3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3D18D09-6FB1-484A-9498-81D0EFA13391}" type="pres">
      <dgm:prSet presAssocID="{B6C7A1CC-531F-482E-8DAF-E2BF0E9A2703}" presName="spacer" presStyleCnt="0"/>
      <dgm:spPr/>
    </dgm:pt>
    <dgm:pt modelId="{5568CA27-4F74-4E87-A87D-7E3BD32C6D6A}" type="pres">
      <dgm:prSet presAssocID="{D09E7083-A132-48C4-9698-4F16D4D3637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6C07C2C-3D2C-41A8-857A-E4D76E3113B1}" type="presOf" srcId="{C5B3720E-0EE1-4B28-8DFA-293863A45AAE}" destId="{7ED30240-72DC-48C8-AC5A-FFD12E73A7B5}" srcOrd="0" destOrd="0" presId="urn:microsoft.com/office/officeart/2005/8/layout/vList2"/>
    <dgm:cxn modelId="{227906B6-152F-4190-878B-A58024704C50}" srcId="{C5B3720E-0EE1-4B28-8DFA-293863A45AAE}" destId="{D09E7083-A132-48C4-9698-4F16D4D3637A}" srcOrd="1" destOrd="0" parTransId="{FBAF5635-6DC3-4C4F-A689-8CA7C9A1740A}" sibTransId="{6C9F0C94-1252-4A5F-85BC-3BB6C3962EA3}"/>
    <dgm:cxn modelId="{632317E4-C1E3-4C29-B18F-73762F86B0E7}" type="presOf" srcId="{D09E7083-A132-48C4-9698-4F16D4D3637A}" destId="{5568CA27-4F74-4E87-A87D-7E3BD32C6D6A}" srcOrd="0" destOrd="0" presId="urn:microsoft.com/office/officeart/2005/8/layout/vList2"/>
    <dgm:cxn modelId="{89FA45E9-80A1-4942-B8BB-4119ADDC3100}" type="presOf" srcId="{6569431C-7070-4ACB-A4A2-036EBCC16D35}" destId="{CB9466ED-DCA8-48D3-AEC2-6FAB93B9720B}" srcOrd="0" destOrd="0" presId="urn:microsoft.com/office/officeart/2005/8/layout/vList2"/>
    <dgm:cxn modelId="{C71FE3F8-2C78-441E-8861-39F8F20EBE09}" srcId="{C5B3720E-0EE1-4B28-8DFA-293863A45AAE}" destId="{6569431C-7070-4ACB-A4A2-036EBCC16D35}" srcOrd="0" destOrd="0" parTransId="{FECE9851-637B-4A43-A709-725B886058D5}" sibTransId="{B6C7A1CC-531F-482E-8DAF-E2BF0E9A2703}"/>
    <dgm:cxn modelId="{9F7FC621-F6E5-466E-B81C-764BF7BEFACF}" type="presParOf" srcId="{7ED30240-72DC-48C8-AC5A-FFD12E73A7B5}" destId="{CB9466ED-DCA8-48D3-AEC2-6FAB93B9720B}" srcOrd="0" destOrd="0" presId="urn:microsoft.com/office/officeart/2005/8/layout/vList2"/>
    <dgm:cxn modelId="{27B61FBA-099C-4121-8FB5-47C9CAB18266}" type="presParOf" srcId="{7ED30240-72DC-48C8-AC5A-FFD12E73A7B5}" destId="{B3D18D09-6FB1-484A-9498-81D0EFA13391}" srcOrd="1" destOrd="0" presId="urn:microsoft.com/office/officeart/2005/8/layout/vList2"/>
    <dgm:cxn modelId="{FA17EE33-F7FA-4678-8B86-0F9B5D0360E5}" type="presParOf" srcId="{7ED30240-72DC-48C8-AC5A-FFD12E73A7B5}" destId="{5568CA27-4F74-4E87-A87D-7E3BD32C6D6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C1FE6D3-665A-47EE-91ED-1122398A5EF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26C969-8946-43A8-9653-83B5AF21FC87}">
      <dgm:prSet/>
      <dgm:spPr/>
      <dgm:t>
        <a:bodyPr/>
        <a:lstStyle/>
        <a:p>
          <a:r>
            <a:rPr lang="sv-FI" dirty="0"/>
            <a:t>Nästa </a:t>
          </a:r>
          <a:r>
            <a:rPr lang="sv-FI" u="sng" dirty="0"/>
            <a:t>vecka (</a:t>
          </a:r>
          <a:r>
            <a:rPr lang="sv-FI" u="sng" dirty="0" err="1"/>
            <a:t>ei</a:t>
          </a:r>
          <a:r>
            <a:rPr lang="sv-FI" u="sng" dirty="0"/>
            <a:t> </a:t>
          </a:r>
          <a:r>
            <a:rPr lang="sv-FI" u="sng" dirty="0" err="1"/>
            <a:t>prepositiota</a:t>
          </a:r>
          <a:r>
            <a:rPr lang="sv-FI" u="sng" dirty="0"/>
            <a:t> </a:t>
          </a:r>
          <a:r>
            <a:rPr lang="sv-FI" u="sng" dirty="0" err="1"/>
            <a:t>ennen</a:t>
          </a:r>
          <a:r>
            <a:rPr lang="sv-FI" u="sng" dirty="0"/>
            <a:t>)</a:t>
          </a:r>
          <a:endParaRPr lang="en-US" dirty="0"/>
        </a:p>
      </dgm:t>
    </dgm:pt>
    <dgm:pt modelId="{94DE8A07-07B7-45AC-BFAC-4371F54F52BD}" type="parTrans" cxnId="{B554943E-24CF-45C3-A62B-2A3539FB5DE0}">
      <dgm:prSet/>
      <dgm:spPr/>
      <dgm:t>
        <a:bodyPr/>
        <a:lstStyle/>
        <a:p>
          <a:endParaRPr lang="en-US"/>
        </a:p>
      </dgm:t>
    </dgm:pt>
    <dgm:pt modelId="{69258A6E-0CBB-419B-B4F6-60C2FA8D170B}" type="sibTrans" cxnId="{B554943E-24CF-45C3-A62B-2A3539FB5DE0}">
      <dgm:prSet/>
      <dgm:spPr/>
      <dgm:t>
        <a:bodyPr/>
        <a:lstStyle/>
        <a:p>
          <a:endParaRPr lang="en-US"/>
        </a:p>
      </dgm:t>
    </dgm:pt>
    <dgm:pt modelId="{E0664A96-C3C2-45F0-8461-FBA5E05F32C3}">
      <dgm:prSet/>
      <dgm:spPr/>
      <dgm:t>
        <a:bodyPr/>
        <a:lstStyle/>
        <a:p>
          <a:r>
            <a:rPr lang="sv-FI"/>
            <a:t>MEN</a:t>
          </a:r>
          <a:endParaRPr lang="en-US"/>
        </a:p>
      </dgm:t>
    </dgm:pt>
    <dgm:pt modelId="{C19CB25E-CF8C-426D-8D83-9883643676CD}" type="parTrans" cxnId="{09024B4A-91BA-4317-95AB-36F312B6140E}">
      <dgm:prSet/>
      <dgm:spPr/>
      <dgm:t>
        <a:bodyPr/>
        <a:lstStyle/>
        <a:p>
          <a:endParaRPr lang="en-US"/>
        </a:p>
      </dgm:t>
    </dgm:pt>
    <dgm:pt modelId="{91D8AD02-58CF-44C3-B524-83841F30CC39}" type="sibTrans" cxnId="{09024B4A-91BA-4317-95AB-36F312B6140E}">
      <dgm:prSet/>
      <dgm:spPr/>
      <dgm:t>
        <a:bodyPr/>
        <a:lstStyle/>
        <a:p>
          <a:endParaRPr lang="en-US"/>
        </a:p>
      </dgm:t>
    </dgm:pt>
    <dgm:pt modelId="{4BB6AE6E-9DA9-4D23-A50F-DEB15D979DC2}">
      <dgm:prSet/>
      <dgm:spPr/>
      <dgm:t>
        <a:bodyPr/>
        <a:lstStyle/>
        <a:p>
          <a:r>
            <a:rPr lang="sv-FI" dirty="0"/>
            <a:t>Hela </a:t>
          </a:r>
          <a:r>
            <a:rPr lang="sv-FI" u="sng" dirty="0"/>
            <a:t>veckan</a:t>
          </a:r>
          <a:endParaRPr lang="en-US" dirty="0"/>
        </a:p>
      </dgm:t>
    </dgm:pt>
    <dgm:pt modelId="{28A0F8FA-D50F-4F36-9FAA-C54EECB3D28B}" type="parTrans" cxnId="{4767F1F3-B422-4811-87A6-4ECCE7AD92EF}">
      <dgm:prSet/>
      <dgm:spPr/>
      <dgm:t>
        <a:bodyPr/>
        <a:lstStyle/>
        <a:p>
          <a:endParaRPr lang="en-US"/>
        </a:p>
      </dgm:t>
    </dgm:pt>
    <dgm:pt modelId="{CABAF834-7B4C-4BD9-9A28-5A8302B3151A}" type="sibTrans" cxnId="{4767F1F3-B422-4811-87A6-4ECCE7AD92EF}">
      <dgm:prSet/>
      <dgm:spPr/>
      <dgm:t>
        <a:bodyPr/>
        <a:lstStyle/>
        <a:p>
          <a:endParaRPr lang="en-US"/>
        </a:p>
      </dgm:t>
    </dgm:pt>
    <dgm:pt modelId="{67E883F0-CE3B-4D8A-B37C-01176C6B327E}" type="pres">
      <dgm:prSet presAssocID="{9C1FE6D3-665A-47EE-91ED-1122398A5EF9}" presName="linear" presStyleCnt="0">
        <dgm:presLayoutVars>
          <dgm:dir/>
          <dgm:animLvl val="lvl"/>
          <dgm:resizeHandles val="exact"/>
        </dgm:presLayoutVars>
      </dgm:prSet>
      <dgm:spPr/>
    </dgm:pt>
    <dgm:pt modelId="{8AFCA2D0-5BFA-4B95-AF89-7788EA00AAF3}" type="pres">
      <dgm:prSet presAssocID="{1E26C969-8946-43A8-9653-83B5AF21FC87}" presName="parentLin" presStyleCnt="0"/>
      <dgm:spPr/>
    </dgm:pt>
    <dgm:pt modelId="{1748D05F-2417-4C4B-805C-30D8303513F7}" type="pres">
      <dgm:prSet presAssocID="{1E26C969-8946-43A8-9653-83B5AF21FC87}" presName="parentLeftMargin" presStyleLbl="node1" presStyleIdx="0" presStyleCnt="3"/>
      <dgm:spPr/>
    </dgm:pt>
    <dgm:pt modelId="{E9E17ADF-E9A0-4AC4-8515-9A433FBB747C}" type="pres">
      <dgm:prSet presAssocID="{1E26C969-8946-43A8-9653-83B5AF21FC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2269A38-B6ED-4B0B-BDAE-D94E94D13D3A}" type="pres">
      <dgm:prSet presAssocID="{1E26C969-8946-43A8-9653-83B5AF21FC87}" presName="negativeSpace" presStyleCnt="0"/>
      <dgm:spPr/>
    </dgm:pt>
    <dgm:pt modelId="{486ACFC6-E713-41E6-B8AE-148A563992FB}" type="pres">
      <dgm:prSet presAssocID="{1E26C969-8946-43A8-9653-83B5AF21FC87}" presName="childText" presStyleLbl="conFgAcc1" presStyleIdx="0" presStyleCnt="3">
        <dgm:presLayoutVars>
          <dgm:bulletEnabled val="1"/>
        </dgm:presLayoutVars>
      </dgm:prSet>
      <dgm:spPr/>
    </dgm:pt>
    <dgm:pt modelId="{3D9FD783-4BA1-43F4-BACD-F7220BF5B36C}" type="pres">
      <dgm:prSet presAssocID="{69258A6E-0CBB-419B-B4F6-60C2FA8D170B}" presName="spaceBetweenRectangles" presStyleCnt="0"/>
      <dgm:spPr/>
    </dgm:pt>
    <dgm:pt modelId="{6FAF943F-1520-4EC2-ABC8-A1496ED05792}" type="pres">
      <dgm:prSet presAssocID="{E0664A96-C3C2-45F0-8461-FBA5E05F32C3}" presName="parentLin" presStyleCnt="0"/>
      <dgm:spPr/>
    </dgm:pt>
    <dgm:pt modelId="{20FA2D78-BFF0-4FCB-982F-05CD8C0FC703}" type="pres">
      <dgm:prSet presAssocID="{E0664A96-C3C2-45F0-8461-FBA5E05F32C3}" presName="parentLeftMargin" presStyleLbl="node1" presStyleIdx="0" presStyleCnt="3"/>
      <dgm:spPr/>
    </dgm:pt>
    <dgm:pt modelId="{8DBC99D7-A82F-4530-AA04-9CE312E42326}" type="pres">
      <dgm:prSet presAssocID="{E0664A96-C3C2-45F0-8461-FBA5E05F32C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A42A393-2942-43AB-9168-51490829C190}" type="pres">
      <dgm:prSet presAssocID="{E0664A96-C3C2-45F0-8461-FBA5E05F32C3}" presName="negativeSpace" presStyleCnt="0"/>
      <dgm:spPr/>
    </dgm:pt>
    <dgm:pt modelId="{D5A3879B-B7FE-4560-90A0-914A05E03A82}" type="pres">
      <dgm:prSet presAssocID="{E0664A96-C3C2-45F0-8461-FBA5E05F32C3}" presName="childText" presStyleLbl="conFgAcc1" presStyleIdx="1" presStyleCnt="3">
        <dgm:presLayoutVars>
          <dgm:bulletEnabled val="1"/>
        </dgm:presLayoutVars>
      </dgm:prSet>
      <dgm:spPr/>
    </dgm:pt>
    <dgm:pt modelId="{0C1BE59E-E268-4D3C-9E7D-7B957E2AB7CE}" type="pres">
      <dgm:prSet presAssocID="{91D8AD02-58CF-44C3-B524-83841F30CC39}" presName="spaceBetweenRectangles" presStyleCnt="0"/>
      <dgm:spPr/>
    </dgm:pt>
    <dgm:pt modelId="{50462052-63CB-4AA5-B13F-F2E9705A700D}" type="pres">
      <dgm:prSet presAssocID="{4BB6AE6E-9DA9-4D23-A50F-DEB15D979DC2}" presName="parentLin" presStyleCnt="0"/>
      <dgm:spPr/>
    </dgm:pt>
    <dgm:pt modelId="{31A1F75F-8770-450C-A0C8-5A3E655042FA}" type="pres">
      <dgm:prSet presAssocID="{4BB6AE6E-9DA9-4D23-A50F-DEB15D979DC2}" presName="parentLeftMargin" presStyleLbl="node1" presStyleIdx="1" presStyleCnt="3"/>
      <dgm:spPr/>
    </dgm:pt>
    <dgm:pt modelId="{25C2682C-8DD4-4A15-8588-EA02D7AB6CEB}" type="pres">
      <dgm:prSet presAssocID="{4BB6AE6E-9DA9-4D23-A50F-DEB15D979DC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E55CB0-7EAD-402F-B806-C3B627A91A9B}" type="pres">
      <dgm:prSet presAssocID="{4BB6AE6E-9DA9-4D23-A50F-DEB15D979DC2}" presName="negativeSpace" presStyleCnt="0"/>
      <dgm:spPr/>
    </dgm:pt>
    <dgm:pt modelId="{1112DDE7-405C-4C87-BAAB-535F57DCDAED}" type="pres">
      <dgm:prSet presAssocID="{4BB6AE6E-9DA9-4D23-A50F-DEB15D979D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4B2C522-A1B0-4C16-BDF9-EB3AEAD978DE}" type="presOf" srcId="{1E26C969-8946-43A8-9653-83B5AF21FC87}" destId="{1748D05F-2417-4C4B-805C-30D8303513F7}" srcOrd="0" destOrd="0" presId="urn:microsoft.com/office/officeart/2005/8/layout/list1"/>
    <dgm:cxn modelId="{1EBEFF33-A5EA-40D1-966B-B1F76BC2B388}" type="presOf" srcId="{1E26C969-8946-43A8-9653-83B5AF21FC87}" destId="{E9E17ADF-E9A0-4AC4-8515-9A433FBB747C}" srcOrd="1" destOrd="0" presId="urn:microsoft.com/office/officeart/2005/8/layout/list1"/>
    <dgm:cxn modelId="{B554943E-24CF-45C3-A62B-2A3539FB5DE0}" srcId="{9C1FE6D3-665A-47EE-91ED-1122398A5EF9}" destId="{1E26C969-8946-43A8-9653-83B5AF21FC87}" srcOrd="0" destOrd="0" parTransId="{94DE8A07-07B7-45AC-BFAC-4371F54F52BD}" sibTransId="{69258A6E-0CBB-419B-B4F6-60C2FA8D170B}"/>
    <dgm:cxn modelId="{09024B4A-91BA-4317-95AB-36F312B6140E}" srcId="{9C1FE6D3-665A-47EE-91ED-1122398A5EF9}" destId="{E0664A96-C3C2-45F0-8461-FBA5E05F32C3}" srcOrd="1" destOrd="0" parTransId="{C19CB25E-CF8C-426D-8D83-9883643676CD}" sibTransId="{91D8AD02-58CF-44C3-B524-83841F30CC39}"/>
    <dgm:cxn modelId="{D0FC6A71-F107-4366-9913-49947787A5E6}" type="presOf" srcId="{9C1FE6D3-665A-47EE-91ED-1122398A5EF9}" destId="{67E883F0-CE3B-4D8A-B37C-01176C6B327E}" srcOrd="0" destOrd="0" presId="urn:microsoft.com/office/officeart/2005/8/layout/list1"/>
    <dgm:cxn modelId="{4C79B1B3-7654-4C1B-ADBE-D7F50B14E9F3}" type="presOf" srcId="{4BB6AE6E-9DA9-4D23-A50F-DEB15D979DC2}" destId="{31A1F75F-8770-450C-A0C8-5A3E655042FA}" srcOrd="0" destOrd="0" presId="urn:microsoft.com/office/officeart/2005/8/layout/list1"/>
    <dgm:cxn modelId="{FFE4EAC7-02AE-495D-A6F5-D2A9576E6A16}" type="presOf" srcId="{E0664A96-C3C2-45F0-8461-FBA5E05F32C3}" destId="{8DBC99D7-A82F-4530-AA04-9CE312E42326}" srcOrd="1" destOrd="0" presId="urn:microsoft.com/office/officeart/2005/8/layout/list1"/>
    <dgm:cxn modelId="{042152D9-1F97-4C31-A70E-73731A5FD9A1}" type="presOf" srcId="{E0664A96-C3C2-45F0-8461-FBA5E05F32C3}" destId="{20FA2D78-BFF0-4FCB-982F-05CD8C0FC703}" srcOrd="0" destOrd="0" presId="urn:microsoft.com/office/officeart/2005/8/layout/list1"/>
    <dgm:cxn modelId="{4801C5EC-1086-455A-8D65-B8CC78991907}" type="presOf" srcId="{4BB6AE6E-9DA9-4D23-A50F-DEB15D979DC2}" destId="{25C2682C-8DD4-4A15-8588-EA02D7AB6CEB}" srcOrd="1" destOrd="0" presId="urn:microsoft.com/office/officeart/2005/8/layout/list1"/>
    <dgm:cxn modelId="{4767F1F3-B422-4811-87A6-4ECCE7AD92EF}" srcId="{9C1FE6D3-665A-47EE-91ED-1122398A5EF9}" destId="{4BB6AE6E-9DA9-4D23-A50F-DEB15D979DC2}" srcOrd="2" destOrd="0" parTransId="{28A0F8FA-D50F-4F36-9FAA-C54EECB3D28B}" sibTransId="{CABAF834-7B4C-4BD9-9A28-5A8302B3151A}"/>
    <dgm:cxn modelId="{DB5D9506-9A65-41E8-B111-4B7ABFCD6172}" type="presParOf" srcId="{67E883F0-CE3B-4D8A-B37C-01176C6B327E}" destId="{8AFCA2D0-5BFA-4B95-AF89-7788EA00AAF3}" srcOrd="0" destOrd="0" presId="urn:microsoft.com/office/officeart/2005/8/layout/list1"/>
    <dgm:cxn modelId="{4BE555D0-902E-4691-A1B7-F2073C7092E7}" type="presParOf" srcId="{8AFCA2D0-5BFA-4B95-AF89-7788EA00AAF3}" destId="{1748D05F-2417-4C4B-805C-30D8303513F7}" srcOrd="0" destOrd="0" presId="urn:microsoft.com/office/officeart/2005/8/layout/list1"/>
    <dgm:cxn modelId="{2DEF5743-02CA-4448-94BD-77B6DF5FF887}" type="presParOf" srcId="{8AFCA2D0-5BFA-4B95-AF89-7788EA00AAF3}" destId="{E9E17ADF-E9A0-4AC4-8515-9A433FBB747C}" srcOrd="1" destOrd="0" presId="urn:microsoft.com/office/officeart/2005/8/layout/list1"/>
    <dgm:cxn modelId="{832629A2-F6EB-42A5-9A39-2CC32FBF7983}" type="presParOf" srcId="{67E883F0-CE3B-4D8A-B37C-01176C6B327E}" destId="{42269A38-B6ED-4B0B-BDAE-D94E94D13D3A}" srcOrd="1" destOrd="0" presId="urn:microsoft.com/office/officeart/2005/8/layout/list1"/>
    <dgm:cxn modelId="{5B86A8AA-900A-4365-B584-05BD36A5BE1B}" type="presParOf" srcId="{67E883F0-CE3B-4D8A-B37C-01176C6B327E}" destId="{486ACFC6-E713-41E6-B8AE-148A563992FB}" srcOrd="2" destOrd="0" presId="urn:microsoft.com/office/officeart/2005/8/layout/list1"/>
    <dgm:cxn modelId="{35847957-E1A7-4374-A24F-BA644ED40E9B}" type="presParOf" srcId="{67E883F0-CE3B-4D8A-B37C-01176C6B327E}" destId="{3D9FD783-4BA1-43F4-BACD-F7220BF5B36C}" srcOrd="3" destOrd="0" presId="urn:microsoft.com/office/officeart/2005/8/layout/list1"/>
    <dgm:cxn modelId="{79A2AA0F-FD18-49D2-8688-EC043D0D3CA9}" type="presParOf" srcId="{67E883F0-CE3B-4D8A-B37C-01176C6B327E}" destId="{6FAF943F-1520-4EC2-ABC8-A1496ED05792}" srcOrd="4" destOrd="0" presId="urn:microsoft.com/office/officeart/2005/8/layout/list1"/>
    <dgm:cxn modelId="{80D18E57-7E95-4919-86B1-F389AF062957}" type="presParOf" srcId="{6FAF943F-1520-4EC2-ABC8-A1496ED05792}" destId="{20FA2D78-BFF0-4FCB-982F-05CD8C0FC703}" srcOrd="0" destOrd="0" presId="urn:microsoft.com/office/officeart/2005/8/layout/list1"/>
    <dgm:cxn modelId="{C8DE9DF5-6019-4E1D-A0CE-DC8DC6A41D3D}" type="presParOf" srcId="{6FAF943F-1520-4EC2-ABC8-A1496ED05792}" destId="{8DBC99D7-A82F-4530-AA04-9CE312E42326}" srcOrd="1" destOrd="0" presId="urn:microsoft.com/office/officeart/2005/8/layout/list1"/>
    <dgm:cxn modelId="{747071B6-7D1F-420C-BD0A-7677336D47F6}" type="presParOf" srcId="{67E883F0-CE3B-4D8A-B37C-01176C6B327E}" destId="{EA42A393-2942-43AB-9168-51490829C190}" srcOrd="5" destOrd="0" presId="urn:microsoft.com/office/officeart/2005/8/layout/list1"/>
    <dgm:cxn modelId="{463CC29C-54E3-493C-96FE-3B49E28ABEA6}" type="presParOf" srcId="{67E883F0-CE3B-4D8A-B37C-01176C6B327E}" destId="{D5A3879B-B7FE-4560-90A0-914A05E03A82}" srcOrd="6" destOrd="0" presId="urn:microsoft.com/office/officeart/2005/8/layout/list1"/>
    <dgm:cxn modelId="{BB07C322-E168-4CC0-B5B7-CD2FDB626A55}" type="presParOf" srcId="{67E883F0-CE3B-4D8A-B37C-01176C6B327E}" destId="{0C1BE59E-E268-4D3C-9E7D-7B957E2AB7CE}" srcOrd="7" destOrd="0" presId="urn:microsoft.com/office/officeart/2005/8/layout/list1"/>
    <dgm:cxn modelId="{E16C47F2-983D-4A46-8C69-FA7DE2F4967C}" type="presParOf" srcId="{67E883F0-CE3B-4D8A-B37C-01176C6B327E}" destId="{50462052-63CB-4AA5-B13F-F2E9705A700D}" srcOrd="8" destOrd="0" presId="urn:microsoft.com/office/officeart/2005/8/layout/list1"/>
    <dgm:cxn modelId="{515C65FF-FBA8-47D0-AE03-6E04B0C50971}" type="presParOf" srcId="{50462052-63CB-4AA5-B13F-F2E9705A700D}" destId="{31A1F75F-8770-450C-A0C8-5A3E655042FA}" srcOrd="0" destOrd="0" presId="urn:microsoft.com/office/officeart/2005/8/layout/list1"/>
    <dgm:cxn modelId="{947CD592-95F9-48BC-8536-D5B8CA6FA04D}" type="presParOf" srcId="{50462052-63CB-4AA5-B13F-F2E9705A700D}" destId="{25C2682C-8DD4-4A15-8588-EA02D7AB6CEB}" srcOrd="1" destOrd="0" presId="urn:microsoft.com/office/officeart/2005/8/layout/list1"/>
    <dgm:cxn modelId="{445F7682-8AA3-4299-905F-ED1ED3865850}" type="presParOf" srcId="{67E883F0-CE3B-4D8A-B37C-01176C6B327E}" destId="{05E55CB0-7EAD-402F-B806-C3B627A91A9B}" srcOrd="9" destOrd="0" presId="urn:microsoft.com/office/officeart/2005/8/layout/list1"/>
    <dgm:cxn modelId="{2BF4E7A1-5A88-417B-A08F-0371635D1BC9}" type="presParOf" srcId="{67E883F0-CE3B-4D8A-B37C-01176C6B327E}" destId="{1112DDE7-405C-4C87-BAAB-535F57DCDAE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A88590B-232C-47FE-96AE-492282DD3D47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69E807-5C22-43E0-A26B-A4AFB7192A61}">
      <dgm:prSet/>
      <dgm:spPr/>
      <dgm:t>
        <a:bodyPr/>
        <a:lstStyle/>
        <a:p>
          <a:r>
            <a:rPr lang="sv-FI"/>
            <a:t>FÖR X år SEDAN = sitten</a:t>
          </a:r>
          <a:endParaRPr lang="en-US"/>
        </a:p>
      </dgm:t>
    </dgm:pt>
    <dgm:pt modelId="{A7E559B0-B450-43CE-B4F5-C793BB4EB9E0}" type="parTrans" cxnId="{D4EFAAB3-5DB5-4C7B-B9DD-0E1B756353FE}">
      <dgm:prSet/>
      <dgm:spPr/>
      <dgm:t>
        <a:bodyPr/>
        <a:lstStyle/>
        <a:p>
          <a:endParaRPr lang="en-US"/>
        </a:p>
      </dgm:t>
    </dgm:pt>
    <dgm:pt modelId="{FB586338-1CD7-46F0-B95B-53FC0234EDEE}" type="sibTrans" cxnId="{D4EFAAB3-5DB5-4C7B-B9DD-0E1B756353FE}">
      <dgm:prSet/>
      <dgm:spPr/>
      <dgm:t>
        <a:bodyPr/>
        <a:lstStyle/>
        <a:p>
          <a:endParaRPr lang="en-US"/>
        </a:p>
      </dgm:t>
    </dgm:pt>
    <dgm:pt modelId="{3D4C7DCF-92FB-4017-B61C-5B5AD191C1F0}">
      <dgm:prSet/>
      <dgm:spPr/>
      <dgm:t>
        <a:bodyPr/>
        <a:lstStyle/>
        <a:p>
          <a:r>
            <a:rPr lang="sv-FI"/>
            <a:t>Jag har studerat svenska FÖR fem år SEDAN.</a:t>
          </a:r>
          <a:endParaRPr lang="en-US"/>
        </a:p>
      </dgm:t>
    </dgm:pt>
    <dgm:pt modelId="{A803AD97-38FA-4E7B-8B5D-ACB87CCDDBED}" type="parTrans" cxnId="{2FFB4DE1-1236-4B75-807E-7C843D63FC1D}">
      <dgm:prSet/>
      <dgm:spPr/>
      <dgm:t>
        <a:bodyPr/>
        <a:lstStyle/>
        <a:p>
          <a:endParaRPr lang="en-US"/>
        </a:p>
      </dgm:t>
    </dgm:pt>
    <dgm:pt modelId="{27290CFD-4F06-4CCC-977C-FBA8535EAECA}" type="sibTrans" cxnId="{2FFB4DE1-1236-4B75-807E-7C843D63FC1D}">
      <dgm:prSet/>
      <dgm:spPr/>
      <dgm:t>
        <a:bodyPr/>
        <a:lstStyle/>
        <a:p>
          <a:endParaRPr lang="en-US"/>
        </a:p>
      </dgm:t>
    </dgm:pt>
    <dgm:pt modelId="{FF98F913-DF2E-45DC-867D-7DB8E1D37592}">
      <dgm:prSet/>
      <dgm:spPr/>
      <dgm:t>
        <a:bodyPr/>
        <a:lstStyle/>
        <a:p>
          <a:r>
            <a:rPr lang="sv-FI"/>
            <a:t>Jag har studerat svenska (i) tre år = kolme vuotta / kolmen vuoden ajan</a:t>
          </a:r>
          <a:endParaRPr lang="en-US"/>
        </a:p>
      </dgm:t>
    </dgm:pt>
    <dgm:pt modelId="{0410252F-C395-486F-ADB7-47A83AE2C282}" type="parTrans" cxnId="{451A997A-204B-49DC-A686-41315A3E4FD4}">
      <dgm:prSet/>
      <dgm:spPr/>
      <dgm:t>
        <a:bodyPr/>
        <a:lstStyle/>
        <a:p>
          <a:endParaRPr lang="en-US"/>
        </a:p>
      </dgm:t>
    </dgm:pt>
    <dgm:pt modelId="{A33837FE-EC79-4366-AD12-937752206281}" type="sibTrans" cxnId="{451A997A-204B-49DC-A686-41315A3E4FD4}">
      <dgm:prSet/>
      <dgm:spPr/>
      <dgm:t>
        <a:bodyPr/>
        <a:lstStyle/>
        <a:p>
          <a:endParaRPr lang="en-US"/>
        </a:p>
      </dgm:t>
    </dgm:pt>
    <dgm:pt modelId="{D0DB3779-1E17-446C-AF96-86A5D09B101C}">
      <dgm:prSet/>
      <dgm:spPr/>
      <dgm:t>
        <a:bodyPr/>
        <a:lstStyle/>
        <a:p>
          <a:r>
            <a:rPr lang="sv-FI"/>
            <a:t>Jag har inte studerat svenska PÅ tre år = kolmeen vuoteen. </a:t>
          </a:r>
          <a:endParaRPr lang="en-US"/>
        </a:p>
      </dgm:t>
    </dgm:pt>
    <dgm:pt modelId="{38EAAB25-956A-4257-868D-414D4001B652}" type="parTrans" cxnId="{50C78070-0FDF-41C0-BCCE-52B6E7FDB150}">
      <dgm:prSet/>
      <dgm:spPr/>
      <dgm:t>
        <a:bodyPr/>
        <a:lstStyle/>
        <a:p>
          <a:endParaRPr lang="en-US"/>
        </a:p>
      </dgm:t>
    </dgm:pt>
    <dgm:pt modelId="{96F94839-DA3E-4DB1-A63B-46602BD20C60}" type="sibTrans" cxnId="{50C78070-0FDF-41C0-BCCE-52B6E7FDB150}">
      <dgm:prSet/>
      <dgm:spPr/>
      <dgm:t>
        <a:bodyPr/>
        <a:lstStyle/>
        <a:p>
          <a:endParaRPr lang="en-US"/>
        </a:p>
      </dgm:t>
    </dgm:pt>
    <dgm:pt modelId="{85E51B3F-CFD4-4876-8C1A-137796C10151}" type="pres">
      <dgm:prSet presAssocID="{3A88590B-232C-47FE-96AE-492282DD3D47}" presName="diagram" presStyleCnt="0">
        <dgm:presLayoutVars>
          <dgm:dir/>
          <dgm:resizeHandles val="exact"/>
        </dgm:presLayoutVars>
      </dgm:prSet>
      <dgm:spPr/>
    </dgm:pt>
    <dgm:pt modelId="{5D9606E8-5C4E-4AC4-815F-22ED2244F0AF}" type="pres">
      <dgm:prSet presAssocID="{4D69E807-5C22-43E0-A26B-A4AFB7192A61}" presName="node" presStyleLbl="node1" presStyleIdx="0" presStyleCnt="4">
        <dgm:presLayoutVars>
          <dgm:bulletEnabled val="1"/>
        </dgm:presLayoutVars>
      </dgm:prSet>
      <dgm:spPr/>
    </dgm:pt>
    <dgm:pt modelId="{84CFED75-514F-4A6B-BF1F-6A5580594EF0}" type="pres">
      <dgm:prSet presAssocID="{FB586338-1CD7-46F0-B95B-53FC0234EDEE}" presName="sibTrans" presStyleCnt="0"/>
      <dgm:spPr/>
    </dgm:pt>
    <dgm:pt modelId="{3CE660A5-A5F8-4603-A756-12C6F113B0F2}" type="pres">
      <dgm:prSet presAssocID="{3D4C7DCF-92FB-4017-B61C-5B5AD191C1F0}" presName="node" presStyleLbl="node1" presStyleIdx="1" presStyleCnt="4">
        <dgm:presLayoutVars>
          <dgm:bulletEnabled val="1"/>
        </dgm:presLayoutVars>
      </dgm:prSet>
      <dgm:spPr/>
    </dgm:pt>
    <dgm:pt modelId="{B76F3132-3459-4C93-919A-447DA9615A67}" type="pres">
      <dgm:prSet presAssocID="{27290CFD-4F06-4CCC-977C-FBA8535EAECA}" presName="sibTrans" presStyleCnt="0"/>
      <dgm:spPr/>
    </dgm:pt>
    <dgm:pt modelId="{0EF605DC-C202-4712-B557-759FEF8798BE}" type="pres">
      <dgm:prSet presAssocID="{FF98F913-DF2E-45DC-867D-7DB8E1D37592}" presName="node" presStyleLbl="node1" presStyleIdx="2" presStyleCnt="4">
        <dgm:presLayoutVars>
          <dgm:bulletEnabled val="1"/>
        </dgm:presLayoutVars>
      </dgm:prSet>
      <dgm:spPr/>
    </dgm:pt>
    <dgm:pt modelId="{C716214C-16AE-43A3-AD7C-B4A0AB542EE2}" type="pres">
      <dgm:prSet presAssocID="{A33837FE-EC79-4366-AD12-937752206281}" presName="sibTrans" presStyleCnt="0"/>
      <dgm:spPr/>
    </dgm:pt>
    <dgm:pt modelId="{6DB57530-69D5-4BA2-B13C-14870D7E52CC}" type="pres">
      <dgm:prSet presAssocID="{D0DB3779-1E17-446C-AF96-86A5D09B101C}" presName="node" presStyleLbl="node1" presStyleIdx="3" presStyleCnt="4">
        <dgm:presLayoutVars>
          <dgm:bulletEnabled val="1"/>
        </dgm:presLayoutVars>
      </dgm:prSet>
      <dgm:spPr/>
    </dgm:pt>
  </dgm:ptLst>
  <dgm:cxnLst>
    <dgm:cxn modelId="{66014761-F007-4D68-9809-ECD646000599}" type="presOf" srcId="{3A88590B-232C-47FE-96AE-492282DD3D47}" destId="{85E51B3F-CFD4-4876-8C1A-137796C10151}" srcOrd="0" destOrd="0" presId="urn:microsoft.com/office/officeart/2005/8/layout/default"/>
    <dgm:cxn modelId="{50C78070-0FDF-41C0-BCCE-52B6E7FDB150}" srcId="{3A88590B-232C-47FE-96AE-492282DD3D47}" destId="{D0DB3779-1E17-446C-AF96-86A5D09B101C}" srcOrd="3" destOrd="0" parTransId="{38EAAB25-956A-4257-868D-414D4001B652}" sibTransId="{96F94839-DA3E-4DB1-A63B-46602BD20C60}"/>
    <dgm:cxn modelId="{9956CB70-0592-4AB6-83B8-862FBE77188F}" type="presOf" srcId="{FF98F913-DF2E-45DC-867D-7DB8E1D37592}" destId="{0EF605DC-C202-4712-B557-759FEF8798BE}" srcOrd="0" destOrd="0" presId="urn:microsoft.com/office/officeart/2005/8/layout/default"/>
    <dgm:cxn modelId="{451A997A-204B-49DC-A686-41315A3E4FD4}" srcId="{3A88590B-232C-47FE-96AE-492282DD3D47}" destId="{FF98F913-DF2E-45DC-867D-7DB8E1D37592}" srcOrd="2" destOrd="0" parTransId="{0410252F-C395-486F-ADB7-47A83AE2C282}" sibTransId="{A33837FE-EC79-4366-AD12-937752206281}"/>
    <dgm:cxn modelId="{EE75EDA0-14DC-4F44-8B07-0ACC77A8D147}" type="presOf" srcId="{4D69E807-5C22-43E0-A26B-A4AFB7192A61}" destId="{5D9606E8-5C4E-4AC4-815F-22ED2244F0AF}" srcOrd="0" destOrd="0" presId="urn:microsoft.com/office/officeart/2005/8/layout/default"/>
    <dgm:cxn modelId="{24CA01A1-754B-4184-A934-8DC449667090}" type="presOf" srcId="{3D4C7DCF-92FB-4017-B61C-5B5AD191C1F0}" destId="{3CE660A5-A5F8-4603-A756-12C6F113B0F2}" srcOrd="0" destOrd="0" presId="urn:microsoft.com/office/officeart/2005/8/layout/default"/>
    <dgm:cxn modelId="{D4EFAAB3-5DB5-4C7B-B9DD-0E1B756353FE}" srcId="{3A88590B-232C-47FE-96AE-492282DD3D47}" destId="{4D69E807-5C22-43E0-A26B-A4AFB7192A61}" srcOrd="0" destOrd="0" parTransId="{A7E559B0-B450-43CE-B4F5-C793BB4EB9E0}" sibTransId="{FB586338-1CD7-46F0-B95B-53FC0234EDEE}"/>
    <dgm:cxn modelId="{2FFB4DE1-1236-4B75-807E-7C843D63FC1D}" srcId="{3A88590B-232C-47FE-96AE-492282DD3D47}" destId="{3D4C7DCF-92FB-4017-B61C-5B5AD191C1F0}" srcOrd="1" destOrd="0" parTransId="{A803AD97-38FA-4E7B-8B5D-ACB87CCDDBED}" sibTransId="{27290CFD-4F06-4CCC-977C-FBA8535EAECA}"/>
    <dgm:cxn modelId="{B8F662FD-319F-45D9-98CC-555D443C09DF}" type="presOf" srcId="{D0DB3779-1E17-446C-AF96-86A5D09B101C}" destId="{6DB57530-69D5-4BA2-B13C-14870D7E52CC}" srcOrd="0" destOrd="0" presId="urn:microsoft.com/office/officeart/2005/8/layout/default"/>
    <dgm:cxn modelId="{93326073-BD5F-4CF9-BDB6-B84D9F4547D7}" type="presParOf" srcId="{85E51B3F-CFD4-4876-8C1A-137796C10151}" destId="{5D9606E8-5C4E-4AC4-815F-22ED2244F0AF}" srcOrd="0" destOrd="0" presId="urn:microsoft.com/office/officeart/2005/8/layout/default"/>
    <dgm:cxn modelId="{4CBE645C-256F-4C2B-809E-389B3CDF4476}" type="presParOf" srcId="{85E51B3F-CFD4-4876-8C1A-137796C10151}" destId="{84CFED75-514F-4A6B-BF1F-6A5580594EF0}" srcOrd="1" destOrd="0" presId="urn:microsoft.com/office/officeart/2005/8/layout/default"/>
    <dgm:cxn modelId="{9A7FE54E-BFA1-4DDB-972D-9A8654700A72}" type="presParOf" srcId="{85E51B3F-CFD4-4876-8C1A-137796C10151}" destId="{3CE660A5-A5F8-4603-A756-12C6F113B0F2}" srcOrd="2" destOrd="0" presId="urn:microsoft.com/office/officeart/2005/8/layout/default"/>
    <dgm:cxn modelId="{C13686C3-DECD-4E3B-93D1-7543B254E601}" type="presParOf" srcId="{85E51B3F-CFD4-4876-8C1A-137796C10151}" destId="{B76F3132-3459-4C93-919A-447DA9615A67}" srcOrd="3" destOrd="0" presId="urn:microsoft.com/office/officeart/2005/8/layout/default"/>
    <dgm:cxn modelId="{DB073AC2-CF8A-4F3F-A0FD-AD7A94C23D66}" type="presParOf" srcId="{85E51B3F-CFD4-4876-8C1A-137796C10151}" destId="{0EF605DC-C202-4712-B557-759FEF8798BE}" srcOrd="4" destOrd="0" presId="urn:microsoft.com/office/officeart/2005/8/layout/default"/>
    <dgm:cxn modelId="{1F0869B7-A5D5-4132-BADB-C14CE2741CC6}" type="presParOf" srcId="{85E51B3F-CFD4-4876-8C1A-137796C10151}" destId="{C716214C-16AE-43A3-AD7C-B4A0AB542EE2}" srcOrd="5" destOrd="0" presId="urn:microsoft.com/office/officeart/2005/8/layout/default"/>
    <dgm:cxn modelId="{4E821363-D184-4558-9C8A-7A80EE3A20D4}" type="presParOf" srcId="{85E51B3F-CFD4-4876-8C1A-137796C10151}" destId="{6DB57530-69D5-4BA2-B13C-14870D7E52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E5348F4-A100-4FD5-9525-8F7C66658E5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38DC44A-2E29-4BAC-8C4B-B791B38157FC}">
      <dgm:prSet/>
      <dgm:spPr/>
      <dgm:t>
        <a:bodyPr/>
        <a:lstStyle/>
        <a:p>
          <a:r>
            <a:rPr lang="sv-FI" dirty="0"/>
            <a:t>Matti reste till Japan FÖR tre år = </a:t>
          </a:r>
          <a:r>
            <a:rPr lang="sv-FI" dirty="0" err="1"/>
            <a:t>kolmeksi</a:t>
          </a:r>
          <a:r>
            <a:rPr lang="sv-FI" dirty="0"/>
            <a:t> </a:t>
          </a:r>
          <a:r>
            <a:rPr lang="sv-FI" dirty="0" err="1"/>
            <a:t>vuodeksi</a:t>
          </a:r>
          <a:r>
            <a:rPr lang="sv-FI" dirty="0"/>
            <a:t>.</a:t>
          </a:r>
          <a:endParaRPr lang="en-US" dirty="0"/>
        </a:p>
      </dgm:t>
    </dgm:pt>
    <dgm:pt modelId="{B9D3E9FC-B437-476A-B5A2-57CB6112D9BD}" type="parTrans" cxnId="{9DD66B52-766D-4BBE-8133-694F7D4ADBD0}">
      <dgm:prSet/>
      <dgm:spPr/>
      <dgm:t>
        <a:bodyPr/>
        <a:lstStyle/>
        <a:p>
          <a:endParaRPr lang="en-US"/>
        </a:p>
      </dgm:t>
    </dgm:pt>
    <dgm:pt modelId="{782606A5-B8B7-4CBE-8371-59360165A69E}" type="sibTrans" cxnId="{9DD66B52-766D-4BBE-8133-694F7D4ADBD0}">
      <dgm:prSet/>
      <dgm:spPr/>
      <dgm:t>
        <a:bodyPr/>
        <a:lstStyle/>
        <a:p>
          <a:endParaRPr lang="en-US"/>
        </a:p>
      </dgm:t>
    </dgm:pt>
    <dgm:pt modelId="{5DC74AAE-ADB4-4085-B525-E0838809CA4D}">
      <dgm:prSet/>
      <dgm:spPr/>
      <dgm:t>
        <a:bodyPr/>
        <a:lstStyle/>
        <a:p>
          <a:r>
            <a:rPr lang="sv-FI"/>
            <a:t>(År) 2011 tog jag studenten.</a:t>
          </a:r>
          <a:endParaRPr lang="en-US"/>
        </a:p>
      </dgm:t>
    </dgm:pt>
    <dgm:pt modelId="{BE5A59D8-AB35-41AF-910D-EBC0E25B585E}" type="parTrans" cxnId="{6FDBAAE3-47C7-470A-9DB4-5724254B26BE}">
      <dgm:prSet/>
      <dgm:spPr/>
      <dgm:t>
        <a:bodyPr/>
        <a:lstStyle/>
        <a:p>
          <a:endParaRPr lang="en-US"/>
        </a:p>
      </dgm:t>
    </dgm:pt>
    <dgm:pt modelId="{5862D310-C508-49F1-B50A-31C4ACBE32AD}" type="sibTrans" cxnId="{6FDBAAE3-47C7-470A-9DB4-5724254B26BE}">
      <dgm:prSet/>
      <dgm:spPr/>
      <dgm:t>
        <a:bodyPr/>
        <a:lstStyle/>
        <a:p>
          <a:endParaRPr lang="en-US"/>
        </a:p>
      </dgm:t>
    </dgm:pt>
    <dgm:pt modelId="{3FE2A7C0-2A55-4A38-9ABD-7B6973F093E7}">
      <dgm:prSet/>
      <dgm:spPr/>
      <dgm:t>
        <a:bodyPr/>
        <a:lstStyle/>
        <a:p>
          <a:r>
            <a:rPr lang="sv-FI"/>
            <a:t>Ditt flyg landar (klockan) 7.30 i stället för 7.10.</a:t>
          </a:r>
          <a:endParaRPr lang="en-US"/>
        </a:p>
      </dgm:t>
    </dgm:pt>
    <dgm:pt modelId="{EB8025CF-17F0-4C5F-A610-9C6D68A9D5FF}" type="parTrans" cxnId="{99F5460E-4402-4F0E-AC73-DC738E7D8F95}">
      <dgm:prSet/>
      <dgm:spPr/>
      <dgm:t>
        <a:bodyPr/>
        <a:lstStyle/>
        <a:p>
          <a:endParaRPr lang="en-US"/>
        </a:p>
      </dgm:t>
    </dgm:pt>
    <dgm:pt modelId="{CA8CFF45-D524-4074-9D0F-FF5A53364A47}" type="sibTrans" cxnId="{99F5460E-4402-4F0E-AC73-DC738E7D8F95}">
      <dgm:prSet/>
      <dgm:spPr/>
      <dgm:t>
        <a:bodyPr/>
        <a:lstStyle/>
        <a:p>
          <a:endParaRPr lang="en-US"/>
        </a:p>
      </dgm:t>
    </dgm:pt>
    <dgm:pt modelId="{4F422487-71EB-4D9A-BB20-A7F33CD51E8A}">
      <dgm:prSet/>
      <dgm:spPr/>
      <dgm:t>
        <a:bodyPr/>
        <a:lstStyle/>
        <a:p>
          <a:r>
            <a:rPr lang="sv-FI"/>
            <a:t>Ajanmääreitten kanssa ei prepositiota!</a:t>
          </a:r>
          <a:endParaRPr lang="en-US"/>
        </a:p>
      </dgm:t>
    </dgm:pt>
    <dgm:pt modelId="{F1FA31AF-5876-4088-AD3F-35F33A592B47}" type="parTrans" cxnId="{E5E1B166-0641-4B3B-BB00-6DF2E979323D}">
      <dgm:prSet/>
      <dgm:spPr/>
      <dgm:t>
        <a:bodyPr/>
        <a:lstStyle/>
        <a:p>
          <a:endParaRPr lang="en-US"/>
        </a:p>
      </dgm:t>
    </dgm:pt>
    <dgm:pt modelId="{30972D00-A3FB-4DBB-A47C-7C850B3A6192}" type="sibTrans" cxnId="{E5E1B166-0641-4B3B-BB00-6DF2E979323D}">
      <dgm:prSet/>
      <dgm:spPr/>
      <dgm:t>
        <a:bodyPr/>
        <a:lstStyle/>
        <a:p>
          <a:endParaRPr lang="en-US"/>
        </a:p>
      </dgm:t>
    </dgm:pt>
    <dgm:pt modelId="{7803A27A-9686-4035-99CE-8A1F9BB302C6}" type="pres">
      <dgm:prSet presAssocID="{8E5348F4-A100-4FD5-9525-8F7C66658E50}" presName="linear" presStyleCnt="0">
        <dgm:presLayoutVars>
          <dgm:animLvl val="lvl"/>
          <dgm:resizeHandles val="exact"/>
        </dgm:presLayoutVars>
      </dgm:prSet>
      <dgm:spPr/>
    </dgm:pt>
    <dgm:pt modelId="{DA9D4BB0-4BED-470E-8CCC-D40A7B1B4E55}" type="pres">
      <dgm:prSet presAssocID="{338DC44A-2E29-4BAC-8C4B-B791B38157F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A45FD1D-E6FF-49D3-8F0C-F13469FA8A77}" type="pres">
      <dgm:prSet presAssocID="{782606A5-B8B7-4CBE-8371-59360165A69E}" presName="spacer" presStyleCnt="0"/>
      <dgm:spPr/>
    </dgm:pt>
    <dgm:pt modelId="{E4E0E662-A5F7-462F-B716-8B410FCE2B44}" type="pres">
      <dgm:prSet presAssocID="{5DC74AAE-ADB4-4085-B525-E0838809CA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54C101-8DC9-4AAF-B9A4-A2AFADAFDC76}" type="pres">
      <dgm:prSet presAssocID="{5862D310-C508-49F1-B50A-31C4ACBE32AD}" presName="spacer" presStyleCnt="0"/>
      <dgm:spPr/>
    </dgm:pt>
    <dgm:pt modelId="{A17C3193-E0C9-403F-B513-EFA0FE640B10}" type="pres">
      <dgm:prSet presAssocID="{3FE2A7C0-2A55-4A38-9ABD-7B6973F093E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7F83F37-1E3A-451C-99ED-9F339A72D6DF}" type="pres">
      <dgm:prSet presAssocID="{CA8CFF45-D524-4074-9D0F-FF5A53364A47}" presName="spacer" presStyleCnt="0"/>
      <dgm:spPr/>
    </dgm:pt>
    <dgm:pt modelId="{84AF3003-AC9D-4203-A8A1-107A5F085E03}" type="pres">
      <dgm:prSet presAssocID="{4F422487-71EB-4D9A-BB20-A7F33CD51E8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9F5460E-4402-4F0E-AC73-DC738E7D8F95}" srcId="{8E5348F4-A100-4FD5-9525-8F7C66658E50}" destId="{3FE2A7C0-2A55-4A38-9ABD-7B6973F093E7}" srcOrd="2" destOrd="0" parTransId="{EB8025CF-17F0-4C5F-A610-9C6D68A9D5FF}" sibTransId="{CA8CFF45-D524-4074-9D0F-FF5A53364A47}"/>
    <dgm:cxn modelId="{48D0FE5C-353C-49F1-9B38-E3220AAB3AB6}" type="presOf" srcId="{8E5348F4-A100-4FD5-9525-8F7C66658E50}" destId="{7803A27A-9686-4035-99CE-8A1F9BB302C6}" srcOrd="0" destOrd="0" presId="urn:microsoft.com/office/officeart/2005/8/layout/vList2"/>
    <dgm:cxn modelId="{E5E1B166-0641-4B3B-BB00-6DF2E979323D}" srcId="{8E5348F4-A100-4FD5-9525-8F7C66658E50}" destId="{4F422487-71EB-4D9A-BB20-A7F33CD51E8A}" srcOrd="3" destOrd="0" parTransId="{F1FA31AF-5876-4088-AD3F-35F33A592B47}" sibTransId="{30972D00-A3FB-4DBB-A47C-7C850B3A6192}"/>
    <dgm:cxn modelId="{673F984E-2316-48BC-B0FD-43E1092B8FDC}" type="presOf" srcId="{338DC44A-2E29-4BAC-8C4B-B791B38157FC}" destId="{DA9D4BB0-4BED-470E-8CCC-D40A7B1B4E55}" srcOrd="0" destOrd="0" presId="urn:microsoft.com/office/officeart/2005/8/layout/vList2"/>
    <dgm:cxn modelId="{9DD66B52-766D-4BBE-8133-694F7D4ADBD0}" srcId="{8E5348F4-A100-4FD5-9525-8F7C66658E50}" destId="{338DC44A-2E29-4BAC-8C4B-B791B38157FC}" srcOrd="0" destOrd="0" parTransId="{B9D3E9FC-B437-476A-B5A2-57CB6112D9BD}" sibTransId="{782606A5-B8B7-4CBE-8371-59360165A69E}"/>
    <dgm:cxn modelId="{A74C937E-2FF9-42C7-B935-E79B54CEA04C}" type="presOf" srcId="{4F422487-71EB-4D9A-BB20-A7F33CD51E8A}" destId="{84AF3003-AC9D-4203-A8A1-107A5F085E03}" srcOrd="0" destOrd="0" presId="urn:microsoft.com/office/officeart/2005/8/layout/vList2"/>
    <dgm:cxn modelId="{59B5A2AD-11F1-4F0B-B3DF-3ABD6DFF5916}" type="presOf" srcId="{5DC74AAE-ADB4-4085-B525-E0838809CA4D}" destId="{E4E0E662-A5F7-462F-B716-8B410FCE2B44}" srcOrd="0" destOrd="0" presId="urn:microsoft.com/office/officeart/2005/8/layout/vList2"/>
    <dgm:cxn modelId="{401F5CB6-9530-47BF-9B74-C7C3A967C374}" type="presOf" srcId="{3FE2A7C0-2A55-4A38-9ABD-7B6973F093E7}" destId="{A17C3193-E0C9-403F-B513-EFA0FE640B10}" srcOrd="0" destOrd="0" presId="urn:microsoft.com/office/officeart/2005/8/layout/vList2"/>
    <dgm:cxn modelId="{6FDBAAE3-47C7-470A-9DB4-5724254B26BE}" srcId="{8E5348F4-A100-4FD5-9525-8F7C66658E50}" destId="{5DC74AAE-ADB4-4085-B525-E0838809CA4D}" srcOrd="1" destOrd="0" parTransId="{BE5A59D8-AB35-41AF-910D-EBC0E25B585E}" sibTransId="{5862D310-C508-49F1-B50A-31C4ACBE32AD}"/>
    <dgm:cxn modelId="{7565BABE-DCF2-4D90-8201-1D3BEA6E3E6D}" type="presParOf" srcId="{7803A27A-9686-4035-99CE-8A1F9BB302C6}" destId="{DA9D4BB0-4BED-470E-8CCC-D40A7B1B4E55}" srcOrd="0" destOrd="0" presId="urn:microsoft.com/office/officeart/2005/8/layout/vList2"/>
    <dgm:cxn modelId="{03A14EF6-4494-4880-B6F1-341A4A2D3D96}" type="presParOf" srcId="{7803A27A-9686-4035-99CE-8A1F9BB302C6}" destId="{2A45FD1D-E6FF-49D3-8F0C-F13469FA8A77}" srcOrd="1" destOrd="0" presId="urn:microsoft.com/office/officeart/2005/8/layout/vList2"/>
    <dgm:cxn modelId="{12DB10F7-7538-4804-8A93-91FA9618C0EE}" type="presParOf" srcId="{7803A27A-9686-4035-99CE-8A1F9BB302C6}" destId="{E4E0E662-A5F7-462F-B716-8B410FCE2B44}" srcOrd="2" destOrd="0" presId="urn:microsoft.com/office/officeart/2005/8/layout/vList2"/>
    <dgm:cxn modelId="{75308060-D87B-4F02-8AE2-5A0F1EC1DEE7}" type="presParOf" srcId="{7803A27A-9686-4035-99CE-8A1F9BB302C6}" destId="{6254C101-8DC9-4AAF-B9A4-A2AFADAFDC76}" srcOrd="3" destOrd="0" presId="urn:microsoft.com/office/officeart/2005/8/layout/vList2"/>
    <dgm:cxn modelId="{1896598A-E38B-4D4A-A161-DD0AA218E881}" type="presParOf" srcId="{7803A27A-9686-4035-99CE-8A1F9BB302C6}" destId="{A17C3193-E0C9-403F-B513-EFA0FE640B10}" srcOrd="4" destOrd="0" presId="urn:microsoft.com/office/officeart/2005/8/layout/vList2"/>
    <dgm:cxn modelId="{654C58DC-1261-42E2-A8B3-0FD98D4C5B7E}" type="presParOf" srcId="{7803A27A-9686-4035-99CE-8A1F9BB302C6}" destId="{77F83F37-1E3A-451C-99ED-9F339A72D6DF}" srcOrd="5" destOrd="0" presId="urn:microsoft.com/office/officeart/2005/8/layout/vList2"/>
    <dgm:cxn modelId="{6C0E577F-378C-4753-9F16-547B0C570F30}" type="presParOf" srcId="{7803A27A-9686-4035-99CE-8A1F9BB302C6}" destId="{84AF3003-AC9D-4203-A8A1-107A5F085E0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D93DB-83CC-4BB4-B239-C3347470E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653843F-378B-4A0C-B58B-F7269A960359}">
      <dgm:prSet/>
      <dgm:spPr/>
      <dgm:t>
        <a:bodyPr/>
        <a:lstStyle/>
        <a:p>
          <a:r>
            <a:rPr lang="sv-FI"/>
            <a:t>HYPÄTÄ = hoppa I</a:t>
          </a:r>
          <a:endParaRPr lang="en-US"/>
        </a:p>
      </dgm:t>
    </dgm:pt>
    <dgm:pt modelId="{F1AA5FA5-0582-4698-AEFD-22731A755F32}" type="parTrans" cxnId="{56215F18-C882-489C-9F2F-7E1ECBA1A409}">
      <dgm:prSet/>
      <dgm:spPr/>
      <dgm:t>
        <a:bodyPr/>
        <a:lstStyle/>
        <a:p>
          <a:endParaRPr lang="en-US"/>
        </a:p>
      </dgm:t>
    </dgm:pt>
    <dgm:pt modelId="{B2309DDA-B160-4806-81A3-43BC7B8F06AA}" type="sibTrans" cxnId="{56215F18-C882-489C-9F2F-7E1ECBA1A409}">
      <dgm:prSet/>
      <dgm:spPr/>
      <dgm:t>
        <a:bodyPr/>
        <a:lstStyle/>
        <a:p>
          <a:endParaRPr lang="en-US"/>
        </a:p>
      </dgm:t>
    </dgm:pt>
    <dgm:pt modelId="{DCDDFEFB-EC38-45C8-BC34-EB29FCE70A20}">
      <dgm:prSet/>
      <dgm:spPr/>
      <dgm:t>
        <a:bodyPr/>
        <a:lstStyle/>
        <a:p>
          <a:r>
            <a:rPr lang="sv-FI"/>
            <a:t>TOIVOA = hoppas, hoppas, hoppades, hoppats</a:t>
          </a:r>
          <a:endParaRPr lang="en-US"/>
        </a:p>
      </dgm:t>
    </dgm:pt>
    <dgm:pt modelId="{381BD603-0DF8-432C-B025-70848901295C}" type="parTrans" cxnId="{6AFEE7D2-1375-4E7A-843D-C26008FC71BC}">
      <dgm:prSet/>
      <dgm:spPr/>
      <dgm:t>
        <a:bodyPr/>
        <a:lstStyle/>
        <a:p>
          <a:endParaRPr lang="en-US"/>
        </a:p>
      </dgm:t>
    </dgm:pt>
    <dgm:pt modelId="{915EAFD9-CD9F-4004-A6EF-32855969DB1C}" type="sibTrans" cxnId="{6AFEE7D2-1375-4E7A-843D-C26008FC71BC}">
      <dgm:prSet/>
      <dgm:spPr/>
      <dgm:t>
        <a:bodyPr/>
        <a:lstStyle/>
        <a:p>
          <a:endParaRPr lang="en-US"/>
        </a:p>
      </dgm:t>
    </dgm:pt>
    <dgm:pt modelId="{EBB6CCB1-15FD-483A-BF64-9E2CE7382FC0}">
      <dgm:prSet/>
      <dgm:spPr/>
      <dgm:t>
        <a:bodyPr/>
        <a:lstStyle/>
        <a:p>
          <a:r>
            <a:rPr lang="sv-FI"/>
            <a:t>Jag hoppas att du kan delta i vår fest. </a:t>
          </a:r>
          <a:endParaRPr lang="en-US"/>
        </a:p>
      </dgm:t>
    </dgm:pt>
    <dgm:pt modelId="{2AA65DC8-3842-4148-8AE4-093398B54FEB}" type="parTrans" cxnId="{D1C410C3-45E2-4B7B-A873-A248C05504A3}">
      <dgm:prSet/>
      <dgm:spPr/>
      <dgm:t>
        <a:bodyPr/>
        <a:lstStyle/>
        <a:p>
          <a:endParaRPr lang="en-US"/>
        </a:p>
      </dgm:t>
    </dgm:pt>
    <dgm:pt modelId="{B6B5C6D6-A4DA-4112-B2D9-E31985A153C5}" type="sibTrans" cxnId="{D1C410C3-45E2-4B7B-A873-A248C05504A3}">
      <dgm:prSet/>
      <dgm:spPr/>
      <dgm:t>
        <a:bodyPr/>
        <a:lstStyle/>
        <a:p>
          <a:endParaRPr lang="en-US"/>
        </a:p>
      </dgm:t>
    </dgm:pt>
    <dgm:pt modelId="{501D02E7-E3A1-4921-8E04-852A7E303C0B}">
      <dgm:prSet/>
      <dgm:spPr/>
      <dgm:t>
        <a:bodyPr/>
        <a:lstStyle/>
        <a:p>
          <a:r>
            <a:rPr lang="sv-FI"/>
            <a:t>GÅ = kävellä</a:t>
          </a:r>
          <a:endParaRPr lang="en-US"/>
        </a:p>
      </dgm:t>
    </dgm:pt>
    <dgm:pt modelId="{A09E0DFC-3985-47C5-AA46-0841D1A982FB}" type="parTrans" cxnId="{5E063C4F-54D3-45E4-8B1B-4FCAA39BC16C}">
      <dgm:prSet/>
      <dgm:spPr/>
      <dgm:t>
        <a:bodyPr/>
        <a:lstStyle/>
        <a:p>
          <a:endParaRPr lang="en-US"/>
        </a:p>
      </dgm:t>
    </dgm:pt>
    <dgm:pt modelId="{BC98328B-D7D6-44E2-9217-615B63863A6C}" type="sibTrans" cxnId="{5E063C4F-54D3-45E4-8B1B-4FCAA39BC16C}">
      <dgm:prSet/>
      <dgm:spPr/>
      <dgm:t>
        <a:bodyPr/>
        <a:lstStyle/>
        <a:p>
          <a:endParaRPr lang="en-US"/>
        </a:p>
      </dgm:t>
    </dgm:pt>
    <dgm:pt modelId="{BF399E7E-270E-4084-AA74-F2F499DD8048}">
      <dgm:prSet/>
      <dgm:spPr/>
      <dgm:t>
        <a:bodyPr/>
        <a:lstStyle/>
        <a:p>
          <a:r>
            <a:rPr lang="sv-FI"/>
            <a:t>Lasse brukar gå/promenera till universitetet.</a:t>
          </a:r>
          <a:endParaRPr lang="en-US"/>
        </a:p>
      </dgm:t>
    </dgm:pt>
    <dgm:pt modelId="{39713F51-6A57-4D1A-9AFE-B58F6B2356BB}" type="parTrans" cxnId="{2154BCAD-9328-4B51-AE3E-B7101B9A3A29}">
      <dgm:prSet/>
      <dgm:spPr/>
      <dgm:t>
        <a:bodyPr/>
        <a:lstStyle/>
        <a:p>
          <a:endParaRPr lang="en-US"/>
        </a:p>
      </dgm:t>
    </dgm:pt>
    <dgm:pt modelId="{8CE8FA4F-0F90-4702-8BFA-5654096FA84C}" type="sibTrans" cxnId="{2154BCAD-9328-4B51-AE3E-B7101B9A3A29}">
      <dgm:prSet/>
      <dgm:spPr/>
      <dgm:t>
        <a:bodyPr/>
        <a:lstStyle/>
        <a:p>
          <a:endParaRPr lang="en-US"/>
        </a:p>
      </dgm:t>
    </dgm:pt>
    <dgm:pt modelId="{F85DBCAD-0F58-423A-B6EC-19008F2E4742}">
      <dgm:prSet/>
      <dgm:spPr/>
      <dgm:t>
        <a:bodyPr/>
        <a:lstStyle/>
        <a:p>
          <a:r>
            <a:rPr lang="sv-FI"/>
            <a:t>Matti </a:t>
          </a:r>
          <a:r>
            <a:rPr lang="sv-FI" u="sng"/>
            <a:t>åker/reser</a:t>
          </a:r>
          <a:r>
            <a:rPr lang="sv-FI"/>
            <a:t> till Italien om en vecka. </a:t>
          </a:r>
          <a:endParaRPr lang="en-US"/>
        </a:p>
      </dgm:t>
    </dgm:pt>
    <dgm:pt modelId="{86FE7C54-4557-46CD-8DE1-05E60403E20B}" type="parTrans" cxnId="{F9E29540-9CF8-4D4A-A7F4-9CC095A68121}">
      <dgm:prSet/>
      <dgm:spPr/>
      <dgm:t>
        <a:bodyPr/>
        <a:lstStyle/>
        <a:p>
          <a:endParaRPr lang="en-US"/>
        </a:p>
      </dgm:t>
    </dgm:pt>
    <dgm:pt modelId="{703737E4-6701-482E-91C9-D4B055F1D1E1}" type="sibTrans" cxnId="{F9E29540-9CF8-4D4A-A7F4-9CC095A68121}">
      <dgm:prSet/>
      <dgm:spPr/>
      <dgm:t>
        <a:bodyPr/>
        <a:lstStyle/>
        <a:p>
          <a:endParaRPr lang="en-US"/>
        </a:p>
      </dgm:t>
    </dgm:pt>
    <dgm:pt modelId="{387F0A24-056A-460B-8E13-9DBF4DEB85FE}" type="pres">
      <dgm:prSet presAssocID="{8CDD93DB-83CC-4BB4-B239-C3347470E6AB}" presName="linear" presStyleCnt="0">
        <dgm:presLayoutVars>
          <dgm:animLvl val="lvl"/>
          <dgm:resizeHandles val="exact"/>
        </dgm:presLayoutVars>
      </dgm:prSet>
      <dgm:spPr/>
    </dgm:pt>
    <dgm:pt modelId="{036C1A3E-F6D7-445A-A304-81F8AAE150A9}" type="pres">
      <dgm:prSet presAssocID="{3653843F-378B-4A0C-B58B-F7269A96035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1974CF5-8EB8-4514-B081-194336C310FE}" type="pres">
      <dgm:prSet presAssocID="{B2309DDA-B160-4806-81A3-43BC7B8F06AA}" presName="spacer" presStyleCnt="0"/>
      <dgm:spPr/>
    </dgm:pt>
    <dgm:pt modelId="{0F714338-6CD0-4D01-B531-78C4B020A123}" type="pres">
      <dgm:prSet presAssocID="{DCDDFEFB-EC38-45C8-BC34-EB29FCE70A2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2B7F43F-3B7B-441B-A09B-9C1DEAE4BD12}" type="pres">
      <dgm:prSet presAssocID="{915EAFD9-CD9F-4004-A6EF-32855969DB1C}" presName="spacer" presStyleCnt="0"/>
      <dgm:spPr/>
    </dgm:pt>
    <dgm:pt modelId="{BA414058-18E2-4924-9A74-D079040C99BF}" type="pres">
      <dgm:prSet presAssocID="{EBB6CCB1-15FD-483A-BF64-9E2CE7382FC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D9997CB-E66A-4B0F-BC2E-147BE8EB71D1}" type="pres">
      <dgm:prSet presAssocID="{B6B5C6D6-A4DA-4112-B2D9-E31985A153C5}" presName="spacer" presStyleCnt="0"/>
      <dgm:spPr/>
    </dgm:pt>
    <dgm:pt modelId="{B78D6AF3-605A-4C74-927C-38A5CAB3E1F3}" type="pres">
      <dgm:prSet presAssocID="{501D02E7-E3A1-4921-8E04-852A7E303C0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9CC6345-21EE-41D9-BFE0-C92011AA1C24}" type="pres">
      <dgm:prSet presAssocID="{BC98328B-D7D6-44E2-9217-615B63863A6C}" presName="spacer" presStyleCnt="0"/>
      <dgm:spPr/>
    </dgm:pt>
    <dgm:pt modelId="{9282EBE5-D0F5-43FD-8BDC-07AB0280D7F2}" type="pres">
      <dgm:prSet presAssocID="{BF399E7E-270E-4084-AA74-F2F499DD804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C45761F-D8DA-4A89-850F-BD0F999C4C0B}" type="pres">
      <dgm:prSet presAssocID="{8CE8FA4F-0F90-4702-8BFA-5654096FA84C}" presName="spacer" presStyleCnt="0"/>
      <dgm:spPr/>
    </dgm:pt>
    <dgm:pt modelId="{86A27EC7-F169-4E1C-9874-74AA212D59CA}" type="pres">
      <dgm:prSet presAssocID="{F85DBCAD-0F58-423A-B6EC-19008F2E474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6215F18-C882-489C-9F2F-7E1ECBA1A409}" srcId="{8CDD93DB-83CC-4BB4-B239-C3347470E6AB}" destId="{3653843F-378B-4A0C-B58B-F7269A960359}" srcOrd="0" destOrd="0" parTransId="{F1AA5FA5-0582-4698-AEFD-22731A755F32}" sibTransId="{B2309DDA-B160-4806-81A3-43BC7B8F06AA}"/>
    <dgm:cxn modelId="{0639A22C-6CAB-471B-A108-7629ED545B1D}" type="presOf" srcId="{DCDDFEFB-EC38-45C8-BC34-EB29FCE70A20}" destId="{0F714338-6CD0-4D01-B531-78C4B020A123}" srcOrd="0" destOrd="0" presId="urn:microsoft.com/office/officeart/2005/8/layout/vList2"/>
    <dgm:cxn modelId="{39182037-AEBD-4674-90B8-5A96D70E6DDA}" type="presOf" srcId="{3653843F-378B-4A0C-B58B-F7269A960359}" destId="{036C1A3E-F6D7-445A-A304-81F8AAE150A9}" srcOrd="0" destOrd="0" presId="urn:microsoft.com/office/officeart/2005/8/layout/vList2"/>
    <dgm:cxn modelId="{F9E29540-9CF8-4D4A-A7F4-9CC095A68121}" srcId="{8CDD93DB-83CC-4BB4-B239-C3347470E6AB}" destId="{F85DBCAD-0F58-423A-B6EC-19008F2E4742}" srcOrd="5" destOrd="0" parTransId="{86FE7C54-4557-46CD-8DE1-05E60403E20B}" sibTransId="{703737E4-6701-482E-91C9-D4B055F1D1E1}"/>
    <dgm:cxn modelId="{FB359A60-EB8F-45BF-A558-536D332C4CF2}" type="presOf" srcId="{EBB6CCB1-15FD-483A-BF64-9E2CE7382FC0}" destId="{BA414058-18E2-4924-9A74-D079040C99BF}" srcOrd="0" destOrd="0" presId="urn:microsoft.com/office/officeart/2005/8/layout/vList2"/>
    <dgm:cxn modelId="{5E063C4F-54D3-45E4-8B1B-4FCAA39BC16C}" srcId="{8CDD93DB-83CC-4BB4-B239-C3347470E6AB}" destId="{501D02E7-E3A1-4921-8E04-852A7E303C0B}" srcOrd="3" destOrd="0" parTransId="{A09E0DFC-3985-47C5-AA46-0841D1A982FB}" sibTransId="{BC98328B-D7D6-44E2-9217-615B63863A6C}"/>
    <dgm:cxn modelId="{4A717858-7E87-4427-8A7C-2C8CA73E28F4}" type="presOf" srcId="{BF399E7E-270E-4084-AA74-F2F499DD8048}" destId="{9282EBE5-D0F5-43FD-8BDC-07AB0280D7F2}" srcOrd="0" destOrd="0" presId="urn:microsoft.com/office/officeart/2005/8/layout/vList2"/>
    <dgm:cxn modelId="{2154BCAD-9328-4B51-AE3E-B7101B9A3A29}" srcId="{8CDD93DB-83CC-4BB4-B239-C3347470E6AB}" destId="{BF399E7E-270E-4084-AA74-F2F499DD8048}" srcOrd="4" destOrd="0" parTransId="{39713F51-6A57-4D1A-9AFE-B58F6B2356BB}" sibTransId="{8CE8FA4F-0F90-4702-8BFA-5654096FA84C}"/>
    <dgm:cxn modelId="{5DAE52B6-39DF-4D28-B58F-48A06C2A5573}" type="presOf" srcId="{501D02E7-E3A1-4921-8E04-852A7E303C0B}" destId="{B78D6AF3-605A-4C74-927C-38A5CAB3E1F3}" srcOrd="0" destOrd="0" presId="urn:microsoft.com/office/officeart/2005/8/layout/vList2"/>
    <dgm:cxn modelId="{D1C410C3-45E2-4B7B-A873-A248C05504A3}" srcId="{8CDD93DB-83CC-4BB4-B239-C3347470E6AB}" destId="{EBB6CCB1-15FD-483A-BF64-9E2CE7382FC0}" srcOrd="2" destOrd="0" parTransId="{2AA65DC8-3842-4148-8AE4-093398B54FEB}" sibTransId="{B6B5C6D6-A4DA-4112-B2D9-E31985A153C5}"/>
    <dgm:cxn modelId="{6AFEE7D2-1375-4E7A-843D-C26008FC71BC}" srcId="{8CDD93DB-83CC-4BB4-B239-C3347470E6AB}" destId="{DCDDFEFB-EC38-45C8-BC34-EB29FCE70A20}" srcOrd="1" destOrd="0" parTransId="{381BD603-0DF8-432C-B025-70848901295C}" sibTransId="{915EAFD9-CD9F-4004-A6EF-32855969DB1C}"/>
    <dgm:cxn modelId="{CAD13CD9-4084-486D-B563-BC0C509C22C0}" type="presOf" srcId="{8CDD93DB-83CC-4BB4-B239-C3347470E6AB}" destId="{387F0A24-056A-460B-8E13-9DBF4DEB85FE}" srcOrd="0" destOrd="0" presId="urn:microsoft.com/office/officeart/2005/8/layout/vList2"/>
    <dgm:cxn modelId="{583695EF-4F70-445F-9E7B-9CAC52F84176}" type="presOf" srcId="{F85DBCAD-0F58-423A-B6EC-19008F2E4742}" destId="{86A27EC7-F169-4E1C-9874-74AA212D59CA}" srcOrd="0" destOrd="0" presId="urn:microsoft.com/office/officeart/2005/8/layout/vList2"/>
    <dgm:cxn modelId="{479CD03B-6AFB-4D1C-8537-420119AD2248}" type="presParOf" srcId="{387F0A24-056A-460B-8E13-9DBF4DEB85FE}" destId="{036C1A3E-F6D7-445A-A304-81F8AAE150A9}" srcOrd="0" destOrd="0" presId="urn:microsoft.com/office/officeart/2005/8/layout/vList2"/>
    <dgm:cxn modelId="{DA174B7D-6A61-4EF2-A64E-7041663DB9EC}" type="presParOf" srcId="{387F0A24-056A-460B-8E13-9DBF4DEB85FE}" destId="{61974CF5-8EB8-4514-B081-194336C310FE}" srcOrd="1" destOrd="0" presId="urn:microsoft.com/office/officeart/2005/8/layout/vList2"/>
    <dgm:cxn modelId="{D218456F-A406-4BF3-8D3C-BE53A60B259C}" type="presParOf" srcId="{387F0A24-056A-460B-8E13-9DBF4DEB85FE}" destId="{0F714338-6CD0-4D01-B531-78C4B020A123}" srcOrd="2" destOrd="0" presId="urn:microsoft.com/office/officeart/2005/8/layout/vList2"/>
    <dgm:cxn modelId="{A0414416-8F8A-4B63-9FB7-191B963B7F7C}" type="presParOf" srcId="{387F0A24-056A-460B-8E13-9DBF4DEB85FE}" destId="{B2B7F43F-3B7B-441B-A09B-9C1DEAE4BD12}" srcOrd="3" destOrd="0" presId="urn:microsoft.com/office/officeart/2005/8/layout/vList2"/>
    <dgm:cxn modelId="{438DE873-D676-432F-9BCD-1FDE352580CD}" type="presParOf" srcId="{387F0A24-056A-460B-8E13-9DBF4DEB85FE}" destId="{BA414058-18E2-4924-9A74-D079040C99BF}" srcOrd="4" destOrd="0" presId="urn:microsoft.com/office/officeart/2005/8/layout/vList2"/>
    <dgm:cxn modelId="{AE712073-250B-497F-8493-D76CFF76B8D8}" type="presParOf" srcId="{387F0A24-056A-460B-8E13-9DBF4DEB85FE}" destId="{9D9997CB-E66A-4B0F-BC2E-147BE8EB71D1}" srcOrd="5" destOrd="0" presId="urn:microsoft.com/office/officeart/2005/8/layout/vList2"/>
    <dgm:cxn modelId="{FE98EF5D-5A6B-464E-9784-18E1AD62AB38}" type="presParOf" srcId="{387F0A24-056A-460B-8E13-9DBF4DEB85FE}" destId="{B78D6AF3-605A-4C74-927C-38A5CAB3E1F3}" srcOrd="6" destOrd="0" presId="urn:microsoft.com/office/officeart/2005/8/layout/vList2"/>
    <dgm:cxn modelId="{AFAD2D0C-4261-4942-B6AF-286F88917707}" type="presParOf" srcId="{387F0A24-056A-460B-8E13-9DBF4DEB85FE}" destId="{49CC6345-21EE-41D9-BFE0-C92011AA1C24}" srcOrd="7" destOrd="0" presId="urn:microsoft.com/office/officeart/2005/8/layout/vList2"/>
    <dgm:cxn modelId="{7D4291C8-B4C0-4FEB-855C-471272E35BBC}" type="presParOf" srcId="{387F0A24-056A-460B-8E13-9DBF4DEB85FE}" destId="{9282EBE5-D0F5-43FD-8BDC-07AB0280D7F2}" srcOrd="8" destOrd="0" presId="urn:microsoft.com/office/officeart/2005/8/layout/vList2"/>
    <dgm:cxn modelId="{CB7BAAC0-9516-48CC-8F48-6D12DE5E1FAC}" type="presParOf" srcId="{387F0A24-056A-460B-8E13-9DBF4DEB85FE}" destId="{FC45761F-D8DA-4A89-850F-BD0F999C4C0B}" srcOrd="9" destOrd="0" presId="urn:microsoft.com/office/officeart/2005/8/layout/vList2"/>
    <dgm:cxn modelId="{ECB4DE64-6E05-41FA-9B31-53DB9E066C80}" type="presParOf" srcId="{387F0A24-056A-460B-8E13-9DBF4DEB85FE}" destId="{86A27EC7-F169-4E1C-9874-74AA212D59C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6B08A08-F060-49DC-AB5A-FAC83C6984A7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79F28280-344D-44BD-BF34-819537BA320D}">
      <dgm:prSet/>
      <dgm:spPr/>
      <dgm:t>
        <a:bodyPr/>
        <a:lstStyle/>
        <a:p>
          <a:r>
            <a:rPr lang="sv-FI"/>
            <a:t>VAR = MISSÄ ??????????</a:t>
          </a:r>
          <a:endParaRPr lang="en-US"/>
        </a:p>
      </dgm:t>
    </dgm:pt>
    <dgm:pt modelId="{00CF3DAD-B3D7-4ECB-8F1C-E7762EE9624A}" type="parTrans" cxnId="{689E48CA-425B-4451-9205-2AA9062E99C6}">
      <dgm:prSet/>
      <dgm:spPr/>
      <dgm:t>
        <a:bodyPr/>
        <a:lstStyle/>
        <a:p>
          <a:endParaRPr lang="en-US"/>
        </a:p>
      </dgm:t>
    </dgm:pt>
    <dgm:pt modelId="{21E991E2-5D04-47C8-8BC8-39928D2B29AE}" type="sibTrans" cxnId="{689E48CA-425B-4451-9205-2AA9062E99C6}">
      <dgm:prSet/>
      <dgm:spPr/>
      <dgm:t>
        <a:bodyPr/>
        <a:lstStyle/>
        <a:p>
          <a:endParaRPr lang="en-US"/>
        </a:p>
      </dgm:t>
    </dgm:pt>
    <dgm:pt modelId="{2C7ECFAB-67F8-4675-81BC-C996E1CBC655}">
      <dgm:prSet/>
      <dgm:spPr/>
      <dgm:t>
        <a:bodyPr/>
        <a:lstStyle/>
        <a:p>
          <a:r>
            <a:rPr lang="sv-FI"/>
            <a:t>VART = MIHIN ?????????</a:t>
          </a:r>
          <a:endParaRPr lang="en-US"/>
        </a:p>
      </dgm:t>
    </dgm:pt>
    <dgm:pt modelId="{78BC5913-8DED-4152-BC28-26C3AF533FD6}" type="parTrans" cxnId="{9F2F755B-C1B4-479D-AA63-E0C8AF31EC03}">
      <dgm:prSet/>
      <dgm:spPr/>
      <dgm:t>
        <a:bodyPr/>
        <a:lstStyle/>
        <a:p>
          <a:endParaRPr lang="en-US"/>
        </a:p>
      </dgm:t>
    </dgm:pt>
    <dgm:pt modelId="{C7DD3177-0E32-4E33-8043-D656E14DFF34}" type="sibTrans" cxnId="{9F2F755B-C1B4-479D-AA63-E0C8AF31EC03}">
      <dgm:prSet/>
      <dgm:spPr/>
      <dgm:t>
        <a:bodyPr/>
        <a:lstStyle/>
        <a:p>
          <a:endParaRPr lang="en-US"/>
        </a:p>
      </dgm:t>
    </dgm:pt>
    <dgm:pt modelId="{551580F9-C2C0-4A2A-8E04-3F2ADBD9C9E6}">
      <dgm:prSet/>
      <dgm:spPr/>
      <dgm:t>
        <a:bodyPr/>
        <a:lstStyle/>
        <a:p>
          <a:r>
            <a:rPr lang="sv-FI"/>
            <a:t>Jag kan sedan köra dig till hotellet DÄR du kan äta frukost.</a:t>
          </a:r>
          <a:endParaRPr lang="en-US"/>
        </a:p>
      </dgm:t>
    </dgm:pt>
    <dgm:pt modelId="{EBE91283-4AB9-42E1-8B8F-F2D8F267903A}" type="parTrans" cxnId="{B659F4FE-3D11-4A41-BF09-BB449F43682F}">
      <dgm:prSet/>
      <dgm:spPr/>
      <dgm:t>
        <a:bodyPr/>
        <a:lstStyle/>
        <a:p>
          <a:endParaRPr lang="en-US"/>
        </a:p>
      </dgm:t>
    </dgm:pt>
    <dgm:pt modelId="{2F08762C-539D-478B-AB0D-FB2456312FEF}" type="sibTrans" cxnId="{B659F4FE-3D11-4A41-BF09-BB449F43682F}">
      <dgm:prSet/>
      <dgm:spPr/>
      <dgm:t>
        <a:bodyPr/>
        <a:lstStyle/>
        <a:p>
          <a:endParaRPr lang="en-US"/>
        </a:p>
      </dgm:t>
    </dgm:pt>
    <dgm:pt modelId="{329C6AC0-17FE-471F-8B8A-FE85BC7CDEBA}">
      <dgm:prSet/>
      <dgm:spPr/>
      <dgm:t>
        <a:bodyPr/>
        <a:lstStyle/>
        <a:p>
          <a:r>
            <a:rPr lang="sv-FI"/>
            <a:t>Där = jossa</a:t>
          </a:r>
          <a:endParaRPr lang="en-US"/>
        </a:p>
      </dgm:t>
    </dgm:pt>
    <dgm:pt modelId="{340D58BD-3724-4F11-A7E0-DFE283DFFA67}" type="parTrans" cxnId="{0BE9DC7A-E03F-4085-AEB1-D09B79DD5D50}">
      <dgm:prSet/>
      <dgm:spPr/>
      <dgm:t>
        <a:bodyPr/>
        <a:lstStyle/>
        <a:p>
          <a:endParaRPr lang="en-US"/>
        </a:p>
      </dgm:t>
    </dgm:pt>
    <dgm:pt modelId="{D2DF5E95-ADC0-4EB2-A523-52EC3555CFA7}" type="sibTrans" cxnId="{0BE9DC7A-E03F-4085-AEB1-D09B79DD5D50}">
      <dgm:prSet/>
      <dgm:spPr/>
      <dgm:t>
        <a:bodyPr/>
        <a:lstStyle/>
        <a:p>
          <a:endParaRPr lang="en-US"/>
        </a:p>
      </dgm:t>
    </dgm:pt>
    <dgm:pt modelId="{4C603F40-2444-4EA5-BFBB-4F1AA98BE0A8}">
      <dgm:prSet/>
      <dgm:spPr/>
      <dgm:t>
        <a:bodyPr/>
        <a:lstStyle/>
        <a:p>
          <a:r>
            <a:rPr lang="sv-FI"/>
            <a:t>Då= jolloin</a:t>
          </a:r>
          <a:endParaRPr lang="en-US"/>
        </a:p>
      </dgm:t>
    </dgm:pt>
    <dgm:pt modelId="{121092CC-0355-486F-A0F2-8CB22E51F934}" type="parTrans" cxnId="{AB623809-B713-46A4-82D8-14BD5DC379CC}">
      <dgm:prSet/>
      <dgm:spPr/>
      <dgm:t>
        <a:bodyPr/>
        <a:lstStyle/>
        <a:p>
          <a:endParaRPr lang="en-US"/>
        </a:p>
      </dgm:t>
    </dgm:pt>
    <dgm:pt modelId="{542E6AB4-6F83-4E00-B6B8-3FAA52955154}" type="sibTrans" cxnId="{AB623809-B713-46A4-82D8-14BD5DC379CC}">
      <dgm:prSet/>
      <dgm:spPr/>
      <dgm:t>
        <a:bodyPr/>
        <a:lstStyle/>
        <a:p>
          <a:endParaRPr lang="en-US"/>
        </a:p>
      </dgm:t>
    </dgm:pt>
    <dgm:pt modelId="{A5CA9515-7A83-4687-93F1-2DF2E6E5316D}">
      <dgm:prSet/>
      <dgm:spPr/>
      <dgm:t>
        <a:bodyPr/>
        <a:lstStyle/>
        <a:p>
          <a:r>
            <a:rPr lang="sv-FI"/>
            <a:t>Dit= jonne</a:t>
          </a:r>
          <a:endParaRPr lang="en-US"/>
        </a:p>
      </dgm:t>
    </dgm:pt>
    <dgm:pt modelId="{1591A733-6233-4DD1-9E6E-27410816D763}" type="parTrans" cxnId="{2CDD573F-D1D8-4076-97FF-6015FF07C656}">
      <dgm:prSet/>
      <dgm:spPr/>
      <dgm:t>
        <a:bodyPr/>
        <a:lstStyle/>
        <a:p>
          <a:endParaRPr lang="en-US"/>
        </a:p>
      </dgm:t>
    </dgm:pt>
    <dgm:pt modelId="{F0D7674D-0C9A-410F-ADF3-E6A98E03B52A}" type="sibTrans" cxnId="{2CDD573F-D1D8-4076-97FF-6015FF07C656}">
      <dgm:prSet/>
      <dgm:spPr/>
      <dgm:t>
        <a:bodyPr/>
        <a:lstStyle/>
        <a:p>
          <a:endParaRPr lang="en-US"/>
        </a:p>
      </dgm:t>
    </dgm:pt>
    <dgm:pt modelId="{5A3FFAC1-2160-42F9-80EB-2E6466C6C5B8}" type="pres">
      <dgm:prSet presAssocID="{16B08A08-F060-49DC-AB5A-FAC83C6984A7}" presName="vert0" presStyleCnt="0">
        <dgm:presLayoutVars>
          <dgm:dir/>
          <dgm:animOne val="branch"/>
          <dgm:animLvl val="lvl"/>
        </dgm:presLayoutVars>
      </dgm:prSet>
      <dgm:spPr/>
    </dgm:pt>
    <dgm:pt modelId="{21581BAA-A233-437D-AF66-00CAE98865BC}" type="pres">
      <dgm:prSet presAssocID="{79F28280-344D-44BD-BF34-819537BA320D}" presName="thickLine" presStyleLbl="alignNode1" presStyleIdx="0" presStyleCnt="6"/>
      <dgm:spPr/>
    </dgm:pt>
    <dgm:pt modelId="{B723F3EC-F466-4622-8552-8196083ECD9E}" type="pres">
      <dgm:prSet presAssocID="{79F28280-344D-44BD-BF34-819537BA320D}" presName="horz1" presStyleCnt="0"/>
      <dgm:spPr/>
    </dgm:pt>
    <dgm:pt modelId="{F88653A1-2D82-4CA6-8DA9-C596D569BBAD}" type="pres">
      <dgm:prSet presAssocID="{79F28280-344D-44BD-BF34-819537BA320D}" presName="tx1" presStyleLbl="revTx" presStyleIdx="0" presStyleCnt="6"/>
      <dgm:spPr/>
    </dgm:pt>
    <dgm:pt modelId="{A84C0826-62DE-410B-B398-B8FB87454E4F}" type="pres">
      <dgm:prSet presAssocID="{79F28280-344D-44BD-BF34-819537BA320D}" presName="vert1" presStyleCnt="0"/>
      <dgm:spPr/>
    </dgm:pt>
    <dgm:pt modelId="{8FC16BA5-61ED-4004-B100-F1FACFFC3A7A}" type="pres">
      <dgm:prSet presAssocID="{2C7ECFAB-67F8-4675-81BC-C996E1CBC655}" presName="thickLine" presStyleLbl="alignNode1" presStyleIdx="1" presStyleCnt="6"/>
      <dgm:spPr/>
    </dgm:pt>
    <dgm:pt modelId="{3CE4A7DD-8A29-49F8-9B83-A41499FEE6B2}" type="pres">
      <dgm:prSet presAssocID="{2C7ECFAB-67F8-4675-81BC-C996E1CBC655}" presName="horz1" presStyleCnt="0"/>
      <dgm:spPr/>
    </dgm:pt>
    <dgm:pt modelId="{B23513C8-B757-4192-ADF7-69F1D5BB6AD8}" type="pres">
      <dgm:prSet presAssocID="{2C7ECFAB-67F8-4675-81BC-C996E1CBC655}" presName="tx1" presStyleLbl="revTx" presStyleIdx="1" presStyleCnt="6"/>
      <dgm:spPr/>
    </dgm:pt>
    <dgm:pt modelId="{E97E5FA1-4CAA-4A35-80C8-5B3A48E6F178}" type="pres">
      <dgm:prSet presAssocID="{2C7ECFAB-67F8-4675-81BC-C996E1CBC655}" presName="vert1" presStyleCnt="0"/>
      <dgm:spPr/>
    </dgm:pt>
    <dgm:pt modelId="{EF5AE4D8-8C55-49EC-8F62-63B1C4DDD073}" type="pres">
      <dgm:prSet presAssocID="{551580F9-C2C0-4A2A-8E04-3F2ADBD9C9E6}" presName="thickLine" presStyleLbl="alignNode1" presStyleIdx="2" presStyleCnt="6"/>
      <dgm:spPr/>
    </dgm:pt>
    <dgm:pt modelId="{A75EAB08-5543-43BB-891C-A50AC1103935}" type="pres">
      <dgm:prSet presAssocID="{551580F9-C2C0-4A2A-8E04-3F2ADBD9C9E6}" presName="horz1" presStyleCnt="0"/>
      <dgm:spPr/>
    </dgm:pt>
    <dgm:pt modelId="{720E0E5D-A572-4A30-B0FA-205514786FCF}" type="pres">
      <dgm:prSet presAssocID="{551580F9-C2C0-4A2A-8E04-3F2ADBD9C9E6}" presName="tx1" presStyleLbl="revTx" presStyleIdx="2" presStyleCnt="6"/>
      <dgm:spPr/>
    </dgm:pt>
    <dgm:pt modelId="{0AD28FB1-46A7-4073-B70B-AAED6896C9A1}" type="pres">
      <dgm:prSet presAssocID="{551580F9-C2C0-4A2A-8E04-3F2ADBD9C9E6}" presName="vert1" presStyleCnt="0"/>
      <dgm:spPr/>
    </dgm:pt>
    <dgm:pt modelId="{201C9A93-E9E1-415D-ABB5-4C89D5CD4812}" type="pres">
      <dgm:prSet presAssocID="{329C6AC0-17FE-471F-8B8A-FE85BC7CDEBA}" presName="thickLine" presStyleLbl="alignNode1" presStyleIdx="3" presStyleCnt="6"/>
      <dgm:spPr/>
    </dgm:pt>
    <dgm:pt modelId="{B76AF670-5548-4FEB-B211-B281FA966D4B}" type="pres">
      <dgm:prSet presAssocID="{329C6AC0-17FE-471F-8B8A-FE85BC7CDEBA}" presName="horz1" presStyleCnt="0"/>
      <dgm:spPr/>
    </dgm:pt>
    <dgm:pt modelId="{C8D3CC64-46BD-4275-AFB8-56DC3293CBD4}" type="pres">
      <dgm:prSet presAssocID="{329C6AC0-17FE-471F-8B8A-FE85BC7CDEBA}" presName="tx1" presStyleLbl="revTx" presStyleIdx="3" presStyleCnt="6"/>
      <dgm:spPr/>
    </dgm:pt>
    <dgm:pt modelId="{C6E4FBE6-504F-4EAF-BFDC-4C97C0DCDC8E}" type="pres">
      <dgm:prSet presAssocID="{329C6AC0-17FE-471F-8B8A-FE85BC7CDEBA}" presName="vert1" presStyleCnt="0"/>
      <dgm:spPr/>
    </dgm:pt>
    <dgm:pt modelId="{69E0A2F6-DF08-4AEE-9172-2D80B0236803}" type="pres">
      <dgm:prSet presAssocID="{4C603F40-2444-4EA5-BFBB-4F1AA98BE0A8}" presName="thickLine" presStyleLbl="alignNode1" presStyleIdx="4" presStyleCnt="6"/>
      <dgm:spPr/>
    </dgm:pt>
    <dgm:pt modelId="{E86B6D47-E6E8-4D62-9FB9-CD00C2CB5064}" type="pres">
      <dgm:prSet presAssocID="{4C603F40-2444-4EA5-BFBB-4F1AA98BE0A8}" presName="horz1" presStyleCnt="0"/>
      <dgm:spPr/>
    </dgm:pt>
    <dgm:pt modelId="{7B3BE1B9-3A8D-4F4B-B782-091878655E65}" type="pres">
      <dgm:prSet presAssocID="{4C603F40-2444-4EA5-BFBB-4F1AA98BE0A8}" presName="tx1" presStyleLbl="revTx" presStyleIdx="4" presStyleCnt="6"/>
      <dgm:spPr/>
    </dgm:pt>
    <dgm:pt modelId="{6E9D20B4-3EF3-4E78-AF79-7216F968877D}" type="pres">
      <dgm:prSet presAssocID="{4C603F40-2444-4EA5-BFBB-4F1AA98BE0A8}" presName="vert1" presStyleCnt="0"/>
      <dgm:spPr/>
    </dgm:pt>
    <dgm:pt modelId="{F95BBC0B-1969-4A69-B199-02A53FCDFB5D}" type="pres">
      <dgm:prSet presAssocID="{A5CA9515-7A83-4687-93F1-2DF2E6E5316D}" presName="thickLine" presStyleLbl="alignNode1" presStyleIdx="5" presStyleCnt="6"/>
      <dgm:spPr/>
    </dgm:pt>
    <dgm:pt modelId="{3B2F2899-517A-4E74-ABDD-DD9F09EF2F34}" type="pres">
      <dgm:prSet presAssocID="{A5CA9515-7A83-4687-93F1-2DF2E6E5316D}" presName="horz1" presStyleCnt="0"/>
      <dgm:spPr/>
    </dgm:pt>
    <dgm:pt modelId="{91A6C4CD-DD36-4AE7-BB7D-6F892B6DAEB1}" type="pres">
      <dgm:prSet presAssocID="{A5CA9515-7A83-4687-93F1-2DF2E6E5316D}" presName="tx1" presStyleLbl="revTx" presStyleIdx="5" presStyleCnt="6"/>
      <dgm:spPr/>
    </dgm:pt>
    <dgm:pt modelId="{6CCB4224-EA1A-4FE7-8AE0-3A11339FC632}" type="pres">
      <dgm:prSet presAssocID="{A5CA9515-7A83-4687-93F1-2DF2E6E5316D}" presName="vert1" presStyleCnt="0"/>
      <dgm:spPr/>
    </dgm:pt>
  </dgm:ptLst>
  <dgm:cxnLst>
    <dgm:cxn modelId="{AB623809-B713-46A4-82D8-14BD5DC379CC}" srcId="{16B08A08-F060-49DC-AB5A-FAC83C6984A7}" destId="{4C603F40-2444-4EA5-BFBB-4F1AA98BE0A8}" srcOrd="4" destOrd="0" parTransId="{121092CC-0355-486F-A0F2-8CB22E51F934}" sibTransId="{542E6AB4-6F83-4E00-B6B8-3FAA52955154}"/>
    <dgm:cxn modelId="{2CDD573F-D1D8-4076-97FF-6015FF07C656}" srcId="{16B08A08-F060-49DC-AB5A-FAC83C6984A7}" destId="{A5CA9515-7A83-4687-93F1-2DF2E6E5316D}" srcOrd="5" destOrd="0" parTransId="{1591A733-6233-4DD1-9E6E-27410816D763}" sibTransId="{F0D7674D-0C9A-410F-ADF3-E6A98E03B52A}"/>
    <dgm:cxn modelId="{9F2F755B-C1B4-479D-AA63-E0C8AF31EC03}" srcId="{16B08A08-F060-49DC-AB5A-FAC83C6984A7}" destId="{2C7ECFAB-67F8-4675-81BC-C996E1CBC655}" srcOrd="1" destOrd="0" parTransId="{78BC5913-8DED-4152-BC28-26C3AF533FD6}" sibTransId="{C7DD3177-0E32-4E33-8043-D656E14DFF34}"/>
    <dgm:cxn modelId="{23EB7E42-D3BD-493B-9829-BEE86E067474}" type="presOf" srcId="{551580F9-C2C0-4A2A-8E04-3F2ADBD9C9E6}" destId="{720E0E5D-A572-4A30-B0FA-205514786FCF}" srcOrd="0" destOrd="0" presId="urn:microsoft.com/office/officeart/2008/layout/LinedList"/>
    <dgm:cxn modelId="{BC2FDB43-C066-4E12-B662-EFC88D168052}" type="presOf" srcId="{2C7ECFAB-67F8-4675-81BC-C996E1CBC655}" destId="{B23513C8-B757-4192-ADF7-69F1D5BB6AD8}" srcOrd="0" destOrd="0" presId="urn:microsoft.com/office/officeart/2008/layout/LinedList"/>
    <dgm:cxn modelId="{AE672E4C-36A2-49BE-BE3E-5AC3BBFF7668}" type="presOf" srcId="{16B08A08-F060-49DC-AB5A-FAC83C6984A7}" destId="{5A3FFAC1-2160-42F9-80EB-2E6466C6C5B8}" srcOrd="0" destOrd="0" presId="urn:microsoft.com/office/officeart/2008/layout/LinedList"/>
    <dgm:cxn modelId="{FF33094D-4A2C-42E8-875F-0140E1572D2D}" type="presOf" srcId="{4C603F40-2444-4EA5-BFBB-4F1AA98BE0A8}" destId="{7B3BE1B9-3A8D-4F4B-B782-091878655E65}" srcOrd="0" destOrd="0" presId="urn:microsoft.com/office/officeart/2008/layout/LinedList"/>
    <dgm:cxn modelId="{79386174-BE7E-4581-99A5-1B48599ADFFD}" type="presOf" srcId="{329C6AC0-17FE-471F-8B8A-FE85BC7CDEBA}" destId="{C8D3CC64-46BD-4275-AFB8-56DC3293CBD4}" srcOrd="0" destOrd="0" presId="urn:microsoft.com/office/officeart/2008/layout/LinedList"/>
    <dgm:cxn modelId="{0BE9DC7A-E03F-4085-AEB1-D09B79DD5D50}" srcId="{16B08A08-F060-49DC-AB5A-FAC83C6984A7}" destId="{329C6AC0-17FE-471F-8B8A-FE85BC7CDEBA}" srcOrd="3" destOrd="0" parTransId="{340D58BD-3724-4F11-A7E0-DFE283DFFA67}" sibTransId="{D2DF5E95-ADC0-4EB2-A523-52EC3555CFA7}"/>
    <dgm:cxn modelId="{B61A5297-9EBC-4393-BA1B-5F6C170A1E9B}" type="presOf" srcId="{79F28280-344D-44BD-BF34-819537BA320D}" destId="{F88653A1-2D82-4CA6-8DA9-C596D569BBAD}" srcOrd="0" destOrd="0" presId="urn:microsoft.com/office/officeart/2008/layout/LinedList"/>
    <dgm:cxn modelId="{719C77C5-F246-4D6E-B71A-6BC1563E525A}" type="presOf" srcId="{A5CA9515-7A83-4687-93F1-2DF2E6E5316D}" destId="{91A6C4CD-DD36-4AE7-BB7D-6F892B6DAEB1}" srcOrd="0" destOrd="0" presId="urn:microsoft.com/office/officeart/2008/layout/LinedList"/>
    <dgm:cxn modelId="{689E48CA-425B-4451-9205-2AA9062E99C6}" srcId="{16B08A08-F060-49DC-AB5A-FAC83C6984A7}" destId="{79F28280-344D-44BD-BF34-819537BA320D}" srcOrd="0" destOrd="0" parTransId="{00CF3DAD-B3D7-4ECB-8F1C-E7762EE9624A}" sibTransId="{21E991E2-5D04-47C8-8BC8-39928D2B29AE}"/>
    <dgm:cxn modelId="{B659F4FE-3D11-4A41-BF09-BB449F43682F}" srcId="{16B08A08-F060-49DC-AB5A-FAC83C6984A7}" destId="{551580F9-C2C0-4A2A-8E04-3F2ADBD9C9E6}" srcOrd="2" destOrd="0" parTransId="{EBE91283-4AB9-42E1-8B8F-F2D8F267903A}" sibTransId="{2F08762C-539D-478B-AB0D-FB2456312FEF}"/>
    <dgm:cxn modelId="{7B11B7CE-3C0F-4A0B-8C2E-50A0301F210E}" type="presParOf" srcId="{5A3FFAC1-2160-42F9-80EB-2E6466C6C5B8}" destId="{21581BAA-A233-437D-AF66-00CAE98865BC}" srcOrd="0" destOrd="0" presId="urn:microsoft.com/office/officeart/2008/layout/LinedList"/>
    <dgm:cxn modelId="{E3EF70F9-CE1F-41C2-9598-42353ED27EE5}" type="presParOf" srcId="{5A3FFAC1-2160-42F9-80EB-2E6466C6C5B8}" destId="{B723F3EC-F466-4622-8552-8196083ECD9E}" srcOrd="1" destOrd="0" presId="urn:microsoft.com/office/officeart/2008/layout/LinedList"/>
    <dgm:cxn modelId="{17C8E5AC-36EF-4DC3-83E6-87E490227A5E}" type="presParOf" srcId="{B723F3EC-F466-4622-8552-8196083ECD9E}" destId="{F88653A1-2D82-4CA6-8DA9-C596D569BBAD}" srcOrd="0" destOrd="0" presId="urn:microsoft.com/office/officeart/2008/layout/LinedList"/>
    <dgm:cxn modelId="{C35837FC-A7F8-4C2D-9579-5EC7993FA9CA}" type="presParOf" srcId="{B723F3EC-F466-4622-8552-8196083ECD9E}" destId="{A84C0826-62DE-410B-B398-B8FB87454E4F}" srcOrd="1" destOrd="0" presId="urn:microsoft.com/office/officeart/2008/layout/LinedList"/>
    <dgm:cxn modelId="{5F59A194-B645-4CA2-BF62-D9EB93CA4D7E}" type="presParOf" srcId="{5A3FFAC1-2160-42F9-80EB-2E6466C6C5B8}" destId="{8FC16BA5-61ED-4004-B100-F1FACFFC3A7A}" srcOrd="2" destOrd="0" presId="urn:microsoft.com/office/officeart/2008/layout/LinedList"/>
    <dgm:cxn modelId="{7A158B7C-C0EE-4993-BB15-655789699491}" type="presParOf" srcId="{5A3FFAC1-2160-42F9-80EB-2E6466C6C5B8}" destId="{3CE4A7DD-8A29-49F8-9B83-A41499FEE6B2}" srcOrd="3" destOrd="0" presId="urn:microsoft.com/office/officeart/2008/layout/LinedList"/>
    <dgm:cxn modelId="{044A5FF1-C312-4823-BCCB-73A3053B624B}" type="presParOf" srcId="{3CE4A7DD-8A29-49F8-9B83-A41499FEE6B2}" destId="{B23513C8-B757-4192-ADF7-69F1D5BB6AD8}" srcOrd="0" destOrd="0" presId="urn:microsoft.com/office/officeart/2008/layout/LinedList"/>
    <dgm:cxn modelId="{45BD791C-2A17-4D2B-9A91-2E0B2FF86D09}" type="presParOf" srcId="{3CE4A7DD-8A29-49F8-9B83-A41499FEE6B2}" destId="{E97E5FA1-4CAA-4A35-80C8-5B3A48E6F178}" srcOrd="1" destOrd="0" presId="urn:microsoft.com/office/officeart/2008/layout/LinedList"/>
    <dgm:cxn modelId="{D5507D5C-D98E-4B7F-8003-C8B31492124D}" type="presParOf" srcId="{5A3FFAC1-2160-42F9-80EB-2E6466C6C5B8}" destId="{EF5AE4D8-8C55-49EC-8F62-63B1C4DDD073}" srcOrd="4" destOrd="0" presId="urn:microsoft.com/office/officeart/2008/layout/LinedList"/>
    <dgm:cxn modelId="{B2910892-C612-4D3A-B42F-AFD59A31081F}" type="presParOf" srcId="{5A3FFAC1-2160-42F9-80EB-2E6466C6C5B8}" destId="{A75EAB08-5543-43BB-891C-A50AC1103935}" srcOrd="5" destOrd="0" presId="urn:microsoft.com/office/officeart/2008/layout/LinedList"/>
    <dgm:cxn modelId="{AEC7961F-C54E-41EC-B168-8821ED764829}" type="presParOf" srcId="{A75EAB08-5543-43BB-891C-A50AC1103935}" destId="{720E0E5D-A572-4A30-B0FA-205514786FCF}" srcOrd="0" destOrd="0" presId="urn:microsoft.com/office/officeart/2008/layout/LinedList"/>
    <dgm:cxn modelId="{2D6F5F26-D5BE-42E7-A412-2CDD64ED16B7}" type="presParOf" srcId="{A75EAB08-5543-43BB-891C-A50AC1103935}" destId="{0AD28FB1-46A7-4073-B70B-AAED6896C9A1}" srcOrd="1" destOrd="0" presId="urn:microsoft.com/office/officeart/2008/layout/LinedList"/>
    <dgm:cxn modelId="{27A7EE0C-74E3-45A8-A17D-2E97692F3105}" type="presParOf" srcId="{5A3FFAC1-2160-42F9-80EB-2E6466C6C5B8}" destId="{201C9A93-E9E1-415D-ABB5-4C89D5CD4812}" srcOrd="6" destOrd="0" presId="urn:microsoft.com/office/officeart/2008/layout/LinedList"/>
    <dgm:cxn modelId="{AE43EBAE-11DE-4B53-9641-B9FEC8895F75}" type="presParOf" srcId="{5A3FFAC1-2160-42F9-80EB-2E6466C6C5B8}" destId="{B76AF670-5548-4FEB-B211-B281FA966D4B}" srcOrd="7" destOrd="0" presId="urn:microsoft.com/office/officeart/2008/layout/LinedList"/>
    <dgm:cxn modelId="{E9726260-3459-47E4-8AD3-243C75939B7E}" type="presParOf" srcId="{B76AF670-5548-4FEB-B211-B281FA966D4B}" destId="{C8D3CC64-46BD-4275-AFB8-56DC3293CBD4}" srcOrd="0" destOrd="0" presId="urn:microsoft.com/office/officeart/2008/layout/LinedList"/>
    <dgm:cxn modelId="{38BEED36-E45C-413A-BBBE-741BBED94765}" type="presParOf" srcId="{B76AF670-5548-4FEB-B211-B281FA966D4B}" destId="{C6E4FBE6-504F-4EAF-BFDC-4C97C0DCDC8E}" srcOrd="1" destOrd="0" presId="urn:microsoft.com/office/officeart/2008/layout/LinedList"/>
    <dgm:cxn modelId="{85706878-521C-44E0-AC54-92D1ED52B7B9}" type="presParOf" srcId="{5A3FFAC1-2160-42F9-80EB-2E6466C6C5B8}" destId="{69E0A2F6-DF08-4AEE-9172-2D80B0236803}" srcOrd="8" destOrd="0" presId="urn:microsoft.com/office/officeart/2008/layout/LinedList"/>
    <dgm:cxn modelId="{BDCD2E74-4375-4754-A223-24EDFFB6B330}" type="presParOf" srcId="{5A3FFAC1-2160-42F9-80EB-2E6466C6C5B8}" destId="{E86B6D47-E6E8-4D62-9FB9-CD00C2CB5064}" srcOrd="9" destOrd="0" presId="urn:microsoft.com/office/officeart/2008/layout/LinedList"/>
    <dgm:cxn modelId="{D66BF3D7-191C-4FC9-A0AE-64214798000B}" type="presParOf" srcId="{E86B6D47-E6E8-4D62-9FB9-CD00C2CB5064}" destId="{7B3BE1B9-3A8D-4F4B-B782-091878655E65}" srcOrd="0" destOrd="0" presId="urn:microsoft.com/office/officeart/2008/layout/LinedList"/>
    <dgm:cxn modelId="{00452531-5FAA-4AE1-9394-3718FFBC9830}" type="presParOf" srcId="{E86B6D47-E6E8-4D62-9FB9-CD00C2CB5064}" destId="{6E9D20B4-3EF3-4E78-AF79-7216F968877D}" srcOrd="1" destOrd="0" presId="urn:microsoft.com/office/officeart/2008/layout/LinedList"/>
    <dgm:cxn modelId="{C98B53AB-D279-4775-B5C4-3ECBE42D7CAD}" type="presParOf" srcId="{5A3FFAC1-2160-42F9-80EB-2E6466C6C5B8}" destId="{F95BBC0B-1969-4A69-B199-02A53FCDFB5D}" srcOrd="10" destOrd="0" presId="urn:microsoft.com/office/officeart/2008/layout/LinedList"/>
    <dgm:cxn modelId="{A27BD7C7-1874-4ADE-A4F7-796A779DB1DC}" type="presParOf" srcId="{5A3FFAC1-2160-42F9-80EB-2E6466C6C5B8}" destId="{3B2F2899-517A-4E74-ABDD-DD9F09EF2F34}" srcOrd="11" destOrd="0" presId="urn:microsoft.com/office/officeart/2008/layout/LinedList"/>
    <dgm:cxn modelId="{4EF34E2A-6ED8-42B4-BE93-7F09E84BB9F3}" type="presParOf" srcId="{3B2F2899-517A-4E74-ABDD-DD9F09EF2F34}" destId="{91A6C4CD-DD36-4AE7-BB7D-6F892B6DAEB1}" srcOrd="0" destOrd="0" presId="urn:microsoft.com/office/officeart/2008/layout/LinedList"/>
    <dgm:cxn modelId="{E72BF784-91DA-48A2-A552-AFE08B9A6CD6}" type="presParOf" srcId="{3B2F2899-517A-4E74-ABDD-DD9F09EF2F34}" destId="{6CCB4224-EA1A-4FE7-8AE0-3A11339FC6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7B99A4-54F7-4539-8152-1E864B28D60D}" type="doc">
      <dgm:prSet loTypeId="urn:microsoft.com/office/officeart/2018/layout/CircleProcess" loCatId="simpleprocesssa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1685C8E-C504-44D9-8EA0-D77A6F5336C8}">
      <dgm:prSet/>
      <dgm:spPr/>
      <dgm:t>
        <a:bodyPr/>
        <a:lstStyle/>
        <a:p>
          <a:r>
            <a:rPr lang="sv-FI"/>
            <a:t>OPPIA = lära sig</a:t>
          </a:r>
          <a:endParaRPr lang="en-US"/>
        </a:p>
      </dgm:t>
    </dgm:pt>
    <dgm:pt modelId="{E32D0C76-039A-4A72-921D-336683B1AA8E}" type="parTrans" cxnId="{F1728F26-4CA9-415E-8723-B8F29601906A}">
      <dgm:prSet/>
      <dgm:spPr/>
      <dgm:t>
        <a:bodyPr/>
        <a:lstStyle/>
        <a:p>
          <a:endParaRPr lang="en-US"/>
        </a:p>
      </dgm:t>
    </dgm:pt>
    <dgm:pt modelId="{9E939111-690E-48C0-BE4E-8159989D6C05}" type="sibTrans" cxnId="{F1728F26-4CA9-415E-8723-B8F29601906A}">
      <dgm:prSet/>
      <dgm:spPr/>
      <dgm:t>
        <a:bodyPr/>
        <a:lstStyle/>
        <a:p>
          <a:endParaRPr lang="en-US"/>
        </a:p>
      </dgm:t>
    </dgm:pt>
    <dgm:pt modelId="{B812ECBA-D471-45D1-8ADE-6D0A46880C47}">
      <dgm:prSet/>
      <dgm:spPr/>
      <dgm:t>
        <a:bodyPr/>
        <a:lstStyle/>
        <a:p>
          <a:r>
            <a:rPr lang="sv-FI"/>
            <a:t>OPETTAA = lära</a:t>
          </a:r>
          <a:endParaRPr lang="en-US"/>
        </a:p>
      </dgm:t>
    </dgm:pt>
    <dgm:pt modelId="{3298CA19-4ED9-49E2-8FB5-4A967EE710BD}" type="parTrans" cxnId="{FA9B2E8E-8DF6-46FF-9EF8-85CA60F205D5}">
      <dgm:prSet/>
      <dgm:spPr/>
      <dgm:t>
        <a:bodyPr/>
        <a:lstStyle/>
        <a:p>
          <a:endParaRPr lang="en-US"/>
        </a:p>
      </dgm:t>
    </dgm:pt>
    <dgm:pt modelId="{CF22A6E7-5E99-4BCF-B72C-74F0761A9826}" type="sibTrans" cxnId="{FA9B2E8E-8DF6-46FF-9EF8-85CA60F205D5}">
      <dgm:prSet/>
      <dgm:spPr/>
      <dgm:t>
        <a:bodyPr/>
        <a:lstStyle/>
        <a:p>
          <a:endParaRPr lang="en-US"/>
        </a:p>
      </dgm:t>
    </dgm:pt>
    <dgm:pt modelId="{DE468E1F-F043-4CCB-B838-06E9CD06B659}">
      <dgm:prSet/>
      <dgm:spPr/>
      <dgm:t>
        <a:bodyPr/>
        <a:lstStyle/>
        <a:p>
          <a:r>
            <a:rPr lang="sv-FI"/>
            <a:t>Lära, lär , lärde, lärt</a:t>
          </a:r>
          <a:endParaRPr lang="en-US"/>
        </a:p>
      </dgm:t>
    </dgm:pt>
    <dgm:pt modelId="{7A553191-39CC-4093-BD79-2642E9618051}" type="parTrans" cxnId="{7BE49D44-E088-451A-ABEC-851EB04414FC}">
      <dgm:prSet/>
      <dgm:spPr/>
      <dgm:t>
        <a:bodyPr/>
        <a:lstStyle/>
        <a:p>
          <a:endParaRPr lang="en-US"/>
        </a:p>
      </dgm:t>
    </dgm:pt>
    <dgm:pt modelId="{F9DC5268-C1E5-4F17-B266-93513D11632C}" type="sibTrans" cxnId="{7BE49D44-E088-451A-ABEC-851EB04414FC}">
      <dgm:prSet/>
      <dgm:spPr/>
      <dgm:t>
        <a:bodyPr/>
        <a:lstStyle/>
        <a:p>
          <a:endParaRPr lang="en-US"/>
        </a:p>
      </dgm:t>
    </dgm:pt>
    <dgm:pt modelId="{19AC7D6D-0220-47E5-A085-E11FF2C64D84}">
      <dgm:prSet/>
      <dgm:spPr/>
      <dgm:t>
        <a:bodyPr/>
        <a:lstStyle/>
        <a:p>
          <a:r>
            <a:rPr lang="sv-FI"/>
            <a:t>Matti vill lära sig svenska.</a:t>
          </a:r>
          <a:endParaRPr lang="en-US"/>
        </a:p>
      </dgm:t>
    </dgm:pt>
    <dgm:pt modelId="{BE79AC51-D2A4-4414-A449-9CDAFAD41A55}" type="parTrans" cxnId="{D9472465-FDB2-42CB-9AF5-73F72AF03EC0}">
      <dgm:prSet/>
      <dgm:spPr/>
      <dgm:t>
        <a:bodyPr/>
        <a:lstStyle/>
        <a:p>
          <a:endParaRPr lang="en-US"/>
        </a:p>
      </dgm:t>
    </dgm:pt>
    <dgm:pt modelId="{116B04A2-246D-4CFC-B3BB-6CA8B42BC15F}" type="sibTrans" cxnId="{D9472465-FDB2-42CB-9AF5-73F72AF03EC0}">
      <dgm:prSet/>
      <dgm:spPr/>
      <dgm:t>
        <a:bodyPr/>
        <a:lstStyle/>
        <a:p>
          <a:endParaRPr lang="en-US"/>
        </a:p>
      </dgm:t>
    </dgm:pt>
    <dgm:pt modelId="{C57CF471-A37C-419B-A6C7-EF44BC76AF1F}">
      <dgm:prSet/>
      <dgm:spPr/>
      <dgm:t>
        <a:bodyPr/>
        <a:lstStyle/>
        <a:p>
          <a:r>
            <a:rPr lang="sv-FI"/>
            <a:t>Lisa är lärare på universitetet och hon lär spanska. </a:t>
          </a:r>
          <a:endParaRPr lang="en-US"/>
        </a:p>
      </dgm:t>
    </dgm:pt>
    <dgm:pt modelId="{48A9BE1F-90C4-4B65-9D3E-0AFBFB07B9CC}" type="parTrans" cxnId="{16901AF4-B3E9-4934-8B29-F1DC1EA84D4A}">
      <dgm:prSet/>
      <dgm:spPr/>
      <dgm:t>
        <a:bodyPr/>
        <a:lstStyle/>
        <a:p>
          <a:endParaRPr lang="en-US"/>
        </a:p>
      </dgm:t>
    </dgm:pt>
    <dgm:pt modelId="{ED3F53EB-C7D9-4AA2-8A53-65966CE968EF}" type="sibTrans" cxnId="{16901AF4-B3E9-4934-8B29-F1DC1EA84D4A}">
      <dgm:prSet/>
      <dgm:spPr/>
      <dgm:t>
        <a:bodyPr/>
        <a:lstStyle/>
        <a:p>
          <a:endParaRPr lang="en-US"/>
        </a:p>
      </dgm:t>
    </dgm:pt>
    <dgm:pt modelId="{1D69AA03-AD97-43D8-B1FC-96D60F1FA397}" type="pres">
      <dgm:prSet presAssocID="{AE7B99A4-54F7-4539-8152-1E864B28D60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E74297D2-FEDE-479F-9612-79F68BFCA079}" type="pres">
      <dgm:prSet presAssocID="{C57CF471-A37C-419B-A6C7-EF44BC76AF1F}" presName="Accent5" presStyleCnt="0"/>
      <dgm:spPr/>
    </dgm:pt>
    <dgm:pt modelId="{5629EC65-A513-41BD-A79A-A6FCED15AA61}" type="pres">
      <dgm:prSet presAssocID="{C57CF471-A37C-419B-A6C7-EF44BC76AF1F}" presName="Accent" presStyleLbl="node1" presStyleIdx="0" presStyleCnt="10"/>
      <dgm:spPr/>
    </dgm:pt>
    <dgm:pt modelId="{2EC02202-924F-4A28-9DF4-EA72FABE153B}" type="pres">
      <dgm:prSet presAssocID="{C57CF471-A37C-419B-A6C7-EF44BC76AF1F}" presName="ParentBackground5" presStyleCnt="0"/>
      <dgm:spPr/>
    </dgm:pt>
    <dgm:pt modelId="{50F23158-EF06-41D6-8C40-79C4863D89FF}" type="pres">
      <dgm:prSet presAssocID="{C57CF471-A37C-419B-A6C7-EF44BC76AF1F}" presName="ParentBackground" presStyleLbl="node1" presStyleIdx="1" presStyleCnt="10"/>
      <dgm:spPr/>
    </dgm:pt>
    <dgm:pt modelId="{5FAF4D6C-9080-46C7-83FD-CF4B1602CB62}" type="pres">
      <dgm:prSet presAssocID="{C57CF471-A37C-419B-A6C7-EF44BC76AF1F}" presName="Parent5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ADC81C78-19FE-425C-8131-602B049BD780}" type="pres">
      <dgm:prSet presAssocID="{19AC7D6D-0220-47E5-A085-E11FF2C64D84}" presName="Accent4" presStyleCnt="0"/>
      <dgm:spPr/>
    </dgm:pt>
    <dgm:pt modelId="{B7945369-B4E4-4FC0-831F-C4237D0AE211}" type="pres">
      <dgm:prSet presAssocID="{19AC7D6D-0220-47E5-A085-E11FF2C64D84}" presName="Accent" presStyleLbl="node1" presStyleIdx="2" presStyleCnt="10"/>
      <dgm:spPr/>
    </dgm:pt>
    <dgm:pt modelId="{33649B39-73AC-4D40-9406-1D7BA932614B}" type="pres">
      <dgm:prSet presAssocID="{19AC7D6D-0220-47E5-A085-E11FF2C64D84}" presName="ParentBackground4" presStyleCnt="0"/>
      <dgm:spPr/>
    </dgm:pt>
    <dgm:pt modelId="{034D2613-F29D-42EC-BEB4-BCE5A077225B}" type="pres">
      <dgm:prSet presAssocID="{19AC7D6D-0220-47E5-A085-E11FF2C64D84}" presName="ParentBackground" presStyleLbl="node1" presStyleIdx="3" presStyleCnt="10"/>
      <dgm:spPr/>
    </dgm:pt>
    <dgm:pt modelId="{84934597-8B97-454E-8F22-AA73487D8410}" type="pres">
      <dgm:prSet presAssocID="{19AC7D6D-0220-47E5-A085-E11FF2C64D84}" presName="Parent4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99B06950-0A0F-4A4F-8888-D1F9CFDE3CF2}" type="pres">
      <dgm:prSet presAssocID="{DE468E1F-F043-4CCB-B838-06E9CD06B659}" presName="Accent3" presStyleCnt="0"/>
      <dgm:spPr/>
    </dgm:pt>
    <dgm:pt modelId="{AB277287-FD5D-4C90-B8C7-AAE6BDEFD2D7}" type="pres">
      <dgm:prSet presAssocID="{DE468E1F-F043-4CCB-B838-06E9CD06B659}" presName="Accent" presStyleLbl="node1" presStyleIdx="4" presStyleCnt="10"/>
      <dgm:spPr/>
    </dgm:pt>
    <dgm:pt modelId="{EE5DC509-0949-4729-A941-BE074FBCF010}" type="pres">
      <dgm:prSet presAssocID="{DE468E1F-F043-4CCB-B838-06E9CD06B659}" presName="ParentBackground3" presStyleCnt="0"/>
      <dgm:spPr/>
    </dgm:pt>
    <dgm:pt modelId="{6DD33FF4-A790-48E9-A119-63E5B1D52E05}" type="pres">
      <dgm:prSet presAssocID="{DE468E1F-F043-4CCB-B838-06E9CD06B659}" presName="ParentBackground" presStyleLbl="node1" presStyleIdx="5" presStyleCnt="10"/>
      <dgm:spPr/>
    </dgm:pt>
    <dgm:pt modelId="{922D8C81-CEB3-484B-BFF4-D8CA1CD85B55}" type="pres">
      <dgm:prSet presAssocID="{DE468E1F-F043-4CCB-B838-06E9CD06B659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5C1BFB66-26AA-434C-A957-1A499E3BE244}" type="pres">
      <dgm:prSet presAssocID="{B812ECBA-D471-45D1-8ADE-6D0A46880C47}" presName="Accent2" presStyleCnt="0"/>
      <dgm:spPr/>
    </dgm:pt>
    <dgm:pt modelId="{60C0C44C-B446-4A4C-90E7-39398623A006}" type="pres">
      <dgm:prSet presAssocID="{B812ECBA-D471-45D1-8ADE-6D0A46880C47}" presName="Accent" presStyleLbl="node1" presStyleIdx="6" presStyleCnt="10"/>
      <dgm:spPr/>
    </dgm:pt>
    <dgm:pt modelId="{F8DAB03D-D0DC-4776-B3AE-5FF95975325F}" type="pres">
      <dgm:prSet presAssocID="{B812ECBA-D471-45D1-8ADE-6D0A46880C47}" presName="ParentBackground2" presStyleCnt="0"/>
      <dgm:spPr/>
    </dgm:pt>
    <dgm:pt modelId="{299DD25E-36B3-4076-A067-8BB0C791B075}" type="pres">
      <dgm:prSet presAssocID="{B812ECBA-D471-45D1-8ADE-6D0A46880C47}" presName="ParentBackground" presStyleLbl="node1" presStyleIdx="7" presStyleCnt="10"/>
      <dgm:spPr/>
    </dgm:pt>
    <dgm:pt modelId="{052B117A-E43E-470F-B411-FB38F56DBC33}" type="pres">
      <dgm:prSet presAssocID="{B812ECBA-D471-45D1-8ADE-6D0A46880C47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EF1DC5F3-4CB9-4D16-8486-707A9766FECE}" type="pres">
      <dgm:prSet presAssocID="{C1685C8E-C504-44D9-8EA0-D77A6F5336C8}" presName="Accent1" presStyleCnt="0"/>
      <dgm:spPr/>
    </dgm:pt>
    <dgm:pt modelId="{13E95B36-9C26-4833-9D91-A8A833E63D29}" type="pres">
      <dgm:prSet presAssocID="{C1685C8E-C504-44D9-8EA0-D77A6F5336C8}" presName="Accent" presStyleLbl="node1" presStyleIdx="8" presStyleCnt="10"/>
      <dgm:spPr/>
    </dgm:pt>
    <dgm:pt modelId="{F0C5D9A5-5746-4ABC-AECF-62F351FA5394}" type="pres">
      <dgm:prSet presAssocID="{C1685C8E-C504-44D9-8EA0-D77A6F5336C8}" presName="ParentBackground1" presStyleCnt="0"/>
      <dgm:spPr/>
    </dgm:pt>
    <dgm:pt modelId="{9E31CD8B-6E09-455F-8FCC-0CA849034C3A}" type="pres">
      <dgm:prSet presAssocID="{C1685C8E-C504-44D9-8EA0-D77A6F5336C8}" presName="ParentBackground" presStyleLbl="node1" presStyleIdx="9" presStyleCnt="10"/>
      <dgm:spPr/>
    </dgm:pt>
    <dgm:pt modelId="{23573C6D-6FEE-4E39-B662-AA58BAA3AC4C}" type="pres">
      <dgm:prSet presAssocID="{C1685C8E-C504-44D9-8EA0-D77A6F5336C8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05E05611-4390-4878-8BBE-37DCF338CABB}" type="presOf" srcId="{C57CF471-A37C-419B-A6C7-EF44BC76AF1F}" destId="{5FAF4D6C-9080-46C7-83FD-CF4B1602CB62}" srcOrd="1" destOrd="0" presId="urn:microsoft.com/office/officeart/2018/layout/CircleProcess"/>
    <dgm:cxn modelId="{F7F4CC15-5356-4A4C-A853-397E23116271}" type="presOf" srcId="{DE468E1F-F043-4CCB-B838-06E9CD06B659}" destId="{6DD33FF4-A790-48E9-A119-63E5B1D52E05}" srcOrd="0" destOrd="0" presId="urn:microsoft.com/office/officeart/2018/layout/CircleProcess"/>
    <dgm:cxn modelId="{F1728F26-4CA9-415E-8723-B8F29601906A}" srcId="{AE7B99A4-54F7-4539-8152-1E864B28D60D}" destId="{C1685C8E-C504-44D9-8EA0-D77A6F5336C8}" srcOrd="0" destOrd="0" parTransId="{E32D0C76-039A-4A72-921D-336683B1AA8E}" sibTransId="{9E939111-690E-48C0-BE4E-8159989D6C05}"/>
    <dgm:cxn modelId="{94556333-07F8-47D9-9315-F1C592C9E4A0}" type="presOf" srcId="{19AC7D6D-0220-47E5-A085-E11FF2C64D84}" destId="{84934597-8B97-454E-8F22-AA73487D8410}" srcOrd="1" destOrd="0" presId="urn:microsoft.com/office/officeart/2018/layout/CircleProcess"/>
    <dgm:cxn modelId="{7BE49D44-E088-451A-ABEC-851EB04414FC}" srcId="{AE7B99A4-54F7-4539-8152-1E864B28D60D}" destId="{DE468E1F-F043-4CCB-B838-06E9CD06B659}" srcOrd="2" destOrd="0" parTransId="{7A553191-39CC-4093-BD79-2642E9618051}" sibTransId="{F9DC5268-C1E5-4F17-B266-93513D11632C}"/>
    <dgm:cxn modelId="{B0D7E144-25BA-4B91-97D8-12A204435E0C}" type="presOf" srcId="{AE7B99A4-54F7-4539-8152-1E864B28D60D}" destId="{1D69AA03-AD97-43D8-B1FC-96D60F1FA397}" srcOrd="0" destOrd="0" presId="urn:microsoft.com/office/officeart/2018/layout/CircleProcess"/>
    <dgm:cxn modelId="{D9472465-FDB2-42CB-9AF5-73F72AF03EC0}" srcId="{AE7B99A4-54F7-4539-8152-1E864B28D60D}" destId="{19AC7D6D-0220-47E5-A085-E11FF2C64D84}" srcOrd="3" destOrd="0" parTransId="{BE79AC51-D2A4-4414-A449-9CDAFAD41A55}" sibTransId="{116B04A2-246D-4CFC-B3BB-6CA8B42BC15F}"/>
    <dgm:cxn modelId="{B8471B4B-B809-47F8-846F-E0851DD3381F}" type="presOf" srcId="{19AC7D6D-0220-47E5-A085-E11FF2C64D84}" destId="{034D2613-F29D-42EC-BEB4-BCE5A077225B}" srcOrd="0" destOrd="0" presId="urn:microsoft.com/office/officeart/2018/layout/CircleProcess"/>
    <dgm:cxn modelId="{2B82E44D-1456-4DBF-A9F8-61BD41AB9977}" type="presOf" srcId="{C57CF471-A37C-419B-A6C7-EF44BC76AF1F}" destId="{50F23158-EF06-41D6-8C40-79C4863D89FF}" srcOrd="0" destOrd="0" presId="urn:microsoft.com/office/officeart/2018/layout/CircleProcess"/>
    <dgm:cxn modelId="{10C07E55-9DD1-4B12-82FC-BE8545051CB7}" type="presOf" srcId="{B812ECBA-D471-45D1-8ADE-6D0A46880C47}" destId="{299DD25E-36B3-4076-A067-8BB0C791B075}" srcOrd="0" destOrd="0" presId="urn:microsoft.com/office/officeart/2018/layout/CircleProcess"/>
    <dgm:cxn modelId="{F4C94277-9F2C-4106-87CE-3B6D2E72A782}" type="presOf" srcId="{DE468E1F-F043-4CCB-B838-06E9CD06B659}" destId="{922D8C81-CEB3-484B-BFF4-D8CA1CD85B55}" srcOrd="1" destOrd="0" presId="urn:microsoft.com/office/officeart/2018/layout/CircleProcess"/>
    <dgm:cxn modelId="{E0B40258-16E6-4F14-9AEB-069D052601E2}" type="presOf" srcId="{C1685C8E-C504-44D9-8EA0-D77A6F5336C8}" destId="{9E31CD8B-6E09-455F-8FCC-0CA849034C3A}" srcOrd="0" destOrd="0" presId="urn:microsoft.com/office/officeart/2018/layout/CircleProcess"/>
    <dgm:cxn modelId="{FA9B2E8E-8DF6-46FF-9EF8-85CA60F205D5}" srcId="{AE7B99A4-54F7-4539-8152-1E864B28D60D}" destId="{B812ECBA-D471-45D1-8ADE-6D0A46880C47}" srcOrd="1" destOrd="0" parTransId="{3298CA19-4ED9-49E2-8FB5-4A967EE710BD}" sibTransId="{CF22A6E7-5E99-4BCF-B72C-74F0761A9826}"/>
    <dgm:cxn modelId="{CFEDC2EE-4701-481F-9C4D-1C57043FABC4}" type="presOf" srcId="{C1685C8E-C504-44D9-8EA0-D77A6F5336C8}" destId="{23573C6D-6FEE-4E39-B662-AA58BAA3AC4C}" srcOrd="1" destOrd="0" presId="urn:microsoft.com/office/officeart/2018/layout/CircleProcess"/>
    <dgm:cxn modelId="{16901AF4-B3E9-4934-8B29-F1DC1EA84D4A}" srcId="{AE7B99A4-54F7-4539-8152-1E864B28D60D}" destId="{C57CF471-A37C-419B-A6C7-EF44BC76AF1F}" srcOrd="4" destOrd="0" parTransId="{48A9BE1F-90C4-4B65-9D3E-0AFBFB07B9CC}" sibTransId="{ED3F53EB-C7D9-4AA2-8A53-65966CE968EF}"/>
    <dgm:cxn modelId="{BD7EA8FE-98F4-4ABC-91F8-92D2489622C1}" type="presOf" srcId="{B812ECBA-D471-45D1-8ADE-6D0A46880C47}" destId="{052B117A-E43E-470F-B411-FB38F56DBC33}" srcOrd="1" destOrd="0" presId="urn:microsoft.com/office/officeart/2018/layout/CircleProcess"/>
    <dgm:cxn modelId="{E3609583-FA11-48C4-9A43-EF74D12313BB}" type="presParOf" srcId="{1D69AA03-AD97-43D8-B1FC-96D60F1FA397}" destId="{E74297D2-FEDE-479F-9612-79F68BFCA079}" srcOrd="0" destOrd="0" presId="urn:microsoft.com/office/officeart/2018/layout/CircleProcess"/>
    <dgm:cxn modelId="{67E403E9-CC52-4866-8C99-DC6CA10395EA}" type="presParOf" srcId="{E74297D2-FEDE-479F-9612-79F68BFCA079}" destId="{5629EC65-A513-41BD-A79A-A6FCED15AA61}" srcOrd="0" destOrd="0" presId="urn:microsoft.com/office/officeart/2018/layout/CircleProcess"/>
    <dgm:cxn modelId="{E5A412A8-C7F6-4BC5-A1BB-4D24BB5769CA}" type="presParOf" srcId="{1D69AA03-AD97-43D8-B1FC-96D60F1FA397}" destId="{2EC02202-924F-4A28-9DF4-EA72FABE153B}" srcOrd="1" destOrd="0" presId="urn:microsoft.com/office/officeart/2018/layout/CircleProcess"/>
    <dgm:cxn modelId="{44753FBA-AEFC-4F5F-8A21-8E552F020C83}" type="presParOf" srcId="{2EC02202-924F-4A28-9DF4-EA72FABE153B}" destId="{50F23158-EF06-41D6-8C40-79C4863D89FF}" srcOrd="0" destOrd="0" presId="urn:microsoft.com/office/officeart/2018/layout/CircleProcess"/>
    <dgm:cxn modelId="{5100A763-3731-44B7-A948-CE794BA3CD73}" type="presParOf" srcId="{1D69AA03-AD97-43D8-B1FC-96D60F1FA397}" destId="{5FAF4D6C-9080-46C7-83FD-CF4B1602CB62}" srcOrd="2" destOrd="0" presId="urn:microsoft.com/office/officeart/2018/layout/CircleProcess"/>
    <dgm:cxn modelId="{9A18F5A5-5E8F-4F9C-9E80-A4D09585EBDA}" type="presParOf" srcId="{1D69AA03-AD97-43D8-B1FC-96D60F1FA397}" destId="{ADC81C78-19FE-425C-8131-602B049BD780}" srcOrd="3" destOrd="0" presId="urn:microsoft.com/office/officeart/2018/layout/CircleProcess"/>
    <dgm:cxn modelId="{802E8E91-8A7F-443F-A5E5-401B476F9470}" type="presParOf" srcId="{ADC81C78-19FE-425C-8131-602B049BD780}" destId="{B7945369-B4E4-4FC0-831F-C4237D0AE211}" srcOrd="0" destOrd="0" presId="urn:microsoft.com/office/officeart/2018/layout/CircleProcess"/>
    <dgm:cxn modelId="{45C4CFF5-678D-4B0C-928B-652882F1C154}" type="presParOf" srcId="{1D69AA03-AD97-43D8-B1FC-96D60F1FA397}" destId="{33649B39-73AC-4D40-9406-1D7BA932614B}" srcOrd="4" destOrd="0" presId="urn:microsoft.com/office/officeart/2018/layout/CircleProcess"/>
    <dgm:cxn modelId="{8B641335-8951-4180-B473-E9DAA5CF25B9}" type="presParOf" srcId="{33649B39-73AC-4D40-9406-1D7BA932614B}" destId="{034D2613-F29D-42EC-BEB4-BCE5A077225B}" srcOrd="0" destOrd="0" presId="urn:microsoft.com/office/officeart/2018/layout/CircleProcess"/>
    <dgm:cxn modelId="{12790E61-15B8-4C50-9894-22B549F4A4B2}" type="presParOf" srcId="{1D69AA03-AD97-43D8-B1FC-96D60F1FA397}" destId="{84934597-8B97-454E-8F22-AA73487D8410}" srcOrd="5" destOrd="0" presId="urn:microsoft.com/office/officeart/2018/layout/CircleProcess"/>
    <dgm:cxn modelId="{D93932A4-6112-4B8F-B70B-642694BD6B9A}" type="presParOf" srcId="{1D69AA03-AD97-43D8-B1FC-96D60F1FA397}" destId="{99B06950-0A0F-4A4F-8888-D1F9CFDE3CF2}" srcOrd="6" destOrd="0" presId="urn:microsoft.com/office/officeart/2018/layout/CircleProcess"/>
    <dgm:cxn modelId="{F6772481-9FAC-4E53-90F8-CFDC2EF93DD9}" type="presParOf" srcId="{99B06950-0A0F-4A4F-8888-D1F9CFDE3CF2}" destId="{AB277287-FD5D-4C90-B8C7-AAE6BDEFD2D7}" srcOrd="0" destOrd="0" presId="urn:microsoft.com/office/officeart/2018/layout/CircleProcess"/>
    <dgm:cxn modelId="{F399F4AF-5BD6-44DE-B42D-40B8E9B17F86}" type="presParOf" srcId="{1D69AA03-AD97-43D8-B1FC-96D60F1FA397}" destId="{EE5DC509-0949-4729-A941-BE074FBCF010}" srcOrd="7" destOrd="0" presId="urn:microsoft.com/office/officeart/2018/layout/CircleProcess"/>
    <dgm:cxn modelId="{08591CA4-447A-4C20-8D3F-37B92E96429C}" type="presParOf" srcId="{EE5DC509-0949-4729-A941-BE074FBCF010}" destId="{6DD33FF4-A790-48E9-A119-63E5B1D52E05}" srcOrd="0" destOrd="0" presId="urn:microsoft.com/office/officeart/2018/layout/CircleProcess"/>
    <dgm:cxn modelId="{3D25DA73-605F-43A1-AE39-7944B510EFCA}" type="presParOf" srcId="{1D69AA03-AD97-43D8-B1FC-96D60F1FA397}" destId="{922D8C81-CEB3-484B-BFF4-D8CA1CD85B55}" srcOrd="8" destOrd="0" presId="urn:microsoft.com/office/officeart/2018/layout/CircleProcess"/>
    <dgm:cxn modelId="{B5D15DCF-4CA2-4AE5-8951-CDD74210B0E4}" type="presParOf" srcId="{1D69AA03-AD97-43D8-B1FC-96D60F1FA397}" destId="{5C1BFB66-26AA-434C-A957-1A499E3BE244}" srcOrd="9" destOrd="0" presId="urn:microsoft.com/office/officeart/2018/layout/CircleProcess"/>
    <dgm:cxn modelId="{9B479F4E-DF9B-4D64-B76C-BCD4671D3974}" type="presParOf" srcId="{5C1BFB66-26AA-434C-A957-1A499E3BE244}" destId="{60C0C44C-B446-4A4C-90E7-39398623A006}" srcOrd="0" destOrd="0" presId="urn:microsoft.com/office/officeart/2018/layout/CircleProcess"/>
    <dgm:cxn modelId="{45D7AACA-CACD-4385-868D-F379ED99EB04}" type="presParOf" srcId="{1D69AA03-AD97-43D8-B1FC-96D60F1FA397}" destId="{F8DAB03D-D0DC-4776-B3AE-5FF95975325F}" srcOrd="10" destOrd="0" presId="urn:microsoft.com/office/officeart/2018/layout/CircleProcess"/>
    <dgm:cxn modelId="{39AC952D-D67A-4496-B991-36E84087217F}" type="presParOf" srcId="{F8DAB03D-D0DC-4776-B3AE-5FF95975325F}" destId="{299DD25E-36B3-4076-A067-8BB0C791B075}" srcOrd="0" destOrd="0" presId="urn:microsoft.com/office/officeart/2018/layout/CircleProcess"/>
    <dgm:cxn modelId="{B7342D5A-B471-4B07-BF7A-B7450C94C840}" type="presParOf" srcId="{1D69AA03-AD97-43D8-B1FC-96D60F1FA397}" destId="{052B117A-E43E-470F-B411-FB38F56DBC33}" srcOrd="11" destOrd="0" presId="urn:microsoft.com/office/officeart/2018/layout/CircleProcess"/>
    <dgm:cxn modelId="{F091AEBC-A4C1-4D54-AE48-6A57236FE6C8}" type="presParOf" srcId="{1D69AA03-AD97-43D8-B1FC-96D60F1FA397}" destId="{EF1DC5F3-4CB9-4D16-8486-707A9766FECE}" srcOrd="12" destOrd="0" presId="urn:microsoft.com/office/officeart/2018/layout/CircleProcess"/>
    <dgm:cxn modelId="{B13D9D7C-4339-45F2-BD7E-DB68475D6444}" type="presParOf" srcId="{EF1DC5F3-4CB9-4D16-8486-707A9766FECE}" destId="{13E95B36-9C26-4833-9D91-A8A833E63D29}" srcOrd="0" destOrd="0" presId="urn:microsoft.com/office/officeart/2018/layout/CircleProcess"/>
    <dgm:cxn modelId="{8BB65EDB-2E96-4BE5-BF17-E3BC974BC385}" type="presParOf" srcId="{1D69AA03-AD97-43D8-B1FC-96D60F1FA397}" destId="{F0C5D9A5-5746-4ABC-AECF-62F351FA5394}" srcOrd="13" destOrd="0" presId="urn:microsoft.com/office/officeart/2018/layout/CircleProcess"/>
    <dgm:cxn modelId="{9C4C6012-C598-4550-9D45-53E7F214A4B6}" type="presParOf" srcId="{F0C5D9A5-5746-4ABC-AECF-62F351FA5394}" destId="{9E31CD8B-6E09-455F-8FCC-0CA849034C3A}" srcOrd="0" destOrd="0" presId="urn:microsoft.com/office/officeart/2018/layout/CircleProcess"/>
    <dgm:cxn modelId="{344C142B-C922-426F-BBD2-397ADF4B3F7F}" type="presParOf" srcId="{1D69AA03-AD97-43D8-B1FC-96D60F1FA397}" destId="{23573C6D-6FEE-4E39-B662-AA58BAA3AC4C}" srcOrd="14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BE8896-7A97-48D3-B9E6-742250117AE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292DF01-28E3-4157-8AC9-274606C9F9B5}">
      <dgm:prSet/>
      <dgm:spPr/>
      <dgm:t>
        <a:bodyPr/>
        <a:lstStyle/>
        <a:p>
          <a:pPr>
            <a:lnSpc>
              <a:spcPct val="100000"/>
            </a:lnSpc>
          </a:pPr>
          <a:r>
            <a:rPr lang="sv-FI"/>
            <a:t>Programmet har (för)</a:t>
          </a:r>
          <a:r>
            <a:rPr lang="sv-FI" u="sng"/>
            <a:t>ändrats</a:t>
          </a:r>
          <a:r>
            <a:rPr lang="sv-FI"/>
            <a:t> och ...</a:t>
          </a:r>
          <a:endParaRPr lang="en-US"/>
        </a:p>
      </dgm:t>
    </dgm:pt>
    <dgm:pt modelId="{53FA6898-7058-4E8C-9AE3-C9C8C9009E6D}" type="parTrans" cxnId="{B5BBFFE9-AD48-4F07-B938-E979A6669C32}">
      <dgm:prSet/>
      <dgm:spPr/>
      <dgm:t>
        <a:bodyPr/>
        <a:lstStyle/>
        <a:p>
          <a:endParaRPr lang="en-US"/>
        </a:p>
      </dgm:t>
    </dgm:pt>
    <dgm:pt modelId="{26F9AF0C-5172-4469-9E9A-DA14EFEBE62C}" type="sibTrans" cxnId="{B5BBFFE9-AD48-4F07-B938-E979A6669C32}">
      <dgm:prSet/>
      <dgm:spPr/>
      <dgm:t>
        <a:bodyPr/>
        <a:lstStyle/>
        <a:p>
          <a:endParaRPr lang="en-US"/>
        </a:p>
      </dgm:t>
    </dgm:pt>
    <dgm:pt modelId="{C07C7F56-C718-45B7-815A-0CE7FA67AB41}">
      <dgm:prSet/>
      <dgm:spPr/>
      <dgm:t>
        <a:bodyPr/>
        <a:lstStyle/>
        <a:p>
          <a:pPr>
            <a:lnSpc>
              <a:spcPct val="100000"/>
            </a:lnSpc>
          </a:pPr>
          <a:r>
            <a:rPr lang="sv-FI"/>
            <a:t>VÄXLA pengar</a:t>
          </a:r>
          <a:endParaRPr lang="en-US"/>
        </a:p>
      </dgm:t>
    </dgm:pt>
    <dgm:pt modelId="{52B9BD99-4A48-4B27-994C-FAD13DCEE823}" type="parTrans" cxnId="{92BAF677-FCED-430B-AD2E-68DEA8A5B05E}">
      <dgm:prSet/>
      <dgm:spPr/>
      <dgm:t>
        <a:bodyPr/>
        <a:lstStyle/>
        <a:p>
          <a:endParaRPr lang="en-US"/>
        </a:p>
      </dgm:t>
    </dgm:pt>
    <dgm:pt modelId="{DA279306-A7AB-4BA1-B87E-812325E075D2}" type="sibTrans" cxnId="{92BAF677-FCED-430B-AD2E-68DEA8A5B05E}">
      <dgm:prSet/>
      <dgm:spPr/>
      <dgm:t>
        <a:bodyPr/>
        <a:lstStyle/>
        <a:p>
          <a:endParaRPr lang="en-US"/>
        </a:p>
      </dgm:t>
    </dgm:pt>
    <dgm:pt modelId="{73D4212E-B2CC-4426-9B40-AB96BF5CB875}">
      <dgm:prSet/>
      <dgm:spPr/>
      <dgm:t>
        <a:bodyPr/>
        <a:lstStyle/>
        <a:p>
          <a:pPr>
            <a:lnSpc>
              <a:spcPct val="100000"/>
            </a:lnSpc>
          </a:pPr>
          <a:r>
            <a:rPr lang="sv-FI"/>
            <a:t>BYTA skola</a:t>
          </a:r>
          <a:endParaRPr lang="en-US"/>
        </a:p>
      </dgm:t>
    </dgm:pt>
    <dgm:pt modelId="{2CCE3CF2-DCE7-46DE-B02C-D037DB061EC2}" type="parTrans" cxnId="{B29653A6-96F3-4DC1-9389-1B9346483315}">
      <dgm:prSet/>
      <dgm:spPr/>
      <dgm:t>
        <a:bodyPr/>
        <a:lstStyle/>
        <a:p>
          <a:endParaRPr lang="en-US"/>
        </a:p>
      </dgm:t>
    </dgm:pt>
    <dgm:pt modelId="{4A914D2A-F40E-4704-9995-89A92DA2E5F8}" type="sibTrans" cxnId="{B29653A6-96F3-4DC1-9389-1B9346483315}">
      <dgm:prSet/>
      <dgm:spPr/>
      <dgm:t>
        <a:bodyPr/>
        <a:lstStyle/>
        <a:p>
          <a:endParaRPr lang="en-US"/>
        </a:p>
      </dgm:t>
    </dgm:pt>
    <dgm:pt modelId="{8ACD0BEF-B6F5-42E6-B46B-51EB903D73FF}" type="pres">
      <dgm:prSet presAssocID="{D4BE8896-7A97-48D3-B9E6-742250117AED}" presName="root" presStyleCnt="0">
        <dgm:presLayoutVars>
          <dgm:dir/>
          <dgm:resizeHandles val="exact"/>
        </dgm:presLayoutVars>
      </dgm:prSet>
      <dgm:spPr/>
    </dgm:pt>
    <dgm:pt modelId="{39E500C2-4A4F-4D6E-91D3-380A02CB183E}" type="pres">
      <dgm:prSet presAssocID="{A292DF01-28E3-4157-8AC9-274606C9F9B5}" presName="compNode" presStyleCnt="0"/>
      <dgm:spPr/>
    </dgm:pt>
    <dgm:pt modelId="{69182341-625F-43CD-8F6F-5EC0A83B6225}" type="pres">
      <dgm:prSet presAssocID="{A292DF01-28E3-4157-8AC9-274606C9F9B5}" presName="bgRect" presStyleLbl="bgShp" presStyleIdx="0" presStyleCnt="3"/>
      <dgm:spPr/>
    </dgm:pt>
    <dgm:pt modelId="{93555A0E-905A-4D4B-A50D-F9F5446E6973}" type="pres">
      <dgm:prSet presAssocID="{A292DF01-28E3-4157-8AC9-274606C9F9B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254C3E9-097B-47D8-8923-1846434276AB}" type="pres">
      <dgm:prSet presAssocID="{A292DF01-28E3-4157-8AC9-274606C9F9B5}" presName="spaceRect" presStyleCnt="0"/>
      <dgm:spPr/>
    </dgm:pt>
    <dgm:pt modelId="{354BDADE-FD3A-40CD-BAAB-E7226B960781}" type="pres">
      <dgm:prSet presAssocID="{A292DF01-28E3-4157-8AC9-274606C9F9B5}" presName="parTx" presStyleLbl="revTx" presStyleIdx="0" presStyleCnt="3">
        <dgm:presLayoutVars>
          <dgm:chMax val="0"/>
          <dgm:chPref val="0"/>
        </dgm:presLayoutVars>
      </dgm:prSet>
      <dgm:spPr/>
    </dgm:pt>
    <dgm:pt modelId="{3A3447C5-E14C-467C-AC50-6E4910AA60BF}" type="pres">
      <dgm:prSet presAssocID="{26F9AF0C-5172-4469-9E9A-DA14EFEBE62C}" presName="sibTrans" presStyleCnt="0"/>
      <dgm:spPr/>
    </dgm:pt>
    <dgm:pt modelId="{79D0D728-78B8-4DA7-A423-6BE5E86560E6}" type="pres">
      <dgm:prSet presAssocID="{C07C7F56-C718-45B7-815A-0CE7FA67AB41}" presName="compNode" presStyleCnt="0"/>
      <dgm:spPr/>
    </dgm:pt>
    <dgm:pt modelId="{262A5C5E-81E6-4E7D-B4EC-439136E80D1F}" type="pres">
      <dgm:prSet presAssocID="{C07C7F56-C718-45B7-815A-0CE7FA67AB41}" presName="bgRect" presStyleLbl="bgShp" presStyleIdx="1" presStyleCnt="3"/>
      <dgm:spPr/>
    </dgm:pt>
    <dgm:pt modelId="{F52529D5-3CAE-4294-B8AA-DFA6920021FC}" type="pres">
      <dgm:prSet presAssocID="{C07C7F56-C718-45B7-815A-0CE7FA67AB4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rsor"/>
        </a:ext>
      </dgm:extLst>
    </dgm:pt>
    <dgm:pt modelId="{461799F5-AE5B-44D3-B4F6-33CCC7243BA2}" type="pres">
      <dgm:prSet presAssocID="{C07C7F56-C718-45B7-815A-0CE7FA67AB41}" presName="spaceRect" presStyleCnt="0"/>
      <dgm:spPr/>
    </dgm:pt>
    <dgm:pt modelId="{C819C3DD-EC94-4573-9111-490871400640}" type="pres">
      <dgm:prSet presAssocID="{C07C7F56-C718-45B7-815A-0CE7FA67AB41}" presName="parTx" presStyleLbl="revTx" presStyleIdx="1" presStyleCnt="3">
        <dgm:presLayoutVars>
          <dgm:chMax val="0"/>
          <dgm:chPref val="0"/>
        </dgm:presLayoutVars>
      </dgm:prSet>
      <dgm:spPr/>
    </dgm:pt>
    <dgm:pt modelId="{B3EA6DC6-017C-42D1-A5BD-38DAA8F6DA0F}" type="pres">
      <dgm:prSet presAssocID="{DA279306-A7AB-4BA1-B87E-812325E075D2}" presName="sibTrans" presStyleCnt="0"/>
      <dgm:spPr/>
    </dgm:pt>
    <dgm:pt modelId="{6EE1C8F8-5DB2-42CB-84EE-A95D87584398}" type="pres">
      <dgm:prSet presAssocID="{73D4212E-B2CC-4426-9B40-AB96BF5CB875}" presName="compNode" presStyleCnt="0"/>
      <dgm:spPr/>
    </dgm:pt>
    <dgm:pt modelId="{FCBAFB07-ABC7-4911-B845-BDA2758183A7}" type="pres">
      <dgm:prSet presAssocID="{73D4212E-B2CC-4426-9B40-AB96BF5CB875}" presName="bgRect" presStyleLbl="bgShp" presStyleIdx="2" presStyleCnt="3"/>
      <dgm:spPr/>
    </dgm:pt>
    <dgm:pt modelId="{E9E9F38E-0B76-43E7-B418-122F49CE0DD7}" type="pres">
      <dgm:prSet presAssocID="{73D4212E-B2CC-4426-9B40-AB96BF5CB87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37402F2-5123-46FC-B179-C0E63AE7EA41}" type="pres">
      <dgm:prSet presAssocID="{73D4212E-B2CC-4426-9B40-AB96BF5CB875}" presName="spaceRect" presStyleCnt="0"/>
      <dgm:spPr/>
    </dgm:pt>
    <dgm:pt modelId="{95EEF12E-0E21-4D42-A314-2CD973E0FB23}" type="pres">
      <dgm:prSet presAssocID="{73D4212E-B2CC-4426-9B40-AB96BF5CB87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7D6EC14-AE45-4D60-B954-C414C926FE3F}" type="presOf" srcId="{A292DF01-28E3-4157-8AC9-274606C9F9B5}" destId="{354BDADE-FD3A-40CD-BAAB-E7226B960781}" srcOrd="0" destOrd="0" presId="urn:microsoft.com/office/officeart/2018/2/layout/IconVerticalSolidList"/>
    <dgm:cxn modelId="{2F2E7717-CA39-46FD-B7C2-BFAD837142E8}" type="presOf" srcId="{D4BE8896-7A97-48D3-B9E6-742250117AED}" destId="{8ACD0BEF-B6F5-42E6-B46B-51EB903D73FF}" srcOrd="0" destOrd="0" presId="urn:microsoft.com/office/officeart/2018/2/layout/IconVerticalSolidList"/>
    <dgm:cxn modelId="{92BAF677-FCED-430B-AD2E-68DEA8A5B05E}" srcId="{D4BE8896-7A97-48D3-B9E6-742250117AED}" destId="{C07C7F56-C718-45B7-815A-0CE7FA67AB41}" srcOrd="1" destOrd="0" parTransId="{52B9BD99-4A48-4B27-994C-FAD13DCEE823}" sibTransId="{DA279306-A7AB-4BA1-B87E-812325E075D2}"/>
    <dgm:cxn modelId="{B29653A6-96F3-4DC1-9389-1B9346483315}" srcId="{D4BE8896-7A97-48D3-B9E6-742250117AED}" destId="{73D4212E-B2CC-4426-9B40-AB96BF5CB875}" srcOrd="2" destOrd="0" parTransId="{2CCE3CF2-DCE7-46DE-B02C-D037DB061EC2}" sibTransId="{4A914D2A-F40E-4704-9995-89A92DA2E5F8}"/>
    <dgm:cxn modelId="{BF4895C1-AE62-4E05-9630-192440862FED}" type="presOf" srcId="{C07C7F56-C718-45B7-815A-0CE7FA67AB41}" destId="{C819C3DD-EC94-4573-9111-490871400640}" srcOrd="0" destOrd="0" presId="urn:microsoft.com/office/officeart/2018/2/layout/IconVerticalSolidList"/>
    <dgm:cxn modelId="{539394E7-932B-41BB-88A8-A978E11F3DD2}" type="presOf" srcId="{73D4212E-B2CC-4426-9B40-AB96BF5CB875}" destId="{95EEF12E-0E21-4D42-A314-2CD973E0FB23}" srcOrd="0" destOrd="0" presId="urn:microsoft.com/office/officeart/2018/2/layout/IconVerticalSolidList"/>
    <dgm:cxn modelId="{B5BBFFE9-AD48-4F07-B938-E979A6669C32}" srcId="{D4BE8896-7A97-48D3-B9E6-742250117AED}" destId="{A292DF01-28E3-4157-8AC9-274606C9F9B5}" srcOrd="0" destOrd="0" parTransId="{53FA6898-7058-4E8C-9AE3-C9C8C9009E6D}" sibTransId="{26F9AF0C-5172-4469-9E9A-DA14EFEBE62C}"/>
    <dgm:cxn modelId="{3A057892-E1E6-4526-8386-157C9B368824}" type="presParOf" srcId="{8ACD0BEF-B6F5-42E6-B46B-51EB903D73FF}" destId="{39E500C2-4A4F-4D6E-91D3-380A02CB183E}" srcOrd="0" destOrd="0" presId="urn:microsoft.com/office/officeart/2018/2/layout/IconVerticalSolidList"/>
    <dgm:cxn modelId="{A2EFA61B-C7F6-42AD-8668-BB77DA6CF54F}" type="presParOf" srcId="{39E500C2-4A4F-4D6E-91D3-380A02CB183E}" destId="{69182341-625F-43CD-8F6F-5EC0A83B6225}" srcOrd="0" destOrd="0" presId="urn:microsoft.com/office/officeart/2018/2/layout/IconVerticalSolidList"/>
    <dgm:cxn modelId="{7B159BAC-DEE1-4321-8DDB-458270005803}" type="presParOf" srcId="{39E500C2-4A4F-4D6E-91D3-380A02CB183E}" destId="{93555A0E-905A-4D4B-A50D-F9F5446E6973}" srcOrd="1" destOrd="0" presId="urn:microsoft.com/office/officeart/2018/2/layout/IconVerticalSolidList"/>
    <dgm:cxn modelId="{D2B57E7C-AE0D-49CB-AD87-FBA5A2C572CB}" type="presParOf" srcId="{39E500C2-4A4F-4D6E-91D3-380A02CB183E}" destId="{B254C3E9-097B-47D8-8923-1846434276AB}" srcOrd="2" destOrd="0" presId="urn:microsoft.com/office/officeart/2018/2/layout/IconVerticalSolidList"/>
    <dgm:cxn modelId="{0E91B9F0-ADBE-43F9-9A8D-152EEF393CED}" type="presParOf" srcId="{39E500C2-4A4F-4D6E-91D3-380A02CB183E}" destId="{354BDADE-FD3A-40CD-BAAB-E7226B960781}" srcOrd="3" destOrd="0" presId="urn:microsoft.com/office/officeart/2018/2/layout/IconVerticalSolidList"/>
    <dgm:cxn modelId="{C04F77C8-FDA2-4D8E-8FD9-DC583C381FCD}" type="presParOf" srcId="{8ACD0BEF-B6F5-42E6-B46B-51EB903D73FF}" destId="{3A3447C5-E14C-467C-AC50-6E4910AA60BF}" srcOrd="1" destOrd="0" presId="urn:microsoft.com/office/officeart/2018/2/layout/IconVerticalSolidList"/>
    <dgm:cxn modelId="{B2502983-7C9D-46BD-8734-D37F6D6BD32B}" type="presParOf" srcId="{8ACD0BEF-B6F5-42E6-B46B-51EB903D73FF}" destId="{79D0D728-78B8-4DA7-A423-6BE5E86560E6}" srcOrd="2" destOrd="0" presId="urn:microsoft.com/office/officeart/2018/2/layout/IconVerticalSolidList"/>
    <dgm:cxn modelId="{084343C5-37AC-4ACE-B64C-33B54CF5D152}" type="presParOf" srcId="{79D0D728-78B8-4DA7-A423-6BE5E86560E6}" destId="{262A5C5E-81E6-4E7D-B4EC-439136E80D1F}" srcOrd="0" destOrd="0" presId="urn:microsoft.com/office/officeart/2018/2/layout/IconVerticalSolidList"/>
    <dgm:cxn modelId="{6E557852-A566-46B8-B782-A50DFBA2E907}" type="presParOf" srcId="{79D0D728-78B8-4DA7-A423-6BE5E86560E6}" destId="{F52529D5-3CAE-4294-B8AA-DFA6920021FC}" srcOrd="1" destOrd="0" presId="urn:microsoft.com/office/officeart/2018/2/layout/IconVerticalSolidList"/>
    <dgm:cxn modelId="{88E76F78-113E-468F-A10E-126780B4A863}" type="presParOf" srcId="{79D0D728-78B8-4DA7-A423-6BE5E86560E6}" destId="{461799F5-AE5B-44D3-B4F6-33CCC7243BA2}" srcOrd="2" destOrd="0" presId="urn:microsoft.com/office/officeart/2018/2/layout/IconVerticalSolidList"/>
    <dgm:cxn modelId="{D5A5A141-D203-4739-8F15-5EE276D9338F}" type="presParOf" srcId="{79D0D728-78B8-4DA7-A423-6BE5E86560E6}" destId="{C819C3DD-EC94-4573-9111-490871400640}" srcOrd="3" destOrd="0" presId="urn:microsoft.com/office/officeart/2018/2/layout/IconVerticalSolidList"/>
    <dgm:cxn modelId="{0E1B9FE0-ED76-4486-850B-1ED4A56A5D98}" type="presParOf" srcId="{8ACD0BEF-B6F5-42E6-B46B-51EB903D73FF}" destId="{B3EA6DC6-017C-42D1-A5BD-38DAA8F6DA0F}" srcOrd="3" destOrd="0" presId="urn:microsoft.com/office/officeart/2018/2/layout/IconVerticalSolidList"/>
    <dgm:cxn modelId="{7BABDB98-CAC6-4667-A80E-9C5C5C6B4DD1}" type="presParOf" srcId="{8ACD0BEF-B6F5-42E6-B46B-51EB903D73FF}" destId="{6EE1C8F8-5DB2-42CB-84EE-A95D87584398}" srcOrd="4" destOrd="0" presId="urn:microsoft.com/office/officeart/2018/2/layout/IconVerticalSolidList"/>
    <dgm:cxn modelId="{5D0C6233-3F3A-4C37-9996-F9F4548BC5B3}" type="presParOf" srcId="{6EE1C8F8-5DB2-42CB-84EE-A95D87584398}" destId="{FCBAFB07-ABC7-4911-B845-BDA2758183A7}" srcOrd="0" destOrd="0" presId="urn:microsoft.com/office/officeart/2018/2/layout/IconVerticalSolidList"/>
    <dgm:cxn modelId="{1CD1C958-0CB5-418F-9E4D-E4688A33791F}" type="presParOf" srcId="{6EE1C8F8-5DB2-42CB-84EE-A95D87584398}" destId="{E9E9F38E-0B76-43E7-B418-122F49CE0DD7}" srcOrd="1" destOrd="0" presId="urn:microsoft.com/office/officeart/2018/2/layout/IconVerticalSolidList"/>
    <dgm:cxn modelId="{6B39C1DC-E65B-4AAC-8FFC-DB70EAAA1315}" type="presParOf" srcId="{6EE1C8F8-5DB2-42CB-84EE-A95D87584398}" destId="{A37402F2-5123-46FC-B179-C0E63AE7EA41}" srcOrd="2" destOrd="0" presId="urn:microsoft.com/office/officeart/2018/2/layout/IconVerticalSolidList"/>
    <dgm:cxn modelId="{D868DE2F-B90A-4924-852B-8D600EE2F36F}" type="presParOf" srcId="{6EE1C8F8-5DB2-42CB-84EE-A95D87584398}" destId="{95EEF12E-0E21-4D42-A314-2CD973E0FB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933157-21DA-4DB9-ADD5-77BABBFC62A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9ED71143-9426-4036-8135-245502F87A3A}">
      <dgm:prSet/>
      <dgm:spPr/>
      <dgm:t>
        <a:bodyPr/>
        <a:lstStyle/>
        <a:p>
          <a:r>
            <a:rPr lang="sv-FI"/>
            <a:t>Tänka = ajatella, aikoa</a:t>
          </a:r>
          <a:endParaRPr lang="en-US"/>
        </a:p>
      </dgm:t>
    </dgm:pt>
    <dgm:pt modelId="{B36964A7-D129-4AB6-BBC1-E5F5F7F9C773}" type="parTrans" cxnId="{21B7A717-7583-4E2D-B5C5-64597CBEA926}">
      <dgm:prSet/>
      <dgm:spPr/>
      <dgm:t>
        <a:bodyPr/>
        <a:lstStyle/>
        <a:p>
          <a:endParaRPr lang="en-US"/>
        </a:p>
      </dgm:t>
    </dgm:pt>
    <dgm:pt modelId="{C76C38F2-86B7-4DC5-A9D3-FD9FEBCAE9C3}" type="sibTrans" cxnId="{21B7A717-7583-4E2D-B5C5-64597CBEA926}">
      <dgm:prSet/>
      <dgm:spPr/>
      <dgm:t>
        <a:bodyPr/>
        <a:lstStyle/>
        <a:p>
          <a:endParaRPr lang="en-US"/>
        </a:p>
      </dgm:t>
    </dgm:pt>
    <dgm:pt modelId="{5CD0A066-FCC5-4BFD-A8E6-BDDC00385526}">
      <dgm:prSet/>
      <dgm:spPr/>
      <dgm:t>
        <a:bodyPr/>
        <a:lstStyle/>
        <a:p>
          <a:r>
            <a:rPr lang="sv-FI"/>
            <a:t>Tycka = olla mieltä</a:t>
          </a:r>
          <a:endParaRPr lang="en-US"/>
        </a:p>
      </dgm:t>
    </dgm:pt>
    <dgm:pt modelId="{2790BEBC-35B6-441B-8770-6BAF210AC91F}" type="parTrans" cxnId="{F32B540E-3E0A-4708-95DF-67C7312CCCDB}">
      <dgm:prSet/>
      <dgm:spPr/>
      <dgm:t>
        <a:bodyPr/>
        <a:lstStyle/>
        <a:p>
          <a:endParaRPr lang="en-US"/>
        </a:p>
      </dgm:t>
    </dgm:pt>
    <dgm:pt modelId="{BCE54AFB-346D-47AA-ACF1-55DF7B342BB0}" type="sibTrans" cxnId="{F32B540E-3E0A-4708-95DF-67C7312CCCDB}">
      <dgm:prSet/>
      <dgm:spPr/>
      <dgm:t>
        <a:bodyPr/>
        <a:lstStyle/>
        <a:p>
          <a:endParaRPr lang="en-US"/>
        </a:p>
      </dgm:t>
    </dgm:pt>
    <dgm:pt modelId="{45131F83-5AD5-4573-A4A5-FDFBD3CC98D3}">
      <dgm:prSet/>
      <dgm:spPr/>
      <dgm:t>
        <a:bodyPr/>
        <a:lstStyle/>
        <a:p>
          <a:r>
            <a:rPr lang="sv-FI"/>
            <a:t>Vad TÄNKER du på?</a:t>
          </a:r>
          <a:endParaRPr lang="en-US"/>
        </a:p>
      </dgm:t>
    </dgm:pt>
    <dgm:pt modelId="{B770212B-F922-447A-93DE-6AE3D4FC693B}" type="parTrans" cxnId="{55E0B484-8084-4567-903C-9CEEDD3F7EAA}">
      <dgm:prSet/>
      <dgm:spPr/>
      <dgm:t>
        <a:bodyPr/>
        <a:lstStyle/>
        <a:p>
          <a:endParaRPr lang="en-US"/>
        </a:p>
      </dgm:t>
    </dgm:pt>
    <dgm:pt modelId="{824F88F7-C53B-4F2B-ADBF-28B7B41693B4}" type="sibTrans" cxnId="{55E0B484-8084-4567-903C-9CEEDD3F7EAA}">
      <dgm:prSet/>
      <dgm:spPr/>
      <dgm:t>
        <a:bodyPr/>
        <a:lstStyle/>
        <a:p>
          <a:endParaRPr lang="en-US"/>
        </a:p>
      </dgm:t>
    </dgm:pt>
    <dgm:pt modelId="{46B610DB-112C-4554-BC8D-F719014EDC60}">
      <dgm:prSet/>
      <dgm:spPr/>
      <dgm:t>
        <a:bodyPr/>
        <a:lstStyle/>
        <a:p>
          <a:r>
            <a:rPr lang="sv-FI"/>
            <a:t>Vad TÄNKER du göra på kvällen? </a:t>
          </a:r>
          <a:endParaRPr lang="en-US"/>
        </a:p>
      </dgm:t>
    </dgm:pt>
    <dgm:pt modelId="{624FCFE5-F9B8-4902-B415-2A2867202FC6}" type="parTrans" cxnId="{62C3970B-7F6B-4517-B210-6EC42C77013F}">
      <dgm:prSet/>
      <dgm:spPr/>
      <dgm:t>
        <a:bodyPr/>
        <a:lstStyle/>
        <a:p>
          <a:endParaRPr lang="en-US"/>
        </a:p>
      </dgm:t>
    </dgm:pt>
    <dgm:pt modelId="{5B16F8C5-4A03-4CFE-A9EB-41E4EAAC9D13}" type="sibTrans" cxnId="{62C3970B-7F6B-4517-B210-6EC42C77013F}">
      <dgm:prSet/>
      <dgm:spPr/>
      <dgm:t>
        <a:bodyPr/>
        <a:lstStyle/>
        <a:p>
          <a:endParaRPr lang="en-US"/>
        </a:p>
      </dgm:t>
    </dgm:pt>
    <dgm:pt modelId="{CFE58C52-53F0-4B1E-8E43-3C7F1024DFE0}">
      <dgm:prSet/>
      <dgm:spPr/>
      <dgm:t>
        <a:bodyPr/>
        <a:lstStyle/>
        <a:p>
          <a:r>
            <a:rPr lang="sv-FI"/>
            <a:t>Jag TYCKER/ANSER/ÄR AV DEN ÅSIKTEN att man inte borde börja möten före klockan åtta.</a:t>
          </a:r>
          <a:endParaRPr lang="en-US"/>
        </a:p>
      </dgm:t>
    </dgm:pt>
    <dgm:pt modelId="{40B52989-AD0D-4648-8D4E-5A709653D269}" type="parTrans" cxnId="{A0FD693C-52FC-45A4-8D53-C632A1E8C82E}">
      <dgm:prSet/>
      <dgm:spPr/>
      <dgm:t>
        <a:bodyPr/>
        <a:lstStyle/>
        <a:p>
          <a:endParaRPr lang="en-US"/>
        </a:p>
      </dgm:t>
    </dgm:pt>
    <dgm:pt modelId="{4EDE3C87-D24F-4108-A643-7721318FC219}" type="sibTrans" cxnId="{A0FD693C-52FC-45A4-8D53-C632A1E8C82E}">
      <dgm:prSet/>
      <dgm:spPr/>
      <dgm:t>
        <a:bodyPr/>
        <a:lstStyle/>
        <a:p>
          <a:endParaRPr lang="en-US"/>
        </a:p>
      </dgm:t>
    </dgm:pt>
    <dgm:pt modelId="{606C0779-30A6-4837-8103-20497E11305D}">
      <dgm:prSet/>
      <dgm:spPr/>
      <dgm:t>
        <a:bodyPr/>
        <a:lstStyle/>
        <a:p>
          <a:r>
            <a:rPr lang="sv-FI"/>
            <a:t>OBS! Tycka om = pitää jostakin</a:t>
          </a:r>
          <a:endParaRPr lang="en-US"/>
        </a:p>
      </dgm:t>
    </dgm:pt>
    <dgm:pt modelId="{45D24429-927F-4545-B872-7B0B417BBD6F}" type="parTrans" cxnId="{C035BFFE-B3A8-4C8D-AE8A-0E02D5FC01D1}">
      <dgm:prSet/>
      <dgm:spPr/>
      <dgm:t>
        <a:bodyPr/>
        <a:lstStyle/>
        <a:p>
          <a:endParaRPr lang="en-US"/>
        </a:p>
      </dgm:t>
    </dgm:pt>
    <dgm:pt modelId="{F78B5BDD-106F-4E8A-971D-2422FD14F236}" type="sibTrans" cxnId="{C035BFFE-B3A8-4C8D-AE8A-0E02D5FC01D1}">
      <dgm:prSet/>
      <dgm:spPr/>
      <dgm:t>
        <a:bodyPr/>
        <a:lstStyle/>
        <a:p>
          <a:endParaRPr lang="en-US"/>
        </a:p>
      </dgm:t>
    </dgm:pt>
    <dgm:pt modelId="{E43CAC1D-8909-46E5-94E7-1AD790A71846}" type="pres">
      <dgm:prSet presAssocID="{2B933157-21DA-4DB9-ADD5-77BABBFC62AC}" presName="vert0" presStyleCnt="0">
        <dgm:presLayoutVars>
          <dgm:dir/>
          <dgm:animOne val="branch"/>
          <dgm:animLvl val="lvl"/>
        </dgm:presLayoutVars>
      </dgm:prSet>
      <dgm:spPr/>
    </dgm:pt>
    <dgm:pt modelId="{7708FA35-899D-449A-8C2C-DB07E704187B}" type="pres">
      <dgm:prSet presAssocID="{9ED71143-9426-4036-8135-245502F87A3A}" presName="thickLine" presStyleLbl="alignNode1" presStyleIdx="0" presStyleCnt="6"/>
      <dgm:spPr/>
    </dgm:pt>
    <dgm:pt modelId="{560A1290-3865-4741-96FE-50E5A87AFDBF}" type="pres">
      <dgm:prSet presAssocID="{9ED71143-9426-4036-8135-245502F87A3A}" presName="horz1" presStyleCnt="0"/>
      <dgm:spPr/>
    </dgm:pt>
    <dgm:pt modelId="{EF12CC7F-67FA-4734-8C54-2B32C31B4EDD}" type="pres">
      <dgm:prSet presAssocID="{9ED71143-9426-4036-8135-245502F87A3A}" presName="tx1" presStyleLbl="revTx" presStyleIdx="0" presStyleCnt="6"/>
      <dgm:spPr/>
    </dgm:pt>
    <dgm:pt modelId="{DA262452-99A0-4182-9248-4297B7B1B145}" type="pres">
      <dgm:prSet presAssocID="{9ED71143-9426-4036-8135-245502F87A3A}" presName="vert1" presStyleCnt="0"/>
      <dgm:spPr/>
    </dgm:pt>
    <dgm:pt modelId="{13E5089D-BA33-4264-9D1D-B8413D765BF0}" type="pres">
      <dgm:prSet presAssocID="{5CD0A066-FCC5-4BFD-A8E6-BDDC00385526}" presName="thickLine" presStyleLbl="alignNode1" presStyleIdx="1" presStyleCnt="6"/>
      <dgm:spPr/>
    </dgm:pt>
    <dgm:pt modelId="{D2A83AF5-FD4A-443E-AB96-5FBE944F6A49}" type="pres">
      <dgm:prSet presAssocID="{5CD0A066-FCC5-4BFD-A8E6-BDDC00385526}" presName="horz1" presStyleCnt="0"/>
      <dgm:spPr/>
    </dgm:pt>
    <dgm:pt modelId="{CDFDF6AB-CEB1-4121-BC25-E289F36BC3A8}" type="pres">
      <dgm:prSet presAssocID="{5CD0A066-FCC5-4BFD-A8E6-BDDC00385526}" presName="tx1" presStyleLbl="revTx" presStyleIdx="1" presStyleCnt="6"/>
      <dgm:spPr/>
    </dgm:pt>
    <dgm:pt modelId="{8203C7C2-05A9-434B-89EB-BFF80F127DF3}" type="pres">
      <dgm:prSet presAssocID="{5CD0A066-FCC5-4BFD-A8E6-BDDC00385526}" presName="vert1" presStyleCnt="0"/>
      <dgm:spPr/>
    </dgm:pt>
    <dgm:pt modelId="{31558537-20EA-4C41-A1CE-4C415667006B}" type="pres">
      <dgm:prSet presAssocID="{45131F83-5AD5-4573-A4A5-FDFBD3CC98D3}" presName="thickLine" presStyleLbl="alignNode1" presStyleIdx="2" presStyleCnt="6"/>
      <dgm:spPr/>
    </dgm:pt>
    <dgm:pt modelId="{F0A99A8F-47DA-4BEC-99B0-E20BC23DBF6A}" type="pres">
      <dgm:prSet presAssocID="{45131F83-5AD5-4573-A4A5-FDFBD3CC98D3}" presName="horz1" presStyleCnt="0"/>
      <dgm:spPr/>
    </dgm:pt>
    <dgm:pt modelId="{6F02DEE2-EC52-4CC2-9B24-D22FC2B07917}" type="pres">
      <dgm:prSet presAssocID="{45131F83-5AD5-4573-A4A5-FDFBD3CC98D3}" presName="tx1" presStyleLbl="revTx" presStyleIdx="2" presStyleCnt="6"/>
      <dgm:spPr/>
    </dgm:pt>
    <dgm:pt modelId="{1CE2A014-ECFE-4100-B572-9980CA634BAA}" type="pres">
      <dgm:prSet presAssocID="{45131F83-5AD5-4573-A4A5-FDFBD3CC98D3}" presName="vert1" presStyleCnt="0"/>
      <dgm:spPr/>
    </dgm:pt>
    <dgm:pt modelId="{E62FDCEA-7ABF-4E9F-8197-C3CCEF466271}" type="pres">
      <dgm:prSet presAssocID="{46B610DB-112C-4554-BC8D-F719014EDC60}" presName="thickLine" presStyleLbl="alignNode1" presStyleIdx="3" presStyleCnt="6"/>
      <dgm:spPr/>
    </dgm:pt>
    <dgm:pt modelId="{310D5EDF-DCB4-476D-ACD6-C76F4AC68B07}" type="pres">
      <dgm:prSet presAssocID="{46B610DB-112C-4554-BC8D-F719014EDC60}" presName="horz1" presStyleCnt="0"/>
      <dgm:spPr/>
    </dgm:pt>
    <dgm:pt modelId="{794231A1-450D-45E9-A2F0-C41910961A6F}" type="pres">
      <dgm:prSet presAssocID="{46B610DB-112C-4554-BC8D-F719014EDC60}" presName="tx1" presStyleLbl="revTx" presStyleIdx="3" presStyleCnt="6"/>
      <dgm:spPr/>
    </dgm:pt>
    <dgm:pt modelId="{A06005CD-2CE6-4CBC-BB49-3271B208C17D}" type="pres">
      <dgm:prSet presAssocID="{46B610DB-112C-4554-BC8D-F719014EDC60}" presName="vert1" presStyleCnt="0"/>
      <dgm:spPr/>
    </dgm:pt>
    <dgm:pt modelId="{0E50A6AA-4191-49BD-8F84-E97B51E4DD1C}" type="pres">
      <dgm:prSet presAssocID="{CFE58C52-53F0-4B1E-8E43-3C7F1024DFE0}" presName="thickLine" presStyleLbl="alignNode1" presStyleIdx="4" presStyleCnt="6"/>
      <dgm:spPr/>
    </dgm:pt>
    <dgm:pt modelId="{C6554036-FEC7-4D0D-8847-710CA9C34332}" type="pres">
      <dgm:prSet presAssocID="{CFE58C52-53F0-4B1E-8E43-3C7F1024DFE0}" presName="horz1" presStyleCnt="0"/>
      <dgm:spPr/>
    </dgm:pt>
    <dgm:pt modelId="{4CC91EA4-6603-43E5-B7D6-9C26324E4D65}" type="pres">
      <dgm:prSet presAssocID="{CFE58C52-53F0-4B1E-8E43-3C7F1024DFE0}" presName="tx1" presStyleLbl="revTx" presStyleIdx="4" presStyleCnt="6"/>
      <dgm:spPr/>
    </dgm:pt>
    <dgm:pt modelId="{E04A37F4-67F2-4FEB-8C9A-32A0493FE64D}" type="pres">
      <dgm:prSet presAssocID="{CFE58C52-53F0-4B1E-8E43-3C7F1024DFE0}" presName="vert1" presStyleCnt="0"/>
      <dgm:spPr/>
    </dgm:pt>
    <dgm:pt modelId="{44C5CA63-415B-4159-A897-DD5455B1A984}" type="pres">
      <dgm:prSet presAssocID="{606C0779-30A6-4837-8103-20497E11305D}" presName="thickLine" presStyleLbl="alignNode1" presStyleIdx="5" presStyleCnt="6"/>
      <dgm:spPr/>
    </dgm:pt>
    <dgm:pt modelId="{B32BEF4F-22CD-451D-B24F-88F7FECDAC03}" type="pres">
      <dgm:prSet presAssocID="{606C0779-30A6-4837-8103-20497E11305D}" presName="horz1" presStyleCnt="0"/>
      <dgm:spPr/>
    </dgm:pt>
    <dgm:pt modelId="{402A3D90-437B-4427-8027-092E45DACA6C}" type="pres">
      <dgm:prSet presAssocID="{606C0779-30A6-4837-8103-20497E11305D}" presName="tx1" presStyleLbl="revTx" presStyleIdx="5" presStyleCnt="6"/>
      <dgm:spPr/>
    </dgm:pt>
    <dgm:pt modelId="{8B7CF67A-5FDE-4D4E-8776-D14A05DFB800}" type="pres">
      <dgm:prSet presAssocID="{606C0779-30A6-4837-8103-20497E11305D}" presName="vert1" presStyleCnt="0"/>
      <dgm:spPr/>
    </dgm:pt>
  </dgm:ptLst>
  <dgm:cxnLst>
    <dgm:cxn modelId="{62C3970B-7F6B-4517-B210-6EC42C77013F}" srcId="{2B933157-21DA-4DB9-ADD5-77BABBFC62AC}" destId="{46B610DB-112C-4554-BC8D-F719014EDC60}" srcOrd="3" destOrd="0" parTransId="{624FCFE5-F9B8-4902-B415-2A2867202FC6}" sibTransId="{5B16F8C5-4A03-4CFE-A9EB-41E4EAAC9D13}"/>
    <dgm:cxn modelId="{F32B540E-3E0A-4708-95DF-67C7312CCCDB}" srcId="{2B933157-21DA-4DB9-ADD5-77BABBFC62AC}" destId="{5CD0A066-FCC5-4BFD-A8E6-BDDC00385526}" srcOrd="1" destOrd="0" parTransId="{2790BEBC-35B6-441B-8770-6BAF210AC91F}" sibTransId="{BCE54AFB-346D-47AA-ACF1-55DF7B342BB0}"/>
    <dgm:cxn modelId="{21B7A717-7583-4E2D-B5C5-64597CBEA926}" srcId="{2B933157-21DA-4DB9-ADD5-77BABBFC62AC}" destId="{9ED71143-9426-4036-8135-245502F87A3A}" srcOrd="0" destOrd="0" parTransId="{B36964A7-D129-4AB6-BBC1-E5F5F7F9C773}" sibTransId="{C76C38F2-86B7-4DC5-A9D3-FD9FEBCAE9C3}"/>
    <dgm:cxn modelId="{A3245833-5784-4FCE-A7DD-A46B0A015E17}" type="presOf" srcId="{CFE58C52-53F0-4B1E-8E43-3C7F1024DFE0}" destId="{4CC91EA4-6603-43E5-B7D6-9C26324E4D65}" srcOrd="0" destOrd="0" presId="urn:microsoft.com/office/officeart/2008/layout/LinedList"/>
    <dgm:cxn modelId="{A0FD693C-52FC-45A4-8D53-C632A1E8C82E}" srcId="{2B933157-21DA-4DB9-ADD5-77BABBFC62AC}" destId="{CFE58C52-53F0-4B1E-8E43-3C7F1024DFE0}" srcOrd="4" destOrd="0" parTransId="{40B52989-AD0D-4648-8D4E-5A709653D269}" sibTransId="{4EDE3C87-D24F-4108-A643-7721318FC219}"/>
    <dgm:cxn modelId="{B6D1444E-9AE0-4CB2-8B59-D26A8506CC0B}" type="presOf" srcId="{606C0779-30A6-4837-8103-20497E11305D}" destId="{402A3D90-437B-4427-8027-092E45DACA6C}" srcOrd="0" destOrd="0" presId="urn:microsoft.com/office/officeart/2008/layout/LinedList"/>
    <dgm:cxn modelId="{2F842354-8D8F-4E5C-A8AB-414C876DD5F9}" type="presOf" srcId="{45131F83-5AD5-4573-A4A5-FDFBD3CC98D3}" destId="{6F02DEE2-EC52-4CC2-9B24-D22FC2B07917}" srcOrd="0" destOrd="0" presId="urn:microsoft.com/office/officeart/2008/layout/LinedList"/>
    <dgm:cxn modelId="{F473D07F-72F9-4110-B50A-A719A045CCAC}" type="presOf" srcId="{2B933157-21DA-4DB9-ADD5-77BABBFC62AC}" destId="{E43CAC1D-8909-46E5-94E7-1AD790A71846}" srcOrd="0" destOrd="0" presId="urn:microsoft.com/office/officeart/2008/layout/LinedList"/>
    <dgm:cxn modelId="{27F4B680-3A3C-4BA4-B32E-F7C4AE8A5783}" type="presOf" srcId="{9ED71143-9426-4036-8135-245502F87A3A}" destId="{EF12CC7F-67FA-4734-8C54-2B32C31B4EDD}" srcOrd="0" destOrd="0" presId="urn:microsoft.com/office/officeart/2008/layout/LinedList"/>
    <dgm:cxn modelId="{55E0B484-8084-4567-903C-9CEEDD3F7EAA}" srcId="{2B933157-21DA-4DB9-ADD5-77BABBFC62AC}" destId="{45131F83-5AD5-4573-A4A5-FDFBD3CC98D3}" srcOrd="2" destOrd="0" parTransId="{B770212B-F922-447A-93DE-6AE3D4FC693B}" sibTransId="{824F88F7-C53B-4F2B-ADBF-28B7B41693B4}"/>
    <dgm:cxn modelId="{BA65588F-C8D8-4DDE-ABC6-1CB19FA70060}" type="presOf" srcId="{46B610DB-112C-4554-BC8D-F719014EDC60}" destId="{794231A1-450D-45E9-A2F0-C41910961A6F}" srcOrd="0" destOrd="0" presId="urn:microsoft.com/office/officeart/2008/layout/LinedList"/>
    <dgm:cxn modelId="{DFBD4AF3-823E-4AEC-B20D-AB95B374B6A9}" type="presOf" srcId="{5CD0A066-FCC5-4BFD-A8E6-BDDC00385526}" destId="{CDFDF6AB-CEB1-4121-BC25-E289F36BC3A8}" srcOrd="0" destOrd="0" presId="urn:microsoft.com/office/officeart/2008/layout/LinedList"/>
    <dgm:cxn modelId="{C035BFFE-B3A8-4C8D-AE8A-0E02D5FC01D1}" srcId="{2B933157-21DA-4DB9-ADD5-77BABBFC62AC}" destId="{606C0779-30A6-4837-8103-20497E11305D}" srcOrd="5" destOrd="0" parTransId="{45D24429-927F-4545-B872-7B0B417BBD6F}" sibTransId="{F78B5BDD-106F-4E8A-971D-2422FD14F236}"/>
    <dgm:cxn modelId="{9B53A542-AA57-40E3-90A6-66CBED0A5545}" type="presParOf" srcId="{E43CAC1D-8909-46E5-94E7-1AD790A71846}" destId="{7708FA35-899D-449A-8C2C-DB07E704187B}" srcOrd="0" destOrd="0" presId="urn:microsoft.com/office/officeart/2008/layout/LinedList"/>
    <dgm:cxn modelId="{D8C62FEE-13B4-4063-B7B3-802FE57141B7}" type="presParOf" srcId="{E43CAC1D-8909-46E5-94E7-1AD790A71846}" destId="{560A1290-3865-4741-96FE-50E5A87AFDBF}" srcOrd="1" destOrd="0" presId="urn:microsoft.com/office/officeart/2008/layout/LinedList"/>
    <dgm:cxn modelId="{42C3C15C-71DC-4AEB-A2CB-D5CE6D0948F1}" type="presParOf" srcId="{560A1290-3865-4741-96FE-50E5A87AFDBF}" destId="{EF12CC7F-67FA-4734-8C54-2B32C31B4EDD}" srcOrd="0" destOrd="0" presId="urn:microsoft.com/office/officeart/2008/layout/LinedList"/>
    <dgm:cxn modelId="{0C8034A8-36BB-4668-A37E-C763B5D7F5B3}" type="presParOf" srcId="{560A1290-3865-4741-96FE-50E5A87AFDBF}" destId="{DA262452-99A0-4182-9248-4297B7B1B145}" srcOrd="1" destOrd="0" presId="urn:microsoft.com/office/officeart/2008/layout/LinedList"/>
    <dgm:cxn modelId="{ADA637E1-2858-46F7-82F2-28BE29DEB564}" type="presParOf" srcId="{E43CAC1D-8909-46E5-94E7-1AD790A71846}" destId="{13E5089D-BA33-4264-9D1D-B8413D765BF0}" srcOrd="2" destOrd="0" presId="urn:microsoft.com/office/officeart/2008/layout/LinedList"/>
    <dgm:cxn modelId="{37F321E4-B99B-45F9-8502-8D6C822F887B}" type="presParOf" srcId="{E43CAC1D-8909-46E5-94E7-1AD790A71846}" destId="{D2A83AF5-FD4A-443E-AB96-5FBE944F6A49}" srcOrd="3" destOrd="0" presId="urn:microsoft.com/office/officeart/2008/layout/LinedList"/>
    <dgm:cxn modelId="{1FC2AD9E-1AEF-461C-BCB6-8EC6AE307E92}" type="presParOf" srcId="{D2A83AF5-FD4A-443E-AB96-5FBE944F6A49}" destId="{CDFDF6AB-CEB1-4121-BC25-E289F36BC3A8}" srcOrd="0" destOrd="0" presId="urn:microsoft.com/office/officeart/2008/layout/LinedList"/>
    <dgm:cxn modelId="{260BC66A-16AA-46E0-A0BD-4CA679D98C4B}" type="presParOf" srcId="{D2A83AF5-FD4A-443E-AB96-5FBE944F6A49}" destId="{8203C7C2-05A9-434B-89EB-BFF80F127DF3}" srcOrd="1" destOrd="0" presId="urn:microsoft.com/office/officeart/2008/layout/LinedList"/>
    <dgm:cxn modelId="{59C87AD5-53DF-424F-9386-0198A616F00B}" type="presParOf" srcId="{E43CAC1D-8909-46E5-94E7-1AD790A71846}" destId="{31558537-20EA-4C41-A1CE-4C415667006B}" srcOrd="4" destOrd="0" presId="urn:microsoft.com/office/officeart/2008/layout/LinedList"/>
    <dgm:cxn modelId="{D7155BE0-DF40-485E-9826-64136949363D}" type="presParOf" srcId="{E43CAC1D-8909-46E5-94E7-1AD790A71846}" destId="{F0A99A8F-47DA-4BEC-99B0-E20BC23DBF6A}" srcOrd="5" destOrd="0" presId="urn:microsoft.com/office/officeart/2008/layout/LinedList"/>
    <dgm:cxn modelId="{6B0E49E4-AA2A-4E0D-99AB-611998B6436C}" type="presParOf" srcId="{F0A99A8F-47DA-4BEC-99B0-E20BC23DBF6A}" destId="{6F02DEE2-EC52-4CC2-9B24-D22FC2B07917}" srcOrd="0" destOrd="0" presId="urn:microsoft.com/office/officeart/2008/layout/LinedList"/>
    <dgm:cxn modelId="{6538295F-808E-4DDD-847C-23614415090A}" type="presParOf" srcId="{F0A99A8F-47DA-4BEC-99B0-E20BC23DBF6A}" destId="{1CE2A014-ECFE-4100-B572-9980CA634BAA}" srcOrd="1" destOrd="0" presId="urn:microsoft.com/office/officeart/2008/layout/LinedList"/>
    <dgm:cxn modelId="{13D679FA-6607-4440-A599-A930418F358F}" type="presParOf" srcId="{E43CAC1D-8909-46E5-94E7-1AD790A71846}" destId="{E62FDCEA-7ABF-4E9F-8197-C3CCEF466271}" srcOrd="6" destOrd="0" presId="urn:microsoft.com/office/officeart/2008/layout/LinedList"/>
    <dgm:cxn modelId="{FFF31573-61F8-439B-85DB-962F9B6BB1FF}" type="presParOf" srcId="{E43CAC1D-8909-46E5-94E7-1AD790A71846}" destId="{310D5EDF-DCB4-476D-ACD6-C76F4AC68B07}" srcOrd="7" destOrd="0" presId="urn:microsoft.com/office/officeart/2008/layout/LinedList"/>
    <dgm:cxn modelId="{09C240E8-9161-4974-8192-82CB2DB7178F}" type="presParOf" srcId="{310D5EDF-DCB4-476D-ACD6-C76F4AC68B07}" destId="{794231A1-450D-45E9-A2F0-C41910961A6F}" srcOrd="0" destOrd="0" presId="urn:microsoft.com/office/officeart/2008/layout/LinedList"/>
    <dgm:cxn modelId="{4F75F3DF-C968-4955-B8F5-5A84BD524F52}" type="presParOf" srcId="{310D5EDF-DCB4-476D-ACD6-C76F4AC68B07}" destId="{A06005CD-2CE6-4CBC-BB49-3271B208C17D}" srcOrd="1" destOrd="0" presId="urn:microsoft.com/office/officeart/2008/layout/LinedList"/>
    <dgm:cxn modelId="{F948DA11-AD67-4D58-B133-FCCC73C697D7}" type="presParOf" srcId="{E43CAC1D-8909-46E5-94E7-1AD790A71846}" destId="{0E50A6AA-4191-49BD-8F84-E97B51E4DD1C}" srcOrd="8" destOrd="0" presId="urn:microsoft.com/office/officeart/2008/layout/LinedList"/>
    <dgm:cxn modelId="{6C5EB23B-DE97-4C4C-AE92-EFA279C39990}" type="presParOf" srcId="{E43CAC1D-8909-46E5-94E7-1AD790A71846}" destId="{C6554036-FEC7-4D0D-8847-710CA9C34332}" srcOrd="9" destOrd="0" presId="urn:microsoft.com/office/officeart/2008/layout/LinedList"/>
    <dgm:cxn modelId="{1D0051B6-6FF1-4E29-BAFF-FA04640E4FEC}" type="presParOf" srcId="{C6554036-FEC7-4D0D-8847-710CA9C34332}" destId="{4CC91EA4-6603-43E5-B7D6-9C26324E4D65}" srcOrd="0" destOrd="0" presId="urn:microsoft.com/office/officeart/2008/layout/LinedList"/>
    <dgm:cxn modelId="{153CE755-F9E6-41BE-9C2B-A490CE4CFFA0}" type="presParOf" srcId="{C6554036-FEC7-4D0D-8847-710CA9C34332}" destId="{E04A37F4-67F2-4FEB-8C9A-32A0493FE64D}" srcOrd="1" destOrd="0" presId="urn:microsoft.com/office/officeart/2008/layout/LinedList"/>
    <dgm:cxn modelId="{6E2FFC73-BBCE-4D51-94B9-263E19D02163}" type="presParOf" srcId="{E43CAC1D-8909-46E5-94E7-1AD790A71846}" destId="{44C5CA63-415B-4159-A897-DD5455B1A984}" srcOrd="10" destOrd="0" presId="urn:microsoft.com/office/officeart/2008/layout/LinedList"/>
    <dgm:cxn modelId="{A70BDFCB-38F7-4D4C-92DD-4653584DD449}" type="presParOf" srcId="{E43CAC1D-8909-46E5-94E7-1AD790A71846}" destId="{B32BEF4F-22CD-451D-B24F-88F7FECDAC03}" srcOrd="11" destOrd="0" presId="urn:microsoft.com/office/officeart/2008/layout/LinedList"/>
    <dgm:cxn modelId="{F3412BF1-B093-483C-A09A-9FAA09F77D8C}" type="presParOf" srcId="{B32BEF4F-22CD-451D-B24F-88F7FECDAC03}" destId="{402A3D90-437B-4427-8027-092E45DACA6C}" srcOrd="0" destOrd="0" presId="urn:microsoft.com/office/officeart/2008/layout/LinedList"/>
    <dgm:cxn modelId="{CC9DC7E8-FA86-418B-9468-3D7F9B1905F6}" type="presParOf" srcId="{B32BEF4F-22CD-451D-B24F-88F7FECDAC03}" destId="{8B7CF67A-5FDE-4D4E-8776-D14A05DFB8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BB5119-305A-4A51-990F-7D88FDA547F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94A605-EF6F-458D-9118-D90945F6FC0B}">
      <dgm:prSet/>
      <dgm:spPr/>
      <dgm:t>
        <a:bodyPr/>
        <a:lstStyle/>
        <a:p>
          <a:r>
            <a:rPr lang="sv-FI" u="sng"/>
            <a:t>Besöka någon/något</a:t>
          </a:r>
          <a:endParaRPr lang="en-US"/>
        </a:p>
      </dgm:t>
    </dgm:pt>
    <dgm:pt modelId="{CBB6C4E3-A0AA-4D78-9346-FDC1AE1F4806}" type="parTrans" cxnId="{09962D10-566F-4357-834F-13B46920FCF3}">
      <dgm:prSet/>
      <dgm:spPr/>
      <dgm:t>
        <a:bodyPr/>
        <a:lstStyle/>
        <a:p>
          <a:endParaRPr lang="en-US"/>
        </a:p>
      </dgm:t>
    </dgm:pt>
    <dgm:pt modelId="{36082DC3-5BD6-4034-BFFA-ED470714C29F}" type="sibTrans" cxnId="{09962D10-566F-4357-834F-13B46920FCF3}">
      <dgm:prSet/>
      <dgm:spPr/>
      <dgm:t>
        <a:bodyPr/>
        <a:lstStyle/>
        <a:p>
          <a:endParaRPr lang="en-US"/>
        </a:p>
      </dgm:t>
    </dgm:pt>
    <dgm:pt modelId="{61058C87-E95D-4BF0-9387-6A28EA7DF1BC}">
      <dgm:prSet/>
      <dgm:spPr/>
      <dgm:t>
        <a:bodyPr/>
        <a:lstStyle/>
        <a:p>
          <a:r>
            <a:rPr lang="sv-FI"/>
            <a:t>Vi vill gärna besöka ert företag.</a:t>
          </a:r>
          <a:endParaRPr lang="en-US"/>
        </a:p>
      </dgm:t>
    </dgm:pt>
    <dgm:pt modelId="{AE0E58C8-BFED-42EB-8FDD-754E7D3C74EF}" type="parTrans" cxnId="{69112B40-05BD-439F-B436-F47A43885745}">
      <dgm:prSet/>
      <dgm:spPr/>
      <dgm:t>
        <a:bodyPr/>
        <a:lstStyle/>
        <a:p>
          <a:endParaRPr lang="en-US"/>
        </a:p>
      </dgm:t>
    </dgm:pt>
    <dgm:pt modelId="{39B235C2-4C2E-4557-AB91-5E36B599459E}" type="sibTrans" cxnId="{69112B40-05BD-439F-B436-F47A43885745}">
      <dgm:prSet/>
      <dgm:spPr/>
      <dgm:t>
        <a:bodyPr/>
        <a:lstStyle/>
        <a:p>
          <a:endParaRPr lang="en-US"/>
        </a:p>
      </dgm:t>
    </dgm:pt>
    <dgm:pt modelId="{CAE1338F-1381-4AB9-A103-949A5A11F584}">
      <dgm:prSet/>
      <dgm:spPr/>
      <dgm:t>
        <a:bodyPr/>
        <a:lstStyle/>
        <a:p>
          <a:r>
            <a:rPr lang="sv-FI" u="sng"/>
            <a:t>Presentera någon/något FÖR någon</a:t>
          </a:r>
          <a:endParaRPr lang="en-US"/>
        </a:p>
      </dgm:t>
    </dgm:pt>
    <dgm:pt modelId="{EB3BC8A1-5FD7-4866-892E-DF1A3D8C76F6}" type="parTrans" cxnId="{6D368453-F0DE-47B9-A663-92AA26EF8EA4}">
      <dgm:prSet/>
      <dgm:spPr/>
      <dgm:t>
        <a:bodyPr/>
        <a:lstStyle/>
        <a:p>
          <a:endParaRPr lang="en-US"/>
        </a:p>
      </dgm:t>
    </dgm:pt>
    <dgm:pt modelId="{F7FE680D-5B0D-4BB3-B40F-53A80FCD8B1F}" type="sibTrans" cxnId="{6D368453-F0DE-47B9-A663-92AA26EF8EA4}">
      <dgm:prSet/>
      <dgm:spPr/>
      <dgm:t>
        <a:bodyPr/>
        <a:lstStyle/>
        <a:p>
          <a:endParaRPr lang="en-US"/>
        </a:p>
      </dgm:t>
    </dgm:pt>
    <dgm:pt modelId="{7735749A-EC10-4B41-9DE7-01B7B7F2DF50}">
      <dgm:prSet/>
      <dgm:spPr/>
      <dgm:t>
        <a:bodyPr/>
        <a:lstStyle/>
        <a:p>
          <a:r>
            <a:rPr lang="sv-FI"/>
            <a:t>Har du möjlighet att presentera företaget för oss i morgon?</a:t>
          </a:r>
          <a:endParaRPr lang="en-US"/>
        </a:p>
      </dgm:t>
    </dgm:pt>
    <dgm:pt modelId="{331C3888-FE23-4323-A89C-95E7835FDA3C}" type="parTrans" cxnId="{9324BC89-695D-4520-8FFB-F78195773936}">
      <dgm:prSet/>
      <dgm:spPr/>
      <dgm:t>
        <a:bodyPr/>
        <a:lstStyle/>
        <a:p>
          <a:endParaRPr lang="en-US"/>
        </a:p>
      </dgm:t>
    </dgm:pt>
    <dgm:pt modelId="{C0A6217B-3B58-48F5-A7BD-22046078FEF1}" type="sibTrans" cxnId="{9324BC89-695D-4520-8FFB-F78195773936}">
      <dgm:prSet/>
      <dgm:spPr/>
      <dgm:t>
        <a:bodyPr/>
        <a:lstStyle/>
        <a:p>
          <a:endParaRPr lang="en-US"/>
        </a:p>
      </dgm:t>
    </dgm:pt>
    <dgm:pt modelId="{806A56DF-63D5-45FF-8519-1FF1165D205F}" type="pres">
      <dgm:prSet presAssocID="{91BB5119-305A-4A51-990F-7D88FDA547F3}" presName="linear" presStyleCnt="0">
        <dgm:presLayoutVars>
          <dgm:animLvl val="lvl"/>
          <dgm:resizeHandles val="exact"/>
        </dgm:presLayoutVars>
      </dgm:prSet>
      <dgm:spPr/>
    </dgm:pt>
    <dgm:pt modelId="{438C9AD9-0760-4288-AD82-8953ECC4F4F9}" type="pres">
      <dgm:prSet presAssocID="{0B94A605-EF6F-458D-9118-D90945F6FC0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3B58236-AF6D-437A-A396-E9426ADCEDC3}" type="pres">
      <dgm:prSet presAssocID="{36082DC3-5BD6-4034-BFFA-ED470714C29F}" presName="spacer" presStyleCnt="0"/>
      <dgm:spPr/>
    </dgm:pt>
    <dgm:pt modelId="{E5405020-E1E1-4BC5-A73C-3D3FD4D60302}" type="pres">
      <dgm:prSet presAssocID="{61058C87-E95D-4BF0-9387-6A28EA7DF1B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C3266C0-C3DD-49D6-B8EB-9CB237508EE7}" type="pres">
      <dgm:prSet presAssocID="{39B235C2-4C2E-4557-AB91-5E36B599459E}" presName="spacer" presStyleCnt="0"/>
      <dgm:spPr/>
    </dgm:pt>
    <dgm:pt modelId="{B78EC4DF-CCFD-4BB6-BD57-F4C723667936}" type="pres">
      <dgm:prSet presAssocID="{CAE1338F-1381-4AB9-A103-949A5A11F58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6351661-D109-4BA5-98EC-8D5FA1C081BD}" type="pres">
      <dgm:prSet presAssocID="{F7FE680D-5B0D-4BB3-B40F-53A80FCD8B1F}" presName="spacer" presStyleCnt="0"/>
      <dgm:spPr/>
    </dgm:pt>
    <dgm:pt modelId="{269A3357-CDC1-47A5-B015-943848352FD9}" type="pres">
      <dgm:prSet presAssocID="{7735749A-EC10-4B41-9DE7-01B7B7F2DF5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962D10-566F-4357-834F-13B46920FCF3}" srcId="{91BB5119-305A-4A51-990F-7D88FDA547F3}" destId="{0B94A605-EF6F-458D-9118-D90945F6FC0B}" srcOrd="0" destOrd="0" parTransId="{CBB6C4E3-A0AA-4D78-9346-FDC1AE1F4806}" sibTransId="{36082DC3-5BD6-4034-BFFA-ED470714C29F}"/>
    <dgm:cxn modelId="{782BE230-0A56-4F1F-9449-97AB591AF069}" type="presOf" srcId="{7735749A-EC10-4B41-9DE7-01B7B7F2DF50}" destId="{269A3357-CDC1-47A5-B015-943848352FD9}" srcOrd="0" destOrd="0" presId="urn:microsoft.com/office/officeart/2005/8/layout/vList2"/>
    <dgm:cxn modelId="{69112B40-05BD-439F-B436-F47A43885745}" srcId="{91BB5119-305A-4A51-990F-7D88FDA547F3}" destId="{61058C87-E95D-4BF0-9387-6A28EA7DF1BC}" srcOrd="1" destOrd="0" parTransId="{AE0E58C8-BFED-42EB-8FDD-754E7D3C74EF}" sibTransId="{39B235C2-4C2E-4557-AB91-5E36B599459E}"/>
    <dgm:cxn modelId="{6D368453-F0DE-47B9-A663-92AA26EF8EA4}" srcId="{91BB5119-305A-4A51-990F-7D88FDA547F3}" destId="{CAE1338F-1381-4AB9-A103-949A5A11F584}" srcOrd="2" destOrd="0" parTransId="{EB3BC8A1-5FD7-4866-892E-DF1A3D8C76F6}" sibTransId="{F7FE680D-5B0D-4BB3-B40F-53A80FCD8B1F}"/>
    <dgm:cxn modelId="{8017F573-5998-4AE2-B2B9-9A40F747E0FF}" type="presOf" srcId="{0B94A605-EF6F-458D-9118-D90945F6FC0B}" destId="{438C9AD9-0760-4288-AD82-8953ECC4F4F9}" srcOrd="0" destOrd="0" presId="urn:microsoft.com/office/officeart/2005/8/layout/vList2"/>
    <dgm:cxn modelId="{9324BC89-695D-4520-8FFB-F78195773936}" srcId="{91BB5119-305A-4A51-990F-7D88FDA547F3}" destId="{7735749A-EC10-4B41-9DE7-01B7B7F2DF50}" srcOrd="3" destOrd="0" parTransId="{331C3888-FE23-4323-A89C-95E7835FDA3C}" sibTransId="{C0A6217B-3B58-48F5-A7BD-22046078FEF1}"/>
    <dgm:cxn modelId="{B3167C9A-40B2-40EF-9BAC-6BD425DE7CDA}" type="presOf" srcId="{91BB5119-305A-4A51-990F-7D88FDA547F3}" destId="{806A56DF-63D5-45FF-8519-1FF1165D205F}" srcOrd="0" destOrd="0" presId="urn:microsoft.com/office/officeart/2005/8/layout/vList2"/>
    <dgm:cxn modelId="{88BAF8D4-4370-4D30-B047-565446C1B4A6}" type="presOf" srcId="{61058C87-E95D-4BF0-9387-6A28EA7DF1BC}" destId="{E5405020-E1E1-4BC5-A73C-3D3FD4D60302}" srcOrd="0" destOrd="0" presId="urn:microsoft.com/office/officeart/2005/8/layout/vList2"/>
    <dgm:cxn modelId="{E582B0EA-FA8F-428C-9247-00661E935AB4}" type="presOf" srcId="{CAE1338F-1381-4AB9-A103-949A5A11F584}" destId="{B78EC4DF-CCFD-4BB6-BD57-F4C723667936}" srcOrd="0" destOrd="0" presId="urn:microsoft.com/office/officeart/2005/8/layout/vList2"/>
    <dgm:cxn modelId="{96E26385-E45E-4121-921A-B492A82F879A}" type="presParOf" srcId="{806A56DF-63D5-45FF-8519-1FF1165D205F}" destId="{438C9AD9-0760-4288-AD82-8953ECC4F4F9}" srcOrd="0" destOrd="0" presId="urn:microsoft.com/office/officeart/2005/8/layout/vList2"/>
    <dgm:cxn modelId="{C3A90B56-4D3B-4893-99CD-D70C4420AAF8}" type="presParOf" srcId="{806A56DF-63D5-45FF-8519-1FF1165D205F}" destId="{93B58236-AF6D-437A-A396-E9426ADCEDC3}" srcOrd="1" destOrd="0" presId="urn:microsoft.com/office/officeart/2005/8/layout/vList2"/>
    <dgm:cxn modelId="{EE8DB1EA-AD7D-4862-8673-790EFD21108F}" type="presParOf" srcId="{806A56DF-63D5-45FF-8519-1FF1165D205F}" destId="{E5405020-E1E1-4BC5-A73C-3D3FD4D60302}" srcOrd="2" destOrd="0" presId="urn:microsoft.com/office/officeart/2005/8/layout/vList2"/>
    <dgm:cxn modelId="{C5E2BA5C-9AD3-4B4E-9491-64BD4A931883}" type="presParOf" srcId="{806A56DF-63D5-45FF-8519-1FF1165D205F}" destId="{8C3266C0-C3DD-49D6-B8EB-9CB237508EE7}" srcOrd="3" destOrd="0" presId="urn:microsoft.com/office/officeart/2005/8/layout/vList2"/>
    <dgm:cxn modelId="{C166FE73-BC79-4A65-97DF-9E93C228BF04}" type="presParOf" srcId="{806A56DF-63D5-45FF-8519-1FF1165D205F}" destId="{B78EC4DF-CCFD-4BB6-BD57-F4C723667936}" srcOrd="4" destOrd="0" presId="urn:microsoft.com/office/officeart/2005/8/layout/vList2"/>
    <dgm:cxn modelId="{AC0EA0B9-4605-4192-A5CC-179B1E0F84BB}" type="presParOf" srcId="{806A56DF-63D5-45FF-8519-1FF1165D205F}" destId="{F6351661-D109-4BA5-98EC-8D5FA1C081BD}" srcOrd="5" destOrd="0" presId="urn:microsoft.com/office/officeart/2005/8/layout/vList2"/>
    <dgm:cxn modelId="{D2B016E2-45C7-4BF3-956D-9AF69E0F5417}" type="presParOf" srcId="{806A56DF-63D5-45FF-8519-1FF1165D205F}" destId="{269A3357-CDC1-47A5-B015-943848352FD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BBA3AF-1FD7-47F8-B506-AFE1365E7D9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121C2C9-6499-4994-B573-682D60B05057}">
      <dgm:prSet/>
      <dgm:spPr/>
      <dgm:t>
        <a:bodyPr/>
        <a:lstStyle/>
        <a:p>
          <a:r>
            <a:rPr lang="sv-FI" u="sng"/>
            <a:t>Bekanta sig med någon/något</a:t>
          </a:r>
          <a:endParaRPr lang="en-US"/>
        </a:p>
      </dgm:t>
    </dgm:pt>
    <dgm:pt modelId="{B68B2BAE-216E-4E91-9A94-D4859536A900}" type="parTrans" cxnId="{96CE52AC-320A-4076-BE7F-FED1ED6AE9D2}">
      <dgm:prSet/>
      <dgm:spPr/>
      <dgm:t>
        <a:bodyPr/>
        <a:lstStyle/>
        <a:p>
          <a:endParaRPr lang="en-US"/>
        </a:p>
      </dgm:t>
    </dgm:pt>
    <dgm:pt modelId="{C4022B0C-BD34-4522-9FC1-E6D8DDA37813}" type="sibTrans" cxnId="{96CE52AC-320A-4076-BE7F-FED1ED6AE9D2}">
      <dgm:prSet/>
      <dgm:spPr/>
      <dgm:t>
        <a:bodyPr/>
        <a:lstStyle/>
        <a:p>
          <a:endParaRPr lang="en-US"/>
        </a:p>
      </dgm:t>
    </dgm:pt>
    <dgm:pt modelId="{A67560F7-7778-43AC-97A2-ED1D854941E6}">
      <dgm:prSet/>
      <dgm:spPr/>
      <dgm:t>
        <a:bodyPr/>
        <a:lstStyle/>
        <a:p>
          <a:r>
            <a:rPr lang="sv-FI"/>
            <a:t>Vi skulle gärna vilja bekanta oss med ert företag.</a:t>
          </a:r>
          <a:endParaRPr lang="en-US"/>
        </a:p>
      </dgm:t>
    </dgm:pt>
    <dgm:pt modelId="{CB801E3F-2237-42EC-90E7-A2A09660C834}" type="parTrans" cxnId="{6B300CEF-6D60-4F9C-B6BB-C4263C8F7164}">
      <dgm:prSet/>
      <dgm:spPr/>
      <dgm:t>
        <a:bodyPr/>
        <a:lstStyle/>
        <a:p>
          <a:endParaRPr lang="en-US"/>
        </a:p>
      </dgm:t>
    </dgm:pt>
    <dgm:pt modelId="{1FB8CC35-802A-4ACA-9238-5B2B1DD4280D}" type="sibTrans" cxnId="{6B300CEF-6D60-4F9C-B6BB-C4263C8F7164}">
      <dgm:prSet/>
      <dgm:spPr/>
      <dgm:t>
        <a:bodyPr/>
        <a:lstStyle/>
        <a:p>
          <a:endParaRPr lang="en-US"/>
        </a:p>
      </dgm:t>
    </dgm:pt>
    <dgm:pt modelId="{0DC968DA-9E4B-4B98-A840-5A7FB984E42E}">
      <dgm:prSet/>
      <dgm:spPr/>
      <dgm:t>
        <a:bodyPr/>
        <a:lstStyle/>
        <a:p>
          <a:r>
            <a:rPr lang="sv-FI"/>
            <a:t>Vara van vid något</a:t>
          </a:r>
          <a:endParaRPr lang="en-US"/>
        </a:p>
      </dgm:t>
    </dgm:pt>
    <dgm:pt modelId="{A8B108ED-F8DB-41F2-AC39-B5DBF80579E3}" type="parTrans" cxnId="{DB49EF15-F32D-47EB-8362-F9CD58847F6F}">
      <dgm:prSet/>
      <dgm:spPr/>
      <dgm:t>
        <a:bodyPr/>
        <a:lstStyle/>
        <a:p>
          <a:endParaRPr lang="en-US"/>
        </a:p>
      </dgm:t>
    </dgm:pt>
    <dgm:pt modelId="{2EC16EDF-409B-4525-940A-5709189A204F}" type="sibTrans" cxnId="{DB49EF15-F32D-47EB-8362-F9CD58847F6F}">
      <dgm:prSet/>
      <dgm:spPr/>
      <dgm:t>
        <a:bodyPr/>
        <a:lstStyle/>
        <a:p>
          <a:endParaRPr lang="en-US"/>
        </a:p>
      </dgm:t>
    </dgm:pt>
    <dgm:pt modelId="{3D1A7B08-03A2-4D26-82D1-3E40E62FE38C}">
      <dgm:prSet/>
      <dgm:spPr/>
      <dgm:t>
        <a:bodyPr/>
        <a:lstStyle/>
        <a:p>
          <a:r>
            <a:rPr lang="sv-FI"/>
            <a:t>Njuta av något</a:t>
          </a:r>
          <a:endParaRPr lang="en-US"/>
        </a:p>
      </dgm:t>
    </dgm:pt>
    <dgm:pt modelId="{8E84104E-E69F-47B9-A734-B8AF68835B71}" type="parTrans" cxnId="{50965AE6-0317-4F2E-9B59-00BF3219E128}">
      <dgm:prSet/>
      <dgm:spPr/>
      <dgm:t>
        <a:bodyPr/>
        <a:lstStyle/>
        <a:p>
          <a:endParaRPr lang="en-US"/>
        </a:p>
      </dgm:t>
    </dgm:pt>
    <dgm:pt modelId="{7C8355CD-DBF2-4D9C-9F55-BB9636DFF4CB}" type="sibTrans" cxnId="{50965AE6-0317-4F2E-9B59-00BF3219E128}">
      <dgm:prSet/>
      <dgm:spPr/>
      <dgm:t>
        <a:bodyPr/>
        <a:lstStyle/>
        <a:p>
          <a:endParaRPr lang="en-US"/>
        </a:p>
      </dgm:t>
    </dgm:pt>
    <dgm:pt modelId="{86E0FE00-CBD5-43F0-BC70-D52D8D336497}" type="pres">
      <dgm:prSet presAssocID="{37BBA3AF-1FD7-47F8-B506-AFE1365E7D91}" presName="linear" presStyleCnt="0">
        <dgm:presLayoutVars>
          <dgm:animLvl val="lvl"/>
          <dgm:resizeHandles val="exact"/>
        </dgm:presLayoutVars>
      </dgm:prSet>
      <dgm:spPr/>
    </dgm:pt>
    <dgm:pt modelId="{52704201-E8C3-4E60-8898-DF7EA769C58B}" type="pres">
      <dgm:prSet presAssocID="{A121C2C9-6499-4994-B573-682D60B0505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AFDFFC0-2A6C-4450-849E-DA38D6676F6F}" type="pres">
      <dgm:prSet presAssocID="{C4022B0C-BD34-4522-9FC1-E6D8DDA37813}" presName="spacer" presStyleCnt="0"/>
      <dgm:spPr/>
    </dgm:pt>
    <dgm:pt modelId="{A77390CC-5F07-4D97-97C1-B7B744C97F8C}" type="pres">
      <dgm:prSet presAssocID="{A67560F7-7778-43AC-97A2-ED1D854941E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F89A429-6A18-45D6-AEDD-1D846BD429A3}" type="pres">
      <dgm:prSet presAssocID="{1FB8CC35-802A-4ACA-9238-5B2B1DD4280D}" presName="spacer" presStyleCnt="0"/>
      <dgm:spPr/>
    </dgm:pt>
    <dgm:pt modelId="{BA2EA65D-F38D-4544-8D43-277903D2312D}" type="pres">
      <dgm:prSet presAssocID="{0DC968DA-9E4B-4B98-A840-5A7FB984E42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CB66518-0081-4362-9625-269461578CBF}" type="pres">
      <dgm:prSet presAssocID="{2EC16EDF-409B-4525-940A-5709189A204F}" presName="spacer" presStyleCnt="0"/>
      <dgm:spPr/>
    </dgm:pt>
    <dgm:pt modelId="{260AD969-A7AE-42A6-8FD5-7E3323634338}" type="pres">
      <dgm:prSet presAssocID="{3D1A7B08-03A2-4D26-82D1-3E40E62FE38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B49EF15-F32D-47EB-8362-F9CD58847F6F}" srcId="{37BBA3AF-1FD7-47F8-B506-AFE1365E7D91}" destId="{0DC968DA-9E4B-4B98-A840-5A7FB984E42E}" srcOrd="2" destOrd="0" parTransId="{A8B108ED-F8DB-41F2-AC39-B5DBF80579E3}" sibTransId="{2EC16EDF-409B-4525-940A-5709189A204F}"/>
    <dgm:cxn modelId="{39F44032-F9D9-4B55-8C56-FF6C187D00D1}" type="presOf" srcId="{37BBA3AF-1FD7-47F8-B506-AFE1365E7D91}" destId="{86E0FE00-CBD5-43F0-BC70-D52D8D336497}" srcOrd="0" destOrd="0" presId="urn:microsoft.com/office/officeart/2005/8/layout/vList2"/>
    <dgm:cxn modelId="{15EBDF52-B32A-4461-AD4B-3F647C33885F}" type="presOf" srcId="{0DC968DA-9E4B-4B98-A840-5A7FB984E42E}" destId="{BA2EA65D-F38D-4544-8D43-277903D2312D}" srcOrd="0" destOrd="0" presId="urn:microsoft.com/office/officeart/2005/8/layout/vList2"/>
    <dgm:cxn modelId="{F6CF698E-F7F7-46ED-9BD9-B727382AE41A}" type="presOf" srcId="{3D1A7B08-03A2-4D26-82D1-3E40E62FE38C}" destId="{260AD969-A7AE-42A6-8FD5-7E3323634338}" srcOrd="0" destOrd="0" presId="urn:microsoft.com/office/officeart/2005/8/layout/vList2"/>
    <dgm:cxn modelId="{96CE52AC-320A-4076-BE7F-FED1ED6AE9D2}" srcId="{37BBA3AF-1FD7-47F8-B506-AFE1365E7D91}" destId="{A121C2C9-6499-4994-B573-682D60B05057}" srcOrd="0" destOrd="0" parTransId="{B68B2BAE-216E-4E91-9A94-D4859536A900}" sibTransId="{C4022B0C-BD34-4522-9FC1-E6D8DDA37813}"/>
    <dgm:cxn modelId="{5BAFD0BB-B6CE-4C66-BD2E-071CE5D13E6E}" type="presOf" srcId="{A121C2C9-6499-4994-B573-682D60B05057}" destId="{52704201-E8C3-4E60-8898-DF7EA769C58B}" srcOrd="0" destOrd="0" presId="urn:microsoft.com/office/officeart/2005/8/layout/vList2"/>
    <dgm:cxn modelId="{A077C2E5-0DF1-4998-B2F7-2F0F65229FB9}" type="presOf" srcId="{A67560F7-7778-43AC-97A2-ED1D854941E6}" destId="{A77390CC-5F07-4D97-97C1-B7B744C97F8C}" srcOrd="0" destOrd="0" presId="urn:microsoft.com/office/officeart/2005/8/layout/vList2"/>
    <dgm:cxn modelId="{50965AE6-0317-4F2E-9B59-00BF3219E128}" srcId="{37BBA3AF-1FD7-47F8-B506-AFE1365E7D91}" destId="{3D1A7B08-03A2-4D26-82D1-3E40E62FE38C}" srcOrd="3" destOrd="0" parTransId="{8E84104E-E69F-47B9-A734-B8AF68835B71}" sibTransId="{7C8355CD-DBF2-4D9C-9F55-BB9636DFF4CB}"/>
    <dgm:cxn modelId="{6B300CEF-6D60-4F9C-B6BB-C4263C8F7164}" srcId="{37BBA3AF-1FD7-47F8-B506-AFE1365E7D91}" destId="{A67560F7-7778-43AC-97A2-ED1D854941E6}" srcOrd="1" destOrd="0" parTransId="{CB801E3F-2237-42EC-90E7-A2A09660C834}" sibTransId="{1FB8CC35-802A-4ACA-9238-5B2B1DD4280D}"/>
    <dgm:cxn modelId="{B4A0113A-780B-4607-8F4F-BECF09891CE3}" type="presParOf" srcId="{86E0FE00-CBD5-43F0-BC70-D52D8D336497}" destId="{52704201-E8C3-4E60-8898-DF7EA769C58B}" srcOrd="0" destOrd="0" presId="urn:microsoft.com/office/officeart/2005/8/layout/vList2"/>
    <dgm:cxn modelId="{8A5C8B5F-10B4-423E-8999-5798922B61F2}" type="presParOf" srcId="{86E0FE00-CBD5-43F0-BC70-D52D8D336497}" destId="{EAFDFFC0-2A6C-4450-849E-DA38D6676F6F}" srcOrd="1" destOrd="0" presId="urn:microsoft.com/office/officeart/2005/8/layout/vList2"/>
    <dgm:cxn modelId="{3DE010E0-D8F1-46EF-AA48-FCA27388322B}" type="presParOf" srcId="{86E0FE00-CBD5-43F0-BC70-D52D8D336497}" destId="{A77390CC-5F07-4D97-97C1-B7B744C97F8C}" srcOrd="2" destOrd="0" presId="urn:microsoft.com/office/officeart/2005/8/layout/vList2"/>
    <dgm:cxn modelId="{F2F833CC-570B-482B-8763-662C4DC6BBCF}" type="presParOf" srcId="{86E0FE00-CBD5-43F0-BC70-D52D8D336497}" destId="{3F89A429-6A18-45D6-AEDD-1D846BD429A3}" srcOrd="3" destOrd="0" presId="urn:microsoft.com/office/officeart/2005/8/layout/vList2"/>
    <dgm:cxn modelId="{B0A7EE82-A65A-4B97-8CB1-E6B7ECE8E4D9}" type="presParOf" srcId="{86E0FE00-CBD5-43F0-BC70-D52D8D336497}" destId="{BA2EA65D-F38D-4544-8D43-277903D2312D}" srcOrd="4" destOrd="0" presId="urn:microsoft.com/office/officeart/2005/8/layout/vList2"/>
    <dgm:cxn modelId="{0C81CB85-0260-4310-8C2C-201FF1F76596}" type="presParOf" srcId="{86E0FE00-CBD5-43F0-BC70-D52D8D336497}" destId="{4CB66518-0081-4362-9625-269461578CBF}" srcOrd="5" destOrd="0" presId="urn:microsoft.com/office/officeart/2005/8/layout/vList2"/>
    <dgm:cxn modelId="{82E0EF85-C232-4EEC-B715-C832ABBF209E}" type="presParOf" srcId="{86E0FE00-CBD5-43F0-BC70-D52D8D336497}" destId="{260AD969-A7AE-42A6-8FD5-7E332363433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6CA040-ECB7-487A-99E0-9DED507C6EF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E02C08B-D114-471E-8FFC-027A89E5D13B}">
      <dgm:prSet/>
      <dgm:spPr/>
      <dgm:t>
        <a:bodyPr/>
        <a:lstStyle/>
        <a:p>
          <a:r>
            <a:rPr lang="sv-FI"/>
            <a:t>PÄÄLAUSE = V2 = VERBI PAIKALLA KAKSI</a:t>
          </a:r>
          <a:endParaRPr lang="en-US"/>
        </a:p>
      </dgm:t>
    </dgm:pt>
    <dgm:pt modelId="{6B403C4E-884C-4194-AF02-E706F9C1DF11}" type="parTrans" cxnId="{E60AF326-00D5-4DC1-AB10-E25059A2DC52}">
      <dgm:prSet/>
      <dgm:spPr/>
      <dgm:t>
        <a:bodyPr/>
        <a:lstStyle/>
        <a:p>
          <a:endParaRPr lang="en-US"/>
        </a:p>
      </dgm:t>
    </dgm:pt>
    <dgm:pt modelId="{7EDC683E-3EA7-4473-90DE-D23D825B866E}" type="sibTrans" cxnId="{E60AF326-00D5-4DC1-AB10-E25059A2DC52}">
      <dgm:prSet/>
      <dgm:spPr/>
      <dgm:t>
        <a:bodyPr/>
        <a:lstStyle/>
        <a:p>
          <a:endParaRPr lang="en-US"/>
        </a:p>
      </dgm:t>
    </dgm:pt>
    <dgm:pt modelId="{A8A8F526-A94B-4F10-9EE0-256ED4584AF8}">
      <dgm:prSet/>
      <dgm:spPr/>
      <dgm:t>
        <a:bodyPr/>
        <a:lstStyle/>
        <a:p>
          <a:r>
            <a:rPr lang="sv-FI"/>
            <a:t>På kvällen KAN du delta i festen. </a:t>
          </a:r>
          <a:endParaRPr lang="en-US"/>
        </a:p>
      </dgm:t>
    </dgm:pt>
    <dgm:pt modelId="{584C6C21-585E-476B-88AD-CEAD07E1D914}" type="parTrans" cxnId="{E6AC12CC-8DAE-4D98-A7D4-5F6CC479D7FF}">
      <dgm:prSet/>
      <dgm:spPr/>
      <dgm:t>
        <a:bodyPr/>
        <a:lstStyle/>
        <a:p>
          <a:endParaRPr lang="en-US"/>
        </a:p>
      </dgm:t>
    </dgm:pt>
    <dgm:pt modelId="{4B4EB249-7275-42D0-AA49-7E2011E75F22}" type="sibTrans" cxnId="{E6AC12CC-8DAE-4D98-A7D4-5F6CC479D7FF}">
      <dgm:prSet/>
      <dgm:spPr/>
      <dgm:t>
        <a:bodyPr/>
        <a:lstStyle/>
        <a:p>
          <a:endParaRPr lang="en-US"/>
        </a:p>
      </dgm:t>
    </dgm:pt>
    <dgm:pt modelId="{0F904D3E-87B7-4041-AC4A-C57A4625A3A9}">
      <dgm:prSet/>
      <dgm:spPr/>
      <dgm:t>
        <a:bodyPr/>
        <a:lstStyle/>
        <a:p>
          <a:r>
            <a:rPr lang="sv-FI"/>
            <a:t>Du KAN delta i festen på kvällen</a:t>
          </a:r>
          <a:endParaRPr lang="en-US"/>
        </a:p>
      </dgm:t>
    </dgm:pt>
    <dgm:pt modelId="{3B256F6B-8DD4-445F-827C-1D94FF05707C}" type="parTrans" cxnId="{27B76AFE-DCF6-4A63-AE05-FED134733E66}">
      <dgm:prSet/>
      <dgm:spPr/>
      <dgm:t>
        <a:bodyPr/>
        <a:lstStyle/>
        <a:p>
          <a:endParaRPr lang="en-US"/>
        </a:p>
      </dgm:t>
    </dgm:pt>
    <dgm:pt modelId="{19C325F7-71F8-4319-8BD7-BC151308EAE0}" type="sibTrans" cxnId="{27B76AFE-DCF6-4A63-AE05-FED134733E66}">
      <dgm:prSet/>
      <dgm:spPr/>
      <dgm:t>
        <a:bodyPr/>
        <a:lstStyle/>
        <a:p>
          <a:endParaRPr lang="en-US"/>
        </a:p>
      </dgm:t>
    </dgm:pt>
    <dgm:pt modelId="{7F2FF8C7-F2B5-4D46-967C-156C43AEFCDD}">
      <dgm:prSet/>
      <dgm:spPr/>
      <dgm:t>
        <a:bodyPr/>
        <a:lstStyle/>
        <a:p>
          <a:r>
            <a:rPr lang="sv-FI"/>
            <a:t>Efter lunchen ÅKER vi till Otnäs.</a:t>
          </a:r>
          <a:endParaRPr lang="en-US"/>
        </a:p>
      </dgm:t>
    </dgm:pt>
    <dgm:pt modelId="{A487591F-D120-4227-AD82-E676210EF526}" type="parTrans" cxnId="{CA6630A5-9A07-4F19-8341-9D7DEBB3671A}">
      <dgm:prSet/>
      <dgm:spPr/>
      <dgm:t>
        <a:bodyPr/>
        <a:lstStyle/>
        <a:p>
          <a:endParaRPr lang="en-US"/>
        </a:p>
      </dgm:t>
    </dgm:pt>
    <dgm:pt modelId="{EB45105D-A5BA-4A65-8040-E38AA1EA5104}" type="sibTrans" cxnId="{CA6630A5-9A07-4F19-8341-9D7DEBB3671A}">
      <dgm:prSet/>
      <dgm:spPr/>
      <dgm:t>
        <a:bodyPr/>
        <a:lstStyle/>
        <a:p>
          <a:endParaRPr lang="en-US"/>
        </a:p>
      </dgm:t>
    </dgm:pt>
    <dgm:pt modelId="{28ACB0C4-E696-4A86-B024-B0A192182BE0}">
      <dgm:prSet/>
      <dgm:spPr/>
      <dgm:t>
        <a:bodyPr/>
        <a:lstStyle/>
        <a:p>
          <a:r>
            <a:rPr lang="sv-FI"/>
            <a:t>Vi ÅKER till Otnäs efter lunchen.</a:t>
          </a:r>
          <a:endParaRPr lang="en-US"/>
        </a:p>
      </dgm:t>
    </dgm:pt>
    <dgm:pt modelId="{1400CB2E-1C61-40CC-B106-96F45F8D763D}" type="parTrans" cxnId="{A6177EDE-4985-49D2-8447-7B1571772777}">
      <dgm:prSet/>
      <dgm:spPr/>
      <dgm:t>
        <a:bodyPr/>
        <a:lstStyle/>
        <a:p>
          <a:endParaRPr lang="en-US"/>
        </a:p>
      </dgm:t>
    </dgm:pt>
    <dgm:pt modelId="{65039B5E-C335-4BE5-954D-15B4DBCCA80F}" type="sibTrans" cxnId="{A6177EDE-4985-49D2-8447-7B1571772777}">
      <dgm:prSet/>
      <dgm:spPr/>
      <dgm:t>
        <a:bodyPr/>
        <a:lstStyle/>
        <a:p>
          <a:endParaRPr lang="en-US"/>
        </a:p>
      </dgm:t>
    </dgm:pt>
    <dgm:pt modelId="{C7544AA1-B96E-4010-A6FB-16576F289841}">
      <dgm:prSet/>
      <dgm:spPr/>
      <dgm:t>
        <a:bodyPr/>
        <a:lstStyle/>
        <a:p>
          <a:r>
            <a:rPr lang="sv-FI" dirty="0"/>
            <a:t>Först äter vi och på kvällen HAR du möjlighet att träffa kolleger. </a:t>
          </a:r>
          <a:endParaRPr lang="en-US" dirty="0"/>
        </a:p>
      </dgm:t>
    </dgm:pt>
    <dgm:pt modelId="{DB5D44C8-BA20-44D1-9F3D-F0553ED627F8}" type="parTrans" cxnId="{5D822E7D-3A33-4B67-870E-7F5B01CF8EEA}">
      <dgm:prSet/>
      <dgm:spPr/>
      <dgm:t>
        <a:bodyPr/>
        <a:lstStyle/>
        <a:p>
          <a:endParaRPr lang="en-US"/>
        </a:p>
      </dgm:t>
    </dgm:pt>
    <dgm:pt modelId="{9FCA90A9-3F9E-4E80-A2AE-D7AADB76C2FC}" type="sibTrans" cxnId="{5D822E7D-3A33-4B67-870E-7F5B01CF8EEA}">
      <dgm:prSet/>
      <dgm:spPr/>
      <dgm:t>
        <a:bodyPr/>
        <a:lstStyle/>
        <a:p>
          <a:endParaRPr lang="en-US"/>
        </a:p>
      </dgm:t>
    </dgm:pt>
    <dgm:pt modelId="{0108016C-9858-4462-B2D9-BD8F4B32C075}" type="pres">
      <dgm:prSet presAssocID="{A86CA040-ECB7-487A-99E0-9DED507C6EF8}" presName="linear" presStyleCnt="0">
        <dgm:presLayoutVars>
          <dgm:animLvl val="lvl"/>
          <dgm:resizeHandles val="exact"/>
        </dgm:presLayoutVars>
      </dgm:prSet>
      <dgm:spPr/>
    </dgm:pt>
    <dgm:pt modelId="{151A3CF0-B65C-4906-88B5-E420F003C301}" type="pres">
      <dgm:prSet presAssocID="{6E02C08B-D114-471E-8FFC-027A89E5D13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4C4D07B-9A4E-401E-88F1-E69D950A44C2}" type="pres">
      <dgm:prSet presAssocID="{7EDC683E-3EA7-4473-90DE-D23D825B866E}" presName="spacer" presStyleCnt="0"/>
      <dgm:spPr/>
    </dgm:pt>
    <dgm:pt modelId="{DAA6FC7F-0BBD-4F91-B62C-A69D4CED5920}" type="pres">
      <dgm:prSet presAssocID="{A8A8F526-A94B-4F10-9EE0-256ED4584AF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3CE2713-5D04-4B3F-B5DE-2899DAB64ED3}" type="pres">
      <dgm:prSet presAssocID="{4B4EB249-7275-42D0-AA49-7E2011E75F22}" presName="spacer" presStyleCnt="0"/>
      <dgm:spPr/>
    </dgm:pt>
    <dgm:pt modelId="{3ACFDD90-0670-4914-855D-BE95F27A312A}" type="pres">
      <dgm:prSet presAssocID="{0F904D3E-87B7-4041-AC4A-C57A4625A3A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A9FAF05-35E7-4B58-86D4-90BA8C7E2E2E}" type="pres">
      <dgm:prSet presAssocID="{19C325F7-71F8-4319-8BD7-BC151308EAE0}" presName="spacer" presStyleCnt="0"/>
      <dgm:spPr/>
    </dgm:pt>
    <dgm:pt modelId="{C087C337-F31F-416A-A5A0-6611BCA572F9}" type="pres">
      <dgm:prSet presAssocID="{7F2FF8C7-F2B5-4D46-967C-156C43AEFCD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36D035D-0FB1-49C6-938D-A811707944C9}" type="pres">
      <dgm:prSet presAssocID="{EB45105D-A5BA-4A65-8040-E38AA1EA5104}" presName="spacer" presStyleCnt="0"/>
      <dgm:spPr/>
    </dgm:pt>
    <dgm:pt modelId="{E319EEDE-CD33-4391-9DF6-0C8159A51258}" type="pres">
      <dgm:prSet presAssocID="{28ACB0C4-E696-4A86-B024-B0A192182BE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D6FEEEB-E4B4-4704-B619-F30A4C0487A7}" type="pres">
      <dgm:prSet presAssocID="{65039B5E-C335-4BE5-954D-15B4DBCCA80F}" presName="spacer" presStyleCnt="0"/>
      <dgm:spPr/>
    </dgm:pt>
    <dgm:pt modelId="{0E6C0A76-1362-4150-A930-66A0212DE610}" type="pres">
      <dgm:prSet presAssocID="{C7544AA1-B96E-4010-A6FB-16576F28984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60AF326-00D5-4DC1-AB10-E25059A2DC52}" srcId="{A86CA040-ECB7-487A-99E0-9DED507C6EF8}" destId="{6E02C08B-D114-471E-8FFC-027A89E5D13B}" srcOrd="0" destOrd="0" parTransId="{6B403C4E-884C-4194-AF02-E706F9C1DF11}" sibTransId="{7EDC683E-3EA7-4473-90DE-D23D825B866E}"/>
    <dgm:cxn modelId="{A46D2F2C-7A36-4530-BCAA-C848C7222584}" type="presOf" srcId="{C7544AA1-B96E-4010-A6FB-16576F289841}" destId="{0E6C0A76-1362-4150-A930-66A0212DE610}" srcOrd="0" destOrd="0" presId="urn:microsoft.com/office/officeart/2005/8/layout/vList2"/>
    <dgm:cxn modelId="{5D822E7D-3A33-4B67-870E-7F5B01CF8EEA}" srcId="{A86CA040-ECB7-487A-99E0-9DED507C6EF8}" destId="{C7544AA1-B96E-4010-A6FB-16576F289841}" srcOrd="5" destOrd="0" parTransId="{DB5D44C8-BA20-44D1-9F3D-F0553ED627F8}" sibTransId="{9FCA90A9-3F9E-4E80-A2AE-D7AADB76C2FC}"/>
    <dgm:cxn modelId="{66660B97-4E8F-4B51-AC2C-1825E9288123}" type="presOf" srcId="{6E02C08B-D114-471E-8FFC-027A89E5D13B}" destId="{151A3CF0-B65C-4906-88B5-E420F003C301}" srcOrd="0" destOrd="0" presId="urn:microsoft.com/office/officeart/2005/8/layout/vList2"/>
    <dgm:cxn modelId="{74396B99-53D5-45BF-9480-9F3D30CBC090}" type="presOf" srcId="{28ACB0C4-E696-4A86-B024-B0A192182BE0}" destId="{E319EEDE-CD33-4391-9DF6-0C8159A51258}" srcOrd="0" destOrd="0" presId="urn:microsoft.com/office/officeart/2005/8/layout/vList2"/>
    <dgm:cxn modelId="{CA6630A5-9A07-4F19-8341-9D7DEBB3671A}" srcId="{A86CA040-ECB7-487A-99E0-9DED507C6EF8}" destId="{7F2FF8C7-F2B5-4D46-967C-156C43AEFCDD}" srcOrd="3" destOrd="0" parTransId="{A487591F-D120-4227-AD82-E676210EF526}" sibTransId="{EB45105D-A5BA-4A65-8040-E38AA1EA5104}"/>
    <dgm:cxn modelId="{1E5C4FB6-714F-418E-B5B6-DC8B296E6118}" type="presOf" srcId="{A86CA040-ECB7-487A-99E0-9DED507C6EF8}" destId="{0108016C-9858-4462-B2D9-BD8F4B32C075}" srcOrd="0" destOrd="0" presId="urn:microsoft.com/office/officeart/2005/8/layout/vList2"/>
    <dgm:cxn modelId="{088F69BE-714D-4B5A-B970-2D64FB10DBE5}" type="presOf" srcId="{7F2FF8C7-F2B5-4D46-967C-156C43AEFCDD}" destId="{C087C337-F31F-416A-A5A0-6611BCA572F9}" srcOrd="0" destOrd="0" presId="urn:microsoft.com/office/officeart/2005/8/layout/vList2"/>
    <dgm:cxn modelId="{E6AC12CC-8DAE-4D98-A7D4-5F6CC479D7FF}" srcId="{A86CA040-ECB7-487A-99E0-9DED507C6EF8}" destId="{A8A8F526-A94B-4F10-9EE0-256ED4584AF8}" srcOrd="1" destOrd="0" parTransId="{584C6C21-585E-476B-88AD-CEAD07E1D914}" sibTransId="{4B4EB249-7275-42D0-AA49-7E2011E75F22}"/>
    <dgm:cxn modelId="{AF9279DE-AA33-447E-B0A3-E4F19F56A469}" type="presOf" srcId="{A8A8F526-A94B-4F10-9EE0-256ED4584AF8}" destId="{DAA6FC7F-0BBD-4F91-B62C-A69D4CED5920}" srcOrd="0" destOrd="0" presId="urn:microsoft.com/office/officeart/2005/8/layout/vList2"/>
    <dgm:cxn modelId="{A6177EDE-4985-49D2-8447-7B1571772777}" srcId="{A86CA040-ECB7-487A-99E0-9DED507C6EF8}" destId="{28ACB0C4-E696-4A86-B024-B0A192182BE0}" srcOrd="4" destOrd="0" parTransId="{1400CB2E-1C61-40CC-B106-96F45F8D763D}" sibTransId="{65039B5E-C335-4BE5-954D-15B4DBCCA80F}"/>
    <dgm:cxn modelId="{4683EFF4-1992-4A7F-B716-BACEFB712051}" type="presOf" srcId="{0F904D3E-87B7-4041-AC4A-C57A4625A3A9}" destId="{3ACFDD90-0670-4914-855D-BE95F27A312A}" srcOrd="0" destOrd="0" presId="urn:microsoft.com/office/officeart/2005/8/layout/vList2"/>
    <dgm:cxn modelId="{27B76AFE-DCF6-4A63-AE05-FED134733E66}" srcId="{A86CA040-ECB7-487A-99E0-9DED507C6EF8}" destId="{0F904D3E-87B7-4041-AC4A-C57A4625A3A9}" srcOrd="2" destOrd="0" parTransId="{3B256F6B-8DD4-445F-827C-1D94FF05707C}" sibTransId="{19C325F7-71F8-4319-8BD7-BC151308EAE0}"/>
    <dgm:cxn modelId="{DACD2321-69A8-43C3-AFE4-F38117267CFC}" type="presParOf" srcId="{0108016C-9858-4462-B2D9-BD8F4B32C075}" destId="{151A3CF0-B65C-4906-88B5-E420F003C301}" srcOrd="0" destOrd="0" presId="urn:microsoft.com/office/officeart/2005/8/layout/vList2"/>
    <dgm:cxn modelId="{757BC3DB-87C4-44B3-8F06-664BFD0A4D10}" type="presParOf" srcId="{0108016C-9858-4462-B2D9-BD8F4B32C075}" destId="{94C4D07B-9A4E-401E-88F1-E69D950A44C2}" srcOrd="1" destOrd="0" presId="urn:microsoft.com/office/officeart/2005/8/layout/vList2"/>
    <dgm:cxn modelId="{572953D8-CAB7-4E03-83CA-68112C387823}" type="presParOf" srcId="{0108016C-9858-4462-B2D9-BD8F4B32C075}" destId="{DAA6FC7F-0BBD-4F91-B62C-A69D4CED5920}" srcOrd="2" destOrd="0" presId="urn:microsoft.com/office/officeart/2005/8/layout/vList2"/>
    <dgm:cxn modelId="{4104381E-3023-4A1B-8381-DE6EFEAD69FE}" type="presParOf" srcId="{0108016C-9858-4462-B2D9-BD8F4B32C075}" destId="{13CE2713-5D04-4B3F-B5DE-2899DAB64ED3}" srcOrd="3" destOrd="0" presId="urn:microsoft.com/office/officeart/2005/8/layout/vList2"/>
    <dgm:cxn modelId="{7EAB4F72-5CD6-4A73-91B3-5D3D277756C2}" type="presParOf" srcId="{0108016C-9858-4462-B2D9-BD8F4B32C075}" destId="{3ACFDD90-0670-4914-855D-BE95F27A312A}" srcOrd="4" destOrd="0" presId="urn:microsoft.com/office/officeart/2005/8/layout/vList2"/>
    <dgm:cxn modelId="{A857658A-013C-4AD1-9BAB-5E4022ED3D14}" type="presParOf" srcId="{0108016C-9858-4462-B2D9-BD8F4B32C075}" destId="{1A9FAF05-35E7-4B58-86D4-90BA8C7E2E2E}" srcOrd="5" destOrd="0" presId="urn:microsoft.com/office/officeart/2005/8/layout/vList2"/>
    <dgm:cxn modelId="{BCC9D5F9-D3DD-4FC3-BEEF-187EF531D16F}" type="presParOf" srcId="{0108016C-9858-4462-B2D9-BD8F4B32C075}" destId="{C087C337-F31F-416A-A5A0-6611BCA572F9}" srcOrd="6" destOrd="0" presId="urn:microsoft.com/office/officeart/2005/8/layout/vList2"/>
    <dgm:cxn modelId="{5802FB40-83C8-45FB-B61C-C00F6F1BF761}" type="presParOf" srcId="{0108016C-9858-4462-B2D9-BD8F4B32C075}" destId="{636D035D-0FB1-49C6-938D-A811707944C9}" srcOrd="7" destOrd="0" presId="urn:microsoft.com/office/officeart/2005/8/layout/vList2"/>
    <dgm:cxn modelId="{61B7342E-5B38-4399-B4A9-86ED0A6D9A5B}" type="presParOf" srcId="{0108016C-9858-4462-B2D9-BD8F4B32C075}" destId="{E319EEDE-CD33-4391-9DF6-0C8159A51258}" srcOrd="8" destOrd="0" presId="urn:microsoft.com/office/officeart/2005/8/layout/vList2"/>
    <dgm:cxn modelId="{418A6E6F-EBA3-456C-B7C4-8C6AF293F91F}" type="presParOf" srcId="{0108016C-9858-4462-B2D9-BD8F4B32C075}" destId="{0D6FEEEB-E4B4-4704-B619-F30A4C0487A7}" srcOrd="9" destOrd="0" presId="urn:microsoft.com/office/officeart/2005/8/layout/vList2"/>
    <dgm:cxn modelId="{25F4FF38-0B43-40B4-9B56-02D0B77C2312}" type="presParOf" srcId="{0108016C-9858-4462-B2D9-BD8F4B32C075}" destId="{0E6C0A76-1362-4150-A930-66A0212DE61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ED208E-AF7D-415C-9910-A95E0FCEB33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FCEA69-AF9A-4C68-ADED-3932C09F6ED8}">
      <dgm:prSet/>
      <dgm:spPr/>
      <dgm:t>
        <a:bodyPr/>
        <a:lstStyle/>
        <a:p>
          <a:r>
            <a:rPr lang="fi-FI" dirty="0"/>
            <a:t>TYVÄRR KAN JAG INTE KOMMA IDAG.</a:t>
          </a:r>
          <a:endParaRPr lang="en-US" dirty="0"/>
        </a:p>
      </dgm:t>
    </dgm:pt>
    <dgm:pt modelId="{9A5A6C17-03ED-4404-96A1-4902F3A413A3}" type="parTrans" cxnId="{6ABC3E77-D077-490B-95A5-6DA6CE963ED5}">
      <dgm:prSet/>
      <dgm:spPr/>
      <dgm:t>
        <a:bodyPr/>
        <a:lstStyle/>
        <a:p>
          <a:endParaRPr lang="en-US"/>
        </a:p>
      </dgm:t>
    </dgm:pt>
    <dgm:pt modelId="{A15D3BA6-4FF8-4106-A9AC-A4615B302EF4}" type="sibTrans" cxnId="{6ABC3E77-D077-490B-95A5-6DA6CE963ED5}">
      <dgm:prSet/>
      <dgm:spPr/>
      <dgm:t>
        <a:bodyPr/>
        <a:lstStyle/>
        <a:p>
          <a:endParaRPr lang="en-US"/>
        </a:p>
      </dgm:t>
    </dgm:pt>
    <dgm:pt modelId="{911C5C35-8951-46FF-BF49-07202CD99888}">
      <dgm:prSet/>
      <dgm:spPr/>
      <dgm:t>
        <a:bodyPr/>
        <a:lstStyle/>
        <a:p>
          <a:r>
            <a:rPr lang="fi-FI"/>
            <a:t>NATURLIGTVIS  RINGER JAG TILL DIG.</a:t>
          </a:r>
          <a:endParaRPr lang="en-US"/>
        </a:p>
      </dgm:t>
    </dgm:pt>
    <dgm:pt modelId="{BAEF6FCE-4B13-44E8-A492-0DF68109F37B}" type="parTrans" cxnId="{029C7804-58B0-4E2D-85E0-D64D6B156357}">
      <dgm:prSet/>
      <dgm:spPr/>
      <dgm:t>
        <a:bodyPr/>
        <a:lstStyle/>
        <a:p>
          <a:endParaRPr lang="en-US"/>
        </a:p>
      </dgm:t>
    </dgm:pt>
    <dgm:pt modelId="{3F27C712-D8DD-48DF-95A5-ECE6BEBA8B62}" type="sibTrans" cxnId="{029C7804-58B0-4E2D-85E0-D64D6B156357}">
      <dgm:prSet/>
      <dgm:spPr/>
      <dgm:t>
        <a:bodyPr/>
        <a:lstStyle/>
        <a:p>
          <a:endParaRPr lang="en-US"/>
        </a:p>
      </dgm:t>
    </dgm:pt>
    <dgm:pt modelId="{0DB6907B-AF5F-4C93-98CC-6CD889C5942D}">
      <dgm:prSet/>
      <dgm:spPr/>
      <dgm:t>
        <a:bodyPr/>
        <a:lstStyle/>
        <a:p>
          <a:r>
            <a:rPr lang="fi-FI"/>
            <a:t>Eli ei pilkkua tyvärr ja naturligtvis sanojen jälkeen, vaan päälauseessa verbi aina toisena. </a:t>
          </a:r>
          <a:endParaRPr lang="en-US"/>
        </a:p>
      </dgm:t>
    </dgm:pt>
    <dgm:pt modelId="{943FFB5A-A0DB-4F35-9B4C-807F7F5FE9A0}" type="parTrans" cxnId="{33CB1EE8-02B0-44FE-BE6F-942970C6B4BF}">
      <dgm:prSet/>
      <dgm:spPr/>
      <dgm:t>
        <a:bodyPr/>
        <a:lstStyle/>
        <a:p>
          <a:endParaRPr lang="en-US"/>
        </a:p>
      </dgm:t>
    </dgm:pt>
    <dgm:pt modelId="{744BD772-FAA7-42E6-94D0-3A2699D5B0C9}" type="sibTrans" cxnId="{33CB1EE8-02B0-44FE-BE6F-942970C6B4BF}">
      <dgm:prSet/>
      <dgm:spPr/>
      <dgm:t>
        <a:bodyPr/>
        <a:lstStyle/>
        <a:p>
          <a:endParaRPr lang="en-US"/>
        </a:p>
      </dgm:t>
    </dgm:pt>
    <dgm:pt modelId="{2C6CF6CD-313D-4E74-BB30-B416F5616935}" type="pres">
      <dgm:prSet presAssocID="{C2ED208E-AF7D-415C-9910-A95E0FCEB33C}" presName="linear" presStyleCnt="0">
        <dgm:presLayoutVars>
          <dgm:animLvl val="lvl"/>
          <dgm:resizeHandles val="exact"/>
        </dgm:presLayoutVars>
      </dgm:prSet>
      <dgm:spPr/>
    </dgm:pt>
    <dgm:pt modelId="{B30DEFFA-C559-4E57-B77B-774DADE3A0C8}" type="pres">
      <dgm:prSet presAssocID="{4EFCEA69-AF9A-4C68-ADED-3932C09F6ED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B2729E6-014B-468D-A25E-D60BB35D99FA}" type="pres">
      <dgm:prSet presAssocID="{A15D3BA6-4FF8-4106-A9AC-A4615B302EF4}" presName="spacer" presStyleCnt="0"/>
      <dgm:spPr/>
    </dgm:pt>
    <dgm:pt modelId="{CB5F663C-8181-4252-A8CB-A0C1FE56172B}" type="pres">
      <dgm:prSet presAssocID="{911C5C35-8951-46FF-BF49-07202CD9988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64EDA57-BD9F-4B06-9FE2-0A4BF6349C55}" type="pres">
      <dgm:prSet presAssocID="{3F27C712-D8DD-48DF-95A5-ECE6BEBA8B62}" presName="spacer" presStyleCnt="0"/>
      <dgm:spPr/>
    </dgm:pt>
    <dgm:pt modelId="{CA43B206-E219-4D30-B02C-C43BE4801E15}" type="pres">
      <dgm:prSet presAssocID="{0DB6907B-AF5F-4C93-98CC-6CD889C5942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29C7804-58B0-4E2D-85E0-D64D6B156357}" srcId="{C2ED208E-AF7D-415C-9910-A95E0FCEB33C}" destId="{911C5C35-8951-46FF-BF49-07202CD99888}" srcOrd="1" destOrd="0" parTransId="{BAEF6FCE-4B13-44E8-A492-0DF68109F37B}" sibTransId="{3F27C712-D8DD-48DF-95A5-ECE6BEBA8B62}"/>
    <dgm:cxn modelId="{617CCC52-C845-44A3-B29B-3A31AEFE7C8A}" type="presOf" srcId="{911C5C35-8951-46FF-BF49-07202CD99888}" destId="{CB5F663C-8181-4252-A8CB-A0C1FE56172B}" srcOrd="0" destOrd="0" presId="urn:microsoft.com/office/officeart/2005/8/layout/vList2"/>
    <dgm:cxn modelId="{6ABC3E77-D077-490B-95A5-6DA6CE963ED5}" srcId="{C2ED208E-AF7D-415C-9910-A95E0FCEB33C}" destId="{4EFCEA69-AF9A-4C68-ADED-3932C09F6ED8}" srcOrd="0" destOrd="0" parTransId="{9A5A6C17-03ED-4404-96A1-4902F3A413A3}" sibTransId="{A15D3BA6-4FF8-4106-A9AC-A4615B302EF4}"/>
    <dgm:cxn modelId="{13684988-6EAD-44A6-80BD-E2DB33C9975F}" type="presOf" srcId="{0DB6907B-AF5F-4C93-98CC-6CD889C5942D}" destId="{CA43B206-E219-4D30-B02C-C43BE4801E15}" srcOrd="0" destOrd="0" presId="urn:microsoft.com/office/officeart/2005/8/layout/vList2"/>
    <dgm:cxn modelId="{D37A9E89-AC6E-4676-A4BA-B91623844EE4}" type="presOf" srcId="{C2ED208E-AF7D-415C-9910-A95E0FCEB33C}" destId="{2C6CF6CD-313D-4E74-BB30-B416F5616935}" srcOrd="0" destOrd="0" presId="urn:microsoft.com/office/officeart/2005/8/layout/vList2"/>
    <dgm:cxn modelId="{DD871DD5-C8AD-4171-BC35-5242DB05633A}" type="presOf" srcId="{4EFCEA69-AF9A-4C68-ADED-3932C09F6ED8}" destId="{B30DEFFA-C559-4E57-B77B-774DADE3A0C8}" srcOrd="0" destOrd="0" presId="urn:microsoft.com/office/officeart/2005/8/layout/vList2"/>
    <dgm:cxn modelId="{33CB1EE8-02B0-44FE-BE6F-942970C6B4BF}" srcId="{C2ED208E-AF7D-415C-9910-A95E0FCEB33C}" destId="{0DB6907B-AF5F-4C93-98CC-6CD889C5942D}" srcOrd="2" destOrd="0" parTransId="{943FFB5A-A0DB-4F35-9B4C-807F7F5FE9A0}" sibTransId="{744BD772-FAA7-42E6-94D0-3A2699D5B0C9}"/>
    <dgm:cxn modelId="{CF652505-2F61-4306-A287-FA12629C8F23}" type="presParOf" srcId="{2C6CF6CD-313D-4E74-BB30-B416F5616935}" destId="{B30DEFFA-C559-4E57-B77B-774DADE3A0C8}" srcOrd="0" destOrd="0" presId="urn:microsoft.com/office/officeart/2005/8/layout/vList2"/>
    <dgm:cxn modelId="{CB46EA06-793E-4033-B78D-DA49D933DAD8}" type="presParOf" srcId="{2C6CF6CD-313D-4E74-BB30-B416F5616935}" destId="{3B2729E6-014B-468D-A25E-D60BB35D99FA}" srcOrd="1" destOrd="0" presId="urn:microsoft.com/office/officeart/2005/8/layout/vList2"/>
    <dgm:cxn modelId="{439DD682-8725-40DA-97DF-F8E2194D2155}" type="presParOf" srcId="{2C6CF6CD-313D-4E74-BB30-B416F5616935}" destId="{CB5F663C-8181-4252-A8CB-A0C1FE56172B}" srcOrd="2" destOrd="0" presId="urn:microsoft.com/office/officeart/2005/8/layout/vList2"/>
    <dgm:cxn modelId="{1F47E959-4835-428C-8270-065B85352743}" type="presParOf" srcId="{2C6CF6CD-313D-4E74-BB30-B416F5616935}" destId="{364EDA57-BD9F-4B06-9FE2-0A4BF6349C55}" srcOrd="3" destOrd="0" presId="urn:microsoft.com/office/officeart/2005/8/layout/vList2"/>
    <dgm:cxn modelId="{877DC08C-1F08-400E-9980-8354A468F9F4}" type="presParOf" srcId="{2C6CF6CD-313D-4E74-BB30-B416F5616935}" destId="{CA43B206-E219-4D30-B02C-C43BE4801E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A3211-D457-499A-981A-AE1AA2EB0098}">
      <dsp:nvSpPr>
        <dsp:cNvPr id="0" name=""/>
        <dsp:cNvSpPr/>
      </dsp:nvSpPr>
      <dsp:spPr>
        <a:xfrm>
          <a:off x="0" y="89588"/>
          <a:ext cx="5111749" cy="10725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Tarkoittaa:</a:t>
          </a:r>
          <a:endParaRPr lang="en-US" sz="2700" kern="1200"/>
        </a:p>
      </dsp:txBody>
      <dsp:txXfrm>
        <a:off x="52359" y="141947"/>
        <a:ext cx="5007031" cy="967861"/>
      </dsp:txXfrm>
    </dsp:sp>
    <dsp:sp modelId="{C48CA065-E902-4AC9-837E-A040BB7CDBDB}">
      <dsp:nvSpPr>
        <dsp:cNvPr id="0" name=""/>
        <dsp:cNvSpPr/>
      </dsp:nvSpPr>
      <dsp:spPr>
        <a:xfrm>
          <a:off x="0" y="1239927"/>
          <a:ext cx="5111749" cy="10725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Jag MENAR</a:t>
          </a:r>
          <a:endParaRPr lang="en-US" sz="2700" kern="1200"/>
        </a:p>
      </dsp:txBody>
      <dsp:txXfrm>
        <a:off x="52359" y="1292286"/>
        <a:ext cx="5007031" cy="967861"/>
      </dsp:txXfrm>
    </dsp:sp>
    <dsp:sp modelId="{40F02A0D-C2F7-4C0D-A8F9-9B666C9337A1}">
      <dsp:nvSpPr>
        <dsp:cNvPr id="0" name=""/>
        <dsp:cNvSpPr/>
      </dsp:nvSpPr>
      <dsp:spPr>
        <a:xfrm>
          <a:off x="0" y="2390266"/>
          <a:ext cx="5111749" cy="10725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Det BETYDER</a:t>
          </a:r>
          <a:endParaRPr lang="en-US" sz="2700" kern="1200"/>
        </a:p>
      </dsp:txBody>
      <dsp:txXfrm>
        <a:off x="52359" y="2442625"/>
        <a:ext cx="5007031" cy="967861"/>
      </dsp:txXfrm>
    </dsp:sp>
    <dsp:sp modelId="{E6541FE6-8B0C-43EF-86F6-262D30C014DA}">
      <dsp:nvSpPr>
        <dsp:cNvPr id="0" name=""/>
        <dsp:cNvSpPr/>
      </dsp:nvSpPr>
      <dsp:spPr>
        <a:xfrm>
          <a:off x="0" y="3540606"/>
          <a:ext cx="5111749" cy="10725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Det </a:t>
          </a:r>
          <a:r>
            <a:rPr lang="sv-FI" sz="2700" u="sng" kern="1200"/>
            <a:t>betyder</a:t>
          </a:r>
          <a:r>
            <a:rPr lang="sv-FI" sz="2700" kern="1200"/>
            <a:t> inga stora förändringar i din tidtabell.</a:t>
          </a:r>
          <a:endParaRPr lang="en-US" sz="2700" kern="1200"/>
        </a:p>
      </dsp:txBody>
      <dsp:txXfrm>
        <a:off x="52359" y="3592965"/>
        <a:ext cx="5007031" cy="967861"/>
      </dsp:txXfrm>
    </dsp:sp>
    <dsp:sp modelId="{1A40C404-C8E5-4C6F-B25C-A6C985E68AF0}">
      <dsp:nvSpPr>
        <dsp:cNvPr id="0" name=""/>
        <dsp:cNvSpPr/>
      </dsp:nvSpPr>
      <dsp:spPr>
        <a:xfrm>
          <a:off x="0" y="4690945"/>
          <a:ext cx="5111749" cy="10725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Lasse </a:t>
          </a:r>
          <a:r>
            <a:rPr lang="sv-FI" sz="2700" u="sng" kern="1200"/>
            <a:t>menade</a:t>
          </a:r>
          <a:r>
            <a:rPr lang="sv-FI" sz="2700" kern="1200"/>
            <a:t> inte att den här maskinen utan ...</a:t>
          </a:r>
          <a:endParaRPr lang="en-US" sz="2700" kern="1200"/>
        </a:p>
      </dsp:txBody>
      <dsp:txXfrm>
        <a:off x="52359" y="4743304"/>
        <a:ext cx="5007031" cy="9678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1E556-70EE-44DF-9980-E3B0D10BE2C3}">
      <dsp:nvSpPr>
        <dsp:cNvPr id="0" name=""/>
        <dsp:cNvSpPr/>
      </dsp:nvSpPr>
      <dsp:spPr>
        <a:xfrm>
          <a:off x="0" y="62455"/>
          <a:ext cx="5111749" cy="184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SIVULAUSE: KON SU LI KIE PRE</a:t>
          </a:r>
          <a:endParaRPr lang="en-US" sz="3300" kern="1200"/>
        </a:p>
      </dsp:txBody>
      <dsp:txXfrm>
        <a:off x="90116" y="152571"/>
        <a:ext cx="4931517" cy="1665808"/>
      </dsp:txXfrm>
    </dsp:sp>
    <dsp:sp modelId="{4C9CDBA7-C883-449F-9761-FE516A02A919}">
      <dsp:nvSpPr>
        <dsp:cNvPr id="0" name=""/>
        <dsp:cNvSpPr/>
      </dsp:nvSpPr>
      <dsp:spPr>
        <a:xfrm>
          <a:off x="0" y="2003536"/>
          <a:ext cx="5111749" cy="184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Jag hämtar dig från flygplatsen EFTERSOM du inte har någon bil.</a:t>
          </a:r>
          <a:endParaRPr lang="en-US" sz="3300" kern="1200"/>
        </a:p>
      </dsp:txBody>
      <dsp:txXfrm>
        <a:off x="90116" y="2093652"/>
        <a:ext cx="4931517" cy="1665808"/>
      </dsp:txXfrm>
    </dsp:sp>
    <dsp:sp modelId="{84B6CE98-B1DC-4C2C-AB0E-8093349A7BA1}">
      <dsp:nvSpPr>
        <dsp:cNvPr id="0" name=""/>
        <dsp:cNvSpPr/>
      </dsp:nvSpPr>
      <dsp:spPr>
        <a:xfrm>
          <a:off x="0" y="3944616"/>
          <a:ext cx="5111749" cy="1846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OM DU INTE VILL DELTA I FESTEN, KAN vi ändra våra planer.</a:t>
          </a:r>
          <a:endParaRPr lang="en-US" sz="3300" kern="1200"/>
        </a:p>
      </dsp:txBody>
      <dsp:txXfrm>
        <a:off x="90116" y="4034732"/>
        <a:ext cx="4931517" cy="16658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7D447-66D0-4DA3-BFF2-E85DA2AA310F}">
      <dsp:nvSpPr>
        <dsp:cNvPr id="0" name=""/>
        <dsp:cNvSpPr/>
      </dsp:nvSpPr>
      <dsp:spPr>
        <a:xfrm>
          <a:off x="0" y="55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47950-023F-487B-90BD-BA29DB50153F}">
      <dsp:nvSpPr>
        <dsp:cNvPr id="0" name=""/>
        <dsp:cNvSpPr/>
      </dsp:nvSpPr>
      <dsp:spPr>
        <a:xfrm>
          <a:off x="140386" y="104972"/>
          <a:ext cx="255248" cy="255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C8FC4-B1BB-4843-AA6B-EEAEE74A9381}">
      <dsp:nvSpPr>
        <dsp:cNvPr id="0" name=""/>
        <dsp:cNvSpPr/>
      </dsp:nvSpPr>
      <dsp:spPr>
        <a:xfrm>
          <a:off x="536021" y="55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flyg 5 = lento</a:t>
          </a:r>
          <a:endParaRPr lang="en-US" sz="1600" kern="1200"/>
        </a:p>
      </dsp:txBody>
      <dsp:txXfrm>
        <a:off x="536021" y="552"/>
        <a:ext cx="7693578" cy="464088"/>
      </dsp:txXfrm>
    </dsp:sp>
    <dsp:sp modelId="{5829BC43-5CC8-4283-8753-9DC2D985D769}">
      <dsp:nvSpPr>
        <dsp:cNvPr id="0" name=""/>
        <dsp:cNvSpPr/>
      </dsp:nvSpPr>
      <dsp:spPr>
        <a:xfrm>
          <a:off x="0" y="58066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1E6DD-4F95-461B-AD14-9242AB01699C}">
      <dsp:nvSpPr>
        <dsp:cNvPr id="0" name=""/>
        <dsp:cNvSpPr/>
      </dsp:nvSpPr>
      <dsp:spPr>
        <a:xfrm>
          <a:off x="140386" y="685082"/>
          <a:ext cx="255248" cy="255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69289-A6A6-4573-99FD-D110E98E26FE}">
      <dsp:nvSpPr>
        <dsp:cNvPr id="0" name=""/>
        <dsp:cNvSpPr/>
      </dsp:nvSpPr>
      <dsp:spPr>
        <a:xfrm>
          <a:off x="536021" y="58066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program 5</a:t>
          </a:r>
          <a:endParaRPr lang="en-US" sz="1600" kern="1200"/>
        </a:p>
      </dsp:txBody>
      <dsp:txXfrm>
        <a:off x="536021" y="580662"/>
        <a:ext cx="7693578" cy="464088"/>
      </dsp:txXfrm>
    </dsp:sp>
    <dsp:sp modelId="{7F91E041-381B-4956-9541-AA8C249D2FB3}">
      <dsp:nvSpPr>
        <dsp:cNvPr id="0" name=""/>
        <dsp:cNvSpPr/>
      </dsp:nvSpPr>
      <dsp:spPr>
        <a:xfrm>
          <a:off x="0" y="116077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29D488-3057-43F1-A219-CD1492099500}">
      <dsp:nvSpPr>
        <dsp:cNvPr id="0" name=""/>
        <dsp:cNvSpPr/>
      </dsp:nvSpPr>
      <dsp:spPr>
        <a:xfrm>
          <a:off x="140386" y="1265192"/>
          <a:ext cx="255248" cy="255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64C72-1CCE-4053-B627-B5248F650DCF}">
      <dsp:nvSpPr>
        <dsp:cNvPr id="0" name=""/>
        <dsp:cNvSpPr/>
      </dsp:nvSpPr>
      <dsp:spPr>
        <a:xfrm>
          <a:off x="536021" y="116077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En fest 3</a:t>
          </a:r>
          <a:endParaRPr lang="en-US" sz="1600" kern="1200"/>
        </a:p>
      </dsp:txBody>
      <dsp:txXfrm>
        <a:off x="536021" y="1160772"/>
        <a:ext cx="7693578" cy="464088"/>
      </dsp:txXfrm>
    </dsp:sp>
    <dsp:sp modelId="{E7BD3744-8640-4B70-A533-FFB745ECE395}">
      <dsp:nvSpPr>
        <dsp:cNvPr id="0" name=""/>
        <dsp:cNvSpPr/>
      </dsp:nvSpPr>
      <dsp:spPr>
        <a:xfrm>
          <a:off x="0" y="174088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1009E-883E-49A8-B323-F652E259A138}">
      <dsp:nvSpPr>
        <dsp:cNvPr id="0" name=""/>
        <dsp:cNvSpPr/>
      </dsp:nvSpPr>
      <dsp:spPr>
        <a:xfrm>
          <a:off x="140386" y="1845302"/>
          <a:ext cx="255248" cy="2552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0E808-A2D5-4CA5-8F01-A31E0547943B}">
      <dsp:nvSpPr>
        <dsp:cNvPr id="0" name=""/>
        <dsp:cNvSpPr/>
      </dsp:nvSpPr>
      <dsp:spPr>
        <a:xfrm>
          <a:off x="536021" y="174088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bagage 4</a:t>
          </a:r>
          <a:endParaRPr lang="en-US" sz="1600" kern="1200"/>
        </a:p>
      </dsp:txBody>
      <dsp:txXfrm>
        <a:off x="536021" y="1740882"/>
        <a:ext cx="7693578" cy="464088"/>
      </dsp:txXfrm>
    </dsp:sp>
    <dsp:sp modelId="{A5F218B5-A12B-491C-89B8-F1E8B88967E7}">
      <dsp:nvSpPr>
        <dsp:cNvPr id="0" name=""/>
        <dsp:cNvSpPr/>
      </dsp:nvSpPr>
      <dsp:spPr>
        <a:xfrm>
          <a:off x="0" y="232099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EB5C1-349D-40D1-A83F-DB65D8EB5B3E}">
      <dsp:nvSpPr>
        <dsp:cNvPr id="0" name=""/>
        <dsp:cNvSpPr/>
      </dsp:nvSpPr>
      <dsp:spPr>
        <a:xfrm>
          <a:off x="140386" y="2425412"/>
          <a:ext cx="255248" cy="2552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5B1FC-8A50-48D0-86E8-65E451101262}">
      <dsp:nvSpPr>
        <dsp:cNvPr id="0" name=""/>
        <dsp:cNvSpPr/>
      </dsp:nvSpPr>
      <dsp:spPr>
        <a:xfrm>
          <a:off x="536021" y="232099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En lunch 3</a:t>
          </a:r>
          <a:endParaRPr lang="en-US" sz="1600" kern="1200"/>
        </a:p>
      </dsp:txBody>
      <dsp:txXfrm>
        <a:off x="536021" y="2320992"/>
        <a:ext cx="7693578" cy="464088"/>
      </dsp:txXfrm>
    </dsp:sp>
    <dsp:sp modelId="{DE861CEA-7FF0-4567-A270-CB2490782FAC}">
      <dsp:nvSpPr>
        <dsp:cNvPr id="0" name=""/>
        <dsp:cNvSpPr/>
      </dsp:nvSpPr>
      <dsp:spPr>
        <a:xfrm>
          <a:off x="0" y="290110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AB5-3B8F-4FAA-95DD-C6504A7D6F1A}">
      <dsp:nvSpPr>
        <dsp:cNvPr id="0" name=""/>
        <dsp:cNvSpPr/>
      </dsp:nvSpPr>
      <dsp:spPr>
        <a:xfrm>
          <a:off x="140386" y="3005522"/>
          <a:ext cx="255248" cy="25524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5DF83-DD9F-4321-BE45-6B7520BFA18A}">
      <dsp:nvSpPr>
        <dsp:cNvPr id="0" name=""/>
        <dsp:cNvSpPr/>
      </dsp:nvSpPr>
      <dsp:spPr>
        <a:xfrm>
          <a:off x="536021" y="290110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projekt 5</a:t>
          </a:r>
          <a:endParaRPr lang="en-US" sz="1600" kern="1200"/>
        </a:p>
      </dsp:txBody>
      <dsp:txXfrm>
        <a:off x="536021" y="2901102"/>
        <a:ext cx="7693578" cy="464088"/>
      </dsp:txXfrm>
    </dsp:sp>
    <dsp:sp modelId="{98741FE1-2505-4684-A6DD-42AC607906CC}">
      <dsp:nvSpPr>
        <dsp:cNvPr id="0" name=""/>
        <dsp:cNvSpPr/>
      </dsp:nvSpPr>
      <dsp:spPr>
        <a:xfrm>
          <a:off x="0" y="348121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1B4B1-624E-4F86-AA91-13C5A3FA9189}">
      <dsp:nvSpPr>
        <dsp:cNvPr id="0" name=""/>
        <dsp:cNvSpPr/>
      </dsp:nvSpPr>
      <dsp:spPr>
        <a:xfrm>
          <a:off x="140386" y="3585632"/>
          <a:ext cx="255248" cy="25524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19E6D-7BCC-41D4-9E80-0F039EDC9049}">
      <dsp:nvSpPr>
        <dsp:cNvPr id="0" name=""/>
        <dsp:cNvSpPr/>
      </dsp:nvSpPr>
      <dsp:spPr>
        <a:xfrm>
          <a:off x="536021" y="348121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material 5</a:t>
          </a:r>
          <a:endParaRPr lang="en-US" sz="1600" kern="1200"/>
        </a:p>
      </dsp:txBody>
      <dsp:txXfrm>
        <a:off x="536021" y="3481212"/>
        <a:ext cx="7693578" cy="464088"/>
      </dsp:txXfrm>
    </dsp:sp>
    <dsp:sp modelId="{32D013EA-2CB6-4B7C-81A4-B1900FCCE57E}">
      <dsp:nvSpPr>
        <dsp:cNvPr id="0" name=""/>
        <dsp:cNvSpPr/>
      </dsp:nvSpPr>
      <dsp:spPr>
        <a:xfrm>
          <a:off x="0" y="406132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FC1EB-154F-4C4D-BB85-FCF27EDC95C3}">
      <dsp:nvSpPr>
        <dsp:cNvPr id="0" name=""/>
        <dsp:cNvSpPr/>
      </dsp:nvSpPr>
      <dsp:spPr>
        <a:xfrm>
          <a:off x="140386" y="4165742"/>
          <a:ext cx="255248" cy="255248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13ADA-ABEF-4E62-9A70-C5F7A666A818}">
      <dsp:nvSpPr>
        <dsp:cNvPr id="0" name=""/>
        <dsp:cNvSpPr/>
      </dsp:nvSpPr>
      <dsp:spPr>
        <a:xfrm>
          <a:off x="536021" y="406132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600" kern="1200"/>
            <a:t>Ett laboratorium 3 laboratoriet laboratorier laboratorierna</a:t>
          </a:r>
          <a:endParaRPr lang="en-US" sz="1600" kern="1200"/>
        </a:p>
      </dsp:txBody>
      <dsp:txXfrm>
        <a:off x="536021" y="4061322"/>
        <a:ext cx="7693578" cy="4640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FF08-2FE5-46D6-83FC-AABB851FBAFC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Efter lunchEN kan vi gå runt på högskolan.</a:t>
          </a:r>
          <a:endParaRPr lang="en-US" sz="2400" kern="1200"/>
        </a:p>
      </dsp:txBody>
      <dsp:txXfrm>
        <a:off x="0" y="591343"/>
        <a:ext cx="2571749" cy="1543050"/>
      </dsp:txXfrm>
    </dsp:sp>
    <dsp:sp modelId="{8FC39CBA-FA99-4158-8754-FB586DFD71D0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En lunch – lunchEN (the)</a:t>
          </a:r>
          <a:endParaRPr lang="en-US" sz="2400" kern="1200"/>
        </a:p>
      </dsp:txBody>
      <dsp:txXfrm>
        <a:off x="2828925" y="591343"/>
        <a:ext cx="2571749" cy="1543050"/>
      </dsp:txXfrm>
    </dsp:sp>
    <dsp:sp modelId="{40F95A83-0BD9-4B74-9472-E9850DD25962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MötET börjar klockan tre.</a:t>
          </a:r>
          <a:endParaRPr lang="en-US" sz="2400" kern="1200"/>
        </a:p>
      </dsp:txBody>
      <dsp:txXfrm>
        <a:off x="5657849" y="591343"/>
        <a:ext cx="2571749" cy="1543050"/>
      </dsp:txXfrm>
    </dsp:sp>
    <dsp:sp modelId="{7C3F84DF-79F2-4CC8-A2E2-1EFF614E34EF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Ett möte – möteT – möteN - möteNA</a:t>
          </a:r>
          <a:endParaRPr lang="en-US" sz="2400" kern="1200"/>
        </a:p>
      </dsp:txBody>
      <dsp:txXfrm>
        <a:off x="0" y="2391569"/>
        <a:ext cx="2571749" cy="1543050"/>
      </dsp:txXfrm>
    </dsp:sp>
    <dsp:sp modelId="{A8A1CDC8-D2D0-4546-9C1A-594D4FDB9EFA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A meeting – the meeting- meetings – the meetings</a:t>
          </a:r>
          <a:endParaRPr lang="en-US" sz="2400" kern="1200"/>
        </a:p>
      </dsp:txBody>
      <dsp:txXfrm>
        <a:off x="2828925" y="2391569"/>
        <a:ext cx="2571749" cy="1543050"/>
      </dsp:txXfrm>
    </dsp:sp>
    <dsp:sp modelId="{9BC917BE-45BE-4770-A200-C82DD8ADBCAD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400" kern="1200"/>
            <a:t>KonferensEN börjar om en timme. </a:t>
          </a:r>
          <a:endParaRPr lang="en-US" sz="2400" kern="1200"/>
        </a:p>
      </dsp:txBody>
      <dsp:txXfrm>
        <a:off x="5657849" y="2391569"/>
        <a:ext cx="2571749" cy="15430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43346-047A-45B8-9C4F-B788225D9215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F3A31-4781-434E-8FA2-E5A3DDA099E9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Aina määräinen muoto substantiivista den, det ja de jälkeen.</a:t>
          </a:r>
          <a:endParaRPr lang="en-US" sz="3100" kern="1200"/>
        </a:p>
      </dsp:txBody>
      <dsp:txXfrm>
        <a:off x="0" y="0"/>
        <a:ext cx="8229600" cy="1131490"/>
      </dsp:txXfrm>
    </dsp:sp>
    <dsp:sp modelId="{79651657-F9E2-4D33-8010-82EFAC029333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C5C24-0D4D-451A-8268-EA311B264D7E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Den nya TIDEN</a:t>
          </a:r>
          <a:endParaRPr lang="en-US" sz="3100" kern="1200"/>
        </a:p>
      </dsp:txBody>
      <dsp:txXfrm>
        <a:off x="0" y="1131490"/>
        <a:ext cx="8229600" cy="1131490"/>
      </dsp:txXfrm>
    </dsp:sp>
    <dsp:sp modelId="{485E1B32-52F1-4408-AF4A-3FE8E3FFDE55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8B3C0-9FC3-4192-804D-BE85B71B49BB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Den ursprungliga TIDTABELLEN </a:t>
          </a:r>
          <a:endParaRPr lang="en-US" sz="3100" kern="1200"/>
        </a:p>
      </dsp:txBody>
      <dsp:txXfrm>
        <a:off x="0" y="2262981"/>
        <a:ext cx="8229600" cy="1131490"/>
      </dsp:txXfrm>
    </dsp:sp>
    <dsp:sp modelId="{3E9453C6-3147-4A22-990E-0A7B2F3B75B3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D9E97-7C89-4A05-A289-6E36AFFE267C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De gamla TELEFONERNA</a:t>
          </a:r>
          <a:endParaRPr lang="en-US" sz="3100" kern="1200"/>
        </a:p>
      </dsp:txBody>
      <dsp:txXfrm>
        <a:off x="0" y="3394472"/>
        <a:ext cx="8229600" cy="113149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756A8-4A0E-4369-BA81-26F53F530583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5F26B-9431-4E10-819D-D8EEFD048BCD}">
      <dsp:nvSpPr>
        <dsp:cNvPr id="0" name=""/>
        <dsp:cNvSpPr/>
      </dsp:nvSpPr>
      <dsp:spPr>
        <a:xfrm>
          <a:off x="0" y="0"/>
          <a:ext cx="82296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5300" kern="1200"/>
            <a:t>På kvällen, på morgonen, på eftermiddagen, på dagen </a:t>
          </a:r>
          <a:endParaRPr lang="en-US" sz="5300" kern="1200"/>
        </a:p>
      </dsp:txBody>
      <dsp:txXfrm>
        <a:off x="0" y="0"/>
        <a:ext cx="8229600" cy="2262981"/>
      </dsp:txXfrm>
    </dsp:sp>
    <dsp:sp modelId="{F083CFCD-B5E6-4B30-A3CC-1D9554FCF199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2898E-3C12-4954-9177-8BE35A306020}">
      <dsp:nvSpPr>
        <dsp:cNvPr id="0" name=""/>
        <dsp:cNvSpPr/>
      </dsp:nvSpPr>
      <dsp:spPr>
        <a:xfrm>
          <a:off x="0" y="2262981"/>
          <a:ext cx="82296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5300" u="sng" kern="1200"/>
            <a:t>På kvällen </a:t>
          </a:r>
          <a:r>
            <a:rPr lang="sv-FI" sz="5300" kern="1200"/>
            <a:t>har vi en liten fest.</a:t>
          </a:r>
          <a:endParaRPr lang="en-US" sz="5300" kern="1200"/>
        </a:p>
      </dsp:txBody>
      <dsp:txXfrm>
        <a:off x="0" y="2262981"/>
        <a:ext cx="8229600" cy="226298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023C8-995B-44C6-9152-C426F46E8AEA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FFE70-2870-476C-9EE3-4AE6123C4078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Vi åker sedan till hotellet där du kan lämna din väska/dina väskor. </a:t>
          </a:r>
          <a:endParaRPr lang="en-US" sz="3100" kern="1200"/>
        </a:p>
      </dsp:txBody>
      <dsp:txXfrm>
        <a:off x="0" y="0"/>
        <a:ext cx="8229600" cy="1131490"/>
      </dsp:txXfrm>
    </dsp:sp>
    <dsp:sp modelId="{A7B9B5C5-7C7B-4405-8980-BD6D523759D8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ABC40-C3B8-48A4-BEEB-982A7DF58907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DIN STORA MASKIN</a:t>
          </a:r>
          <a:br>
            <a:rPr lang="sv-FI" sz="3100" kern="1200"/>
          </a:br>
          <a:r>
            <a:rPr lang="sv-FI" sz="3100" kern="1200"/>
            <a:t>DINA STORA MASKINER</a:t>
          </a:r>
          <a:endParaRPr lang="en-US" sz="3100" kern="1200"/>
        </a:p>
      </dsp:txBody>
      <dsp:txXfrm>
        <a:off x="0" y="1131490"/>
        <a:ext cx="8229600" cy="1131490"/>
      </dsp:txXfrm>
    </dsp:sp>
    <dsp:sp modelId="{0819D7FC-DD52-4644-A9F3-18990115A35D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5AF98-087A-48F7-A700-596EE89A3857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OMISTUSSANAN jälkeen adjektiivista a-muoto ja substantiivista epämääräinen muoto.</a:t>
          </a:r>
          <a:endParaRPr lang="en-US" sz="3100" kern="1200"/>
        </a:p>
      </dsp:txBody>
      <dsp:txXfrm>
        <a:off x="0" y="2262981"/>
        <a:ext cx="8229600" cy="1131490"/>
      </dsp:txXfrm>
    </dsp:sp>
    <dsp:sp modelId="{500B1FB9-7D8B-4C40-BF25-E21F2E80AFAC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E91C7-3E6B-4995-9724-7DFBA584589A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 dirty="0"/>
            <a:t>EI </a:t>
          </a:r>
          <a:r>
            <a:rPr lang="sv-FI" sz="3100" kern="1200" dirty="0" err="1"/>
            <a:t>heittomerkkejä</a:t>
          </a:r>
          <a:r>
            <a:rPr lang="sv-FI" sz="3100" kern="1200" dirty="0"/>
            <a:t> = Lisas, Mattis, mormors, Mats, Max</a:t>
          </a:r>
          <a:endParaRPr lang="en-US" sz="3100" kern="1200" dirty="0"/>
        </a:p>
      </dsp:txBody>
      <dsp:txXfrm>
        <a:off x="0" y="3394472"/>
        <a:ext cx="8229600" cy="113149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466ED-DCA8-48D3-AEC2-6FAB93B9720B}">
      <dsp:nvSpPr>
        <dsp:cNvPr id="0" name=""/>
        <dsp:cNvSpPr/>
      </dsp:nvSpPr>
      <dsp:spPr>
        <a:xfrm>
          <a:off x="0" y="231501"/>
          <a:ext cx="4038600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600" kern="1200" dirty="0"/>
            <a:t>Några, alla, många, inga, flera, ett par TELEFONER</a:t>
          </a:r>
          <a:endParaRPr lang="en-US" sz="3600" kern="1200" dirty="0"/>
        </a:p>
      </dsp:txBody>
      <dsp:txXfrm>
        <a:off x="96638" y="328139"/>
        <a:ext cx="3845324" cy="1786364"/>
      </dsp:txXfrm>
    </dsp:sp>
    <dsp:sp modelId="{5568CA27-4F74-4E87-A87D-7E3BD32C6D6A}">
      <dsp:nvSpPr>
        <dsp:cNvPr id="0" name=""/>
        <dsp:cNvSpPr/>
      </dsp:nvSpPr>
      <dsp:spPr>
        <a:xfrm>
          <a:off x="0" y="2314821"/>
          <a:ext cx="4038600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600" kern="1200"/>
            <a:t>Två gamla TELEFONER </a:t>
          </a:r>
          <a:endParaRPr lang="en-US" sz="3600" kern="1200"/>
        </a:p>
      </dsp:txBody>
      <dsp:txXfrm>
        <a:off x="96638" y="2411459"/>
        <a:ext cx="3845324" cy="178636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ACFC6-E713-41E6-B8AE-148A563992FB}">
      <dsp:nvSpPr>
        <dsp:cNvPr id="0" name=""/>
        <dsp:cNvSpPr/>
      </dsp:nvSpPr>
      <dsp:spPr>
        <a:xfrm>
          <a:off x="0" y="846741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17ADF-E9A0-4AC4-8515-9A433FBB747C}">
      <dsp:nvSpPr>
        <dsp:cNvPr id="0" name=""/>
        <dsp:cNvSpPr/>
      </dsp:nvSpPr>
      <dsp:spPr>
        <a:xfrm>
          <a:off x="411480" y="433461"/>
          <a:ext cx="576072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 dirty="0"/>
            <a:t>Nästa </a:t>
          </a:r>
          <a:r>
            <a:rPr lang="sv-FI" sz="2800" u="sng" kern="1200" dirty="0"/>
            <a:t>vecka (</a:t>
          </a:r>
          <a:r>
            <a:rPr lang="sv-FI" sz="2800" u="sng" kern="1200" dirty="0" err="1"/>
            <a:t>ei</a:t>
          </a:r>
          <a:r>
            <a:rPr lang="sv-FI" sz="2800" u="sng" kern="1200" dirty="0"/>
            <a:t> </a:t>
          </a:r>
          <a:r>
            <a:rPr lang="sv-FI" sz="2800" u="sng" kern="1200" dirty="0" err="1"/>
            <a:t>prepositiota</a:t>
          </a:r>
          <a:r>
            <a:rPr lang="sv-FI" sz="2800" u="sng" kern="1200" dirty="0"/>
            <a:t> </a:t>
          </a:r>
          <a:r>
            <a:rPr lang="sv-FI" sz="2800" u="sng" kern="1200" dirty="0" err="1"/>
            <a:t>ennen</a:t>
          </a:r>
          <a:r>
            <a:rPr lang="sv-FI" sz="2800" u="sng" kern="1200" dirty="0"/>
            <a:t>)</a:t>
          </a:r>
          <a:endParaRPr lang="en-US" sz="2800" kern="1200" dirty="0"/>
        </a:p>
      </dsp:txBody>
      <dsp:txXfrm>
        <a:off x="451829" y="473810"/>
        <a:ext cx="5680022" cy="745862"/>
      </dsp:txXfrm>
    </dsp:sp>
    <dsp:sp modelId="{D5A3879B-B7FE-4560-90A0-914A05E03A82}">
      <dsp:nvSpPr>
        <dsp:cNvPr id="0" name=""/>
        <dsp:cNvSpPr/>
      </dsp:nvSpPr>
      <dsp:spPr>
        <a:xfrm>
          <a:off x="0" y="2116821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C99D7-A82F-4530-AA04-9CE312E42326}">
      <dsp:nvSpPr>
        <dsp:cNvPr id="0" name=""/>
        <dsp:cNvSpPr/>
      </dsp:nvSpPr>
      <dsp:spPr>
        <a:xfrm>
          <a:off x="411480" y="1703541"/>
          <a:ext cx="576072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/>
            <a:t>MEN</a:t>
          </a:r>
          <a:endParaRPr lang="en-US" sz="2800" kern="1200"/>
        </a:p>
      </dsp:txBody>
      <dsp:txXfrm>
        <a:off x="451829" y="1743890"/>
        <a:ext cx="5680022" cy="745862"/>
      </dsp:txXfrm>
    </dsp:sp>
    <dsp:sp modelId="{1112DDE7-405C-4C87-BAAB-535F57DCDAED}">
      <dsp:nvSpPr>
        <dsp:cNvPr id="0" name=""/>
        <dsp:cNvSpPr/>
      </dsp:nvSpPr>
      <dsp:spPr>
        <a:xfrm>
          <a:off x="0" y="3386901"/>
          <a:ext cx="82296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2682C-8DD4-4A15-8588-EA02D7AB6CEB}">
      <dsp:nvSpPr>
        <dsp:cNvPr id="0" name=""/>
        <dsp:cNvSpPr/>
      </dsp:nvSpPr>
      <dsp:spPr>
        <a:xfrm>
          <a:off x="411480" y="2973621"/>
          <a:ext cx="576072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800" kern="1200" dirty="0"/>
            <a:t>Hela </a:t>
          </a:r>
          <a:r>
            <a:rPr lang="sv-FI" sz="2800" u="sng" kern="1200" dirty="0"/>
            <a:t>veckan</a:t>
          </a:r>
          <a:endParaRPr lang="en-US" sz="2800" kern="1200" dirty="0"/>
        </a:p>
      </dsp:txBody>
      <dsp:txXfrm>
        <a:off x="451829" y="3013970"/>
        <a:ext cx="5680022" cy="7458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606E8-5C4E-4AC4-815F-22ED2244F0AF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FÖR X år SEDAN = sitten</a:t>
          </a:r>
          <a:endParaRPr lang="en-US" sz="3100" kern="1200"/>
        </a:p>
      </dsp:txBody>
      <dsp:txXfrm>
        <a:off x="460905" y="1047"/>
        <a:ext cx="3479899" cy="2087939"/>
      </dsp:txXfrm>
    </dsp:sp>
    <dsp:sp modelId="{3CE660A5-A5F8-4603-A756-12C6F113B0F2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Jag har studerat svenska FÖR fem år SEDAN.</a:t>
          </a:r>
          <a:endParaRPr lang="en-US" sz="3100" kern="1200"/>
        </a:p>
      </dsp:txBody>
      <dsp:txXfrm>
        <a:off x="4288794" y="1047"/>
        <a:ext cx="3479899" cy="2087939"/>
      </dsp:txXfrm>
    </dsp:sp>
    <dsp:sp modelId="{0EF605DC-C202-4712-B557-759FEF8798BE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Jag har studerat svenska (i) tre år = kolme vuotta / kolmen vuoden ajan</a:t>
          </a:r>
          <a:endParaRPr lang="en-US" sz="3100" kern="1200"/>
        </a:p>
      </dsp:txBody>
      <dsp:txXfrm>
        <a:off x="460905" y="2436976"/>
        <a:ext cx="3479899" cy="2087939"/>
      </dsp:txXfrm>
    </dsp:sp>
    <dsp:sp modelId="{6DB57530-69D5-4BA2-B13C-14870D7E52CC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100" kern="1200"/>
            <a:t>Jag har inte studerat svenska PÅ tre år = kolmeen vuoteen. </a:t>
          </a:r>
          <a:endParaRPr lang="en-US" sz="3100" kern="1200"/>
        </a:p>
      </dsp:txBody>
      <dsp:txXfrm>
        <a:off x="4288794" y="2436976"/>
        <a:ext cx="3479899" cy="208793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D4BB0-4BED-470E-8CCC-D40A7B1B4E55}">
      <dsp:nvSpPr>
        <dsp:cNvPr id="0" name=""/>
        <dsp:cNvSpPr/>
      </dsp:nvSpPr>
      <dsp:spPr>
        <a:xfrm>
          <a:off x="0" y="746571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 dirty="0"/>
            <a:t>Matti reste till Japan FÖR tre år = </a:t>
          </a:r>
          <a:r>
            <a:rPr lang="sv-FI" sz="2900" kern="1200" dirty="0" err="1"/>
            <a:t>kolmeksi</a:t>
          </a:r>
          <a:r>
            <a:rPr lang="sv-FI" sz="2900" kern="1200" dirty="0"/>
            <a:t> </a:t>
          </a:r>
          <a:r>
            <a:rPr lang="sv-FI" sz="2900" kern="1200" dirty="0" err="1"/>
            <a:t>vuodeksi</a:t>
          </a:r>
          <a:r>
            <a:rPr lang="sv-FI" sz="2900" kern="1200" dirty="0"/>
            <a:t>.</a:t>
          </a:r>
          <a:endParaRPr lang="en-US" sz="2900" kern="1200" dirty="0"/>
        </a:p>
      </dsp:txBody>
      <dsp:txXfrm>
        <a:off x="33955" y="780526"/>
        <a:ext cx="8161690" cy="627655"/>
      </dsp:txXfrm>
    </dsp:sp>
    <dsp:sp modelId="{E4E0E662-A5F7-462F-B716-8B410FCE2B44}">
      <dsp:nvSpPr>
        <dsp:cNvPr id="0" name=""/>
        <dsp:cNvSpPr/>
      </dsp:nvSpPr>
      <dsp:spPr>
        <a:xfrm>
          <a:off x="0" y="1525656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/>
            <a:t>(År) 2011 tog jag studenten.</a:t>
          </a:r>
          <a:endParaRPr lang="en-US" sz="2900" kern="1200"/>
        </a:p>
      </dsp:txBody>
      <dsp:txXfrm>
        <a:off x="33955" y="1559611"/>
        <a:ext cx="8161690" cy="627655"/>
      </dsp:txXfrm>
    </dsp:sp>
    <dsp:sp modelId="{A17C3193-E0C9-403F-B513-EFA0FE640B10}">
      <dsp:nvSpPr>
        <dsp:cNvPr id="0" name=""/>
        <dsp:cNvSpPr/>
      </dsp:nvSpPr>
      <dsp:spPr>
        <a:xfrm>
          <a:off x="0" y="2304741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/>
            <a:t>Ditt flyg landar (klockan) 7.30 i stället för 7.10.</a:t>
          </a:r>
          <a:endParaRPr lang="en-US" sz="2900" kern="1200"/>
        </a:p>
      </dsp:txBody>
      <dsp:txXfrm>
        <a:off x="33955" y="2338696"/>
        <a:ext cx="8161690" cy="627655"/>
      </dsp:txXfrm>
    </dsp:sp>
    <dsp:sp modelId="{84AF3003-AC9D-4203-A8A1-107A5F085E03}">
      <dsp:nvSpPr>
        <dsp:cNvPr id="0" name=""/>
        <dsp:cNvSpPr/>
      </dsp:nvSpPr>
      <dsp:spPr>
        <a:xfrm>
          <a:off x="0" y="3083826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/>
            <a:t>Ajanmääreitten kanssa ei prepositiota!</a:t>
          </a:r>
          <a:endParaRPr lang="en-US" sz="2900" kern="1200"/>
        </a:p>
      </dsp:txBody>
      <dsp:txXfrm>
        <a:off x="33955" y="3117781"/>
        <a:ext cx="8161690" cy="627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C1A3E-F6D7-445A-A304-81F8AAE150A9}">
      <dsp:nvSpPr>
        <dsp:cNvPr id="0" name=""/>
        <dsp:cNvSpPr/>
      </dsp:nvSpPr>
      <dsp:spPr>
        <a:xfrm>
          <a:off x="0" y="114598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HYPÄTÄ = hoppa I</a:t>
          </a:r>
          <a:endParaRPr lang="en-US" sz="1700" kern="1200"/>
        </a:p>
      </dsp:txBody>
      <dsp:txXfrm>
        <a:off x="32967" y="147565"/>
        <a:ext cx="3972666" cy="609393"/>
      </dsp:txXfrm>
    </dsp:sp>
    <dsp:sp modelId="{0F714338-6CD0-4D01-B531-78C4B020A123}">
      <dsp:nvSpPr>
        <dsp:cNvPr id="0" name=""/>
        <dsp:cNvSpPr/>
      </dsp:nvSpPr>
      <dsp:spPr>
        <a:xfrm>
          <a:off x="0" y="838886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TOIVOA = hoppas, hoppas, hoppades, hoppats</a:t>
          </a:r>
          <a:endParaRPr lang="en-US" sz="1700" kern="1200"/>
        </a:p>
      </dsp:txBody>
      <dsp:txXfrm>
        <a:off x="32967" y="871853"/>
        <a:ext cx="3972666" cy="609393"/>
      </dsp:txXfrm>
    </dsp:sp>
    <dsp:sp modelId="{BA414058-18E2-4924-9A74-D079040C99BF}">
      <dsp:nvSpPr>
        <dsp:cNvPr id="0" name=""/>
        <dsp:cNvSpPr/>
      </dsp:nvSpPr>
      <dsp:spPr>
        <a:xfrm>
          <a:off x="0" y="1563173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Jag hoppas att du kan delta i vår fest. </a:t>
          </a:r>
          <a:endParaRPr lang="en-US" sz="1700" kern="1200"/>
        </a:p>
      </dsp:txBody>
      <dsp:txXfrm>
        <a:off x="32967" y="1596140"/>
        <a:ext cx="3972666" cy="609393"/>
      </dsp:txXfrm>
    </dsp:sp>
    <dsp:sp modelId="{B78D6AF3-605A-4C74-927C-38A5CAB3E1F3}">
      <dsp:nvSpPr>
        <dsp:cNvPr id="0" name=""/>
        <dsp:cNvSpPr/>
      </dsp:nvSpPr>
      <dsp:spPr>
        <a:xfrm>
          <a:off x="0" y="2287461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GÅ = kävellä</a:t>
          </a:r>
          <a:endParaRPr lang="en-US" sz="1700" kern="1200"/>
        </a:p>
      </dsp:txBody>
      <dsp:txXfrm>
        <a:off x="32967" y="2320428"/>
        <a:ext cx="3972666" cy="609393"/>
      </dsp:txXfrm>
    </dsp:sp>
    <dsp:sp modelId="{9282EBE5-D0F5-43FD-8BDC-07AB0280D7F2}">
      <dsp:nvSpPr>
        <dsp:cNvPr id="0" name=""/>
        <dsp:cNvSpPr/>
      </dsp:nvSpPr>
      <dsp:spPr>
        <a:xfrm>
          <a:off x="0" y="3011749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Lasse brukar gå/promenera till universitetet.</a:t>
          </a:r>
          <a:endParaRPr lang="en-US" sz="1700" kern="1200"/>
        </a:p>
      </dsp:txBody>
      <dsp:txXfrm>
        <a:off x="32967" y="3044716"/>
        <a:ext cx="3972666" cy="609393"/>
      </dsp:txXfrm>
    </dsp:sp>
    <dsp:sp modelId="{86A27EC7-F169-4E1C-9874-74AA212D59CA}">
      <dsp:nvSpPr>
        <dsp:cNvPr id="0" name=""/>
        <dsp:cNvSpPr/>
      </dsp:nvSpPr>
      <dsp:spPr>
        <a:xfrm>
          <a:off x="0" y="3736036"/>
          <a:ext cx="4038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700" kern="1200"/>
            <a:t>Matti </a:t>
          </a:r>
          <a:r>
            <a:rPr lang="sv-FI" sz="1700" u="sng" kern="1200"/>
            <a:t>åker/reser</a:t>
          </a:r>
          <a:r>
            <a:rPr lang="sv-FI" sz="1700" kern="1200"/>
            <a:t> till Italien om en vecka. </a:t>
          </a:r>
          <a:endParaRPr lang="en-US" sz="1700" kern="1200"/>
        </a:p>
      </dsp:txBody>
      <dsp:txXfrm>
        <a:off x="32967" y="3769003"/>
        <a:ext cx="3972666" cy="60939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81BAA-A233-437D-AF66-00CAE98865BC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653A1-2D82-4CA6-8DA9-C596D569BBAD}">
      <dsp:nvSpPr>
        <dsp:cNvPr id="0" name=""/>
        <dsp:cNvSpPr/>
      </dsp:nvSpPr>
      <dsp:spPr>
        <a:xfrm>
          <a:off x="0" y="2209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VAR = MISSÄ ??????????</a:t>
          </a:r>
          <a:endParaRPr lang="en-US" sz="2700" kern="1200"/>
        </a:p>
      </dsp:txBody>
      <dsp:txXfrm>
        <a:off x="0" y="2209"/>
        <a:ext cx="8229600" cy="753590"/>
      </dsp:txXfrm>
    </dsp:sp>
    <dsp:sp modelId="{8FC16BA5-61ED-4004-B100-F1FACFFC3A7A}">
      <dsp:nvSpPr>
        <dsp:cNvPr id="0" name=""/>
        <dsp:cNvSpPr/>
      </dsp:nvSpPr>
      <dsp:spPr>
        <a:xfrm>
          <a:off x="0" y="755800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513C8-B757-4192-ADF7-69F1D5BB6AD8}">
      <dsp:nvSpPr>
        <dsp:cNvPr id="0" name=""/>
        <dsp:cNvSpPr/>
      </dsp:nvSpPr>
      <dsp:spPr>
        <a:xfrm>
          <a:off x="0" y="755800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VART = MIHIN ?????????</a:t>
          </a:r>
          <a:endParaRPr lang="en-US" sz="2700" kern="1200"/>
        </a:p>
      </dsp:txBody>
      <dsp:txXfrm>
        <a:off x="0" y="755800"/>
        <a:ext cx="8229600" cy="753590"/>
      </dsp:txXfrm>
    </dsp:sp>
    <dsp:sp modelId="{EF5AE4D8-8C55-49EC-8F62-63B1C4DDD073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E0E5D-A572-4A30-B0FA-205514786FCF}">
      <dsp:nvSpPr>
        <dsp:cNvPr id="0" name=""/>
        <dsp:cNvSpPr/>
      </dsp:nvSpPr>
      <dsp:spPr>
        <a:xfrm>
          <a:off x="0" y="1509390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Jag kan sedan köra dig till hotellet DÄR du kan äta frukost.</a:t>
          </a:r>
          <a:endParaRPr lang="en-US" sz="2700" kern="1200"/>
        </a:p>
      </dsp:txBody>
      <dsp:txXfrm>
        <a:off x="0" y="1509390"/>
        <a:ext cx="8229600" cy="753590"/>
      </dsp:txXfrm>
    </dsp:sp>
    <dsp:sp modelId="{201C9A93-E9E1-415D-ABB5-4C89D5CD4812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3CC64-46BD-4275-AFB8-56DC3293CBD4}">
      <dsp:nvSpPr>
        <dsp:cNvPr id="0" name=""/>
        <dsp:cNvSpPr/>
      </dsp:nvSpPr>
      <dsp:spPr>
        <a:xfrm>
          <a:off x="0" y="2262981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Där = jossa</a:t>
          </a:r>
          <a:endParaRPr lang="en-US" sz="2700" kern="1200"/>
        </a:p>
      </dsp:txBody>
      <dsp:txXfrm>
        <a:off x="0" y="2262981"/>
        <a:ext cx="8229600" cy="753590"/>
      </dsp:txXfrm>
    </dsp:sp>
    <dsp:sp modelId="{69E0A2F6-DF08-4AEE-9172-2D80B0236803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BE1B9-3A8D-4F4B-B782-091878655E65}">
      <dsp:nvSpPr>
        <dsp:cNvPr id="0" name=""/>
        <dsp:cNvSpPr/>
      </dsp:nvSpPr>
      <dsp:spPr>
        <a:xfrm>
          <a:off x="0" y="3016572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Då= jolloin</a:t>
          </a:r>
          <a:endParaRPr lang="en-US" sz="2700" kern="1200"/>
        </a:p>
      </dsp:txBody>
      <dsp:txXfrm>
        <a:off x="0" y="3016572"/>
        <a:ext cx="8229600" cy="753590"/>
      </dsp:txXfrm>
    </dsp:sp>
    <dsp:sp modelId="{F95BBC0B-1969-4A69-B199-02A53FCDFB5D}">
      <dsp:nvSpPr>
        <dsp:cNvPr id="0" name=""/>
        <dsp:cNvSpPr/>
      </dsp:nvSpPr>
      <dsp:spPr>
        <a:xfrm>
          <a:off x="0" y="3770162"/>
          <a:ext cx="8229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6C4CD-DD36-4AE7-BB7D-6F892B6DAEB1}">
      <dsp:nvSpPr>
        <dsp:cNvPr id="0" name=""/>
        <dsp:cNvSpPr/>
      </dsp:nvSpPr>
      <dsp:spPr>
        <a:xfrm>
          <a:off x="0" y="3770162"/>
          <a:ext cx="82296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700" kern="1200"/>
            <a:t>Dit= jonne</a:t>
          </a:r>
          <a:endParaRPr lang="en-US" sz="2700" kern="1200"/>
        </a:p>
      </dsp:txBody>
      <dsp:txXfrm>
        <a:off x="0" y="3770162"/>
        <a:ext cx="8229600" cy="7535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9EC65-A513-41BD-A79A-A6FCED15AA61}">
      <dsp:nvSpPr>
        <dsp:cNvPr id="0" name=""/>
        <dsp:cNvSpPr/>
      </dsp:nvSpPr>
      <dsp:spPr>
        <a:xfrm>
          <a:off x="6646604" y="1505223"/>
          <a:ext cx="1515533" cy="151578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F23158-EF06-41D6-8C40-79C4863D89FF}">
      <dsp:nvSpPr>
        <dsp:cNvPr id="0" name=""/>
        <dsp:cNvSpPr/>
      </dsp:nvSpPr>
      <dsp:spPr>
        <a:xfrm>
          <a:off x="6696611" y="1555758"/>
          <a:ext cx="1414713" cy="14147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300" kern="1200"/>
            <a:t>Lisa är lärare på universitetet och hon lär spanska. </a:t>
          </a:r>
          <a:endParaRPr lang="en-US" sz="1300" kern="1200"/>
        </a:p>
      </dsp:txBody>
      <dsp:txXfrm>
        <a:off x="6899058" y="1757898"/>
        <a:ext cx="1010624" cy="1010432"/>
      </dsp:txXfrm>
    </dsp:sp>
    <dsp:sp modelId="{B7945369-B4E4-4FC0-831F-C4237D0AE211}">
      <dsp:nvSpPr>
        <dsp:cNvPr id="0" name=""/>
        <dsp:cNvSpPr/>
      </dsp:nvSpPr>
      <dsp:spPr>
        <a:xfrm rot="2700000">
          <a:off x="5079538" y="1505302"/>
          <a:ext cx="1515358" cy="151535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4D2613-F29D-42EC-BEB4-BCE5A077225B}">
      <dsp:nvSpPr>
        <dsp:cNvPr id="0" name=""/>
        <dsp:cNvSpPr/>
      </dsp:nvSpPr>
      <dsp:spPr>
        <a:xfrm>
          <a:off x="5131070" y="1555758"/>
          <a:ext cx="1414713" cy="14147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300" kern="1200"/>
            <a:t>Matti vill lära sig svenska.</a:t>
          </a:r>
          <a:endParaRPr lang="en-US" sz="1300" kern="1200"/>
        </a:p>
      </dsp:txBody>
      <dsp:txXfrm>
        <a:off x="5332711" y="1757898"/>
        <a:ext cx="1010624" cy="1010432"/>
      </dsp:txXfrm>
    </dsp:sp>
    <dsp:sp modelId="{AB277287-FD5D-4C90-B8C7-AAE6BDEFD2D7}">
      <dsp:nvSpPr>
        <dsp:cNvPr id="0" name=""/>
        <dsp:cNvSpPr/>
      </dsp:nvSpPr>
      <dsp:spPr>
        <a:xfrm rot="2700000">
          <a:off x="3513997" y="1505302"/>
          <a:ext cx="1515358" cy="151535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D33FF4-A790-48E9-A119-63E5B1D52E05}">
      <dsp:nvSpPr>
        <dsp:cNvPr id="0" name=""/>
        <dsp:cNvSpPr/>
      </dsp:nvSpPr>
      <dsp:spPr>
        <a:xfrm>
          <a:off x="3564723" y="1555758"/>
          <a:ext cx="1414713" cy="14147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300" kern="1200"/>
            <a:t>Lära, lär , lärde, lärt</a:t>
          </a:r>
          <a:endParaRPr lang="en-US" sz="1300" kern="1200"/>
        </a:p>
      </dsp:txBody>
      <dsp:txXfrm>
        <a:off x="3766364" y="1757898"/>
        <a:ext cx="1010624" cy="1010432"/>
      </dsp:txXfrm>
    </dsp:sp>
    <dsp:sp modelId="{60C0C44C-B446-4A4C-90E7-39398623A006}">
      <dsp:nvSpPr>
        <dsp:cNvPr id="0" name=""/>
        <dsp:cNvSpPr/>
      </dsp:nvSpPr>
      <dsp:spPr>
        <a:xfrm rot="2700000">
          <a:off x="1947650" y="1505302"/>
          <a:ext cx="1515358" cy="151535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9DD25E-36B3-4076-A067-8BB0C791B075}">
      <dsp:nvSpPr>
        <dsp:cNvPr id="0" name=""/>
        <dsp:cNvSpPr/>
      </dsp:nvSpPr>
      <dsp:spPr>
        <a:xfrm>
          <a:off x="1998376" y="1555758"/>
          <a:ext cx="1414713" cy="14147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300" kern="1200"/>
            <a:t>OPETTAA = lära</a:t>
          </a:r>
          <a:endParaRPr lang="en-US" sz="1300" kern="1200"/>
        </a:p>
      </dsp:txBody>
      <dsp:txXfrm>
        <a:off x="2200823" y="1757898"/>
        <a:ext cx="1010624" cy="1010432"/>
      </dsp:txXfrm>
    </dsp:sp>
    <dsp:sp modelId="{13E95B36-9C26-4833-9D91-A8A833E63D29}">
      <dsp:nvSpPr>
        <dsp:cNvPr id="0" name=""/>
        <dsp:cNvSpPr/>
      </dsp:nvSpPr>
      <dsp:spPr>
        <a:xfrm rot="2700000">
          <a:off x="381302" y="1505302"/>
          <a:ext cx="1515358" cy="151535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31CD8B-6E09-455F-8FCC-0CA849034C3A}">
      <dsp:nvSpPr>
        <dsp:cNvPr id="0" name=""/>
        <dsp:cNvSpPr/>
      </dsp:nvSpPr>
      <dsp:spPr>
        <a:xfrm>
          <a:off x="432028" y="1555758"/>
          <a:ext cx="1414713" cy="14147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1300" kern="1200"/>
            <a:t>OPPIA = lära sig</a:t>
          </a:r>
          <a:endParaRPr lang="en-US" sz="1300" kern="1200"/>
        </a:p>
      </dsp:txBody>
      <dsp:txXfrm>
        <a:off x="634476" y="1757898"/>
        <a:ext cx="1010624" cy="1010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82341-625F-43CD-8F6F-5EC0A83B6225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55A0E-905A-4D4B-A50D-F9F5446E6973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BDADE-FD3A-40CD-BAAB-E7226B960781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Programmet har (för)</a:t>
          </a:r>
          <a:r>
            <a:rPr lang="sv-FI" sz="2500" u="sng" kern="1200"/>
            <a:t>ändrats</a:t>
          </a:r>
          <a:r>
            <a:rPr lang="sv-FI" sz="2500" kern="1200"/>
            <a:t> och ...</a:t>
          </a:r>
          <a:endParaRPr lang="en-US" sz="2500" kern="1200"/>
        </a:p>
      </dsp:txBody>
      <dsp:txXfrm>
        <a:off x="1493203" y="552"/>
        <a:ext cx="6736396" cy="1292816"/>
      </dsp:txXfrm>
    </dsp:sp>
    <dsp:sp modelId="{262A5C5E-81E6-4E7D-B4EC-439136E80D1F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529D5-3CAE-4294-B8AA-DFA6920021FC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9C3DD-EC94-4573-9111-490871400640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VÄXLA pengar</a:t>
          </a:r>
          <a:endParaRPr lang="en-US" sz="2500" kern="1200"/>
        </a:p>
      </dsp:txBody>
      <dsp:txXfrm>
        <a:off x="1493203" y="1616573"/>
        <a:ext cx="6736396" cy="1292816"/>
      </dsp:txXfrm>
    </dsp:sp>
    <dsp:sp modelId="{FCBAFB07-ABC7-4911-B845-BDA2758183A7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9F38E-0B76-43E7-B418-122F49CE0DD7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EF12E-0E21-4D42-A314-2CD973E0FB23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500" kern="1200"/>
            <a:t>BYTA skola</a:t>
          </a:r>
          <a:endParaRPr lang="en-US" sz="2500" kern="1200"/>
        </a:p>
      </dsp:txBody>
      <dsp:txXfrm>
        <a:off x="1493203" y="3232593"/>
        <a:ext cx="6736396" cy="1292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8FA35-899D-449A-8C2C-DB07E704187B}">
      <dsp:nvSpPr>
        <dsp:cNvPr id="0" name=""/>
        <dsp:cNvSpPr/>
      </dsp:nvSpPr>
      <dsp:spPr>
        <a:xfrm>
          <a:off x="0" y="2857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2CC7F-67FA-4734-8C54-2B32C31B4EDD}">
      <dsp:nvSpPr>
        <dsp:cNvPr id="0" name=""/>
        <dsp:cNvSpPr/>
      </dsp:nvSpPr>
      <dsp:spPr>
        <a:xfrm>
          <a:off x="0" y="2857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Tänka = ajatella, aikoa</a:t>
          </a:r>
          <a:endParaRPr lang="en-US" sz="2000" kern="1200"/>
        </a:p>
      </dsp:txBody>
      <dsp:txXfrm>
        <a:off x="0" y="2857"/>
        <a:ext cx="5111749" cy="974566"/>
      </dsp:txXfrm>
    </dsp:sp>
    <dsp:sp modelId="{13E5089D-BA33-4264-9D1D-B8413D765BF0}">
      <dsp:nvSpPr>
        <dsp:cNvPr id="0" name=""/>
        <dsp:cNvSpPr/>
      </dsp:nvSpPr>
      <dsp:spPr>
        <a:xfrm>
          <a:off x="0" y="977424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DF6AB-CEB1-4121-BC25-E289F36BC3A8}">
      <dsp:nvSpPr>
        <dsp:cNvPr id="0" name=""/>
        <dsp:cNvSpPr/>
      </dsp:nvSpPr>
      <dsp:spPr>
        <a:xfrm>
          <a:off x="0" y="977424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Tycka = olla mieltä</a:t>
          </a:r>
          <a:endParaRPr lang="en-US" sz="2000" kern="1200"/>
        </a:p>
      </dsp:txBody>
      <dsp:txXfrm>
        <a:off x="0" y="977424"/>
        <a:ext cx="5111749" cy="974566"/>
      </dsp:txXfrm>
    </dsp:sp>
    <dsp:sp modelId="{31558537-20EA-4C41-A1CE-4C415667006B}">
      <dsp:nvSpPr>
        <dsp:cNvPr id="0" name=""/>
        <dsp:cNvSpPr/>
      </dsp:nvSpPr>
      <dsp:spPr>
        <a:xfrm>
          <a:off x="0" y="1951990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2DEE2-EC52-4CC2-9B24-D22FC2B07917}">
      <dsp:nvSpPr>
        <dsp:cNvPr id="0" name=""/>
        <dsp:cNvSpPr/>
      </dsp:nvSpPr>
      <dsp:spPr>
        <a:xfrm>
          <a:off x="0" y="1951990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Vad TÄNKER du på?</a:t>
          </a:r>
          <a:endParaRPr lang="en-US" sz="2000" kern="1200"/>
        </a:p>
      </dsp:txBody>
      <dsp:txXfrm>
        <a:off x="0" y="1951990"/>
        <a:ext cx="5111749" cy="974566"/>
      </dsp:txXfrm>
    </dsp:sp>
    <dsp:sp modelId="{E62FDCEA-7ABF-4E9F-8197-C3CCEF466271}">
      <dsp:nvSpPr>
        <dsp:cNvPr id="0" name=""/>
        <dsp:cNvSpPr/>
      </dsp:nvSpPr>
      <dsp:spPr>
        <a:xfrm>
          <a:off x="0" y="2926556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231A1-450D-45E9-A2F0-C41910961A6F}">
      <dsp:nvSpPr>
        <dsp:cNvPr id="0" name=""/>
        <dsp:cNvSpPr/>
      </dsp:nvSpPr>
      <dsp:spPr>
        <a:xfrm>
          <a:off x="0" y="2926556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Vad TÄNKER du göra på kvällen? </a:t>
          </a:r>
          <a:endParaRPr lang="en-US" sz="2000" kern="1200"/>
        </a:p>
      </dsp:txBody>
      <dsp:txXfrm>
        <a:off x="0" y="2926556"/>
        <a:ext cx="5111749" cy="974566"/>
      </dsp:txXfrm>
    </dsp:sp>
    <dsp:sp modelId="{0E50A6AA-4191-49BD-8F84-E97B51E4DD1C}">
      <dsp:nvSpPr>
        <dsp:cNvPr id="0" name=""/>
        <dsp:cNvSpPr/>
      </dsp:nvSpPr>
      <dsp:spPr>
        <a:xfrm>
          <a:off x="0" y="3901122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91EA4-6603-43E5-B7D6-9C26324E4D65}">
      <dsp:nvSpPr>
        <dsp:cNvPr id="0" name=""/>
        <dsp:cNvSpPr/>
      </dsp:nvSpPr>
      <dsp:spPr>
        <a:xfrm>
          <a:off x="0" y="3901122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Jag TYCKER/ANSER/ÄR AV DEN ÅSIKTEN att man inte borde börja möten före klockan åtta.</a:t>
          </a:r>
          <a:endParaRPr lang="en-US" sz="2000" kern="1200"/>
        </a:p>
      </dsp:txBody>
      <dsp:txXfrm>
        <a:off x="0" y="3901122"/>
        <a:ext cx="5111749" cy="974566"/>
      </dsp:txXfrm>
    </dsp:sp>
    <dsp:sp modelId="{44C5CA63-415B-4159-A897-DD5455B1A984}">
      <dsp:nvSpPr>
        <dsp:cNvPr id="0" name=""/>
        <dsp:cNvSpPr/>
      </dsp:nvSpPr>
      <dsp:spPr>
        <a:xfrm>
          <a:off x="0" y="4875688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A3D90-437B-4427-8027-092E45DACA6C}">
      <dsp:nvSpPr>
        <dsp:cNvPr id="0" name=""/>
        <dsp:cNvSpPr/>
      </dsp:nvSpPr>
      <dsp:spPr>
        <a:xfrm>
          <a:off x="0" y="4875688"/>
          <a:ext cx="5111749" cy="97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000" kern="1200"/>
            <a:t>OBS! Tycka om = pitää jostakin</a:t>
          </a:r>
          <a:endParaRPr lang="en-US" sz="2000" kern="1200"/>
        </a:p>
      </dsp:txBody>
      <dsp:txXfrm>
        <a:off x="0" y="4875688"/>
        <a:ext cx="5111749" cy="9745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C9AD9-0760-4288-AD82-8953ECC4F4F9}">
      <dsp:nvSpPr>
        <dsp:cNvPr id="0" name=""/>
        <dsp:cNvSpPr/>
      </dsp:nvSpPr>
      <dsp:spPr>
        <a:xfrm>
          <a:off x="0" y="497217"/>
          <a:ext cx="5111749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u="sng" kern="1200"/>
            <a:t>Besöka någon/något</a:t>
          </a:r>
          <a:endParaRPr lang="en-US" sz="2900" kern="1200"/>
        </a:p>
      </dsp:txBody>
      <dsp:txXfrm>
        <a:off x="56237" y="553454"/>
        <a:ext cx="4999275" cy="1039555"/>
      </dsp:txXfrm>
    </dsp:sp>
    <dsp:sp modelId="{E5405020-E1E1-4BC5-A73C-3D3FD4D60302}">
      <dsp:nvSpPr>
        <dsp:cNvPr id="0" name=""/>
        <dsp:cNvSpPr/>
      </dsp:nvSpPr>
      <dsp:spPr>
        <a:xfrm>
          <a:off x="0" y="1732766"/>
          <a:ext cx="5111749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/>
            <a:t>Vi vill gärna besöka ert företag.</a:t>
          </a:r>
          <a:endParaRPr lang="en-US" sz="2900" kern="1200"/>
        </a:p>
      </dsp:txBody>
      <dsp:txXfrm>
        <a:off x="56237" y="1789003"/>
        <a:ext cx="4999275" cy="1039555"/>
      </dsp:txXfrm>
    </dsp:sp>
    <dsp:sp modelId="{B78EC4DF-CCFD-4BB6-BD57-F4C723667936}">
      <dsp:nvSpPr>
        <dsp:cNvPr id="0" name=""/>
        <dsp:cNvSpPr/>
      </dsp:nvSpPr>
      <dsp:spPr>
        <a:xfrm>
          <a:off x="0" y="2968316"/>
          <a:ext cx="5111749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u="sng" kern="1200"/>
            <a:t>Presentera någon/något FÖR någon</a:t>
          </a:r>
          <a:endParaRPr lang="en-US" sz="2900" kern="1200"/>
        </a:p>
      </dsp:txBody>
      <dsp:txXfrm>
        <a:off x="56237" y="3024553"/>
        <a:ext cx="4999275" cy="1039555"/>
      </dsp:txXfrm>
    </dsp:sp>
    <dsp:sp modelId="{269A3357-CDC1-47A5-B015-943848352FD9}">
      <dsp:nvSpPr>
        <dsp:cNvPr id="0" name=""/>
        <dsp:cNvSpPr/>
      </dsp:nvSpPr>
      <dsp:spPr>
        <a:xfrm>
          <a:off x="0" y="4203866"/>
          <a:ext cx="5111749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900" kern="1200"/>
            <a:t>Har du möjlighet att presentera företaget för oss i morgon?</a:t>
          </a:r>
          <a:endParaRPr lang="en-US" sz="2900" kern="1200"/>
        </a:p>
      </dsp:txBody>
      <dsp:txXfrm>
        <a:off x="56237" y="4260103"/>
        <a:ext cx="4999275" cy="10395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04201-E8C3-4E60-8898-DF7EA769C58B}">
      <dsp:nvSpPr>
        <dsp:cNvPr id="0" name=""/>
        <dsp:cNvSpPr/>
      </dsp:nvSpPr>
      <dsp:spPr>
        <a:xfrm>
          <a:off x="0" y="158516"/>
          <a:ext cx="5111749" cy="1312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u="sng" kern="1200"/>
            <a:t>Bekanta sig med någon/något</a:t>
          </a:r>
          <a:endParaRPr lang="en-US" sz="3300" kern="1200"/>
        </a:p>
      </dsp:txBody>
      <dsp:txXfrm>
        <a:off x="64083" y="222599"/>
        <a:ext cx="4983583" cy="1184574"/>
      </dsp:txXfrm>
    </dsp:sp>
    <dsp:sp modelId="{A77390CC-5F07-4D97-97C1-B7B744C97F8C}">
      <dsp:nvSpPr>
        <dsp:cNvPr id="0" name=""/>
        <dsp:cNvSpPr/>
      </dsp:nvSpPr>
      <dsp:spPr>
        <a:xfrm>
          <a:off x="0" y="1566296"/>
          <a:ext cx="5111749" cy="1312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Vi skulle gärna vilja bekanta oss med ert företag.</a:t>
          </a:r>
          <a:endParaRPr lang="en-US" sz="3300" kern="1200"/>
        </a:p>
      </dsp:txBody>
      <dsp:txXfrm>
        <a:off x="64083" y="1630379"/>
        <a:ext cx="4983583" cy="1184574"/>
      </dsp:txXfrm>
    </dsp:sp>
    <dsp:sp modelId="{BA2EA65D-F38D-4544-8D43-277903D2312D}">
      <dsp:nvSpPr>
        <dsp:cNvPr id="0" name=""/>
        <dsp:cNvSpPr/>
      </dsp:nvSpPr>
      <dsp:spPr>
        <a:xfrm>
          <a:off x="0" y="2974076"/>
          <a:ext cx="5111749" cy="1312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Vara van vid något</a:t>
          </a:r>
          <a:endParaRPr lang="en-US" sz="3300" kern="1200"/>
        </a:p>
      </dsp:txBody>
      <dsp:txXfrm>
        <a:off x="64083" y="3038159"/>
        <a:ext cx="4983583" cy="1184574"/>
      </dsp:txXfrm>
    </dsp:sp>
    <dsp:sp modelId="{260AD969-A7AE-42A6-8FD5-7E3323634338}">
      <dsp:nvSpPr>
        <dsp:cNvPr id="0" name=""/>
        <dsp:cNvSpPr/>
      </dsp:nvSpPr>
      <dsp:spPr>
        <a:xfrm>
          <a:off x="0" y="4381856"/>
          <a:ext cx="5111749" cy="1312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3300" kern="1200"/>
            <a:t>Njuta av något</a:t>
          </a:r>
          <a:endParaRPr lang="en-US" sz="3300" kern="1200"/>
        </a:p>
      </dsp:txBody>
      <dsp:txXfrm>
        <a:off x="64083" y="4445939"/>
        <a:ext cx="4983583" cy="11845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A3CF0-B65C-4906-88B5-E420F003C301}">
      <dsp:nvSpPr>
        <dsp:cNvPr id="0" name=""/>
        <dsp:cNvSpPr/>
      </dsp:nvSpPr>
      <dsp:spPr>
        <a:xfrm>
          <a:off x="0" y="19920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PÄÄLAUSE = V2 = VERBI PAIKALLA KAKSI</a:t>
          </a:r>
          <a:endParaRPr lang="en-US" sz="2300" kern="1200"/>
        </a:p>
      </dsp:txBody>
      <dsp:txXfrm>
        <a:off x="44602" y="64522"/>
        <a:ext cx="5022545" cy="824474"/>
      </dsp:txXfrm>
    </dsp:sp>
    <dsp:sp modelId="{DAA6FC7F-0BBD-4F91-B62C-A69D4CED5920}">
      <dsp:nvSpPr>
        <dsp:cNvPr id="0" name=""/>
        <dsp:cNvSpPr/>
      </dsp:nvSpPr>
      <dsp:spPr>
        <a:xfrm>
          <a:off x="0" y="999839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På kvällen KAN du delta i festen. </a:t>
          </a:r>
          <a:endParaRPr lang="en-US" sz="2300" kern="1200"/>
        </a:p>
      </dsp:txBody>
      <dsp:txXfrm>
        <a:off x="44602" y="1044441"/>
        <a:ext cx="5022545" cy="824474"/>
      </dsp:txXfrm>
    </dsp:sp>
    <dsp:sp modelId="{3ACFDD90-0670-4914-855D-BE95F27A312A}">
      <dsp:nvSpPr>
        <dsp:cNvPr id="0" name=""/>
        <dsp:cNvSpPr/>
      </dsp:nvSpPr>
      <dsp:spPr>
        <a:xfrm>
          <a:off x="0" y="1979757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Du KAN delta i festen på kvällen</a:t>
          </a:r>
          <a:endParaRPr lang="en-US" sz="2300" kern="1200"/>
        </a:p>
      </dsp:txBody>
      <dsp:txXfrm>
        <a:off x="44602" y="2024359"/>
        <a:ext cx="5022545" cy="824474"/>
      </dsp:txXfrm>
    </dsp:sp>
    <dsp:sp modelId="{C087C337-F31F-416A-A5A0-6611BCA572F9}">
      <dsp:nvSpPr>
        <dsp:cNvPr id="0" name=""/>
        <dsp:cNvSpPr/>
      </dsp:nvSpPr>
      <dsp:spPr>
        <a:xfrm>
          <a:off x="0" y="2959676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Efter lunchen ÅKER vi till Otnäs.</a:t>
          </a:r>
          <a:endParaRPr lang="en-US" sz="2300" kern="1200"/>
        </a:p>
      </dsp:txBody>
      <dsp:txXfrm>
        <a:off x="44602" y="3004278"/>
        <a:ext cx="5022545" cy="824474"/>
      </dsp:txXfrm>
    </dsp:sp>
    <dsp:sp modelId="{E319EEDE-CD33-4391-9DF6-0C8159A51258}">
      <dsp:nvSpPr>
        <dsp:cNvPr id="0" name=""/>
        <dsp:cNvSpPr/>
      </dsp:nvSpPr>
      <dsp:spPr>
        <a:xfrm>
          <a:off x="0" y="3939595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/>
            <a:t>Vi ÅKER till Otnäs efter lunchen.</a:t>
          </a:r>
          <a:endParaRPr lang="en-US" sz="2300" kern="1200"/>
        </a:p>
      </dsp:txBody>
      <dsp:txXfrm>
        <a:off x="44602" y="3984197"/>
        <a:ext cx="5022545" cy="824474"/>
      </dsp:txXfrm>
    </dsp:sp>
    <dsp:sp modelId="{0E6C0A76-1362-4150-A930-66A0212DE610}">
      <dsp:nvSpPr>
        <dsp:cNvPr id="0" name=""/>
        <dsp:cNvSpPr/>
      </dsp:nvSpPr>
      <dsp:spPr>
        <a:xfrm>
          <a:off x="0" y="4919513"/>
          <a:ext cx="5111749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300" kern="1200" dirty="0"/>
            <a:t>Först äter vi och på kvällen HAR du möjlighet att träffa kolleger. </a:t>
          </a:r>
          <a:endParaRPr lang="en-US" sz="2300" kern="1200" dirty="0"/>
        </a:p>
      </dsp:txBody>
      <dsp:txXfrm>
        <a:off x="44602" y="4964115"/>
        <a:ext cx="5022545" cy="8244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DEFFA-C559-4E57-B77B-774DADE3A0C8}">
      <dsp:nvSpPr>
        <dsp:cNvPr id="0" name=""/>
        <dsp:cNvSpPr/>
      </dsp:nvSpPr>
      <dsp:spPr>
        <a:xfrm>
          <a:off x="0" y="201546"/>
          <a:ext cx="8229600" cy="1310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 dirty="0"/>
            <a:t>TYVÄRR KAN JAG INTE KOMMA IDAG.</a:t>
          </a:r>
          <a:endParaRPr lang="en-US" sz="3300" kern="1200" dirty="0"/>
        </a:p>
      </dsp:txBody>
      <dsp:txXfrm>
        <a:off x="63994" y="265540"/>
        <a:ext cx="8101612" cy="1182942"/>
      </dsp:txXfrm>
    </dsp:sp>
    <dsp:sp modelId="{CB5F663C-8181-4252-A8CB-A0C1FE56172B}">
      <dsp:nvSpPr>
        <dsp:cNvPr id="0" name=""/>
        <dsp:cNvSpPr/>
      </dsp:nvSpPr>
      <dsp:spPr>
        <a:xfrm>
          <a:off x="0" y="1607516"/>
          <a:ext cx="8229600" cy="1310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NATURLIGTVIS  RINGER JAG TILL DIG.</a:t>
          </a:r>
          <a:endParaRPr lang="en-US" sz="3300" kern="1200"/>
        </a:p>
      </dsp:txBody>
      <dsp:txXfrm>
        <a:off x="63994" y="1671510"/>
        <a:ext cx="8101612" cy="1182942"/>
      </dsp:txXfrm>
    </dsp:sp>
    <dsp:sp modelId="{CA43B206-E219-4D30-B02C-C43BE4801E15}">
      <dsp:nvSpPr>
        <dsp:cNvPr id="0" name=""/>
        <dsp:cNvSpPr/>
      </dsp:nvSpPr>
      <dsp:spPr>
        <a:xfrm>
          <a:off x="0" y="3013486"/>
          <a:ext cx="8229600" cy="1310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Eli ei pilkkua tyvärr ja naturligtvis sanojen jälkeen, vaan päälauseessa verbi aina toisena. </a:t>
          </a:r>
          <a:endParaRPr lang="en-US" sz="3300" kern="1200"/>
        </a:p>
      </dsp:txBody>
      <dsp:txXfrm>
        <a:off x="63994" y="3077480"/>
        <a:ext cx="8101612" cy="1182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4866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1873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137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970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167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462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2467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4854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422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7863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0084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1F7D3-C767-49E7-A929-AB8B9B74848A}" type="datetimeFigureOut">
              <a:rPr lang="sv-FI" smtClean="0"/>
              <a:t>27-01-2022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05A73-5ABD-4F8D-BBB1-FB13E90F088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9750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E-POST</a:t>
            </a:r>
          </a:p>
        </p:txBody>
      </p:sp>
    </p:spTree>
    <p:extLst>
      <p:ext uri="{BB962C8B-B14F-4D97-AF65-F5344CB8AC3E}">
        <p14:creationId xmlns:p14="http://schemas.microsoft.com/office/powerpoint/2010/main" val="410879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1903C0F-42E7-483E-883D-B67A37CF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F7D44A10-8741-4F38-B795-04A0ACB61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5657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57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A00CF3-0E44-402E-88BB-07BFE29D1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F99D169A-5FFE-4AD7-94BE-1C03E5E97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DAE7DB90-961D-4499-A060-3DABB9D96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860461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31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SUBSTANTIIVEJA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4CC3B212-8866-48D9-9386-83C47068E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0768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980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EN LUCH, LUNCHEN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B8D56EA7-A70E-40E7-8481-F9B5F6846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121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07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DEN, DET, DE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3B14013-22CF-4891-8380-55811AFDE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1868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307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PÅ KVÄLLEN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0793063E-5447-4202-8955-F1514A207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706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066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OMISTUSSANA</a:t>
            </a:r>
          </a:p>
        </p:txBody>
      </p:sp>
      <p:graphicFrame>
        <p:nvGraphicFramePr>
          <p:cNvPr id="11" name="Platshållare för innehåll 2">
            <a:extLst>
              <a:ext uri="{FF2B5EF4-FFF2-40B4-BE49-F238E27FC236}">
                <a16:creationId xmlns:a16="http://schemas.microsoft.com/office/drawing/2014/main" id="{29EA5DA5-9F67-4F2A-99E4-8A0B6ECDF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888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0406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 sz="4100" err="1">
                <a:solidFill>
                  <a:schemeClr val="tx1"/>
                </a:solidFill>
              </a:rPr>
              <a:t>Epämääräinen</a:t>
            </a:r>
            <a:r>
              <a:rPr lang="sv-FI" sz="4100">
                <a:solidFill>
                  <a:schemeClr val="tx1"/>
                </a:solidFill>
              </a:rPr>
              <a:t> </a:t>
            </a:r>
            <a:r>
              <a:rPr lang="sv-FI" sz="4100" err="1">
                <a:solidFill>
                  <a:schemeClr val="tx1"/>
                </a:solidFill>
              </a:rPr>
              <a:t>muoto</a:t>
            </a:r>
            <a:r>
              <a:rPr lang="sv-FI" sz="4100">
                <a:solidFill>
                  <a:schemeClr val="tx1"/>
                </a:solidFill>
              </a:rPr>
              <a:t> </a:t>
            </a:r>
            <a:r>
              <a:rPr lang="sv-FI" sz="4100" err="1">
                <a:solidFill>
                  <a:schemeClr val="tx1"/>
                </a:solidFill>
              </a:rPr>
              <a:t>substantiivista</a:t>
            </a:r>
            <a:endParaRPr lang="sv-FI" sz="410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05303C1-49B3-44AA-9261-D5DC7DF19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B398DAC0-2436-4C76-9245-B0C42AFB0CD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240668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420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57341C-366D-4354-B57C-676B0BD0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53594279-3E18-46A2-9516-90EC56A88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0815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6230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INTRESSERAD-INTRESSERADE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FI" sz="2000"/>
              <a:t>Matti är INTRESSERAD av fysik.</a:t>
            </a:r>
          </a:p>
          <a:p>
            <a:pPr>
              <a:lnSpc>
                <a:spcPct val="90000"/>
              </a:lnSpc>
            </a:pPr>
            <a:endParaRPr lang="sv-FI" sz="2000"/>
          </a:p>
          <a:p>
            <a:pPr>
              <a:lnSpc>
                <a:spcPct val="90000"/>
              </a:lnSpc>
            </a:pPr>
            <a:r>
              <a:rPr lang="sv-FI" sz="2000"/>
              <a:t>Matti och Annika är INTRESSERADE av fysik.</a:t>
            </a:r>
          </a:p>
          <a:p>
            <a:pPr>
              <a:lnSpc>
                <a:spcPct val="90000"/>
              </a:lnSpc>
            </a:pPr>
            <a:endParaRPr lang="sv-FI" sz="2000"/>
          </a:p>
          <a:p>
            <a:pPr>
              <a:lnSpc>
                <a:spcPct val="90000"/>
              </a:lnSpc>
            </a:pPr>
            <a:r>
              <a:rPr lang="sv-FI" sz="2000"/>
              <a:t>Intresserad, intresserat, intresserade</a:t>
            </a:r>
          </a:p>
        </p:txBody>
      </p:sp>
    </p:spTree>
    <p:extLst>
      <p:ext uri="{BB962C8B-B14F-4D97-AF65-F5344CB8AC3E}">
        <p14:creationId xmlns:p14="http://schemas.microsoft.com/office/powerpoint/2010/main" val="317750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VERBEJÄ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3D37CEE-49B7-4180-B10F-9CC86692C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D4848EE4-EFD6-44A4-9FBD-63C12875DA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137335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521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FÖR ATT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sv-FI" dirty="0"/>
              <a:t>Jag skriver FÖR ATT meddela att planerna har ändrats. </a:t>
            </a:r>
          </a:p>
        </p:txBody>
      </p:sp>
    </p:spTree>
    <p:extLst>
      <p:ext uri="{BB962C8B-B14F-4D97-AF65-F5344CB8AC3E}">
        <p14:creationId xmlns:p14="http://schemas.microsoft.com/office/powerpoint/2010/main" val="3890818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AJANMÄÄREISTÄ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4BECC5CF-C008-449F-B352-E5EEF64875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349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8437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3ECDBD3-7395-45D6-871E-AFC51EBCB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3B1B9C99-6B7B-4133-8271-338C02578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5431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4836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SOM = </a:t>
            </a:r>
            <a:r>
              <a:rPr lang="sv-FI" err="1">
                <a:solidFill>
                  <a:schemeClr val="tx1"/>
                </a:solidFill>
              </a:rPr>
              <a:t>joka</a:t>
            </a:r>
            <a:r>
              <a:rPr lang="sv-FI">
                <a:solidFill>
                  <a:schemeClr val="tx1"/>
                </a:solidFill>
              </a:rPr>
              <a:t>, </a:t>
            </a:r>
            <a:r>
              <a:rPr lang="sv-FI" err="1">
                <a:solidFill>
                  <a:schemeClr val="tx1"/>
                </a:solidFill>
              </a:rPr>
              <a:t>jotka</a:t>
            </a:r>
            <a:endParaRPr lang="sv-FI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FI" sz="2700" dirty="0"/>
              <a:t>VEM = </a:t>
            </a:r>
            <a:r>
              <a:rPr lang="sv-FI" sz="2700" dirty="0" err="1"/>
              <a:t>kuKA</a:t>
            </a:r>
            <a:r>
              <a:rPr lang="sv-FI" sz="2700" dirty="0"/>
              <a:t>???????</a:t>
            </a:r>
          </a:p>
          <a:p>
            <a:pPr>
              <a:lnSpc>
                <a:spcPct val="90000"/>
              </a:lnSpc>
            </a:pPr>
            <a:endParaRPr lang="sv-FI" sz="2700" dirty="0"/>
          </a:p>
          <a:p>
            <a:pPr>
              <a:lnSpc>
                <a:spcPct val="90000"/>
              </a:lnSpc>
            </a:pPr>
            <a:r>
              <a:rPr lang="sv-FI" sz="2700" dirty="0"/>
              <a:t>Min vän Lisa SOM (=</a:t>
            </a:r>
            <a:r>
              <a:rPr lang="sv-FI" sz="2700" dirty="0" err="1"/>
              <a:t>joka</a:t>
            </a:r>
            <a:r>
              <a:rPr lang="sv-FI" sz="2700" dirty="0"/>
              <a:t>) bor i Sverige ...</a:t>
            </a:r>
          </a:p>
          <a:p>
            <a:pPr>
              <a:lnSpc>
                <a:spcPct val="90000"/>
              </a:lnSpc>
            </a:pPr>
            <a:endParaRPr lang="sv-FI" sz="2700" dirty="0"/>
          </a:p>
        </p:txBody>
      </p:sp>
    </p:spTree>
    <p:extLst>
      <p:ext uri="{BB962C8B-B14F-4D97-AF65-F5344CB8AC3E}">
        <p14:creationId xmlns:p14="http://schemas.microsoft.com/office/powerpoint/2010/main" val="360365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Där = </a:t>
            </a:r>
            <a:r>
              <a:rPr lang="sv-FI" err="1">
                <a:solidFill>
                  <a:schemeClr val="tx1"/>
                </a:solidFill>
              </a:rPr>
              <a:t>jossa</a:t>
            </a:r>
            <a:endParaRPr lang="sv-FI">
              <a:solidFill>
                <a:schemeClr val="tx1"/>
              </a:solidFill>
            </a:endParaRPr>
          </a:p>
        </p:txBody>
      </p:sp>
      <p:graphicFrame>
        <p:nvGraphicFramePr>
          <p:cNvPr id="11" name="Platshållare för innehåll 2">
            <a:extLst>
              <a:ext uri="{FF2B5EF4-FFF2-40B4-BE49-F238E27FC236}">
                <a16:creationId xmlns:a16="http://schemas.microsoft.com/office/drawing/2014/main" id="{BADC4D3D-9579-4FF8-862F-10FBAC37C6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3746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27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Jättevänlig, jättespännande, jätteviktigt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sv-FI" dirty="0"/>
              <a:t>Jätte on </a:t>
            </a:r>
            <a:r>
              <a:rPr lang="sv-FI" dirty="0" err="1"/>
              <a:t>aina</a:t>
            </a:r>
            <a:r>
              <a:rPr lang="sv-FI" dirty="0"/>
              <a:t> </a:t>
            </a:r>
            <a:r>
              <a:rPr lang="sv-FI" dirty="0" err="1"/>
              <a:t>yhdyssana</a:t>
            </a:r>
            <a:r>
              <a:rPr lang="sv-FI" dirty="0"/>
              <a:t> </a:t>
            </a:r>
            <a:r>
              <a:rPr lang="sv-FI" dirty="0" err="1"/>
              <a:t>sitä</a:t>
            </a:r>
            <a:r>
              <a:rPr lang="sv-FI" dirty="0"/>
              <a:t> </a:t>
            </a:r>
            <a:r>
              <a:rPr lang="sv-FI" dirty="0" err="1"/>
              <a:t>seuraavan</a:t>
            </a:r>
            <a:r>
              <a:rPr lang="sv-FI" dirty="0"/>
              <a:t> </a:t>
            </a:r>
            <a:r>
              <a:rPr lang="sv-FI" dirty="0" err="1"/>
              <a:t>sanan</a:t>
            </a:r>
            <a:r>
              <a:rPr lang="sv-FI" dirty="0"/>
              <a:t> </a:t>
            </a:r>
            <a:r>
              <a:rPr lang="sv-FI" dirty="0" err="1"/>
              <a:t>kanssa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21791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DATUM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endParaRPr lang="sv-FI" dirty="0"/>
          </a:p>
          <a:p>
            <a:r>
              <a:rPr lang="sv-FI" dirty="0"/>
              <a:t>VI kommer den 11 november.</a:t>
            </a:r>
          </a:p>
        </p:txBody>
      </p:sp>
    </p:spTree>
    <p:extLst>
      <p:ext uri="{BB962C8B-B14F-4D97-AF65-F5344CB8AC3E}">
        <p14:creationId xmlns:p14="http://schemas.microsoft.com/office/powerpoint/2010/main" val="373620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6807BFF4-E1E3-417E-8EB8-EC48E542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099938-A0DF-4743-9401-0030FDFFF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AD14B084-BBEE-48D1-8D7C-9264977FD30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7151272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461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46B2253-1799-4E68-879F-E994F6DC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FI" dirty="0"/>
              <a:t>LÄRA SIG / LÄRA</a:t>
            </a:r>
            <a:endParaRPr lang="en-US" dirty="0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B81E4FD7-7E16-4206-95E1-35292B24BC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7387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0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9DD18638-2350-4A8B-9894-F28A5678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FI" dirty="0"/>
              <a:t>MUUTTAA, </a:t>
            </a:r>
            <a:r>
              <a:rPr lang="sv-FI" dirty="0" err="1"/>
              <a:t>vaihtaa</a:t>
            </a:r>
            <a:endParaRPr lang="en-US" dirty="0"/>
          </a:p>
        </p:txBody>
      </p:sp>
      <p:graphicFrame>
        <p:nvGraphicFramePr>
          <p:cNvPr id="15" name="Platshållare för innehåll 2">
            <a:extLst>
              <a:ext uri="{FF2B5EF4-FFF2-40B4-BE49-F238E27FC236}">
                <a16:creationId xmlns:a16="http://schemas.microsoft.com/office/drawing/2014/main" id="{C65F270D-6326-47D6-98A3-44C806CB32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4814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618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TÄNKA / TYCKA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7E06F60-A3CD-4234-A30F-5E0416799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2" name="Platshållare för innehåll 2">
            <a:extLst>
              <a:ext uri="{FF2B5EF4-FFF2-40B4-BE49-F238E27FC236}">
                <a16:creationId xmlns:a16="http://schemas.microsoft.com/office/drawing/2014/main" id="{01E629F1-C07E-4115-A46A-67D3F4AE2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980954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0713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82238E7-656E-4691-8DD5-EE9FCF70C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F640DE6-D96B-4EB7-BB67-B4283C1FD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5BC81668-4315-4D67-B3C3-062EAE09E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166501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477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155EBC9-9475-4535-B7C2-92EDECB6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41E6BD3-7216-4918-BA1F-E9A9995A4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0E09E2FA-8B5D-42C3-A36E-B9AD9B948D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866613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37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sv-FI">
                <a:solidFill>
                  <a:schemeClr val="tx1"/>
                </a:solidFill>
              </a:rPr>
              <a:t>SANAJÄRJESTYS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6902FF8-C55C-4475-9114-127ADC34D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Platshållare för innehåll 2">
            <a:extLst>
              <a:ext uri="{FF2B5EF4-FFF2-40B4-BE49-F238E27FC236}">
                <a16:creationId xmlns:a16="http://schemas.microsoft.com/office/drawing/2014/main" id="{E0DDAF00-E455-422D-9BAF-2B479B0232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99182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766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713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Office-tema</vt:lpstr>
      <vt:lpstr>E-POST</vt:lpstr>
      <vt:lpstr>VERBEJÄ</vt:lpstr>
      <vt:lpstr>PowerPoint Presentation</vt:lpstr>
      <vt:lpstr>LÄRA SIG / LÄRA</vt:lpstr>
      <vt:lpstr>MUUTTAA, vaihtaa</vt:lpstr>
      <vt:lpstr>TÄNKA / TYCKA</vt:lpstr>
      <vt:lpstr>PowerPoint Presentation</vt:lpstr>
      <vt:lpstr>PowerPoint Presentation</vt:lpstr>
      <vt:lpstr>SANAJÄRJESTYS</vt:lpstr>
      <vt:lpstr>PowerPoint Presentation</vt:lpstr>
      <vt:lpstr>PowerPoint Presentation</vt:lpstr>
      <vt:lpstr>SUBSTANTIIVEJA</vt:lpstr>
      <vt:lpstr>EN LUCH, LUNCHEN</vt:lpstr>
      <vt:lpstr>DEN, DET, DE</vt:lpstr>
      <vt:lpstr>PÅ KVÄLLEN</vt:lpstr>
      <vt:lpstr>OMISTUSSANA</vt:lpstr>
      <vt:lpstr>Epämääräinen muoto substantiivista</vt:lpstr>
      <vt:lpstr>PowerPoint Presentation</vt:lpstr>
      <vt:lpstr>INTRESSERAD-INTRESSERADE</vt:lpstr>
      <vt:lpstr>FÖR ATT </vt:lpstr>
      <vt:lpstr>AJANMÄÄREISTÄ</vt:lpstr>
      <vt:lpstr>PowerPoint Presentation</vt:lpstr>
      <vt:lpstr>SOM = joka, jotka</vt:lpstr>
      <vt:lpstr>Där = jossa</vt:lpstr>
      <vt:lpstr>Jättevänlig, jättespännande, jätteviktigt</vt:lpstr>
      <vt:lpstr>DATUM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Isabella</dc:creator>
  <cp:lastModifiedBy>Fröjdman Isabella</cp:lastModifiedBy>
  <cp:revision>24</cp:revision>
  <dcterms:created xsi:type="dcterms:W3CDTF">2013-09-07T14:09:36Z</dcterms:created>
  <dcterms:modified xsi:type="dcterms:W3CDTF">2022-01-27T09:58:38Z</dcterms:modified>
</cp:coreProperties>
</file>