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490" autoAdjust="0"/>
  </p:normalViewPr>
  <p:slideViewPr>
    <p:cSldViewPr snapToGrid="0" snapToObjects="1">
      <p:cViewPr varScale="1">
        <p:scale>
          <a:sx n="121" d="100"/>
          <a:sy n="121" d="100"/>
        </p:scale>
        <p:origin x="190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58672-40BA-3B42-A0C5-EA7CFC029E05}" type="datetimeFigureOut">
              <a:rPr lang="en-US" smtClean="0"/>
              <a:t>9/20/21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81F2-2C1D-7542-AED2-96102C2FF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967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58672-40BA-3B42-A0C5-EA7CFC029E05}" type="datetimeFigureOut">
              <a:rPr lang="en-US" smtClean="0"/>
              <a:t>9/20/21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81F2-2C1D-7542-AED2-96102C2FF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93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58672-40BA-3B42-A0C5-EA7CFC029E05}" type="datetimeFigureOut">
              <a:rPr lang="en-US" smtClean="0"/>
              <a:t>9/20/21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81F2-2C1D-7542-AED2-96102C2FF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283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58672-40BA-3B42-A0C5-EA7CFC029E05}" type="datetimeFigureOut">
              <a:rPr lang="en-US" smtClean="0"/>
              <a:t>9/20/21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81F2-2C1D-7542-AED2-96102C2FF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944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58672-40BA-3B42-A0C5-EA7CFC029E05}" type="datetimeFigureOut">
              <a:rPr lang="en-US" smtClean="0"/>
              <a:t>9/20/21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81F2-2C1D-7542-AED2-96102C2FF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023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58672-40BA-3B42-A0C5-EA7CFC029E05}" type="datetimeFigureOut">
              <a:rPr lang="en-US" smtClean="0"/>
              <a:t>9/20/21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81F2-2C1D-7542-AED2-96102C2FF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653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58672-40BA-3B42-A0C5-EA7CFC029E05}" type="datetimeFigureOut">
              <a:rPr lang="en-US" smtClean="0"/>
              <a:t>9/20/21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81F2-2C1D-7542-AED2-96102C2FF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79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58672-40BA-3B42-A0C5-EA7CFC029E05}" type="datetimeFigureOut">
              <a:rPr lang="en-US" smtClean="0"/>
              <a:t>9/20/21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81F2-2C1D-7542-AED2-96102C2FF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85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58672-40BA-3B42-A0C5-EA7CFC029E05}" type="datetimeFigureOut">
              <a:rPr lang="en-US" smtClean="0"/>
              <a:t>9/20/21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81F2-2C1D-7542-AED2-96102C2FF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228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58672-40BA-3B42-A0C5-EA7CFC029E05}" type="datetimeFigureOut">
              <a:rPr lang="en-US" smtClean="0"/>
              <a:t>9/20/21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81F2-2C1D-7542-AED2-96102C2FF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41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58672-40BA-3B42-A0C5-EA7CFC029E05}" type="datetimeFigureOut">
              <a:rPr lang="en-US" smtClean="0"/>
              <a:t>9/20/21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81F2-2C1D-7542-AED2-96102C2FF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406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58672-40BA-3B42-A0C5-EA7CFC029E05}" type="datetimeFigureOut">
              <a:rPr lang="en-US" smtClean="0"/>
              <a:t>9/20/21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C81F2-2C1D-7542-AED2-96102C2FF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837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helena.sederholm@aalto.fi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955688"/>
            <a:ext cx="7772400" cy="1773052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TAI-E1126</a:t>
            </a:r>
            <a:br>
              <a:rPr lang="en-US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Taidekasvatusseminaari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4778436"/>
            <a:ext cx="6400800" cy="860363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muunto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</p:txBody>
      </p:sp>
      <p:pic>
        <p:nvPicPr>
          <p:cNvPr id="6" name="Picture 5" descr="IMG_3717.jpg"/>
          <p:cNvPicPr>
            <a:picLocks noChangeAspect="1"/>
          </p:cNvPicPr>
          <p:nvPr/>
        </p:nvPicPr>
        <p:blipFill>
          <a:blip r:embed="rId2">
            <a:alphaModFix am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9144000" cy="682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580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Mitä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043896"/>
            <a:ext cx="8229600" cy="4082267"/>
          </a:xfrm>
        </p:spPr>
        <p:txBody>
          <a:bodyPr/>
          <a:lstStyle/>
          <a:p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Taidekasvatusseminaarin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tarkoitus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on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harjoitella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oman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alan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käsitteistöä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tutkielman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tekemistä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tieteellistä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kirjoittamista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ja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argumentointia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Seminaarilaiset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kirjoittavat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10–15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sivun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tutkielman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valitsemastaan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aiheesta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. </a:t>
            </a:r>
          </a:p>
          <a:p>
            <a:pPr marL="0" indent="0">
              <a:buNone/>
            </a:pP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613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Miten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58005"/>
            <a:ext cx="8229600" cy="3568158"/>
          </a:xfrm>
        </p:spPr>
        <p:txBody>
          <a:bodyPr/>
          <a:lstStyle/>
          <a:p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Tutustutaan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tieteellisiin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teksteihin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tiedonhakuun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kirjoittamisen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muotoseikkoihin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ja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hiukan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myös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tutkimusmenetelmiin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Keskustellaan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muiden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tutkielmista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sekä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seminaarissa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että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MyCourses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-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oppimisympäristössä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933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Opetustavat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703" y="1835926"/>
            <a:ext cx="8229600" cy="41076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Kontaktiopetusta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21. ja 28.9. &amp; 4.11.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sekä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13.–15.12.2021</a:t>
            </a:r>
          </a:p>
          <a:p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luentoja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keskustelua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parityöskentelyä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28.9.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kirjaston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edustaja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perehdyttää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tiedonhankintaan</a:t>
            </a:r>
            <a:r>
              <a:rPr lang="en-US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Henkilökohtaista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ohjausta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(1–2 t/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opiskelija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ohjausaikoja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varataan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opettajalta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869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Oppimistavat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Tutkielman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itsenäistä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työstämistä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Omaehtoista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tiedonhankintaa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Lukemista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Itsenäistä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tutustumista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kurssimateriaaleihin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Keskustelua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kurssitovereiden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ja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opettajan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kanssa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Keskustelua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tovereiden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töistä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(MyCourses ja live,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jos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mahdollista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807009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Käytännössä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752"/>
            <a:ext cx="8229600" cy="4403411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Opettajalta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varataan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henkilökohtaisia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ohjausaikoja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ensisijaisesti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sähköpostilla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hlinkClick r:id="rId2"/>
              </a:rPr>
              <a:t>helena.sederholm@aalto.fi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;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jos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varattu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aika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täytyy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pätevästä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syystä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perua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tekstari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numeroon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+358-50-3141546</a:t>
            </a:r>
          </a:p>
          <a:p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Työn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jäsennys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(max.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yksi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(1)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sivu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)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MyCoursesin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oppimisalustalle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kohtaan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6">
                    <a:lumMod val="50000"/>
                  </a:schemeClr>
                </a:solidFill>
              </a:rPr>
              <a:t>Jäsennys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)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29.10.2021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mennessä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Valmiit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työt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palautetaan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MyCoursesiin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kohtaan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6">
                    <a:lumMod val="50000"/>
                  </a:schemeClr>
                </a:solidFill>
              </a:rPr>
              <a:t>Joulukuun</a:t>
            </a:r>
            <a:r>
              <a:rPr lang="en-US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6">
                    <a:lumMod val="50000"/>
                  </a:schemeClr>
                </a:solidFill>
              </a:rPr>
              <a:t>seminaari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)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1.12.2021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mennessä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608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Palaute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01195"/>
            <a:ext cx="8229600" cy="3824968"/>
          </a:xfrm>
        </p:spPr>
        <p:txBody>
          <a:bodyPr/>
          <a:lstStyle/>
          <a:p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Kurssipalaute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annetaan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AaltoARTSin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sähköisessä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palautejärjestelmässä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Taidekasvatusseminaarin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palautteen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>
                <a:solidFill>
                  <a:schemeClr val="accent6">
                    <a:lumMod val="50000"/>
                  </a:schemeClr>
                </a:solidFill>
              </a:rPr>
              <a:t>sisältö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voi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vaikuttaa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myös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maisterin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opinnäyteseminaariin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joten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palautteenanto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hyödyttää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myös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teitä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itseänne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9613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207</Words>
  <Application>Microsoft Macintosh PowerPoint</Application>
  <PresentationFormat>On-screen Show (4:3)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TAI-E1126 Taidekasvatusseminaari</vt:lpstr>
      <vt:lpstr>Mitä?</vt:lpstr>
      <vt:lpstr>Miten?</vt:lpstr>
      <vt:lpstr>Opetustavat</vt:lpstr>
      <vt:lpstr>Oppimistavat</vt:lpstr>
      <vt:lpstr>Käytännössä</vt:lpstr>
      <vt:lpstr>Palaute</vt:lpstr>
    </vt:vector>
  </TitlesOfParts>
  <Company>Aalto ARTS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TAI-E1126 Taidekasvatusseminaari </dc:title>
  <dc:creator>Helena Sederholm</dc:creator>
  <cp:lastModifiedBy>Sederholm Helena</cp:lastModifiedBy>
  <cp:revision>32</cp:revision>
  <dcterms:created xsi:type="dcterms:W3CDTF">2015-09-14T08:47:39Z</dcterms:created>
  <dcterms:modified xsi:type="dcterms:W3CDTF">2021-09-20T11:33:42Z</dcterms:modified>
</cp:coreProperties>
</file>