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522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43"/>
  </p:normalViewPr>
  <p:slideViewPr>
    <p:cSldViewPr snapToGrid="0" snapToObjects="1">
      <p:cViewPr varScale="1">
        <p:scale>
          <a:sx n="117" d="100"/>
          <a:sy n="117" d="100"/>
        </p:scale>
        <p:origin x="36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F7FD352-CEFD-694B-BB74-AFD6963AA7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812B99A-EFF1-9C4B-B705-B95DFBCD0B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01E34FB-E481-374E-8A41-6F4BF817B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AE4E3A5-5FE2-644A-93EA-17EA5BBDD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CBCF79A-61E2-5640-B9EB-6FEA18436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4633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B7FB3AE-383E-0B4D-851D-50F3F3010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27EF073-428B-9D40-900B-55D5092238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6C10BAC-158D-6E45-A181-51E926AE9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3FAA92-C330-1B41-84C7-AB51928A4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89E6D0A-7DAC-BB4C-BB81-D016F5C50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27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8A2AE690-8CFB-4346-BBE4-3FC2DF313A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739428B-5001-3642-9366-878200B87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921252E-930E-4C48-A817-D35C17445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8A10C57-1AD4-AE42-8B37-2169D889C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EB8FB50-693B-C145-B23F-592C7418F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6338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4"/>
          <p:cNvCxnSpPr/>
          <p:nvPr/>
        </p:nvCxnSpPr>
        <p:spPr>
          <a:xfrm>
            <a:off x="624418" y="5848350"/>
            <a:ext cx="10943167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17" y="5654675"/>
            <a:ext cx="2969683" cy="114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4419" y="318135"/>
            <a:ext cx="10943167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624419" y="1513934"/>
            <a:ext cx="10943165" cy="400330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FB3410A-B08B-6941-8C70-5A61ECED8C83}" type="datetime1">
              <a:rPr lang="en-US"/>
              <a:pPr>
                <a:defRPr/>
              </a:pPr>
              <a:t>6/18/19</a:t>
            </a:fld>
            <a:endParaRPr lang="en-US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Department of Management Studies</a:t>
            </a:r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EA6B9A-D092-4D4A-9ECD-4DC9D937B2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75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837406F-7695-0242-BFC1-16C810E54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5688CFF-F43B-334C-B805-0DEF38CEBD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14C703-B285-E648-88A1-EE4B5380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D51E68-EE8C-0B48-9545-1EBBA558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03EE7AF-9068-1844-9A66-43A5E8468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002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553E5D-E10D-C248-8865-D0BBEA8A0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5D798DC-26E7-9D4B-A157-D1E0C9F465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B9D1F6C-106E-5541-B633-987B0261E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50D7102-2E80-134C-85D0-EB0A0739A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149CDA6-E1B4-9C4E-B64B-87BEBE00A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5063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913331-66CA-1B45-86C4-376EF47D0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5DCBE7-3F20-2149-AFFA-AEF61143D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09742A4-58F3-8948-BCF6-74FAF059D7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138DFB2-4591-DB4B-8248-ED32E5B55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5064ABE-38AF-CF4F-A936-4380038B3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2E4FACF-7382-D643-A7EF-C933DFC08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510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3705D2-05CD-9547-9FB0-D103E54FF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564B910-ADF3-A948-90F3-BA35A898F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DB9F5A2-AFE2-774F-81BC-41A55292D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FF65DAF-DB5F-8841-91C6-AF55FE86A7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F72F4764-2B3C-4C49-85F8-B1ECD808F8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44832151-8E3B-4246-88C1-F8962BD7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2E599258-4DB7-C44D-9167-0615AF69D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BEEC1D9-1585-3445-9E3C-7AA19159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0547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F56633-1D72-E443-BD56-80F7098F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982A829-4CF3-6D4F-A267-3C1D944A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E609C18F-4D27-0E4C-A7D5-70538A4DC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570CB831-45E4-CE4C-94E6-BB9449F59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4213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C6DB904B-B98B-BD47-B524-D61ED7877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94BA754E-CE21-4A40-B4A8-DEA6EB165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0D6298C-788E-0942-A7B6-A1BDA040A5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490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DCA5DF1-F0AA-9A42-8D4A-96A139E8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A510597-51FE-1B4E-ACA8-E25AAD13E5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0B897AB5-C555-794E-852F-88EFD3A6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DAD9EC4-C5D3-5545-B15C-A3202C0B6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F73B676-C138-7E4D-947E-78CC603D9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A5CEB7-5E57-614A-B5D8-0A1D111D7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162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889C86-507A-2C44-ACC6-D75ADC6C5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2EF8ED21-1C4F-CC48-AD98-57608AD386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FBB21C2A-1772-DE44-9F22-5B86C1C6DF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0C78B05-E37A-6543-A4BE-E37AFCA3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2BEF8BB-78B1-E84A-A7BC-742763ED6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EF68E30-853F-FB4A-872E-F620F7F3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9616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68698D7-36B3-3240-9261-DC2A5A57A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C79659BD-D4E7-264E-975B-FCC29874A3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1C2C533-F2A7-F045-A4DB-DB3B68253D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AB25D-F3F6-E449-BF48-884E1D5A457A}" type="datetimeFigureOut">
              <a:rPr lang="fi-FI" smtClean="0"/>
              <a:t>18.6.2019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5CAE18A-6C35-724E-A30E-061114B44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FD3CC77-8E6E-144F-B396-8B86F7080A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756A1-3B0C-684F-A67C-9638DC6E19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856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ctrTitle"/>
          </p:nvPr>
        </p:nvSpPr>
        <p:spPr bwMode="auto">
          <a:xfrm>
            <a:off x="1992314" y="317501"/>
            <a:ext cx="8675686" cy="1196975"/>
          </a:xfrm>
          <a:extLst/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sz="2800" dirty="0">
                <a:solidFill>
                  <a:schemeClr val="accent1"/>
                </a:solidFill>
                <a:latin typeface="Arial" charset="0"/>
              </a:rPr>
              <a:t>Useful conjunctions when writing the literature review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4"/>
          </p:nvPr>
        </p:nvSpPr>
        <p:spPr>
          <a:xfrm>
            <a:off x="1992314" y="1514475"/>
            <a:ext cx="8207375" cy="4002088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  <a:defRPr/>
            </a:pPr>
            <a:endParaRPr lang="en-US" dirty="0">
              <a:cs typeface="MS PGothic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401861"/>
              </p:ext>
            </p:extLst>
          </p:nvPr>
        </p:nvGraphicFramePr>
        <p:xfrm>
          <a:off x="1992311" y="660937"/>
          <a:ext cx="9144000" cy="6123357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03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Sequence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Result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Emphasis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16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First, second, third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Next, last, finally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Another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Also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conclusion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To summarize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 a result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 a consequence (of)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Therefore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Thus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Consequently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Due 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Thereby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Undoubtedly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Indeed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Obviously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Generally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Admittedly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fact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Particularly / in particular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Especially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Clearly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327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Addition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Reason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Example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07961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addition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Moreover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Further / furthermore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What is more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For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Because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Because of 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For example, for instance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That is (i.e.)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Such 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Including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Namely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143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Contrast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Comparison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Cause and effect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F4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857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However, nevertheless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Nonetheless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Although / even though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But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Yet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Despite / in spite of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contrast (to)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In comparison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While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Whereas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On the other hand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On the contrary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Similarly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Likewise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Also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Like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Just 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Just like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Similar to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Same as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Compared to / with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Since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So that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Because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Owing to…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As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6E8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Department of Management Studies</a:t>
            </a:r>
          </a:p>
        </p:txBody>
      </p:sp>
      <p:sp>
        <p:nvSpPr>
          <p:cNvPr id="136227" name="Slide Number Placeholder 5"/>
          <p:cNvSpPr>
            <a:spLocks noGrp="1"/>
          </p:cNvSpPr>
          <p:nvPr>
            <p:ph type="sldNum" sz="quarter" idx="17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7368B53-A3CC-7A46-B259-ABB5BD23A090}" type="slidenum">
              <a:rPr lang="en-US" sz="900">
                <a:solidFill>
                  <a:srgbClr val="898989"/>
                </a:solidFill>
              </a:rPr>
              <a:pPr/>
              <a:t>1</a:t>
            </a:fld>
            <a:endParaRPr lang="en-US" sz="9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9755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Macintosh PowerPoint</Application>
  <PresentationFormat>Laajakuva</PresentationFormat>
  <Paragraphs>76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Georgia</vt:lpstr>
      <vt:lpstr>Lucida Grande</vt:lpstr>
      <vt:lpstr>Office-teema</vt:lpstr>
      <vt:lpstr>Useful conjunctions when writing the literature 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Useful conjunctions when writing the literature review</dc:title>
  <dc:creator>Virpi Outila</dc:creator>
  <cp:lastModifiedBy>Virpi Outila</cp:lastModifiedBy>
  <cp:revision>2</cp:revision>
  <dcterms:created xsi:type="dcterms:W3CDTF">2019-06-18T15:38:31Z</dcterms:created>
  <dcterms:modified xsi:type="dcterms:W3CDTF">2019-06-18T15:41:57Z</dcterms:modified>
</cp:coreProperties>
</file>