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0" r:id="rId35"/>
    <p:sldId id="291" r:id="rId36"/>
    <p:sldId id="292" r:id="rId37"/>
    <p:sldId id="294" r:id="rId38"/>
    <p:sldId id="295" r:id="rId39"/>
    <p:sldId id="297" r:id="rId40"/>
    <p:sldId id="298" r:id="rId41"/>
    <p:sldId id="296" r:id="rId42"/>
    <p:sldId id="299" r:id="rId43"/>
    <p:sldId id="305" r:id="rId44"/>
    <p:sldId id="300" r:id="rId45"/>
    <p:sldId id="301" r:id="rId46"/>
    <p:sldId id="302" r:id="rId47"/>
    <p:sldId id="303" r:id="rId48"/>
    <p:sldId id="304" r:id="rId49"/>
    <p:sldId id="293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796" autoAdjust="0"/>
  </p:normalViewPr>
  <p:slideViewPr>
    <p:cSldViewPr snapToGrid="0">
      <p:cViewPr varScale="1">
        <p:scale>
          <a:sx n="75" d="100"/>
          <a:sy n="75" d="100"/>
        </p:scale>
        <p:origin x="2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0760E5-F887-4E09-81B0-33DCBF20D97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DE223DD-76CF-4C15-9260-E1A651E6C726}">
      <dgm:prSet/>
      <dgm:spPr/>
      <dgm:t>
        <a:bodyPr/>
        <a:lstStyle/>
        <a:p>
          <a:r>
            <a:rPr lang="en-US"/>
            <a:t>Presentera dig själv i gruppen </a:t>
          </a:r>
        </a:p>
      </dgm:t>
    </dgm:pt>
    <dgm:pt modelId="{5389A863-866B-4E04-9210-F2591C03F165}" type="parTrans" cxnId="{F693D2CE-158D-47A8-B37A-8565AB2551F0}">
      <dgm:prSet/>
      <dgm:spPr/>
      <dgm:t>
        <a:bodyPr/>
        <a:lstStyle/>
        <a:p>
          <a:endParaRPr lang="en-US"/>
        </a:p>
      </dgm:t>
    </dgm:pt>
    <dgm:pt modelId="{D6A74ED1-2BB8-447C-B238-353EF1F30A99}" type="sibTrans" cxnId="{F693D2CE-158D-47A8-B37A-8565AB2551F0}">
      <dgm:prSet/>
      <dgm:spPr/>
      <dgm:t>
        <a:bodyPr/>
        <a:lstStyle/>
        <a:p>
          <a:endParaRPr lang="en-US"/>
        </a:p>
      </dgm:t>
    </dgm:pt>
    <dgm:pt modelId="{D871B946-EBC1-4121-9B49-1C8369612467}">
      <dgm:prSet/>
      <dgm:spPr/>
      <dgm:t>
        <a:bodyPr/>
        <a:lstStyle/>
        <a:p>
          <a:r>
            <a:rPr lang="en-US"/>
            <a:t>• Vad heter du? Var bor/studerar/jobbar du? Hur gammal är du? Varifrån kommer du? • Vad tycker du om? Vi tycker om… </a:t>
          </a:r>
        </a:p>
      </dgm:t>
    </dgm:pt>
    <dgm:pt modelId="{C076976F-2A13-4716-9BE0-612D17D030BA}" type="parTrans" cxnId="{78F1EF64-C07E-45BA-B95F-9F5575F62FFC}">
      <dgm:prSet/>
      <dgm:spPr/>
      <dgm:t>
        <a:bodyPr/>
        <a:lstStyle/>
        <a:p>
          <a:endParaRPr lang="en-US"/>
        </a:p>
      </dgm:t>
    </dgm:pt>
    <dgm:pt modelId="{91360A0C-4707-4962-B24E-CEEA60647C11}" type="sibTrans" cxnId="{78F1EF64-C07E-45BA-B95F-9F5575F62FFC}">
      <dgm:prSet/>
      <dgm:spPr/>
      <dgm:t>
        <a:bodyPr/>
        <a:lstStyle/>
        <a:p>
          <a:endParaRPr lang="en-US"/>
        </a:p>
      </dgm:t>
    </dgm:pt>
    <dgm:pt modelId="{19200D5A-0754-4884-AE57-E2CF64AA50C1}">
      <dgm:prSet/>
      <dgm:spPr/>
      <dgm:t>
        <a:bodyPr/>
        <a:lstStyle/>
        <a:p>
          <a:r>
            <a:rPr lang="en-US"/>
            <a:t>• Intervjua varandra. Vad tycker ni om? Skriv 3-5 saker som ni alla tycker om</a:t>
          </a:r>
        </a:p>
      </dgm:t>
    </dgm:pt>
    <dgm:pt modelId="{46F246D3-8D46-4F6E-ACDE-535FA5B1B62C}" type="parTrans" cxnId="{33936373-399F-4C76-A2F2-E2D7D6CF3E3D}">
      <dgm:prSet/>
      <dgm:spPr/>
      <dgm:t>
        <a:bodyPr/>
        <a:lstStyle/>
        <a:p>
          <a:endParaRPr lang="en-US"/>
        </a:p>
      </dgm:t>
    </dgm:pt>
    <dgm:pt modelId="{7E228E80-2E44-44C2-BD59-A673DF657A0C}" type="sibTrans" cxnId="{33936373-399F-4C76-A2F2-E2D7D6CF3E3D}">
      <dgm:prSet/>
      <dgm:spPr/>
      <dgm:t>
        <a:bodyPr/>
        <a:lstStyle/>
        <a:p>
          <a:endParaRPr lang="en-US"/>
        </a:p>
      </dgm:t>
    </dgm:pt>
    <dgm:pt modelId="{E9D37FC2-2036-4753-8CD4-C7A16D41AFAA}" type="pres">
      <dgm:prSet presAssocID="{FD0760E5-F887-4E09-81B0-33DCBF20D973}" presName="root" presStyleCnt="0">
        <dgm:presLayoutVars>
          <dgm:dir/>
          <dgm:resizeHandles val="exact"/>
        </dgm:presLayoutVars>
      </dgm:prSet>
      <dgm:spPr/>
    </dgm:pt>
    <dgm:pt modelId="{CD80DCD5-E36A-40DC-AC71-96DA36F9BEE8}" type="pres">
      <dgm:prSet presAssocID="{EDE223DD-76CF-4C15-9260-E1A651E6C726}" presName="compNode" presStyleCnt="0"/>
      <dgm:spPr/>
    </dgm:pt>
    <dgm:pt modelId="{30110F73-7CE5-4FD2-B803-3E856E3758D5}" type="pres">
      <dgm:prSet presAssocID="{EDE223DD-76CF-4C15-9260-E1A651E6C726}" presName="bgRect" presStyleLbl="bgShp" presStyleIdx="0" presStyleCnt="3"/>
      <dgm:spPr/>
    </dgm:pt>
    <dgm:pt modelId="{380D5710-107A-4503-BD33-2CE1CE644E44}" type="pres">
      <dgm:prSet presAssocID="{EDE223DD-76CF-4C15-9260-E1A651E6C72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5E0A37FF-8E31-4445-A821-C427C707384E}" type="pres">
      <dgm:prSet presAssocID="{EDE223DD-76CF-4C15-9260-E1A651E6C726}" presName="spaceRect" presStyleCnt="0"/>
      <dgm:spPr/>
    </dgm:pt>
    <dgm:pt modelId="{0E47AC8C-37DC-4B42-8606-FA0BA6C4AA3C}" type="pres">
      <dgm:prSet presAssocID="{EDE223DD-76CF-4C15-9260-E1A651E6C726}" presName="parTx" presStyleLbl="revTx" presStyleIdx="0" presStyleCnt="3">
        <dgm:presLayoutVars>
          <dgm:chMax val="0"/>
          <dgm:chPref val="0"/>
        </dgm:presLayoutVars>
      </dgm:prSet>
      <dgm:spPr/>
    </dgm:pt>
    <dgm:pt modelId="{F17BAA2A-66D5-4BAD-84DA-FF3B4F890A78}" type="pres">
      <dgm:prSet presAssocID="{D6A74ED1-2BB8-447C-B238-353EF1F30A99}" presName="sibTrans" presStyleCnt="0"/>
      <dgm:spPr/>
    </dgm:pt>
    <dgm:pt modelId="{B5E740A9-5179-437C-BFE5-F15682576941}" type="pres">
      <dgm:prSet presAssocID="{D871B946-EBC1-4121-9B49-1C8369612467}" presName="compNode" presStyleCnt="0"/>
      <dgm:spPr/>
    </dgm:pt>
    <dgm:pt modelId="{AD1CB9E6-9905-4865-ADEB-679358E85698}" type="pres">
      <dgm:prSet presAssocID="{D871B946-EBC1-4121-9B49-1C8369612467}" presName="bgRect" presStyleLbl="bgShp" presStyleIdx="1" presStyleCnt="3"/>
      <dgm:spPr/>
    </dgm:pt>
    <dgm:pt modelId="{65C77911-4826-4FCB-8304-99C24F2D6CBA}" type="pres">
      <dgm:prSet presAssocID="{D871B946-EBC1-4121-9B49-1C836961246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1CC26F4F-746F-40E7-B543-31FC3E0D6B0F}" type="pres">
      <dgm:prSet presAssocID="{D871B946-EBC1-4121-9B49-1C8369612467}" presName="spaceRect" presStyleCnt="0"/>
      <dgm:spPr/>
    </dgm:pt>
    <dgm:pt modelId="{1ED9275F-AA36-4178-9563-09C6DCCC436B}" type="pres">
      <dgm:prSet presAssocID="{D871B946-EBC1-4121-9B49-1C8369612467}" presName="parTx" presStyleLbl="revTx" presStyleIdx="1" presStyleCnt="3">
        <dgm:presLayoutVars>
          <dgm:chMax val="0"/>
          <dgm:chPref val="0"/>
        </dgm:presLayoutVars>
      </dgm:prSet>
      <dgm:spPr/>
    </dgm:pt>
    <dgm:pt modelId="{D667E406-ACF6-4B94-9CCF-BB92510937E4}" type="pres">
      <dgm:prSet presAssocID="{91360A0C-4707-4962-B24E-CEEA60647C11}" presName="sibTrans" presStyleCnt="0"/>
      <dgm:spPr/>
    </dgm:pt>
    <dgm:pt modelId="{1C0704FE-DEC8-4DBD-8260-3C86E3FD83D4}" type="pres">
      <dgm:prSet presAssocID="{19200D5A-0754-4884-AE57-E2CF64AA50C1}" presName="compNode" presStyleCnt="0"/>
      <dgm:spPr/>
    </dgm:pt>
    <dgm:pt modelId="{66B65936-CF28-4E10-B0AF-F1F5D80673AB}" type="pres">
      <dgm:prSet presAssocID="{19200D5A-0754-4884-AE57-E2CF64AA50C1}" presName="bgRect" presStyleLbl="bgShp" presStyleIdx="2" presStyleCnt="3"/>
      <dgm:spPr/>
    </dgm:pt>
    <dgm:pt modelId="{7B192471-250F-4578-A9B4-CFB194B75613}" type="pres">
      <dgm:prSet presAssocID="{19200D5A-0754-4884-AE57-E2CF64AA50C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4A0332C6-23FB-4DA8-BCE7-1C3F1128B320}" type="pres">
      <dgm:prSet presAssocID="{19200D5A-0754-4884-AE57-E2CF64AA50C1}" presName="spaceRect" presStyleCnt="0"/>
      <dgm:spPr/>
    </dgm:pt>
    <dgm:pt modelId="{28076E07-476B-477F-903F-A465F9054B47}" type="pres">
      <dgm:prSet presAssocID="{19200D5A-0754-4884-AE57-E2CF64AA50C1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5CCE208-BED0-4C1E-987B-659AB71EE3AC}" type="presOf" srcId="{D871B946-EBC1-4121-9B49-1C8369612467}" destId="{1ED9275F-AA36-4178-9563-09C6DCCC436B}" srcOrd="0" destOrd="0" presId="urn:microsoft.com/office/officeart/2018/2/layout/IconVerticalSolidList"/>
    <dgm:cxn modelId="{7EB6BF36-44D2-4A2A-85D4-ACD941DDD1FD}" type="presOf" srcId="{19200D5A-0754-4884-AE57-E2CF64AA50C1}" destId="{28076E07-476B-477F-903F-A465F9054B47}" srcOrd="0" destOrd="0" presId="urn:microsoft.com/office/officeart/2018/2/layout/IconVerticalSolidList"/>
    <dgm:cxn modelId="{78F1EF64-C07E-45BA-B95F-9F5575F62FFC}" srcId="{FD0760E5-F887-4E09-81B0-33DCBF20D973}" destId="{D871B946-EBC1-4121-9B49-1C8369612467}" srcOrd="1" destOrd="0" parTransId="{C076976F-2A13-4716-9BE0-612D17D030BA}" sibTransId="{91360A0C-4707-4962-B24E-CEEA60647C11}"/>
    <dgm:cxn modelId="{75FACD6B-7D4B-40AD-806B-4D68AFADB3A1}" type="presOf" srcId="{EDE223DD-76CF-4C15-9260-E1A651E6C726}" destId="{0E47AC8C-37DC-4B42-8606-FA0BA6C4AA3C}" srcOrd="0" destOrd="0" presId="urn:microsoft.com/office/officeart/2018/2/layout/IconVerticalSolidList"/>
    <dgm:cxn modelId="{2D31AB4D-BD7C-4289-803B-F2C338818FDA}" type="presOf" srcId="{FD0760E5-F887-4E09-81B0-33DCBF20D973}" destId="{E9D37FC2-2036-4753-8CD4-C7A16D41AFAA}" srcOrd="0" destOrd="0" presId="urn:microsoft.com/office/officeart/2018/2/layout/IconVerticalSolidList"/>
    <dgm:cxn modelId="{33936373-399F-4C76-A2F2-E2D7D6CF3E3D}" srcId="{FD0760E5-F887-4E09-81B0-33DCBF20D973}" destId="{19200D5A-0754-4884-AE57-E2CF64AA50C1}" srcOrd="2" destOrd="0" parTransId="{46F246D3-8D46-4F6E-ACDE-535FA5B1B62C}" sibTransId="{7E228E80-2E44-44C2-BD59-A673DF657A0C}"/>
    <dgm:cxn modelId="{F693D2CE-158D-47A8-B37A-8565AB2551F0}" srcId="{FD0760E5-F887-4E09-81B0-33DCBF20D973}" destId="{EDE223DD-76CF-4C15-9260-E1A651E6C726}" srcOrd="0" destOrd="0" parTransId="{5389A863-866B-4E04-9210-F2591C03F165}" sibTransId="{D6A74ED1-2BB8-447C-B238-353EF1F30A99}"/>
    <dgm:cxn modelId="{8520C41C-CA1B-4234-B3B1-3A45F6205D05}" type="presParOf" srcId="{E9D37FC2-2036-4753-8CD4-C7A16D41AFAA}" destId="{CD80DCD5-E36A-40DC-AC71-96DA36F9BEE8}" srcOrd="0" destOrd="0" presId="urn:microsoft.com/office/officeart/2018/2/layout/IconVerticalSolidList"/>
    <dgm:cxn modelId="{E4B81120-C892-4ECF-B0F0-C99B9ECF9D86}" type="presParOf" srcId="{CD80DCD5-E36A-40DC-AC71-96DA36F9BEE8}" destId="{30110F73-7CE5-4FD2-B803-3E856E3758D5}" srcOrd="0" destOrd="0" presId="urn:microsoft.com/office/officeart/2018/2/layout/IconVerticalSolidList"/>
    <dgm:cxn modelId="{BA12BFFE-F56A-46BB-8773-6259002F134E}" type="presParOf" srcId="{CD80DCD5-E36A-40DC-AC71-96DA36F9BEE8}" destId="{380D5710-107A-4503-BD33-2CE1CE644E44}" srcOrd="1" destOrd="0" presId="urn:microsoft.com/office/officeart/2018/2/layout/IconVerticalSolidList"/>
    <dgm:cxn modelId="{0300DD54-5768-4E21-87F1-65F0B1E221B3}" type="presParOf" srcId="{CD80DCD5-E36A-40DC-AC71-96DA36F9BEE8}" destId="{5E0A37FF-8E31-4445-A821-C427C707384E}" srcOrd="2" destOrd="0" presId="urn:microsoft.com/office/officeart/2018/2/layout/IconVerticalSolidList"/>
    <dgm:cxn modelId="{F04703BF-EA1B-45F9-8ED5-DE198DD31A2F}" type="presParOf" srcId="{CD80DCD5-E36A-40DC-AC71-96DA36F9BEE8}" destId="{0E47AC8C-37DC-4B42-8606-FA0BA6C4AA3C}" srcOrd="3" destOrd="0" presId="urn:microsoft.com/office/officeart/2018/2/layout/IconVerticalSolidList"/>
    <dgm:cxn modelId="{9987DA4C-0A94-4147-95FA-0E280FA36366}" type="presParOf" srcId="{E9D37FC2-2036-4753-8CD4-C7A16D41AFAA}" destId="{F17BAA2A-66D5-4BAD-84DA-FF3B4F890A78}" srcOrd="1" destOrd="0" presId="urn:microsoft.com/office/officeart/2018/2/layout/IconVerticalSolidList"/>
    <dgm:cxn modelId="{2F41C5B4-400C-4F8E-AAC1-7A0D80E9CD3A}" type="presParOf" srcId="{E9D37FC2-2036-4753-8CD4-C7A16D41AFAA}" destId="{B5E740A9-5179-437C-BFE5-F15682576941}" srcOrd="2" destOrd="0" presId="urn:microsoft.com/office/officeart/2018/2/layout/IconVerticalSolidList"/>
    <dgm:cxn modelId="{4880566F-7AFA-4C93-9850-A87A93B2EAB7}" type="presParOf" srcId="{B5E740A9-5179-437C-BFE5-F15682576941}" destId="{AD1CB9E6-9905-4865-ADEB-679358E85698}" srcOrd="0" destOrd="0" presId="urn:microsoft.com/office/officeart/2018/2/layout/IconVerticalSolidList"/>
    <dgm:cxn modelId="{F3D4A142-B41B-42B6-A6BB-DA2FD4629639}" type="presParOf" srcId="{B5E740A9-5179-437C-BFE5-F15682576941}" destId="{65C77911-4826-4FCB-8304-99C24F2D6CBA}" srcOrd="1" destOrd="0" presId="urn:microsoft.com/office/officeart/2018/2/layout/IconVerticalSolidList"/>
    <dgm:cxn modelId="{D6424467-D333-4720-95A9-960DB8F1AC6E}" type="presParOf" srcId="{B5E740A9-5179-437C-BFE5-F15682576941}" destId="{1CC26F4F-746F-40E7-B543-31FC3E0D6B0F}" srcOrd="2" destOrd="0" presId="urn:microsoft.com/office/officeart/2018/2/layout/IconVerticalSolidList"/>
    <dgm:cxn modelId="{72096E2E-5940-4359-8340-F6F06D291A66}" type="presParOf" srcId="{B5E740A9-5179-437C-BFE5-F15682576941}" destId="{1ED9275F-AA36-4178-9563-09C6DCCC436B}" srcOrd="3" destOrd="0" presId="urn:microsoft.com/office/officeart/2018/2/layout/IconVerticalSolidList"/>
    <dgm:cxn modelId="{6A1B820F-2A43-4E0E-981F-CBE49AA88F31}" type="presParOf" srcId="{E9D37FC2-2036-4753-8CD4-C7A16D41AFAA}" destId="{D667E406-ACF6-4B94-9CCF-BB92510937E4}" srcOrd="3" destOrd="0" presId="urn:microsoft.com/office/officeart/2018/2/layout/IconVerticalSolidList"/>
    <dgm:cxn modelId="{2697B24F-F747-4BA1-A73D-A0EC657558C3}" type="presParOf" srcId="{E9D37FC2-2036-4753-8CD4-C7A16D41AFAA}" destId="{1C0704FE-DEC8-4DBD-8260-3C86E3FD83D4}" srcOrd="4" destOrd="0" presId="urn:microsoft.com/office/officeart/2018/2/layout/IconVerticalSolidList"/>
    <dgm:cxn modelId="{C76B9844-AA79-480D-8137-4E2EC69B66E3}" type="presParOf" srcId="{1C0704FE-DEC8-4DBD-8260-3C86E3FD83D4}" destId="{66B65936-CF28-4E10-B0AF-F1F5D80673AB}" srcOrd="0" destOrd="0" presId="urn:microsoft.com/office/officeart/2018/2/layout/IconVerticalSolidList"/>
    <dgm:cxn modelId="{D0D2E17E-C090-460D-9D6B-22F97DCD10E4}" type="presParOf" srcId="{1C0704FE-DEC8-4DBD-8260-3C86E3FD83D4}" destId="{7B192471-250F-4578-A9B4-CFB194B75613}" srcOrd="1" destOrd="0" presId="urn:microsoft.com/office/officeart/2018/2/layout/IconVerticalSolidList"/>
    <dgm:cxn modelId="{95202190-F6A1-4459-9B21-8C54AAEA54D2}" type="presParOf" srcId="{1C0704FE-DEC8-4DBD-8260-3C86E3FD83D4}" destId="{4A0332C6-23FB-4DA8-BCE7-1C3F1128B320}" srcOrd="2" destOrd="0" presId="urn:microsoft.com/office/officeart/2018/2/layout/IconVerticalSolidList"/>
    <dgm:cxn modelId="{903B31F8-4754-40E9-9851-876BED05191D}" type="presParOf" srcId="{1C0704FE-DEC8-4DBD-8260-3C86E3FD83D4}" destId="{28076E07-476B-477F-903F-A465F9054B4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46D0120-C787-4721-B5D7-8AA5D8174F17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5D9BA415-6E2D-415A-A231-C8721B6B2B16}">
      <dgm:prSet/>
      <dgm:spPr/>
      <dgm:t>
        <a:bodyPr/>
        <a:lstStyle/>
        <a:p>
          <a:r>
            <a:rPr lang="en-US"/>
            <a:t>syssla, sysslar med = a very versatile verb in Swedish used for example when talking about being involved in something / doing something / to be up to something / pursuing something … =</a:t>
          </a:r>
        </a:p>
      </dgm:t>
    </dgm:pt>
    <dgm:pt modelId="{CEBF0AFD-948E-4262-A99E-6898A628AAF5}" type="parTrans" cxnId="{FC481DE8-A17B-4CC8-BBD4-887C39EC783B}">
      <dgm:prSet/>
      <dgm:spPr/>
      <dgm:t>
        <a:bodyPr/>
        <a:lstStyle/>
        <a:p>
          <a:endParaRPr lang="en-US"/>
        </a:p>
      </dgm:t>
    </dgm:pt>
    <dgm:pt modelId="{011BF88B-5307-4E3A-9594-AC391FF441F8}" type="sibTrans" cxnId="{FC481DE8-A17B-4CC8-BBD4-887C39EC783B}">
      <dgm:prSet/>
      <dgm:spPr/>
      <dgm:t>
        <a:bodyPr/>
        <a:lstStyle/>
        <a:p>
          <a:endParaRPr lang="en-US"/>
        </a:p>
      </dgm:t>
    </dgm:pt>
    <dgm:pt modelId="{336F9280-CE39-4C21-9347-22E3F5A35642}">
      <dgm:prSet/>
      <dgm:spPr/>
      <dgm:t>
        <a:bodyPr/>
        <a:lstStyle/>
        <a:p>
          <a:r>
            <a:rPr lang="en-US"/>
            <a:t>to dabble with something = in Finnish = puuhastella jonkin parissa</a:t>
          </a:r>
        </a:p>
      </dgm:t>
    </dgm:pt>
    <dgm:pt modelId="{EBACE7C3-3377-4D16-8ECB-A8F7B3642C73}" type="parTrans" cxnId="{BEF5A036-FC29-4A26-94FF-74EE9455C94C}">
      <dgm:prSet/>
      <dgm:spPr/>
      <dgm:t>
        <a:bodyPr/>
        <a:lstStyle/>
        <a:p>
          <a:endParaRPr lang="en-US"/>
        </a:p>
      </dgm:t>
    </dgm:pt>
    <dgm:pt modelId="{B492341A-63EE-490C-84F7-3BA84FF4F0DB}" type="sibTrans" cxnId="{BEF5A036-FC29-4A26-94FF-74EE9455C94C}">
      <dgm:prSet/>
      <dgm:spPr/>
      <dgm:t>
        <a:bodyPr/>
        <a:lstStyle/>
        <a:p>
          <a:endParaRPr lang="en-US"/>
        </a:p>
      </dgm:t>
    </dgm:pt>
    <dgm:pt modelId="{4DB2C53C-5053-4E05-B784-46E2D779CBE2}">
      <dgm:prSet/>
      <dgm:spPr/>
      <dgm:t>
        <a:bodyPr/>
        <a:lstStyle/>
        <a:p>
          <a:r>
            <a:rPr lang="en-US"/>
            <a:t>Jag sysslar med bilar. </a:t>
          </a:r>
        </a:p>
      </dgm:t>
    </dgm:pt>
    <dgm:pt modelId="{60F96A07-9594-4B89-82BE-44CAB141E3F8}" type="parTrans" cxnId="{7AE17C3B-2F9D-44D3-8BA7-979DB4690F92}">
      <dgm:prSet/>
      <dgm:spPr/>
      <dgm:t>
        <a:bodyPr/>
        <a:lstStyle/>
        <a:p>
          <a:endParaRPr lang="en-US"/>
        </a:p>
      </dgm:t>
    </dgm:pt>
    <dgm:pt modelId="{265BF6C1-A536-449D-830C-83E976DE8FE5}" type="sibTrans" cxnId="{7AE17C3B-2F9D-44D3-8BA7-979DB4690F92}">
      <dgm:prSet/>
      <dgm:spPr/>
      <dgm:t>
        <a:bodyPr/>
        <a:lstStyle/>
        <a:p>
          <a:endParaRPr lang="en-US"/>
        </a:p>
      </dgm:t>
    </dgm:pt>
    <dgm:pt modelId="{B9B5E658-F2C4-448A-8168-D5D6770A26AB}">
      <dgm:prSet/>
      <dgm:spPr/>
      <dgm:t>
        <a:bodyPr/>
        <a:lstStyle/>
        <a:p>
          <a:r>
            <a:rPr lang="en-US"/>
            <a:t>Jonas sysslar med musik på fritiden. </a:t>
          </a:r>
        </a:p>
      </dgm:t>
    </dgm:pt>
    <dgm:pt modelId="{8A2BB2D8-2691-4272-95A3-1CE44E5D1397}" type="parTrans" cxnId="{495DCD7D-BF3A-4634-963A-E54B80796A2B}">
      <dgm:prSet/>
      <dgm:spPr/>
      <dgm:t>
        <a:bodyPr/>
        <a:lstStyle/>
        <a:p>
          <a:endParaRPr lang="en-US"/>
        </a:p>
      </dgm:t>
    </dgm:pt>
    <dgm:pt modelId="{53B8973A-697C-4CF7-8E45-631AE0A709BB}" type="sibTrans" cxnId="{495DCD7D-BF3A-4634-963A-E54B80796A2B}">
      <dgm:prSet/>
      <dgm:spPr/>
      <dgm:t>
        <a:bodyPr/>
        <a:lstStyle/>
        <a:p>
          <a:endParaRPr lang="en-US"/>
        </a:p>
      </dgm:t>
    </dgm:pt>
    <dgm:pt modelId="{CD368DCB-152D-4FFF-927C-B1CD632442A4}">
      <dgm:prSet/>
      <dgm:spPr/>
      <dgm:t>
        <a:bodyPr/>
        <a:lstStyle/>
        <a:p>
          <a:r>
            <a:rPr lang="en-US"/>
            <a:t>Sysslar du med något idag? </a:t>
          </a:r>
        </a:p>
      </dgm:t>
    </dgm:pt>
    <dgm:pt modelId="{BB2A0CCF-7C8F-4353-A76A-E24E436E9584}" type="parTrans" cxnId="{33CA53AB-1F70-4756-89C9-A0FE6DF9E24F}">
      <dgm:prSet/>
      <dgm:spPr/>
      <dgm:t>
        <a:bodyPr/>
        <a:lstStyle/>
        <a:p>
          <a:endParaRPr lang="en-US"/>
        </a:p>
      </dgm:t>
    </dgm:pt>
    <dgm:pt modelId="{D8C3FD08-168F-4EA8-8389-DE3B3BE106D3}" type="sibTrans" cxnId="{33CA53AB-1F70-4756-89C9-A0FE6DF9E24F}">
      <dgm:prSet/>
      <dgm:spPr/>
      <dgm:t>
        <a:bodyPr/>
        <a:lstStyle/>
        <a:p>
          <a:endParaRPr lang="en-US"/>
        </a:p>
      </dgm:t>
    </dgm:pt>
    <dgm:pt modelId="{8CB0FE58-128E-4807-840F-1F011E269C57}">
      <dgm:prSet/>
      <dgm:spPr/>
      <dgm:t>
        <a:bodyPr/>
        <a:lstStyle/>
        <a:p>
          <a:r>
            <a:rPr lang="en-US"/>
            <a:t>Hanna sysslar med golf på sommaren</a:t>
          </a:r>
        </a:p>
      </dgm:t>
    </dgm:pt>
    <dgm:pt modelId="{38A79E1F-CB12-4149-9EC5-E08A84B3B224}" type="parTrans" cxnId="{D0E4B33A-3CAC-4118-A16F-9F9E1E31B4EA}">
      <dgm:prSet/>
      <dgm:spPr/>
      <dgm:t>
        <a:bodyPr/>
        <a:lstStyle/>
        <a:p>
          <a:endParaRPr lang="en-US"/>
        </a:p>
      </dgm:t>
    </dgm:pt>
    <dgm:pt modelId="{B28E5154-6EE2-46A8-BFDF-46C0742F4650}" type="sibTrans" cxnId="{D0E4B33A-3CAC-4118-A16F-9F9E1E31B4EA}">
      <dgm:prSet/>
      <dgm:spPr/>
      <dgm:t>
        <a:bodyPr/>
        <a:lstStyle/>
        <a:p>
          <a:endParaRPr lang="en-US"/>
        </a:p>
      </dgm:t>
    </dgm:pt>
    <dgm:pt modelId="{7E3D428A-C133-46E5-80D8-1C7D93991BDF}" type="pres">
      <dgm:prSet presAssocID="{346D0120-C787-4721-B5D7-8AA5D8174F17}" presName="vert0" presStyleCnt="0">
        <dgm:presLayoutVars>
          <dgm:dir/>
          <dgm:animOne val="branch"/>
          <dgm:animLvl val="lvl"/>
        </dgm:presLayoutVars>
      </dgm:prSet>
      <dgm:spPr/>
    </dgm:pt>
    <dgm:pt modelId="{6DDC431B-8998-4987-99DD-88AC392D5C05}" type="pres">
      <dgm:prSet presAssocID="{5D9BA415-6E2D-415A-A231-C8721B6B2B16}" presName="thickLine" presStyleLbl="alignNode1" presStyleIdx="0" presStyleCnt="6"/>
      <dgm:spPr/>
    </dgm:pt>
    <dgm:pt modelId="{21AE455B-B2E0-45F1-B128-336BB0A90F08}" type="pres">
      <dgm:prSet presAssocID="{5D9BA415-6E2D-415A-A231-C8721B6B2B16}" presName="horz1" presStyleCnt="0"/>
      <dgm:spPr/>
    </dgm:pt>
    <dgm:pt modelId="{9250619C-D448-4B7D-B27D-DDE36196640C}" type="pres">
      <dgm:prSet presAssocID="{5D9BA415-6E2D-415A-A231-C8721B6B2B16}" presName="tx1" presStyleLbl="revTx" presStyleIdx="0" presStyleCnt="6"/>
      <dgm:spPr/>
    </dgm:pt>
    <dgm:pt modelId="{16A819F0-076A-4082-A527-D555DE73697D}" type="pres">
      <dgm:prSet presAssocID="{5D9BA415-6E2D-415A-A231-C8721B6B2B16}" presName="vert1" presStyleCnt="0"/>
      <dgm:spPr/>
    </dgm:pt>
    <dgm:pt modelId="{9AB72B15-ECF3-43D2-A63C-2C0506BB85F6}" type="pres">
      <dgm:prSet presAssocID="{336F9280-CE39-4C21-9347-22E3F5A35642}" presName="thickLine" presStyleLbl="alignNode1" presStyleIdx="1" presStyleCnt="6"/>
      <dgm:spPr/>
    </dgm:pt>
    <dgm:pt modelId="{B55DD831-523A-4CE7-AF48-5ED2B6A4D83D}" type="pres">
      <dgm:prSet presAssocID="{336F9280-CE39-4C21-9347-22E3F5A35642}" presName="horz1" presStyleCnt="0"/>
      <dgm:spPr/>
    </dgm:pt>
    <dgm:pt modelId="{94E7EAC6-A851-4C7A-9E8B-50559A2E8C4C}" type="pres">
      <dgm:prSet presAssocID="{336F9280-CE39-4C21-9347-22E3F5A35642}" presName="tx1" presStyleLbl="revTx" presStyleIdx="1" presStyleCnt="6"/>
      <dgm:spPr/>
    </dgm:pt>
    <dgm:pt modelId="{20FE6F29-07CA-4B3D-9ACB-20E6EB98A241}" type="pres">
      <dgm:prSet presAssocID="{336F9280-CE39-4C21-9347-22E3F5A35642}" presName="vert1" presStyleCnt="0"/>
      <dgm:spPr/>
    </dgm:pt>
    <dgm:pt modelId="{8B731E37-4C69-45A6-8E75-0EFC9031434E}" type="pres">
      <dgm:prSet presAssocID="{4DB2C53C-5053-4E05-B784-46E2D779CBE2}" presName="thickLine" presStyleLbl="alignNode1" presStyleIdx="2" presStyleCnt="6"/>
      <dgm:spPr/>
    </dgm:pt>
    <dgm:pt modelId="{D8382592-2766-4367-9DFA-DEDD7F4EA2B7}" type="pres">
      <dgm:prSet presAssocID="{4DB2C53C-5053-4E05-B784-46E2D779CBE2}" presName="horz1" presStyleCnt="0"/>
      <dgm:spPr/>
    </dgm:pt>
    <dgm:pt modelId="{3E0A4F9D-7EA4-48AB-88D7-C9AC6490B3DC}" type="pres">
      <dgm:prSet presAssocID="{4DB2C53C-5053-4E05-B784-46E2D779CBE2}" presName="tx1" presStyleLbl="revTx" presStyleIdx="2" presStyleCnt="6"/>
      <dgm:spPr/>
    </dgm:pt>
    <dgm:pt modelId="{6407046B-CED4-4D27-89B4-B7224376AEE8}" type="pres">
      <dgm:prSet presAssocID="{4DB2C53C-5053-4E05-B784-46E2D779CBE2}" presName="vert1" presStyleCnt="0"/>
      <dgm:spPr/>
    </dgm:pt>
    <dgm:pt modelId="{741B15F0-FA1E-4DE2-914F-04DD215DC0D5}" type="pres">
      <dgm:prSet presAssocID="{B9B5E658-F2C4-448A-8168-D5D6770A26AB}" presName="thickLine" presStyleLbl="alignNode1" presStyleIdx="3" presStyleCnt="6"/>
      <dgm:spPr/>
    </dgm:pt>
    <dgm:pt modelId="{D19ECC40-9568-411F-A34F-9DC405420F1B}" type="pres">
      <dgm:prSet presAssocID="{B9B5E658-F2C4-448A-8168-D5D6770A26AB}" presName="horz1" presStyleCnt="0"/>
      <dgm:spPr/>
    </dgm:pt>
    <dgm:pt modelId="{8D2375B8-AFEF-4D5C-AFF6-F7FD5EB9C0F4}" type="pres">
      <dgm:prSet presAssocID="{B9B5E658-F2C4-448A-8168-D5D6770A26AB}" presName="tx1" presStyleLbl="revTx" presStyleIdx="3" presStyleCnt="6"/>
      <dgm:spPr/>
    </dgm:pt>
    <dgm:pt modelId="{F11874E2-6322-4240-819F-4BBD555EC6A7}" type="pres">
      <dgm:prSet presAssocID="{B9B5E658-F2C4-448A-8168-D5D6770A26AB}" presName="vert1" presStyleCnt="0"/>
      <dgm:spPr/>
    </dgm:pt>
    <dgm:pt modelId="{A2C563A1-9A83-4156-9809-96561D0D368C}" type="pres">
      <dgm:prSet presAssocID="{CD368DCB-152D-4FFF-927C-B1CD632442A4}" presName="thickLine" presStyleLbl="alignNode1" presStyleIdx="4" presStyleCnt="6"/>
      <dgm:spPr/>
    </dgm:pt>
    <dgm:pt modelId="{EE84552B-1EAE-463D-A88E-43D6BCACBA2B}" type="pres">
      <dgm:prSet presAssocID="{CD368DCB-152D-4FFF-927C-B1CD632442A4}" presName="horz1" presStyleCnt="0"/>
      <dgm:spPr/>
    </dgm:pt>
    <dgm:pt modelId="{D64C8B5E-424D-4851-B77D-0576BA1EE792}" type="pres">
      <dgm:prSet presAssocID="{CD368DCB-152D-4FFF-927C-B1CD632442A4}" presName="tx1" presStyleLbl="revTx" presStyleIdx="4" presStyleCnt="6"/>
      <dgm:spPr/>
    </dgm:pt>
    <dgm:pt modelId="{6E9099FD-252E-4043-9E68-CB6CC65C38C4}" type="pres">
      <dgm:prSet presAssocID="{CD368DCB-152D-4FFF-927C-B1CD632442A4}" presName="vert1" presStyleCnt="0"/>
      <dgm:spPr/>
    </dgm:pt>
    <dgm:pt modelId="{6031690D-59D3-4913-AEE1-62325D64FD4E}" type="pres">
      <dgm:prSet presAssocID="{8CB0FE58-128E-4807-840F-1F011E269C57}" presName="thickLine" presStyleLbl="alignNode1" presStyleIdx="5" presStyleCnt="6"/>
      <dgm:spPr/>
    </dgm:pt>
    <dgm:pt modelId="{3DCF19A1-2A69-4ADF-98CD-162EAF9F23AE}" type="pres">
      <dgm:prSet presAssocID="{8CB0FE58-128E-4807-840F-1F011E269C57}" presName="horz1" presStyleCnt="0"/>
      <dgm:spPr/>
    </dgm:pt>
    <dgm:pt modelId="{972E360C-E04E-4B5C-8494-B771D5E4E90D}" type="pres">
      <dgm:prSet presAssocID="{8CB0FE58-128E-4807-840F-1F011E269C57}" presName="tx1" presStyleLbl="revTx" presStyleIdx="5" presStyleCnt="6"/>
      <dgm:spPr/>
    </dgm:pt>
    <dgm:pt modelId="{B118AE73-8C1E-446A-843F-AB100A893179}" type="pres">
      <dgm:prSet presAssocID="{8CB0FE58-128E-4807-840F-1F011E269C57}" presName="vert1" presStyleCnt="0"/>
      <dgm:spPr/>
    </dgm:pt>
  </dgm:ptLst>
  <dgm:cxnLst>
    <dgm:cxn modelId="{CE499E02-2A26-44E1-B212-19BDE1D46D9F}" type="presOf" srcId="{5D9BA415-6E2D-415A-A231-C8721B6B2B16}" destId="{9250619C-D448-4B7D-B27D-DDE36196640C}" srcOrd="0" destOrd="0" presId="urn:microsoft.com/office/officeart/2008/layout/LinedList"/>
    <dgm:cxn modelId="{BEF5A036-FC29-4A26-94FF-74EE9455C94C}" srcId="{346D0120-C787-4721-B5D7-8AA5D8174F17}" destId="{336F9280-CE39-4C21-9347-22E3F5A35642}" srcOrd="1" destOrd="0" parTransId="{EBACE7C3-3377-4D16-8ECB-A8F7B3642C73}" sibTransId="{B492341A-63EE-490C-84F7-3BA84FF4F0DB}"/>
    <dgm:cxn modelId="{473FB33A-ADCE-4B34-B54B-42A4BF0EB6D6}" type="presOf" srcId="{336F9280-CE39-4C21-9347-22E3F5A35642}" destId="{94E7EAC6-A851-4C7A-9E8B-50559A2E8C4C}" srcOrd="0" destOrd="0" presId="urn:microsoft.com/office/officeart/2008/layout/LinedList"/>
    <dgm:cxn modelId="{D0E4B33A-3CAC-4118-A16F-9F9E1E31B4EA}" srcId="{346D0120-C787-4721-B5D7-8AA5D8174F17}" destId="{8CB0FE58-128E-4807-840F-1F011E269C57}" srcOrd="5" destOrd="0" parTransId="{38A79E1F-CB12-4149-9EC5-E08A84B3B224}" sibTransId="{B28E5154-6EE2-46A8-BFDF-46C0742F4650}"/>
    <dgm:cxn modelId="{7AE17C3B-2F9D-44D3-8BA7-979DB4690F92}" srcId="{346D0120-C787-4721-B5D7-8AA5D8174F17}" destId="{4DB2C53C-5053-4E05-B784-46E2D779CBE2}" srcOrd="2" destOrd="0" parTransId="{60F96A07-9594-4B89-82BE-44CAB141E3F8}" sibTransId="{265BF6C1-A536-449D-830C-83E976DE8FE5}"/>
    <dgm:cxn modelId="{0BAA5140-B511-4F71-BDA7-F9FE2E04D485}" type="presOf" srcId="{346D0120-C787-4721-B5D7-8AA5D8174F17}" destId="{7E3D428A-C133-46E5-80D8-1C7D93991BDF}" srcOrd="0" destOrd="0" presId="urn:microsoft.com/office/officeart/2008/layout/LinedList"/>
    <dgm:cxn modelId="{55DFBD51-FA65-497B-9912-898A3CB90610}" type="presOf" srcId="{B9B5E658-F2C4-448A-8168-D5D6770A26AB}" destId="{8D2375B8-AFEF-4D5C-AFF6-F7FD5EB9C0F4}" srcOrd="0" destOrd="0" presId="urn:microsoft.com/office/officeart/2008/layout/LinedList"/>
    <dgm:cxn modelId="{1BB89275-D92B-4F4F-B658-B68FE83E98D8}" type="presOf" srcId="{4DB2C53C-5053-4E05-B784-46E2D779CBE2}" destId="{3E0A4F9D-7EA4-48AB-88D7-C9AC6490B3DC}" srcOrd="0" destOrd="0" presId="urn:microsoft.com/office/officeart/2008/layout/LinedList"/>
    <dgm:cxn modelId="{6C69A05A-E611-486A-B5D9-B417093C8B8D}" type="presOf" srcId="{8CB0FE58-128E-4807-840F-1F011E269C57}" destId="{972E360C-E04E-4B5C-8494-B771D5E4E90D}" srcOrd="0" destOrd="0" presId="urn:microsoft.com/office/officeart/2008/layout/LinedList"/>
    <dgm:cxn modelId="{495DCD7D-BF3A-4634-963A-E54B80796A2B}" srcId="{346D0120-C787-4721-B5D7-8AA5D8174F17}" destId="{B9B5E658-F2C4-448A-8168-D5D6770A26AB}" srcOrd="3" destOrd="0" parTransId="{8A2BB2D8-2691-4272-95A3-1CE44E5D1397}" sibTransId="{53B8973A-697C-4CF7-8E45-631AE0A709BB}"/>
    <dgm:cxn modelId="{1F474F98-19B6-436C-8ECE-E47F80AA9988}" type="presOf" srcId="{CD368DCB-152D-4FFF-927C-B1CD632442A4}" destId="{D64C8B5E-424D-4851-B77D-0576BA1EE792}" srcOrd="0" destOrd="0" presId="urn:microsoft.com/office/officeart/2008/layout/LinedList"/>
    <dgm:cxn modelId="{33CA53AB-1F70-4756-89C9-A0FE6DF9E24F}" srcId="{346D0120-C787-4721-B5D7-8AA5D8174F17}" destId="{CD368DCB-152D-4FFF-927C-B1CD632442A4}" srcOrd="4" destOrd="0" parTransId="{BB2A0CCF-7C8F-4353-A76A-E24E436E9584}" sibTransId="{D8C3FD08-168F-4EA8-8389-DE3B3BE106D3}"/>
    <dgm:cxn modelId="{FC481DE8-A17B-4CC8-BBD4-887C39EC783B}" srcId="{346D0120-C787-4721-B5D7-8AA5D8174F17}" destId="{5D9BA415-6E2D-415A-A231-C8721B6B2B16}" srcOrd="0" destOrd="0" parTransId="{CEBF0AFD-948E-4262-A99E-6898A628AAF5}" sibTransId="{011BF88B-5307-4E3A-9594-AC391FF441F8}"/>
    <dgm:cxn modelId="{EC2663DD-C12E-4BA5-AF22-374FB78F7B5F}" type="presParOf" srcId="{7E3D428A-C133-46E5-80D8-1C7D93991BDF}" destId="{6DDC431B-8998-4987-99DD-88AC392D5C05}" srcOrd="0" destOrd="0" presId="urn:microsoft.com/office/officeart/2008/layout/LinedList"/>
    <dgm:cxn modelId="{F4B74DA6-F3A0-410C-8E5B-51F782949431}" type="presParOf" srcId="{7E3D428A-C133-46E5-80D8-1C7D93991BDF}" destId="{21AE455B-B2E0-45F1-B128-336BB0A90F08}" srcOrd="1" destOrd="0" presId="urn:microsoft.com/office/officeart/2008/layout/LinedList"/>
    <dgm:cxn modelId="{09D7F33B-1A89-4816-ABA2-D7CA776DC710}" type="presParOf" srcId="{21AE455B-B2E0-45F1-B128-336BB0A90F08}" destId="{9250619C-D448-4B7D-B27D-DDE36196640C}" srcOrd="0" destOrd="0" presId="urn:microsoft.com/office/officeart/2008/layout/LinedList"/>
    <dgm:cxn modelId="{13E4EA32-6EE0-449A-A818-71D126A185A7}" type="presParOf" srcId="{21AE455B-B2E0-45F1-B128-336BB0A90F08}" destId="{16A819F0-076A-4082-A527-D555DE73697D}" srcOrd="1" destOrd="0" presId="urn:microsoft.com/office/officeart/2008/layout/LinedList"/>
    <dgm:cxn modelId="{F5CCB4E1-E564-47DD-B105-915215D5558A}" type="presParOf" srcId="{7E3D428A-C133-46E5-80D8-1C7D93991BDF}" destId="{9AB72B15-ECF3-43D2-A63C-2C0506BB85F6}" srcOrd="2" destOrd="0" presId="urn:microsoft.com/office/officeart/2008/layout/LinedList"/>
    <dgm:cxn modelId="{B56DE232-F6D8-4A9B-B2DE-A046EC649F8A}" type="presParOf" srcId="{7E3D428A-C133-46E5-80D8-1C7D93991BDF}" destId="{B55DD831-523A-4CE7-AF48-5ED2B6A4D83D}" srcOrd="3" destOrd="0" presId="urn:microsoft.com/office/officeart/2008/layout/LinedList"/>
    <dgm:cxn modelId="{9B485D7A-DBDE-4687-AC78-AE6F97519F7A}" type="presParOf" srcId="{B55DD831-523A-4CE7-AF48-5ED2B6A4D83D}" destId="{94E7EAC6-A851-4C7A-9E8B-50559A2E8C4C}" srcOrd="0" destOrd="0" presId="urn:microsoft.com/office/officeart/2008/layout/LinedList"/>
    <dgm:cxn modelId="{1CC37C9C-807B-40F3-831F-DDBB96CA5208}" type="presParOf" srcId="{B55DD831-523A-4CE7-AF48-5ED2B6A4D83D}" destId="{20FE6F29-07CA-4B3D-9ACB-20E6EB98A241}" srcOrd="1" destOrd="0" presId="urn:microsoft.com/office/officeart/2008/layout/LinedList"/>
    <dgm:cxn modelId="{28950C7A-3BD6-4BBB-89B7-1D42A5E7D031}" type="presParOf" srcId="{7E3D428A-C133-46E5-80D8-1C7D93991BDF}" destId="{8B731E37-4C69-45A6-8E75-0EFC9031434E}" srcOrd="4" destOrd="0" presId="urn:microsoft.com/office/officeart/2008/layout/LinedList"/>
    <dgm:cxn modelId="{14C0F4FF-7D3C-421F-8628-FB3EE30636D5}" type="presParOf" srcId="{7E3D428A-C133-46E5-80D8-1C7D93991BDF}" destId="{D8382592-2766-4367-9DFA-DEDD7F4EA2B7}" srcOrd="5" destOrd="0" presId="urn:microsoft.com/office/officeart/2008/layout/LinedList"/>
    <dgm:cxn modelId="{ADB2511F-43A0-4836-9B3D-D9BE71033526}" type="presParOf" srcId="{D8382592-2766-4367-9DFA-DEDD7F4EA2B7}" destId="{3E0A4F9D-7EA4-48AB-88D7-C9AC6490B3DC}" srcOrd="0" destOrd="0" presId="urn:microsoft.com/office/officeart/2008/layout/LinedList"/>
    <dgm:cxn modelId="{37942310-0D00-42D5-80FB-366ED74F3FC0}" type="presParOf" srcId="{D8382592-2766-4367-9DFA-DEDD7F4EA2B7}" destId="{6407046B-CED4-4D27-89B4-B7224376AEE8}" srcOrd="1" destOrd="0" presId="urn:microsoft.com/office/officeart/2008/layout/LinedList"/>
    <dgm:cxn modelId="{62FDB130-7D54-4A77-9FB2-32C82411E201}" type="presParOf" srcId="{7E3D428A-C133-46E5-80D8-1C7D93991BDF}" destId="{741B15F0-FA1E-4DE2-914F-04DD215DC0D5}" srcOrd="6" destOrd="0" presId="urn:microsoft.com/office/officeart/2008/layout/LinedList"/>
    <dgm:cxn modelId="{35724390-2802-4ED1-B77E-E2EE19D567F7}" type="presParOf" srcId="{7E3D428A-C133-46E5-80D8-1C7D93991BDF}" destId="{D19ECC40-9568-411F-A34F-9DC405420F1B}" srcOrd="7" destOrd="0" presId="urn:microsoft.com/office/officeart/2008/layout/LinedList"/>
    <dgm:cxn modelId="{161E60E7-0296-4E1D-BF1E-EC57FFA7958F}" type="presParOf" srcId="{D19ECC40-9568-411F-A34F-9DC405420F1B}" destId="{8D2375B8-AFEF-4D5C-AFF6-F7FD5EB9C0F4}" srcOrd="0" destOrd="0" presId="urn:microsoft.com/office/officeart/2008/layout/LinedList"/>
    <dgm:cxn modelId="{0787A119-C6AE-4805-B7BE-EBB561393A41}" type="presParOf" srcId="{D19ECC40-9568-411F-A34F-9DC405420F1B}" destId="{F11874E2-6322-4240-819F-4BBD555EC6A7}" srcOrd="1" destOrd="0" presId="urn:microsoft.com/office/officeart/2008/layout/LinedList"/>
    <dgm:cxn modelId="{C1CC770E-CC03-490A-8C8A-B0DEC4C26C0C}" type="presParOf" srcId="{7E3D428A-C133-46E5-80D8-1C7D93991BDF}" destId="{A2C563A1-9A83-4156-9809-96561D0D368C}" srcOrd="8" destOrd="0" presId="urn:microsoft.com/office/officeart/2008/layout/LinedList"/>
    <dgm:cxn modelId="{E37B8E71-06F6-4D72-9BCD-515740A7E2A2}" type="presParOf" srcId="{7E3D428A-C133-46E5-80D8-1C7D93991BDF}" destId="{EE84552B-1EAE-463D-A88E-43D6BCACBA2B}" srcOrd="9" destOrd="0" presId="urn:microsoft.com/office/officeart/2008/layout/LinedList"/>
    <dgm:cxn modelId="{2FC40B31-74F0-400E-808C-D01B3B8B78E6}" type="presParOf" srcId="{EE84552B-1EAE-463D-A88E-43D6BCACBA2B}" destId="{D64C8B5E-424D-4851-B77D-0576BA1EE792}" srcOrd="0" destOrd="0" presId="urn:microsoft.com/office/officeart/2008/layout/LinedList"/>
    <dgm:cxn modelId="{FC302676-DCF8-44CA-8E0E-32A9B286E84A}" type="presParOf" srcId="{EE84552B-1EAE-463D-A88E-43D6BCACBA2B}" destId="{6E9099FD-252E-4043-9E68-CB6CC65C38C4}" srcOrd="1" destOrd="0" presId="urn:microsoft.com/office/officeart/2008/layout/LinedList"/>
    <dgm:cxn modelId="{1FC4C25A-A3AC-475B-A5F1-0C03C6818E73}" type="presParOf" srcId="{7E3D428A-C133-46E5-80D8-1C7D93991BDF}" destId="{6031690D-59D3-4913-AEE1-62325D64FD4E}" srcOrd="10" destOrd="0" presId="urn:microsoft.com/office/officeart/2008/layout/LinedList"/>
    <dgm:cxn modelId="{9D234AE4-0AF9-45A2-9914-5B223E3F81D8}" type="presParOf" srcId="{7E3D428A-C133-46E5-80D8-1C7D93991BDF}" destId="{3DCF19A1-2A69-4ADF-98CD-162EAF9F23AE}" srcOrd="11" destOrd="0" presId="urn:microsoft.com/office/officeart/2008/layout/LinedList"/>
    <dgm:cxn modelId="{583285D1-69E6-40A5-8C46-F55DE1A55459}" type="presParOf" srcId="{3DCF19A1-2A69-4ADF-98CD-162EAF9F23AE}" destId="{972E360C-E04E-4B5C-8494-B771D5E4E90D}" srcOrd="0" destOrd="0" presId="urn:microsoft.com/office/officeart/2008/layout/LinedList"/>
    <dgm:cxn modelId="{CF453C01-5CFD-4E58-AC2C-B6D0F305E324}" type="presParOf" srcId="{3DCF19A1-2A69-4ADF-98CD-162EAF9F23AE}" destId="{B118AE73-8C1E-446A-843F-AB100A89317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2754B64-2496-436C-BDB9-FF7016B27A58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A212861-66FC-4ABD-8CF1-6421DD538A23}">
      <dgm:prSet/>
      <dgm:spPr/>
      <dgm:t>
        <a:bodyPr/>
        <a:lstStyle/>
        <a:p>
          <a:r>
            <a:rPr lang="en-US"/>
            <a:t>Hobbyer </a:t>
          </a:r>
        </a:p>
      </dgm:t>
    </dgm:pt>
    <dgm:pt modelId="{DC0BF0FB-7CDC-4782-8B07-B2997602049F}" type="parTrans" cxnId="{AEA127C1-6F7F-400E-822A-577BE9C119DB}">
      <dgm:prSet/>
      <dgm:spPr/>
      <dgm:t>
        <a:bodyPr/>
        <a:lstStyle/>
        <a:p>
          <a:endParaRPr lang="en-US"/>
        </a:p>
      </dgm:t>
    </dgm:pt>
    <dgm:pt modelId="{FB950CB6-B78D-4EF9-851C-DCA22CF60FEE}" type="sibTrans" cxnId="{AEA127C1-6F7F-400E-822A-577BE9C119DB}">
      <dgm:prSet/>
      <dgm:spPr/>
      <dgm:t>
        <a:bodyPr/>
        <a:lstStyle/>
        <a:p>
          <a:endParaRPr lang="en-US"/>
        </a:p>
      </dgm:t>
    </dgm:pt>
    <dgm:pt modelId="{923E58A3-93CE-41E1-9A37-232A3ACF5ECE}">
      <dgm:prSet/>
      <dgm:spPr/>
      <dgm:t>
        <a:bodyPr/>
        <a:lstStyle/>
        <a:p>
          <a:r>
            <a:rPr lang="en-US"/>
            <a:t>With many of the leisure time activities you can use a specific verb to describe your hobby. </a:t>
          </a:r>
        </a:p>
      </dgm:t>
    </dgm:pt>
    <dgm:pt modelId="{9080F782-5B95-4E53-971C-43800D810367}" type="parTrans" cxnId="{6D9EAD0D-03F0-41B4-9744-3DC2CA76FA62}">
      <dgm:prSet/>
      <dgm:spPr/>
      <dgm:t>
        <a:bodyPr/>
        <a:lstStyle/>
        <a:p>
          <a:endParaRPr lang="en-US"/>
        </a:p>
      </dgm:t>
    </dgm:pt>
    <dgm:pt modelId="{28356039-AFD4-4C2B-A46F-C3AB5C851EF0}" type="sibTrans" cxnId="{6D9EAD0D-03F0-41B4-9744-3DC2CA76FA62}">
      <dgm:prSet/>
      <dgm:spPr/>
      <dgm:t>
        <a:bodyPr/>
        <a:lstStyle/>
        <a:p>
          <a:endParaRPr lang="en-US"/>
        </a:p>
      </dgm:t>
    </dgm:pt>
    <dgm:pt modelId="{1309A085-7057-4E04-BFEB-258FB3F6FD63}">
      <dgm:prSet/>
      <dgm:spPr/>
      <dgm:t>
        <a:bodyPr/>
        <a:lstStyle/>
        <a:p>
          <a:r>
            <a:rPr lang="en-US"/>
            <a:t>• Jag tecknar/simmar/joggar/dansar/rider/bakar/sjunger/ vandrar/tittar på filmer/lyssnar på musik… </a:t>
          </a:r>
        </a:p>
      </dgm:t>
    </dgm:pt>
    <dgm:pt modelId="{6C4BA48B-A878-45D3-9BE5-6CE2820BF36F}" type="parTrans" cxnId="{0CB57DE3-2E72-4C6D-B1ED-89D8FA107220}">
      <dgm:prSet/>
      <dgm:spPr/>
      <dgm:t>
        <a:bodyPr/>
        <a:lstStyle/>
        <a:p>
          <a:endParaRPr lang="en-US"/>
        </a:p>
      </dgm:t>
    </dgm:pt>
    <dgm:pt modelId="{6F1C19C3-851A-4055-9008-222C35C76ED0}" type="sibTrans" cxnId="{0CB57DE3-2E72-4C6D-B1ED-89D8FA107220}">
      <dgm:prSet/>
      <dgm:spPr/>
      <dgm:t>
        <a:bodyPr/>
        <a:lstStyle/>
        <a:p>
          <a:endParaRPr lang="en-US"/>
        </a:p>
      </dgm:t>
    </dgm:pt>
    <dgm:pt modelId="{058D0114-4B3B-4CB0-9292-2E7B23A42CE0}">
      <dgm:prSet/>
      <dgm:spPr/>
      <dgm:t>
        <a:bodyPr/>
        <a:lstStyle/>
        <a:p>
          <a:r>
            <a:rPr lang="en-US"/>
            <a:t>Vad gör du på fritiden? Övningar B4 + B5 på sidor 66-67 </a:t>
          </a:r>
        </a:p>
      </dgm:t>
    </dgm:pt>
    <dgm:pt modelId="{6D5FD06A-B988-4040-A389-ED2DA6086560}" type="parTrans" cxnId="{AFF7CA31-932D-46B2-9A17-893A2403CE3F}">
      <dgm:prSet/>
      <dgm:spPr/>
      <dgm:t>
        <a:bodyPr/>
        <a:lstStyle/>
        <a:p>
          <a:endParaRPr lang="en-US"/>
        </a:p>
      </dgm:t>
    </dgm:pt>
    <dgm:pt modelId="{5A0BF5E7-F641-4E3E-8226-8ACF7D92DCEE}" type="sibTrans" cxnId="{AFF7CA31-932D-46B2-9A17-893A2403CE3F}">
      <dgm:prSet/>
      <dgm:spPr/>
      <dgm:t>
        <a:bodyPr/>
        <a:lstStyle/>
        <a:p>
          <a:endParaRPr lang="en-US"/>
        </a:p>
      </dgm:t>
    </dgm:pt>
    <dgm:pt modelId="{C425E7FF-2D5A-4513-B907-32A028017C2F}" type="pres">
      <dgm:prSet presAssocID="{F2754B64-2496-436C-BDB9-FF7016B27A58}" presName="outerComposite" presStyleCnt="0">
        <dgm:presLayoutVars>
          <dgm:chMax val="5"/>
          <dgm:dir/>
          <dgm:resizeHandles val="exact"/>
        </dgm:presLayoutVars>
      </dgm:prSet>
      <dgm:spPr/>
    </dgm:pt>
    <dgm:pt modelId="{28FED7AE-74B8-4147-8038-BEA411C8216A}" type="pres">
      <dgm:prSet presAssocID="{F2754B64-2496-436C-BDB9-FF7016B27A58}" presName="dummyMaxCanvas" presStyleCnt="0">
        <dgm:presLayoutVars/>
      </dgm:prSet>
      <dgm:spPr/>
    </dgm:pt>
    <dgm:pt modelId="{17469D90-27DC-46E3-B7AA-A22071AB130F}" type="pres">
      <dgm:prSet presAssocID="{F2754B64-2496-436C-BDB9-FF7016B27A58}" presName="FourNodes_1" presStyleLbl="node1" presStyleIdx="0" presStyleCnt="4">
        <dgm:presLayoutVars>
          <dgm:bulletEnabled val="1"/>
        </dgm:presLayoutVars>
      </dgm:prSet>
      <dgm:spPr/>
    </dgm:pt>
    <dgm:pt modelId="{70B4FBA3-54E7-4139-B9E8-5FF8D64A1CA4}" type="pres">
      <dgm:prSet presAssocID="{F2754B64-2496-436C-BDB9-FF7016B27A58}" presName="FourNodes_2" presStyleLbl="node1" presStyleIdx="1" presStyleCnt="4">
        <dgm:presLayoutVars>
          <dgm:bulletEnabled val="1"/>
        </dgm:presLayoutVars>
      </dgm:prSet>
      <dgm:spPr/>
    </dgm:pt>
    <dgm:pt modelId="{733BE601-1889-4549-98C6-5DE25D4BD091}" type="pres">
      <dgm:prSet presAssocID="{F2754B64-2496-436C-BDB9-FF7016B27A58}" presName="FourNodes_3" presStyleLbl="node1" presStyleIdx="2" presStyleCnt="4">
        <dgm:presLayoutVars>
          <dgm:bulletEnabled val="1"/>
        </dgm:presLayoutVars>
      </dgm:prSet>
      <dgm:spPr/>
    </dgm:pt>
    <dgm:pt modelId="{8E2A3214-2138-4552-A3A5-BB20764B69AD}" type="pres">
      <dgm:prSet presAssocID="{F2754B64-2496-436C-BDB9-FF7016B27A58}" presName="FourNodes_4" presStyleLbl="node1" presStyleIdx="3" presStyleCnt="4">
        <dgm:presLayoutVars>
          <dgm:bulletEnabled val="1"/>
        </dgm:presLayoutVars>
      </dgm:prSet>
      <dgm:spPr/>
    </dgm:pt>
    <dgm:pt modelId="{BFBB1D6D-9D2C-4C2E-A57D-424168BBABC5}" type="pres">
      <dgm:prSet presAssocID="{F2754B64-2496-436C-BDB9-FF7016B27A58}" presName="FourConn_1-2" presStyleLbl="fgAccFollowNode1" presStyleIdx="0" presStyleCnt="3">
        <dgm:presLayoutVars>
          <dgm:bulletEnabled val="1"/>
        </dgm:presLayoutVars>
      </dgm:prSet>
      <dgm:spPr/>
    </dgm:pt>
    <dgm:pt modelId="{30BD5929-BB38-4559-B8CD-D5BD1220B8F5}" type="pres">
      <dgm:prSet presAssocID="{F2754B64-2496-436C-BDB9-FF7016B27A58}" presName="FourConn_2-3" presStyleLbl="fgAccFollowNode1" presStyleIdx="1" presStyleCnt="3">
        <dgm:presLayoutVars>
          <dgm:bulletEnabled val="1"/>
        </dgm:presLayoutVars>
      </dgm:prSet>
      <dgm:spPr/>
    </dgm:pt>
    <dgm:pt modelId="{83FC72EB-ACD3-4548-8940-D3C19A12F958}" type="pres">
      <dgm:prSet presAssocID="{F2754B64-2496-436C-BDB9-FF7016B27A58}" presName="FourConn_3-4" presStyleLbl="fgAccFollowNode1" presStyleIdx="2" presStyleCnt="3">
        <dgm:presLayoutVars>
          <dgm:bulletEnabled val="1"/>
        </dgm:presLayoutVars>
      </dgm:prSet>
      <dgm:spPr/>
    </dgm:pt>
    <dgm:pt modelId="{18083039-C6C6-4722-82F1-705BA7F40339}" type="pres">
      <dgm:prSet presAssocID="{F2754B64-2496-436C-BDB9-FF7016B27A58}" presName="FourNodes_1_text" presStyleLbl="node1" presStyleIdx="3" presStyleCnt="4">
        <dgm:presLayoutVars>
          <dgm:bulletEnabled val="1"/>
        </dgm:presLayoutVars>
      </dgm:prSet>
      <dgm:spPr/>
    </dgm:pt>
    <dgm:pt modelId="{F6F75652-7D4C-4E98-8230-C27E2C39847D}" type="pres">
      <dgm:prSet presAssocID="{F2754B64-2496-436C-BDB9-FF7016B27A58}" presName="FourNodes_2_text" presStyleLbl="node1" presStyleIdx="3" presStyleCnt="4">
        <dgm:presLayoutVars>
          <dgm:bulletEnabled val="1"/>
        </dgm:presLayoutVars>
      </dgm:prSet>
      <dgm:spPr/>
    </dgm:pt>
    <dgm:pt modelId="{722E80B3-19E3-407B-AA49-CCABFAD1EAAE}" type="pres">
      <dgm:prSet presAssocID="{F2754B64-2496-436C-BDB9-FF7016B27A58}" presName="FourNodes_3_text" presStyleLbl="node1" presStyleIdx="3" presStyleCnt="4">
        <dgm:presLayoutVars>
          <dgm:bulletEnabled val="1"/>
        </dgm:presLayoutVars>
      </dgm:prSet>
      <dgm:spPr/>
    </dgm:pt>
    <dgm:pt modelId="{1D492AF1-46F9-4EEE-92AB-B7021C75ABEC}" type="pres">
      <dgm:prSet presAssocID="{F2754B64-2496-436C-BDB9-FF7016B27A58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6D9EAD0D-03F0-41B4-9744-3DC2CA76FA62}" srcId="{F2754B64-2496-436C-BDB9-FF7016B27A58}" destId="{923E58A3-93CE-41E1-9A37-232A3ACF5ECE}" srcOrd="1" destOrd="0" parTransId="{9080F782-5B95-4E53-971C-43800D810367}" sibTransId="{28356039-AFD4-4C2B-A46F-C3AB5C851EF0}"/>
    <dgm:cxn modelId="{AFF7CA31-932D-46B2-9A17-893A2403CE3F}" srcId="{F2754B64-2496-436C-BDB9-FF7016B27A58}" destId="{058D0114-4B3B-4CB0-9292-2E7B23A42CE0}" srcOrd="3" destOrd="0" parTransId="{6D5FD06A-B988-4040-A389-ED2DA6086560}" sibTransId="{5A0BF5E7-F641-4E3E-8226-8ACF7D92DCEE}"/>
    <dgm:cxn modelId="{4836E037-9A3A-4F9E-9F84-61AB2828E544}" type="presOf" srcId="{1309A085-7057-4E04-BFEB-258FB3F6FD63}" destId="{733BE601-1889-4549-98C6-5DE25D4BD091}" srcOrd="0" destOrd="0" presId="urn:microsoft.com/office/officeart/2005/8/layout/vProcess5"/>
    <dgm:cxn modelId="{D5BBA75D-0261-49D5-9CEE-98F10417A768}" type="presOf" srcId="{6F1C19C3-851A-4055-9008-222C35C76ED0}" destId="{83FC72EB-ACD3-4548-8940-D3C19A12F958}" srcOrd="0" destOrd="0" presId="urn:microsoft.com/office/officeart/2005/8/layout/vProcess5"/>
    <dgm:cxn modelId="{A1F1EC63-5285-43F4-9BB2-DD304A24CFE3}" type="presOf" srcId="{28356039-AFD4-4C2B-A46F-C3AB5C851EF0}" destId="{30BD5929-BB38-4559-B8CD-D5BD1220B8F5}" srcOrd="0" destOrd="0" presId="urn:microsoft.com/office/officeart/2005/8/layout/vProcess5"/>
    <dgm:cxn modelId="{87C24E6C-8280-4FB0-8215-29BB5EFA093C}" type="presOf" srcId="{923E58A3-93CE-41E1-9A37-232A3ACF5ECE}" destId="{70B4FBA3-54E7-4139-B9E8-5FF8D64A1CA4}" srcOrd="0" destOrd="0" presId="urn:microsoft.com/office/officeart/2005/8/layout/vProcess5"/>
    <dgm:cxn modelId="{E0C4C56D-AAC7-44BA-9091-002ED134EBEE}" type="presOf" srcId="{F2754B64-2496-436C-BDB9-FF7016B27A58}" destId="{C425E7FF-2D5A-4513-B907-32A028017C2F}" srcOrd="0" destOrd="0" presId="urn:microsoft.com/office/officeart/2005/8/layout/vProcess5"/>
    <dgm:cxn modelId="{EDED4653-E631-4B5D-81E9-AAAA0E93A297}" type="presOf" srcId="{058D0114-4B3B-4CB0-9292-2E7B23A42CE0}" destId="{1D492AF1-46F9-4EEE-92AB-B7021C75ABEC}" srcOrd="1" destOrd="0" presId="urn:microsoft.com/office/officeart/2005/8/layout/vProcess5"/>
    <dgm:cxn modelId="{B8002A81-8CC4-4525-BCED-CA7048572E70}" type="presOf" srcId="{923E58A3-93CE-41E1-9A37-232A3ACF5ECE}" destId="{F6F75652-7D4C-4E98-8230-C27E2C39847D}" srcOrd="1" destOrd="0" presId="urn:microsoft.com/office/officeart/2005/8/layout/vProcess5"/>
    <dgm:cxn modelId="{019FBA99-BFAA-4BF5-B75B-8043A6347BD5}" type="presOf" srcId="{058D0114-4B3B-4CB0-9292-2E7B23A42CE0}" destId="{8E2A3214-2138-4552-A3A5-BB20764B69AD}" srcOrd="0" destOrd="0" presId="urn:microsoft.com/office/officeart/2005/8/layout/vProcess5"/>
    <dgm:cxn modelId="{59CF24BF-4DA0-4D70-9471-EF1309B031A4}" type="presOf" srcId="{7A212861-66FC-4ABD-8CF1-6421DD538A23}" destId="{18083039-C6C6-4722-82F1-705BA7F40339}" srcOrd="1" destOrd="0" presId="urn:microsoft.com/office/officeart/2005/8/layout/vProcess5"/>
    <dgm:cxn modelId="{AEA127C1-6F7F-400E-822A-577BE9C119DB}" srcId="{F2754B64-2496-436C-BDB9-FF7016B27A58}" destId="{7A212861-66FC-4ABD-8CF1-6421DD538A23}" srcOrd="0" destOrd="0" parTransId="{DC0BF0FB-7CDC-4782-8B07-B2997602049F}" sibTransId="{FB950CB6-B78D-4EF9-851C-DCA22CF60FEE}"/>
    <dgm:cxn modelId="{0CB57DE3-2E72-4C6D-B1ED-89D8FA107220}" srcId="{F2754B64-2496-436C-BDB9-FF7016B27A58}" destId="{1309A085-7057-4E04-BFEB-258FB3F6FD63}" srcOrd="2" destOrd="0" parTransId="{6C4BA48B-A878-45D3-9BE5-6CE2820BF36F}" sibTransId="{6F1C19C3-851A-4055-9008-222C35C76ED0}"/>
    <dgm:cxn modelId="{13986FE9-83E7-4B59-8A83-858DE9262DC2}" type="presOf" srcId="{FB950CB6-B78D-4EF9-851C-DCA22CF60FEE}" destId="{BFBB1D6D-9D2C-4C2E-A57D-424168BBABC5}" srcOrd="0" destOrd="0" presId="urn:microsoft.com/office/officeart/2005/8/layout/vProcess5"/>
    <dgm:cxn modelId="{5B5873F2-2148-4141-B2C8-79EB4EBE7504}" type="presOf" srcId="{1309A085-7057-4E04-BFEB-258FB3F6FD63}" destId="{722E80B3-19E3-407B-AA49-CCABFAD1EAAE}" srcOrd="1" destOrd="0" presId="urn:microsoft.com/office/officeart/2005/8/layout/vProcess5"/>
    <dgm:cxn modelId="{2DD20BF5-7F29-4DD6-A02C-58FF081D04AC}" type="presOf" srcId="{7A212861-66FC-4ABD-8CF1-6421DD538A23}" destId="{17469D90-27DC-46E3-B7AA-A22071AB130F}" srcOrd="0" destOrd="0" presId="urn:microsoft.com/office/officeart/2005/8/layout/vProcess5"/>
    <dgm:cxn modelId="{4BD5A79B-4A4C-4E2B-982A-CAC84C551F6C}" type="presParOf" srcId="{C425E7FF-2D5A-4513-B907-32A028017C2F}" destId="{28FED7AE-74B8-4147-8038-BEA411C8216A}" srcOrd="0" destOrd="0" presId="urn:microsoft.com/office/officeart/2005/8/layout/vProcess5"/>
    <dgm:cxn modelId="{A6AE5397-FB2E-423C-9C3D-C3B8ED022D2D}" type="presParOf" srcId="{C425E7FF-2D5A-4513-B907-32A028017C2F}" destId="{17469D90-27DC-46E3-B7AA-A22071AB130F}" srcOrd="1" destOrd="0" presId="urn:microsoft.com/office/officeart/2005/8/layout/vProcess5"/>
    <dgm:cxn modelId="{A36F3DD8-8721-41A1-9926-8C2AA96D1FE7}" type="presParOf" srcId="{C425E7FF-2D5A-4513-B907-32A028017C2F}" destId="{70B4FBA3-54E7-4139-B9E8-5FF8D64A1CA4}" srcOrd="2" destOrd="0" presId="urn:microsoft.com/office/officeart/2005/8/layout/vProcess5"/>
    <dgm:cxn modelId="{1F27E52A-AA12-42E2-ADBC-AD978486357A}" type="presParOf" srcId="{C425E7FF-2D5A-4513-B907-32A028017C2F}" destId="{733BE601-1889-4549-98C6-5DE25D4BD091}" srcOrd="3" destOrd="0" presId="urn:microsoft.com/office/officeart/2005/8/layout/vProcess5"/>
    <dgm:cxn modelId="{48DB4B43-7B07-4552-8F33-52A6C7EC695D}" type="presParOf" srcId="{C425E7FF-2D5A-4513-B907-32A028017C2F}" destId="{8E2A3214-2138-4552-A3A5-BB20764B69AD}" srcOrd="4" destOrd="0" presId="urn:microsoft.com/office/officeart/2005/8/layout/vProcess5"/>
    <dgm:cxn modelId="{84141E3F-3986-4E73-A898-9D4983761CEB}" type="presParOf" srcId="{C425E7FF-2D5A-4513-B907-32A028017C2F}" destId="{BFBB1D6D-9D2C-4C2E-A57D-424168BBABC5}" srcOrd="5" destOrd="0" presId="urn:microsoft.com/office/officeart/2005/8/layout/vProcess5"/>
    <dgm:cxn modelId="{8C2AD0B6-6991-4779-B7A5-9E029CDDCDFB}" type="presParOf" srcId="{C425E7FF-2D5A-4513-B907-32A028017C2F}" destId="{30BD5929-BB38-4559-B8CD-D5BD1220B8F5}" srcOrd="6" destOrd="0" presId="urn:microsoft.com/office/officeart/2005/8/layout/vProcess5"/>
    <dgm:cxn modelId="{308E3C83-1524-4CA0-ACD1-CA1F6FC8AC57}" type="presParOf" srcId="{C425E7FF-2D5A-4513-B907-32A028017C2F}" destId="{83FC72EB-ACD3-4548-8940-D3C19A12F958}" srcOrd="7" destOrd="0" presId="urn:microsoft.com/office/officeart/2005/8/layout/vProcess5"/>
    <dgm:cxn modelId="{2A3465D7-0860-4D93-A42B-E384C6C271C3}" type="presParOf" srcId="{C425E7FF-2D5A-4513-B907-32A028017C2F}" destId="{18083039-C6C6-4722-82F1-705BA7F40339}" srcOrd="8" destOrd="0" presId="urn:microsoft.com/office/officeart/2005/8/layout/vProcess5"/>
    <dgm:cxn modelId="{3CAC57C4-0AE4-4828-BF4C-66A6AC5E2B2C}" type="presParOf" srcId="{C425E7FF-2D5A-4513-B907-32A028017C2F}" destId="{F6F75652-7D4C-4E98-8230-C27E2C39847D}" srcOrd="9" destOrd="0" presId="urn:microsoft.com/office/officeart/2005/8/layout/vProcess5"/>
    <dgm:cxn modelId="{F5CA92A4-7EC0-4617-B8D1-BF09E1A7AF60}" type="presParOf" srcId="{C425E7FF-2D5A-4513-B907-32A028017C2F}" destId="{722E80B3-19E3-407B-AA49-CCABFAD1EAAE}" srcOrd="10" destOrd="0" presId="urn:microsoft.com/office/officeart/2005/8/layout/vProcess5"/>
    <dgm:cxn modelId="{A2AFDE7A-9C22-42BE-A50D-A9DA6ED16DFF}" type="presParOf" srcId="{C425E7FF-2D5A-4513-B907-32A028017C2F}" destId="{1D492AF1-46F9-4EEE-92AB-B7021C75ABEC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503F848-35EE-40F2-88C6-8A89F4A7E892}" type="doc">
      <dgm:prSet loTypeId="urn:microsoft.com/office/officeart/2005/8/layout/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DF81A98-6B82-4FA1-ACDA-4D7E11861304}">
      <dgm:prSet/>
      <dgm:spPr/>
      <dgm:t>
        <a:bodyPr/>
        <a:lstStyle/>
        <a:p>
          <a:r>
            <a:rPr lang="en-US"/>
            <a:t>Hobbyer </a:t>
          </a:r>
        </a:p>
      </dgm:t>
    </dgm:pt>
    <dgm:pt modelId="{F69DF2F9-748E-4DD5-B39F-461E39E1755D}" type="parTrans" cxnId="{69398834-0EE1-488F-829D-88C522F1D608}">
      <dgm:prSet/>
      <dgm:spPr/>
      <dgm:t>
        <a:bodyPr/>
        <a:lstStyle/>
        <a:p>
          <a:endParaRPr lang="en-US"/>
        </a:p>
      </dgm:t>
    </dgm:pt>
    <dgm:pt modelId="{9BA7010F-72BA-4B7F-9305-B03B76667D24}" type="sibTrans" cxnId="{69398834-0EE1-488F-829D-88C522F1D608}">
      <dgm:prSet/>
      <dgm:spPr/>
      <dgm:t>
        <a:bodyPr/>
        <a:lstStyle/>
        <a:p>
          <a:endParaRPr lang="en-US"/>
        </a:p>
      </dgm:t>
    </dgm:pt>
    <dgm:pt modelId="{387AD570-0B95-49D9-BBFD-AE80CA3F43C3}">
      <dgm:prSet/>
      <dgm:spPr/>
      <dgm:t>
        <a:bodyPr/>
        <a:lstStyle/>
        <a:p>
          <a:r>
            <a:rPr lang="en-US"/>
            <a:t>gå på en promenad = to go for a walk </a:t>
          </a:r>
        </a:p>
      </dgm:t>
    </dgm:pt>
    <dgm:pt modelId="{EE6E3BF3-E2CB-4E93-8805-B42A7CD76801}" type="parTrans" cxnId="{859B4700-51EB-46C2-A521-5000D75FC431}">
      <dgm:prSet/>
      <dgm:spPr/>
      <dgm:t>
        <a:bodyPr/>
        <a:lstStyle/>
        <a:p>
          <a:endParaRPr lang="en-US"/>
        </a:p>
      </dgm:t>
    </dgm:pt>
    <dgm:pt modelId="{A6E6A034-854F-4909-9B21-0AD500A6BD5A}" type="sibTrans" cxnId="{859B4700-51EB-46C2-A521-5000D75FC431}">
      <dgm:prSet/>
      <dgm:spPr/>
      <dgm:t>
        <a:bodyPr/>
        <a:lstStyle/>
        <a:p>
          <a:endParaRPr lang="en-US"/>
        </a:p>
      </dgm:t>
    </dgm:pt>
    <dgm:pt modelId="{6C65311D-42F6-4A3C-9DE7-7420DB9DDBEB}">
      <dgm:prSet/>
      <dgm:spPr/>
      <dgm:t>
        <a:bodyPr/>
        <a:lstStyle/>
        <a:p>
          <a:r>
            <a:rPr lang="en-US"/>
            <a:t>rasta, rastar hunden = to take the dog out for a walk </a:t>
          </a:r>
        </a:p>
      </dgm:t>
    </dgm:pt>
    <dgm:pt modelId="{696B98F9-9C6F-498B-ABE5-4B6624729375}" type="parTrans" cxnId="{D85231C8-092A-47B8-A4D4-C62D007EC9B7}">
      <dgm:prSet/>
      <dgm:spPr/>
      <dgm:t>
        <a:bodyPr/>
        <a:lstStyle/>
        <a:p>
          <a:endParaRPr lang="en-US"/>
        </a:p>
      </dgm:t>
    </dgm:pt>
    <dgm:pt modelId="{4F3CD440-C77A-465E-9E29-A099DF822D38}" type="sibTrans" cxnId="{D85231C8-092A-47B8-A4D4-C62D007EC9B7}">
      <dgm:prSet/>
      <dgm:spPr/>
      <dgm:t>
        <a:bodyPr/>
        <a:lstStyle/>
        <a:p>
          <a:endParaRPr lang="en-US"/>
        </a:p>
      </dgm:t>
    </dgm:pt>
    <dgm:pt modelId="{AE081FD9-9F09-41D1-B699-47E5851E9BE9}">
      <dgm:prSet/>
      <dgm:spPr/>
      <dgm:t>
        <a:bodyPr/>
        <a:lstStyle/>
        <a:p>
          <a:r>
            <a:rPr lang="en-US"/>
            <a:t>Jag tittar på filmer och tv-serier. Jag tittar på Star Wars.</a:t>
          </a:r>
        </a:p>
      </dgm:t>
    </dgm:pt>
    <dgm:pt modelId="{F63B48B7-CB36-48AD-BAAB-A3844281397C}" type="parTrans" cxnId="{8269795E-BFDE-4441-B017-E1EAA406FC5C}">
      <dgm:prSet/>
      <dgm:spPr/>
      <dgm:t>
        <a:bodyPr/>
        <a:lstStyle/>
        <a:p>
          <a:endParaRPr lang="en-US"/>
        </a:p>
      </dgm:t>
    </dgm:pt>
    <dgm:pt modelId="{F715A1AB-04D5-4828-A5E7-ED87F606FE96}" type="sibTrans" cxnId="{8269795E-BFDE-4441-B017-E1EAA406FC5C}">
      <dgm:prSet/>
      <dgm:spPr/>
      <dgm:t>
        <a:bodyPr/>
        <a:lstStyle/>
        <a:p>
          <a:endParaRPr lang="en-US"/>
        </a:p>
      </dgm:t>
    </dgm:pt>
    <dgm:pt modelId="{69E7B10C-0A61-41D3-B140-E3D3E1512D3F}">
      <dgm:prSet/>
      <dgm:spPr/>
      <dgm:t>
        <a:bodyPr/>
        <a:lstStyle/>
        <a:p>
          <a:r>
            <a:rPr lang="en-US"/>
            <a:t>spela piano/trumpett/trummor/dragspel (ackordion) /fiol/gitar</a:t>
          </a:r>
        </a:p>
      </dgm:t>
    </dgm:pt>
    <dgm:pt modelId="{E51C7AAD-A04D-46B7-B422-924CE50966E3}" type="parTrans" cxnId="{84DE16F1-ED19-4D14-B600-625F2A7D9E1B}">
      <dgm:prSet/>
      <dgm:spPr/>
      <dgm:t>
        <a:bodyPr/>
        <a:lstStyle/>
        <a:p>
          <a:endParaRPr lang="en-US"/>
        </a:p>
      </dgm:t>
    </dgm:pt>
    <dgm:pt modelId="{ABCF294B-52FB-442B-808F-B3116433A68E}" type="sibTrans" cxnId="{84DE16F1-ED19-4D14-B600-625F2A7D9E1B}">
      <dgm:prSet/>
      <dgm:spPr/>
      <dgm:t>
        <a:bodyPr/>
        <a:lstStyle/>
        <a:p>
          <a:endParaRPr lang="en-US"/>
        </a:p>
      </dgm:t>
    </dgm:pt>
    <dgm:pt modelId="{11D67720-9BB6-4131-B87B-8E096D8AFE46}" type="pres">
      <dgm:prSet presAssocID="{3503F848-35EE-40F2-88C6-8A89F4A7E892}" presName="diagram" presStyleCnt="0">
        <dgm:presLayoutVars>
          <dgm:dir/>
          <dgm:resizeHandles val="exact"/>
        </dgm:presLayoutVars>
      </dgm:prSet>
      <dgm:spPr/>
    </dgm:pt>
    <dgm:pt modelId="{1244EC3E-9726-4967-8DA9-9D58D0EC063E}" type="pres">
      <dgm:prSet presAssocID="{DDF81A98-6B82-4FA1-ACDA-4D7E11861304}" presName="node" presStyleLbl="node1" presStyleIdx="0" presStyleCnt="5">
        <dgm:presLayoutVars>
          <dgm:bulletEnabled val="1"/>
        </dgm:presLayoutVars>
      </dgm:prSet>
      <dgm:spPr/>
    </dgm:pt>
    <dgm:pt modelId="{FD045DAF-91DA-4BE5-BB64-F006792878A1}" type="pres">
      <dgm:prSet presAssocID="{9BA7010F-72BA-4B7F-9305-B03B76667D24}" presName="sibTrans" presStyleLbl="sibTrans2D1" presStyleIdx="0" presStyleCnt="4"/>
      <dgm:spPr/>
    </dgm:pt>
    <dgm:pt modelId="{2F814B4A-A537-4D0E-A9A0-0AAC2682CAAC}" type="pres">
      <dgm:prSet presAssocID="{9BA7010F-72BA-4B7F-9305-B03B76667D24}" presName="connectorText" presStyleLbl="sibTrans2D1" presStyleIdx="0" presStyleCnt="4"/>
      <dgm:spPr/>
    </dgm:pt>
    <dgm:pt modelId="{45129059-B99B-4A98-88D0-D5A8BAD7708C}" type="pres">
      <dgm:prSet presAssocID="{387AD570-0B95-49D9-BBFD-AE80CA3F43C3}" presName="node" presStyleLbl="node1" presStyleIdx="1" presStyleCnt="5">
        <dgm:presLayoutVars>
          <dgm:bulletEnabled val="1"/>
        </dgm:presLayoutVars>
      </dgm:prSet>
      <dgm:spPr/>
    </dgm:pt>
    <dgm:pt modelId="{1AB41663-DFD1-428F-B094-7337107EC1DB}" type="pres">
      <dgm:prSet presAssocID="{A6E6A034-854F-4909-9B21-0AD500A6BD5A}" presName="sibTrans" presStyleLbl="sibTrans2D1" presStyleIdx="1" presStyleCnt="4"/>
      <dgm:spPr/>
    </dgm:pt>
    <dgm:pt modelId="{67C661EE-C940-40EB-AC89-BCCB898B91C6}" type="pres">
      <dgm:prSet presAssocID="{A6E6A034-854F-4909-9B21-0AD500A6BD5A}" presName="connectorText" presStyleLbl="sibTrans2D1" presStyleIdx="1" presStyleCnt="4"/>
      <dgm:spPr/>
    </dgm:pt>
    <dgm:pt modelId="{88DDB40B-7D9A-4836-93EA-F12DF1C363F4}" type="pres">
      <dgm:prSet presAssocID="{6C65311D-42F6-4A3C-9DE7-7420DB9DDBEB}" presName="node" presStyleLbl="node1" presStyleIdx="2" presStyleCnt="5">
        <dgm:presLayoutVars>
          <dgm:bulletEnabled val="1"/>
        </dgm:presLayoutVars>
      </dgm:prSet>
      <dgm:spPr/>
    </dgm:pt>
    <dgm:pt modelId="{44FB1386-DBE0-4058-87B9-A55F7E9E9E07}" type="pres">
      <dgm:prSet presAssocID="{4F3CD440-C77A-465E-9E29-A099DF822D38}" presName="sibTrans" presStyleLbl="sibTrans2D1" presStyleIdx="2" presStyleCnt="4"/>
      <dgm:spPr/>
    </dgm:pt>
    <dgm:pt modelId="{0C0CC0F3-097E-4138-B3BC-F2AB7A549050}" type="pres">
      <dgm:prSet presAssocID="{4F3CD440-C77A-465E-9E29-A099DF822D38}" presName="connectorText" presStyleLbl="sibTrans2D1" presStyleIdx="2" presStyleCnt="4"/>
      <dgm:spPr/>
    </dgm:pt>
    <dgm:pt modelId="{90EB3B89-8203-4DB8-A399-2308358EC355}" type="pres">
      <dgm:prSet presAssocID="{AE081FD9-9F09-41D1-B699-47E5851E9BE9}" presName="node" presStyleLbl="node1" presStyleIdx="3" presStyleCnt="5">
        <dgm:presLayoutVars>
          <dgm:bulletEnabled val="1"/>
        </dgm:presLayoutVars>
      </dgm:prSet>
      <dgm:spPr/>
    </dgm:pt>
    <dgm:pt modelId="{13B2129E-64E4-4492-A3CD-AD7B2013EBCC}" type="pres">
      <dgm:prSet presAssocID="{F715A1AB-04D5-4828-A5E7-ED87F606FE96}" presName="sibTrans" presStyleLbl="sibTrans2D1" presStyleIdx="3" presStyleCnt="4"/>
      <dgm:spPr/>
    </dgm:pt>
    <dgm:pt modelId="{BA651CE5-A433-442B-8334-B34AFB66E04B}" type="pres">
      <dgm:prSet presAssocID="{F715A1AB-04D5-4828-A5E7-ED87F606FE96}" presName="connectorText" presStyleLbl="sibTrans2D1" presStyleIdx="3" presStyleCnt="4"/>
      <dgm:spPr/>
    </dgm:pt>
    <dgm:pt modelId="{60709489-7601-438A-99C5-D7A90B4C558E}" type="pres">
      <dgm:prSet presAssocID="{69E7B10C-0A61-41D3-B140-E3D3E1512D3F}" presName="node" presStyleLbl="node1" presStyleIdx="4" presStyleCnt="5">
        <dgm:presLayoutVars>
          <dgm:bulletEnabled val="1"/>
        </dgm:presLayoutVars>
      </dgm:prSet>
      <dgm:spPr/>
    </dgm:pt>
  </dgm:ptLst>
  <dgm:cxnLst>
    <dgm:cxn modelId="{859B4700-51EB-46C2-A521-5000D75FC431}" srcId="{3503F848-35EE-40F2-88C6-8A89F4A7E892}" destId="{387AD570-0B95-49D9-BBFD-AE80CA3F43C3}" srcOrd="1" destOrd="0" parTransId="{EE6E3BF3-E2CB-4E93-8805-B42A7CD76801}" sibTransId="{A6E6A034-854F-4909-9B21-0AD500A6BD5A}"/>
    <dgm:cxn modelId="{B07F490B-575F-4EF8-AB84-D9C252EE7A9C}" type="presOf" srcId="{A6E6A034-854F-4909-9B21-0AD500A6BD5A}" destId="{1AB41663-DFD1-428F-B094-7337107EC1DB}" srcOrd="0" destOrd="0" presId="urn:microsoft.com/office/officeart/2005/8/layout/process5"/>
    <dgm:cxn modelId="{8CD52812-7701-4849-BE9B-760D29D0423C}" type="presOf" srcId="{3503F848-35EE-40F2-88C6-8A89F4A7E892}" destId="{11D67720-9BB6-4131-B87B-8E096D8AFE46}" srcOrd="0" destOrd="0" presId="urn:microsoft.com/office/officeart/2005/8/layout/process5"/>
    <dgm:cxn modelId="{A52E7F26-486E-4DB0-98DE-F985831322ED}" type="presOf" srcId="{F715A1AB-04D5-4828-A5E7-ED87F606FE96}" destId="{BA651CE5-A433-442B-8334-B34AFB66E04B}" srcOrd="1" destOrd="0" presId="urn:microsoft.com/office/officeart/2005/8/layout/process5"/>
    <dgm:cxn modelId="{A53E7833-EBCF-4A44-AB5D-941AFE19A904}" type="presOf" srcId="{6C65311D-42F6-4A3C-9DE7-7420DB9DDBEB}" destId="{88DDB40B-7D9A-4836-93EA-F12DF1C363F4}" srcOrd="0" destOrd="0" presId="urn:microsoft.com/office/officeart/2005/8/layout/process5"/>
    <dgm:cxn modelId="{69398834-0EE1-488F-829D-88C522F1D608}" srcId="{3503F848-35EE-40F2-88C6-8A89F4A7E892}" destId="{DDF81A98-6B82-4FA1-ACDA-4D7E11861304}" srcOrd="0" destOrd="0" parTransId="{F69DF2F9-748E-4DD5-B39F-461E39E1755D}" sibTransId="{9BA7010F-72BA-4B7F-9305-B03B76667D24}"/>
    <dgm:cxn modelId="{885E3536-A99B-49C1-AC2F-1EF82FBBC76F}" type="presOf" srcId="{9BA7010F-72BA-4B7F-9305-B03B76667D24}" destId="{2F814B4A-A537-4D0E-A9A0-0AAC2682CAAC}" srcOrd="1" destOrd="0" presId="urn:microsoft.com/office/officeart/2005/8/layout/process5"/>
    <dgm:cxn modelId="{77FDA539-1410-4D73-B626-686D8C1C1363}" type="presOf" srcId="{4F3CD440-C77A-465E-9E29-A099DF822D38}" destId="{44FB1386-DBE0-4058-87B9-A55F7E9E9E07}" srcOrd="0" destOrd="0" presId="urn:microsoft.com/office/officeart/2005/8/layout/process5"/>
    <dgm:cxn modelId="{8269795E-BFDE-4441-B017-E1EAA406FC5C}" srcId="{3503F848-35EE-40F2-88C6-8A89F4A7E892}" destId="{AE081FD9-9F09-41D1-B699-47E5851E9BE9}" srcOrd="3" destOrd="0" parTransId="{F63B48B7-CB36-48AD-BAAB-A3844281397C}" sibTransId="{F715A1AB-04D5-4828-A5E7-ED87F606FE96}"/>
    <dgm:cxn modelId="{CE39AC7F-CD49-41DA-B40A-73EA267EE721}" type="presOf" srcId="{A6E6A034-854F-4909-9B21-0AD500A6BD5A}" destId="{67C661EE-C940-40EB-AC89-BCCB898B91C6}" srcOrd="1" destOrd="0" presId="urn:microsoft.com/office/officeart/2005/8/layout/process5"/>
    <dgm:cxn modelId="{0FC035B3-CEC5-4B77-BE64-75B1915CD642}" type="presOf" srcId="{AE081FD9-9F09-41D1-B699-47E5851E9BE9}" destId="{90EB3B89-8203-4DB8-A399-2308358EC355}" srcOrd="0" destOrd="0" presId="urn:microsoft.com/office/officeart/2005/8/layout/process5"/>
    <dgm:cxn modelId="{AFCCA3C1-5906-4162-B3DB-34082F86D40F}" type="presOf" srcId="{F715A1AB-04D5-4828-A5E7-ED87F606FE96}" destId="{13B2129E-64E4-4492-A3CD-AD7B2013EBCC}" srcOrd="0" destOrd="0" presId="urn:microsoft.com/office/officeart/2005/8/layout/process5"/>
    <dgm:cxn modelId="{D85231C8-092A-47B8-A4D4-C62D007EC9B7}" srcId="{3503F848-35EE-40F2-88C6-8A89F4A7E892}" destId="{6C65311D-42F6-4A3C-9DE7-7420DB9DDBEB}" srcOrd="2" destOrd="0" parTransId="{696B98F9-9C6F-498B-ABE5-4B6624729375}" sibTransId="{4F3CD440-C77A-465E-9E29-A099DF822D38}"/>
    <dgm:cxn modelId="{EE52B1CE-8E16-415D-ABEE-715E6221922E}" type="presOf" srcId="{DDF81A98-6B82-4FA1-ACDA-4D7E11861304}" destId="{1244EC3E-9726-4967-8DA9-9D58D0EC063E}" srcOrd="0" destOrd="0" presId="urn:microsoft.com/office/officeart/2005/8/layout/process5"/>
    <dgm:cxn modelId="{473271DD-3EFA-48EE-AF94-9559FD651B9B}" type="presOf" srcId="{9BA7010F-72BA-4B7F-9305-B03B76667D24}" destId="{FD045DAF-91DA-4BE5-BB64-F006792878A1}" srcOrd="0" destOrd="0" presId="urn:microsoft.com/office/officeart/2005/8/layout/process5"/>
    <dgm:cxn modelId="{D5999BE1-6D8F-4258-A49B-C15EECA76BB0}" type="presOf" srcId="{4F3CD440-C77A-465E-9E29-A099DF822D38}" destId="{0C0CC0F3-097E-4138-B3BC-F2AB7A549050}" srcOrd="1" destOrd="0" presId="urn:microsoft.com/office/officeart/2005/8/layout/process5"/>
    <dgm:cxn modelId="{3B096AE7-DE79-4753-8C2D-B3B27AC330BB}" type="presOf" srcId="{69E7B10C-0A61-41D3-B140-E3D3E1512D3F}" destId="{60709489-7601-438A-99C5-D7A90B4C558E}" srcOrd="0" destOrd="0" presId="urn:microsoft.com/office/officeart/2005/8/layout/process5"/>
    <dgm:cxn modelId="{74DCCCE7-B8C5-489C-AAB0-FEE395ABA4C5}" type="presOf" srcId="{387AD570-0B95-49D9-BBFD-AE80CA3F43C3}" destId="{45129059-B99B-4A98-88D0-D5A8BAD7708C}" srcOrd="0" destOrd="0" presId="urn:microsoft.com/office/officeart/2005/8/layout/process5"/>
    <dgm:cxn modelId="{84DE16F1-ED19-4D14-B600-625F2A7D9E1B}" srcId="{3503F848-35EE-40F2-88C6-8A89F4A7E892}" destId="{69E7B10C-0A61-41D3-B140-E3D3E1512D3F}" srcOrd="4" destOrd="0" parTransId="{E51C7AAD-A04D-46B7-B422-924CE50966E3}" sibTransId="{ABCF294B-52FB-442B-808F-B3116433A68E}"/>
    <dgm:cxn modelId="{F066D941-334E-4DA2-A5D4-18837CE7A93E}" type="presParOf" srcId="{11D67720-9BB6-4131-B87B-8E096D8AFE46}" destId="{1244EC3E-9726-4967-8DA9-9D58D0EC063E}" srcOrd="0" destOrd="0" presId="urn:microsoft.com/office/officeart/2005/8/layout/process5"/>
    <dgm:cxn modelId="{2C8BFD60-9070-4CE7-82DC-E1692E523D47}" type="presParOf" srcId="{11D67720-9BB6-4131-B87B-8E096D8AFE46}" destId="{FD045DAF-91DA-4BE5-BB64-F006792878A1}" srcOrd="1" destOrd="0" presId="urn:microsoft.com/office/officeart/2005/8/layout/process5"/>
    <dgm:cxn modelId="{DDB5A1CF-FE39-4FF3-A72A-2FB461338CC7}" type="presParOf" srcId="{FD045DAF-91DA-4BE5-BB64-F006792878A1}" destId="{2F814B4A-A537-4D0E-A9A0-0AAC2682CAAC}" srcOrd="0" destOrd="0" presId="urn:microsoft.com/office/officeart/2005/8/layout/process5"/>
    <dgm:cxn modelId="{9F98F855-4D73-43CC-AA2C-65586E050E9B}" type="presParOf" srcId="{11D67720-9BB6-4131-B87B-8E096D8AFE46}" destId="{45129059-B99B-4A98-88D0-D5A8BAD7708C}" srcOrd="2" destOrd="0" presId="urn:microsoft.com/office/officeart/2005/8/layout/process5"/>
    <dgm:cxn modelId="{BD756BB6-EB96-48A2-A0ED-952CC6732869}" type="presParOf" srcId="{11D67720-9BB6-4131-B87B-8E096D8AFE46}" destId="{1AB41663-DFD1-428F-B094-7337107EC1DB}" srcOrd="3" destOrd="0" presId="urn:microsoft.com/office/officeart/2005/8/layout/process5"/>
    <dgm:cxn modelId="{569235AC-5768-4DBB-AF5C-40441CD11A3E}" type="presParOf" srcId="{1AB41663-DFD1-428F-B094-7337107EC1DB}" destId="{67C661EE-C940-40EB-AC89-BCCB898B91C6}" srcOrd="0" destOrd="0" presId="urn:microsoft.com/office/officeart/2005/8/layout/process5"/>
    <dgm:cxn modelId="{4B39AB49-116C-4D68-A04C-3B4EE0E30080}" type="presParOf" srcId="{11D67720-9BB6-4131-B87B-8E096D8AFE46}" destId="{88DDB40B-7D9A-4836-93EA-F12DF1C363F4}" srcOrd="4" destOrd="0" presId="urn:microsoft.com/office/officeart/2005/8/layout/process5"/>
    <dgm:cxn modelId="{F3BB005B-F086-4E4E-BABB-0ACDC7211CC4}" type="presParOf" srcId="{11D67720-9BB6-4131-B87B-8E096D8AFE46}" destId="{44FB1386-DBE0-4058-87B9-A55F7E9E9E07}" srcOrd="5" destOrd="0" presId="urn:microsoft.com/office/officeart/2005/8/layout/process5"/>
    <dgm:cxn modelId="{E2055264-9617-4576-A69B-F446903482E3}" type="presParOf" srcId="{44FB1386-DBE0-4058-87B9-A55F7E9E9E07}" destId="{0C0CC0F3-097E-4138-B3BC-F2AB7A549050}" srcOrd="0" destOrd="0" presId="urn:microsoft.com/office/officeart/2005/8/layout/process5"/>
    <dgm:cxn modelId="{D030DFCF-0234-4BE4-AB7A-F085B2E11ECC}" type="presParOf" srcId="{11D67720-9BB6-4131-B87B-8E096D8AFE46}" destId="{90EB3B89-8203-4DB8-A399-2308358EC355}" srcOrd="6" destOrd="0" presId="urn:microsoft.com/office/officeart/2005/8/layout/process5"/>
    <dgm:cxn modelId="{9133522F-7742-4ABD-973E-564CDEE4AA69}" type="presParOf" srcId="{11D67720-9BB6-4131-B87B-8E096D8AFE46}" destId="{13B2129E-64E4-4492-A3CD-AD7B2013EBCC}" srcOrd="7" destOrd="0" presId="urn:microsoft.com/office/officeart/2005/8/layout/process5"/>
    <dgm:cxn modelId="{1E0B8C6A-6F06-4438-BE64-F3D04D5DEE4D}" type="presParOf" srcId="{13B2129E-64E4-4492-A3CD-AD7B2013EBCC}" destId="{BA651CE5-A433-442B-8334-B34AFB66E04B}" srcOrd="0" destOrd="0" presId="urn:microsoft.com/office/officeart/2005/8/layout/process5"/>
    <dgm:cxn modelId="{97F80C10-996F-46E8-A11E-D4690C7D696B}" type="presParOf" srcId="{11D67720-9BB6-4131-B87B-8E096D8AFE46}" destId="{60709489-7601-438A-99C5-D7A90B4C558E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97CD2AA-2AB0-4239-B450-7DCCC7C3CE2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4035631-D373-41FA-AB94-FEB5F3F7EAEC}">
      <dgm:prSet/>
      <dgm:spPr/>
      <dgm:t>
        <a:bodyPr/>
        <a:lstStyle/>
        <a:p>
          <a:r>
            <a:rPr lang="en-US"/>
            <a:t>Text C – På sommarstugan</a:t>
          </a:r>
        </a:p>
      </dgm:t>
    </dgm:pt>
    <dgm:pt modelId="{FB2E6F52-8004-4F80-AE51-D5515FEBC574}" type="parTrans" cxnId="{76059125-F013-4F7B-A99D-77EEF3E61DDB}">
      <dgm:prSet/>
      <dgm:spPr/>
      <dgm:t>
        <a:bodyPr/>
        <a:lstStyle/>
        <a:p>
          <a:endParaRPr lang="en-US"/>
        </a:p>
      </dgm:t>
    </dgm:pt>
    <dgm:pt modelId="{667083A0-70A8-4C7A-BAD2-DEC50C8F950E}" type="sibTrans" cxnId="{76059125-F013-4F7B-A99D-77EEF3E61DDB}">
      <dgm:prSet/>
      <dgm:spPr/>
      <dgm:t>
        <a:bodyPr/>
        <a:lstStyle/>
        <a:p>
          <a:endParaRPr lang="en-US"/>
        </a:p>
      </dgm:t>
    </dgm:pt>
    <dgm:pt modelId="{C84F248E-1FF2-4B58-BF7E-C1BB4F03DBFF}">
      <dgm:prSet/>
      <dgm:spPr/>
      <dgm:t>
        <a:bodyPr/>
        <a:lstStyle/>
        <a:p>
          <a:r>
            <a:rPr lang="en-US"/>
            <a:t>• Lyssna på texten och läs texten tillsammans </a:t>
          </a:r>
        </a:p>
      </dgm:t>
    </dgm:pt>
    <dgm:pt modelId="{2D110164-D904-4B29-8524-8947E58ED57F}" type="parTrans" cxnId="{65B8C179-B6FE-495B-AD24-1D78772A3C92}">
      <dgm:prSet/>
      <dgm:spPr/>
      <dgm:t>
        <a:bodyPr/>
        <a:lstStyle/>
        <a:p>
          <a:endParaRPr lang="en-US"/>
        </a:p>
      </dgm:t>
    </dgm:pt>
    <dgm:pt modelId="{001DE63F-B641-4E30-861E-8A756FFFDE58}" type="sibTrans" cxnId="{65B8C179-B6FE-495B-AD24-1D78772A3C92}">
      <dgm:prSet/>
      <dgm:spPr/>
      <dgm:t>
        <a:bodyPr/>
        <a:lstStyle/>
        <a:p>
          <a:endParaRPr lang="en-US"/>
        </a:p>
      </dgm:t>
    </dgm:pt>
    <dgm:pt modelId="{B46CBB61-6140-4DCF-8EA1-FC7EA265B414}">
      <dgm:prSet/>
      <dgm:spPr/>
      <dgm:t>
        <a:bodyPr/>
        <a:lstStyle/>
        <a:p>
          <a:r>
            <a:rPr lang="en-US"/>
            <a:t>• Plocka 5-10 ord från texten och skriv dem till din ordlista </a:t>
          </a:r>
        </a:p>
      </dgm:t>
    </dgm:pt>
    <dgm:pt modelId="{E1365381-0B8C-4545-8EC0-1EAA0F88084A}" type="parTrans" cxnId="{11A3C665-798C-414F-AFCD-1E998DEB4E6E}">
      <dgm:prSet/>
      <dgm:spPr/>
      <dgm:t>
        <a:bodyPr/>
        <a:lstStyle/>
        <a:p>
          <a:endParaRPr lang="en-US"/>
        </a:p>
      </dgm:t>
    </dgm:pt>
    <dgm:pt modelId="{3419E379-802F-4BD7-9EE6-E583A2EA292D}" type="sibTrans" cxnId="{11A3C665-798C-414F-AFCD-1E998DEB4E6E}">
      <dgm:prSet/>
      <dgm:spPr/>
      <dgm:t>
        <a:bodyPr/>
        <a:lstStyle/>
        <a:p>
          <a:endParaRPr lang="en-US"/>
        </a:p>
      </dgm:t>
    </dgm:pt>
    <dgm:pt modelId="{2E48ACEE-8EAC-4A4E-B7D2-CA27CE79D5D4}">
      <dgm:prSet/>
      <dgm:spPr/>
      <dgm:t>
        <a:bodyPr/>
        <a:lstStyle/>
        <a:p>
          <a:r>
            <a:rPr lang="en-US"/>
            <a:t>• Sök följande ord från texten: </a:t>
          </a:r>
        </a:p>
      </dgm:t>
    </dgm:pt>
    <dgm:pt modelId="{009E804B-990E-4900-814E-5DF61A355AD3}" type="parTrans" cxnId="{A9096619-2AFD-45E9-BCCF-7D84B88B171E}">
      <dgm:prSet/>
      <dgm:spPr/>
      <dgm:t>
        <a:bodyPr/>
        <a:lstStyle/>
        <a:p>
          <a:endParaRPr lang="en-US"/>
        </a:p>
      </dgm:t>
    </dgm:pt>
    <dgm:pt modelId="{2058E0F5-EE2A-4DF9-89F0-BF8D1B86C8B1}" type="sibTrans" cxnId="{A9096619-2AFD-45E9-BCCF-7D84B88B171E}">
      <dgm:prSet/>
      <dgm:spPr/>
      <dgm:t>
        <a:bodyPr/>
        <a:lstStyle/>
        <a:p>
          <a:endParaRPr lang="en-US"/>
        </a:p>
      </dgm:t>
    </dgm:pt>
    <dgm:pt modelId="{C1B6192D-CEED-4424-B4CA-358756050609}">
      <dgm:prSet/>
      <dgm:spPr/>
      <dgm:t>
        <a:bodyPr/>
        <a:lstStyle/>
        <a:p>
          <a:r>
            <a:rPr lang="en-US"/>
            <a:t>• weekend </a:t>
          </a:r>
        </a:p>
      </dgm:t>
    </dgm:pt>
    <dgm:pt modelId="{B62C85D5-A7F0-426B-9D5D-2A5FB8BF6B47}" type="parTrans" cxnId="{36BFF24C-1DA3-4F56-ABD0-5112E2145BC4}">
      <dgm:prSet/>
      <dgm:spPr/>
      <dgm:t>
        <a:bodyPr/>
        <a:lstStyle/>
        <a:p>
          <a:endParaRPr lang="en-US"/>
        </a:p>
      </dgm:t>
    </dgm:pt>
    <dgm:pt modelId="{1B290613-1293-46F8-83BF-0B26E0C2322E}" type="sibTrans" cxnId="{36BFF24C-1DA3-4F56-ABD0-5112E2145BC4}">
      <dgm:prSet/>
      <dgm:spPr/>
      <dgm:t>
        <a:bodyPr/>
        <a:lstStyle/>
        <a:p>
          <a:endParaRPr lang="en-US"/>
        </a:p>
      </dgm:t>
    </dgm:pt>
    <dgm:pt modelId="{4BA43D96-1F89-40B7-BD52-55107472786F}">
      <dgm:prSet/>
      <dgm:spPr/>
      <dgm:t>
        <a:bodyPr/>
        <a:lstStyle/>
        <a:p>
          <a:r>
            <a:rPr lang="en-US"/>
            <a:t>• a friend </a:t>
          </a:r>
        </a:p>
      </dgm:t>
    </dgm:pt>
    <dgm:pt modelId="{B6905FFE-03D1-454E-B587-EEE8D0F0A737}" type="parTrans" cxnId="{EBAD0E4D-04D3-448E-BAC7-8BCD4853DF65}">
      <dgm:prSet/>
      <dgm:spPr/>
      <dgm:t>
        <a:bodyPr/>
        <a:lstStyle/>
        <a:p>
          <a:endParaRPr lang="en-US"/>
        </a:p>
      </dgm:t>
    </dgm:pt>
    <dgm:pt modelId="{08C077AB-5F72-4D25-B7EB-FB98DBE651F8}" type="sibTrans" cxnId="{EBAD0E4D-04D3-448E-BAC7-8BCD4853DF65}">
      <dgm:prSet/>
      <dgm:spPr/>
      <dgm:t>
        <a:bodyPr/>
        <a:lstStyle/>
        <a:p>
          <a:endParaRPr lang="en-US"/>
        </a:p>
      </dgm:t>
    </dgm:pt>
    <dgm:pt modelId="{A6493EA8-2A59-45DE-8678-297039F44712}">
      <dgm:prSet/>
      <dgm:spPr/>
      <dgm:t>
        <a:bodyPr/>
        <a:lstStyle/>
        <a:p>
          <a:r>
            <a:rPr lang="en-US"/>
            <a:t>• free (adjective) </a:t>
          </a:r>
        </a:p>
      </dgm:t>
    </dgm:pt>
    <dgm:pt modelId="{7CD60658-F00E-46EE-8508-7A93898D512E}" type="parTrans" cxnId="{E7FECE6F-68F5-4745-AC09-E9B9248F0CB2}">
      <dgm:prSet/>
      <dgm:spPr/>
      <dgm:t>
        <a:bodyPr/>
        <a:lstStyle/>
        <a:p>
          <a:endParaRPr lang="en-US"/>
        </a:p>
      </dgm:t>
    </dgm:pt>
    <dgm:pt modelId="{98A2ED72-E27F-4323-8BB7-2FC98930383D}" type="sibTrans" cxnId="{E7FECE6F-68F5-4745-AC09-E9B9248F0CB2}">
      <dgm:prSet/>
      <dgm:spPr/>
      <dgm:t>
        <a:bodyPr/>
        <a:lstStyle/>
        <a:p>
          <a:endParaRPr lang="en-US"/>
        </a:p>
      </dgm:t>
    </dgm:pt>
    <dgm:pt modelId="{1B986228-6405-4EE3-8330-12B298E44C54}">
      <dgm:prSet/>
      <dgm:spPr/>
      <dgm:t>
        <a:bodyPr/>
        <a:lstStyle/>
        <a:p>
          <a:r>
            <a:rPr lang="en-US"/>
            <a:t>• summer cottage </a:t>
          </a:r>
        </a:p>
      </dgm:t>
    </dgm:pt>
    <dgm:pt modelId="{EE8A931F-F7B8-4B54-8B19-E37CF8050670}" type="parTrans" cxnId="{4258FD66-DF2B-422F-8C13-5E1846C538D2}">
      <dgm:prSet/>
      <dgm:spPr/>
      <dgm:t>
        <a:bodyPr/>
        <a:lstStyle/>
        <a:p>
          <a:endParaRPr lang="en-US"/>
        </a:p>
      </dgm:t>
    </dgm:pt>
    <dgm:pt modelId="{D6378511-BE34-49A6-899E-AC78E6E044C4}" type="sibTrans" cxnId="{4258FD66-DF2B-422F-8C13-5E1846C538D2}">
      <dgm:prSet/>
      <dgm:spPr/>
      <dgm:t>
        <a:bodyPr/>
        <a:lstStyle/>
        <a:p>
          <a:endParaRPr lang="en-US"/>
        </a:p>
      </dgm:t>
    </dgm:pt>
    <dgm:pt modelId="{938D14C2-6B7F-4EB0-9EF3-2A2A4BB33D2F}">
      <dgm:prSet/>
      <dgm:spPr/>
      <dgm:t>
        <a:bodyPr/>
        <a:lstStyle/>
        <a:p>
          <a:r>
            <a:rPr lang="en-US"/>
            <a:t>• this weekend </a:t>
          </a:r>
        </a:p>
      </dgm:t>
    </dgm:pt>
    <dgm:pt modelId="{0C86BF74-AEF4-4021-8B1A-5571BDDF2250}" type="parTrans" cxnId="{18AEB3AE-507B-4C15-9368-96778C5DDC3A}">
      <dgm:prSet/>
      <dgm:spPr/>
      <dgm:t>
        <a:bodyPr/>
        <a:lstStyle/>
        <a:p>
          <a:endParaRPr lang="en-US"/>
        </a:p>
      </dgm:t>
    </dgm:pt>
    <dgm:pt modelId="{040A7FB0-40C9-4ECA-9038-AD299D8A8056}" type="sibTrans" cxnId="{18AEB3AE-507B-4C15-9368-96778C5DDC3A}">
      <dgm:prSet/>
      <dgm:spPr/>
      <dgm:t>
        <a:bodyPr/>
        <a:lstStyle/>
        <a:p>
          <a:endParaRPr lang="en-US"/>
        </a:p>
      </dgm:t>
    </dgm:pt>
    <dgm:pt modelId="{B747780D-8949-451D-BFE1-49B83A4F818B}">
      <dgm:prSet/>
      <dgm:spPr/>
      <dgm:t>
        <a:bodyPr/>
        <a:lstStyle/>
        <a:p>
          <a:r>
            <a:rPr lang="en-US"/>
            <a:t>• in the city </a:t>
          </a:r>
        </a:p>
      </dgm:t>
    </dgm:pt>
    <dgm:pt modelId="{46406B18-561E-4626-A961-E3DF9ED3D481}" type="parTrans" cxnId="{816B9DD1-F562-4576-A10F-C59A199DD290}">
      <dgm:prSet/>
      <dgm:spPr/>
      <dgm:t>
        <a:bodyPr/>
        <a:lstStyle/>
        <a:p>
          <a:endParaRPr lang="en-US"/>
        </a:p>
      </dgm:t>
    </dgm:pt>
    <dgm:pt modelId="{A93A8560-F4BA-47BB-B181-AE501CDF2CBD}" type="sibTrans" cxnId="{816B9DD1-F562-4576-A10F-C59A199DD290}">
      <dgm:prSet/>
      <dgm:spPr/>
      <dgm:t>
        <a:bodyPr/>
        <a:lstStyle/>
        <a:p>
          <a:endParaRPr lang="en-US"/>
        </a:p>
      </dgm:t>
    </dgm:pt>
    <dgm:pt modelId="{88C06CD4-0EB8-44CE-955F-714AD2A8511A}">
      <dgm:prSet/>
      <dgm:spPr/>
      <dgm:t>
        <a:bodyPr/>
        <a:lstStyle/>
        <a:p>
          <a:r>
            <a:rPr lang="en-US"/>
            <a:t>• go to sauna </a:t>
          </a:r>
        </a:p>
      </dgm:t>
    </dgm:pt>
    <dgm:pt modelId="{3B2BB04F-6E2B-49D8-A149-F25852A3CB0B}" type="parTrans" cxnId="{90EBA1C6-AF5E-4F8B-AB45-7D19EE506C14}">
      <dgm:prSet/>
      <dgm:spPr/>
      <dgm:t>
        <a:bodyPr/>
        <a:lstStyle/>
        <a:p>
          <a:endParaRPr lang="en-US"/>
        </a:p>
      </dgm:t>
    </dgm:pt>
    <dgm:pt modelId="{67E7FB7C-2081-4F3B-AFEC-D1211D50F006}" type="sibTrans" cxnId="{90EBA1C6-AF5E-4F8B-AB45-7D19EE506C14}">
      <dgm:prSet/>
      <dgm:spPr/>
      <dgm:t>
        <a:bodyPr/>
        <a:lstStyle/>
        <a:p>
          <a:endParaRPr lang="en-US"/>
        </a:p>
      </dgm:t>
    </dgm:pt>
    <dgm:pt modelId="{7D813770-9992-4BEC-BD31-AE28BD3624D8}">
      <dgm:prSet/>
      <dgm:spPr/>
      <dgm:t>
        <a:bodyPr/>
        <a:lstStyle/>
        <a:p>
          <a:r>
            <a:rPr lang="en-US"/>
            <a:t>• take it easy </a:t>
          </a:r>
        </a:p>
      </dgm:t>
    </dgm:pt>
    <dgm:pt modelId="{97791ED8-F281-46B8-9559-AABBFBF7A83B}" type="parTrans" cxnId="{2D4ABCB4-8087-4D04-BDF0-D9334B8C62D0}">
      <dgm:prSet/>
      <dgm:spPr/>
      <dgm:t>
        <a:bodyPr/>
        <a:lstStyle/>
        <a:p>
          <a:endParaRPr lang="en-US"/>
        </a:p>
      </dgm:t>
    </dgm:pt>
    <dgm:pt modelId="{5B4D6C28-D1CC-4CD0-BC15-DCAA39601398}" type="sibTrans" cxnId="{2D4ABCB4-8087-4D04-BDF0-D9334B8C62D0}">
      <dgm:prSet/>
      <dgm:spPr/>
      <dgm:t>
        <a:bodyPr/>
        <a:lstStyle/>
        <a:p>
          <a:endParaRPr lang="en-US"/>
        </a:p>
      </dgm:t>
    </dgm:pt>
    <dgm:pt modelId="{7D403528-7AED-4D92-A005-8FADC4CF9AAF}">
      <dgm:prSet/>
      <dgm:spPr/>
      <dgm:t>
        <a:bodyPr/>
        <a:lstStyle/>
        <a:p>
          <a:r>
            <a:rPr lang="en-US"/>
            <a:t>• enough</a:t>
          </a:r>
        </a:p>
      </dgm:t>
    </dgm:pt>
    <dgm:pt modelId="{E071C766-648F-4932-B0EB-F1DAB39B32BD}" type="parTrans" cxnId="{54DFECC2-B769-43C8-B6BD-CE33C0D11B83}">
      <dgm:prSet/>
      <dgm:spPr/>
      <dgm:t>
        <a:bodyPr/>
        <a:lstStyle/>
        <a:p>
          <a:endParaRPr lang="en-US"/>
        </a:p>
      </dgm:t>
    </dgm:pt>
    <dgm:pt modelId="{B5221922-0D10-4E8A-B420-64840ED70460}" type="sibTrans" cxnId="{54DFECC2-B769-43C8-B6BD-CE33C0D11B83}">
      <dgm:prSet/>
      <dgm:spPr/>
      <dgm:t>
        <a:bodyPr/>
        <a:lstStyle/>
        <a:p>
          <a:endParaRPr lang="en-US"/>
        </a:p>
      </dgm:t>
    </dgm:pt>
    <dgm:pt modelId="{08BA58D2-6CCD-46CB-BD8E-6F8EFBC8447E}" type="pres">
      <dgm:prSet presAssocID="{097CD2AA-2AB0-4239-B450-7DCCC7C3CE2C}" presName="linear" presStyleCnt="0">
        <dgm:presLayoutVars>
          <dgm:animLvl val="lvl"/>
          <dgm:resizeHandles val="exact"/>
        </dgm:presLayoutVars>
      </dgm:prSet>
      <dgm:spPr/>
    </dgm:pt>
    <dgm:pt modelId="{C0565D02-B596-4A45-A74A-3BA8046EB255}" type="pres">
      <dgm:prSet presAssocID="{24035631-D373-41FA-AB94-FEB5F3F7EAEC}" presName="parentText" presStyleLbl="node1" presStyleIdx="0" presStyleCnt="13">
        <dgm:presLayoutVars>
          <dgm:chMax val="0"/>
          <dgm:bulletEnabled val="1"/>
        </dgm:presLayoutVars>
      </dgm:prSet>
      <dgm:spPr/>
    </dgm:pt>
    <dgm:pt modelId="{72789B59-818F-419F-8489-B951542B98DF}" type="pres">
      <dgm:prSet presAssocID="{667083A0-70A8-4C7A-BAD2-DEC50C8F950E}" presName="spacer" presStyleCnt="0"/>
      <dgm:spPr/>
    </dgm:pt>
    <dgm:pt modelId="{EDEFAC91-7F07-4578-9A14-B2261A1F7F99}" type="pres">
      <dgm:prSet presAssocID="{C84F248E-1FF2-4B58-BF7E-C1BB4F03DBFF}" presName="parentText" presStyleLbl="node1" presStyleIdx="1" presStyleCnt="13">
        <dgm:presLayoutVars>
          <dgm:chMax val="0"/>
          <dgm:bulletEnabled val="1"/>
        </dgm:presLayoutVars>
      </dgm:prSet>
      <dgm:spPr/>
    </dgm:pt>
    <dgm:pt modelId="{98FFAF20-7670-4F93-9913-B4E56DCD4A54}" type="pres">
      <dgm:prSet presAssocID="{001DE63F-B641-4E30-861E-8A756FFFDE58}" presName="spacer" presStyleCnt="0"/>
      <dgm:spPr/>
    </dgm:pt>
    <dgm:pt modelId="{439EE1AE-3790-4466-9E40-C178BC648AFD}" type="pres">
      <dgm:prSet presAssocID="{B46CBB61-6140-4DCF-8EA1-FC7EA265B414}" presName="parentText" presStyleLbl="node1" presStyleIdx="2" presStyleCnt="13">
        <dgm:presLayoutVars>
          <dgm:chMax val="0"/>
          <dgm:bulletEnabled val="1"/>
        </dgm:presLayoutVars>
      </dgm:prSet>
      <dgm:spPr/>
    </dgm:pt>
    <dgm:pt modelId="{4691F6B9-39FC-4886-A1D4-3D17342442CE}" type="pres">
      <dgm:prSet presAssocID="{3419E379-802F-4BD7-9EE6-E583A2EA292D}" presName="spacer" presStyleCnt="0"/>
      <dgm:spPr/>
    </dgm:pt>
    <dgm:pt modelId="{0182BEAD-3EA9-4B14-8392-3700915E6824}" type="pres">
      <dgm:prSet presAssocID="{2E48ACEE-8EAC-4A4E-B7D2-CA27CE79D5D4}" presName="parentText" presStyleLbl="node1" presStyleIdx="3" presStyleCnt="13">
        <dgm:presLayoutVars>
          <dgm:chMax val="0"/>
          <dgm:bulletEnabled val="1"/>
        </dgm:presLayoutVars>
      </dgm:prSet>
      <dgm:spPr/>
    </dgm:pt>
    <dgm:pt modelId="{7FEF5B6A-AC3D-436A-855F-37C6D0DD458F}" type="pres">
      <dgm:prSet presAssocID="{2058E0F5-EE2A-4DF9-89F0-BF8D1B86C8B1}" presName="spacer" presStyleCnt="0"/>
      <dgm:spPr/>
    </dgm:pt>
    <dgm:pt modelId="{5F8CBE72-785E-420C-9180-54C87DDD1A83}" type="pres">
      <dgm:prSet presAssocID="{C1B6192D-CEED-4424-B4CA-358756050609}" presName="parentText" presStyleLbl="node1" presStyleIdx="4" presStyleCnt="13">
        <dgm:presLayoutVars>
          <dgm:chMax val="0"/>
          <dgm:bulletEnabled val="1"/>
        </dgm:presLayoutVars>
      </dgm:prSet>
      <dgm:spPr/>
    </dgm:pt>
    <dgm:pt modelId="{C1B0FB65-539C-48FE-B612-ACDA1CEC9A3C}" type="pres">
      <dgm:prSet presAssocID="{1B290613-1293-46F8-83BF-0B26E0C2322E}" presName="spacer" presStyleCnt="0"/>
      <dgm:spPr/>
    </dgm:pt>
    <dgm:pt modelId="{F60716E4-A47B-4126-B053-AED98BA54E93}" type="pres">
      <dgm:prSet presAssocID="{4BA43D96-1F89-40B7-BD52-55107472786F}" presName="parentText" presStyleLbl="node1" presStyleIdx="5" presStyleCnt="13">
        <dgm:presLayoutVars>
          <dgm:chMax val="0"/>
          <dgm:bulletEnabled val="1"/>
        </dgm:presLayoutVars>
      </dgm:prSet>
      <dgm:spPr/>
    </dgm:pt>
    <dgm:pt modelId="{82DC51B4-FEF6-4293-A63F-BB47FA0AD393}" type="pres">
      <dgm:prSet presAssocID="{08C077AB-5F72-4D25-B7EB-FB98DBE651F8}" presName="spacer" presStyleCnt="0"/>
      <dgm:spPr/>
    </dgm:pt>
    <dgm:pt modelId="{A8D9B75E-B1A7-41D3-9822-7A4C66B6B2FF}" type="pres">
      <dgm:prSet presAssocID="{A6493EA8-2A59-45DE-8678-297039F44712}" presName="parentText" presStyleLbl="node1" presStyleIdx="6" presStyleCnt="13">
        <dgm:presLayoutVars>
          <dgm:chMax val="0"/>
          <dgm:bulletEnabled val="1"/>
        </dgm:presLayoutVars>
      </dgm:prSet>
      <dgm:spPr/>
    </dgm:pt>
    <dgm:pt modelId="{FC54D68E-963C-4154-ACE9-3FE98C4847F9}" type="pres">
      <dgm:prSet presAssocID="{98A2ED72-E27F-4323-8BB7-2FC98930383D}" presName="spacer" presStyleCnt="0"/>
      <dgm:spPr/>
    </dgm:pt>
    <dgm:pt modelId="{CC208C85-7D5B-46F4-B087-7547AC07B572}" type="pres">
      <dgm:prSet presAssocID="{1B986228-6405-4EE3-8330-12B298E44C54}" presName="parentText" presStyleLbl="node1" presStyleIdx="7" presStyleCnt="13">
        <dgm:presLayoutVars>
          <dgm:chMax val="0"/>
          <dgm:bulletEnabled val="1"/>
        </dgm:presLayoutVars>
      </dgm:prSet>
      <dgm:spPr/>
    </dgm:pt>
    <dgm:pt modelId="{0C024B87-B01C-4A62-85D3-936CDC39CB72}" type="pres">
      <dgm:prSet presAssocID="{D6378511-BE34-49A6-899E-AC78E6E044C4}" presName="spacer" presStyleCnt="0"/>
      <dgm:spPr/>
    </dgm:pt>
    <dgm:pt modelId="{45FF49E4-9D6D-49C6-A864-0A065B402D0C}" type="pres">
      <dgm:prSet presAssocID="{938D14C2-6B7F-4EB0-9EF3-2A2A4BB33D2F}" presName="parentText" presStyleLbl="node1" presStyleIdx="8" presStyleCnt="13">
        <dgm:presLayoutVars>
          <dgm:chMax val="0"/>
          <dgm:bulletEnabled val="1"/>
        </dgm:presLayoutVars>
      </dgm:prSet>
      <dgm:spPr/>
    </dgm:pt>
    <dgm:pt modelId="{542D3547-513B-450B-8049-9FF53AEB0732}" type="pres">
      <dgm:prSet presAssocID="{040A7FB0-40C9-4ECA-9038-AD299D8A8056}" presName="spacer" presStyleCnt="0"/>
      <dgm:spPr/>
    </dgm:pt>
    <dgm:pt modelId="{1FD0954C-F146-43B2-9BA1-314AE3CA8242}" type="pres">
      <dgm:prSet presAssocID="{B747780D-8949-451D-BFE1-49B83A4F818B}" presName="parentText" presStyleLbl="node1" presStyleIdx="9" presStyleCnt="13">
        <dgm:presLayoutVars>
          <dgm:chMax val="0"/>
          <dgm:bulletEnabled val="1"/>
        </dgm:presLayoutVars>
      </dgm:prSet>
      <dgm:spPr/>
    </dgm:pt>
    <dgm:pt modelId="{39163DC5-C6B2-4A02-8B5F-2C59021E216F}" type="pres">
      <dgm:prSet presAssocID="{A93A8560-F4BA-47BB-B181-AE501CDF2CBD}" presName="spacer" presStyleCnt="0"/>
      <dgm:spPr/>
    </dgm:pt>
    <dgm:pt modelId="{A8C60E9C-A315-41F1-92BB-000BB603F0AD}" type="pres">
      <dgm:prSet presAssocID="{88C06CD4-0EB8-44CE-955F-714AD2A8511A}" presName="parentText" presStyleLbl="node1" presStyleIdx="10" presStyleCnt="13">
        <dgm:presLayoutVars>
          <dgm:chMax val="0"/>
          <dgm:bulletEnabled val="1"/>
        </dgm:presLayoutVars>
      </dgm:prSet>
      <dgm:spPr/>
    </dgm:pt>
    <dgm:pt modelId="{F10678E7-9B93-4596-A5BB-41E28AC4C31C}" type="pres">
      <dgm:prSet presAssocID="{67E7FB7C-2081-4F3B-AFEC-D1211D50F006}" presName="spacer" presStyleCnt="0"/>
      <dgm:spPr/>
    </dgm:pt>
    <dgm:pt modelId="{063571B4-81F5-4B01-AB81-076D4322FAF6}" type="pres">
      <dgm:prSet presAssocID="{7D813770-9992-4BEC-BD31-AE28BD3624D8}" presName="parentText" presStyleLbl="node1" presStyleIdx="11" presStyleCnt="13">
        <dgm:presLayoutVars>
          <dgm:chMax val="0"/>
          <dgm:bulletEnabled val="1"/>
        </dgm:presLayoutVars>
      </dgm:prSet>
      <dgm:spPr/>
    </dgm:pt>
    <dgm:pt modelId="{678C1FCA-EBC9-4BAF-8433-93E22CD430A8}" type="pres">
      <dgm:prSet presAssocID="{5B4D6C28-D1CC-4CD0-BC15-DCAA39601398}" presName="spacer" presStyleCnt="0"/>
      <dgm:spPr/>
    </dgm:pt>
    <dgm:pt modelId="{897D6B16-A589-4355-A446-EA8F6BDBBC07}" type="pres">
      <dgm:prSet presAssocID="{7D403528-7AED-4D92-A005-8FADC4CF9AAF}" presName="parentText" presStyleLbl="node1" presStyleIdx="12" presStyleCnt="13">
        <dgm:presLayoutVars>
          <dgm:chMax val="0"/>
          <dgm:bulletEnabled val="1"/>
        </dgm:presLayoutVars>
      </dgm:prSet>
      <dgm:spPr/>
    </dgm:pt>
  </dgm:ptLst>
  <dgm:cxnLst>
    <dgm:cxn modelId="{A9096619-2AFD-45E9-BCCF-7D84B88B171E}" srcId="{097CD2AA-2AB0-4239-B450-7DCCC7C3CE2C}" destId="{2E48ACEE-8EAC-4A4E-B7D2-CA27CE79D5D4}" srcOrd="3" destOrd="0" parTransId="{009E804B-990E-4900-814E-5DF61A355AD3}" sibTransId="{2058E0F5-EE2A-4DF9-89F0-BF8D1B86C8B1}"/>
    <dgm:cxn modelId="{AE5ADC20-D2DF-4F2C-A7F7-53E7D2B424FC}" type="presOf" srcId="{C84F248E-1FF2-4B58-BF7E-C1BB4F03DBFF}" destId="{EDEFAC91-7F07-4578-9A14-B2261A1F7F99}" srcOrd="0" destOrd="0" presId="urn:microsoft.com/office/officeart/2005/8/layout/vList2"/>
    <dgm:cxn modelId="{76059125-F013-4F7B-A99D-77EEF3E61DDB}" srcId="{097CD2AA-2AB0-4239-B450-7DCCC7C3CE2C}" destId="{24035631-D373-41FA-AB94-FEB5F3F7EAEC}" srcOrd="0" destOrd="0" parTransId="{FB2E6F52-8004-4F80-AE51-D5515FEBC574}" sibTransId="{667083A0-70A8-4C7A-BAD2-DEC50C8F950E}"/>
    <dgm:cxn modelId="{8107C72D-57CE-482A-877B-BA46BDC5122E}" type="presOf" srcId="{1B986228-6405-4EE3-8330-12B298E44C54}" destId="{CC208C85-7D5B-46F4-B087-7547AC07B572}" srcOrd="0" destOrd="0" presId="urn:microsoft.com/office/officeart/2005/8/layout/vList2"/>
    <dgm:cxn modelId="{11A3C665-798C-414F-AFCD-1E998DEB4E6E}" srcId="{097CD2AA-2AB0-4239-B450-7DCCC7C3CE2C}" destId="{B46CBB61-6140-4DCF-8EA1-FC7EA265B414}" srcOrd="2" destOrd="0" parTransId="{E1365381-0B8C-4545-8EC0-1EAA0F88084A}" sibTransId="{3419E379-802F-4BD7-9EE6-E583A2EA292D}"/>
    <dgm:cxn modelId="{4258FD66-DF2B-422F-8C13-5E1846C538D2}" srcId="{097CD2AA-2AB0-4239-B450-7DCCC7C3CE2C}" destId="{1B986228-6405-4EE3-8330-12B298E44C54}" srcOrd="7" destOrd="0" parTransId="{EE8A931F-F7B8-4B54-8B19-E37CF8050670}" sibTransId="{D6378511-BE34-49A6-899E-AC78E6E044C4}"/>
    <dgm:cxn modelId="{C8EFAB47-13F6-4AAF-AF34-7645248A396B}" type="presOf" srcId="{24035631-D373-41FA-AB94-FEB5F3F7EAEC}" destId="{C0565D02-B596-4A45-A74A-3BA8046EB255}" srcOrd="0" destOrd="0" presId="urn:microsoft.com/office/officeart/2005/8/layout/vList2"/>
    <dgm:cxn modelId="{36BFF24C-1DA3-4F56-ABD0-5112E2145BC4}" srcId="{097CD2AA-2AB0-4239-B450-7DCCC7C3CE2C}" destId="{C1B6192D-CEED-4424-B4CA-358756050609}" srcOrd="4" destOrd="0" parTransId="{B62C85D5-A7F0-426B-9D5D-2A5FB8BF6B47}" sibTransId="{1B290613-1293-46F8-83BF-0B26E0C2322E}"/>
    <dgm:cxn modelId="{EBAD0E4D-04D3-448E-BAC7-8BCD4853DF65}" srcId="{097CD2AA-2AB0-4239-B450-7DCCC7C3CE2C}" destId="{4BA43D96-1F89-40B7-BD52-55107472786F}" srcOrd="5" destOrd="0" parTransId="{B6905FFE-03D1-454E-B587-EEE8D0F0A737}" sibTransId="{08C077AB-5F72-4D25-B7EB-FB98DBE651F8}"/>
    <dgm:cxn modelId="{710C934D-4C4A-4AA5-A1DA-7052CF76CEAB}" type="presOf" srcId="{4BA43D96-1F89-40B7-BD52-55107472786F}" destId="{F60716E4-A47B-4126-B053-AED98BA54E93}" srcOrd="0" destOrd="0" presId="urn:microsoft.com/office/officeart/2005/8/layout/vList2"/>
    <dgm:cxn modelId="{E7FECE6F-68F5-4745-AC09-E9B9248F0CB2}" srcId="{097CD2AA-2AB0-4239-B450-7DCCC7C3CE2C}" destId="{A6493EA8-2A59-45DE-8678-297039F44712}" srcOrd="6" destOrd="0" parTransId="{7CD60658-F00E-46EE-8508-7A93898D512E}" sibTransId="{98A2ED72-E27F-4323-8BB7-2FC98930383D}"/>
    <dgm:cxn modelId="{1651A653-86C1-4815-ABF5-6572A3E86EBB}" type="presOf" srcId="{938D14C2-6B7F-4EB0-9EF3-2A2A4BB33D2F}" destId="{45FF49E4-9D6D-49C6-A864-0A065B402D0C}" srcOrd="0" destOrd="0" presId="urn:microsoft.com/office/officeart/2005/8/layout/vList2"/>
    <dgm:cxn modelId="{65B8C179-B6FE-495B-AD24-1D78772A3C92}" srcId="{097CD2AA-2AB0-4239-B450-7DCCC7C3CE2C}" destId="{C84F248E-1FF2-4B58-BF7E-C1BB4F03DBFF}" srcOrd="1" destOrd="0" parTransId="{2D110164-D904-4B29-8524-8947E58ED57F}" sibTransId="{001DE63F-B641-4E30-861E-8A756FFFDE58}"/>
    <dgm:cxn modelId="{018D3997-03A4-44A8-86EC-1D278FF77E05}" type="presOf" srcId="{88C06CD4-0EB8-44CE-955F-714AD2A8511A}" destId="{A8C60E9C-A315-41F1-92BB-000BB603F0AD}" srcOrd="0" destOrd="0" presId="urn:microsoft.com/office/officeart/2005/8/layout/vList2"/>
    <dgm:cxn modelId="{D77DE7A7-7F2A-4C36-9B7C-8924176520CA}" type="presOf" srcId="{C1B6192D-CEED-4424-B4CA-358756050609}" destId="{5F8CBE72-785E-420C-9180-54C87DDD1A83}" srcOrd="0" destOrd="0" presId="urn:microsoft.com/office/officeart/2005/8/layout/vList2"/>
    <dgm:cxn modelId="{18AEB3AE-507B-4C15-9368-96778C5DDC3A}" srcId="{097CD2AA-2AB0-4239-B450-7DCCC7C3CE2C}" destId="{938D14C2-6B7F-4EB0-9EF3-2A2A4BB33D2F}" srcOrd="8" destOrd="0" parTransId="{0C86BF74-AEF4-4021-8B1A-5571BDDF2250}" sibTransId="{040A7FB0-40C9-4ECA-9038-AD299D8A8056}"/>
    <dgm:cxn modelId="{C96D52B2-9D96-41CD-864D-37142B6E33F8}" type="presOf" srcId="{7D403528-7AED-4D92-A005-8FADC4CF9AAF}" destId="{897D6B16-A589-4355-A446-EA8F6BDBBC07}" srcOrd="0" destOrd="0" presId="urn:microsoft.com/office/officeart/2005/8/layout/vList2"/>
    <dgm:cxn modelId="{2D4ABCB4-8087-4D04-BDF0-D9334B8C62D0}" srcId="{097CD2AA-2AB0-4239-B450-7DCCC7C3CE2C}" destId="{7D813770-9992-4BEC-BD31-AE28BD3624D8}" srcOrd="11" destOrd="0" parTransId="{97791ED8-F281-46B8-9559-AABBFBF7A83B}" sibTransId="{5B4D6C28-D1CC-4CD0-BC15-DCAA39601398}"/>
    <dgm:cxn modelId="{54DFECC2-B769-43C8-B6BD-CE33C0D11B83}" srcId="{097CD2AA-2AB0-4239-B450-7DCCC7C3CE2C}" destId="{7D403528-7AED-4D92-A005-8FADC4CF9AAF}" srcOrd="12" destOrd="0" parTransId="{E071C766-648F-4932-B0EB-F1DAB39B32BD}" sibTransId="{B5221922-0D10-4E8A-B420-64840ED70460}"/>
    <dgm:cxn modelId="{90EBA1C6-AF5E-4F8B-AB45-7D19EE506C14}" srcId="{097CD2AA-2AB0-4239-B450-7DCCC7C3CE2C}" destId="{88C06CD4-0EB8-44CE-955F-714AD2A8511A}" srcOrd="10" destOrd="0" parTransId="{3B2BB04F-6E2B-49D8-A149-F25852A3CB0B}" sibTransId="{67E7FB7C-2081-4F3B-AFEC-D1211D50F006}"/>
    <dgm:cxn modelId="{22F7B1CB-C856-4ACC-B768-FEAA794AC602}" type="presOf" srcId="{B46CBB61-6140-4DCF-8EA1-FC7EA265B414}" destId="{439EE1AE-3790-4466-9E40-C178BC648AFD}" srcOrd="0" destOrd="0" presId="urn:microsoft.com/office/officeart/2005/8/layout/vList2"/>
    <dgm:cxn modelId="{5C613ACD-0BD2-4F6B-9A86-A323D97B1A96}" type="presOf" srcId="{2E48ACEE-8EAC-4A4E-B7D2-CA27CE79D5D4}" destId="{0182BEAD-3EA9-4B14-8392-3700915E6824}" srcOrd="0" destOrd="0" presId="urn:microsoft.com/office/officeart/2005/8/layout/vList2"/>
    <dgm:cxn modelId="{8B3A70CE-E2B9-48DD-B9F9-60DEF89F0B00}" type="presOf" srcId="{B747780D-8949-451D-BFE1-49B83A4F818B}" destId="{1FD0954C-F146-43B2-9BA1-314AE3CA8242}" srcOrd="0" destOrd="0" presId="urn:microsoft.com/office/officeart/2005/8/layout/vList2"/>
    <dgm:cxn modelId="{816B9DD1-F562-4576-A10F-C59A199DD290}" srcId="{097CD2AA-2AB0-4239-B450-7DCCC7C3CE2C}" destId="{B747780D-8949-451D-BFE1-49B83A4F818B}" srcOrd="9" destOrd="0" parTransId="{46406B18-561E-4626-A961-E3DF9ED3D481}" sibTransId="{A93A8560-F4BA-47BB-B181-AE501CDF2CBD}"/>
    <dgm:cxn modelId="{C26E82DB-D2A5-45E6-BE3C-640A37D79C09}" type="presOf" srcId="{A6493EA8-2A59-45DE-8678-297039F44712}" destId="{A8D9B75E-B1A7-41D3-9822-7A4C66B6B2FF}" srcOrd="0" destOrd="0" presId="urn:microsoft.com/office/officeart/2005/8/layout/vList2"/>
    <dgm:cxn modelId="{CBEEACE6-104F-4DA5-8886-C25585B26BDE}" type="presOf" srcId="{097CD2AA-2AB0-4239-B450-7DCCC7C3CE2C}" destId="{08BA58D2-6CCD-46CB-BD8E-6F8EFBC8447E}" srcOrd="0" destOrd="0" presId="urn:microsoft.com/office/officeart/2005/8/layout/vList2"/>
    <dgm:cxn modelId="{BCDF14EA-3152-4765-8AF5-404A3A2821CB}" type="presOf" srcId="{7D813770-9992-4BEC-BD31-AE28BD3624D8}" destId="{063571B4-81F5-4B01-AB81-076D4322FAF6}" srcOrd="0" destOrd="0" presId="urn:microsoft.com/office/officeart/2005/8/layout/vList2"/>
    <dgm:cxn modelId="{05F794C5-B0E6-40FA-AA9A-ED3604426E06}" type="presParOf" srcId="{08BA58D2-6CCD-46CB-BD8E-6F8EFBC8447E}" destId="{C0565D02-B596-4A45-A74A-3BA8046EB255}" srcOrd="0" destOrd="0" presId="urn:microsoft.com/office/officeart/2005/8/layout/vList2"/>
    <dgm:cxn modelId="{16AD70E8-09CE-4EBD-8B92-1912601C2B9C}" type="presParOf" srcId="{08BA58D2-6CCD-46CB-BD8E-6F8EFBC8447E}" destId="{72789B59-818F-419F-8489-B951542B98DF}" srcOrd="1" destOrd="0" presId="urn:microsoft.com/office/officeart/2005/8/layout/vList2"/>
    <dgm:cxn modelId="{EF56BC6F-EDD8-445F-B991-5A12C15DA157}" type="presParOf" srcId="{08BA58D2-6CCD-46CB-BD8E-6F8EFBC8447E}" destId="{EDEFAC91-7F07-4578-9A14-B2261A1F7F99}" srcOrd="2" destOrd="0" presId="urn:microsoft.com/office/officeart/2005/8/layout/vList2"/>
    <dgm:cxn modelId="{811937BD-B27E-48DE-9F15-38B07177979A}" type="presParOf" srcId="{08BA58D2-6CCD-46CB-BD8E-6F8EFBC8447E}" destId="{98FFAF20-7670-4F93-9913-B4E56DCD4A54}" srcOrd="3" destOrd="0" presId="urn:microsoft.com/office/officeart/2005/8/layout/vList2"/>
    <dgm:cxn modelId="{6AA4BB33-356A-4A99-B740-7710FACD7266}" type="presParOf" srcId="{08BA58D2-6CCD-46CB-BD8E-6F8EFBC8447E}" destId="{439EE1AE-3790-4466-9E40-C178BC648AFD}" srcOrd="4" destOrd="0" presId="urn:microsoft.com/office/officeart/2005/8/layout/vList2"/>
    <dgm:cxn modelId="{3D8A17F8-097C-4238-84B0-176A7B0D2E4E}" type="presParOf" srcId="{08BA58D2-6CCD-46CB-BD8E-6F8EFBC8447E}" destId="{4691F6B9-39FC-4886-A1D4-3D17342442CE}" srcOrd="5" destOrd="0" presId="urn:microsoft.com/office/officeart/2005/8/layout/vList2"/>
    <dgm:cxn modelId="{71AB2E2A-4735-4370-B3B1-3D74595532C9}" type="presParOf" srcId="{08BA58D2-6CCD-46CB-BD8E-6F8EFBC8447E}" destId="{0182BEAD-3EA9-4B14-8392-3700915E6824}" srcOrd="6" destOrd="0" presId="urn:microsoft.com/office/officeart/2005/8/layout/vList2"/>
    <dgm:cxn modelId="{649ED869-1A95-4A47-9C4B-1EDDF7F4B62E}" type="presParOf" srcId="{08BA58D2-6CCD-46CB-BD8E-6F8EFBC8447E}" destId="{7FEF5B6A-AC3D-436A-855F-37C6D0DD458F}" srcOrd="7" destOrd="0" presId="urn:microsoft.com/office/officeart/2005/8/layout/vList2"/>
    <dgm:cxn modelId="{1642088C-B389-4BB7-A104-6BE9581A06F0}" type="presParOf" srcId="{08BA58D2-6CCD-46CB-BD8E-6F8EFBC8447E}" destId="{5F8CBE72-785E-420C-9180-54C87DDD1A83}" srcOrd="8" destOrd="0" presId="urn:microsoft.com/office/officeart/2005/8/layout/vList2"/>
    <dgm:cxn modelId="{0C1D836E-CE73-49AC-B9F2-2B76D65DB126}" type="presParOf" srcId="{08BA58D2-6CCD-46CB-BD8E-6F8EFBC8447E}" destId="{C1B0FB65-539C-48FE-B612-ACDA1CEC9A3C}" srcOrd="9" destOrd="0" presId="urn:microsoft.com/office/officeart/2005/8/layout/vList2"/>
    <dgm:cxn modelId="{042DD405-1792-45E7-9461-76A95AB23815}" type="presParOf" srcId="{08BA58D2-6CCD-46CB-BD8E-6F8EFBC8447E}" destId="{F60716E4-A47B-4126-B053-AED98BA54E93}" srcOrd="10" destOrd="0" presId="urn:microsoft.com/office/officeart/2005/8/layout/vList2"/>
    <dgm:cxn modelId="{7CB81FA8-4A81-4AE9-9BB2-A43703952BC4}" type="presParOf" srcId="{08BA58D2-6CCD-46CB-BD8E-6F8EFBC8447E}" destId="{82DC51B4-FEF6-4293-A63F-BB47FA0AD393}" srcOrd="11" destOrd="0" presId="urn:microsoft.com/office/officeart/2005/8/layout/vList2"/>
    <dgm:cxn modelId="{07FBA420-BE5F-4879-AAB1-B026E388937E}" type="presParOf" srcId="{08BA58D2-6CCD-46CB-BD8E-6F8EFBC8447E}" destId="{A8D9B75E-B1A7-41D3-9822-7A4C66B6B2FF}" srcOrd="12" destOrd="0" presId="urn:microsoft.com/office/officeart/2005/8/layout/vList2"/>
    <dgm:cxn modelId="{194C2ACF-65A2-46B5-85F0-766E0E06FD58}" type="presParOf" srcId="{08BA58D2-6CCD-46CB-BD8E-6F8EFBC8447E}" destId="{FC54D68E-963C-4154-ACE9-3FE98C4847F9}" srcOrd="13" destOrd="0" presId="urn:microsoft.com/office/officeart/2005/8/layout/vList2"/>
    <dgm:cxn modelId="{AD991A89-37C1-4995-87E8-E4E150B2D819}" type="presParOf" srcId="{08BA58D2-6CCD-46CB-BD8E-6F8EFBC8447E}" destId="{CC208C85-7D5B-46F4-B087-7547AC07B572}" srcOrd="14" destOrd="0" presId="urn:microsoft.com/office/officeart/2005/8/layout/vList2"/>
    <dgm:cxn modelId="{B856568D-B0BE-43BF-AE4D-51F2586AE98F}" type="presParOf" srcId="{08BA58D2-6CCD-46CB-BD8E-6F8EFBC8447E}" destId="{0C024B87-B01C-4A62-85D3-936CDC39CB72}" srcOrd="15" destOrd="0" presId="urn:microsoft.com/office/officeart/2005/8/layout/vList2"/>
    <dgm:cxn modelId="{41F21687-2360-4283-95D7-1C7A384EF54A}" type="presParOf" srcId="{08BA58D2-6CCD-46CB-BD8E-6F8EFBC8447E}" destId="{45FF49E4-9D6D-49C6-A864-0A065B402D0C}" srcOrd="16" destOrd="0" presId="urn:microsoft.com/office/officeart/2005/8/layout/vList2"/>
    <dgm:cxn modelId="{7BE0D984-24B6-4464-AD7B-659584CD11D8}" type="presParOf" srcId="{08BA58D2-6CCD-46CB-BD8E-6F8EFBC8447E}" destId="{542D3547-513B-450B-8049-9FF53AEB0732}" srcOrd="17" destOrd="0" presId="urn:microsoft.com/office/officeart/2005/8/layout/vList2"/>
    <dgm:cxn modelId="{4BF80F9B-66E5-4DB7-A457-BCE6ABE41516}" type="presParOf" srcId="{08BA58D2-6CCD-46CB-BD8E-6F8EFBC8447E}" destId="{1FD0954C-F146-43B2-9BA1-314AE3CA8242}" srcOrd="18" destOrd="0" presId="urn:microsoft.com/office/officeart/2005/8/layout/vList2"/>
    <dgm:cxn modelId="{175778D4-356D-45BE-B9D8-FA0F10D5A4CF}" type="presParOf" srcId="{08BA58D2-6CCD-46CB-BD8E-6F8EFBC8447E}" destId="{39163DC5-C6B2-4A02-8B5F-2C59021E216F}" srcOrd="19" destOrd="0" presId="urn:microsoft.com/office/officeart/2005/8/layout/vList2"/>
    <dgm:cxn modelId="{8DE7F2BD-635B-4989-88CD-E0965B31B90E}" type="presParOf" srcId="{08BA58D2-6CCD-46CB-BD8E-6F8EFBC8447E}" destId="{A8C60E9C-A315-41F1-92BB-000BB603F0AD}" srcOrd="20" destOrd="0" presId="urn:microsoft.com/office/officeart/2005/8/layout/vList2"/>
    <dgm:cxn modelId="{9A87109C-2411-4B1D-A76F-3AE9E2A4DDE3}" type="presParOf" srcId="{08BA58D2-6CCD-46CB-BD8E-6F8EFBC8447E}" destId="{F10678E7-9B93-4596-A5BB-41E28AC4C31C}" srcOrd="21" destOrd="0" presId="urn:microsoft.com/office/officeart/2005/8/layout/vList2"/>
    <dgm:cxn modelId="{98DFCC7C-2070-4185-B857-6FB91EA6FB1E}" type="presParOf" srcId="{08BA58D2-6CCD-46CB-BD8E-6F8EFBC8447E}" destId="{063571B4-81F5-4B01-AB81-076D4322FAF6}" srcOrd="22" destOrd="0" presId="urn:microsoft.com/office/officeart/2005/8/layout/vList2"/>
    <dgm:cxn modelId="{9D1E08F4-CE24-4BD0-BBA6-D6239CE7AC7B}" type="presParOf" srcId="{08BA58D2-6CCD-46CB-BD8E-6F8EFBC8447E}" destId="{678C1FCA-EBC9-4BAF-8433-93E22CD430A8}" srcOrd="23" destOrd="0" presId="urn:microsoft.com/office/officeart/2005/8/layout/vList2"/>
    <dgm:cxn modelId="{BB6E8470-D986-4D75-9D61-3212C5CBEF1C}" type="presParOf" srcId="{08BA58D2-6CCD-46CB-BD8E-6F8EFBC8447E}" destId="{897D6B16-A589-4355-A446-EA8F6BDBBC07}" srcOrd="2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D061747-EC66-4D53-832C-23F587C286BE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7DBCFE14-F0A9-428E-A866-1DE4E90B7453}">
      <dgm:prSet/>
      <dgm:spPr/>
      <dgm:t>
        <a:bodyPr/>
        <a:lstStyle/>
        <a:p>
          <a:r>
            <a:rPr lang="en-US"/>
            <a:t>Text C – På sommarstugan </a:t>
          </a:r>
        </a:p>
      </dgm:t>
    </dgm:pt>
    <dgm:pt modelId="{201FB54D-65C3-41AE-9809-FA5EE4C75154}" type="parTrans" cxnId="{D4BB05DC-F228-4C12-8F5F-872439DF5180}">
      <dgm:prSet/>
      <dgm:spPr/>
      <dgm:t>
        <a:bodyPr/>
        <a:lstStyle/>
        <a:p>
          <a:endParaRPr lang="en-US"/>
        </a:p>
      </dgm:t>
    </dgm:pt>
    <dgm:pt modelId="{1AE68F52-4AC2-4264-B37D-93647B62EF03}" type="sibTrans" cxnId="{D4BB05DC-F228-4C12-8F5F-872439DF5180}">
      <dgm:prSet/>
      <dgm:spPr/>
      <dgm:t>
        <a:bodyPr/>
        <a:lstStyle/>
        <a:p>
          <a:endParaRPr lang="en-US"/>
        </a:p>
      </dgm:t>
    </dgm:pt>
    <dgm:pt modelId="{85F81BFB-3BF6-4260-B44B-4B4162363679}">
      <dgm:prSet/>
      <dgm:spPr/>
      <dgm:t>
        <a:bodyPr/>
        <a:lstStyle/>
        <a:p>
          <a:r>
            <a:rPr lang="en-US"/>
            <a:t>• weekend = ett veckoslut / en helg (på veckoslut = on the weekend)</a:t>
          </a:r>
        </a:p>
      </dgm:t>
    </dgm:pt>
    <dgm:pt modelId="{49B19FC6-8E12-41E1-BF0E-7D0AB178C860}" type="parTrans" cxnId="{D27BADA2-A076-43E0-8BED-FFA02859103B}">
      <dgm:prSet/>
      <dgm:spPr/>
      <dgm:t>
        <a:bodyPr/>
        <a:lstStyle/>
        <a:p>
          <a:endParaRPr lang="en-US"/>
        </a:p>
      </dgm:t>
    </dgm:pt>
    <dgm:pt modelId="{BCD3D198-2B3C-49FB-AF91-B523ACF9D0E7}" type="sibTrans" cxnId="{D27BADA2-A076-43E0-8BED-FFA02859103B}">
      <dgm:prSet/>
      <dgm:spPr/>
      <dgm:t>
        <a:bodyPr/>
        <a:lstStyle/>
        <a:p>
          <a:endParaRPr lang="en-US"/>
        </a:p>
      </dgm:t>
    </dgm:pt>
    <dgm:pt modelId="{BE1FECD0-0860-4FCA-9CFE-1F188E939F47}">
      <dgm:prSet/>
      <dgm:spPr/>
      <dgm:t>
        <a:bodyPr/>
        <a:lstStyle/>
        <a:p>
          <a:r>
            <a:rPr lang="en-US"/>
            <a:t>• a friend = en kompis, -en </a:t>
          </a:r>
        </a:p>
      </dgm:t>
    </dgm:pt>
    <dgm:pt modelId="{CD7BEFF3-9E05-4683-8835-FDC31802FA4D}" type="parTrans" cxnId="{26D09C3D-82AC-43F4-99AF-F341BD8594E5}">
      <dgm:prSet/>
      <dgm:spPr/>
      <dgm:t>
        <a:bodyPr/>
        <a:lstStyle/>
        <a:p>
          <a:endParaRPr lang="en-US"/>
        </a:p>
      </dgm:t>
    </dgm:pt>
    <dgm:pt modelId="{78CB9626-F956-423F-AD25-23EEFDB0523C}" type="sibTrans" cxnId="{26D09C3D-82AC-43F4-99AF-F341BD8594E5}">
      <dgm:prSet/>
      <dgm:spPr/>
      <dgm:t>
        <a:bodyPr/>
        <a:lstStyle/>
        <a:p>
          <a:endParaRPr lang="en-US"/>
        </a:p>
      </dgm:t>
    </dgm:pt>
    <dgm:pt modelId="{51184D34-0AD7-4996-97F5-4ACAE61BC6E4}">
      <dgm:prSet/>
      <dgm:spPr/>
      <dgm:t>
        <a:bodyPr/>
        <a:lstStyle/>
        <a:p>
          <a:r>
            <a:rPr lang="en-US"/>
            <a:t>• free (adjective) = ledig, ledigt, lediga </a:t>
          </a:r>
        </a:p>
      </dgm:t>
    </dgm:pt>
    <dgm:pt modelId="{CD820B79-7941-4585-BA62-0DCE661D71EC}" type="parTrans" cxnId="{E4F433B8-6295-41F0-B820-4F2F5AF675A7}">
      <dgm:prSet/>
      <dgm:spPr/>
      <dgm:t>
        <a:bodyPr/>
        <a:lstStyle/>
        <a:p>
          <a:endParaRPr lang="en-US"/>
        </a:p>
      </dgm:t>
    </dgm:pt>
    <dgm:pt modelId="{FBF03CBB-07AB-49FB-B239-CCA1FAE8B3CC}" type="sibTrans" cxnId="{E4F433B8-6295-41F0-B820-4F2F5AF675A7}">
      <dgm:prSet/>
      <dgm:spPr/>
      <dgm:t>
        <a:bodyPr/>
        <a:lstStyle/>
        <a:p>
          <a:endParaRPr lang="en-US"/>
        </a:p>
      </dgm:t>
    </dgm:pt>
    <dgm:pt modelId="{E506BC5A-6D09-4FEC-BF29-ACAD0D983D38}">
      <dgm:prSet/>
      <dgm:spPr/>
      <dgm:t>
        <a:bodyPr/>
        <a:lstStyle/>
        <a:p>
          <a:r>
            <a:rPr lang="en-US"/>
            <a:t>• sommer cottage = en sommarstuga, -n </a:t>
          </a:r>
        </a:p>
      </dgm:t>
    </dgm:pt>
    <dgm:pt modelId="{CECD89D0-B4C8-4250-BAAD-07F882CFEA5C}" type="parTrans" cxnId="{8EF90AB0-5776-4D21-89A9-AC55EF67D8DF}">
      <dgm:prSet/>
      <dgm:spPr/>
      <dgm:t>
        <a:bodyPr/>
        <a:lstStyle/>
        <a:p>
          <a:endParaRPr lang="en-US"/>
        </a:p>
      </dgm:t>
    </dgm:pt>
    <dgm:pt modelId="{3A1FA95C-7C6E-4F4D-B50A-9A6760876C09}" type="sibTrans" cxnId="{8EF90AB0-5776-4D21-89A9-AC55EF67D8DF}">
      <dgm:prSet/>
      <dgm:spPr/>
      <dgm:t>
        <a:bodyPr/>
        <a:lstStyle/>
        <a:p>
          <a:endParaRPr lang="en-US"/>
        </a:p>
      </dgm:t>
    </dgm:pt>
    <dgm:pt modelId="{DADF9569-F1D7-4206-8522-DB5231259983}">
      <dgm:prSet/>
      <dgm:spPr/>
      <dgm:t>
        <a:bodyPr/>
        <a:lstStyle/>
        <a:p>
          <a:r>
            <a:rPr lang="en-US"/>
            <a:t>• this weekend = i helgen </a:t>
          </a:r>
        </a:p>
      </dgm:t>
    </dgm:pt>
    <dgm:pt modelId="{8025BF1A-3B05-41DE-8BC9-42A16CC714DF}" type="parTrans" cxnId="{FA4D5188-888D-4644-A4B4-3E9D518DE5DD}">
      <dgm:prSet/>
      <dgm:spPr/>
      <dgm:t>
        <a:bodyPr/>
        <a:lstStyle/>
        <a:p>
          <a:endParaRPr lang="en-US"/>
        </a:p>
      </dgm:t>
    </dgm:pt>
    <dgm:pt modelId="{B7905155-CAEB-4F59-9BC6-8777B5A599F0}" type="sibTrans" cxnId="{FA4D5188-888D-4644-A4B4-3E9D518DE5DD}">
      <dgm:prSet/>
      <dgm:spPr/>
      <dgm:t>
        <a:bodyPr/>
        <a:lstStyle/>
        <a:p>
          <a:endParaRPr lang="en-US"/>
        </a:p>
      </dgm:t>
    </dgm:pt>
    <dgm:pt modelId="{FC6E01A8-1E64-403D-B26E-3ACC58FEB2C8}">
      <dgm:prSet/>
      <dgm:spPr/>
      <dgm:t>
        <a:bodyPr/>
        <a:lstStyle/>
        <a:p>
          <a:r>
            <a:rPr lang="en-US"/>
            <a:t>• in the city = i stan </a:t>
          </a:r>
        </a:p>
      </dgm:t>
    </dgm:pt>
    <dgm:pt modelId="{AF1A6786-2580-4F5B-ACBB-49BA88E32A67}" type="parTrans" cxnId="{455A596F-9733-4536-AFF1-F91365B0408D}">
      <dgm:prSet/>
      <dgm:spPr/>
      <dgm:t>
        <a:bodyPr/>
        <a:lstStyle/>
        <a:p>
          <a:endParaRPr lang="en-US"/>
        </a:p>
      </dgm:t>
    </dgm:pt>
    <dgm:pt modelId="{1146F9BB-C91C-4464-A974-111675A80A28}" type="sibTrans" cxnId="{455A596F-9733-4536-AFF1-F91365B0408D}">
      <dgm:prSet/>
      <dgm:spPr/>
      <dgm:t>
        <a:bodyPr/>
        <a:lstStyle/>
        <a:p>
          <a:endParaRPr lang="en-US"/>
        </a:p>
      </dgm:t>
    </dgm:pt>
    <dgm:pt modelId="{50DFFD2F-3BE2-4E60-B1EF-D7A2A4BCD445}">
      <dgm:prSet/>
      <dgm:spPr/>
      <dgm:t>
        <a:bodyPr/>
        <a:lstStyle/>
        <a:p>
          <a:r>
            <a:rPr lang="en-US"/>
            <a:t>• go to sauna = bada bastu </a:t>
          </a:r>
        </a:p>
      </dgm:t>
    </dgm:pt>
    <dgm:pt modelId="{D039CCC8-3B1C-40EE-A71C-FF6D4229E633}" type="parTrans" cxnId="{65AECB27-0333-487B-BAE9-2360F413280A}">
      <dgm:prSet/>
      <dgm:spPr/>
      <dgm:t>
        <a:bodyPr/>
        <a:lstStyle/>
        <a:p>
          <a:endParaRPr lang="en-US"/>
        </a:p>
      </dgm:t>
    </dgm:pt>
    <dgm:pt modelId="{69CE5958-3F40-4B1C-AC5A-9398167ECED8}" type="sibTrans" cxnId="{65AECB27-0333-487B-BAE9-2360F413280A}">
      <dgm:prSet/>
      <dgm:spPr/>
      <dgm:t>
        <a:bodyPr/>
        <a:lstStyle/>
        <a:p>
          <a:endParaRPr lang="en-US"/>
        </a:p>
      </dgm:t>
    </dgm:pt>
    <dgm:pt modelId="{4EF1734C-1809-4A3D-9F9E-A4C6F54246FE}">
      <dgm:prSet/>
      <dgm:spPr/>
      <dgm:t>
        <a:bodyPr/>
        <a:lstStyle/>
        <a:p>
          <a:r>
            <a:rPr lang="en-US"/>
            <a:t>• take it easy = ta det lugnt </a:t>
          </a:r>
        </a:p>
      </dgm:t>
    </dgm:pt>
    <dgm:pt modelId="{B3ECDCD3-A749-43F5-AAEE-9880DCA3169C}" type="parTrans" cxnId="{C04FDE49-EE51-4A1A-8828-A6C5B6D64945}">
      <dgm:prSet/>
      <dgm:spPr/>
      <dgm:t>
        <a:bodyPr/>
        <a:lstStyle/>
        <a:p>
          <a:endParaRPr lang="en-US"/>
        </a:p>
      </dgm:t>
    </dgm:pt>
    <dgm:pt modelId="{75C14CD7-F105-44DC-A0DD-E9F62224DD15}" type="sibTrans" cxnId="{C04FDE49-EE51-4A1A-8828-A6C5B6D64945}">
      <dgm:prSet/>
      <dgm:spPr/>
      <dgm:t>
        <a:bodyPr/>
        <a:lstStyle/>
        <a:p>
          <a:endParaRPr lang="en-US"/>
        </a:p>
      </dgm:t>
    </dgm:pt>
    <dgm:pt modelId="{69D7B0F5-4055-409A-A4DB-963A0EF2E314}">
      <dgm:prSet/>
      <dgm:spPr/>
      <dgm:t>
        <a:bodyPr/>
        <a:lstStyle/>
        <a:p>
          <a:r>
            <a:rPr lang="en-US"/>
            <a:t>• enough = tillräckligt </a:t>
          </a:r>
        </a:p>
      </dgm:t>
    </dgm:pt>
    <dgm:pt modelId="{DD5C3EEC-0AD8-437E-97B5-5F5F7AC002BD}" type="parTrans" cxnId="{4B3B49A7-DF41-4C63-9C68-DD6B63B75788}">
      <dgm:prSet/>
      <dgm:spPr/>
      <dgm:t>
        <a:bodyPr/>
        <a:lstStyle/>
        <a:p>
          <a:endParaRPr lang="en-US"/>
        </a:p>
      </dgm:t>
    </dgm:pt>
    <dgm:pt modelId="{A6CF7FB1-5D6B-4988-8B23-2CAA1903171A}" type="sibTrans" cxnId="{4B3B49A7-DF41-4C63-9C68-DD6B63B75788}">
      <dgm:prSet/>
      <dgm:spPr/>
      <dgm:t>
        <a:bodyPr/>
        <a:lstStyle/>
        <a:p>
          <a:endParaRPr lang="en-US"/>
        </a:p>
      </dgm:t>
    </dgm:pt>
    <dgm:pt modelId="{1224E59D-7ADC-43D0-8D1C-38C2E57509AE}">
      <dgm:prSet/>
      <dgm:spPr/>
      <dgm:t>
        <a:bodyPr/>
        <a:lstStyle/>
        <a:p>
          <a:r>
            <a:rPr lang="en-US"/>
            <a:t>• Om isen är tillräckligt stark, … </a:t>
          </a:r>
        </a:p>
      </dgm:t>
    </dgm:pt>
    <dgm:pt modelId="{9BE9ABA5-1376-4C22-A67E-3663D4A89E20}" type="parTrans" cxnId="{DB2ACD08-FAD5-43E3-A3CE-6A745567A91B}">
      <dgm:prSet/>
      <dgm:spPr/>
      <dgm:t>
        <a:bodyPr/>
        <a:lstStyle/>
        <a:p>
          <a:endParaRPr lang="en-US"/>
        </a:p>
      </dgm:t>
    </dgm:pt>
    <dgm:pt modelId="{0C441D3B-B167-4F9F-BC34-871D92B757F1}" type="sibTrans" cxnId="{DB2ACD08-FAD5-43E3-A3CE-6A745567A91B}">
      <dgm:prSet/>
      <dgm:spPr/>
      <dgm:t>
        <a:bodyPr/>
        <a:lstStyle/>
        <a:p>
          <a:endParaRPr lang="en-US"/>
        </a:p>
      </dgm:t>
    </dgm:pt>
    <dgm:pt modelId="{110002BF-301D-468B-A207-7661DD548AB2}" type="pres">
      <dgm:prSet presAssocID="{7D061747-EC66-4D53-832C-23F587C286BE}" presName="vert0" presStyleCnt="0">
        <dgm:presLayoutVars>
          <dgm:dir/>
          <dgm:animOne val="branch"/>
          <dgm:animLvl val="lvl"/>
        </dgm:presLayoutVars>
      </dgm:prSet>
      <dgm:spPr/>
    </dgm:pt>
    <dgm:pt modelId="{36902F01-A193-401A-9A0A-99BE311DF562}" type="pres">
      <dgm:prSet presAssocID="{7DBCFE14-F0A9-428E-A866-1DE4E90B7453}" presName="thickLine" presStyleLbl="alignNode1" presStyleIdx="0" presStyleCnt="11"/>
      <dgm:spPr/>
    </dgm:pt>
    <dgm:pt modelId="{9E784422-38B5-45BC-A43F-D377EE006FBA}" type="pres">
      <dgm:prSet presAssocID="{7DBCFE14-F0A9-428E-A866-1DE4E90B7453}" presName="horz1" presStyleCnt="0"/>
      <dgm:spPr/>
    </dgm:pt>
    <dgm:pt modelId="{202BE09A-F78B-4585-8619-BA7B4F80A709}" type="pres">
      <dgm:prSet presAssocID="{7DBCFE14-F0A9-428E-A866-1DE4E90B7453}" presName="tx1" presStyleLbl="revTx" presStyleIdx="0" presStyleCnt="11"/>
      <dgm:spPr/>
    </dgm:pt>
    <dgm:pt modelId="{65705655-D8B7-4CBA-A60C-329B80DCEA9B}" type="pres">
      <dgm:prSet presAssocID="{7DBCFE14-F0A9-428E-A866-1DE4E90B7453}" presName="vert1" presStyleCnt="0"/>
      <dgm:spPr/>
    </dgm:pt>
    <dgm:pt modelId="{527557AF-D39F-4BAB-8F46-52521DB2AF04}" type="pres">
      <dgm:prSet presAssocID="{85F81BFB-3BF6-4260-B44B-4B4162363679}" presName="thickLine" presStyleLbl="alignNode1" presStyleIdx="1" presStyleCnt="11"/>
      <dgm:spPr/>
    </dgm:pt>
    <dgm:pt modelId="{F2E19224-4CC6-4ED6-8397-DA8A9B85FB5F}" type="pres">
      <dgm:prSet presAssocID="{85F81BFB-3BF6-4260-B44B-4B4162363679}" presName="horz1" presStyleCnt="0"/>
      <dgm:spPr/>
    </dgm:pt>
    <dgm:pt modelId="{BAF3B99F-21DC-40E4-BDDE-4B43EE5CDB6C}" type="pres">
      <dgm:prSet presAssocID="{85F81BFB-3BF6-4260-B44B-4B4162363679}" presName="tx1" presStyleLbl="revTx" presStyleIdx="1" presStyleCnt="11"/>
      <dgm:spPr/>
    </dgm:pt>
    <dgm:pt modelId="{667B9352-003B-4EC0-BF4F-A134BB9959F8}" type="pres">
      <dgm:prSet presAssocID="{85F81BFB-3BF6-4260-B44B-4B4162363679}" presName="vert1" presStyleCnt="0"/>
      <dgm:spPr/>
    </dgm:pt>
    <dgm:pt modelId="{E87D9D64-6E34-4F09-B6B2-7B29C8BD7341}" type="pres">
      <dgm:prSet presAssocID="{BE1FECD0-0860-4FCA-9CFE-1F188E939F47}" presName="thickLine" presStyleLbl="alignNode1" presStyleIdx="2" presStyleCnt="11"/>
      <dgm:spPr/>
    </dgm:pt>
    <dgm:pt modelId="{5F73E1DD-E646-4115-864F-1714D5EFD57A}" type="pres">
      <dgm:prSet presAssocID="{BE1FECD0-0860-4FCA-9CFE-1F188E939F47}" presName="horz1" presStyleCnt="0"/>
      <dgm:spPr/>
    </dgm:pt>
    <dgm:pt modelId="{A93C2767-C52B-40D7-BA97-09F49F5A3132}" type="pres">
      <dgm:prSet presAssocID="{BE1FECD0-0860-4FCA-9CFE-1F188E939F47}" presName="tx1" presStyleLbl="revTx" presStyleIdx="2" presStyleCnt="11"/>
      <dgm:spPr/>
    </dgm:pt>
    <dgm:pt modelId="{962A4649-895B-4D22-ABED-3A50F7B7F3FD}" type="pres">
      <dgm:prSet presAssocID="{BE1FECD0-0860-4FCA-9CFE-1F188E939F47}" presName="vert1" presStyleCnt="0"/>
      <dgm:spPr/>
    </dgm:pt>
    <dgm:pt modelId="{FE82CFB8-DB9D-48AD-BE0F-FE36AF9F17B3}" type="pres">
      <dgm:prSet presAssocID="{51184D34-0AD7-4996-97F5-4ACAE61BC6E4}" presName="thickLine" presStyleLbl="alignNode1" presStyleIdx="3" presStyleCnt="11"/>
      <dgm:spPr/>
    </dgm:pt>
    <dgm:pt modelId="{5231B0AA-C3BA-40F5-BC07-3AFD44849826}" type="pres">
      <dgm:prSet presAssocID="{51184D34-0AD7-4996-97F5-4ACAE61BC6E4}" presName="horz1" presStyleCnt="0"/>
      <dgm:spPr/>
    </dgm:pt>
    <dgm:pt modelId="{A42D1773-0101-406A-A4AF-6F63567E22A9}" type="pres">
      <dgm:prSet presAssocID="{51184D34-0AD7-4996-97F5-4ACAE61BC6E4}" presName="tx1" presStyleLbl="revTx" presStyleIdx="3" presStyleCnt="11"/>
      <dgm:spPr/>
    </dgm:pt>
    <dgm:pt modelId="{65EC964B-4CC1-4FD2-9BD1-C1C26AE1BC6E}" type="pres">
      <dgm:prSet presAssocID="{51184D34-0AD7-4996-97F5-4ACAE61BC6E4}" presName="vert1" presStyleCnt="0"/>
      <dgm:spPr/>
    </dgm:pt>
    <dgm:pt modelId="{C1AA7A6D-8D6A-45FC-896A-28B26A467C6D}" type="pres">
      <dgm:prSet presAssocID="{E506BC5A-6D09-4FEC-BF29-ACAD0D983D38}" presName="thickLine" presStyleLbl="alignNode1" presStyleIdx="4" presStyleCnt="11"/>
      <dgm:spPr/>
    </dgm:pt>
    <dgm:pt modelId="{6487D775-63F8-40F5-B9AC-0029396CB455}" type="pres">
      <dgm:prSet presAssocID="{E506BC5A-6D09-4FEC-BF29-ACAD0D983D38}" presName="horz1" presStyleCnt="0"/>
      <dgm:spPr/>
    </dgm:pt>
    <dgm:pt modelId="{8437D703-99C2-41DE-B230-0689DDC42B46}" type="pres">
      <dgm:prSet presAssocID="{E506BC5A-6D09-4FEC-BF29-ACAD0D983D38}" presName="tx1" presStyleLbl="revTx" presStyleIdx="4" presStyleCnt="11"/>
      <dgm:spPr/>
    </dgm:pt>
    <dgm:pt modelId="{A0690803-1C17-4B16-B8EA-084622EBFD71}" type="pres">
      <dgm:prSet presAssocID="{E506BC5A-6D09-4FEC-BF29-ACAD0D983D38}" presName="vert1" presStyleCnt="0"/>
      <dgm:spPr/>
    </dgm:pt>
    <dgm:pt modelId="{E9B9C21E-189D-4C14-8CC1-F9735EFCEAF4}" type="pres">
      <dgm:prSet presAssocID="{DADF9569-F1D7-4206-8522-DB5231259983}" presName="thickLine" presStyleLbl="alignNode1" presStyleIdx="5" presStyleCnt="11"/>
      <dgm:spPr/>
    </dgm:pt>
    <dgm:pt modelId="{81AC30D3-3217-4516-8E08-C8261E6EC1E9}" type="pres">
      <dgm:prSet presAssocID="{DADF9569-F1D7-4206-8522-DB5231259983}" presName="horz1" presStyleCnt="0"/>
      <dgm:spPr/>
    </dgm:pt>
    <dgm:pt modelId="{32526867-8578-48A2-91C9-1B5C9DC9CF9D}" type="pres">
      <dgm:prSet presAssocID="{DADF9569-F1D7-4206-8522-DB5231259983}" presName="tx1" presStyleLbl="revTx" presStyleIdx="5" presStyleCnt="11"/>
      <dgm:spPr/>
    </dgm:pt>
    <dgm:pt modelId="{788A7837-11DC-419A-A6DA-A3E5F25B8936}" type="pres">
      <dgm:prSet presAssocID="{DADF9569-F1D7-4206-8522-DB5231259983}" presName="vert1" presStyleCnt="0"/>
      <dgm:spPr/>
    </dgm:pt>
    <dgm:pt modelId="{62CB1023-C5D4-4EE7-866A-5557BB8106B5}" type="pres">
      <dgm:prSet presAssocID="{FC6E01A8-1E64-403D-B26E-3ACC58FEB2C8}" presName="thickLine" presStyleLbl="alignNode1" presStyleIdx="6" presStyleCnt="11"/>
      <dgm:spPr/>
    </dgm:pt>
    <dgm:pt modelId="{53AAD3C0-FC50-4BA4-A499-23D2F548CE02}" type="pres">
      <dgm:prSet presAssocID="{FC6E01A8-1E64-403D-B26E-3ACC58FEB2C8}" presName="horz1" presStyleCnt="0"/>
      <dgm:spPr/>
    </dgm:pt>
    <dgm:pt modelId="{A24054F7-8F22-4DFD-851C-7DD9C19AADE1}" type="pres">
      <dgm:prSet presAssocID="{FC6E01A8-1E64-403D-B26E-3ACC58FEB2C8}" presName="tx1" presStyleLbl="revTx" presStyleIdx="6" presStyleCnt="11"/>
      <dgm:spPr/>
    </dgm:pt>
    <dgm:pt modelId="{C6D19D74-4C40-4BB9-AA88-4CA000DEA0EE}" type="pres">
      <dgm:prSet presAssocID="{FC6E01A8-1E64-403D-B26E-3ACC58FEB2C8}" presName="vert1" presStyleCnt="0"/>
      <dgm:spPr/>
    </dgm:pt>
    <dgm:pt modelId="{890E6C7E-7D2C-41B8-BF39-05882CBBA124}" type="pres">
      <dgm:prSet presAssocID="{50DFFD2F-3BE2-4E60-B1EF-D7A2A4BCD445}" presName="thickLine" presStyleLbl="alignNode1" presStyleIdx="7" presStyleCnt="11"/>
      <dgm:spPr/>
    </dgm:pt>
    <dgm:pt modelId="{68D53C58-B925-40E1-8A39-AB3CED2B847F}" type="pres">
      <dgm:prSet presAssocID="{50DFFD2F-3BE2-4E60-B1EF-D7A2A4BCD445}" presName="horz1" presStyleCnt="0"/>
      <dgm:spPr/>
    </dgm:pt>
    <dgm:pt modelId="{915415A9-AE41-4566-B653-C29E9C87210E}" type="pres">
      <dgm:prSet presAssocID="{50DFFD2F-3BE2-4E60-B1EF-D7A2A4BCD445}" presName="tx1" presStyleLbl="revTx" presStyleIdx="7" presStyleCnt="11"/>
      <dgm:spPr/>
    </dgm:pt>
    <dgm:pt modelId="{1F0E265F-11EE-465C-BB2A-A140844D2277}" type="pres">
      <dgm:prSet presAssocID="{50DFFD2F-3BE2-4E60-B1EF-D7A2A4BCD445}" presName="vert1" presStyleCnt="0"/>
      <dgm:spPr/>
    </dgm:pt>
    <dgm:pt modelId="{9B1972CA-003D-45C5-A824-8EC7473AEA15}" type="pres">
      <dgm:prSet presAssocID="{4EF1734C-1809-4A3D-9F9E-A4C6F54246FE}" presName="thickLine" presStyleLbl="alignNode1" presStyleIdx="8" presStyleCnt="11"/>
      <dgm:spPr/>
    </dgm:pt>
    <dgm:pt modelId="{82C825E4-C2A5-480D-91EF-3D01339F2BF8}" type="pres">
      <dgm:prSet presAssocID="{4EF1734C-1809-4A3D-9F9E-A4C6F54246FE}" presName="horz1" presStyleCnt="0"/>
      <dgm:spPr/>
    </dgm:pt>
    <dgm:pt modelId="{3411B658-4809-4829-AB0D-EC7A4E48A78C}" type="pres">
      <dgm:prSet presAssocID="{4EF1734C-1809-4A3D-9F9E-A4C6F54246FE}" presName="tx1" presStyleLbl="revTx" presStyleIdx="8" presStyleCnt="11"/>
      <dgm:spPr/>
    </dgm:pt>
    <dgm:pt modelId="{864B958B-F002-4F5B-9C00-5C06B46CDE11}" type="pres">
      <dgm:prSet presAssocID="{4EF1734C-1809-4A3D-9F9E-A4C6F54246FE}" presName="vert1" presStyleCnt="0"/>
      <dgm:spPr/>
    </dgm:pt>
    <dgm:pt modelId="{2EE50025-C6F7-421C-8D14-8DA0416B428D}" type="pres">
      <dgm:prSet presAssocID="{69D7B0F5-4055-409A-A4DB-963A0EF2E314}" presName="thickLine" presStyleLbl="alignNode1" presStyleIdx="9" presStyleCnt="11"/>
      <dgm:spPr/>
    </dgm:pt>
    <dgm:pt modelId="{8E04E472-5FE2-426D-B0AA-25911D73DE64}" type="pres">
      <dgm:prSet presAssocID="{69D7B0F5-4055-409A-A4DB-963A0EF2E314}" presName="horz1" presStyleCnt="0"/>
      <dgm:spPr/>
    </dgm:pt>
    <dgm:pt modelId="{B39B9889-1CEB-49F1-A0CB-2130DECDDC4B}" type="pres">
      <dgm:prSet presAssocID="{69D7B0F5-4055-409A-A4DB-963A0EF2E314}" presName="tx1" presStyleLbl="revTx" presStyleIdx="9" presStyleCnt="11"/>
      <dgm:spPr/>
    </dgm:pt>
    <dgm:pt modelId="{06868CA5-BA60-4C32-A80B-967CAB882A6F}" type="pres">
      <dgm:prSet presAssocID="{69D7B0F5-4055-409A-A4DB-963A0EF2E314}" presName="vert1" presStyleCnt="0"/>
      <dgm:spPr/>
    </dgm:pt>
    <dgm:pt modelId="{0AF7F57E-663D-43CD-9543-794B0EAD40C8}" type="pres">
      <dgm:prSet presAssocID="{1224E59D-7ADC-43D0-8D1C-38C2E57509AE}" presName="thickLine" presStyleLbl="alignNode1" presStyleIdx="10" presStyleCnt="11"/>
      <dgm:spPr/>
    </dgm:pt>
    <dgm:pt modelId="{D1687720-CF3D-4069-9EC7-6FD990319CB8}" type="pres">
      <dgm:prSet presAssocID="{1224E59D-7ADC-43D0-8D1C-38C2E57509AE}" presName="horz1" presStyleCnt="0"/>
      <dgm:spPr/>
    </dgm:pt>
    <dgm:pt modelId="{0A6AB794-7CF3-4693-9BF6-9D79C6517A1A}" type="pres">
      <dgm:prSet presAssocID="{1224E59D-7ADC-43D0-8D1C-38C2E57509AE}" presName="tx1" presStyleLbl="revTx" presStyleIdx="10" presStyleCnt="11"/>
      <dgm:spPr/>
    </dgm:pt>
    <dgm:pt modelId="{BC56BAA7-FA34-492E-9554-533D5E86DC7B}" type="pres">
      <dgm:prSet presAssocID="{1224E59D-7ADC-43D0-8D1C-38C2E57509AE}" presName="vert1" presStyleCnt="0"/>
      <dgm:spPr/>
    </dgm:pt>
  </dgm:ptLst>
  <dgm:cxnLst>
    <dgm:cxn modelId="{DB2ACD08-FAD5-43E3-A3CE-6A745567A91B}" srcId="{7D061747-EC66-4D53-832C-23F587C286BE}" destId="{1224E59D-7ADC-43D0-8D1C-38C2E57509AE}" srcOrd="10" destOrd="0" parTransId="{9BE9ABA5-1376-4C22-A67E-3663D4A89E20}" sibTransId="{0C441D3B-B167-4F9F-BC34-871D92B757F1}"/>
    <dgm:cxn modelId="{9CD2011C-D648-4AF0-B657-5493FB45B8FB}" type="presOf" srcId="{50DFFD2F-3BE2-4E60-B1EF-D7A2A4BCD445}" destId="{915415A9-AE41-4566-B653-C29E9C87210E}" srcOrd="0" destOrd="0" presId="urn:microsoft.com/office/officeart/2008/layout/LinedList"/>
    <dgm:cxn modelId="{A6D1CD25-C8A0-4493-9ED1-7475EA502137}" type="presOf" srcId="{69D7B0F5-4055-409A-A4DB-963A0EF2E314}" destId="{B39B9889-1CEB-49F1-A0CB-2130DECDDC4B}" srcOrd="0" destOrd="0" presId="urn:microsoft.com/office/officeart/2008/layout/LinedList"/>
    <dgm:cxn modelId="{65AECB27-0333-487B-BAE9-2360F413280A}" srcId="{7D061747-EC66-4D53-832C-23F587C286BE}" destId="{50DFFD2F-3BE2-4E60-B1EF-D7A2A4BCD445}" srcOrd="7" destOrd="0" parTransId="{D039CCC8-3B1C-40EE-A71C-FF6D4229E633}" sibTransId="{69CE5958-3F40-4B1C-AC5A-9398167ECED8}"/>
    <dgm:cxn modelId="{26D09C3D-82AC-43F4-99AF-F341BD8594E5}" srcId="{7D061747-EC66-4D53-832C-23F587C286BE}" destId="{BE1FECD0-0860-4FCA-9CFE-1F188E939F47}" srcOrd="2" destOrd="0" parTransId="{CD7BEFF3-9E05-4683-8835-FDC31802FA4D}" sibTransId="{78CB9626-F956-423F-AD25-23EEFDB0523C}"/>
    <dgm:cxn modelId="{23EE473E-F9A3-4993-888F-101796C531B2}" type="presOf" srcId="{85F81BFB-3BF6-4260-B44B-4B4162363679}" destId="{BAF3B99F-21DC-40E4-BDDE-4B43EE5CDB6C}" srcOrd="0" destOrd="0" presId="urn:microsoft.com/office/officeart/2008/layout/LinedList"/>
    <dgm:cxn modelId="{4E865649-7424-42AD-9A5A-3DBE6064E36B}" type="presOf" srcId="{7D061747-EC66-4D53-832C-23F587C286BE}" destId="{110002BF-301D-468B-A207-7661DD548AB2}" srcOrd="0" destOrd="0" presId="urn:microsoft.com/office/officeart/2008/layout/LinedList"/>
    <dgm:cxn modelId="{C04FDE49-EE51-4A1A-8828-A6C5B6D64945}" srcId="{7D061747-EC66-4D53-832C-23F587C286BE}" destId="{4EF1734C-1809-4A3D-9F9E-A4C6F54246FE}" srcOrd="8" destOrd="0" parTransId="{B3ECDCD3-A749-43F5-AAEE-9880DCA3169C}" sibTransId="{75C14CD7-F105-44DC-A0DD-E9F62224DD15}"/>
    <dgm:cxn modelId="{290BD96A-478D-4658-8A38-BE17064EF0A6}" type="presOf" srcId="{1224E59D-7ADC-43D0-8D1C-38C2E57509AE}" destId="{0A6AB794-7CF3-4693-9BF6-9D79C6517A1A}" srcOrd="0" destOrd="0" presId="urn:microsoft.com/office/officeart/2008/layout/LinedList"/>
    <dgm:cxn modelId="{455A596F-9733-4536-AFF1-F91365B0408D}" srcId="{7D061747-EC66-4D53-832C-23F587C286BE}" destId="{FC6E01A8-1E64-403D-B26E-3ACC58FEB2C8}" srcOrd="6" destOrd="0" parTransId="{AF1A6786-2580-4F5B-ACBB-49BA88E32A67}" sibTransId="{1146F9BB-C91C-4464-A974-111675A80A28}"/>
    <dgm:cxn modelId="{2B443381-5AAF-4971-B6CE-8F7227C7148C}" type="presOf" srcId="{7DBCFE14-F0A9-428E-A866-1DE4E90B7453}" destId="{202BE09A-F78B-4585-8619-BA7B4F80A709}" srcOrd="0" destOrd="0" presId="urn:microsoft.com/office/officeart/2008/layout/LinedList"/>
    <dgm:cxn modelId="{FA4D5188-888D-4644-A4B4-3E9D518DE5DD}" srcId="{7D061747-EC66-4D53-832C-23F587C286BE}" destId="{DADF9569-F1D7-4206-8522-DB5231259983}" srcOrd="5" destOrd="0" parTransId="{8025BF1A-3B05-41DE-8BC9-42A16CC714DF}" sibTransId="{B7905155-CAEB-4F59-9BC6-8777B5A599F0}"/>
    <dgm:cxn modelId="{3CB80C98-2FE3-4E65-8D01-D6D52A8014BB}" type="presOf" srcId="{FC6E01A8-1E64-403D-B26E-3ACC58FEB2C8}" destId="{A24054F7-8F22-4DFD-851C-7DD9C19AADE1}" srcOrd="0" destOrd="0" presId="urn:microsoft.com/office/officeart/2008/layout/LinedList"/>
    <dgm:cxn modelId="{D27BADA2-A076-43E0-8BED-FFA02859103B}" srcId="{7D061747-EC66-4D53-832C-23F587C286BE}" destId="{85F81BFB-3BF6-4260-B44B-4B4162363679}" srcOrd="1" destOrd="0" parTransId="{49B19FC6-8E12-41E1-BF0E-7D0AB178C860}" sibTransId="{BCD3D198-2B3C-49FB-AF91-B523ACF9D0E7}"/>
    <dgm:cxn modelId="{3CFCB9A5-5733-4020-939E-51428BAA81E8}" type="presOf" srcId="{E506BC5A-6D09-4FEC-BF29-ACAD0D983D38}" destId="{8437D703-99C2-41DE-B230-0689DDC42B46}" srcOrd="0" destOrd="0" presId="urn:microsoft.com/office/officeart/2008/layout/LinedList"/>
    <dgm:cxn modelId="{4B3B49A7-DF41-4C63-9C68-DD6B63B75788}" srcId="{7D061747-EC66-4D53-832C-23F587C286BE}" destId="{69D7B0F5-4055-409A-A4DB-963A0EF2E314}" srcOrd="9" destOrd="0" parTransId="{DD5C3EEC-0AD8-437E-97B5-5F5F7AC002BD}" sibTransId="{A6CF7FB1-5D6B-4988-8B23-2CAA1903171A}"/>
    <dgm:cxn modelId="{DFEBC4A8-AE1D-48D6-B4F1-22A96EFE768C}" type="presOf" srcId="{51184D34-0AD7-4996-97F5-4ACAE61BC6E4}" destId="{A42D1773-0101-406A-A4AF-6F63567E22A9}" srcOrd="0" destOrd="0" presId="urn:microsoft.com/office/officeart/2008/layout/LinedList"/>
    <dgm:cxn modelId="{8EF90AB0-5776-4D21-89A9-AC55EF67D8DF}" srcId="{7D061747-EC66-4D53-832C-23F587C286BE}" destId="{E506BC5A-6D09-4FEC-BF29-ACAD0D983D38}" srcOrd="4" destOrd="0" parTransId="{CECD89D0-B4C8-4250-BAAD-07F882CFEA5C}" sibTransId="{3A1FA95C-7C6E-4F4D-B50A-9A6760876C09}"/>
    <dgm:cxn modelId="{E4F433B8-6295-41F0-B820-4F2F5AF675A7}" srcId="{7D061747-EC66-4D53-832C-23F587C286BE}" destId="{51184D34-0AD7-4996-97F5-4ACAE61BC6E4}" srcOrd="3" destOrd="0" parTransId="{CD820B79-7941-4585-BA62-0DCE661D71EC}" sibTransId="{FBF03CBB-07AB-49FB-B239-CCA1FAE8B3CC}"/>
    <dgm:cxn modelId="{D4BB05DC-F228-4C12-8F5F-872439DF5180}" srcId="{7D061747-EC66-4D53-832C-23F587C286BE}" destId="{7DBCFE14-F0A9-428E-A866-1DE4E90B7453}" srcOrd="0" destOrd="0" parTransId="{201FB54D-65C3-41AE-9809-FA5EE4C75154}" sibTransId="{1AE68F52-4AC2-4264-B37D-93647B62EF03}"/>
    <dgm:cxn modelId="{F6C7B7EC-D652-4620-A726-D1853DADEB88}" type="presOf" srcId="{BE1FECD0-0860-4FCA-9CFE-1F188E939F47}" destId="{A93C2767-C52B-40D7-BA97-09F49F5A3132}" srcOrd="0" destOrd="0" presId="urn:microsoft.com/office/officeart/2008/layout/LinedList"/>
    <dgm:cxn modelId="{BC1EBCEC-B163-4163-B21F-F688D1D9E01E}" type="presOf" srcId="{4EF1734C-1809-4A3D-9F9E-A4C6F54246FE}" destId="{3411B658-4809-4829-AB0D-EC7A4E48A78C}" srcOrd="0" destOrd="0" presId="urn:microsoft.com/office/officeart/2008/layout/LinedList"/>
    <dgm:cxn modelId="{B0ACF3FA-E852-466F-A72E-A8D5DB4C1050}" type="presOf" srcId="{DADF9569-F1D7-4206-8522-DB5231259983}" destId="{32526867-8578-48A2-91C9-1B5C9DC9CF9D}" srcOrd="0" destOrd="0" presId="urn:microsoft.com/office/officeart/2008/layout/LinedList"/>
    <dgm:cxn modelId="{26B2DE10-B513-465A-A7F4-1A6786DC1E22}" type="presParOf" srcId="{110002BF-301D-468B-A207-7661DD548AB2}" destId="{36902F01-A193-401A-9A0A-99BE311DF562}" srcOrd="0" destOrd="0" presId="urn:microsoft.com/office/officeart/2008/layout/LinedList"/>
    <dgm:cxn modelId="{165B0542-8BF1-4468-A3C4-47773BA10E3F}" type="presParOf" srcId="{110002BF-301D-468B-A207-7661DD548AB2}" destId="{9E784422-38B5-45BC-A43F-D377EE006FBA}" srcOrd="1" destOrd="0" presId="urn:microsoft.com/office/officeart/2008/layout/LinedList"/>
    <dgm:cxn modelId="{2AA21F80-D779-46DC-82E3-A1457DB65FF5}" type="presParOf" srcId="{9E784422-38B5-45BC-A43F-D377EE006FBA}" destId="{202BE09A-F78B-4585-8619-BA7B4F80A709}" srcOrd="0" destOrd="0" presId="urn:microsoft.com/office/officeart/2008/layout/LinedList"/>
    <dgm:cxn modelId="{CD59EB9F-AB6C-4B66-A05A-0B3D51EC9244}" type="presParOf" srcId="{9E784422-38B5-45BC-A43F-D377EE006FBA}" destId="{65705655-D8B7-4CBA-A60C-329B80DCEA9B}" srcOrd="1" destOrd="0" presId="urn:microsoft.com/office/officeart/2008/layout/LinedList"/>
    <dgm:cxn modelId="{444E1B20-2E7C-42C6-ADF4-9057C6AFAB1E}" type="presParOf" srcId="{110002BF-301D-468B-A207-7661DD548AB2}" destId="{527557AF-D39F-4BAB-8F46-52521DB2AF04}" srcOrd="2" destOrd="0" presId="urn:microsoft.com/office/officeart/2008/layout/LinedList"/>
    <dgm:cxn modelId="{00803BBE-846D-419D-8279-CF43F1F6FA82}" type="presParOf" srcId="{110002BF-301D-468B-A207-7661DD548AB2}" destId="{F2E19224-4CC6-4ED6-8397-DA8A9B85FB5F}" srcOrd="3" destOrd="0" presId="urn:microsoft.com/office/officeart/2008/layout/LinedList"/>
    <dgm:cxn modelId="{E16FAF12-8A03-484E-8E0B-AC98D5B35723}" type="presParOf" srcId="{F2E19224-4CC6-4ED6-8397-DA8A9B85FB5F}" destId="{BAF3B99F-21DC-40E4-BDDE-4B43EE5CDB6C}" srcOrd="0" destOrd="0" presId="urn:microsoft.com/office/officeart/2008/layout/LinedList"/>
    <dgm:cxn modelId="{A52B309F-BCC5-4E6E-87B5-B6932EB1BC5E}" type="presParOf" srcId="{F2E19224-4CC6-4ED6-8397-DA8A9B85FB5F}" destId="{667B9352-003B-4EC0-BF4F-A134BB9959F8}" srcOrd="1" destOrd="0" presId="urn:microsoft.com/office/officeart/2008/layout/LinedList"/>
    <dgm:cxn modelId="{77262565-E43E-45F9-AC73-947EF5CC1734}" type="presParOf" srcId="{110002BF-301D-468B-A207-7661DD548AB2}" destId="{E87D9D64-6E34-4F09-B6B2-7B29C8BD7341}" srcOrd="4" destOrd="0" presId="urn:microsoft.com/office/officeart/2008/layout/LinedList"/>
    <dgm:cxn modelId="{2195142E-20E7-409C-BF4E-82D0EE9081B2}" type="presParOf" srcId="{110002BF-301D-468B-A207-7661DD548AB2}" destId="{5F73E1DD-E646-4115-864F-1714D5EFD57A}" srcOrd="5" destOrd="0" presId="urn:microsoft.com/office/officeart/2008/layout/LinedList"/>
    <dgm:cxn modelId="{43E9FA2B-92EF-4A0B-A460-AAFC0A0AEC7B}" type="presParOf" srcId="{5F73E1DD-E646-4115-864F-1714D5EFD57A}" destId="{A93C2767-C52B-40D7-BA97-09F49F5A3132}" srcOrd="0" destOrd="0" presId="urn:microsoft.com/office/officeart/2008/layout/LinedList"/>
    <dgm:cxn modelId="{47C6E44A-26EC-4CE1-B530-6881F7B3BD3E}" type="presParOf" srcId="{5F73E1DD-E646-4115-864F-1714D5EFD57A}" destId="{962A4649-895B-4D22-ABED-3A50F7B7F3FD}" srcOrd="1" destOrd="0" presId="urn:microsoft.com/office/officeart/2008/layout/LinedList"/>
    <dgm:cxn modelId="{8C61223B-FE42-46EB-AA7F-593EB8A3423B}" type="presParOf" srcId="{110002BF-301D-468B-A207-7661DD548AB2}" destId="{FE82CFB8-DB9D-48AD-BE0F-FE36AF9F17B3}" srcOrd="6" destOrd="0" presId="urn:microsoft.com/office/officeart/2008/layout/LinedList"/>
    <dgm:cxn modelId="{C6EB80BC-9CC2-43FA-8CA0-F441D1C62983}" type="presParOf" srcId="{110002BF-301D-468B-A207-7661DD548AB2}" destId="{5231B0AA-C3BA-40F5-BC07-3AFD44849826}" srcOrd="7" destOrd="0" presId="urn:microsoft.com/office/officeart/2008/layout/LinedList"/>
    <dgm:cxn modelId="{8F111797-8AFD-44B9-8021-4160980F46DC}" type="presParOf" srcId="{5231B0AA-C3BA-40F5-BC07-3AFD44849826}" destId="{A42D1773-0101-406A-A4AF-6F63567E22A9}" srcOrd="0" destOrd="0" presId="urn:microsoft.com/office/officeart/2008/layout/LinedList"/>
    <dgm:cxn modelId="{2D42150C-4CE2-461A-8188-BADCC8CE313D}" type="presParOf" srcId="{5231B0AA-C3BA-40F5-BC07-3AFD44849826}" destId="{65EC964B-4CC1-4FD2-9BD1-C1C26AE1BC6E}" srcOrd="1" destOrd="0" presId="urn:microsoft.com/office/officeart/2008/layout/LinedList"/>
    <dgm:cxn modelId="{9E01D6AE-A6FE-4DAF-941A-E4B34A499F1F}" type="presParOf" srcId="{110002BF-301D-468B-A207-7661DD548AB2}" destId="{C1AA7A6D-8D6A-45FC-896A-28B26A467C6D}" srcOrd="8" destOrd="0" presId="urn:microsoft.com/office/officeart/2008/layout/LinedList"/>
    <dgm:cxn modelId="{A99A9405-7B0B-4797-B007-803A5FD44E94}" type="presParOf" srcId="{110002BF-301D-468B-A207-7661DD548AB2}" destId="{6487D775-63F8-40F5-B9AC-0029396CB455}" srcOrd="9" destOrd="0" presId="urn:microsoft.com/office/officeart/2008/layout/LinedList"/>
    <dgm:cxn modelId="{CCCFE87D-74FC-4FBD-B37B-98E214913FB9}" type="presParOf" srcId="{6487D775-63F8-40F5-B9AC-0029396CB455}" destId="{8437D703-99C2-41DE-B230-0689DDC42B46}" srcOrd="0" destOrd="0" presId="urn:microsoft.com/office/officeart/2008/layout/LinedList"/>
    <dgm:cxn modelId="{E3545904-E8C5-4CE9-B35C-9B0639CB9E3D}" type="presParOf" srcId="{6487D775-63F8-40F5-B9AC-0029396CB455}" destId="{A0690803-1C17-4B16-B8EA-084622EBFD71}" srcOrd="1" destOrd="0" presId="urn:microsoft.com/office/officeart/2008/layout/LinedList"/>
    <dgm:cxn modelId="{6B92C11C-519E-4819-93A0-1CBEF2D75065}" type="presParOf" srcId="{110002BF-301D-468B-A207-7661DD548AB2}" destId="{E9B9C21E-189D-4C14-8CC1-F9735EFCEAF4}" srcOrd="10" destOrd="0" presId="urn:microsoft.com/office/officeart/2008/layout/LinedList"/>
    <dgm:cxn modelId="{10CD2AC7-F93F-4542-9C9C-9CF02D5AE510}" type="presParOf" srcId="{110002BF-301D-468B-A207-7661DD548AB2}" destId="{81AC30D3-3217-4516-8E08-C8261E6EC1E9}" srcOrd="11" destOrd="0" presId="urn:microsoft.com/office/officeart/2008/layout/LinedList"/>
    <dgm:cxn modelId="{B71AB5B1-E0FD-4FC3-9E2C-8C9BB8EE7283}" type="presParOf" srcId="{81AC30D3-3217-4516-8E08-C8261E6EC1E9}" destId="{32526867-8578-48A2-91C9-1B5C9DC9CF9D}" srcOrd="0" destOrd="0" presId="urn:microsoft.com/office/officeart/2008/layout/LinedList"/>
    <dgm:cxn modelId="{3254432F-A809-4AAB-B816-29C6948041AE}" type="presParOf" srcId="{81AC30D3-3217-4516-8E08-C8261E6EC1E9}" destId="{788A7837-11DC-419A-A6DA-A3E5F25B8936}" srcOrd="1" destOrd="0" presId="urn:microsoft.com/office/officeart/2008/layout/LinedList"/>
    <dgm:cxn modelId="{769939DD-8E6B-4CBB-9AFD-462188BA6AAE}" type="presParOf" srcId="{110002BF-301D-468B-A207-7661DD548AB2}" destId="{62CB1023-C5D4-4EE7-866A-5557BB8106B5}" srcOrd="12" destOrd="0" presId="urn:microsoft.com/office/officeart/2008/layout/LinedList"/>
    <dgm:cxn modelId="{5D7EBD91-3C5C-4573-B166-E02747422B00}" type="presParOf" srcId="{110002BF-301D-468B-A207-7661DD548AB2}" destId="{53AAD3C0-FC50-4BA4-A499-23D2F548CE02}" srcOrd="13" destOrd="0" presId="urn:microsoft.com/office/officeart/2008/layout/LinedList"/>
    <dgm:cxn modelId="{1EE0CAEA-BAF1-41A2-BAE8-0B6EBEBC8853}" type="presParOf" srcId="{53AAD3C0-FC50-4BA4-A499-23D2F548CE02}" destId="{A24054F7-8F22-4DFD-851C-7DD9C19AADE1}" srcOrd="0" destOrd="0" presId="urn:microsoft.com/office/officeart/2008/layout/LinedList"/>
    <dgm:cxn modelId="{EBEEB601-2F83-4ABA-8306-7A24E62C4D1C}" type="presParOf" srcId="{53AAD3C0-FC50-4BA4-A499-23D2F548CE02}" destId="{C6D19D74-4C40-4BB9-AA88-4CA000DEA0EE}" srcOrd="1" destOrd="0" presId="urn:microsoft.com/office/officeart/2008/layout/LinedList"/>
    <dgm:cxn modelId="{3F15E6A8-E7C8-4853-8CEF-E3B75FBB1AFB}" type="presParOf" srcId="{110002BF-301D-468B-A207-7661DD548AB2}" destId="{890E6C7E-7D2C-41B8-BF39-05882CBBA124}" srcOrd="14" destOrd="0" presId="urn:microsoft.com/office/officeart/2008/layout/LinedList"/>
    <dgm:cxn modelId="{AF872FE4-F131-4093-A44A-1BACDDEE548B}" type="presParOf" srcId="{110002BF-301D-468B-A207-7661DD548AB2}" destId="{68D53C58-B925-40E1-8A39-AB3CED2B847F}" srcOrd="15" destOrd="0" presId="urn:microsoft.com/office/officeart/2008/layout/LinedList"/>
    <dgm:cxn modelId="{B8CA40E9-BB80-4FC7-9002-54E9A3F149B6}" type="presParOf" srcId="{68D53C58-B925-40E1-8A39-AB3CED2B847F}" destId="{915415A9-AE41-4566-B653-C29E9C87210E}" srcOrd="0" destOrd="0" presId="urn:microsoft.com/office/officeart/2008/layout/LinedList"/>
    <dgm:cxn modelId="{17CD51C1-6D5E-4C77-8882-F3AA396EE6AB}" type="presParOf" srcId="{68D53C58-B925-40E1-8A39-AB3CED2B847F}" destId="{1F0E265F-11EE-465C-BB2A-A140844D2277}" srcOrd="1" destOrd="0" presId="urn:microsoft.com/office/officeart/2008/layout/LinedList"/>
    <dgm:cxn modelId="{AD017934-00C3-440C-909F-428D98250635}" type="presParOf" srcId="{110002BF-301D-468B-A207-7661DD548AB2}" destId="{9B1972CA-003D-45C5-A824-8EC7473AEA15}" srcOrd="16" destOrd="0" presId="urn:microsoft.com/office/officeart/2008/layout/LinedList"/>
    <dgm:cxn modelId="{4FF32CA5-AE2E-415E-838A-AF5C4E7396AD}" type="presParOf" srcId="{110002BF-301D-468B-A207-7661DD548AB2}" destId="{82C825E4-C2A5-480D-91EF-3D01339F2BF8}" srcOrd="17" destOrd="0" presId="urn:microsoft.com/office/officeart/2008/layout/LinedList"/>
    <dgm:cxn modelId="{D32166DA-BADE-4755-93AC-0FDCE210D256}" type="presParOf" srcId="{82C825E4-C2A5-480D-91EF-3D01339F2BF8}" destId="{3411B658-4809-4829-AB0D-EC7A4E48A78C}" srcOrd="0" destOrd="0" presId="urn:microsoft.com/office/officeart/2008/layout/LinedList"/>
    <dgm:cxn modelId="{E7E43423-AB04-46CB-819D-C47ED128763E}" type="presParOf" srcId="{82C825E4-C2A5-480D-91EF-3D01339F2BF8}" destId="{864B958B-F002-4F5B-9C00-5C06B46CDE11}" srcOrd="1" destOrd="0" presId="urn:microsoft.com/office/officeart/2008/layout/LinedList"/>
    <dgm:cxn modelId="{57DDCAD6-FB0E-47FB-86D8-9347A81D6885}" type="presParOf" srcId="{110002BF-301D-468B-A207-7661DD548AB2}" destId="{2EE50025-C6F7-421C-8D14-8DA0416B428D}" srcOrd="18" destOrd="0" presId="urn:microsoft.com/office/officeart/2008/layout/LinedList"/>
    <dgm:cxn modelId="{EB9CF5C2-4A46-4BAB-82CA-884B7D4B9480}" type="presParOf" srcId="{110002BF-301D-468B-A207-7661DD548AB2}" destId="{8E04E472-5FE2-426D-B0AA-25911D73DE64}" srcOrd="19" destOrd="0" presId="urn:microsoft.com/office/officeart/2008/layout/LinedList"/>
    <dgm:cxn modelId="{007D88B4-1C62-423B-B98F-1A68002E2F7C}" type="presParOf" srcId="{8E04E472-5FE2-426D-B0AA-25911D73DE64}" destId="{B39B9889-1CEB-49F1-A0CB-2130DECDDC4B}" srcOrd="0" destOrd="0" presId="urn:microsoft.com/office/officeart/2008/layout/LinedList"/>
    <dgm:cxn modelId="{A83C208D-307C-4629-8027-E6D4CD80598B}" type="presParOf" srcId="{8E04E472-5FE2-426D-B0AA-25911D73DE64}" destId="{06868CA5-BA60-4C32-A80B-967CAB882A6F}" srcOrd="1" destOrd="0" presId="urn:microsoft.com/office/officeart/2008/layout/LinedList"/>
    <dgm:cxn modelId="{6192103F-5672-4EF4-A9C8-85E3F5EE28DD}" type="presParOf" srcId="{110002BF-301D-468B-A207-7661DD548AB2}" destId="{0AF7F57E-663D-43CD-9543-794B0EAD40C8}" srcOrd="20" destOrd="0" presId="urn:microsoft.com/office/officeart/2008/layout/LinedList"/>
    <dgm:cxn modelId="{63329938-B7A5-4898-9AB0-DD6442D57C98}" type="presParOf" srcId="{110002BF-301D-468B-A207-7661DD548AB2}" destId="{D1687720-CF3D-4069-9EC7-6FD990319CB8}" srcOrd="21" destOrd="0" presId="urn:microsoft.com/office/officeart/2008/layout/LinedList"/>
    <dgm:cxn modelId="{6D9A158D-3BE0-4CA7-B26F-AD739E461185}" type="presParOf" srcId="{D1687720-CF3D-4069-9EC7-6FD990319CB8}" destId="{0A6AB794-7CF3-4693-9BF6-9D79C6517A1A}" srcOrd="0" destOrd="0" presId="urn:microsoft.com/office/officeart/2008/layout/LinedList"/>
    <dgm:cxn modelId="{4769E3FD-4D79-4297-95A7-09943D10AE38}" type="presParOf" srcId="{D1687720-CF3D-4069-9EC7-6FD990319CB8}" destId="{BC56BAA7-FA34-492E-9554-533D5E86DC7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D98D98E-5182-4A27-B866-A974D3DF0691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A7C2D9D6-3E04-45CB-BEBB-5F32A6E0722C}">
      <dgm:prSet/>
      <dgm:spPr/>
      <dgm:t>
        <a:bodyPr/>
        <a:lstStyle/>
        <a:p>
          <a:r>
            <a:rPr lang="en-US"/>
            <a:t>Text 5A – I en liten röd stuga…</a:t>
          </a:r>
        </a:p>
      </dgm:t>
    </dgm:pt>
    <dgm:pt modelId="{A88E2045-B1DC-46B5-9EB9-F7A84888AF23}" type="parTrans" cxnId="{85022358-30E0-42A2-8870-1286AE46254A}">
      <dgm:prSet/>
      <dgm:spPr/>
      <dgm:t>
        <a:bodyPr/>
        <a:lstStyle/>
        <a:p>
          <a:endParaRPr lang="en-US"/>
        </a:p>
      </dgm:t>
    </dgm:pt>
    <dgm:pt modelId="{F8E67E26-48E7-409F-8B97-4166CBA34F27}" type="sibTrans" cxnId="{85022358-30E0-42A2-8870-1286AE46254A}">
      <dgm:prSet/>
      <dgm:spPr/>
      <dgm:t>
        <a:bodyPr/>
        <a:lstStyle/>
        <a:p>
          <a:endParaRPr lang="en-US"/>
        </a:p>
      </dgm:t>
    </dgm:pt>
    <dgm:pt modelId="{F315D575-9552-425E-86CF-6433B9851DC5}">
      <dgm:prSet/>
      <dgm:spPr/>
      <dgm:t>
        <a:bodyPr/>
        <a:lstStyle/>
        <a:p>
          <a:r>
            <a:rPr lang="en-US"/>
            <a:t>• Lyssna på texten </a:t>
          </a:r>
        </a:p>
      </dgm:t>
    </dgm:pt>
    <dgm:pt modelId="{8CB3DCE9-8C48-4B57-AAAA-08C6130A1C44}" type="parTrans" cxnId="{D4324A42-069B-453B-8675-EA7A36160FF4}">
      <dgm:prSet/>
      <dgm:spPr/>
      <dgm:t>
        <a:bodyPr/>
        <a:lstStyle/>
        <a:p>
          <a:endParaRPr lang="en-US"/>
        </a:p>
      </dgm:t>
    </dgm:pt>
    <dgm:pt modelId="{49BB7443-BBA2-4493-924C-14BDE9E2954E}" type="sibTrans" cxnId="{D4324A42-069B-453B-8675-EA7A36160FF4}">
      <dgm:prSet/>
      <dgm:spPr/>
      <dgm:t>
        <a:bodyPr/>
        <a:lstStyle/>
        <a:p>
          <a:endParaRPr lang="en-US"/>
        </a:p>
      </dgm:t>
    </dgm:pt>
    <dgm:pt modelId="{068AFE3C-4AE3-4913-93FA-08CB69B3508C}">
      <dgm:prSet/>
      <dgm:spPr/>
      <dgm:t>
        <a:bodyPr/>
        <a:lstStyle/>
        <a:p>
          <a:r>
            <a:rPr lang="en-US"/>
            <a:t>• Läs texten tillsammans </a:t>
          </a:r>
        </a:p>
      </dgm:t>
    </dgm:pt>
    <dgm:pt modelId="{FE0F80E8-D510-4B18-A72C-EB30370F5E64}" type="parTrans" cxnId="{6567BBD5-1432-4670-A709-E7DB3D275148}">
      <dgm:prSet/>
      <dgm:spPr/>
      <dgm:t>
        <a:bodyPr/>
        <a:lstStyle/>
        <a:p>
          <a:endParaRPr lang="en-US"/>
        </a:p>
      </dgm:t>
    </dgm:pt>
    <dgm:pt modelId="{37E7E1D7-536B-4633-B4BA-4502C508F895}" type="sibTrans" cxnId="{6567BBD5-1432-4670-A709-E7DB3D275148}">
      <dgm:prSet/>
      <dgm:spPr/>
      <dgm:t>
        <a:bodyPr/>
        <a:lstStyle/>
        <a:p>
          <a:endParaRPr lang="en-US"/>
        </a:p>
      </dgm:t>
    </dgm:pt>
    <dgm:pt modelId="{A9494C60-6093-4BA5-8CC8-B796BE18A9C9}">
      <dgm:prSet/>
      <dgm:spPr/>
      <dgm:t>
        <a:bodyPr/>
        <a:lstStyle/>
        <a:p>
          <a:r>
            <a:rPr lang="en-US"/>
            <a:t>• Plocka 5 nya verb, 5 nya substantiv och 5 nya adjektiv från texten </a:t>
          </a:r>
        </a:p>
      </dgm:t>
    </dgm:pt>
    <dgm:pt modelId="{DB803B28-2E12-4869-BDBE-DD244582F2EA}" type="parTrans" cxnId="{DC577509-75B8-4AA2-9257-ED38A472DDCE}">
      <dgm:prSet/>
      <dgm:spPr/>
      <dgm:t>
        <a:bodyPr/>
        <a:lstStyle/>
        <a:p>
          <a:endParaRPr lang="en-US"/>
        </a:p>
      </dgm:t>
    </dgm:pt>
    <dgm:pt modelId="{62AB6294-0EA5-49A0-9638-E1E3A06CDDFA}" type="sibTrans" cxnId="{DC577509-75B8-4AA2-9257-ED38A472DDCE}">
      <dgm:prSet/>
      <dgm:spPr/>
      <dgm:t>
        <a:bodyPr/>
        <a:lstStyle/>
        <a:p>
          <a:endParaRPr lang="en-US"/>
        </a:p>
      </dgm:t>
    </dgm:pt>
    <dgm:pt modelId="{E7467A48-AA3C-46E4-B5AE-5C0E3DE143E4}">
      <dgm:prSet/>
      <dgm:spPr/>
      <dgm:t>
        <a:bodyPr/>
        <a:lstStyle/>
        <a:p>
          <a:r>
            <a:rPr lang="en-US"/>
            <a:t>• Find words that have something to do with clothing and add them to our vocabulary •</a:t>
          </a:r>
        </a:p>
      </dgm:t>
    </dgm:pt>
    <dgm:pt modelId="{F50EF3BF-107B-4F26-B13D-604796B85443}" type="parTrans" cxnId="{F343CA75-B1CD-49AA-A34C-DE9DF2328C1C}">
      <dgm:prSet/>
      <dgm:spPr/>
      <dgm:t>
        <a:bodyPr/>
        <a:lstStyle/>
        <a:p>
          <a:endParaRPr lang="en-US"/>
        </a:p>
      </dgm:t>
    </dgm:pt>
    <dgm:pt modelId="{CA13D52B-0F3D-49E1-A6EE-BB8D53B6FAA3}" type="sibTrans" cxnId="{F343CA75-B1CD-49AA-A34C-DE9DF2328C1C}">
      <dgm:prSet/>
      <dgm:spPr/>
      <dgm:t>
        <a:bodyPr/>
        <a:lstStyle/>
        <a:p>
          <a:endParaRPr lang="en-US"/>
        </a:p>
      </dgm:t>
    </dgm:pt>
    <dgm:pt modelId="{B9D36466-6635-47B1-ABE7-511A40C79113}">
      <dgm:prSet/>
      <dgm:spPr/>
      <dgm:t>
        <a:bodyPr/>
        <a:lstStyle/>
        <a:p>
          <a:r>
            <a:rPr lang="en-US"/>
            <a:t>Övningar A1-A2</a:t>
          </a:r>
        </a:p>
      </dgm:t>
    </dgm:pt>
    <dgm:pt modelId="{0B4BC321-B29F-44DA-B61B-6F79B38D0D27}" type="parTrans" cxnId="{70915D6A-5618-4B7E-B0BF-3F16237707E7}">
      <dgm:prSet/>
      <dgm:spPr/>
      <dgm:t>
        <a:bodyPr/>
        <a:lstStyle/>
        <a:p>
          <a:endParaRPr lang="en-US"/>
        </a:p>
      </dgm:t>
    </dgm:pt>
    <dgm:pt modelId="{0D3F20A5-08F3-4024-ABB5-DC496238B9BF}" type="sibTrans" cxnId="{70915D6A-5618-4B7E-B0BF-3F16237707E7}">
      <dgm:prSet/>
      <dgm:spPr/>
      <dgm:t>
        <a:bodyPr/>
        <a:lstStyle/>
        <a:p>
          <a:endParaRPr lang="en-US"/>
        </a:p>
      </dgm:t>
    </dgm:pt>
    <dgm:pt modelId="{07C1B64B-D64B-4958-B99A-B70805594D09}" type="pres">
      <dgm:prSet presAssocID="{BD98D98E-5182-4A27-B866-A974D3DF0691}" presName="vert0" presStyleCnt="0">
        <dgm:presLayoutVars>
          <dgm:dir/>
          <dgm:animOne val="branch"/>
          <dgm:animLvl val="lvl"/>
        </dgm:presLayoutVars>
      </dgm:prSet>
      <dgm:spPr/>
    </dgm:pt>
    <dgm:pt modelId="{B3B32930-1A1F-47E3-BC33-8E641819EEBF}" type="pres">
      <dgm:prSet presAssocID="{A7C2D9D6-3E04-45CB-BEBB-5F32A6E0722C}" presName="thickLine" presStyleLbl="alignNode1" presStyleIdx="0" presStyleCnt="6"/>
      <dgm:spPr/>
    </dgm:pt>
    <dgm:pt modelId="{6865BE12-C350-4F27-8862-C286FECDC2B3}" type="pres">
      <dgm:prSet presAssocID="{A7C2D9D6-3E04-45CB-BEBB-5F32A6E0722C}" presName="horz1" presStyleCnt="0"/>
      <dgm:spPr/>
    </dgm:pt>
    <dgm:pt modelId="{B6A83719-BC8D-4900-B83D-8F72B46B2085}" type="pres">
      <dgm:prSet presAssocID="{A7C2D9D6-3E04-45CB-BEBB-5F32A6E0722C}" presName="tx1" presStyleLbl="revTx" presStyleIdx="0" presStyleCnt="6"/>
      <dgm:spPr/>
    </dgm:pt>
    <dgm:pt modelId="{E826C82C-EA55-418E-AE8E-AB5AFC3A9E5C}" type="pres">
      <dgm:prSet presAssocID="{A7C2D9D6-3E04-45CB-BEBB-5F32A6E0722C}" presName="vert1" presStyleCnt="0"/>
      <dgm:spPr/>
    </dgm:pt>
    <dgm:pt modelId="{9F8B9D0F-F250-4296-BB1B-8B7B73118CFA}" type="pres">
      <dgm:prSet presAssocID="{F315D575-9552-425E-86CF-6433B9851DC5}" presName="thickLine" presStyleLbl="alignNode1" presStyleIdx="1" presStyleCnt="6"/>
      <dgm:spPr/>
    </dgm:pt>
    <dgm:pt modelId="{10C81798-F609-4574-8862-CB59EA96FD0A}" type="pres">
      <dgm:prSet presAssocID="{F315D575-9552-425E-86CF-6433B9851DC5}" presName="horz1" presStyleCnt="0"/>
      <dgm:spPr/>
    </dgm:pt>
    <dgm:pt modelId="{9FA9E425-19A4-4F59-9DD9-66020EA3BCDD}" type="pres">
      <dgm:prSet presAssocID="{F315D575-9552-425E-86CF-6433B9851DC5}" presName="tx1" presStyleLbl="revTx" presStyleIdx="1" presStyleCnt="6"/>
      <dgm:spPr/>
    </dgm:pt>
    <dgm:pt modelId="{9187D4C1-860F-47A0-ACAA-9FE823697B0B}" type="pres">
      <dgm:prSet presAssocID="{F315D575-9552-425E-86CF-6433B9851DC5}" presName="vert1" presStyleCnt="0"/>
      <dgm:spPr/>
    </dgm:pt>
    <dgm:pt modelId="{74D43AFD-1939-4D4C-8223-32CDCB035A43}" type="pres">
      <dgm:prSet presAssocID="{068AFE3C-4AE3-4913-93FA-08CB69B3508C}" presName="thickLine" presStyleLbl="alignNode1" presStyleIdx="2" presStyleCnt="6"/>
      <dgm:spPr/>
    </dgm:pt>
    <dgm:pt modelId="{BC32CC5C-02B4-45B0-ABCC-80AD091375AA}" type="pres">
      <dgm:prSet presAssocID="{068AFE3C-4AE3-4913-93FA-08CB69B3508C}" presName="horz1" presStyleCnt="0"/>
      <dgm:spPr/>
    </dgm:pt>
    <dgm:pt modelId="{749873C6-C755-42EF-ACDD-158F8AC37C11}" type="pres">
      <dgm:prSet presAssocID="{068AFE3C-4AE3-4913-93FA-08CB69B3508C}" presName="tx1" presStyleLbl="revTx" presStyleIdx="2" presStyleCnt="6"/>
      <dgm:spPr/>
    </dgm:pt>
    <dgm:pt modelId="{4441F90A-5079-4DEB-8A3B-AB1B54F6252E}" type="pres">
      <dgm:prSet presAssocID="{068AFE3C-4AE3-4913-93FA-08CB69B3508C}" presName="vert1" presStyleCnt="0"/>
      <dgm:spPr/>
    </dgm:pt>
    <dgm:pt modelId="{9FCBBFFF-70FC-438D-84EB-767BCA6AAED7}" type="pres">
      <dgm:prSet presAssocID="{A9494C60-6093-4BA5-8CC8-B796BE18A9C9}" presName="thickLine" presStyleLbl="alignNode1" presStyleIdx="3" presStyleCnt="6"/>
      <dgm:spPr/>
    </dgm:pt>
    <dgm:pt modelId="{DAA6EC87-6B21-48B4-B195-16C8457E0C14}" type="pres">
      <dgm:prSet presAssocID="{A9494C60-6093-4BA5-8CC8-B796BE18A9C9}" presName="horz1" presStyleCnt="0"/>
      <dgm:spPr/>
    </dgm:pt>
    <dgm:pt modelId="{E57C2654-105F-44FA-BF3D-5939896849C4}" type="pres">
      <dgm:prSet presAssocID="{A9494C60-6093-4BA5-8CC8-B796BE18A9C9}" presName="tx1" presStyleLbl="revTx" presStyleIdx="3" presStyleCnt="6"/>
      <dgm:spPr/>
    </dgm:pt>
    <dgm:pt modelId="{97F8D406-8E95-4D67-BC30-1ACBAE8C1894}" type="pres">
      <dgm:prSet presAssocID="{A9494C60-6093-4BA5-8CC8-B796BE18A9C9}" presName="vert1" presStyleCnt="0"/>
      <dgm:spPr/>
    </dgm:pt>
    <dgm:pt modelId="{7A489FB6-FFE9-4712-BBED-3BF8F8C456DB}" type="pres">
      <dgm:prSet presAssocID="{E7467A48-AA3C-46E4-B5AE-5C0E3DE143E4}" presName="thickLine" presStyleLbl="alignNode1" presStyleIdx="4" presStyleCnt="6"/>
      <dgm:spPr/>
    </dgm:pt>
    <dgm:pt modelId="{3AE0D285-2E9A-42E2-95A2-096B35DA2B31}" type="pres">
      <dgm:prSet presAssocID="{E7467A48-AA3C-46E4-B5AE-5C0E3DE143E4}" presName="horz1" presStyleCnt="0"/>
      <dgm:spPr/>
    </dgm:pt>
    <dgm:pt modelId="{7F927DFD-CE90-45B3-A70F-62A73838FDB5}" type="pres">
      <dgm:prSet presAssocID="{E7467A48-AA3C-46E4-B5AE-5C0E3DE143E4}" presName="tx1" presStyleLbl="revTx" presStyleIdx="4" presStyleCnt="6"/>
      <dgm:spPr/>
    </dgm:pt>
    <dgm:pt modelId="{58FB9290-9255-4470-9CF2-5F037E9B150C}" type="pres">
      <dgm:prSet presAssocID="{E7467A48-AA3C-46E4-B5AE-5C0E3DE143E4}" presName="vert1" presStyleCnt="0"/>
      <dgm:spPr/>
    </dgm:pt>
    <dgm:pt modelId="{6C16FA44-67BB-418B-B188-B3F60D3EA0AA}" type="pres">
      <dgm:prSet presAssocID="{B9D36466-6635-47B1-ABE7-511A40C79113}" presName="thickLine" presStyleLbl="alignNode1" presStyleIdx="5" presStyleCnt="6"/>
      <dgm:spPr/>
    </dgm:pt>
    <dgm:pt modelId="{660875C7-468C-4578-A2FD-C215874BF254}" type="pres">
      <dgm:prSet presAssocID="{B9D36466-6635-47B1-ABE7-511A40C79113}" presName="horz1" presStyleCnt="0"/>
      <dgm:spPr/>
    </dgm:pt>
    <dgm:pt modelId="{307716F6-134D-4791-9867-9BA0588F0786}" type="pres">
      <dgm:prSet presAssocID="{B9D36466-6635-47B1-ABE7-511A40C79113}" presName="tx1" presStyleLbl="revTx" presStyleIdx="5" presStyleCnt="6"/>
      <dgm:spPr/>
    </dgm:pt>
    <dgm:pt modelId="{8F636D5D-9181-43E0-AF09-BDC1609D8F11}" type="pres">
      <dgm:prSet presAssocID="{B9D36466-6635-47B1-ABE7-511A40C79113}" presName="vert1" presStyleCnt="0"/>
      <dgm:spPr/>
    </dgm:pt>
  </dgm:ptLst>
  <dgm:cxnLst>
    <dgm:cxn modelId="{DC577509-75B8-4AA2-9257-ED38A472DDCE}" srcId="{BD98D98E-5182-4A27-B866-A974D3DF0691}" destId="{A9494C60-6093-4BA5-8CC8-B796BE18A9C9}" srcOrd="3" destOrd="0" parTransId="{DB803B28-2E12-4869-BDBE-DD244582F2EA}" sibTransId="{62AB6294-0EA5-49A0-9638-E1E3A06CDDFA}"/>
    <dgm:cxn modelId="{A5A6D82D-F489-43F0-BD46-746DFFFC1914}" type="presOf" srcId="{A7C2D9D6-3E04-45CB-BEBB-5F32A6E0722C}" destId="{B6A83719-BC8D-4900-B83D-8F72B46B2085}" srcOrd="0" destOrd="0" presId="urn:microsoft.com/office/officeart/2008/layout/LinedList"/>
    <dgm:cxn modelId="{30DC2A3F-64EC-4BB4-8DE5-4C2FEF686AEC}" type="presOf" srcId="{BD98D98E-5182-4A27-B866-A974D3DF0691}" destId="{07C1B64B-D64B-4958-B99A-B70805594D09}" srcOrd="0" destOrd="0" presId="urn:microsoft.com/office/officeart/2008/layout/LinedList"/>
    <dgm:cxn modelId="{046D8D41-471B-488E-8CB6-828EAD4E19AB}" type="presOf" srcId="{B9D36466-6635-47B1-ABE7-511A40C79113}" destId="{307716F6-134D-4791-9867-9BA0588F0786}" srcOrd="0" destOrd="0" presId="urn:microsoft.com/office/officeart/2008/layout/LinedList"/>
    <dgm:cxn modelId="{D4324A42-069B-453B-8675-EA7A36160FF4}" srcId="{BD98D98E-5182-4A27-B866-A974D3DF0691}" destId="{F315D575-9552-425E-86CF-6433B9851DC5}" srcOrd="1" destOrd="0" parTransId="{8CB3DCE9-8C48-4B57-AAAA-08C6130A1C44}" sibTransId="{49BB7443-BBA2-4493-924C-14BDE9E2954E}"/>
    <dgm:cxn modelId="{70915D6A-5618-4B7E-B0BF-3F16237707E7}" srcId="{BD98D98E-5182-4A27-B866-A974D3DF0691}" destId="{B9D36466-6635-47B1-ABE7-511A40C79113}" srcOrd="5" destOrd="0" parTransId="{0B4BC321-B29F-44DA-B61B-6F79B38D0D27}" sibTransId="{0D3F20A5-08F3-4024-ABB5-DC496238B9BF}"/>
    <dgm:cxn modelId="{F343CA75-B1CD-49AA-A34C-DE9DF2328C1C}" srcId="{BD98D98E-5182-4A27-B866-A974D3DF0691}" destId="{E7467A48-AA3C-46E4-B5AE-5C0E3DE143E4}" srcOrd="4" destOrd="0" parTransId="{F50EF3BF-107B-4F26-B13D-604796B85443}" sibTransId="{CA13D52B-0F3D-49E1-A6EE-BB8D53B6FAA3}"/>
    <dgm:cxn modelId="{85022358-30E0-42A2-8870-1286AE46254A}" srcId="{BD98D98E-5182-4A27-B866-A974D3DF0691}" destId="{A7C2D9D6-3E04-45CB-BEBB-5F32A6E0722C}" srcOrd="0" destOrd="0" parTransId="{A88E2045-B1DC-46B5-9EB9-F7A84888AF23}" sibTransId="{F8E67E26-48E7-409F-8B97-4166CBA34F27}"/>
    <dgm:cxn modelId="{1F990C8B-587C-421B-B1F6-0A4205896F37}" type="presOf" srcId="{A9494C60-6093-4BA5-8CC8-B796BE18A9C9}" destId="{E57C2654-105F-44FA-BF3D-5939896849C4}" srcOrd="0" destOrd="0" presId="urn:microsoft.com/office/officeart/2008/layout/LinedList"/>
    <dgm:cxn modelId="{1FDBF59B-8366-4EA8-BEC6-C1E148465EC7}" type="presOf" srcId="{068AFE3C-4AE3-4913-93FA-08CB69B3508C}" destId="{749873C6-C755-42EF-ACDD-158F8AC37C11}" srcOrd="0" destOrd="0" presId="urn:microsoft.com/office/officeart/2008/layout/LinedList"/>
    <dgm:cxn modelId="{6567BBD5-1432-4670-A709-E7DB3D275148}" srcId="{BD98D98E-5182-4A27-B866-A974D3DF0691}" destId="{068AFE3C-4AE3-4913-93FA-08CB69B3508C}" srcOrd="2" destOrd="0" parTransId="{FE0F80E8-D510-4B18-A72C-EB30370F5E64}" sibTransId="{37E7E1D7-536B-4633-B4BA-4502C508F895}"/>
    <dgm:cxn modelId="{45FF10ED-65F5-486B-9499-01762056BE58}" type="presOf" srcId="{F315D575-9552-425E-86CF-6433B9851DC5}" destId="{9FA9E425-19A4-4F59-9DD9-66020EA3BCDD}" srcOrd="0" destOrd="0" presId="urn:microsoft.com/office/officeart/2008/layout/LinedList"/>
    <dgm:cxn modelId="{F14E23FC-3337-4307-BC21-5AF71C1ABE51}" type="presOf" srcId="{E7467A48-AA3C-46E4-B5AE-5C0E3DE143E4}" destId="{7F927DFD-CE90-45B3-A70F-62A73838FDB5}" srcOrd="0" destOrd="0" presId="urn:microsoft.com/office/officeart/2008/layout/LinedList"/>
    <dgm:cxn modelId="{6E24D326-F39A-4071-A98F-044000B8948A}" type="presParOf" srcId="{07C1B64B-D64B-4958-B99A-B70805594D09}" destId="{B3B32930-1A1F-47E3-BC33-8E641819EEBF}" srcOrd="0" destOrd="0" presId="urn:microsoft.com/office/officeart/2008/layout/LinedList"/>
    <dgm:cxn modelId="{330A4020-0629-4090-B6F4-45BCB26B0653}" type="presParOf" srcId="{07C1B64B-D64B-4958-B99A-B70805594D09}" destId="{6865BE12-C350-4F27-8862-C286FECDC2B3}" srcOrd="1" destOrd="0" presId="urn:microsoft.com/office/officeart/2008/layout/LinedList"/>
    <dgm:cxn modelId="{564A6838-0FE3-4BD9-AB7D-CFFAEFAD69F7}" type="presParOf" srcId="{6865BE12-C350-4F27-8862-C286FECDC2B3}" destId="{B6A83719-BC8D-4900-B83D-8F72B46B2085}" srcOrd="0" destOrd="0" presId="urn:microsoft.com/office/officeart/2008/layout/LinedList"/>
    <dgm:cxn modelId="{4B4EC1D3-D130-4AA1-9172-6C8136FD52EC}" type="presParOf" srcId="{6865BE12-C350-4F27-8862-C286FECDC2B3}" destId="{E826C82C-EA55-418E-AE8E-AB5AFC3A9E5C}" srcOrd="1" destOrd="0" presId="urn:microsoft.com/office/officeart/2008/layout/LinedList"/>
    <dgm:cxn modelId="{3BF639BD-22D6-4CF4-BCDF-A4A471873A2A}" type="presParOf" srcId="{07C1B64B-D64B-4958-B99A-B70805594D09}" destId="{9F8B9D0F-F250-4296-BB1B-8B7B73118CFA}" srcOrd="2" destOrd="0" presId="urn:microsoft.com/office/officeart/2008/layout/LinedList"/>
    <dgm:cxn modelId="{1E40EDB0-E361-4327-86E0-918997E447E0}" type="presParOf" srcId="{07C1B64B-D64B-4958-B99A-B70805594D09}" destId="{10C81798-F609-4574-8862-CB59EA96FD0A}" srcOrd="3" destOrd="0" presId="urn:microsoft.com/office/officeart/2008/layout/LinedList"/>
    <dgm:cxn modelId="{7DB984F7-73F3-413D-A0DB-80F7CACA4F54}" type="presParOf" srcId="{10C81798-F609-4574-8862-CB59EA96FD0A}" destId="{9FA9E425-19A4-4F59-9DD9-66020EA3BCDD}" srcOrd="0" destOrd="0" presId="urn:microsoft.com/office/officeart/2008/layout/LinedList"/>
    <dgm:cxn modelId="{DB671202-CB07-41B1-859D-155F90F4E97E}" type="presParOf" srcId="{10C81798-F609-4574-8862-CB59EA96FD0A}" destId="{9187D4C1-860F-47A0-ACAA-9FE823697B0B}" srcOrd="1" destOrd="0" presId="urn:microsoft.com/office/officeart/2008/layout/LinedList"/>
    <dgm:cxn modelId="{AEEEC51C-9176-42FC-87F9-2CAE69CC41BD}" type="presParOf" srcId="{07C1B64B-D64B-4958-B99A-B70805594D09}" destId="{74D43AFD-1939-4D4C-8223-32CDCB035A43}" srcOrd="4" destOrd="0" presId="urn:microsoft.com/office/officeart/2008/layout/LinedList"/>
    <dgm:cxn modelId="{9605C113-714B-4B4D-B97E-A1CD2AE50C88}" type="presParOf" srcId="{07C1B64B-D64B-4958-B99A-B70805594D09}" destId="{BC32CC5C-02B4-45B0-ABCC-80AD091375AA}" srcOrd="5" destOrd="0" presId="urn:microsoft.com/office/officeart/2008/layout/LinedList"/>
    <dgm:cxn modelId="{B9D47035-1BD0-4BFC-AC1E-DF4222F5BE7D}" type="presParOf" srcId="{BC32CC5C-02B4-45B0-ABCC-80AD091375AA}" destId="{749873C6-C755-42EF-ACDD-158F8AC37C11}" srcOrd="0" destOrd="0" presId="urn:microsoft.com/office/officeart/2008/layout/LinedList"/>
    <dgm:cxn modelId="{378D30A2-7123-429C-BBE3-6E3356FC3483}" type="presParOf" srcId="{BC32CC5C-02B4-45B0-ABCC-80AD091375AA}" destId="{4441F90A-5079-4DEB-8A3B-AB1B54F6252E}" srcOrd="1" destOrd="0" presId="urn:microsoft.com/office/officeart/2008/layout/LinedList"/>
    <dgm:cxn modelId="{260202C0-56ED-4366-AE83-CE8CA2513D70}" type="presParOf" srcId="{07C1B64B-D64B-4958-B99A-B70805594D09}" destId="{9FCBBFFF-70FC-438D-84EB-767BCA6AAED7}" srcOrd="6" destOrd="0" presId="urn:microsoft.com/office/officeart/2008/layout/LinedList"/>
    <dgm:cxn modelId="{55148F10-598E-48F5-A0DE-FE3944C6B05B}" type="presParOf" srcId="{07C1B64B-D64B-4958-B99A-B70805594D09}" destId="{DAA6EC87-6B21-48B4-B195-16C8457E0C14}" srcOrd="7" destOrd="0" presId="urn:microsoft.com/office/officeart/2008/layout/LinedList"/>
    <dgm:cxn modelId="{65AA01C4-7D63-4583-B461-44019D3E36AD}" type="presParOf" srcId="{DAA6EC87-6B21-48B4-B195-16C8457E0C14}" destId="{E57C2654-105F-44FA-BF3D-5939896849C4}" srcOrd="0" destOrd="0" presId="urn:microsoft.com/office/officeart/2008/layout/LinedList"/>
    <dgm:cxn modelId="{BDDD3F66-6D38-481B-AD62-A43D74C8BF58}" type="presParOf" srcId="{DAA6EC87-6B21-48B4-B195-16C8457E0C14}" destId="{97F8D406-8E95-4D67-BC30-1ACBAE8C1894}" srcOrd="1" destOrd="0" presId="urn:microsoft.com/office/officeart/2008/layout/LinedList"/>
    <dgm:cxn modelId="{13238E46-06C8-4C39-B327-4845D30DB283}" type="presParOf" srcId="{07C1B64B-D64B-4958-B99A-B70805594D09}" destId="{7A489FB6-FFE9-4712-BBED-3BF8F8C456DB}" srcOrd="8" destOrd="0" presId="urn:microsoft.com/office/officeart/2008/layout/LinedList"/>
    <dgm:cxn modelId="{569DB232-C79F-4D48-803B-2E0F4673262E}" type="presParOf" srcId="{07C1B64B-D64B-4958-B99A-B70805594D09}" destId="{3AE0D285-2E9A-42E2-95A2-096B35DA2B31}" srcOrd="9" destOrd="0" presId="urn:microsoft.com/office/officeart/2008/layout/LinedList"/>
    <dgm:cxn modelId="{E9DCB081-6E47-481A-8098-AB8EB1DC3BC2}" type="presParOf" srcId="{3AE0D285-2E9A-42E2-95A2-096B35DA2B31}" destId="{7F927DFD-CE90-45B3-A70F-62A73838FDB5}" srcOrd="0" destOrd="0" presId="urn:microsoft.com/office/officeart/2008/layout/LinedList"/>
    <dgm:cxn modelId="{ED6E3AA4-FA74-414A-9E7E-21B1A9E3D30F}" type="presParOf" srcId="{3AE0D285-2E9A-42E2-95A2-096B35DA2B31}" destId="{58FB9290-9255-4470-9CF2-5F037E9B150C}" srcOrd="1" destOrd="0" presId="urn:microsoft.com/office/officeart/2008/layout/LinedList"/>
    <dgm:cxn modelId="{EF97D000-CCA9-4602-8A0F-484DE481105E}" type="presParOf" srcId="{07C1B64B-D64B-4958-B99A-B70805594D09}" destId="{6C16FA44-67BB-418B-B188-B3F60D3EA0AA}" srcOrd="10" destOrd="0" presId="urn:microsoft.com/office/officeart/2008/layout/LinedList"/>
    <dgm:cxn modelId="{004EA426-79D6-4ACA-8B57-73A156366748}" type="presParOf" srcId="{07C1B64B-D64B-4958-B99A-B70805594D09}" destId="{660875C7-468C-4578-A2FD-C215874BF254}" srcOrd="11" destOrd="0" presId="urn:microsoft.com/office/officeart/2008/layout/LinedList"/>
    <dgm:cxn modelId="{E06FE812-4D54-4573-93D2-A8AA7C8D2C63}" type="presParOf" srcId="{660875C7-468C-4578-A2FD-C215874BF254}" destId="{307716F6-134D-4791-9867-9BA0588F0786}" srcOrd="0" destOrd="0" presId="urn:microsoft.com/office/officeart/2008/layout/LinedList"/>
    <dgm:cxn modelId="{3862BFCC-AB0A-470F-A284-D40379177848}" type="presParOf" srcId="{660875C7-468C-4578-A2FD-C215874BF254}" destId="{8F636D5D-9181-43E0-AF09-BDC1609D8F1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F685054-AC0A-4ABC-9AB2-70C57A31E5F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0DCC9EB-F89A-4F10-8493-B363B94E7A6C}">
      <dgm:prSet/>
      <dgm:spPr/>
      <dgm:t>
        <a:bodyPr/>
        <a:lstStyle/>
        <a:p>
          <a:r>
            <a:rPr lang="en-US" b="1" dirty="0"/>
            <a:t>Case of indirect word order </a:t>
          </a:r>
        </a:p>
      </dgm:t>
    </dgm:pt>
    <dgm:pt modelId="{87CE6630-132B-4E2A-9F29-FB64AB4954EC}" type="parTrans" cxnId="{DBB9093B-B8AD-49A3-AFCA-84EC16C20B00}">
      <dgm:prSet/>
      <dgm:spPr/>
      <dgm:t>
        <a:bodyPr/>
        <a:lstStyle/>
        <a:p>
          <a:endParaRPr lang="en-US"/>
        </a:p>
      </dgm:t>
    </dgm:pt>
    <dgm:pt modelId="{BEAFDFDD-EC16-46B4-B331-18159590BCB7}" type="sibTrans" cxnId="{DBB9093B-B8AD-49A3-AFCA-84EC16C20B00}">
      <dgm:prSet/>
      <dgm:spPr/>
      <dgm:t>
        <a:bodyPr/>
        <a:lstStyle/>
        <a:p>
          <a:endParaRPr lang="en-US"/>
        </a:p>
      </dgm:t>
    </dgm:pt>
    <dgm:pt modelId="{A5389B93-FCA8-4D42-9D66-5E097A38B7B1}">
      <dgm:prSet/>
      <dgm:spPr/>
      <dgm:t>
        <a:bodyPr/>
        <a:lstStyle/>
        <a:p>
          <a:r>
            <a:rPr lang="en-US"/>
            <a:t>Om solen skiner och det är varmt,  behöver jag en baddräkt.</a:t>
          </a:r>
        </a:p>
      </dgm:t>
    </dgm:pt>
    <dgm:pt modelId="{BC931FA8-6FC1-4E2A-ADDC-F1D3C1528927}" type="parTrans" cxnId="{E41DF073-B35A-4558-8E2A-62A8E897288B}">
      <dgm:prSet/>
      <dgm:spPr/>
      <dgm:t>
        <a:bodyPr/>
        <a:lstStyle/>
        <a:p>
          <a:endParaRPr lang="en-US"/>
        </a:p>
      </dgm:t>
    </dgm:pt>
    <dgm:pt modelId="{A935ACC5-4512-4E3D-9E35-BAB2D0442781}" type="sibTrans" cxnId="{E41DF073-B35A-4558-8E2A-62A8E897288B}">
      <dgm:prSet/>
      <dgm:spPr/>
      <dgm:t>
        <a:bodyPr/>
        <a:lstStyle/>
        <a:p>
          <a:endParaRPr lang="en-US"/>
        </a:p>
      </dgm:t>
    </dgm:pt>
    <dgm:pt modelId="{5725FCAC-D632-42C4-84CB-A2DA01A8C5AF}">
      <dgm:prSet/>
      <dgm:spPr/>
      <dgm:t>
        <a:bodyPr/>
        <a:lstStyle/>
        <a:p>
          <a:r>
            <a:rPr lang="en-US" dirty="0"/>
            <a:t>• A subordinate clause can start a phrase in the same way as an adverbial would.</a:t>
          </a:r>
        </a:p>
      </dgm:t>
    </dgm:pt>
    <dgm:pt modelId="{8F8E4E63-5904-42E7-927A-C7032487C155}" type="parTrans" cxnId="{2023E55A-F00A-47AD-A62C-15BC121AAE4C}">
      <dgm:prSet/>
      <dgm:spPr/>
      <dgm:t>
        <a:bodyPr/>
        <a:lstStyle/>
        <a:p>
          <a:endParaRPr lang="en-US"/>
        </a:p>
      </dgm:t>
    </dgm:pt>
    <dgm:pt modelId="{F4A949C4-F54E-493B-B918-9DEFB73A7CCC}" type="sibTrans" cxnId="{2023E55A-F00A-47AD-A62C-15BC121AAE4C}">
      <dgm:prSet/>
      <dgm:spPr/>
      <dgm:t>
        <a:bodyPr/>
        <a:lstStyle/>
        <a:p>
          <a:endParaRPr lang="en-US"/>
        </a:p>
      </dgm:t>
    </dgm:pt>
    <dgm:pt modelId="{245F2D03-8716-4F43-9E78-0BECAE453379}">
      <dgm:prSet/>
      <dgm:spPr/>
      <dgm:t>
        <a:bodyPr/>
        <a:lstStyle/>
        <a:p>
          <a:r>
            <a:rPr lang="en-US"/>
            <a:t>• The main clause has a reversed word order – verb before the subject </a:t>
          </a:r>
        </a:p>
      </dgm:t>
    </dgm:pt>
    <dgm:pt modelId="{A84B10EF-F90E-43A7-A90C-9D28BC615CF9}" type="parTrans" cxnId="{528716BA-3DE2-4777-AEBE-F75251C4EF44}">
      <dgm:prSet/>
      <dgm:spPr/>
      <dgm:t>
        <a:bodyPr/>
        <a:lstStyle/>
        <a:p>
          <a:endParaRPr lang="en-US"/>
        </a:p>
      </dgm:t>
    </dgm:pt>
    <dgm:pt modelId="{A7743CB7-5C0F-43C6-9E94-6A6B86C6E2FB}" type="sibTrans" cxnId="{528716BA-3DE2-4777-AEBE-F75251C4EF44}">
      <dgm:prSet/>
      <dgm:spPr/>
      <dgm:t>
        <a:bodyPr/>
        <a:lstStyle/>
        <a:p>
          <a:endParaRPr lang="en-US"/>
        </a:p>
      </dgm:t>
    </dgm:pt>
    <dgm:pt modelId="{8E391B10-DDA2-48EB-88B2-3565E572559F}">
      <dgm:prSet/>
      <dgm:spPr/>
      <dgm:t>
        <a:bodyPr/>
        <a:lstStyle/>
        <a:p>
          <a:r>
            <a:rPr lang="en-US"/>
            <a:t>• General rule: the verb is always in the second place applies here as well – the subordinate clause is in the first place, the main verb of the main clause is in the second place (marked with red).</a:t>
          </a:r>
        </a:p>
      </dgm:t>
    </dgm:pt>
    <dgm:pt modelId="{1392E0B3-6A37-41C9-94DC-4A7BF9D913CC}" type="parTrans" cxnId="{EFD889BE-B85F-482B-BC3F-66EEEFAEF3CA}">
      <dgm:prSet/>
      <dgm:spPr/>
      <dgm:t>
        <a:bodyPr/>
        <a:lstStyle/>
        <a:p>
          <a:endParaRPr lang="en-US"/>
        </a:p>
      </dgm:t>
    </dgm:pt>
    <dgm:pt modelId="{C4F8A7AE-80A0-4826-B3C1-D63E829BCA5B}" type="sibTrans" cxnId="{EFD889BE-B85F-482B-BC3F-66EEEFAEF3CA}">
      <dgm:prSet/>
      <dgm:spPr/>
      <dgm:t>
        <a:bodyPr/>
        <a:lstStyle/>
        <a:p>
          <a:endParaRPr lang="en-US"/>
        </a:p>
      </dgm:t>
    </dgm:pt>
    <dgm:pt modelId="{17506027-6B2F-466C-9C80-F31A6C19CF99}" type="pres">
      <dgm:prSet presAssocID="{8F685054-AC0A-4ABC-9AB2-70C57A31E5F8}" presName="linear" presStyleCnt="0">
        <dgm:presLayoutVars>
          <dgm:animLvl val="lvl"/>
          <dgm:resizeHandles val="exact"/>
        </dgm:presLayoutVars>
      </dgm:prSet>
      <dgm:spPr/>
    </dgm:pt>
    <dgm:pt modelId="{7B276B66-EE0D-438B-8399-312E551B6F1F}" type="pres">
      <dgm:prSet presAssocID="{C0DCC9EB-F89A-4F10-8493-B363B94E7A6C}" presName="parentText" presStyleLbl="node1" presStyleIdx="0" presStyleCnt="5" custLinFactNeighborX="1178" custLinFactNeighborY="-18567">
        <dgm:presLayoutVars>
          <dgm:chMax val="0"/>
          <dgm:bulletEnabled val="1"/>
        </dgm:presLayoutVars>
      </dgm:prSet>
      <dgm:spPr/>
    </dgm:pt>
    <dgm:pt modelId="{41E65C4E-1861-44FF-A69F-36C3082930B9}" type="pres">
      <dgm:prSet presAssocID="{BEAFDFDD-EC16-46B4-B331-18159590BCB7}" presName="spacer" presStyleCnt="0"/>
      <dgm:spPr/>
    </dgm:pt>
    <dgm:pt modelId="{2D2B5E2C-4BDE-44AD-80A4-8BF130686E0E}" type="pres">
      <dgm:prSet presAssocID="{A5389B93-FCA8-4D42-9D66-5E097A38B7B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78B9615-DCBA-4811-B294-0DC9965386ED}" type="pres">
      <dgm:prSet presAssocID="{A935ACC5-4512-4E3D-9E35-BAB2D0442781}" presName="spacer" presStyleCnt="0"/>
      <dgm:spPr/>
    </dgm:pt>
    <dgm:pt modelId="{386BA733-4A3C-4AEE-AD95-991E23C5D883}" type="pres">
      <dgm:prSet presAssocID="{5725FCAC-D632-42C4-84CB-A2DA01A8C5A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95FCB62-919D-4F72-A0AE-A519816F7074}" type="pres">
      <dgm:prSet presAssocID="{F4A949C4-F54E-493B-B918-9DEFB73A7CCC}" presName="spacer" presStyleCnt="0"/>
      <dgm:spPr/>
    </dgm:pt>
    <dgm:pt modelId="{B51C930B-9C18-4830-8834-1873B1525847}" type="pres">
      <dgm:prSet presAssocID="{245F2D03-8716-4F43-9E78-0BECAE45337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520DCA1-3145-4B3E-B59C-3C1EDA2DFA26}" type="pres">
      <dgm:prSet presAssocID="{A7743CB7-5C0F-43C6-9E94-6A6B86C6E2FB}" presName="spacer" presStyleCnt="0"/>
      <dgm:spPr/>
    </dgm:pt>
    <dgm:pt modelId="{1828C903-018B-476B-A93E-5FB7EAC2B6F4}" type="pres">
      <dgm:prSet presAssocID="{8E391B10-DDA2-48EB-88B2-3565E572559F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2639402-42B7-41B6-8A7C-D98FA54E91E6}" type="presOf" srcId="{8E391B10-DDA2-48EB-88B2-3565E572559F}" destId="{1828C903-018B-476B-A93E-5FB7EAC2B6F4}" srcOrd="0" destOrd="0" presId="urn:microsoft.com/office/officeart/2005/8/layout/vList2"/>
    <dgm:cxn modelId="{DBB9093B-B8AD-49A3-AFCA-84EC16C20B00}" srcId="{8F685054-AC0A-4ABC-9AB2-70C57A31E5F8}" destId="{C0DCC9EB-F89A-4F10-8493-B363B94E7A6C}" srcOrd="0" destOrd="0" parTransId="{87CE6630-132B-4E2A-9F29-FB64AB4954EC}" sibTransId="{BEAFDFDD-EC16-46B4-B331-18159590BCB7}"/>
    <dgm:cxn modelId="{B138823E-F0D7-419D-AAFB-58ED010350C5}" type="presOf" srcId="{C0DCC9EB-F89A-4F10-8493-B363B94E7A6C}" destId="{7B276B66-EE0D-438B-8399-312E551B6F1F}" srcOrd="0" destOrd="0" presId="urn:microsoft.com/office/officeart/2005/8/layout/vList2"/>
    <dgm:cxn modelId="{E41DF073-B35A-4558-8E2A-62A8E897288B}" srcId="{8F685054-AC0A-4ABC-9AB2-70C57A31E5F8}" destId="{A5389B93-FCA8-4D42-9D66-5E097A38B7B1}" srcOrd="1" destOrd="0" parTransId="{BC931FA8-6FC1-4E2A-ADDC-F1D3C1528927}" sibTransId="{A935ACC5-4512-4E3D-9E35-BAB2D0442781}"/>
    <dgm:cxn modelId="{68F47B54-F6D2-4315-918E-C7E23C2E70BB}" type="presOf" srcId="{5725FCAC-D632-42C4-84CB-A2DA01A8C5AF}" destId="{386BA733-4A3C-4AEE-AD95-991E23C5D883}" srcOrd="0" destOrd="0" presId="urn:microsoft.com/office/officeart/2005/8/layout/vList2"/>
    <dgm:cxn modelId="{2023E55A-F00A-47AD-A62C-15BC121AAE4C}" srcId="{8F685054-AC0A-4ABC-9AB2-70C57A31E5F8}" destId="{5725FCAC-D632-42C4-84CB-A2DA01A8C5AF}" srcOrd="2" destOrd="0" parTransId="{8F8E4E63-5904-42E7-927A-C7032487C155}" sibTransId="{F4A949C4-F54E-493B-B918-9DEFB73A7CCC}"/>
    <dgm:cxn modelId="{528716BA-3DE2-4777-AEBE-F75251C4EF44}" srcId="{8F685054-AC0A-4ABC-9AB2-70C57A31E5F8}" destId="{245F2D03-8716-4F43-9E78-0BECAE453379}" srcOrd="3" destOrd="0" parTransId="{A84B10EF-F90E-43A7-A90C-9D28BC615CF9}" sibTransId="{A7743CB7-5C0F-43C6-9E94-6A6B86C6E2FB}"/>
    <dgm:cxn modelId="{3A85AABA-93F4-4D6A-80C1-375F74864DCE}" type="presOf" srcId="{245F2D03-8716-4F43-9E78-0BECAE453379}" destId="{B51C930B-9C18-4830-8834-1873B1525847}" srcOrd="0" destOrd="0" presId="urn:microsoft.com/office/officeart/2005/8/layout/vList2"/>
    <dgm:cxn modelId="{EFD889BE-B85F-482B-BC3F-66EEEFAEF3CA}" srcId="{8F685054-AC0A-4ABC-9AB2-70C57A31E5F8}" destId="{8E391B10-DDA2-48EB-88B2-3565E572559F}" srcOrd="4" destOrd="0" parTransId="{1392E0B3-6A37-41C9-94DC-4A7BF9D913CC}" sibTransId="{C4F8A7AE-80A0-4826-B3C1-D63E829BCA5B}"/>
    <dgm:cxn modelId="{DEEEA1E8-BD5C-4260-999B-6F59E5AE6C3D}" type="presOf" srcId="{8F685054-AC0A-4ABC-9AB2-70C57A31E5F8}" destId="{17506027-6B2F-466C-9C80-F31A6C19CF99}" srcOrd="0" destOrd="0" presId="urn:microsoft.com/office/officeart/2005/8/layout/vList2"/>
    <dgm:cxn modelId="{C904EDFD-4200-4530-BB31-3B6333B13E8D}" type="presOf" srcId="{A5389B93-FCA8-4D42-9D66-5E097A38B7B1}" destId="{2D2B5E2C-4BDE-44AD-80A4-8BF130686E0E}" srcOrd="0" destOrd="0" presId="urn:microsoft.com/office/officeart/2005/8/layout/vList2"/>
    <dgm:cxn modelId="{8238BAAB-D80D-4126-9F36-E94864C52573}" type="presParOf" srcId="{17506027-6B2F-466C-9C80-F31A6C19CF99}" destId="{7B276B66-EE0D-438B-8399-312E551B6F1F}" srcOrd="0" destOrd="0" presId="urn:microsoft.com/office/officeart/2005/8/layout/vList2"/>
    <dgm:cxn modelId="{6CAE2568-A8D0-4D2A-89E0-62034643D188}" type="presParOf" srcId="{17506027-6B2F-466C-9C80-F31A6C19CF99}" destId="{41E65C4E-1861-44FF-A69F-36C3082930B9}" srcOrd="1" destOrd="0" presId="urn:microsoft.com/office/officeart/2005/8/layout/vList2"/>
    <dgm:cxn modelId="{357563A2-6343-48AA-8D55-C0F9EC23AE24}" type="presParOf" srcId="{17506027-6B2F-466C-9C80-F31A6C19CF99}" destId="{2D2B5E2C-4BDE-44AD-80A4-8BF130686E0E}" srcOrd="2" destOrd="0" presId="urn:microsoft.com/office/officeart/2005/8/layout/vList2"/>
    <dgm:cxn modelId="{F0C80971-DFF9-4249-8436-CB0B8B5A0800}" type="presParOf" srcId="{17506027-6B2F-466C-9C80-F31A6C19CF99}" destId="{B78B9615-DCBA-4811-B294-0DC9965386ED}" srcOrd="3" destOrd="0" presId="urn:microsoft.com/office/officeart/2005/8/layout/vList2"/>
    <dgm:cxn modelId="{B8189FC3-266A-4974-9B6B-6442439F3DF8}" type="presParOf" srcId="{17506027-6B2F-466C-9C80-F31A6C19CF99}" destId="{386BA733-4A3C-4AEE-AD95-991E23C5D883}" srcOrd="4" destOrd="0" presId="urn:microsoft.com/office/officeart/2005/8/layout/vList2"/>
    <dgm:cxn modelId="{EE0CBD5D-AE26-4435-844A-81A299E7C5CA}" type="presParOf" srcId="{17506027-6B2F-466C-9C80-F31A6C19CF99}" destId="{095FCB62-919D-4F72-A0AE-A519816F7074}" srcOrd="5" destOrd="0" presId="urn:microsoft.com/office/officeart/2005/8/layout/vList2"/>
    <dgm:cxn modelId="{342BB302-98A4-41C3-9EA4-3274163F5E99}" type="presParOf" srcId="{17506027-6B2F-466C-9C80-F31A6C19CF99}" destId="{B51C930B-9C18-4830-8834-1873B1525847}" srcOrd="6" destOrd="0" presId="urn:microsoft.com/office/officeart/2005/8/layout/vList2"/>
    <dgm:cxn modelId="{3DFD4A59-ADB3-4798-A6C9-120ACB748655}" type="presParOf" srcId="{17506027-6B2F-466C-9C80-F31A6C19CF99}" destId="{8520DCA1-3145-4B3E-B59C-3C1EDA2DFA26}" srcOrd="7" destOrd="0" presId="urn:microsoft.com/office/officeart/2005/8/layout/vList2"/>
    <dgm:cxn modelId="{E5FCB066-6496-493A-972B-3B6AC5F5E34C}" type="presParOf" srcId="{17506027-6B2F-466C-9C80-F31A6C19CF99}" destId="{1828C903-018B-476B-A93E-5FB7EAC2B6F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65140AA-568D-4A8F-9C64-7B370D5D5E2B}" type="doc">
      <dgm:prSet loTypeId="urn:microsoft.com/office/officeart/2005/8/layout/vList2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1736206-E1CA-469A-A698-D47695BB5BCD}">
      <dgm:prSet/>
      <dgm:spPr/>
      <dgm:t>
        <a:bodyPr/>
        <a:lstStyle/>
        <a:p>
          <a:r>
            <a:rPr lang="en-US" dirty="0"/>
            <a:t>SUBSTANTIV - PLURALIS </a:t>
          </a:r>
        </a:p>
      </dgm:t>
    </dgm:pt>
    <dgm:pt modelId="{49C184B1-B07A-4458-A8DB-C2284F401BFF}" type="parTrans" cxnId="{0692FEC4-B421-45A3-A684-1B92A6AACA4A}">
      <dgm:prSet/>
      <dgm:spPr/>
      <dgm:t>
        <a:bodyPr/>
        <a:lstStyle/>
        <a:p>
          <a:endParaRPr lang="en-US"/>
        </a:p>
      </dgm:t>
    </dgm:pt>
    <dgm:pt modelId="{00EFEC89-6053-4DB1-AE8C-30EBBF18E2AA}" type="sibTrans" cxnId="{0692FEC4-B421-45A3-A684-1B92A6AACA4A}">
      <dgm:prSet/>
      <dgm:spPr/>
      <dgm:t>
        <a:bodyPr/>
        <a:lstStyle/>
        <a:p>
          <a:endParaRPr lang="en-US"/>
        </a:p>
      </dgm:t>
    </dgm:pt>
    <dgm:pt modelId="{2E6DD43C-735F-4E50-8C2C-900B7BA5B641}">
      <dgm:prSet/>
      <dgm:spPr/>
      <dgm:t>
        <a:bodyPr/>
        <a:lstStyle/>
        <a:p>
          <a:r>
            <a:rPr lang="en-US" dirty="0"/>
            <a:t>Five different categories for nouns depending how they are declined.</a:t>
          </a:r>
        </a:p>
      </dgm:t>
    </dgm:pt>
    <dgm:pt modelId="{E0A33A48-722B-40DC-A3D4-E56D673ABBFB}" type="parTrans" cxnId="{FA643DE6-767A-480D-9894-7DDD695E0EB5}">
      <dgm:prSet/>
      <dgm:spPr/>
      <dgm:t>
        <a:bodyPr/>
        <a:lstStyle/>
        <a:p>
          <a:endParaRPr lang="en-US"/>
        </a:p>
      </dgm:t>
    </dgm:pt>
    <dgm:pt modelId="{B6C90A11-7197-4F43-8EC9-0CF5B9CE8749}" type="sibTrans" cxnId="{FA643DE6-767A-480D-9894-7DDD695E0EB5}">
      <dgm:prSet/>
      <dgm:spPr/>
      <dgm:t>
        <a:bodyPr/>
        <a:lstStyle/>
        <a:p>
          <a:endParaRPr lang="en-US"/>
        </a:p>
      </dgm:t>
    </dgm:pt>
    <dgm:pt modelId="{C3D12BB6-17A8-4D9C-B5AF-F9A50CF8A577}">
      <dgm:prSet/>
      <dgm:spPr/>
      <dgm:t>
        <a:bodyPr/>
        <a:lstStyle/>
        <a:p>
          <a:r>
            <a:rPr lang="en-US" dirty="0"/>
            <a:t>1 </a:t>
          </a:r>
          <a:r>
            <a:rPr lang="en-US" dirty="0" err="1"/>
            <a:t>en</a:t>
          </a:r>
          <a:r>
            <a:rPr lang="en-US" dirty="0"/>
            <a:t> </a:t>
          </a:r>
          <a:r>
            <a:rPr lang="en-US" dirty="0" err="1"/>
            <a:t>skola</a:t>
          </a:r>
          <a:r>
            <a:rPr lang="en-US" dirty="0"/>
            <a:t>, </a:t>
          </a:r>
          <a:r>
            <a:rPr lang="en-US" dirty="0" err="1"/>
            <a:t>skolan</a:t>
          </a:r>
          <a:r>
            <a:rPr lang="en-US" dirty="0"/>
            <a:t>, </a:t>
          </a:r>
          <a:r>
            <a:rPr lang="en-US" dirty="0" err="1"/>
            <a:t>skolor</a:t>
          </a:r>
          <a:r>
            <a:rPr lang="en-US" dirty="0"/>
            <a:t>, </a:t>
          </a:r>
          <a:r>
            <a:rPr lang="en-US" dirty="0" err="1"/>
            <a:t>skolorna</a:t>
          </a:r>
          <a:r>
            <a:rPr lang="en-US" dirty="0"/>
            <a:t> -OR, -ORNA Singular form ends with an –a</a:t>
          </a:r>
        </a:p>
      </dgm:t>
    </dgm:pt>
    <dgm:pt modelId="{473F2144-A5C3-4A3F-A165-2499D74C8039}" type="parTrans" cxnId="{0B24D78A-6D70-4CD5-8108-DE4563E7F9D2}">
      <dgm:prSet/>
      <dgm:spPr/>
      <dgm:t>
        <a:bodyPr/>
        <a:lstStyle/>
        <a:p>
          <a:endParaRPr lang="en-US"/>
        </a:p>
      </dgm:t>
    </dgm:pt>
    <dgm:pt modelId="{7C9CD891-A0B2-4831-B0B2-E1A6B99DDE52}" type="sibTrans" cxnId="{0B24D78A-6D70-4CD5-8108-DE4563E7F9D2}">
      <dgm:prSet/>
      <dgm:spPr/>
      <dgm:t>
        <a:bodyPr/>
        <a:lstStyle/>
        <a:p>
          <a:endParaRPr lang="en-US"/>
        </a:p>
      </dgm:t>
    </dgm:pt>
    <dgm:pt modelId="{2E11B17B-32CC-4B33-A7EC-9D2907897D4E}">
      <dgm:prSet/>
      <dgm:spPr/>
      <dgm:t>
        <a:bodyPr/>
        <a:lstStyle/>
        <a:p>
          <a:r>
            <a:rPr lang="en-US" dirty="0"/>
            <a:t>2 </a:t>
          </a:r>
          <a:r>
            <a:rPr lang="en-US" dirty="0" err="1"/>
            <a:t>en</a:t>
          </a:r>
          <a:r>
            <a:rPr lang="en-US" dirty="0"/>
            <a:t> </a:t>
          </a:r>
          <a:r>
            <a:rPr lang="en-US" dirty="0" err="1"/>
            <a:t>pojke</a:t>
          </a:r>
          <a:r>
            <a:rPr lang="en-US" dirty="0"/>
            <a:t>, </a:t>
          </a:r>
          <a:r>
            <a:rPr lang="en-US" dirty="0" err="1"/>
            <a:t>pojken</a:t>
          </a:r>
          <a:r>
            <a:rPr lang="en-US" dirty="0"/>
            <a:t>, </a:t>
          </a:r>
          <a:r>
            <a:rPr lang="en-US" dirty="0" err="1"/>
            <a:t>pojkar</a:t>
          </a:r>
          <a:r>
            <a:rPr lang="en-US" dirty="0"/>
            <a:t>, </a:t>
          </a:r>
          <a:r>
            <a:rPr lang="en-US" dirty="0" err="1"/>
            <a:t>pojkarna</a:t>
          </a:r>
          <a:r>
            <a:rPr lang="en-US" dirty="0"/>
            <a:t> -AR, -ARNA For example words ending with –</a:t>
          </a:r>
          <a:r>
            <a:rPr lang="en-US" dirty="0" err="1"/>
            <a:t>ing</a:t>
          </a:r>
          <a:r>
            <a:rPr lang="en-US" dirty="0"/>
            <a:t> and –e</a:t>
          </a:r>
        </a:p>
      </dgm:t>
    </dgm:pt>
    <dgm:pt modelId="{56C53996-3714-4681-A112-B5FFDE70AEEA}" type="parTrans" cxnId="{F328A4BA-0DF0-4F38-836D-B99B2D06E5A6}">
      <dgm:prSet/>
      <dgm:spPr/>
      <dgm:t>
        <a:bodyPr/>
        <a:lstStyle/>
        <a:p>
          <a:endParaRPr lang="en-US"/>
        </a:p>
      </dgm:t>
    </dgm:pt>
    <dgm:pt modelId="{69D510D0-4AA5-4621-9410-E652F95CAAD0}" type="sibTrans" cxnId="{F328A4BA-0DF0-4F38-836D-B99B2D06E5A6}">
      <dgm:prSet/>
      <dgm:spPr/>
      <dgm:t>
        <a:bodyPr/>
        <a:lstStyle/>
        <a:p>
          <a:endParaRPr lang="en-US"/>
        </a:p>
      </dgm:t>
    </dgm:pt>
    <dgm:pt modelId="{0AB0EDD9-9FDF-4A35-8307-9DCCB1CBD7CE}">
      <dgm:prSet/>
      <dgm:spPr/>
      <dgm:t>
        <a:bodyPr/>
        <a:lstStyle/>
        <a:p>
          <a:r>
            <a:rPr lang="en-US" dirty="0"/>
            <a:t>3 </a:t>
          </a:r>
          <a:r>
            <a:rPr lang="en-US" dirty="0" err="1"/>
            <a:t>en</a:t>
          </a:r>
          <a:r>
            <a:rPr lang="en-US" dirty="0"/>
            <a:t> </a:t>
          </a:r>
          <a:r>
            <a:rPr lang="en-US" dirty="0" err="1"/>
            <a:t>familj</a:t>
          </a:r>
          <a:r>
            <a:rPr lang="en-US" dirty="0"/>
            <a:t>, </a:t>
          </a:r>
          <a:r>
            <a:rPr lang="en-US" dirty="0" err="1"/>
            <a:t>familjen</a:t>
          </a:r>
          <a:r>
            <a:rPr lang="en-US" dirty="0"/>
            <a:t>, </a:t>
          </a:r>
          <a:r>
            <a:rPr lang="en-US" dirty="0" err="1"/>
            <a:t>familjer</a:t>
          </a:r>
          <a:r>
            <a:rPr lang="en-US" dirty="0"/>
            <a:t>, </a:t>
          </a:r>
          <a:r>
            <a:rPr lang="en-US" dirty="0" err="1"/>
            <a:t>familjerna</a:t>
          </a:r>
          <a:r>
            <a:rPr lang="en-US" dirty="0"/>
            <a:t>   -ER, -ERNA For example foreign words, words with emphasis elsewhere than on the first syllable, -</a:t>
          </a:r>
          <a:r>
            <a:rPr lang="en-US" dirty="0" err="1"/>
            <a:t>tion</a:t>
          </a:r>
          <a:endParaRPr lang="en-US" dirty="0"/>
        </a:p>
      </dgm:t>
    </dgm:pt>
    <dgm:pt modelId="{083CE3B5-5F38-4697-9A2A-B2F7B06BBC4D}" type="parTrans" cxnId="{0E8C3573-0B77-44DA-BDD8-BC2BA2835746}">
      <dgm:prSet/>
      <dgm:spPr/>
      <dgm:t>
        <a:bodyPr/>
        <a:lstStyle/>
        <a:p>
          <a:endParaRPr lang="en-US"/>
        </a:p>
      </dgm:t>
    </dgm:pt>
    <dgm:pt modelId="{2844F2C3-532B-4DEC-97A3-D53B55EF3713}" type="sibTrans" cxnId="{0E8C3573-0B77-44DA-BDD8-BC2BA2835746}">
      <dgm:prSet/>
      <dgm:spPr/>
      <dgm:t>
        <a:bodyPr/>
        <a:lstStyle/>
        <a:p>
          <a:endParaRPr lang="en-US"/>
        </a:p>
      </dgm:t>
    </dgm:pt>
    <dgm:pt modelId="{6434E44C-B1C4-4CD5-A2C8-B26E751757CC}">
      <dgm:prSet/>
      <dgm:spPr/>
      <dgm:t>
        <a:bodyPr/>
        <a:lstStyle/>
        <a:p>
          <a:r>
            <a:rPr lang="en-US" dirty="0"/>
            <a:t>4 </a:t>
          </a:r>
          <a:r>
            <a:rPr lang="en-US" dirty="0" err="1"/>
            <a:t>ett</a:t>
          </a:r>
          <a:r>
            <a:rPr lang="en-US" dirty="0"/>
            <a:t> </a:t>
          </a:r>
          <a:r>
            <a:rPr lang="en-US" dirty="0" err="1"/>
            <a:t>foto</a:t>
          </a:r>
          <a:r>
            <a:rPr lang="en-US" dirty="0"/>
            <a:t>, </a:t>
          </a:r>
          <a:r>
            <a:rPr lang="en-US" dirty="0" err="1"/>
            <a:t>fotot</a:t>
          </a:r>
          <a:r>
            <a:rPr lang="en-US" dirty="0"/>
            <a:t>, </a:t>
          </a:r>
          <a:r>
            <a:rPr lang="en-US" dirty="0" err="1"/>
            <a:t>foton</a:t>
          </a:r>
          <a:r>
            <a:rPr lang="en-US" dirty="0"/>
            <a:t>, </a:t>
          </a:r>
          <a:r>
            <a:rPr lang="en-US" dirty="0" err="1"/>
            <a:t>fotona</a:t>
          </a:r>
          <a:r>
            <a:rPr lang="en-US" dirty="0"/>
            <a:t> -N, -NA </a:t>
          </a:r>
          <a:r>
            <a:rPr lang="en-US" dirty="0" err="1"/>
            <a:t>ett</a:t>
          </a:r>
          <a:r>
            <a:rPr lang="en-US" dirty="0"/>
            <a:t>-gender words that end in a vowel</a:t>
          </a:r>
        </a:p>
      </dgm:t>
    </dgm:pt>
    <dgm:pt modelId="{58274EE3-B1B0-4A70-B0DD-2D8526099CB5}" type="parTrans" cxnId="{2B0B519D-B742-4042-9E99-BEEB0D6659BC}">
      <dgm:prSet/>
      <dgm:spPr/>
      <dgm:t>
        <a:bodyPr/>
        <a:lstStyle/>
        <a:p>
          <a:endParaRPr lang="en-US"/>
        </a:p>
      </dgm:t>
    </dgm:pt>
    <dgm:pt modelId="{EEF47EB0-7BCD-4E98-B9B4-AD0B703303D6}" type="sibTrans" cxnId="{2B0B519D-B742-4042-9E99-BEEB0D6659BC}">
      <dgm:prSet/>
      <dgm:spPr/>
      <dgm:t>
        <a:bodyPr/>
        <a:lstStyle/>
        <a:p>
          <a:endParaRPr lang="en-US"/>
        </a:p>
      </dgm:t>
    </dgm:pt>
    <dgm:pt modelId="{C87B1DC0-FAE6-433C-A4DB-C7665B651182}">
      <dgm:prSet/>
      <dgm:spPr/>
      <dgm:t>
        <a:bodyPr/>
        <a:lstStyle/>
        <a:p>
          <a:r>
            <a:rPr lang="en-US" dirty="0"/>
            <a:t>5 </a:t>
          </a:r>
          <a:r>
            <a:rPr lang="en-US" dirty="0" err="1"/>
            <a:t>ett</a:t>
          </a:r>
          <a:r>
            <a:rPr lang="en-US" dirty="0"/>
            <a:t> </a:t>
          </a:r>
          <a:r>
            <a:rPr lang="en-US" dirty="0" err="1"/>
            <a:t>hus</a:t>
          </a:r>
          <a:r>
            <a:rPr lang="en-US" dirty="0"/>
            <a:t>, </a:t>
          </a:r>
          <a:r>
            <a:rPr lang="en-US" dirty="0" err="1"/>
            <a:t>huset</a:t>
          </a:r>
          <a:r>
            <a:rPr lang="en-US" dirty="0"/>
            <a:t>, </a:t>
          </a:r>
          <a:r>
            <a:rPr lang="en-US" dirty="0" err="1"/>
            <a:t>hus</a:t>
          </a:r>
          <a:r>
            <a:rPr lang="en-US" dirty="0"/>
            <a:t>_, </a:t>
          </a:r>
          <a:r>
            <a:rPr lang="en-US" dirty="0" err="1"/>
            <a:t>husen</a:t>
          </a:r>
          <a:r>
            <a:rPr lang="en-US" dirty="0"/>
            <a:t> - , -EN </a:t>
          </a:r>
          <a:r>
            <a:rPr lang="en-US" dirty="0" err="1"/>
            <a:t>ett</a:t>
          </a:r>
          <a:r>
            <a:rPr lang="en-US" dirty="0"/>
            <a:t>-gender words that end in a consonant </a:t>
          </a:r>
        </a:p>
      </dgm:t>
    </dgm:pt>
    <dgm:pt modelId="{712ACA9B-F2E3-40C7-B4F4-58C59A671713}" type="parTrans" cxnId="{9756D0F8-64B3-47D1-9FBB-28A11A8D90B3}">
      <dgm:prSet/>
      <dgm:spPr/>
      <dgm:t>
        <a:bodyPr/>
        <a:lstStyle/>
        <a:p>
          <a:endParaRPr lang="en-US"/>
        </a:p>
      </dgm:t>
    </dgm:pt>
    <dgm:pt modelId="{599BA5C9-9C9A-4128-80F8-E7BC324E5C85}" type="sibTrans" cxnId="{9756D0F8-64B3-47D1-9FBB-28A11A8D90B3}">
      <dgm:prSet/>
      <dgm:spPr/>
      <dgm:t>
        <a:bodyPr/>
        <a:lstStyle/>
        <a:p>
          <a:endParaRPr lang="en-US"/>
        </a:p>
      </dgm:t>
    </dgm:pt>
    <dgm:pt modelId="{C327B6BC-B865-4344-942F-8582CBBF04DE}" type="pres">
      <dgm:prSet presAssocID="{F65140AA-568D-4A8F-9C64-7B370D5D5E2B}" presName="linear" presStyleCnt="0">
        <dgm:presLayoutVars>
          <dgm:animLvl val="lvl"/>
          <dgm:resizeHandles val="exact"/>
        </dgm:presLayoutVars>
      </dgm:prSet>
      <dgm:spPr/>
    </dgm:pt>
    <dgm:pt modelId="{973F35F2-9762-4C8D-8C6B-549DD78F3CB7}" type="pres">
      <dgm:prSet presAssocID="{01736206-E1CA-469A-A698-D47695BB5BC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17198D3-EB65-44B4-8A6E-21CB542E26BE}" type="pres">
      <dgm:prSet presAssocID="{00EFEC89-6053-4DB1-AE8C-30EBBF18E2AA}" presName="spacer" presStyleCnt="0"/>
      <dgm:spPr/>
    </dgm:pt>
    <dgm:pt modelId="{56AFB60A-C656-4BB5-9971-8EEA0841DEAF}" type="pres">
      <dgm:prSet presAssocID="{2E6DD43C-735F-4E50-8C2C-900B7BA5B64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9EF8414-F7B5-49A0-9E37-F5B97B755982}" type="pres">
      <dgm:prSet presAssocID="{2E6DD43C-735F-4E50-8C2C-900B7BA5B641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81F66502-872D-468E-8B22-BC38410BED5D}" type="presOf" srcId="{C3D12BB6-17A8-4D9C-B5AF-F9A50CF8A577}" destId="{09EF8414-F7B5-49A0-9E37-F5B97B755982}" srcOrd="0" destOrd="0" presId="urn:microsoft.com/office/officeart/2005/8/layout/vList2"/>
    <dgm:cxn modelId="{7D48C76D-D8B5-40BE-A617-20A99C1694F0}" type="presOf" srcId="{F65140AA-568D-4A8F-9C64-7B370D5D5E2B}" destId="{C327B6BC-B865-4344-942F-8582CBBF04DE}" srcOrd="0" destOrd="0" presId="urn:microsoft.com/office/officeart/2005/8/layout/vList2"/>
    <dgm:cxn modelId="{0E8C3573-0B77-44DA-BDD8-BC2BA2835746}" srcId="{2E6DD43C-735F-4E50-8C2C-900B7BA5B641}" destId="{0AB0EDD9-9FDF-4A35-8307-9DCCB1CBD7CE}" srcOrd="2" destOrd="0" parTransId="{083CE3B5-5F38-4697-9A2A-B2F7B06BBC4D}" sibTransId="{2844F2C3-532B-4DEC-97A3-D53B55EF3713}"/>
    <dgm:cxn modelId="{0B24D78A-6D70-4CD5-8108-DE4563E7F9D2}" srcId="{2E6DD43C-735F-4E50-8C2C-900B7BA5B641}" destId="{C3D12BB6-17A8-4D9C-B5AF-F9A50CF8A577}" srcOrd="0" destOrd="0" parTransId="{473F2144-A5C3-4A3F-A165-2499D74C8039}" sibTransId="{7C9CD891-A0B2-4831-B0B2-E1A6B99DDE52}"/>
    <dgm:cxn modelId="{D3313A99-1922-4362-A9F6-B7A6D7B184A8}" type="presOf" srcId="{C87B1DC0-FAE6-433C-A4DB-C7665B651182}" destId="{09EF8414-F7B5-49A0-9E37-F5B97B755982}" srcOrd="0" destOrd="4" presId="urn:microsoft.com/office/officeart/2005/8/layout/vList2"/>
    <dgm:cxn modelId="{2B0B519D-B742-4042-9E99-BEEB0D6659BC}" srcId="{2E6DD43C-735F-4E50-8C2C-900B7BA5B641}" destId="{6434E44C-B1C4-4CD5-A2C8-B26E751757CC}" srcOrd="3" destOrd="0" parTransId="{58274EE3-B1B0-4A70-B0DD-2D8526099CB5}" sibTransId="{EEF47EB0-7BCD-4E98-B9B4-AD0B703303D6}"/>
    <dgm:cxn modelId="{E7DCB99E-4E6A-4D05-9D6E-6F0C3661A8E2}" type="presOf" srcId="{2E6DD43C-735F-4E50-8C2C-900B7BA5B641}" destId="{56AFB60A-C656-4BB5-9971-8EEA0841DEAF}" srcOrd="0" destOrd="0" presId="urn:microsoft.com/office/officeart/2005/8/layout/vList2"/>
    <dgm:cxn modelId="{181934A9-F236-4BD8-9CEA-A4400FF9F476}" type="presOf" srcId="{01736206-E1CA-469A-A698-D47695BB5BCD}" destId="{973F35F2-9762-4C8D-8C6B-549DD78F3CB7}" srcOrd="0" destOrd="0" presId="urn:microsoft.com/office/officeart/2005/8/layout/vList2"/>
    <dgm:cxn modelId="{1658E4B1-D89E-40BD-A055-81B613CD4DA3}" type="presOf" srcId="{2E11B17B-32CC-4B33-A7EC-9D2907897D4E}" destId="{09EF8414-F7B5-49A0-9E37-F5B97B755982}" srcOrd="0" destOrd="1" presId="urn:microsoft.com/office/officeart/2005/8/layout/vList2"/>
    <dgm:cxn modelId="{28083AB3-D6F6-405A-ACF4-9666F3A3A546}" type="presOf" srcId="{0AB0EDD9-9FDF-4A35-8307-9DCCB1CBD7CE}" destId="{09EF8414-F7B5-49A0-9E37-F5B97B755982}" srcOrd="0" destOrd="2" presId="urn:microsoft.com/office/officeart/2005/8/layout/vList2"/>
    <dgm:cxn modelId="{29B263B5-601A-4406-91D3-096FEE577604}" type="presOf" srcId="{6434E44C-B1C4-4CD5-A2C8-B26E751757CC}" destId="{09EF8414-F7B5-49A0-9E37-F5B97B755982}" srcOrd="0" destOrd="3" presId="urn:microsoft.com/office/officeart/2005/8/layout/vList2"/>
    <dgm:cxn modelId="{F328A4BA-0DF0-4F38-836D-B99B2D06E5A6}" srcId="{2E6DD43C-735F-4E50-8C2C-900B7BA5B641}" destId="{2E11B17B-32CC-4B33-A7EC-9D2907897D4E}" srcOrd="1" destOrd="0" parTransId="{56C53996-3714-4681-A112-B5FFDE70AEEA}" sibTransId="{69D510D0-4AA5-4621-9410-E652F95CAAD0}"/>
    <dgm:cxn modelId="{0692FEC4-B421-45A3-A684-1B92A6AACA4A}" srcId="{F65140AA-568D-4A8F-9C64-7B370D5D5E2B}" destId="{01736206-E1CA-469A-A698-D47695BB5BCD}" srcOrd="0" destOrd="0" parTransId="{49C184B1-B07A-4458-A8DB-C2284F401BFF}" sibTransId="{00EFEC89-6053-4DB1-AE8C-30EBBF18E2AA}"/>
    <dgm:cxn modelId="{FA643DE6-767A-480D-9894-7DDD695E0EB5}" srcId="{F65140AA-568D-4A8F-9C64-7B370D5D5E2B}" destId="{2E6DD43C-735F-4E50-8C2C-900B7BA5B641}" srcOrd="1" destOrd="0" parTransId="{E0A33A48-722B-40DC-A3D4-E56D673ABBFB}" sibTransId="{B6C90A11-7197-4F43-8EC9-0CF5B9CE8749}"/>
    <dgm:cxn modelId="{9756D0F8-64B3-47D1-9FBB-28A11A8D90B3}" srcId="{2E6DD43C-735F-4E50-8C2C-900B7BA5B641}" destId="{C87B1DC0-FAE6-433C-A4DB-C7665B651182}" srcOrd="4" destOrd="0" parTransId="{712ACA9B-F2E3-40C7-B4F4-58C59A671713}" sibTransId="{599BA5C9-9C9A-4128-80F8-E7BC324E5C85}"/>
    <dgm:cxn modelId="{F00E8AC7-65D4-4FC3-AA37-42249703F331}" type="presParOf" srcId="{C327B6BC-B865-4344-942F-8582CBBF04DE}" destId="{973F35F2-9762-4C8D-8C6B-549DD78F3CB7}" srcOrd="0" destOrd="0" presId="urn:microsoft.com/office/officeart/2005/8/layout/vList2"/>
    <dgm:cxn modelId="{C72DB848-A139-4AB9-96D1-91FAE4FEAB67}" type="presParOf" srcId="{C327B6BC-B865-4344-942F-8582CBBF04DE}" destId="{717198D3-EB65-44B4-8A6E-21CB542E26BE}" srcOrd="1" destOrd="0" presId="urn:microsoft.com/office/officeart/2005/8/layout/vList2"/>
    <dgm:cxn modelId="{23E3B118-A95B-4741-8CF8-37F6236E167C}" type="presParOf" srcId="{C327B6BC-B865-4344-942F-8582CBBF04DE}" destId="{56AFB60A-C656-4BB5-9971-8EEA0841DEAF}" srcOrd="2" destOrd="0" presId="urn:microsoft.com/office/officeart/2005/8/layout/vList2"/>
    <dgm:cxn modelId="{5CAD24B5-C166-4117-BE76-8B397AD25348}" type="presParOf" srcId="{C327B6BC-B865-4344-942F-8582CBBF04DE}" destId="{09EF8414-F7B5-49A0-9E37-F5B97B75598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6A7CC9C-6D26-4E03-899E-E271BF0A6E2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7D36E44-BBE0-413C-9E09-08F3DBB57F37}">
      <dgm:prSet/>
      <dgm:spPr/>
      <dgm:t>
        <a:bodyPr/>
        <a:lstStyle/>
        <a:p>
          <a:r>
            <a:rPr lang="en-US"/>
            <a:t>Text B – I en klädbutik </a:t>
          </a:r>
        </a:p>
      </dgm:t>
    </dgm:pt>
    <dgm:pt modelId="{F73BA2C5-29D6-4A51-B964-9E90ECC58143}" type="parTrans" cxnId="{D77FE946-C2AF-4261-9575-BF5EB917B22D}">
      <dgm:prSet/>
      <dgm:spPr/>
      <dgm:t>
        <a:bodyPr/>
        <a:lstStyle/>
        <a:p>
          <a:endParaRPr lang="en-US"/>
        </a:p>
      </dgm:t>
    </dgm:pt>
    <dgm:pt modelId="{A81EFE85-9BB6-4DD5-A89F-068B5540186C}" type="sibTrans" cxnId="{D77FE946-C2AF-4261-9575-BF5EB917B22D}">
      <dgm:prSet/>
      <dgm:spPr/>
      <dgm:t>
        <a:bodyPr/>
        <a:lstStyle/>
        <a:p>
          <a:endParaRPr lang="en-US"/>
        </a:p>
      </dgm:t>
    </dgm:pt>
    <dgm:pt modelId="{7305A3C6-A3CF-49D3-AB15-CB4737B3154C}">
      <dgm:prSet/>
      <dgm:spPr/>
      <dgm:t>
        <a:bodyPr/>
        <a:lstStyle/>
        <a:p>
          <a:r>
            <a:rPr lang="en-US"/>
            <a:t>• Lyssna på texten </a:t>
          </a:r>
        </a:p>
      </dgm:t>
    </dgm:pt>
    <dgm:pt modelId="{60956B5D-3627-4E7F-AEA4-BBB29D7D2AAD}" type="parTrans" cxnId="{5E726A75-1E0F-404D-9FE0-81B3F5986640}">
      <dgm:prSet/>
      <dgm:spPr/>
      <dgm:t>
        <a:bodyPr/>
        <a:lstStyle/>
        <a:p>
          <a:endParaRPr lang="en-US"/>
        </a:p>
      </dgm:t>
    </dgm:pt>
    <dgm:pt modelId="{E32A7EFE-1A5C-4F31-ABD4-6147ADAFB895}" type="sibTrans" cxnId="{5E726A75-1E0F-404D-9FE0-81B3F5986640}">
      <dgm:prSet/>
      <dgm:spPr/>
      <dgm:t>
        <a:bodyPr/>
        <a:lstStyle/>
        <a:p>
          <a:endParaRPr lang="en-US"/>
        </a:p>
      </dgm:t>
    </dgm:pt>
    <dgm:pt modelId="{3DFA7EF0-5F8D-463C-9380-BD2A776E260B}">
      <dgm:prSet/>
      <dgm:spPr/>
      <dgm:t>
        <a:bodyPr/>
        <a:lstStyle/>
        <a:p>
          <a:r>
            <a:rPr lang="en-US"/>
            <a:t>• Läs texten tillsammans </a:t>
          </a:r>
        </a:p>
      </dgm:t>
    </dgm:pt>
    <dgm:pt modelId="{A49F7B20-3B55-48B3-9E1C-58295738391B}" type="parTrans" cxnId="{465F2CB0-55A2-492A-A436-BDF4974C7437}">
      <dgm:prSet/>
      <dgm:spPr/>
      <dgm:t>
        <a:bodyPr/>
        <a:lstStyle/>
        <a:p>
          <a:endParaRPr lang="en-US"/>
        </a:p>
      </dgm:t>
    </dgm:pt>
    <dgm:pt modelId="{7E14B2C9-9F27-40C3-AAF1-C03536F38D08}" type="sibTrans" cxnId="{465F2CB0-55A2-492A-A436-BDF4974C7437}">
      <dgm:prSet/>
      <dgm:spPr/>
      <dgm:t>
        <a:bodyPr/>
        <a:lstStyle/>
        <a:p>
          <a:endParaRPr lang="en-US"/>
        </a:p>
      </dgm:t>
    </dgm:pt>
    <dgm:pt modelId="{0F7CE5A9-B887-4A3E-90C9-AC74A7D25D2F}">
      <dgm:prSet/>
      <dgm:spPr/>
      <dgm:t>
        <a:bodyPr/>
        <a:lstStyle/>
        <a:p>
          <a:r>
            <a:rPr lang="en-US"/>
            <a:t>• Plocka 5 nya verb och 5 nya substantiv </a:t>
          </a:r>
        </a:p>
      </dgm:t>
    </dgm:pt>
    <dgm:pt modelId="{9E6E95A2-A556-408B-AD10-29DA3D0CBF2E}" type="parTrans" cxnId="{65208DBA-AE6E-490D-BFAA-22FAC0867733}">
      <dgm:prSet/>
      <dgm:spPr/>
      <dgm:t>
        <a:bodyPr/>
        <a:lstStyle/>
        <a:p>
          <a:endParaRPr lang="en-US"/>
        </a:p>
      </dgm:t>
    </dgm:pt>
    <dgm:pt modelId="{2BC5E373-EECA-4406-9019-447B426C0B46}" type="sibTrans" cxnId="{65208DBA-AE6E-490D-BFAA-22FAC0867733}">
      <dgm:prSet/>
      <dgm:spPr/>
      <dgm:t>
        <a:bodyPr/>
        <a:lstStyle/>
        <a:p>
          <a:endParaRPr lang="en-US"/>
        </a:p>
      </dgm:t>
    </dgm:pt>
    <dgm:pt modelId="{7CE098C7-9C25-4D5F-90CD-A37B936921F7}">
      <dgm:prSet/>
      <dgm:spPr/>
      <dgm:t>
        <a:bodyPr/>
        <a:lstStyle/>
        <a:p>
          <a:r>
            <a:rPr lang="en-US"/>
            <a:t>• Decline the following nouns in plural: </a:t>
          </a:r>
        </a:p>
      </dgm:t>
    </dgm:pt>
    <dgm:pt modelId="{4EB71712-D093-4059-84FE-73905620034E}" type="parTrans" cxnId="{8AAC7AC7-011B-43A9-AAF4-9AD33D13EB5F}">
      <dgm:prSet/>
      <dgm:spPr/>
      <dgm:t>
        <a:bodyPr/>
        <a:lstStyle/>
        <a:p>
          <a:endParaRPr lang="en-US"/>
        </a:p>
      </dgm:t>
    </dgm:pt>
    <dgm:pt modelId="{92B7E64D-47F7-4B47-96B6-E7D289963514}" type="sibTrans" cxnId="{8AAC7AC7-011B-43A9-AAF4-9AD33D13EB5F}">
      <dgm:prSet/>
      <dgm:spPr/>
      <dgm:t>
        <a:bodyPr/>
        <a:lstStyle/>
        <a:p>
          <a:endParaRPr lang="en-US"/>
        </a:p>
      </dgm:t>
    </dgm:pt>
    <dgm:pt modelId="{45695D7C-EEEF-4951-8A4F-06FD503C9ED2}">
      <dgm:prSet/>
      <dgm:spPr/>
      <dgm:t>
        <a:bodyPr/>
        <a:lstStyle/>
        <a:p>
          <a:r>
            <a:rPr lang="en-US"/>
            <a:t>• en strumpa 1 </a:t>
          </a:r>
        </a:p>
      </dgm:t>
    </dgm:pt>
    <dgm:pt modelId="{41FFCDE7-6FDA-4278-A94A-F605FBBBF49B}" type="parTrans" cxnId="{1010B8C7-F2FD-42E0-B608-BA919B7F2F12}">
      <dgm:prSet/>
      <dgm:spPr/>
      <dgm:t>
        <a:bodyPr/>
        <a:lstStyle/>
        <a:p>
          <a:endParaRPr lang="en-US"/>
        </a:p>
      </dgm:t>
    </dgm:pt>
    <dgm:pt modelId="{DBC2A3A4-E47A-4FFA-B474-0E5D09C0A4FE}" type="sibTrans" cxnId="{1010B8C7-F2FD-42E0-B608-BA919B7F2F12}">
      <dgm:prSet/>
      <dgm:spPr/>
      <dgm:t>
        <a:bodyPr/>
        <a:lstStyle/>
        <a:p>
          <a:endParaRPr lang="en-US"/>
        </a:p>
      </dgm:t>
    </dgm:pt>
    <dgm:pt modelId="{14B451F0-3581-4023-9038-3A5C01132523}">
      <dgm:prSet/>
      <dgm:spPr/>
      <dgm:t>
        <a:bodyPr/>
        <a:lstStyle/>
        <a:p>
          <a:r>
            <a:rPr lang="en-US"/>
            <a:t>• en tröja 1 </a:t>
          </a:r>
        </a:p>
      </dgm:t>
    </dgm:pt>
    <dgm:pt modelId="{FFF4A725-D90F-4003-8A38-F0C94C9771C4}" type="parTrans" cxnId="{2D04CA75-E459-4223-B240-B59C2E916CEC}">
      <dgm:prSet/>
      <dgm:spPr/>
      <dgm:t>
        <a:bodyPr/>
        <a:lstStyle/>
        <a:p>
          <a:endParaRPr lang="en-US"/>
        </a:p>
      </dgm:t>
    </dgm:pt>
    <dgm:pt modelId="{8B701981-B3A2-4A9F-A7C7-5C435F165499}" type="sibTrans" cxnId="{2D04CA75-E459-4223-B240-B59C2E916CEC}">
      <dgm:prSet/>
      <dgm:spPr/>
      <dgm:t>
        <a:bodyPr/>
        <a:lstStyle/>
        <a:p>
          <a:endParaRPr lang="en-US"/>
        </a:p>
      </dgm:t>
    </dgm:pt>
    <dgm:pt modelId="{8D2758DE-7A57-4C9A-BC1B-9E6FC19406FB}">
      <dgm:prSet/>
      <dgm:spPr/>
      <dgm:t>
        <a:bodyPr/>
        <a:lstStyle/>
        <a:p>
          <a:r>
            <a:rPr lang="en-US" dirty="0"/>
            <a:t>• </a:t>
          </a:r>
          <a:r>
            <a:rPr lang="en-US" dirty="0" err="1"/>
            <a:t>en</a:t>
          </a:r>
          <a:r>
            <a:rPr lang="en-US" dirty="0"/>
            <a:t> </a:t>
          </a:r>
          <a:r>
            <a:rPr lang="en-US" dirty="0" err="1"/>
            <a:t>storlek</a:t>
          </a:r>
          <a:r>
            <a:rPr lang="en-US" dirty="0"/>
            <a:t> 2 </a:t>
          </a:r>
        </a:p>
      </dgm:t>
    </dgm:pt>
    <dgm:pt modelId="{4C239E64-44B6-458E-BFAE-E8820117D9CE}" type="parTrans" cxnId="{D92397DF-9EA8-4AB8-AA18-1AAAB31DF30E}">
      <dgm:prSet/>
      <dgm:spPr/>
      <dgm:t>
        <a:bodyPr/>
        <a:lstStyle/>
        <a:p>
          <a:endParaRPr lang="en-US"/>
        </a:p>
      </dgm:t>
    </dgm:pt>
    <dgm:pt modelId="{0BC5E0F2-001E-49B0-B916-4DC95CD0FB6E}" type="sibTrans" cxnId="{D92397DF-9EA8-4AB8-AA18-1AAAB31DF30E}">
      <dgm:prSet/>
      <dgm:spPr/>
      <dgm:t>
        <a:bodyPr/>
        <a:lstStyle/>
        <a:p>
          <a:endParaRPr lang="en-US"/>
        </a:p>
      </dgm:t>
    </dgm:pt>
    <dgm:pt modelId="{65FCC876-0533-4A74-83B8-4FFC7DB87738}">
      <dgm:prSet/>
      <dgm:spPr/>
      <dgm:t>
        <a:bodyPr/>
        <a:lstStyle/>
        <a:p>
          <a:r>
            <a:rPr lang="en-US"/>
            <a:t>• ett par 5 </a:t>
          </a:r>
        </a:p>
      </dgm:t>
    </dgm:pt>
    <dgm:pt modelId="{B7BA629F-5A3F-46A7-87E2-F30CE44567B3}" type="parTrans" cxnId="{B5CAB541-4C2F-4CFC-9AC4-30A72CFDB4DE}">
      <dgm:prSet/>
      <dgm:spPr/>
      <dgm:t>
        <a:bodyPr/>
        <a:lstStyle/>
        <a:p>
          <a:endParaRPr lang="en-US"/>
        </a:p>
      </dgm:t>
    </dgm:pt>
    <dgm:pt modelId="{4FCB289D-AA99-413F-9864-8A2F90238EB9}" type="sibTrans" cxnId="{B5CAB541-4C2F-4CFC-9AC4-30A72CFDB4DE}">
      <dgm:prSet/>
      <dgm:spPr/>
      <dgm:t>
        <a:bodyPr/>
        <a:lstStyle/>
        <a:p>
          <a:endParaRPr lang="en-US"/>
        </a:p>
      </dgm:t>
    </dgm:pt>
    <dgm:pt modelId="{3F1387C4-1824-43CF-A981-B87302B5C51F}">
      <dgm:prSet/>
      <dgm:spPr/>
      <dgm:t>
        <a:bodyPr/>
        <a:lstStyle/>
        <a:p>
          <a:r>
            <a:rPr lang="en-US"/>
            <a:t>• ett kort 5 </a:t>
          </a:r>
        </a:p>
      </dgm:t>
    </dgm:pt>
    <dgm:pt modelId="{0289B1AE-41C8-4EB8-8192-26C305FC245A}" type="parTrans" cxnId="{8D2B1D0E-5A36-4D22-A5B4-B06294A9A654}">
      <dgm:prSet/>
      <dgm:spPr/>
      <dgm:t>
        <a:bodyPr/>
        <a:lstStyle/>
        <a:p>
          <a:endParaRPr lang="en-US"/>
        </a:p>
      </dgm:t>
    </dgm:pt>
    <dgm:pt modelId="{6CCFF3C0-CF3C-4A20-B3EC-0C50DEBAA7A9}" type="sibTrans" cxnId="{8D2B1D0E-5A36-4D22-A5B4-B06294A9A654}">
      <dgm:prSet/>
      <dgm:spPr/>
      <dgm:t>
        <a:bodyPr/>
        <a:lstStyle/>
        <a:p>
          <a:endParaRPr lang="en-US"/>
        </a:p>
      </dgm:t>
    </dgm:pt>
    <dgm:pt modelId="{47C6835C-E1F7-4AAA-9944-FB112C684647}">
      <dgm:prSet/>
      <dgm:spPr/>
      <dgm:t>
        <a:bodyPr/>
        <a:lstStyle/>
        <a:p>
          <a:r>
            <a:rPr lang="en-US"/>
            <a:t>• ett kvitto 4 </a:t>
          </a:r>
        </a:p>
      </dgm:t>
    </dgm:pt>
    <dgm:pt modelId="{DC5159C3-8A5C-42D8-889E-766335CFB91B}" type="parTrans" cxnId="{342B9F40-FC06-480A-BF84-3161B572889A}">
      <dgm:prSet/>
      <dgm:spPr/>
      <dgm:t>
        <a:bodyPr/>
        <a:lstStyle/>
        <a:p>
          <a:endParaRPr lang="en-US"/>
        </a:p>
      </dgm:t>
    </dgm:pt>
    <dgm:pt modelId="{1991C38A-CC32-4987-BC1A-8D7DD63B31C7}" type="sibTrans" cxnId="{342B9F40-FC06-480A-BF84-3161B572889A}">
      <dgm:prSet/>
      <dgm:spPr/>
      <dgm:t>
        <a:bodyPr/>
        <a:lstStyle/>
        <a:p>
          <a:endParaRPr lang="en-US"/>
        </a:p>
      </dgm:t>
    </dgm:pt>
    <dgm:pt modelId="{3A038549-72E4-4EFA-88F9-1F621506AB95}">
      <dgm:prSet/>
      <dgm:spPr/>
      <dgm:t>
        <a:bodyPr/>
        <a:lstStyle/>
        <a:p>
          <a:r>
            <a:rPr lang="en-US"/>
            <a:t>• Övningar B1-B3 på sidorna 81-8</a:t>
          </a:r>
        </a:p>
      </dgm:t>
    </dgm:pt>
    <dgm:pt modelId="{6D87099B-FE1D-44DC-B90C-318C1BB4F71D}" type="parTrans" cxnId="{327AD9D6-9341-4021-A4A7-B1A1E9360704}">
      <dgm:prSet/>
      <dgm:spPr/>
      <dgm:t>
        <a:bodyPr/>
        <a:lstStyle/>
        <a:p>
          <a:endParaRPr lang="en-US"/>
        </a:p>
      </dgm:t>
    </dgm:pt>
    <dgm:pt modelId="{B863AA9E-6108-4A4A-B590-6D567140B65B}" type="sibTrans" cxnId="{327AD9D6-9341-4021-A4A7-B1A1E9360704}">
      <dgm:prSet/>
      <dgm:spPr/>
      <dgm:t>
        <a:bodyPr/>
        <a:lstStyle/>
        <a:p>
          <a:endParaRPr lang="en-US"/>
        </a:p>
      </dgm:t>
    </dgm:pt>
    <dgm:pt modelId="{62601925-CF3D-45E5-9D0C-543086EE31C4}" type="pres">
      <dgm:prSet presAssocID="{96A7CC9C-6D26-4E03-899E-E271BF0A6E26}" presName="linear" presStyleCnt="0">
        <dgm:presLayoutVars>
          <dgm:animLvl val="lvl"/>
          <dgm:resizeHandles val="exact"/>
        </dgm:presLayoutVars>
      </dgm:prSet>
      <dgm:spPr/>
    </dgm:pt>
    <dgm:pt modelId="{5FC8B8EF-795F-419A-9EBC-BE38B8AB07B4}" type="pres">
      <dgm:prSet presAssocID="{C7D36E44-BBE0-413C-9E09-08F3DBB57F37}" presName="parentText" presStyleLbl="node1" presStyleIdx="0" presStyleCnt="12">
        <dgm:presLayoutVars>
          <dgm:chMax val="0"/>
          <dgm:bulletEnabled val="1"/>
        </dgm:presLayoutVars>
      </dgm:prSet>
      <dgm:spPr/>
    </dgm:pt>
    <dgm:pt modelId="{E3AA827C-B4A8-442C-B013-D33542B13480}" type="pres">
      <dgm:prSet presAssocID="{A81EFE85-9BB6-4DD5-A89F-068B5540186C}" presName="spacer" presStyleCnt="0"/>
      <dgm:spPr/>
    </dgm:pt>
    <dgm:pt modelId="{56943FFA-6727-4837-9239-6969AB42A95D}" type="pres">
      <dgm:prSet presAssocID="{7305A3C6-A3CF-49D3-AB15-CB4737B3154C}" presName="parentText" presStyleLbl="node1" presStyleIdx="1" presStyleCnt="12">
        <dgm:presLayoutVars>
          <dgm:chMax val="0"/>
          <dgm:bulletEnabled val="1"/>
        </dgm:presLayoutVars>
      </dgm:prSet>
      <dgm:spPr/>
    </dgm:pt>
    <dgm:pt modelId="{FE1ED7A4-EB76-4B8B-92DD-9C2C242B3672}" type="pres">
      <dgm:prSet presAssocID="{E32A7EFE-1A5C-4F31-ABD4-6147ADAFB895}" presName="spacer" presStyleCnt="0"/>
      <dgm:spPr/>
    </dgm:pt>
    <dgm:pt modelId="{78A00D46-6EC8-47EB-BF2B-7AC7C7DC2AFC}" type="pres">
      <dgm:prSet presAssocID="{3DFA7EF0-5F8D-463C-9380-BD2A776E260B}" presName="parentText" presStyleLbl="node1" presStyleIdx="2" presStyleCnt="12">
        <dgm:presLayoutVars>
          <dgm:chMax val="0"/>
          <dgm:bulletEnabled val="1"/>
        </dgm:presLayoutVars>
      </dgm:prSet>
      <dgm:spPr/>
    </dgm:pt>
    <dgm:pt modelId="{E835F6DC-9553-4A25-AEA3-A2513ECE7661}" type="pres">
      <dgm:prSet presAssocID="{7E14B2C9-9F27-40C3-AAF1-C03536F38D08}" presName="spacer" presStyleCnt="0"/>
      <dgm:spPr/>
    </dgm:pt>
    <dgm:pt modelId="{320BE2CD-217E-402F-BFE4-53C9C2770665}" type="pres">
      <dgm:prSet presAssocID="{0F7CE5A9-B887-4A3E-90C9-AC74A7D25D2F}" presName="parentText" presStyleLbl="node1" presStyleIdx="3" presStyleCnt="12">
        <dgm:presLayoutVars>
          <dgm:chMax val="0"/>
          <dgm:bulletEnabled val="1"/>
        </dgm:presLayoutVars>
      </dgm:prSet>
      <dgm:spPr/>
    </dgm:pt>
    <dgm:pt modelId="{83C0D5DE-0760-4FBA-A5A9-737602E2662A}" type="pres">
      <dgm:prSet presAssocID="{2BC5E373-EECA-4406-9019-447B426C0B46}" presName="spacer" presStyleCnt="0"/>
      <dgm:spPr/>
    </dgm:pt>
    <dgm:pt modelId="{39756DF4-DAE0-468E-B5EA-9E58091D4D81}" type="pres">
      <dgm:prSet presAssocID="{7CE098C7-9C25-4D5F-90CD-A37B936921F7}" presName="parentText" presStyleLbl="node1" presStyleIdx="4" presStyleCnt="12">
        <dgm:presLayoutVars>
          <dgm:chMax val="0"/>
          <dgm:bulletEnabled val="1"/>
        </dgm:presLayoutVars>
      </dgm:prSet>
      <dgm:spPr/>
    </dgm:pt>
    <dgm:pt modelId="{52AE4840-5B8B-43E0-9AB6-843BD7F7F4F8}" type="pres">
      <dgm:prSet presAssocID="{92B7E64D-47F7-4B47-96B6-E7D289963514}" presName="spacer" presStyleCnt="0"/>
      <dgm:spPr/>
    </dgm:pt>
    <dgm:pt modelId="{45336694-C45B-4E01-8D86-75D29257E420}" type="pres">
      <dgm:prSet presAssocID="{45695D7C-EEEF-4951-8A4F-06FD503C9ED2}" presName="parentText" presStyleLbl="node1" presStyleIdx="5" presStyleCnt="12">
        <dgm:presLayoutVars>
          <dgm:chMax val="0"/>
          <dgm:bulletEnabled val="1"/>
        </dgm:presLayoutVars>
      </dgm:prSet>
      <dgm:spPr/>
    </dgm:pt>
    <dgm:pt modelId="{8E23E00F-01DD-4DDA-96F6-60BCF3B79F70}" type="pres">
      <dgm:prSet presAssocID="{DBC2A3A4-E47A-4FFA-B474-0E5D09C0A4FE}" presName="spacer" presStyleCnt="0"/>
      <dgm:spPr/>
    </dgm:pt>
    <dgm:pt modelId="{04EFF1F3-1D21-4821-A90C-5BBA646D8329}" type="pres">
      <dgm:prSet presAssocID="{14B451F0-3581-4023-9038-3A5C01132523}" presName="parentText" presStyleLbl="node1" presStyleIdx="6" presStyleCnt="12">
        <dgm:presLayoutVars>
          <dgm:chMax val="0"/>
          <dgm:bulletEnabled val="1"/>
        </dgm:presLayoutVars>
      </dgm:prSet>
      <dgm:spPr/>
    </dgm:pt>
    <dgm:pt modelId="{0DBEFD60-2DCA-4B5D-87A2-E2E2E1A16F5E}" type="pres">
      <dgm:prSet presAssocID="{8B701981-B3A2-4A9F-A7C7-5C435F165499}" presName="spacer" presStyleCnt="0"/>
      <dgm:spPr/>
    </dgm:pt>
    <dgm:pt modelId="{7AE9CAE2-1243-4815-B42C-9DC06F8F2B86}" type="pres">
      <dgm:prSet presAssocID="{8D2758DE-7A57-4C9A-BC1B-9E6FC19406FB}" presName="parentText" presStyleLbl="node1" presStyleIdx="7" presStyleCnt="12">
        <dgm:presLayoutVars>
          <dgm:chMax val="0"/>
          <dgm:bulletEnabled val="1"/>
        </dgm:presLayoutVars>
      </dgm:prSet>
      <dgm:spPr/>
    </dgm:pt>
    <dgm:pt modelId="{883CDC70-B750-4886-BA9C-DAFA07390037}" type="pres">
      <dgm:prSet presAssocID="{0BC5E0F2-001E-49B0-B916-4DC95CD0FB6E}" presName="spacer" presStyleCnt="0"/>
      <dgm:spPr/>
    </dgm:pt>
    <dgm:pt modelId="{06D424E1-D9A3-4CC1-9D7E-7A8121E03ECB}" type="pres">
      <dgm:prSet presAssocID="{65FCC876-0533-4A74-83B8-4FFC7DB87738}" presName="parentText" presStyleLbl="node1" presStyleIdx="8" presStyleCnt="12">
        <dgm:presLayoutVars>
          <dgm:chMax val="0"/>
          <dgm:bulletEnabled val="1"/>
        </dgm:presLayoutVars>
      </dgm:prSet>
      <dgm:spPr/>
    </dgm:pt>
    <dgm:pt modelId="{D17E49A7-D6E1-4BF2-841C-168A099B0F16}" type="pres">
      <dgm:prSet presAssocID="{4FCB289D-AA99-413F-9864-8A2F90238EB9}" presName="spacer" presStyleCnt="0"/>
      <dgm:spPr/>
    </dgm:pt>
    <dgm:pt modelId="{F0ABC9F8-A6E3-42F2-ACDF-EA53AD5B40A1}" type="pres">
      <dgm:prSet presAssocID="{3F1387C4-1824-43CF-A981-B87302B5C51F}" presName="parentText" presStyleLbl="node1" presStyleIdx="9" presStyleCnt="12">
        <dgm:presLayoutVars>
          <dgm:chMax val="0"/>
          <dgm:bulletEnabled val="1"/>
        </dgm:presLayoutVars>
      </dgm:prSet>
      <dgm:spPr/>
    </dgm:pt>
    <dgm:pt modelId="{97D1475C-AF2C-4991-BC2D-62748C5BB953}" type="pres">
      <dgm:prSet presAssocID="{6CCFF3C0-CF3C-4A20-B3EC-0C50DEBAA7A9}" presName="spacer" presStyleCnt="0"/>
      <dgm:spPr/>
    </dgm:pt>
    <dgm:pt modelId="{B5F8C2B0-23C2-4C14-A0E7-C5E25F24208B}" type="pres">
      <dgm:prSet presAssocID="{47C6835C-E1F7-4AAA-9944-FB112C684647}" presName="parentText" presStyleLbl="node1" presStyleIdx="10" presStyleCnt="12">
        <dgm:presLayoutVars>
          <dgm:chMax val="0"/>
          <dgm:bulletEnabled val="1"/>
        </dgm:presLayoutVars>
      </dgm:prSet>
      <dgm:spPr/>
    </dgm:pt>
    <dgm:pt modelId="{8982054E-8FE3-4D9D-8BC5-839A0DDF1DE4}" type="pres">
      <dgm:prSet presAssocID="{1991C38A-CC32-4987-BC1A-8D7DD63B31C7}" presName="spacer" presStyleCnt="0"/>
      <dgm:spPr/>
    </dgm:pt>
    <dgm:pt modelId="{9D89DF45-1278-461A-9A77-195373FFD62F}" type="pres">
      <dgm:prSet presAssocID="{3A038549-72E4-4EFA-88F9-1F621506AB95}" presName="parentText" presStyleLbl="node1" presStyleIdx="11" presStyleCnt="12">
        <dgm:presLayoutVars>
          <dgm:chMax val="0"/>
          <dgm:bulletEnabled val="1"/>
        </dgm:presLayoutVars>
      </dgm:prSet>
      <dgm:spPr/>
    </dgm:pt>
  </dgm:ptLst>
  <dgm:cxnLst>
    <dgm:cxn modelId="{8D2B1D0E-5A36-4D22-A5B4-B06294A9A654}" srcId="{96A7CC9C-6D26-4E03-899E-E271BF0A6E26}" destId="{3F1387C4-1824-43CF-A981-B87302B5C51F}" srcOrd="9" destOrd="0" parTransId="{0289B1AE-41C8-4EB8-8192-26C305FC245A}" sibTransId="{6CCFF3C0-CF3C-4A20-B3EC-0C50DEBAA7A9}"/>
    <dgm:cxn modelId="{15CA1D0E-7BB7-40C4-8DA4-E68ED4691930}" type="presOf" srcId="{96A7CC9C-6D26-4E03-899E-E271BF0A6E26}" destId="{62601925-CF3D-45E5-9D0C-543086EE31C4}" srcOrd="0" destOrd="0" presId="urn:microsoft.com/office/officeart/2005/8/layout/vList2"/>
    <dgm:cxn modelId="{62A69A10-8574-47CF-846D-247C8F3D90C4}" type="presOf" srcId="{65FCC876-0533-4A74-83B8-4FFC7DB87738}" destId="{06D424E1-D9A3-4CC1-9D7E-7A8121E03ECB}" srcOrd="0" destOrd="0" presId="urn:microsoft.com/office/officeart/2005/8/layout/vList2"/>
    <dgm:cxn modelId="{390CBD17-2DBC-40B3-9CC6-0C9B5999AA88}" type="presOf" srcId="{3DFA7EF0-5F8D-463C-9380-BD2A776E260B}" destId="{78A00D46-6EC8-47EB-BF2B-7AC7C7DC2AFC}" srcOrd="0" destOrd="0" presId="urn:microsoft.com/office/officeart/2005/8/layout/vList2"/>
    <dgm:cxn modelId="{9CAF1B24-123A-47C4-80DC-30F22649BD81}" type="presOf" srcId="{7305A3C6-A3CF-49D3-AB15-CB4737B3154C}" destId="{56943FFA-6727-4837-9239-6969AB42A95D}" srcOrd="0" destOrd="0" presId="urn:microsoft.com/office/officeart/2005/8/layout/vList2"/>
    <dgm:cxn modelId="{AD38772E-16DD-4441-AEB0-6AE4DA80470F}" type="presOf" srcId="{3F1387C4-1824-43CF-A981-B87302B5C51F}" destId="{F0ABC9F8-A6E3-42F2-ACDF-EA53AD5B40A1}" srcOrd="0" destOrd="0" presId="urn:microsoft.com/office/officeart/2005/8/layout/vList2"/>
    <dgm:cxn modelId="{342B9F40-FC06-480A-BF84-3161B572889A}" srcId="{96A7CC9C-6D26-4E03-899E-E271BF0A6E26}" destId="{47C6835C-E1F7-4AAA-9944-FB112C684647}" srcOrd="10" destOrd="0" parTransId="{DC5159C3-8A5C-42D8-889E-766335CFB91B}" sibTransId="{1991C38A-CC32-4987-BC1A-8D7DD63B31C7}"/>
    <dgm:cxn modelId="{B5CAB541-4C2F-4CFC-9AC4-30A72CFDB4DE}" srcId="{96A7CC9C-6D26-4E03-899E-E271BF0A6E26}" destId="{65FCC876-0533-4A74-83B8-4FFC7DB87738}" srcOrd="8" destOrd="0" parTransId="{B7BA629F-5A3F-46A7-87E2-F30CE44567B3}" sibTransId="{4FCB289D-AA99-413F-9864-8A2F90238EB9}"/>
    <dgm:cxn modelId="{D77FE946-C2AF-4261-9575-BF5EB917B22D}" srcId="{96A7CC9C-6D26-4E03-899E-E271BF0A6E26}" destId="{C7D36E44-BBE0-413C-9E09-08F3DBB57F37}" srcOrd="0" destOrd="0" parTransId="{F73BA2C5-29D6-4A51-B964-9E90ECC58143}" sibTransId="{A81EFE85-9BB6-4DD5-A89F-068B5540186C}"/>
    <dgm:cxn modelId="{20E9744A-31BF-4FBA-A0CA-BDBC6EC5068A}" type="presOf" srcId="{0F7CE5A9-B887-4A3E-90C9-AC74A7D25D2F}" destId="{320BE2CD-217E-402F-BFE4-53C9C2770665}" srcOrd="0" destOrd="0" presId="urn:microsoft.com/office/officeart/2005/8/layout/vList2"/>
    <dgm:cxn modelId="{5E726A75-1E0F-404D-9FE0-81B3F5986640}" srcId="{96A7CC9C-6D26-4E03-899E-E271BF0A6E26}" destId="{7305A3C6-A3CF-49D3-AB15-CB4737B3154C}" srcOrd="1" destOrd="0" parTransId="{60956B5D-3627-4E7F-AEA4-BBB29D7D2AAD}" sibTransId="{E32A7EFE-1A5C-4F31-ABD4-6147ADAFB895}"/>
    <dgm:cxn modelId="{2D04CA75-E459-4223-B240-B59C2E916CEC}" srcId="{96A7CC9C-6D26-4E03-899E-E271BF0A6E26}" destId="{14B451F0-3581-4023-9038-3A5C01132523}" srcOrd="6" destOrd="0" parTransId="{FFF4A725-D90F-4003-8A38-F0C94C9771C4}" sibTransId="{8B701981-B3A2-4A9F-A7C7-5C435F165499}"/>
    <dgm:cxn modelId="{FA10D975-B7E1-432D-968E-BD60A86904B6}" type="presOf" srcId="{8D2758DE-7A57-4C9A-BC1B-9E6FC19406FB}" destId="{7AE9CAE2-1243-4815-B42C-9DC06F8F2B86}" srcOrd="0" destOrd="0" presId="urn:microsoft.com/office/officeart/2005/8/layout/vList2"/>
    <dgm:cxn modelId="{C9E9455A-18F4-4C0E-9D2B-2E1AD3ACC763}" type="presOf" srcId="{47C6835C-E1F7-4AAA-9944-FB112C684647}" destId="{B5F8C2B0-23C2-4C14-A0E7-C5E25F24208B}" srcOrd="0" destOrd="0" presId="urn:microsoft.com/office/officeart/2005/8/layout/vList2"/>
    <dgm:cxn modelId="{FA97219A-4EE9-4716-8271-B8587A6A5EAF}" type="presOf" srcId="{3A038549-72E4-4EFA-88F9-1F621506AB95}" destId="{9D89DF45-1278-461A-9A77-195373FFD62F}" srcOrd="0" destOrd="0" presId="urn:microsoft.com/office/officeart/2005/8/layout/vList2"/>
    <dgm:cxn modelId="{46C39A9F-0285-4631-BB53-A95B5EB478DD}" type="presOf" srcId="{45695D7C-EEEF-4951-8A4F-06FD503C9ED2}" destId="{45336694-C45B-4E01-8D86-75D29257E420}" srcOrd="0" destOrd="0" presId="urn:microsoft.com/office/officeart/2005/8/layout/vList2"/>
    <dgm:cxn modelId="{4E2E65A7-1F72-4539-9810-E737BD84789E}" type="presOf" srcId="{14B451F0-3581-4023-9038-3A5C01132523}" destId="{04EFF1F3-1D21-4821-A90C-5BBA646D8329}" srcOrd="0" destOrd="0" presId="urn:microsoft.com/office/officeart/2005/8/layout/vList2"/>
    <dgm:cxn modelId="{465F2CB0-55A2-492A-A436-BDF4974C7437}" srcId="{96A7CC9C-6D26-4E03-899E-E271BF0A6E26}" destId="{3DFA7EF0-5F8D-463C-9380-BD2A776E260B}" srcOrd="2" destOrd="0" parTransId="{A49F7B20-3B55-48B3-9E1C-58295738391B}" sibTransId="{7E14B2C9-9F27-40C3-AAF1-C03536F38D08}"/>
    <dgm:cxn modelId="{D9B369B2-CD7D-4DF2-996A-C27297602032}" type="presOf" srcId="{C7D36E44-BBE0-413C-9E09-08F3DBB57F37}" destId="{5FC8B8EF-795F-419A-9EBC-BE38B8AB07B4}" srcOrd="0" destOrd="0" presId="urn:microsoft.com/office/officeart/2005/8/layout/vList2"/>
    <dgm:cxn modelId="{65208DBA-AE6E-490D-BFAA-22FAC0867733}" srcId="{96A7CC9C-6D26-4E03-899E-E271BF0A6E26}" destId="{0F7CE5A9-B887-4A3E-90C9-AC74A7D25D2F}" srcOrd="3" destOrd="0" parTransId="{9E6E95A2-A556-408B-AD10-29DA3D0CBF2E}" sibTransId="{2BC5E373-EECA-4406-9019-447B426C0B46}"/>
    <dgm:cxn modelId="{8AAC7AC7-011B-43A9-AAF4-9AD33D13EB5F}" srcId="{96A7CC9C-6D26-4E03-899E-E271BF0A6E26}" destId="{7CE098C7-9C25-4D5F-90CD-A37B936921F7}" srcOrd="4" destOrd="0" parTransId="{4EB71712-D093-4059-84FE-73905620034E}" sibTransId="{92B7E64D-47F7-4B47-96B6-E7D289963514}"/>
    <dgm:cxn modelId="{1010B8C7-F2FD-42E0-B608-BA919B7F2F12}" srcId="{96A7CC9C-6D26-4E03-899E-E271BF0A6E26}" destId="{45695D7C-EEEF-4951-8A4F-06FD503C9ED2}" srcOrd="5" destOrd="0" parTransId="{41FFCDE7-6FDA-4278-A94A-F605FBBBF49B}" sibTransId="{DBC2A3A4-E47A-4FFA-B474-0E5D09C0A4FE}"/>
    <dgm:cxn modelId="{327AD9D6-9341-4021-A4A7-B1A1E9360704}" srcId="{96A7CC9C-6D26-4E03-899E-E271BF0A6E26}" destId="{3A038549-72E4-4EFA-88F9-1F621506AB95}" srcOrd="11" destOrd="0" parTransId="{6D87099B-FE1D-44DC-B90C-318C1BB4F71D}" sibTransId="{B863AA9E-6108-4A4A-B590-6D567140B65B}"/>
    <dgm:cxn modelId="{D92397DF-9EA8-4AB8-AA18-1AAAB31DF30E}" srcId="{96A7CC9C-6D26-4E03-899E-E271BF0A6E26}" destId="{8D2758DE-7A57-4C9A-BC1B-9E6FC19406FB}" srcOrd="7" destOrd="0" parTransId="{4C239E64-44B6-458E-BFAE-E8820117D9CE}" sibTransId="{0BC5E0F2-001E-49B0-B916-4DC95CD0FB6E}"/>
    <dgm:cxn modelId="{FF5A4BF2-1638-4268-AA0E-9E47F242513C}" type="presOf" srcId="{7CE098C7-9C25-4D5F-90CD-A37B936921F7}" destId="{39756DF4-DAE0-468E-B5EA-9E58091D4D81}" srcOrd="0" destOrd="0" presId="urn:microsoft.com/office/officeart/2005/8/layout/vList2"/>
    <dgm:cxn modelId="{DDB2647A-64C7-44DA-8A24-944977F1A1D5}" type="presParOf" srcId="{62601925-CF3D-45E5-9D0C-543086EE31C4}" destId="{5FC8B8EF-795F-419A-9EBC-BE38B8AB07B4}" srcOrd="0" destOrd="0" presId="urn:microsoft.com/office/officeart/2005/8/layout/vList2"/>
    <dgm:cxn modelId="{DF95D705-2517-4723-B52E-C04AD7C3FA9A}" type="presParOf" srcId="{62601925-CF3D-45E5-9D0C-543086EE31C4}" destId="{E3AA827C-B4A8-442C-B013-D33542B13480}" srcOrd="1" destOrd="0" presId="urn:microsoft.com/office/officeart/2005/8/layout/vList2"/>
    <dgm:cxn modelId="{A0553792-6F3D-41DA-B66C-173AC33873DF}" type="presParOf" srcId="{62601925-CF3D-45E5-9D0C-543086EE31C4}" destId="{56943FFA-6727-4837-9239-6969AB42A95D}" srcOrd="2" destOrd="0" presId="urn:microsoft.com/office/officeart/2005/8/layout/vList2"/>
    <dgm:cxn modelId="{FC674ED4-373D-4FEE-9C9F-D416B6771688}" type="presParOf" srcId="{62601925-CF3D-45E5-9D0C-543086EE31C4}" destId="{FE1ED7A4-EB76-4B8B-92DD-9C2C242B3672}" srcOrd="3" destOrd="0" presId="urn:microsoft.com/office/officeart/2005/8/layout/vList2"/>
    <dgm:cxn modelId="{CB896827-30A4-4958-B411-01CE8731899C}" type="presParOf" srcId="{62601925-CF3D-45E5-9D0C-543086EE31C4}" destId="{78A00D46-6EC8-47EB-BF2B-7AC7C7DC2AFC}" srcOrd="4" destOrd="0" presId="urn:microsoft.com/office/officeart/2005/8/layout/vList2"/>
    <dgm:cxn modelId="{FFB692A9-934A-4043-9C66-F1B1ABA4F8E4}" type="presParOf" srcId="{62601925-CF3D-45E5-9D0C-543086EE31C4}" destId="{E835F6DC-9553-4A25-AEA3-A2513ECE7661}" srcOrd="5" destOrd="0" presId="urn:microsoft.com/office/officeart/2005/8/layout/vList2"/>
    <dgm:cxn modelId="{D9C15284-2B37-4EB8-9FEC-AD48189B7F86}" type="presParOf" srcId="{62601925-CF3D-45E5-9D0C-543086EE31C4}" destId="{320BE2CD-217E-402F-BFE4-53C9C2770665}" srcOrd="6" destOrd="0" presId="urn:microsoft.com/office/officeart/2005/8/layout/vList2"/>
    <dgm:cxn modelId="{5A2BE1CD-E0DB-423D-978E-D3616758D13D}" type="presParOf" srcId="{62601925-CF3D-45E5-9D0C-543086EE31C4}" destId="{83C0D5DE-0760-4FBA-A5A9-737602E2662A}" srcOrd="7" destOrd="0" presId="urn:microsoft.com/office/officeart/2005/8/layout/vList2"/>
    <dgm:cxn modelId="{B9D6914D-B06B-45FC-815A-C852FC6D66C0}" type="presParOf" srcId="{62601925-CF3D-45E5-9D0C-543086EE31C4}" destId="{39756DF4-DAE0-468E-B5EA-9E58091D4D81}" srcOrd="8" destOrd="0" presId="urn:microsoft.com/office/officeart/2005/8/layout/vList2"/>
    <dgm:cxn modelId="{92821358-0F06-4A25-B8C8-3CEDD593B2D4}" type="presParOf" srcId="{62601925-CF3D-45E5-9D0C-543086EE31C4}" destId="{52AE4840-5B8B-43E0-9AB6-843BD7F7F4F8}" srcOrd="9" destOrd="0" presId="urn:microsoft.com/office/officeart/2005/8/layout/vList2"/>
    <dgm:cxn modelId="{1DBCD56C-24A6-4341-9589-28652B33E999}" type="presParOf" srcId="{62601925-CF3D-45E5-9D0C-543086EE31C4}" destId="{45336694-C45B-4E01-8D86-75D29257E420}" srcOrd="10" destOrd="0" presId="urn:microsoft.com/office/officeart/2005/8/layout/vList2"/>
    <dgm:cxn modelId="{731D7955-B3A2-4122-9D78-F376E8314D22}" type="presParOf" srcId="{62601925-CF3D-45E5-9D0C-543086EE31C4}" destId="{8E23E00F-01DD-4DDA-96F6-60BCF3B79F70}" srcOrd="11" destOrd="0" presId="urn:microsoft.com/office/officeart/2005/8/layout/vList2"/>
    <dgm:cxn modelId="{15A608DD-9BCC-42D9-A88C-61E0A23FE8EF}" type="presParOf" srcId="{62601925-CF3D-45E5-9D0C-543086EE31C4}" destId="{04EFF1F3-1D21-4821-A90C-5BBA646D8329}" srcOrd="12" destOrd="0" presId="urn:microsoft.com/office/officeart/2005/8/layout/vList2"/>
    <dgm:cxn modelId="{7D893452-165F-4563-BBEB-21B9285A6A56}" type="presParOf" srcId="{62601925-CF3D-45E5-9D0C-543086EE31C4}" destId="{0DBEFD60-2DCA-4B5D-87A2-E2E2E1A16F5E}" srcOrd="13" destOrd="0" presId="urn:microsoft.com/office/officeart/2005/8/layout/vList2"/>
    <dgm:cxn modelId="{A9F72F05-D7FD-40E0-99AC-FF225988A465}" type="presParOf" srcId="{62601925-CF3D-45E5-9D0C-543086EE31C4}" destId="{7AE9CAE2-1243-4815-B42C-9DC06F8F2B86}" srcOrd="14" destOrd="0" presId="urn:microsoft.com/office/officeart/2005/8/layout/vList2"/>
    <dgm:cxn modelId="{0BDDC674-F7AC-465F-AE5F-8AE027F62B0F}" type="presParOf" srcId="{62601925-CF3D-45E5-9D0C-543086EE31C4}" destId="{883CDC70-B750-4886-BA9C-DAFA07390037}" srcOrd="15" destOrd="0" presId="urn:microsoft.com/office/officeart/2005/8/layout/vList2"/>
    <dgm:cxn modelId="{37452C39-B130-49C5-BD72-E7F71D2D670B}" type="presParOf" srcId="{62601925-CF3D-45E5-9D0C-543086EE31C4}" destId="{06D424E1-D9A3-4CC1-9D7E-7A8121E03ECB}" srcOrd="16" destOrd="0" presId="urn:microsoft.com/office/officeart/2005/8/layout/vList2"/>
    <dgm:cxn modelId="{B2703AF0-4768-4AFB-84CA-E5AC9765172F}" type="presParOf" srcId="{62601925-CF3D-45E5-9D0C-543086EE31C4}" destId="{D17E49A7-D6E1-4BF2-841C-168A099B0F16}" srcOrd="17" destOrd="0" presId="urn:microsoft.com/office/officeart/2005/8/layout/vList2"/>
    <dgm:cxn modelId="{31CC59CC-CD9D-4781-8EEE-6F71C04F9E58}" type="presParOf" srcId="{62601925-CF3D-45E5-9D0C-543086EE31C4}" destId="{F0ABC9F8-A6E3-42F2-ACDF-EA53AD5B40A1}" srcOrd="18" destOrd="0" presId="urn:microsoft.com/office/officeart/2005/8/layout/vList2"/>
    <dgm:cxn modelId="{00FB2102-ED58-46C9-992D-B34093889F3C}" type="presParOf" srcId="{62601925-CF3D-45E5-9D0C-543086EE31C4}" destId="{97D1475C-AF2C-4991-BC2D-62748C5BB953}" srcOrd="19" destOrd="0" presId="urn:microsoft.com/office/officeart/2005/8/layout/vList2"/>
    <dgm:cxn modelId="{F9D09324-D217-4F8F-8821-F1807EAEB03D}" type="presParOf" srcId="{62601925-CF3D-45E5-9D0C-543086EE31C4}" destId="{B5F8C2B0-23C2-4C14-A0E7-C5E25F24208B}" srcOrd="20" destOrd="0" presId="urn:microsoft.com/office/officeart/2005/8/layout/vList2"/>
    <dgm:cxn modelId="{31D5C3ED-8662-4549-A6CB-49F2BCAA54A8}" type="presParOf" srcId="{62601925-CF3D-45E5-9D0C-543086EE31C4}" destId="{8982054E-8FE3-4D9D-8BC5-839A0DDF1DE4}" srcOrd="21" destOrd="0" presId="urn:microsoft.com/office/officeart/2005/8/layout/vList2"/>
    <dgm:cxn modelId="{5201BB4E-7024-4F4E-96FA-E2294A539275}" type="presParOf" srcId="{62601925-CF3D-45E5-9D0C-543086EE31C4}" destId="{9D89DF45-1278-461A-9A77-195373FFD62F}" srcOrd="2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5CA8610-6077-4A0F-BCED-6CE092B2E74E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C64882C-93DC-4297-BF2B-56E355343489}">
      <dgm:prSet/>
      <dgm:spPr/>
      <dgm:t>
        <a:bodyPr/>
        <a:lstStyle/>
        <a:p>
          <a:r>
            <a:rPr lang="en-US"/>
            <a:t>About clothes </a:t>
          </a:r>
        </a:p>
      </dgm:t>
    </dgm:pt>
    <dgm:pt modelId="{6EFCE4F5-19E5-46B5-B97C-38365DB29439}" type="parTrans" cxnId="{C38239A9-7889-44AA-8181-D4CBDA3A2072}">
      <dgm:prSet/>
      <dgm:spPr/>
      <dgm:t>
        <a:bodyPr/>
        <a:lstStyle/>
        <a:p>
          <a:endParaRPr lang="en-US"/>
        </a:p>
      </dgm:t>
    </dgm:pt>
    <dgm:pt modelId="{1433D1D1-387B-4EE4-94E0-C4851D2E9F2E}" type="sibTrans" cxnId="{C38239A9-7889-44AA-8181-D4CBDA3A2072}">
      <dgm:prSet/>
      <dgm:spPr/>
      <dgm:t>
        <a:bodyPr/>
        <a:lstStyle/>
        <a:p>
          <a:endParaRPr lang="en-US"/>
        </a:p>
      </dgm:t>
    </dgm:pt>
    <dgm:pt modelId="{3FE40A1C-1DA7-411A-89F2-4CA6ECC2F3C0}">
      <dgm:prSet/>
      <dgm:spPr/>
      <dgm:t>
        <a:bodyPr/>
        <a:lstStyle/>
        <a:p>
          <a:r>
            <a:rPr lang="en-US"/>
            <a:t>• klä på sig = to put on (clothes) </a:t>
          </a:r>
        </a:p>
      </dgm:t>
    </dgm:pt>
    <dgm:pt modelId="{55ED48D1-6AE8-4FB1-B11B-2867E5C06554}" type="parTrans" cxnId="{25BA056C-D565-4DDF-B13F-0A7DAA58089A}">
      <dgm:prSet/>
      <dgm:spPr/>
      <dgm:t>
        <a:bodyPr/>
        <a:lstStyle/>
        <a:p>
          <a:endParaRPr lang="en-US"/>
        </a:p>
      </dgm:t>
    </dgm:pt>
    <dgm:pt modelId="{4BBE1FA6-5CE8-4341-8597-5BD5649C4ADA}" type="sibTrans" cxnId="{25BA056C-D565-4DDF-B13F-0A7DAA58089A}">
      <dgm:prSet/>
      <dgm:spPr/>
      <dgm:t>
        <a:bodyPr/>
        <a:lstStyle/>
        <a:p>
          <a:endParaRPr lang="en-US"/>
        </a:p>
      </dgm:t>
    </dgm:pt>
    <dgm:pt modelId="{96EF50D7-CE6B-4686-B770-ACCAC4CDB10F}">
      <dgm:prSet/>
      <dgm:spPr/>
      <dgm:t>
        <a:bodyPr/>
        <a:lstStyle/>
        <a:p>
          <a:r>
            <a:rPr lang="en-US"/>
            <a:t>• ha på sig = to have something on (clothes) </a:t>
          </a:r>
        </a:p>
      </dgm:t>
    </dgm:pt>
    <dgm:pt modelId="{DBC8B4F6-320D-4118-A02A-E7254BDC9CEC}" type="parTrans" cxnId="{3CD09608-A3E5-487F-A468-5C61166BCAB1}">
      <dgm:prSet/>
      <dgm:spPr/>
      <dgm:t>
        <a:bodyPr/>
        <a:lstStyle/>
        <a:p>
          <a:endParaRPr lang="en-US"/>
        </a:p>
      </dgm:t>
    </dgm:pt>
    <dgm:pt modelId="{76629DD5-D7C6-45E2-8FBA-C0224247CEEF}" type="sibTrans" cxnId="{3CD09608-A3E5-487F-A468-5C61166BCAB1}">
      <dgm:prSet/>
      <dgm:spPr/>
      <dgm:t>
        <a:bodyPr/>
        <a:lstStyle/>
        <a:p>
          <a:endParaRPr lang="en-US"/>
        </a:p>
      </dgm:t>
    </dgm:pt>
    <dgm:pt modelId="{228410B1-FAB2-4179-8B9B-FAA8A0A983CB}">
      <dgm:prSet/>
      <dgm:spPr/>
      <dgm:t>
        <a:bodyPr/>
        <a:lstStyle/>
        <a:p>
          <a:r>
            <a:rPr lang="en-US"/>
            <a:t>• Vad har du på dig i dag? </a:t>
          </a:r>
        </a:p>
      </dgm:t>
    </dgm:pt>
    <dgm:pt modelId="{73ECE12F-7243-4850-B166-8186CB797F2A}" type="parTrans" cxnId="{87AB17B1-97A2-4CC9-BB05-17B408AF5351}">
      <dgm:prSet/>
      <dgm:spPr/>
      <dgm:t>
        <a:bodyPr/>
        <a:lstStyle/>
        <a:p>
          <a:endParaRPr lang="en-US"/>
        </a:p>
      </dgm:t>
    </dgm:pt>
    <dgm:pt modelId="{AA2A0F99-D433-4CEE-A356-EBDBA046810E}" type="sibTrans" cxnId="{87AB17B1-97A2-4CC9-BB05-17B408AF5351}">
      <dgm:prSet/>
      <dgm:spPr/>
      <dgm:t>
        <a:bodyPr/>
        <a:lstStyle/>
        <a:p>
          <a:endParaRPr lang="en-US"/>
        </a:p>
      </dgm:t>
    </dgm:pt>
    <dgm:pt modelId="{36B70E3F-92F2-42B5-8FD3-8E60C3780D25}">
      <dgm:prSet/>
      <dgm:spPr/>
      <dgm:t>
        <a:bodyPr/>
        <a:lstStyle/>
        <a:p>
          <a:r>
            <a:rPr lang="en-US"/>
            <a:t>• Jag har (på mig) en overall och en t-tröja och strumpor på mig idag. </a:t>
          </a:r>
        </a:p>
      </dgm:t>
    </dgm:pt>
    <dgm:pt modelId="{429B79DD-41B4-4972-8A3B-628EDADB7EC8}" type="parTrans" cxnId="{60559190-D453-4F52-A153-38E5A1AC91EE}">
      <dgm:prSet/>
      <dgm:spPr/>
      <dgm:t>
        <a:bodyPr/>
        <a:lstStyle/>
        <a:p>
          <a:endParaRPr lang="en-US"/>
        </a:p>
      </dgm:t>
    </dgm:pt>
    <dgm:pt modelId="{91E29F97-F398-49CA-84B9-2FCF1B8D2B2D}" type="sibTrans" cxnId="{60559190-D453-4F52-A153-38E5A1AC91EE}">
      <dgm:prSet/>
      <dgm:spPr/>
      <dgm:t>
        <a:bodyPr/>
        <a:lstStyle/>
        <a:p>
          <a:endParaRPr lang="en-US"/>
        </a:p>
      </dgm:t>
    </dgm:pt>
    <dgm:pt modelId="{2A2C72D4-FFD1-47EE-B042-DB5A6CCD60FA}">
      <dgm:prSet/>
      <dgm:spPr/>
      <dgm:t>
        <a:bodyPr/>
        <a:lstStyle/>
        <a:p>
          <a:r>
            <a:rPr lang="en-US"/>
            <a:t>• Two possible places for på mig </a:t>
          </a:r>
        </a:p>
      </dgm:t>
    </dgm:pt>
    <dgm:pt modelId="{BA465E83-EA1C-4900-9A18-A5FFBF3BD71A}" type="parTrans" cxnId="{8421B040-DF4F-4D19-97B8-78F8FD73680D}">
      <dgm:prSet/>
      <dgm:spPr/>
      <dgm:t>
        <a:bodyPr/>
        <a:lstStyle/>
        <a:p>
          <a:endParaRPr lang="en-US"/>
        </a:p>
      </dgm:t>
    </dgm:pt>
    <dgm:pt modelId="{A014FE25-C8A2-41FD-993B-300709246D9F}" type="sibTrans" cxnId="{8421B040-DF4F-4D19-97B8-78F8FD73680D}">
      <dgm:prSet/>
      <dgm:spPr/>
      <dgm:t>
        <a:bodyPr/>
        <a:lstStyle/>
        <a:p>
          <a:endParaRPr lang="en-US"/>
        </a:p>
      </dgm:t>
    </dgm:pt>
    <dgm:pt modelId="{12C05F36-C6AA-4ABD-9D88-C70AAC903D3C}">
      <dgm:prSet/>
      <dgm:spPr/>
      <dgm:t>
        <a:bodyPr/>
        <a:lstStyle/>
        <a:p>
          <a:r>
            <a:rPr lang="en-US"/>
            <a:t>• Vad klär du på dig på kvällen? </a:t>
          </a:r>
        </a:p>
      </dgm:t>
    </dgm:pt>
    <dgm:pt modelId="{9D235861-10FB-40B0-9F24-3686F7B0B176}" type="parTrans" cxnId="{516A8226-DCB4-43CC-AC02-EBBC4CA8E6EA}">
      <dgm:prSet/>
      <dgm:spPr/>
      <dgm:t>
        <a:bodyPr/>
        <a:lstStyle/>
        <a:p>
          <a:endParaRPr lang="en-US"/>
        </a:p>
      </dgm:t>
    </dgm:pt>
    <dgm:pt modelId="{823A7CC9-CBB4-45D3-8EB4-45B353718814}" type="sibTrans" cxnId="{516A8226-DCB4-43CC-AC02-EBBC4CA8E6EA}">
      <dgm:prSet/>
      <dgm:spPr/>
      <dgm:t>
        <a:bodyPr/>
        <a:lstStyle/>
        <a:p>
          <a:endParaRPr lang="en-US"/>
        </a:p>
      </dgm:t>
    </dgm:pt>
    <dgm:pt modelId="{86E653CD-F08F-45A0-91BD-E406CFEDE764}">
      <dgm:prSet/>
      <dgm:spPr/>
      <dgm:t>
        <a:bodyPr/>
        <a:lstStyle/>
        <a:p>
          <a:r>
            <a:rPr lang="en-US"/>
            <a:t>• Jag klär på mig … </a:t>
          </a:r>
        </a:p>
      </dgm:t>
    </dgm:pt>
    <dgm:pt modelId="{A6106D02-115C-4B82-84BF-2DC520095064}" type="parTrans" cxnId="{D35302FC-0BEE-40B6-8F7A-0D765FFD04A0}">
      <dgm:prSet/>
      <dgm:spPr/>
      <dgm:t>
        <a:bodyPr/>
        <a:lstStyle/>
        <a:p>
          <a:endParaRPr lang="en-US"/>
        </a:p>
      </dgm:t>
    </dgm:pt>
    <dgm:pt modelId="{9A183972-B02C-440C-B25E-1F9BA04111DA}" type="sibTrans" cxnId="{D35302FC-0BEE-40B6-8F7A-0D765FFD04A0}">
      <dgm:prSet/>
      <dgm:spPr/>
      <dgm:t>
        <a:bodyPr/>
        <a:lstStyle/>
        <a:p>
          <a:endParaRPr lang="en-US"/>
        </a:p>
      </dgm:t>
    </dgm:pt>
    <dgm:pt modelId="{5331865B-20B0-456A-B6E8-35CB28CB08E2}">
      <dgm:prSet/>
      <dgm:spPr/>
      <dgm:t>
        <a:bodyPr/>
        <a:lstStyle/>
        <a:p>
          <a:r>
            <a:rPr lang="en-US"/>
            <a:t>• På kvällen klär jag på mig ett nattlinne. </a:t>
          </a:r>
        </a:p>
      </dgm:t>
    </dgm:pt>
    <dgm:pt modelId="{0CC9CEE7-6DB8-4B54-B70A-9062E8FFFF64}" type="parTrans" cxnId="{7E780227-E07D-470B-A885-B71EA1CDA909}">
      <dgm:prSet/>
      <dgm:spPr/>
      <dgm:t>
        <a:bodyPr/>
        <a:lstStyle/>
        <a:p>
          <a:endParaRPr lang="en-US"/>
        </a:p>
      </dgm:t>
    </dgm:pt>
    <dgm:pt modelId="{D19BA8C4-FE6F-4AA7-BACF-5388B9DD9219}" type="sibTrans" cxnId="{7E780227-E07D-470B-A885-B71EA1CDA909}">
      <dgm:prSet/>
      <dgm:spPr/>
      <dgm:t>
        <a:bodyPr/>
        <a:lstStyle/>
        <a:p>
          <a:endParaRPr lang="en-US"/>
        </a:p>
      </dgm:t>
    </dgm:pt>
    <dgm:pt modelId="{75CF81F3-A2B1-4839-9BA8-AFB59E2691A6}">
      <dgm:prSet/>
      <dgm:spPr/>
      <dgm:t>
        <a:bodyPr/>
        <a:lstStyle/>
        <a:p>
          <a:r>
            <a:rPr lang="en-US"/>
            <a:t>• På kvällarna … = in the evenings (= usually</a:t>
          </a:r>
        </a:p>
      </dgm:t>
    </dgm:pt>
    <dgm:pt modelId="{EE8FF702-16C4-48E5-8AC9-3B66CAA3283C}" type="parTrans" cxnId="{4A6A391D-36CC-4E07-8077-EF17970F809F}">
      <dgm:prSet/>
      <dgm:spPr/>
      <dgm:t>
        <a:bodyPr/>
        <a:lstStyle/>
        <a:p>
          <a:endParaRPr lang="en-US"/>
        </a:p>
      </dgm:t>
    </dgm:pt>
    <dgm:pt modelId="{E52FE249-BED7-4EA5-ADB3-BD6860A2B925}" type="sibTrans" cxnId="{4A6A391D-36CC-4E07-8077-EF17970F809F}">
      <dgm:prSet/>
      <dgm:spPr/>
      <dgm:t>
        <a:bodyPr/>
        <a:lstStyle/>
        <a:p>
          <a:endParaRPr lang="en-US"/>
        </a:p>
      </dgm:t>
    </dgm:pt>
    <dgm:pt modelId="{B79B40CC-5F53-4CD8-8D74-DF9D0A1C4AAB}" type="pres">
      <dgm:prSet presAssocID="{85CA8610-6077-4A0F-BCED-6CE092B2E74E}" presName="diagram" presStyleCnt="0">
        <dgm:presLayoutVars>
          <dgm:dir/>
          <dgm:resizeHandles val="exact"/>
        </dgm:presLayoutVars>
      </dgm:prSet>
      <dgm:spPr/>
    </dgm:pt>
    <dgm:pt modelId="{EFF6DFCB-F219-4080-82D9-2AA0B5A3875F}" type="pres">
      <dgm:prSet presAssocID="{DC64882C-93DC-4297-BF2B-56E355343489}" presName="node" presStyleLbl="node1" presStyleIdx="0" presStyleCnt="10">
        <dgm:presLayoutVars>
          <dgm:bulletEnabled val="1"/>
        </dgm:presLayoutVars>
      </dgm:prSet>
      <dgm:spPr/>
    </dgm:pt>
    <dgm:pt modelId="{73CD2EF7-07BB-489A-BD9B-CC6C00F758D9}" type="pres">
      <dgm:prSet presAssocID="{1433D1D1-387B-4EE4-94E0-C4851D2E9F2E}" presName="sibTrans" presStyleCnt="0"/>
      <dgm:spPr/>
    </dgm:pt>
    <dgm:pt modelId="{9B136E8D-5A2E-411E-BBE9-B39D4CA78DD6}" type="pres">
      <dgm:prSet presAssocID="{3FE40A1C-1DA7-411A-89F2-4CA6ECC2F3C0}" presName="node" presStyleLbl="node1" presStyleIdx="1" presStyleCnt="10">
        <dgm:presLayoutVars>
          <dgm:bulletEnabled val="1"/>
        </dgm:presLayoutVars>
      </dgm:prSet>
      <dgm:spPr/>
    </dgm:pt>
    <dgm:pt modelId="{C1806EA6-9D1C-4BD2-B582-02CE296D33C9}" type="pres">
      <dgm:prSet presAssocID="{4BBE1FA6-5CE8-4341-8597-5BD5649C4ADA}" presName="sibTrans" presStyleCnt="0"/>
      <dgm:spPr/>
    </dgm:pt>
    <dgm:pt modelId="{137F1F12-5B45-493B-8952-510D476F31F3}" type="pres">
      <dgm:prSet presAssocID="{96EF50D7-CE6B-4686-B770-ACCAC4CDB10F}" presName="node" presStyleLbl="node1" presStyleIdx="2" presStyleCnt="10">
        <dgm:presLayoutVars>
          <dgm:bulletEnabled val="1"/>
        </dgm:presLayoutVars>
      </dgm:prSet>
      <dgm:spPr/>
    </dgm:pt>
    <dgm:pt modelId="{57DA2AFD-BB3D-4657-8EA4-03E5E8D732F6}" type="pres">
      <dgm:prSet presAssocID="{76629DD5-D7C6-45E2-8FBA-C0224247CEEF}" presName="sibTrans" presStyleCnt="0"/>
      <dgm:spPr/>
    </dgm:pt>
    <dgm:pt modelId="{37DA2498-D97C-492A-A30C-D6A894584F33}" type="pres">
      <dgm:prSet presAssocID="{228410B1-FAB2-4179-8B9B-FAA8A0A983CB}" presName="node" presStyleLbl="node1" presStyleIdx="3" presStyleCnt="10">
        <dgm:presLayoutVars>
          <dgm:bulletEnabled val="1"/>
        </dgm:presLayoutVars>
      </dgm:prSet>
      <dgm:spPr/>
    </dgm:pt>
    <dgm:pt modelId="{465C5902-7E00-4357-8230-771E12C2B3CA}" type="pres">
      <dgm:prSet presAssocID="{AA2A0F99-D433-4CEE-A356-EBDBA046810E}" presName="sibTrans" presStyleCnt="0"/>
      <dgm:spPr/>
    </dgm:pt>
    <dgm:pt modelId="{CE827796-FF62-4315-8341-6054D7A1D622}" type="pres">
      <dgm:prSet presAssocID="{36B70E3F-92F2-42B5-8FD3-8E60C3780D25}" presName="node" presStyleLbl="node1" presStyleIdx="4" presStyleCnt="10">
        <dgm:presLayoutVars>
          <dgm:bulletEnabled val="1"/>
        </dgm:presLayoutVars>
      </dgm:prSet>
      <dgm:spPr/>
    </dgm:pt>
    <dgm:pt modelId="{B3F1AD28-D360-47D4-B0CB-A7CFEC750ABE}" type="pres">
      <dgm:prSet presAssocID="{91E29F97-F398-49CA-84B9-2FCF1B8D2B2D}" presName="sibTrans" presStyleCnt="0"/>
      <dgm:spPr/>
    </dgm:pt>
    <dgm:pt modelId="{919DB68B-9CDA-48D3-AFF2-ACAB5AA5CFE9}" type="pres">
      <dgm:prSet presAssocID="{2A2C72D4-FFD1-47EE-B042-DB5A6CCD60FA}" presName="node" presStyleLbl="node1" presStyleIdx="5" presStyleCnt="10">
        <dgm:presLayoutVars>
          <dgm:bulletEnabled val="1"/>
        </dgm:presLayoutVars>
      </dgm:prSet>
      <dgm:spPr/>
    </dgm:pt>
    <dgm:pt modelId="{99D1AA6D-46EA-4DEB-8161-3F23CCBB89DA}" type="pres">
      <dgm:prSet presAssocID="{A014FE25-C8A2-41FD-993B-300709246D9F}" presName="sibTrans" presStyleCnt="0"/>
      <dgm:spPr/>
    </dgm:pt>
    <dgm:pt modelId="{851106CD-801D-41EB-8751-4C86EA0D4E05}" type="pres">
      <dgm:prSet presAssocID="{12C05F36-C6AA-4ABD-9D88-C70AAC903D3C}" presName="node" presStyleLbl="node1" presStyleIdx="6" presStyleCnt="10">
        <dgm:presLayoutVars>
          <dgm:bulletEnabled val="1"/>
        </dgm:presLayoutVars>
      </dgm:prSet>
      <dgm:spPr/>
    </dgm:pt>
    <dgm:pt modelId="{155C1420-23DB-4D84-9639-D5E3A0A3B339}" type="pres">
      <dgm:prSet presAssocID="{823A7CC9-CBB4-45D3-8EB4-45B353718814}" presName="sibTrans" presStyleCnt="0"/>
      <dgm:spPr/>
    </dgm:pt>
    <dgm:pt modelId="{F9FA5F71-D084-45A6-971C-5FFAD35C28C9}" type="pres">
      <dgm:prSet presAssocID="{86E653CD-F08F-45A0-91BD-E406CFEDE764}" presName="node" presStyleLbl="node1" presStyleIdx="7" presStyleCnt="10">
        <dgm:presLayoutVars>
          <dgm:bulletEnabled val="1"/>
        </dgm:presLayoutVars>
      </dgm:prSet>
      <dgm:spPr/>
    </dgm:pt>
    <dgm:pt modelId="{10B5EBFC-076D-41CE-9BAA-C3D9F1B70D8B}" type="pres">
      <dgm:prSet presAssocID="{9A183972-B02C-440C-B25E-1F9BA04111DA}" presName="sibTrans" presStyleCnt="0"/>
      <dgm:spPr/>
    </dgm:pt>
    <dgm:pt modelId="{145269AB-B232-40AF-A776-FB15AB503AF1}" type="pres">
      <dgm:prSet presAssocID="{5331865B-20B0-456A-B6E8-35CB28CB08E2}" presName="node" presStyleLbl="node1" presStyleIdx="8" presStyleCnt="10">
        <dgm:presLayoutVars>
          <dgm:bulletEnabled val="1"/>
        </dgm:presLayoutVars>
      </dgm:prSet>
      <dgm:spPr/>
    </dgm:pt>
    <dgm:pt modelId="{A5D47E56-48C1-49D3-8F41-14EFAFDA4267}" type="pres">
      <dgm:prSet presAssocID="{D19BA8C4-FE6F-4AA7-BACF-5388B9DD9219}" presName="sibTrans" presStyleCnt="0"/>
      <dgm:spPr/>
    </dgm:pt>
    <dgm:pt modelId="{965DCDF3-F417-4C79-9204-F3C4FD75A98E}" type="pres">
      <dgm:prSet presAssocID="{75CF81F3-A2B1-4839-9BA8-AFB59E2691A6}" presName="node" presStyleLbl="node1" presStyleIdx="9" presStyleCnt="10">
        <dgm:presLayoutVars>
          <dgm:bulletEnabled val="1"/>
        </dgm:presLayoutVars>
      </dgm:prSet>
      <dgm:spPr/>
    </dgm:pt>
  </dgm:ptLst>
  <dgm:cxnLst>
    <dgm:cxn modelId="{3CD09608-A3E5-487F-A468-5C61166BCAB1}" srcId="{85CA8610-6077-4A0F-BCED-6CE092B2E74E}" destId="{96EF50D7-CE6B-4686-B770-ACCAC4CDB10F}" srcOrd="2" destOrd="0" parTransId="{DBC8B4F6-320D-4118-A02A-E7254BDC9CEC}" sibTransId="{76629DD5-D7C6-45E2-8FBA-C0224247CEEF}"/>
    <dgm:cxn modelId="{6772AD0F-9F0D-4512-A2AD-45DFA112FF5C}" type="presOf" srcId="{86E653CD-F08F-45A0-91BD-E406CFEDE764}" destId="{F9FA5F71-D084-45A6-971C-5FFAD35C28C9}" srcOrd="0" destOrd="0" presId="urn:microsoft.com/office/officeart/2005/8/layout/default"/>
    <dgm:cxn modelId="{B1DA4316-DDD6-4490-B3EE-9BF3277AC27D}" type="presOf" srcId="{228410B1-FAB2-4179-8B9B-FAA8A0A983CB}" destId="{37DA2498-D97C-492A-A30C-D6A894584F33}" srcOrd="0" destOrd="0" presId="urn:microsoft.com/office/officeart/2005/8/layout/default"/>
    <dgm:cxn modelId="{4A6A391D-36CC-4E07-8077-EF17970F809F}" srcId="{85CA8610-6077-4A0F-BCED-6CE092B2E74E}" destId="{75CF81F3-A2B1-4839-9BA8-AFB59E2691A6}" srcOrd="9" destOrd="0" parTransId="{EE8FF702-16C4-48E5-8AC9-3B66CAA3283C}" sibTransId="{E52FE249-BED7-4EA5-ADB3-BD6860A2B925}"/>
    <dgm:cxn modelId="{2B83841D-6E01-4EDE-A16B-7124FB68E379}" type="presOf" srcId="{75CF81F3-A2B1-4839-9BA8-AFB59E2691A6}" destId="{965DCDF3-F417-4C79-9204-F3C4FD75A98E}" srcOrd="0" destOrd="0" presId="urn:microsoft.com/office/officeart/2005/8/layout/default"/>
    <dgm:cxn modelId="{516A8226-DCB4-43CC-AC02-EBBC4CA8E6EA}" srcId="{85CA8610-6077-4A0F-BCED-6CE092B2E74E}" destId="{12C05F36-C6AA-4ABD-9D88-C70AAC903D3C}" srcOrd="6" destOrd="0" parTransId="{9D235861-10FB-40B0-9F24-3686F7B0B176}" sibTransId="{823A7CC9-CBB4-45D3-8EB4-45B353718814}"/>
    <dgm:cxn modelId="{7E780227-E07D-470B-A885-B71EA1CDA909}" srcId="{85CA8610-6077-4A0F-BCED-6CE092B2E74E}" destId="{5331865B-20B0-456A-B6E8-35CB28CB08E2}" srcOrd="8" destOrd="0" parTransId="{0CC9CEE7-6DB8-4B54-B70A-9062E8FFFF64}" sibTransId="{D19BA8C4-FE6F-4AA7-BACF-5388B9DD9219}"/>
    <dgm:cxn modelId="{F006A534-38FC-448E-BDF5-B14E9B95C76C}" type="presOf" srcId="{5331865B-20B0-456A-B6E8-35CB28CB08E2}" destId="{145269AB-B232-40AF-A776-FB15AB503AF1}" srcOrd="0" destOrd="0" presId="urn:microsoft.com/office/officeart/2005/8/layout/default"/>
    <dgm:cxn modelId="{8421B040-DF4F-4D19-97B8-78F8FD73680D}" srcId="{85CA8610-6077-4A0F-BCED-6CE092B2E74E}" destId="{2A2C72D4-FFD1-47EE-B042-DB5A6CCD60FA}" srcOrd="5" destOrd="0" parTransId="{BA465E83-EA1C-4900-9A18-A5FFBF3BD71A}" sibTransId="{A014FE25-C8A2-41FD-993B-300709246D9F}"/>
    <dgm:cxn modelId="{E1E8544B-9E5F-4194-B064-CAF0F4DC95EC}" type="presOf" srcId="{96EF50D7-CE6B-4686-B770-ACCAC4CDB10F}" destId="{137F1F12-5B45-493B-8952-510D476F31F3}" srcOrd="0" destOrd="0" presId="urn:microsoft.com/office/officeart/2005/8/layout/default"/>
    <dgm:cxn modelId="{25BA056C-D565-4DDF-B13F-0A7DAA58089A}" srcId="{85CA8610-6077-4A0F-BCED-6CE092B2E74E}" destId="{3FE40A1C-1DA7-411A-89F2-4CA6ECC2F3C0}" srcOrd="1" destOrd="0" parTransId="{55ED48D1-6AE8-4FB1-B11B-2867E5C06554}" sibTransId="{4BBE1FA6-5CE8-4341-8597-5BD5649C4ADA}"/>
    <dgm:cxn modelId="{4E76237D-6683-47E6-B6E0-4290149FE5A8}" type="presOf" srcId="{3FE40A1C-1DA7-411A-89F2-4CA6ECC2F3C0}" destId="{9B136E8D-5A2E-411E-BBE9-B39D4CA78DD6}" srcOrd="0" destOrd="0" presId="urn:microsoft.com/office/officeart/2005/8/layout/default"/>
    <dgm:cxn modelId="{BA1D428D-0D95-4A4E-8C12-AB95F85A80EB}" type="presOf" srcId="{85CA8610-6077-4A0F-BCED-6CE092B2E74E}" destId="{B79B40CC-5F53-4CD8-8D74-DF9D0A1C4AAB}" srcOrd="0" destOrd="0" presId="urn:microsoft.com/office/officeart/2005/8/layout/default"/>
    <dgm:cxn modelId="{60559190-D453-4F52-A153-38E5A1AC91EE}" srcId="{85CA8610-6077-4A0F-BCED-6CE092B2E74E}" destId="{36B70E3F-92F2-42B5-8FD3-8E60C3780D25}" srcOrd="4" destOrd="0" parTransId="{429B79DD-41B4-4972-8A3B-628EDADB7EC8}" sibTransId="{91E29F97-F398-49CA-84B9-2FCF1B8D2B2D}"/>
    <dgm:cxn modelId="{C38239A9-7889-44AA-8181-D4CBDA3A2072}" srcId="{85CA8610-6077-4A0F-BCED-6CE092B2E74E}" destId="{DC64882C-93DC-4297-BF2B-56E355343489}" srcOrd="0" destOrd="0" parTransId="{6EFCE4F5-19E5-46B5-B97C-38365DB29439}" sibTransId="{1433D1D1-387B-4EE4-94E0-C4851D2E9F2E}"/>
    <dgm:cxn modelId="{B35919AC-D2D5-40A3-8A39-DD602CBA7A67}" type="presOf" srcId="{2A2C72D4-FFD1-47EE-B042-DB5A6CCD60FA}" destId="{919DB68B-9CDA-48D3-AFF2-ACAB5AA5CFE9}" srcOrd="0" destOrd="0" presId="urn:microsoft.com/office/officeart/2005/8/layout/default"/>
    <dgm:cxn modelId="{87AB17B1-97A2-4CC9-BB05-17B408AF5351}" srcId="{85CA8610-6077-4A0F-BCED-6CE092B2E74E}" destId="{228410B1-FAB2-4179-8B9B-FAA8A0A983CB}" srcOrd="3" destOrd="0" parTransId="{73ECE12F-7243-4850-B166-8186CB797F2A}" sibTransId="{AA2A0F99-D433-4CEE-A356-EBDBA046810E}"/>
    <dgm:cxn modelId="{7E1D9AB1-C7CE-4028-9EE8-90B0125C4FE4}" type="presOf" srcId="{12C05F36-C6AA-4ABD-9D88-C70AAC903D3C}" destId="{851106CD-801D-41EB-8751-4C86EA0D4E05}" srcOrd="0" destOrd="0" presId="urn:microsoft.com/office/officeart/2005/8/layout/default"/>
    <dgm:cxn modelId="{DBBF33D5-CC87-440E-A216-E4406D4DAD50}" type="presOf" srcId="{36B70E3F-92F2-42B5-8FD3-8E60C3780D25}" destId="{CE827796-FF62-4315-8341-6054D7A1D622}" srcOrd="0" destOrd="0" presId="urn:microsoft.com/office/officeart/2005/8/layout/default"/>
    <dgm:cxn modelId="{1CCE02E8-83BD-49E9-A6E9-19F7FEE9FD8F}" type="presOf" srcId="{DC64882C-93DC-4297-BF2B-56E355343489}" destId="{EFF6DFCB-F219-4080-82D9-2AA0B5A3875F}" srcOrd="0" destOrd="0" presId="urn:microsoft.com/office/officeart/2005/8/layout/default"/>
    <dgm:cxn modelId="{D35302FC-0BEE-40B6-8F7A-0D765FFD04A0}" srcId="{85CA8610-6077-4A0F-BCED-6CE092B2E74E}" destId="{86E653CD-F08F-45A0-91BD-E406CFEDE764}" srcOrd="7" destOrd="0" parTransId="{A6106D02-115C-4B82-84BF-2DC520095064}" sibTransId="{9A183972-B02C-440C-B25E-1F9BA04111DA}"/>
    <dgm:cxn modelId="{A16CC516-52D8-4022-8A95-622926E48A75}" type="presParOf" srcId="{B79B40CC-5F53-4CD8-8D74-DF9D0A1C4AAB}" destId="{EFF6DFCB-F219-4080-82D9-2AA0B5A3875F}" srcOrd="0" destOrd="0" presId="urn:microsoft.com/office/officeart/2005/8/layout/default"/>
    <dgm:cxn modelId="{34AE0E1E-7C96-4873-A1C2-C488A5178121}" type="presParOf" srcId="{B79B40CC-5F53-4CD8-8D74-DF9D0A1C4AAB}" destId="{73CD2EF7-07BB-489A-BD9B-CC6C00F758D9}" srcOrd="1" destOrd="0" presId="urn:microsoft.com/office/officeart/2005/8/layout/default"/>
    <dgm:cxn modelId="{FF119E0B-192D-48D5-A5CA-62797B56B02C}" type="presParOf" srcId="{B79B40CC-5F53-4CD8-8D74-DF9D0A1C4AAB}" destId="{9B136E8D-5A2E-411E-BBE9-B39D4CA78DD6}" srcOrd="2" destOrd="0" presId="urn:microsoft.com/office/officeart/2005/8/layout/default"/>
    <dgm:cxn modelId="{FE86A595-2E64-4A60-8F7B-1FEE4B2E77C7}" type="presParOf" srcId="{B79B40CC-5F53-4CD8-8D74-DF9D0A1C4AAB}" destId="{C1806EA6-9D1C-4BD2-B582-02CE296D33C9}" srcOrd="3" destOrd="0" presId="urn:microsoft.com/office/officeart/2005/8/layout/default"/>
    <dgm:cxn modelId="{DBC2219A-B741-47E5-99C7-119D646E9EB4}" type="presParOf" srcId="{B79B40CC-5F53-4CD8-8D74-DF9D0A1C4AAB}" destId="{137F1F12-5B45-493B-8952-510D476F31F3}" srcOrd="4" destOrd="0" presId="urn:microsoft.com/office/officeart/2005/8/layout/default"/>
    <dgm:cxn modelId="{29CE99F4-B0BB-4DB8-8ED7-C8EF8615C51A}" type="presParOf" srcId="{B79B40CC-5F53-4CD8-8D74-DF9D0A1C4AAB}" destId="{57DA2AFD-BB3D-4657-8EA4-03E5E8D732F6}" srcOrd="5" destOrd="0" presId="urn:microsoft.com/office/officeart/2005/8/layout/default"/>
    <dgm:cxn modelId="{B108ACE2-6DF5-46C0-A0AB-CB7F93F6F29F}" type="presParOf" srcId="{B79B40CC-5F53-4CD8-8D74-DF9D0A1C4AAB}" destId="{37DA2498-D97C-492A-A30C-D6A894584F33}" srcOrd="6" destOrd="0" presId="urn:microsoft.com/office/officeart/2005/8/layout/default"/>
    <dgm:cxn modelId="{CA17CF21-6AF3-4B86-9ACF-87A798AB6C0F}" type="presParOf" srcId="{B79B40CC-5F53-4CD8-8D74-DF9D0A1C4AAB}" destId="{465C5902-7E00-4357-8230-771E12C2B3CA}" srcOrd="7" destOrd="0" presId="urn:microsoft.com/office/officeart/2005/8/layout/default"/>
    <dgm:cxn modelId="{2203DE49-6447-4CEC-A088-1C05B203C189}" type="presParOf" srcId="{B79B40CC-5F53-4CD8-8D74-DF9D0A1C4AAB}" destId="{CE827796-FF62-4315-8341-6054D7A1D622}" srcOrd="8" destOrd="0" presId="urn:microsoft.com/office/officeart/2005/8/layout/default"/>
    <dgm:cxn modelId="{717A8BD6-B867-4886-9056-8F7848DA9987}" type="presParOf" srcId="{B79B40CC-5F53-4CD8-8D74-DF9D0A1C4AAB}" destId="{B3F1AD28-D360-47D4-B0CB-A7CFEC750ABE}" srcOrd="9" destOrd="0" presId="urn:microsoft.com/office/officeart/2005/8/layout/default"/>
    <dgm:cxn modelId="{FB6248C8-5AFB-4B2C-9A3A-F3A54AF983DC}" type="presParOf" srcId="{B79B40CC-5F53-4CD8-8D74-DF9D0A1C4AAB}" destId="{919DB68B-9CDA-48D3-AFF2-ACAB5AA5CFE9}" srcOrd="10" destOrd="0" presId="urn:microsoft.com/office/officeart/2005/8/layout/default"/>
    <dgm:cxn modelId="{80C569E7-CDAB-43B8-8998-F0DE7FBA8984}" type="presParOf" srcId="{B79B40CC-5F53-4CD8-8D74-DF9D0A1C4AAB}" destId="{99D1AA6D-46EA-4DEB-8161-3F23CCBB89DA}" srcOrd="11" destOrd="0" presId="urn:microsoft.com/office/officeart/2005/8/layout/default"/>
    <dgm:cxn modelId="{52231375-4CC7-4C94-8867-2A5688FBE232}" type="presParOf" srcId="{B79B40CC-5F53-4CD8-8D74-DF9D0A1C4AAB}" destId="{851106CD-801D-41EB-8751-4C86EA0D4E05}" srcOrd="12" destOrd="0" presId="urn:microsoft.com/office/officeart/2005/8/layout/default"/>
    <dgm:cxn modelId="{7207154F-B7C2-47CA-BA9B-014E7D74131B}" type="presParOf" srcId="{B79B40CC-5F53-4CD8-8D74-DF9D0A1C4AAB}" destId="{155C1420-23DB-4D84-9639-D5E3A0A3B339}" srcOrd="13" destOrd="0" presId="urn:microsoft.com/office/officeart/2005/8/layout/default"/>
    <dgm:cxn modelId="{E9F8EDCA-F66C-4824-B1FA-9D2961E42626}" type="presParOf" srcId="{B79B40CC-5F53-4CD8-8D74-DF9D0A1C4AAB}" destId="{F9FA5F71-D084-45A6-971C-5FFAD35C28C9}" srcOrd="14" destOrd="0" presId="urn:microsoft.com/office/officeart/2005/8/layout/default"/>
    <dgm:cxn modelId="{FE7265E4-2F9E-4CF9-B670-430AFF90B5E1}" type="presParOf" srcId="{B79B40CC-5F53-4CD8-8D74-DF9D0A1C4AAB}" destId="{10B5EBFC-076D-41CE-9BAA-C3D9F1B70D8B}" srcOrd="15" destOrd="0" presId="urn:microsoft.com/office/officeart/2005/8/layout/default"/>
    <dgm:cxn modelId="{4139026B-689B-431C-AF4C-198C4B4E398F}" type="presParOf" srcId="{B79B40CC-5F53-4CD8-8D74-DF9D0A1C4AAB}" destId="{145269AB-B232-40AF-A776-FB15AB503AF1}" srcOrd="16" destOrd="0" presId="urn:microsoft.com/office/officeart/2005/8/layout/default"/>
    <dgm:cxn modelId="{21242452-1C76-424A-BA8F-4CCED0F08A92}" type="presParOf" srcId="{B79B40CC-5F53-4CD8-8D74-DF9D0A1C4AAB}" destId="{A5D47E56-48C1-49D3-8F41-14EFAFDA4267}" srcOrd="17" destOrd="0" presId="urn:microsoft.com/office/officeart/2005/8/layout/default"/>
    <dgm:cxn modelId="{23FB8F46-5729-4863-B3E5-AAD473958938}" type="presParOf" srcId="{B79B40CC-5F53-4CD8-8D74-DF9D0A1C4AAB}" destId="{965DCDF3-F417-4C79-9204-F3C4FD75A98E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1244BC-8645-4CCB-BC5A-430F81C86479}" type="doc">
      <dgm:prSet loTypeId="urn:microsoft.com/office/officeart/2005/8/layout/bProcess2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0269DD8-EBDF-4718-AA11-196B6277AC77}">
      <dgm:prSet/>
      <dgm:spPr/>
      <dgm:t>
        <a:bodyPr/>
        <a:lstStyle/>
        <a:p>
          <a:r>
            <a:rPr lang="en-US"/>
            <a:t>Kapitel 4 – Hobbyer och fritid </a:t>
          </a:r>
        </a:p>
      </dgm:t>
    </dgm:pt>
    <dgm:pt modelId="{817B05E1-72C8-4B0E-A932-7DE5B9CE4F1F}" type="parTrans" cxnId="{8B7E232D-7990-42C6-B7DA-9BD428DC43CA}">
      <dgm:prSet/>
      <dgm:spPr/>
      <dgm:t>
        <a:bodyPr/>
        <a:lstStyle/>
        <a:p>
          <a:endParaRPr lang="en-US"/>
        </a:p>
      </dgm:t>
    </dgm:pt>
    <dgm:pt modelId="{1B275D6C-DBCA-41CA-AEDB-A12479581106}" type="sibTrans" cxnId="{8B7E232D-7990-42C6-B7DA-9BD428DC43CA}">
      <dgm:prSet/>
      <dgm:spPr/>
      <dgm:t>
        <a:bodyPr/>
        <a:lstStyle/>
        <a:p>
          <a:endParaRPr lang="en-US"/>
        </a:p>
      </dgm:t>
    </dgm:pt>
    <dgm:pt modelId="{8A7EACB6-9857-4160-B9AF-128BE7AA8BCA}">
      <dgm:prSet/>
      <dgm:spPr/>
      <dgm:t>
        <a:bodyPr/>
        <a:lstStyle/>
        <a:p>
          <a:r>
            <a:rPr lang="en-US"/>
            <a:t>• Do you know any hobby-related words that could be the same in Swedish as in English? </a:t>
          </a:r>
        </a:p>
      </dgm:t>
    </dgm:pt>
    <dgm:pt modelId="{4B0C1BC8-4142-4DC0-AEF9-BCE8EC0A091F}" type="parTrans" cxnId="{C5BCBDC8-7A81-49E3-AC7D-2B5C2969B06A}">
      <dgm:prSet/>
      <dgm:spPr/>
      <dgm:t>
        <a:bodyPr/>
        <a:lstStyle/>
        <a:p>
          <a:endParaRPr lang="en-US"/>
        </a:p>
      </dgm:t>
    </dgm:pt>
    <dgm:pt modelId="{2BDDE379-9900-4C07-A615-E0A8E6936940}" type="sibTrans" cxnId="{C5BCBDC8-7A81-49E3-AC7D-2B5C2969B06A}">
      <dgm:prSet/>
      <dgm:spPr/>
      <dgm:t>
        <a:bodyPr/>
        <a:lstStyle/>
        <a:p>
          <a:endParaRPr lang="en-US"/>
        </a:p>
      </dgm:t>
    </dgm:pt>
    <dgm:pt modelId="{67F066D0-D143-4D0A-9EB6-A765EC3F8593}" type="pres">
      <dgm:prSet presAssocID="{B51244BC-8645-4CCB-BC5A-430F81C86479}" presName="diagram" presStyleCnt="0">
        <dgm:presLayoutVars>
          <dgm:dir/>
          <dgm:resizeHandles/>
        </dgm:presLayoutVars>
      </dgm:prSet>
      <dgm:spPr/>
    </dgm:pt>
    <dgm:pt modelId="{C617FEB5-0DDE-4A78-8F08-48FEEE29AF30}" type="pres">
      <dgm:prSet presAssocID="{80269DD8-EBDF-4718-AA11-196B6277AC77}" presName="firstNode" presStyleLbl="node1" presStyleIdx="0" presStyleCnt="2">
        <dgm:presLayoutVars>
          <dgm:bulletEnabled val="1"/>
        </dgm:presLayoutVars>
      </dgm:prSet>
      <dgm:spPr/>
    </dgm:pt>
    <dgm:pt modelId="{F462A98E-0EBC-4B97-8CDD-8E6C86A02979}" type="pres">
      <dgm:prSet presAssocID="{1B275D6C-DBCA-41CA-AEDB-A12479581106}" presName="sibTrans" presStyleLbl="sibTrans2D1" presStyleIdx="0" presStyleCnt="1"/>
      <dgm:spPr/>
    </dgm:pt>
    <dgm:pt modelId="{763F269C-C07C-444B-B1EA-EDC6C2FF3A43}" type="pres">
      <dgm:prSet presAssocID="{8A7EACB6-9857-4160-B9AF-128BE7AA8BCA}" presName="lastNode" presStyleLbl="node1" presStyleIdx="1" presStyleCnt="2">
        <dgm:presLayoutVars>
          <dgm:bulletEnabled val="1"/>
        </dgm:presLayoutVars>
      </dgm:prSet>
      <dgm:spPr/>
    </dgm:pt>
  </dgm:ptLst>
  <dgm:cxnLst>
    <dgm:cxn modelId="{8B7E232D-7990-42C6-B7DA-9BD428DC43CA}" srcId="{B51244BC-8645-4CCB-BC5A-430F81C86479}" destId="{80269DD8-EBDF-4718-AA11-196B6277AC77}" srcOrd="0" destOrd="0" parTransId="{817B05E1-72C8-4B0E-A932-7DE5B9CE4F1F}" sibTransId="{1B275D6C-DBCA-41CA-AEDB-A12479581106}"/>
    <dgm:cxn modelId="{E086A73E-B90D-49EE-846E-51DDEFBFCA39}" type="presOf" srcId="{8A7EACB6-9857-4160-B9AF-128BE7AA8BCA}" destId="{763F269C-C07C-444B-B1EA-EDC6C2FF3A43}" srcOrd="0" destOrd="0" presId="urn:microsoft.com/office/officeart/2005/8/layout/bProcess2"/>
    <dgm:cxn modelId="{E2B4218F-9AE8-4025-9E4C-65CB9FDC633F}" type="presOf" srcId="{80269DD8-EBDF-4718-AA11-196B6277AC77}" destId="{C617FEB5-0DDE-4A78-8F08-48FEEE29AF30}" srcOrd="0" destOrd="0" presId="urn:microsoft.com/office/officeart/2005/8/layout/bProcess2"/>
    <dgm:cxn modelId="{917CCEB3-7D68-4F35-82EF-04F130133BCD}" type="presOf" srcId="{1B275D6C-DBCA-41CA-AEDB-A12479581106}" destId="{F462A98E-0EBC-4B97-8CDD-8E6C86A02979}" srcOrd="0" destOrd="0" presId="urn:microsoft.com/office/officeart/2005/8/layout/bProcess2"/>
    <dgm:cxn modelId="{C5BCBDC8-7A81-49E3-AC7D-2B5C2969B06A}" srcId="{B51244BC-8645-4CCB-BC5A-430F81C86479}" destId="{8A7EACB6-9857-4160-B9AF-128BE7AA8BCA}" srcOrd="1" destOrd="0" parTransId="{4B0C1BC8-4142-4DC0-AEF9-BCE8EC0A091F}" sibTransId="{2BDDE379-9900-4C07-A615-E0A8E6936940}"/>
    <dgm:cxn modelId="{DCECDDF0-313A-4B71-869C-A2AA39251696}" type="presOf" srcId="{B51244BC-8645-4CCB-BC5A-430F81C86479}" destId="{67F066D0-D143-4D0A-9EB6-A765EC3F8593}" srcOrd="0" destOrd="0" presId="urn:microsoft.com/office/officeart/2005/8/layout/bProcess2"/>
    <dgm:cxn modelId="{067E0E45-F95C-4B96-AC6E-6984348F304A}" type="presParOf" srcId="{67F066D0-D143-4D0A-9EB6-A765EC3F8593}" destId="{C617FEB5-0DDE-4A78-8F08-48FEEE29AF30}" srcOrd="0" destOrd="0" presId="urn:microsoft.com/office/officeart/2005/8/layout/bProcess2"/>
    <dgm:cxn modelId="{779A5CE6-BBDB-4D6D-B725-2E8B924C0DC2}" type="presParOf" srcId="{67F066D0-D143-4D0A-9EB6-A765EC3F8593}" destId="{F462A98E-0EBC-4B97-8CDD-8E6C86A02979}" srcOrd="1" destOrd="0" presId="urn:microsoft.com/office/officeart/2005/8/layout/bProcess2"/>
    <dgm:cxn modelId="{58590DD6-C0D9-44C2-8148-AFCAE09DE87B}" type="presParOf" srcId="{67F066D0-D143-4D0A-9EB6-A765EC3F8593}" destId="{763F269C-C07C-444B-B1EA-EDC6C2FF3A43}" srcOrd="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3C575B86-984D-44B1-A307-D407FF644E3B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1A6BC37A-82EE-4D1F-B544-BB581D7A3D3D}">
      <dgm:prSet/>
      <dgm:spPr/>
      <dgm:t>
        <a:bodyPr/>
        <a:lstStyle/>
        <a:p>
          <a:r>
            <a:rPr lang="en-US"/>
            <a:t>Adjektiv </a:t>
          </a:r>
        </a:p>
      </dgm:t>
    </dgm:pt>
    <dgm:pt modelId="{9A430E0C-1713-4591-81D9-E33A3E61D122}" type="parTrans" cxnId="{6DEEAB81-9F6D-4B98-A7C1-AF6E1C22B25E}">
      <dgm:prSet/>
      <dgm:spPr/>
      <dgm:t>
        <a:bodyPr/>
        <a:lstStyle/>
        <a:p>
          <a:endParaRPr lang="en-US"/>
        </a:p>
      </dgm:t>
    </dgm:pt>
    <dgm:pt modelId="{CC00723F-71F4-4019-A50F-02B3DE2AE351}" type="sibTrans" cxnId="{6DEEAB81-9F6D-4B98-A7C1-AF6E1C22B25E}">
      <dgm:prSet/>
      <dgm:spPr/>
      <dgm:t>
        <a:bodyPr/>
        <a:lstStyle/>
        <a:p>
          <a:endParaRPr lang="en-US"/>
        </a:p>
      </dgm:t>
    </dgm:pt>
    <dgm:pt modelId="{F4AEE904-C8AF-4A89-B788-83B71E6667DB}">
      <dgm:prSet/>
      <dgm:spPr/>
      <dgm:t>
        <a:bodyPr/>
        <a:lstStyle/>
        <a:p>
          <a:r>
            <a:rPr lang="en-US"/>
            <a:t>fin, fint, fina </a:t>
          </a:r>
        </a:p>
      </dgm:t>
    </dgm:pt>
    <dgm:pt modelId="{F2FC041E-5689-4E5E-B166-6441D1DAF772}" type="parTrans" cxnId="{AC258A86-FEB4-49DD-B2A0-5F6523AFCE9B}">
      <dgm:prSet/>
      <dgm:spPr/>
      <dgm:t>
        <a:bodyPr/>
        <a:lstStyle/>
        <a:p>
          <a:endParaRPr lang="en-US"/>
        </a:p>
      </dgm:t>
    </dgm:pt>
    <dgm:pt modelId="{E6DFA7E1-7C5D-41B5-99E6-66ECF8CC9955}" type="sibTrans" cxnId="{AC258A86-FEB4-49DD-B2A0-5F6523AFCE9B}">
      <dgm:prSet/>
      <dgm:spPr/>
      <dgm:t>
        <a:bodyPr/>
        <a:lstStyle/>
        <a:p>
          <a:endParaRPr lang="en-US"/>
        </a:p>
      </dgm:t>
    </dgm:pt>
    <dgm:pt modelId="{79600A1C-3965-407A-9902-A491BE148FA7}">
      <dgm:prSet/>
      <dgm:spPr/>
      <dgm:t>
        <a:bodyPr/>
        <a:lstStyle/>
        <a:p>
          <a:r>
            <a:rPr lang="en-US"/>
            <a:t>• Adjectives usually have three forms – en-gender form, ett-gender form and pluralform.</a:t>
          </a:r>
        </a:p>
      </dgm:t>
    </dgm:pt>
    <dgm:pt modelId="{42669214-1ED1-48AD-9E53-66FF0BB8A8AE}" type="parTrans" cxnId="{730258CB-BF87-4FF5-BED6-8BC5CF02AD50}">
      <dgm:prSet/>
      <dgm:spPr/>
      <dgm:t>
        <a:bodyPr/>
        <a:lstStyle/>
        <a:p>
          <a:endParaRPr lang="en-US"/>
        </a:p>
      </dgm:t>
    </dgm:pt>
    <dgm:pt modelId="{635B6D06-722A-4572-8565-858008356F49}" type="sibTrans" cxnId="{730258CB-BF87-4FF5-BED6-8BC5CF02AD50}">
      <dgm:prSet/>
      <dgm:spPr/>
      <dgm:t>
        <a:bodyPr/>
        <a:lstStyle/>
        <a:p>
          <a:endParaRPr lang="en-US"/>
        </a:p>
      </dgm:t>
    </dgm:pt>
    <dgm:pt modelId="{90697C72-9DEF-4868-9A64-282877A1A2B5}">
      <dgm:prSet/>
      <dgm:spPr/>
      <dgm:t>
        <a:bodyPr/>
        <a:lstStyle/>
        <a:p>
          <a:r>
            <a:rPr lang="en-US"/>
            <a:t>• Always check the noun you are referring to – en or ett? Singular or plural? </a:t>
          </a:r>
        </a:p>
      </dgm:t>
    </dgm:pt>
    <dgm:pt modelId="{CCF8E699-B8DB-4E3F-A34D-A2169B482F76}" type="parTrans" cxnId="{84658ADE-D2E1-4F98-B049-508A5C82CB8C}">
      <dgm:prSet/>
      <dgm:spPr/>
      <dgm:t>
        <a:bodyPr/>
        <a:lstStyle/>
        <a:p>
          <a:endParaRPr lang="en-US"/>
        </a:p>
      </dgm:t>
    </dgm:pt>
    <dgm:pt modelId="{BDB2E8BA-C1F7-4605-86FC-B23A825479E2}" type="sibTrans" cxnId="{84658ADE-D2E1-4F98-B049-508A5C82CB8C}">
      <dgm:prSet/>
      <dgm:spPr/>
      <dgm:t>
        <a:bodyPr/>
        <a:lstStyle/>
        <a:p>
          <a:endParaRPr lang="en-US"/>
        </a:p>
      </dgm:t>
    </dgm:pt>
    <dgm:pt modelId="{CEDA1660-5F48-40E6-93EB-1B148B5B3538}">
      <dgm:prSet/>
      <dgm:spPr/>
      <dgm:t>
        <a:bodyPr/>
        <a:lstStyle/>
        <a:p>
          <a:r>
            <a:rPr lang="en-US"/>
            <a:t>Remember: gender and number! en ett plural </a:t>
          </a:r>
        </a:p>
      </dgm:t>
    </dgm:pt>
    <dgm:pt modelId="{6F422B58-317E-4E46-9BE7-6088DC65AC84}" type="parTrans" cxnId="{693524F2-8D68-483D-83A6-E7B25A55FD0E}">
      <dgm:prSet/>
      <dgm:spPr/>
      <dgm:t>
        <a:bodyPr/>
        <a:lstStyle/>
        <a:p>
          <a:endParaRPr lang="en-US"/>
        </a:p>
      </dgm:t>
    </dgm:pt>
    <dgm:pt modelId="{31AAB9C8-2EB2-481C-9090-D3B260E87BDD}" type="sibTrans" cxnId="{693524F2-8D68-483D-83A6-E7B25A55FD0E}">
      <dgm:prSet/>
      <dgm:spPr/>
      <dgm:t>
        <a:bodyPr/>
        <a:lstStyle/>
        <a:p>
          <a:endParaRPr lang="en-US"/>
        </a:p>
      </dgm:t>
    </dgm:pt>
    <dgm:pt modelId="{FA238BDF-51B4-4F0B-8A3A-58BC2536F91B}">
      <dgm:prSet/>
      <dgm:spPr/>
      <dgm:t>
        <a:bodyPr/>
        <a:lstStyle/>
        <a:p>
          <a:r>
            <a:rPr lang="en-US"/>
            <a:t>en tröja 1 + vit, vitt, vita = en vit tröja </a:t>
          </a:r>
        </a:p>
      </dgm:t>
    </dgm:pt>
    <dgm:pt modelId="{C8668675-AF41-4C32-9D2D-2A277463743F}" type="parTrans" cxnId="{622DADED-70C3-4FAD-A132-DEB63F113D26}">
      <dgm:prSet/>
      <dgm:spPr/>
      <dgm:t>
        <a:bodyPr/>
        <a:lstStyle/>
        <a:p>
          <a:endParaRPr lang="en-US"/>
        </a:p>
      </dgm:t>
    </dgm:pt>
    <dgm:pt modelId="{4BD131AC-6492-4E5F-A179-2B4DD595CC93}" type="sibTrans" cxnId="{622DADED-70C3-4FAD-A132-DEB63F113D26}">
      <dgm:prSet/>
      <dgm:spPr/>
      <dgm:t>
        <a:bodyPr/>
        <a:lstStyle/>
        <a:p>
          <a:endParaRPr lang="en-US"/>
        </a:p>
      </dgm:t>
    </dgm:pt>
    <dgm:pt modelId="{3A3DD64D-0B74-4DBA-87B7-BF2417C723D5}">
      <dgm:prSet/>
      <dgm:spPr/>
      <dgm:t>
        <a:bodyPr/>
        <a:lstStyle/>
        <a:p>
          <a:r>
            <a:rPr lang="en-US"/>
            <a:t>ett bälte 4 + ny, nytt, nya = ett nytt bälte </a:t>
          </a:r>
        </a:p>
      </dgm:t>
    </dgm:pt>
    <dgm:pt modelId="{44030639-FCDB-49FE-A4B9-22D7AA6D2275}" type="parTrans" cxnId="{81947655-C40E-485A-A5DF-B5D5CB21262E}">
      <dgm:prSet/>
      <dgm:spPr/>
      <dgm:t>
        <a:bodyPr/>
        <a:lstStyle/>
        <a:p>
          <a:endParaRPr lang="en-US"/>
        </a:p>
      </dgm:t>
    </dgm:pt>
    <dgm:pt modelId="{CF496860-4F1C-4077-BBB3-8A435B17B924}" type="sibTrans" cxnId="{81947655-C40E-485A-A5DF-B5D5CB21262E}">
      <dgm:prSet/>
      <dgm:spPr/>
      <dgm:t>
        <a:bodyPr/>
        <a:lstStyle/>
        <a:p>
          <a:endParaRPr lang="en-US"/>
        </a:p>
      </dgm:t>
    </dgm:pt>
    <dgm:pt modelId="{F003CF46-2636-4E49-8DC6-7201726EBA90}">
      <dgm:prSet/>
      <dgm:spPr/>
      <dgm:t>
        <a:bodyPr/>
        <a:lstStyle/>
        <a:p>
          <a:r>
            <a:rPr lang="en-US"/>
            <a:t>en sko 3 + fin, fint, fina = fina skor (pl.)</a:t>
          </a:r>
        </a:p>
      </dgm:t>
    </dgm:pt>
    <dgm:pt modelId="{AC75B4DA-D9F6-45FA-A9CD-94A6C26C2DEF}" type="parTrans" cxnId="{4C5C5029-43B7-467F-9FBF-5B661D8A2E3D}">
      <dgm:prSet/>
      <dgm:spPr/>
      <dgm:t>
        <a:bodyPr/>
        <a:lstStyle/>
        <a:p>
          <a:endParaRPr lang="en-US"/>
        </a:p>
      </dgm:t>
    </dgm:pt>
    <dgm:pt modelId="{5DA10092-9785-4B3C-9AA1-3CA64DDC198F}" type="sibTrans" cxnId="{4C5C5029-43B7-467F-9FBF-5B661D8A2E3D}">
      <dgm:prSet/>
      <dgm:spPr/>
      <dgm:t>
        <a:bodyPr/>
        <a:lstStyle/>
        <a:p>
          <a:endParaRPr lang="en-US"/>
        </a:p>
      </dgm:t>
    </dgm:pt>
    <dgm:pt modelId="{8076D189-70B2-452B-A9D5-ACCC8281CB3F}" type="pres">
      <dgm:prSet presAssocID="{3C575B86-984D-44B1-A307-D407FF644E3B}" presName="vert0" presStyleCnt="0">
        <dgm:presLayoutVars>
          <dgm:dir/>
          <dgm:animOne val="branch"/>
          <dgm:animLvl val="lvl"/>
        </dgm:presLayoutVars>
      </dgm:prSet>
      <dgm:spPr/>
    </dgm:pt>
    <dgm:pt modelId="{653DDDDC-38B8-4A89-9324-C89BC0188EF0}" type="pres">
      <dgm:prSet presAssocID="{1A6BC37A-82EE-4D1F-B544-BB581D7A3D3D}" presName="thickLine" presStyleLbl="alignNode1" presStyleIdx="0" presStyleCnt="8"/>
      <dgm:spPr/>
    </dgm:pt>
    <dgm:pt modelId="{6EC6D511-E1CF-430F-AE68-AB75E423E72C}" type="pres">
      <dgm:prSet presAssocID="{1A6BC37A-82EE-4D1F-B544-BB581D7A3D3D}" presName="horz1" presStyleCnt="0"/>
      <dgm:spPr/>
    </dgm:pt>
    <dgm:pt modelId="{3274CE12-0576-4ECA-84AB-70E61A66E58E}" type="pres">
      <dgm:prSet presAssocID="{1A6BC37A-82EE-4D1F-B544-BB581D7A3D3D}" presName="tx1" presStyleLbl="revTx" presStyleIdx="0" presStyleCnt="8"/>
      <dgm:spPr/>
    </dgm:pt>
    <dgm:pt modelId="{A0D989EB-CCB6-4A85-9597-BF67FF84CC73}" type="pres">
      <dgm:prSet presAssocID="{1A6BC37A-82EE-4D1F-B544-BB581D7A3D3D}" presName="vert1" presStyleCnt="0"/>
      <dgm:spPr/>
    </dgm:pt>
    <dgm:pt modelId="{5E449C53-66D2-47B7-BC56-91D28971808F}" type="pres">
      <dgm:prSet presAssocID="{F4AEE904-C8AF-4A89-B788-83B71E6667DB}" presName="thickLine" presStyleLbl="alignNode1" presStyleIdx="1" presStyleCnt="8"/>
      <dgm:spPr/>
    </dgm:pt>
    <dgm:pt modelId="{62CA8433-34DF-4026-9B30-D228DC7FF9FB}" type="pres">
      <dgm:prSet presAssocID="{F4AEE904-C8AF-4A89-B788-83B71E6667DB}" presName="horz1" presStyleCnt="0"/>
      <dgm:spPr/>
    </dgm:pt>
    <dgm:pt modelId="{10428D0C-2EAE-42F2-AC6B-B6AC6B13CA38}" type="pres">
      <dgm:prSet presAssocID="{F4AEE904-C8AF-4A89-B788-83B71E6667DB}" presName="tx1" presStyleLbl="revTx" presStyleIdx="1" presStyleCnt="8"/>
      <dgm:spPr/>
    </dgm:pt>
    <dgm:pt modelId="{96E46397-A7C1-42D1-B7BE-C60780E0A8CF}" type="pres">
      <dgm:prSet presAssocID="{F4AEE904-C8AF-4A89-B788-83B71E6667DB}" presName="vert1" presStyleCnt="0"/>
      <dgm:spPr/>
    </dgm:pt>
    <dgm:pt modelId="{BDEA1F47-9F17-4486-882C-C57C2531760D}" type="pres">
      <dgm:prSet presAssocID="{79600A1C-3965-407A-9902-A491BE148FA7}" presName="thickLine" presStyleLbl="alignNode1" presStyleIdx="2" presStyleCnt="8"/>
      <dgm:spPr/>
    </dgm:pt>
    <dgm:pt modelId="{2377191F-185B-4FC3-9AFD-1E0C29F88365}" type="pres">
      <dgm:prSet presAssocID="{79600A1C-3965-407A-9902-A491BE148FA7}" presName="horz1" presStyleCnt="0"/>
      <dgm:spPr/>
    </dgm:pt>
    <dgm:pt modelId="{2AE44499-61E3-4633-994C-3E1A3F283D56}" type="pres">
      <dgm:prSet presAssocID="{79600A1C-3965-407A-9902-A491BE148FA7}" presName="tx1" presStyleLbl="revTx" presStyleIdx="2" presStyleCnt="8"/>
      <dgm:spPr/>
    </dgm:pt>
    <dgm:pt modelId="{8BCEB626-3D8D-48BB-8C8A-9CB6E22E3D78}" type="pres">
      <dgm:prSet presAssocID="{79600A1C-3965-407A-9902-A491BE148FA7}" presName="vert1" presStyleCnt="0"/>
      <dgm:spPr/>
    </dgm:pt>
    <dgm:pt modelId="{12E2877B-0736-49F2-ADD9-46CD5D52CDB6}" type="pres">
      <dgm:prSet presAssocID="{90697C72-9DEF-4868-9A64-282877A1A2B5}" presName="thickLine" presStyleLbl="alignNode1" presStyleIdx="3" presStyleCnt="8"/>
      <dgm:spPr/>
    </dgm:pt>
    <dgm:pt modelId="{A3B1D732-64AE-4CE2-A039-1C66DC914B75}" type="pres">
      <dgm:prSet presAssocID="{90697C72-9DEF-4868-9A64-282877A1A2B5}" presName="horz1" presStyleCnt="0"/>
      <dgm:spPr/>
    </dgm:pt>
    <dgm:pt modelId="{8779D1C2-1647-45B6-88FC-64DD50843358}" type="pres">
      <dgm:prSet presAssocID="{90697C72-9DEF-4868-9A64-282877A1A2B5}" presName="tx1" presStyleLbl="revTx" presStyleIdx="3" presStyleCnt="8"/>
      <dgm:spPr/>
    </dgm:pt>
    <dgm:pt modelId="{76580689-6FFD-4787-9640-3D019D6D2043}" type="pres">
      <dgm:prSet presAssocID="{90697C72-9DEF-4868-9A64-282877A1A2B5}" presName="vert1" presStyleCnt="0"/>
      <dgm:spPr/>
    </dgm:pt>
    <dgm:pt modelId="{191359C7-3D40-4003-86FF-919CDD7B4422}" type="pres">
      <dgm:prSet presAssocID="{CEDA1660-5F48-40E6-93EB-1B148B5B3538}" presName="thickLine" presStyleLbl="alignNode1" presStyleIdx="4" presStyleCnt="8"/>
      <dgm:spPr/>
    </dgm:pt>
    <dgm:pt modelId="{C03ABAA8-D3E1-4357-9404-3C6BA12D9A3A}" type="pres">
      <dgm:prSet presAssocID="{CEDA1660-5F48-40E6-93EB-1B148B5B3538}" presName="horz1" presStyleCnt="0"/>
      <dgm:spPr/>
    </dgm:pt>
    <dgm:pt modelId="{0604B69E-B132-4022-A926-3E59E75D6243}" type="pres">
      <dgm:prSet presAssocID="{CEDA1660-5F48-40E6-93EB-1B148B5B3538}" presName="tx1" presStyleLbl="revTx" presStyleIdx="4" presStyleCnt="8"/>
      <dgm:spPr/>
    </dgm:pt>
    <dgm:pt modelId="{E1C02B8C-8277-4276-BE76-F9063CD80497}" type="pres">
      <dgm:prSet presAssocID="{CEDA1660-5F48-40E6-93EB-1B148B5B3538}" presName="vert1" presStyleCnt="0"/>
      <dgm:spPr/>
    </dgm:pt>
    <dgm:pt modelId="{AFEF4B56-703B-41FB-9445-65B59974887E}" type="pres">
      <dgm:prSet presAssocID="{FA238BDF-51B4-4F0B-8A3A-58BC2536F91B}" presName="thickLine" presStyleLbl="alignNode1" presStyleIdx="5" presStyleCnt="8"/>
      <dgm:spPr/>
    </dgm:pt>
    <dgm:pt modelId="{84D283C1-A219-4A8F-B8C6-2B75C9BAA243}" type="pres">
      <dgm:prSet presAssocID="{FA238BDF-51B4-4F0B-8A3A-58BC2536F91B}" presName="horz1" presStyleCnt="0"/>
      <dgm:spPr/>
    </dgm:pt>
    <dgm:pt modelId="{F399743C-644D-4B3C-AC3D-ED5AE710EC4A}" type="pres">
      <dgm:prSet presAssocID="{FA238BDF-51B4-4F0B-8A3A-58BC2536F91B}" presName="tx1" presStyleLbl="revTx" presStyleIdx="5" presStyleCnt="8"/>
      <dgm:spPr/>
    </dgm:pt>
    <dgm:pt modelId="{33FE37C8-144F-440A-AB07-1C3E8B1E2959}" type="pres">
      <dgm:prSet presAssocID="{FA238BDF-51B4-4F0B-8A3A-58BC2536F91B}" presName="vert1" presStyleCnt="0"/>
      <dgm:spPr/>
    </dgm:pt>
    <dgm:pt modelId="{0D6A1DBA-99E7-4984-9D96-A587998CCFFA}" type="pres">
      <dgm:prSet presAssocID="{3A3DD64D-0B74-4DBA-87B7-BF2417C723D5}" presName="thickLine" presStyleLbl="alignNode1" presStyleIdx="6" presStyleCnt="8"/>
      <dgm:spPr/>
    </dgm:pt>
    <dgm:pt modelId="{6417EC71-DAD4-4D2B-A708-77802E70BD83}" type="pres">
      <dgm:prSet presAssocID="{3A3DD64D-0B74-4DBA-87B7-BF2417C723D5}" presName="horz1" presStyleCnt="0"/>
      <dgm:spPr/>
    </dgm:pt>
    <dgm:pt modelId="{5EF11EF0-1E85-4D4A-A7AB-956E8E18211F}" type="pres">
      <dgm:prSet presAssocID="{3A3DD64D-0B74-4DBA-87B7-BF2417C723D5}" presName="tx1" presStyleLbl="revTx" presStyleIdx="6" presStyleCnt="8"/>
      <dgm:spPr/>
    </dgm:pt>
    <dgm:pt modelId="{3586E567-7EBF-47E4-B3EE-2D7339D4D212}" type="pres">
      <dgm:prSet presAssocID="{3A3DD64D-0B74-4DBA-87B7-BF2417C723D5}" presName="vert1" presStyleCnt="0"/>
      <dgm:spPr/>
    </dgm:pt>
    <dgm:pt modelId="{059B3FDA-B1B5-408B-B210-027D31877272}" type="pres">
      <dgm:prSet presAssocID="{F003CF46-2636-4E49-8DC6-7201726EBA90}" presName="thickLine" presStyleLbl="alignNode1" presStyleIdx="7" presStyleCnt="8"/>
      <dgm:spPr/>
    </dgm:pt>
    <dgm:pt modelId="{2A25241F-919D-4F11-BF9D-773DB25B0361}" type="pres">
      <dgm:prSet presAssocID="{F003CF46-2636-4E49-8DC6-7201726EBA90}" presName="horz1" presStyleCnt="0"/>
      <dgm:spPr/>
    </dgm:pt>
    <dgm:pt modelId="{03B1905F-5959-4770-8626-4E530BA5ADF9}" type="pres">
      <dgm:prSet presAssocID="{F003CF46-2636-4E49-8DC6-7201726EBA90}" presName="tx1" presStyleLbl="revTx" presStyleIdx="7" presStyleCnt="8"/>
      <dgm:spPr/>
    </dgm:pt>
    <dgm:pt modelId="{E0E5648E-171C-4D0E-B58E-8F7102E2DE2F}" type="pres">
      <dgm:prSet presAssocID="{F003CF46-2636-4E49-8DC6-7201726EBA90}" presName="vert1" presStyleCnt="0"/>
      <dgm:spPr/>
    </dgm:pt>
  </dgm:ptLst>
  <dgm:cxnLst>
    <dgm:cxn modelId="{69A04127-22B3-40BB-A58B-4BDD3EF63281}" type="presOf" srcId="{F003CF46-2636-4E49-8DC6-7201726EBA90}" destId="{03B1905F-5959-4770-8626-4E530BA5ADF9}" srcOrd="0" destOrd="0" presId="urn:microsoft.com/office/officeart/2008/layout/LinedList"/>
    <dgm:cxn modelId="{4C5C5029-43B7-467F-9FBF-5B661D8A2E3D}" srcId="{3C575B86-984D-44B1-A307-D407FF644E3B}" destId="{F003CF46-2636-4E49-8DC6-7201726EBA90}" srcOrd="7" destOrd="0" parTransId="{AC75B4DA-D9F6-45FA-A9CD-94A6C26C2DEF}" sibTransId="{5DA10092-9785-4B3C-9AA1-3CA64DDC198F}"/>
    <dgm:cxn modelId="{9733C52D-A21D-4A55-9566-EDE3C770899D}" type="presOf" srcId="{F4AEE904-C8AF-4A89-B788-83B71E6667DB}" destId="{10428D0C-2EAE-42F2-AC6B-B6AC6B13CA38}" srcOrd="0" destOrd="0" presId="urn:microsoft.com/office/officeart/2008/layout/LinedList"/>
    <dgm:cxn modelId="{BDCAFF35-F366-402F-96EB-161770B57577}" type="presOf" srcId="{FA238BDF-51B4-4F0B-8A3A-58BC2536F91B}" destId="{F399743C-644D-4B3C-AC3D-ED5AE710EC4A}" srcOrd="0" destOrd="0" presId="urn:microsoft.com/office/officeart/2008/layout/LinedList"/>
    <dgm:cxn modelId="{439EA046-163F-44D6-8817-1B43E843D07F}" type="presOf" srcId="{1A6BC37A-82EE-4D1F-B544-BB581D7A3D3D}" destId="{3274CE12-0576-4ECA-84AB-70E61A66E58E}" srcOrd="0" destOrd="0" presId="urn:microsoft.com/office/officeart/2008/layout/LinedList"/>
    <dgm:cxn modelId="{3970D54E-2BE3-4235-A620-1F16B5A275E5}" type="presOf" srcId="{90697C72-9DEF-4868-9A64-282877A1A2B5}" destId="{8779D1C2-1647-45B6-88FC-64DD50843358}" srcOrd="0" destOrd="0" presId="urn:microsoft.com/office/officeart/2008/layout/LinedList"/>
    <dgm:cxn modelId="{1C800151-6BC3-40E2-B3A8-48415752879B}" type="presOf" srcId="{3A3DD64D-0B74-4DBA-87B7-BF2417C723D5}" destId="{5EF11EF0-1E85-4D4A-A7AB-956E8E18211F}" srcOrd="0" destOrd="0" presId="urn:microsoft.com/office/officeart/2008/layout/LinedList"/>
    <dgm:cxn modelId="{81947655-C40E-485A-A5DF-B5D5CB21262E}" srcId="{3C575B86-984D-44B1-A307-D407FF644E3B}" destId="{3A3DD64D-0B74-4DBA-87B7-BF2417C723D5}" srcOrd="6" destOrd="0" parTransId="{44030639-FCDB-49FE-A4B9-22D7AA6D2275}" sibTransId="{CF496860-4F1C-4077-BBB3-8A435B17B924}"/>
    <dgm:cxn modelId="{6DEEAB81-9F6D-4B98-A7C1-AF6E1C22B25E}" srcId="{3C575B86-984D-44B1-A307-D407FF644E3B}" destId="{1A6BC37A-82EE-4D1F-B544-BB581D7A3D3D}" srcOrd="0" destOrd="0" parTransId="{9A430E0C-1713-4591-81D9-E33A3E61D122}" sibTransId="{CC00723F-71F4-4019-A50F-02B3DE2AE351}"/>
    <dgm:cxn modelId="{AC258A86-FEB4-49DD-B2A0-5F6523AFCE9B}" srcId="{3C575B86-984D-44B1-A307-D407FF644E3B}" destId="{F4AEE904-C8AF-4A89-B788-83B71E6667DB}" srcOrd="1" destOrd="0" parTransId="{F2FC041E-5689-4E5E-B166-6441D1DAF772}" sibTransId="{E6DFA7E1-7C5D-41B5-99E6-66ECF8CC9955}"/>
    <dgm:cxn modelId="{00EE8CA9-7DCA-44D7-9C2E-FC9ECB1272A0}" type="presOf" srcId="{CEDA1660-5F48-40E6-93EB-1B148B5B3538}" destId="{0604B69E-B132-4022-A926-3E59E75D6243}" srcOrd="0" destOrd="0" presId="urn:microsoft.com/office/officeart/2008/layout/LinedList"/>
    <dgm:cxn modelId="{CA84AAAD-0448-4650-80C8-3AE498E3CBD1}" type="presOf" srcId="{3C575B86-984D-44B1-A307-D407FF644E3B}" destId="{8076D189-70B2-452B-A9D5-ACCC8281CB3F}" srcOrd="0" destOrd="0" presId="urn:microsoft.com/office/officeart/2008/layout/LinedList"/>
    <dgm:cxn modelId="{E48174B6-317E-46B7-850D-CAB5198F1C80}" type="presOf" srcId="{79600A1C-3965-407A-9902-A491BE148FA7}" destId="{2AE44499-61E3-4633-994C-3E1A3F283D56}" srcOrd="0" destOrd="0" presId="urn:microsoft.com/office/officeart/2008/layout/LinedList"/>
    <dgm:cxn modelId="{730258CB-BF87-4FF5-BED6-8BC5CF02AD50}" srcId="{3C575B86-984D-44B1-A307-D407FF644E3B}" destId="{79600A1C-3965-407A-9902-A491BE148FA7}" srcOrd="2" destOrd="0" parTransId="{42669214-1ED1-48AD-9E53-66FF0BB8A8AE}" sibTransId="{635B6D06-722A-4572-8565-858008356F49}"/>
    <dgm:cxn modelId="{84658ADE-D2E1-4F98-B049-508A5C82CB8C}" srcId="{3C575B86-984D-44B1-A307-D407FF644E3B}" destId="{90697C72-9DEF-4868-9A64-282877A1A2B5}" srcOrd="3" destOrd="0" parTransId="{CCF8E699-B8DB-4E3F-A34D-A2169B482F76}" sibTransId="{BDB2E8BA-C1F7-4605-86FC-B23A825479E2}"/>
    <dgm:cxn modelId="{622DADED-70C3-4FAD-A132-DEB63F113D26}" srcId="{3C575B86-984D-44B1-A307-D407FF644E3B}" destId="{FA238BDF-51B4-4F0B-8A3A-58BC2536F91B}" srcOrd="5" destOrd="0" parTransId="{C8668675-AF41-4C32-9D2D-2A277463743F}" sibTransId="{4BD131AC-6492-4E5F-A179-2B4DD595CC93}"/>
    <dgm:cxn modelId="{693524F2-8D68-483D-83A6-E7B25A55FD0E}" srcId="{3C575B86-984D-44B1-A307-D407FF644E3B}" destId="{CEDA1660-5F48-40E6-93EB-1B148B5B3538}" srcOrd="4" destOrd="0" parTransId="{6F422B58-317E-4E46-9BE7-6088DC65AC84}" sibTransId="{31AAB9C8-2EB2-481C-9090-D3B260E87BDD}"/>
    <dgm:cxn modelId="{EA1255A2-FD3F-46F0-9C9B-725CDDBBEB66}" type="presParOf" srcId="{8076D189-70B2-452B-A9D5-ACCC8281CB3F}" destId="{653DDDDC-38B8-4A89-9324-C89BC0188EF0}" srcOrd="0" destOrd="0" presId="urn:microsoft.com/office/officeart/2008/layout/LinedList"/>
    <dgm:cxn modelId="{228777B8-5657-4A03-BB89-9A1D6C6AD19C}" type="presParOf" srcId="{8076D189-70B2-452B-A9D5-ACCC8281CB3F}" destId="{6EC6D511-E1CF-430F-AE68-AB75E423E72C}" srcOrd="1" destOrd="0" presId="urn:microsoft.com/office/officeart/2008/layout/LinedList"/>
    <dgm:cxn modelId="{C248308A-3E51-467B-86CF-5F9488869527}" type="presParOf" srcId="{6EC6D511-E1CF-430F-AE68-AB75E423E72C}" destId="{3274CE12-0576-4ECA-84AB-70E61A66E58E}" srcOrd="0" destOrd="0" presId="urn:microsoft.com/office/officeart/2008/layout/LinedList"/>
    <dgm:cxn modelId="{96949D37-A668-456C-87E6-CE919940E458}" type="presParOf" srcId="{6EC6D511-E1CF-430F-AE68-AB75E423E72C}" destId="{A0D989EB-CCB6-4A85-9597-BF67FF84CC73}" srcOrd="1" destOrd="0" presId="urn:microsoft.com/office/officeart/2008/layout/LinedList"/>
    <dgm:cxn modelId="{D297FF3A-870F-4424-95A6-6A1A252E4457}" type="presParOf" srcId="{8076D189-70B2-452B-A9D5-ACCC8281CB3F}" destId="{5E449C53-66D2-47B7-BC56-91D28971808F}" srcOrd="2" destOrd="0" presId="urn:microsoft.com/office/officeart/2008/layout/LinedList"/>
    <dgm:cxn modelId="{E3596406-D8CA-4A3E-9344-405CFA4FD344}" type="presParOf" srcId="{8076D189-70B2-452B-A9D5-ACCC8281CB3F}" destId="{62CA8433-34DF-4026-9B30-D228DC7FF9FB}" srcOrd="3" destOrd="0" presId="urn:microsoft.com/office/officeart/2008/layout/LinedList"/>
    <dgm:cxn modelId="{946529CF-A0E6-4F70-8F4B-E4DFC966751C}" type="presParOf" srcId="{62CA8433-34DF-4026-9B30-D228DC7FF9FB}" destId="{10428D0C-2EAE-42F2-AC6B-B6AC6B13CA38}" srcOrd="0" destOrd="0" presId="urn:microsoft.com/office/officeart/2008/layout/LinedList"/>
    <dgm:cxn modelId="{88E590F8-1058-42C5-B42C-4B96B04335E8}" type="presParOf" srcId="{62CA8433-34DF-4026-9B30-D228DC7FF9FB}" destId="{96E46397-A7C1-42D1-B7BE-C60780E0A8CF}" srcOrd="1" destOrd="0" presId="urn:microsoft.com/office/officeart/2008/layout/LinedList"/>
    <dgm:cxn modelId="{F02B2359-4C71-4A0E-8116-E6B3E38ED9DF}" type="presParOf" srcId="{8076D189-70B2-452B-A9D5-ACCC8281CB3F}" destId="{BDEA1F47-9F17-4486-882C-C57C2531760D}" srcOrd="4" destOrd="0" presId="urn:microsoft.com/office/officeart/2008/layout/LinedList"/>
    <dgm:cxn modelId="{0202F714-8224-487E-BE21-5A5F18534AA2}" type="presParOf" srcId="{8076D189-70B2-452B-A9D5-ACCC8281CB3F}" destId="{2377191F-185B-4FC3-9AFD-1E0C29F88365}" srcOrd="5" destOrd="0" presId="urn:microsoft.com/office/officeart/2008/layout/LinedList"/>
    <dgm:cxn modelId="{52D0CDCA-08BA-4A6F-9D42-FFD70186A228}" type="presParOf" srcId="{2377191F-185B-4FC3-9AFD-1E0C29F88365}" destId="{2AE44499-61E3-4633-994C-3E1A3F283D56}" srcOrd="0" destOrd="0" presId="urn:microsoft.com/office/officeart/2008/layout/LinedList"/>
    <dgm:cxn modelId="{57AFC9B2-812C-44E7-A0D5-B6715A252727}" type="presParOf" srcId="{2377191F-185B-4FC3-9AFD-1E0C29F88365}" destId="{8BCEB626-3D8D-48BB-8C8A-9CB6E22E3D78}" srcOrd="1" destOrd="0" presId="urn:microsoft.com/office/officeart/2008/layout/LinedList"/>
    <dgm:cxn modelId="{3C8542DB-7FC8-4F21-B0B6-3A48BF167EE1}" type="presParOf" srcId="{8076D189-70B2-452B-A9D5-ACCC8281CB3F}" destId="{12E2877B-0736-49F2-ADD9-46CD5D52CDB6}" srcOrd="6" destOrd="0" presId="urn:microsoft.com/office/officeart/2008/layout/LinedList"/>
    <dgm:cxn modelId="{7BC980A4-B296-4770-8230-CB0B42EA86AC}" type="presParOf" srcId="{8076D189-70B2-452B-A9D5-ACCC8281CB3F}" destId="{A3B1D732-64AE-4CE2-A039-1C66DC914B75}" srcOrd="7" destOrd="0" presId="urn:microsoft.com/office/officeart/2008/layout/LinedList"/>
    <dgm:cxn modelId="{664A2B6F-E0AE-4FA4-88A2-413509F87AD5}" type="presParOf" srcId="{A3B1D732-64AE-4CE2-A039-1C66DC914B75}" destId="{8779D1C2-1647-45B6-88FC-64DD50843358}" srcOrd="0" destOrd="0" presId="urn:microsoft.com/office/officeart/2008/layout/LinedList"/>
    <dgm:cxn modelId="{5E5FD89E-0915-40EA-A639-A9057AB11B7B}" type="presParOf" srcId="{A3B1D732-64AE-4CE2-A039-1C66DC914B75}" destId="{76580689-6FFD-4787-9640-3D019D6D2043}" srcOrd="1" destOrd="0" presId="urn:microsoft.com/office/officeart/2008/layout/LinedList"/>
    <dgm:cxn modelId="{C73FE003-CFE2-4B3A-9AD2-8106FDA0349E}" type="presParOf" srcId="{8076D189-70B2-452B-A9D5-ACCC8281CB3F}" destId="{191359C7-3D40-4003-86FF-919CDD7B4422}" srcOrd="8" destOrd="0" presId="urn:microsoft.com/office/officeart/2008/layout/LinedList"/>
    <dgm:cxn modelId="{5DD3C9B9-1AFE-4A59-9F9D-2CD74B740180}" type="presParOf" srcId="{8076D189-70B2-452B-A9D5-ACCC8281CB3F}" destId="{C03ABAA8-D3E1-4357-9404-3C6BA12D9A3A}" srcOrd="9" destOrd="0" presId="urn:microsoft.com/office/officeart/2008/layout/LinedList"/>
    <dgm:cxn modelId="{6FF2D80C-5108-4138-96D2-87376F296383}" type="presParOf" srcId="{C03ABAA8-D3E1-4357-9404-3C6BA12D9A3A}" destId="{0604B69E-B132-4022-A926-3E59E75D6243}" srcOrd="0" destOrd="0" presId="urn:microsoft.com/office/officeart/2008/layout/LinedList"/>
    <dgm:cxn modelId="{553CB931-8657-413E-9600-BEBE6182DA8D}" type="presParOf" srcId="{C03ABAA8-D3E1-4357-9404-3C6BA12D9A3A}" destId="{E1C02B8C-8277-4276-BE76-F9063CD80497}" srcOrd="1" destOrd="0" presId="urn:microsoft.com/office/officeart/2008/layout/LinedList"/>
    <dgm:cxn modelId="{76205BBA-2240-47B5-886D-99DD1BC1EC26}" type="presParOf" srcId="{8076D189-70B2-452B-A9D5-ACCC8281CB3F}" destId="{AFEF4B56-703B-41FB-9445-65B59974887E}" srcOrd="10" destOrd="0" presId="urn:microsoft.com/office/officeart/2008/layout/LinedList"/>
    <dgm:cxn modelId="{899EE031-8880-4C33-B91E-4E6B934E10EF}" type="presParOf" srcId="{8076D189-70B2-452B-A9D5-ACCC8281CB3F}" destId="{84D283C1-A219-4A8F-B8C6-2B75C9BAA243}" srcOrd="11" destOrd="0" presId="urn:microsoft.com/office/officeart/2008/layout/LinedList"/>
    <dgm:cxn modelId="{5477B906-50C8-4151-83AE-A7D9AC177902}" type="presParOf" srcId="{84D283C1-A219-4A8F-B8C6-2B75C9BAA243}" destId="{F399743C-644D-4B3C-AC3D-ED5AE710EC4A}" srcOrd="0" destOrd="0" presId="urn:microsoft.com/office/officeart/2008/layout/LinedList"/>
    <dgm:cxn modelId="{6C5FFC55-2826-4371-8493-FAFEE2DEE14C}" type="presParOf" srcId="{84D283C1-A219-4A8F-B8C6-2B75C9BAA243}" destId="{33FE37C8-144F-440A-AB07-1C3E8B1E2959}" srcOrd="1" destOrd="0" presId="urn:microsoft.com/office/officeart/2008/layout/LinedList"/>
    <dgm:cxn modelId="{98500917-3250-42E1-90BC-09FAAA841FC7}" type="presParOf" srcId="{8076D189-70B2-452B-A9D5-ACCC8281CB3F}" destId="{0D6A1DBA-99E7-4984-9D96-A587998CCFFA}" srcOrd="12" destOrd="0" presId="urn:microsoft.com/office/officeart/2008/layout/LinedList"/>
    <dgm:cxn modelId="{E5C6B867-FBCA-4211-8EBC-88CCC01F937F}" type="presParOf" srcId="{8076D189-70B2-452B-A9D5-ACCC8281CB3F}" destId="{6417EC71-DAD4-4D2B-A708-77802E70BD83}" srcOrd="13" destOrd="0" presId="urn:microsoft.com/office/officeart/2008/layout/LinedList"/>
    <dgm:cxn modelId="{CD7D2166-401B-4D85-9A7E-BCB2B3C39432}" type="presParOf" srcId="{6417EC71-DAD4-4D2B-A708-77802E70BD83}" destId="{5EF11EF0-1E85-4D4A-A7AB-956E8E18211F}" srcOrd="0" destOrd="0" presId="urn:microsoft.com/office/officeart/2008/layout/LinedList"/>
    <dgm:cxn modelId="{7DB7A02B-3B5E-4C56-BC26-2373613A3EBF}" type="presParOf" srcId="{6417EC71-DAD4-4D2B-A708-77802E70BD83}" destId="{3586E567-7EBF-47E4-B3EE-2D7339D4D212}" srcOrd="1" destOrd="0" presId="urn:microsoft.com/office/officeart/2008/layout/LinedList"/>
    <dgm:cxn modelId="{62A9DD43-82C0-4680-A7AD-AF16415D0FF4}" type="presParOf" srcId="{8076D189-70B2-452B-A9D5-ACCC8281CB3F}" destId="{059B3FDA-B1B5-408B-B210-027D31877272}" srcOrd="14" destOrd="0" presId="urn:microsoft.com/office/officeart/2008/layout/LinedList"/>
    <dgm:cxn modelId="{45EF7033-2EC1-44AF-A6BC-25610D797E13}" type="presParOf" srcId="{8076D189-70B2-452B-A9D5-ACCC8281CB3F}" destId="{2A25241F-919D-4F11-BF9D-773DB25B0361}" srcOrd="15" destOrd="0" presId="urn:microsoft.com/office/officeart/2008/layout/LinedList"/>
    <dgm:cxn modelId="{5CD1B484-7BBA-4899-AADC-2A3ADCCDD73D}" type="presParOf" srcId="{2A25241F-919D-4F11-BF9D-773DB25B0361}" destId="{03B1905F-5959-4770-8626-4E530BA5ADF9}" srcOrd="0" destOrd="0" presId="urn:microsoft.com/office/officeart/2008/layout/LinedList"/>
    <dgm:cxn modelId="{E89B4DD8-BCB1-439F-B11D-09C5C1D2F464}" type="presParOf" srcId="{2A25241F-919D-4F11-BF9D-773DB25B0361}" destId="{E0E5648E-171C-4D0E-B58E-8F7102E2DE2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FA57F799-4F13-4B14-B6F7-3ADDA0A39D89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64E1048F-ACAC-4C64-AE56-027597287F66}">
      <dgm:prSet/>
      <dgm:spPr/>
      <dgm:t>
        <a:bodyPr/>
        <a:lstStyle/>
        <a:p>
          <a:r>
            <a:rPr lang="en-US"/>
            <a:t>Exeptional declentions (colors) </a:t>
          </a:r>
        </a:p>
      </dgm:t>
    </dgm:pt>
    <dgm:pt modelId="{EF857E51-CB90-480A-B22F-4D192F3FBC58}" type="parTrans" cxnId="{64197F5D-C210-48E4-A125-F5E408BF491D}">
      <dgm:prSet/>
      <dgm:spPr/>
      <dgm:t>
        <a:bodyPr/>
        <a:lstStyle/>
        <a:p>
          <a:endParaRPr lang="en-US"/>
        </a:p>
      </dgm:t>
    </dgm:pt>
    <dgm:pt modelId="{2898E920-3E48-4452-A6D7-BBBA674C37EE}" type="sibTrans" cxnId="{64197F5D-C210-48E4-A125-F5E408BF491D}">
      <dgm:prSet/>
      <dgm:spPr/>
      <dgm:t>
        <a:bodyPr/>
        <a:lstStyle/>
        <a:p>
          <a:endParaRPr lang="en-US"/>
        </a:p>
      </dgm:t>
    </dgm:pt>
    <dgm:pt modelId="{1099A1A1-4EC9-47F9-B9C4-E977E7354E77}">
      <dgm:prSet/>
      <dgm:spPr/>
      <dgm:t>
        <a:bodyPr/>
        <a:lstStyle/>
        <a:p>
          <a:r>
            <a:rPr lang="en-US" dirty="0"/>
            <a:t>• </a:t>
          </a:r>
          <a:r>
            <a:rPr lang="en-US" dirty="0" err="1"/>
            <a:t>blå</a:t>
          </a:r>
          <a:r>
            <a:rPr lang="en-US" dirty="0"/>
            <a:t>, </a:t>
          </a:r>
          <a:r>
            <a:rPr lang="en-US" dirty="0" err="1"/>
            <a:t>blått</a:t>
          </a:r>
          <a:r>
            <a:rPr lang="en-US" dirty="0"/>
            <a:t>, </a:t>
          </a:r>
          <a:r>
            <a:rPr lang="en-US" dirty="0" err="1"/>
            <a:t>blå</a:t>
          </a:r>
          <a:r>
            <a:rPr lang="en-US" dirty="0"/>
            <a:t>(a) </a:t>
          </a:r>
        </a:p>
      </dgm:t>
    </dgm:pt>
    <dgm:pt modelId="{63CEEE82-240E-49F4-95DB-CF972A11F609}" type="parTrans" cxnId="{4B88D13A-D390-4CF8-BD85-D665E85FD191}">
      <dgm:prSet/>
      <dgm:spPr/>
      <dgm:t>
        <a:bodyPr/>
        <a:lstStyle/>
        <a:p>
          <a:endParaRPr lang="en-US"/>
        </a:p>
      </dgm:t>
    </dgm:pt>
    <dgm:pt modelId="{732F3EA8-60D5-4835-B118-532F0E02C213}" type="sibTrans" cxnId="{4B88D13A-D390-4CF8-BD85-D665E85FD191}">
      <dgm:prSet/>
      <dgm:spPr/>
      <dgm:t>
        <a:bodyPr/>
        <a:lstStyle/>
        <a:p>
          <a:endParaRPr lang="en-US"/>
        </a:p>
      </dgm:t>
    </dgm:pt>
    <dgm:pt modelId="{0A8D5603-22BE-429E-AE98-58C0A60DFBD4}">
      <dgm:prSet/>
      <dgm:spPr/>
      <dgm:t>
        <a:bodyPr/>
        <a:lstStyle/>
        <a:p>
          <a:r>
            <a:rPr lang="en-US"/>
            <a:t>• vit, vitt, vita </a:t>
          </a:r>
        </a:p>
      </dgm:t>
    </dgm:pt>
    <dgm:pt modelId="{C4E29B6F-D1CF-4ECC-815B-5CAEF0CEC848}" type="parTrans" cxnId="{D4E354BE-2178-4D46-B4D8-A55C42A5B0BD}">
      <dgm:prSet/>
      <dgm:spPr/>
      <dgm:t>
        <a:bodyPr/>
        <a:lstStyle/>
        <a:p>
          <a:endParaRPr lang="en-US"/>
        </a:p>
      </dgm:t>
    </dgm:pt>
    <dgm:pt modelId="{8F128C41-62FB-4E82-A6DA-D64A07C35B89}" type="sibTrans" cxnId="{D4E354BE-2178-4D46-B4D8-A55C42A5B0BD}">
      <dgm:prSet/>
      <dgm:spPr/>
      <dgm:t>
        <a:bodyPr/>
        <a:lstStyle/>
        <a:p>
          <a:endParaRPr lang="en-US"/>
        </a:p>
      </dgm:t>
    </dgm:pt>
    <dgm:pt modelId="{93BBFAC8-27D0-441D-9449-A00CBA1B5252}">
      <dgm:prSet/>
      <dgm:spPr/>
      <dgm:t>
        <a:bodyPr/>
        <a:lstStyle/>
        <a:p>
          <a:r>
            <a:rPr lang="en-US" dirty="0"/>
            <a:t>• </a:t>
          </a:r>
          <a:r>
            <a:rPr lang="en-US" dirty="0" err="1"/>
            <a:t>grå</a:t>
          </a:r>
          <a:r>
            <a:rPr lang="en-US" dirty="0"/>
            <a:t>, </a:t>
          </a:r>
          <a:r>
            <a:rPr lang="en-US" dirty="0" err="1"/>
            <a:t>grått</a:t>
          </a:r>
          <a:r>
            <a:rPr lang="en-US" dirty="0"/>
            <a:t>, </a:t>
          </a:r>
          <a:r>
            <a:rPr lang="en-US" dirty="0" err="1"/>
            <a:t>grå</a:t>
          </a:r>
          <a:r>
            <a:rPr lang="en-US" dirty="0"/>
            <a:t>(a) </a:t>
          </a:r>
        </a:p>
      </dgm:t>
    </dgm:pt>
    <dgm:pt modelId="{8E67DA09-C21A-494C-BE7D-2BE6EF2D9425}" type="parTrans" cxnId="{9677AC34-E13C-4E09-870A-7A440D7E93A2}">
      <dgm:prSet/>
      <dgm:spPr/>
      <dgm:t>
        <a:bodyPr/>
        <a:lstStyle/>
        <a:p>
          <a:endParaRPr lang="en-US"/>
        </a:p>
      </dgm:t>
    </dgm:pt>
    <dgm:pt modelId="{DC675154-C93C-4F35-B415-737DFAA6D37A}" type="sibTrans" cxnId="{9677AC34-E13C-4E09-870A-7A440D7E93A2}">
      <dgm:prSet/>
      <dgm:spPr/>
      <dgm:t>
        <a:bodyPr/>
        <a:lstStyle/>
        <a:p>
          <a:endParaRPr lang="en-US"/>
        </a:p>
      </dgm:t>
    </dgm:pt>
    <dgm:pt modelId="{871B0B20-4EEB-49EE-B3EB-CE5215E43284}">
      <dgm:prSet/>
      <dgm:spPr/>
      <dgm:t>
        <a:bodyPr/>
        <a:lstStyle/>
        <a:p>
          <a:r>
            <a:rPr lang="en-US"/>
            <a:t>• röd, rött, röda </a:t>
          </a:r>
        </a:p>
      </dgm:t>
    </dgm:pt>
    <dgm:pt modelId="{8058680D-2855-46CA-8762-CC2A5886D19B}" type="parTrans" cxnId="{BD2EAAA9-55E1-4D8F-B0EF-304530F4F560}">
      <dgm:prSet/>
      <dgm:spPr/>
      <dgm:t>
        <a:bodyPr/>
        <a:lstStyle/>
        <a:p>
          <a:endParaRPr lang="en-US"/>
        </a:p>
      </dgm:t>
    </dgm:pt>
    <dgm:pt modelId="{2E5C9F60-A882-45D8-8428-4195098EFC6E}" type="sibTrans" cxnId="{BD2EAAA9-55E1-4D8F-B0EF-304530F4F560}">
      <dgm:prSet/>
      <dgm:spPr/>
      <dgm:t>
        <a:bodyPr/>
        <a:lstStyle/>
        <a:p>
          <a:endParaRPr lang="en-US"/>
        </a:p>
      </dgm:t>
    </dgm:pt>
    <dgm:pt modelId="{B06773ED-E380-4146-868B-72F1A0576917}">
      <dgm:prSet/>
      <dgm:spPr/>
      <dgm:t>
        <a:bodyPr/>
        <a:lstStyle/>
        <a:p>
          <a:r>
            <a:rPr lang="en-US"/>
            <a:t>two T’s in ett-gender form</a:t>
          </a:r>
        </a:p>
      </dgm:t>
    </dgm:pt>
    <dgm:pt modelId="{2060411E-FF95-474A-B4EC-71B0CBC8F346}" type="parTrans" cxnId="{6C41DA62-A8E7-4F53-A895-BA622329CA09}">
      <dgm:prSet/>
      <dgm:spPr/>
      <dgm:t>
        <a:bodyPr/>
        <a:lstStyle/>
        <a:p>
          <a:endParaRPr lang="en-US"/>
        </a:p>
      </dgm:t>
    </dgm:pt>
    <dgm:pt modelId="{1989684F-F1C9-45F4-BCD5-3AE768A77C93}" type="sibTrans" cxnId="{6C41DA62-A8E7-4F53-A895-BA622329CA09}">
      <dgm:prSet/>
      <dgm:spPr/>
      <dgm:t>
        <a:bodyPr/>
        <a:lstStyle/>
        <a:p>
          <a:endParaRPr lang="en-US"/>
        </a:p>
      </dgm:t>
    </dgm:pt>
    <dgm:pt modelId="{C0D84A71-2BF5-48BB-B961-9244CD675E05}">
      <dgm:prSet/>
      <dgm:spPr/>
      <dgm:t>
        <a:bodyPr/>
        <a:lstStyle/>
        <a:p>
          <a:r>
            <a:rPr lang="en-US"/>
            <a:t>• orange </a:t>
          </a:r>
        </a:p>
      </dgm:t>
    </dgm:pt>
    <dgm:pt modelId="{4C9A006D-50A3-412E-ACD3-0EF1CED83352}" type="parTrans" cxnId="{7F204A59-A5B7-4286-821E-BC16DB9F46AF}">
      <dgm:prSet/>
      <dgm:spPr/>
      <dgm:t>
        <a:bodyPr/>
        <a:lstStyle/>
        <a:p>
          <a:endParaRPr lang="en-US"/>
        </a:p>
      </dgm:t>
    </dgm:pt>
    <dgm:pt modelId="{4EA34C9A-69C1-40C2-A81C-D716407492D8}" type="sibTrans" cxnId="{7F204A59-A5B7-4286-821E-BC16DB9F46AF}">
      <dgm:prSet/>
      <dgm:spPr/>
      <dgm:t>
        <a:bodyPr/>
        <a:lstStyle/>
        <a:p>
          <a:endParaRPr lang="en-US"/>
        </a:p>
      </dgm:t>
    </dgm:pt>
    <dgm:pt modelId="{03F2D028-CC34-4125-86E9-571270850D7A}">
      <dgm:prSet/>
      <dgm:spPr/>
      <dgm:t>
        <a:bodyPr/>
        <a:lstStyle/>
        <a:p>
          <a:r>
            <a:rPr lang="en-US"/>
            <a:t>• beige </a:t>
          </a:r>
        </a:p>
      </dgm:t>
    </dgm:pt>
    <dgm:pt modelId="{0AB0A51E-067D-4C97-8561-E36FB8922A58}" type="parTrans" cxnId="{8391FF5A-3C22-4699-8254-827E7B427C01}">
      <dgm:prSet/>
      <dgm:spPr/>
      <dgm:t>
        <a:bodyPr/>
        <a:lstStyle/>
        <a:p>
          <a:endParaRPr lang="en-US"/>
        </a:p>
      </dgm:t>
    </dgm:pt>
    <dgm:pt modelId="{5F67564B-C8FE-430B-853F-BCE51E794A5A}" type="sibTrans" cxnId="{8391FF5A-3C22-4699-8254-827E7B427C01}">
      <dgm:prSet/>
      <dgm:spPr/>
      <dgm:t>
        <a:bodyPr/>
        <a:lstStyle/>
        <a:p>
          <a:endParaRPr lang="en-US"/>
        </a:p>
      </dgm:t>
    </dgm:pt>
    <dgm:pt modelId="{368BB734-833E-4322-AF63-65F164A6076A}">
      <dgm:prSet/>
      <dgm:spPr/>
      <dgm:t>
        <a:bodyPr/>
        <a:lstStyle/>
        <a:p>
          <a:r>
            <a:rPr lang="en-US"/>
            <a:t>only one form</a:t>
          </a:r>
        </a:p>
      </dgm:t>
    </dgm:pt>
    <dgm:pt modelId="{9ACBA5D7-E8FF-4AB6-89DA-DA65EA64BA95}" type="parTrans" cxnId="{4ACC257B-EAE5-4DFC-948A-D51E4BC5E124}">
      <dgm:prSet/>
      <dgm:spPr/>
      <dgm:t>
        <a:bodyPr/>
        <a:lstStyle/>
        <a:p>
          <a:endParaRPr lang="en-US"/>
        </a:p>
      </dgm:t>
    </dgm:pt>
    <dgm:pt modelId="{C09DE789-C6E6-4834-BC14-4E1C0D1F6A43}" type="sibTrans" cxnId="{4ACC257B-EAE5-4DFC-948A-D51E4BC5E124}">
      <dgm:prSet/>
      <dgm:spPr/>
      <dgm:t>
        <a:bodyPr/>
        <a:lstStyle/>
        <a:p>
          <a:endParaRPr lang="en-US"/>
        </a:p>
      </dgm:t>
    </dgm:pt>
    <dgm:pt modelId="{96CDDDA5-CAF1-40FD-88C0-DBB3EB312B0E}" type="pres">
      <dgm:prSet presAssocID="{FA57F799-4F13-4B14-B6F7-3ADDA0A39D89}" presName="vert0" presStyleCnt="0">
        <dgm:presLayoutVars>
          <dgm:dir/>
          <dgm:animOne val="branch"/>
          <dgm:animLvl val="lvl"/>
        </dgm:presLayoutVars>
      </dgm:prSet>
      <dgm:spPr/>
    </dgm:pt>
    <dgm:pt modelId="{7154BF7E-907F-4ACF-94E1-0A621C205845}" type="pres">
      <dgm:prSet presAssocID="{64E1048F-ACAC-4C64-AE56-027597287F66}" presName="thickLine" presStyleLbl="alignNode1" presStyleIdx="0" presStyleCnt="9"/>
      <dgm:spPr/>
    </dgm:pt>
    <dgm:pt modelId="{E913F05D-DB29-43DA-BAF8-233D98DA72DF}" type="pres">
      <dgm:prSet presAssocID="{64E1048F-ACAC-4C64-AE56-027597287F66}" presName="horz1" presStyleCnt="0"/>
      <dgm:spPr/>
    </dgm:pt>
    <dgm:pt modelId="{330076E9-2E91-443E-8A4E-030B45229F6A}" type="pres">
      <dgm:prSet presAssocID="{64E1048F-ACAC-4C64-AE56-027597287F66}" presName="tx1" presStyleLbl="revTx" presStyleIdx="0" presStyleCnt="9"/>
      <dgm:spPr/>
    </dgm:pt>
    <dgm:pt modelId="{2FA0EF91-0C3A-4533-9761-A75CE7E1A122}" type="pres">
      <dgm:prSet presAssocID="{64E1048F-ACAC-4C64-AE56-027597287F66}" presName="vert1" presStyleCnt="0"/>
      <dgm:spPr/>
    </dgm:pt>
    <dgm:pt modelId="{05986D82-0846-4FFE-87CA-90F8BD7ACDC2}" type="pres">
      <dgm:prSet presAssocID="{1099A1A1-4EC9-47F9-B9C4-E977E7354E77}" presName="thickLine" presStyleLbl="alignNode1" presStyleIdx="1" presStyleCnt="9"/>
      <dgm:spPr/>
    </dgm:pt>
    <dgm:pt modelId="{F171D83D-46BD-4916-9F0E-65D696F8154E}" type="pres">
      <dgm:prSet presAssocID="{1099A1A1-4EC9-47F9-B9C4-E977E7354E77}" presName="horz1" presStyleCnt="0"/>
      <dgm:spPr/>
    </dgm:pt>
    <dgm:pt modelId="{BE4119BC-F5EA-43BB-A03C-EF273A88D29E}" type="pres">
      <dgm:prSet presAssocID="{1099A1A1-4EC9-47F9-B9C4-E977E7354E77}" presName="tx1" presStyleLbl="revTx" presStyleIdx="1" presStyleCnt="9"/>
      <dgm:spPr/>
    </dgm:pt>
    <dgm:pt modelId="{4CF34B84-9A6E-4C12-B62A-0CD22EC7919B}" type="pres">
      <dgm:prSet presAssocID="{1099A1A1-4EC9-47F9-B9C4-E977E7354E77}" presName="vert1" presStyleCnt="0"/>
      <dgm:spPr/>
    </dgm:pt>
    <dgm:pt modelId="{0901A7BC-6C20-4496-862C-0D6262962B37}" type="pres">
      <dgm:prSet presAssocID="{0A8D5603-22BE-429E-AE98-58C0A60DFBD4}" presName="thickLine" presStyleLbl="alignNode1" presStyleIdx="2" presStyleCnt="9"/>
      <dgm:spPr/>
    </dgm:pt>
    <dgm:pt modelId="{190BC74A-1C48-419F-9516-DBE84C3FC781}" type="pres">
      <dgm:prSet presAssocID="{0A8D5603-22BE-429E-AE98-58C0A60DFBD4}" presName="horz1" presStyleCnt="0"/>
      <dgm:spPr/>
    </dgm:pt>
    <dgm:pt modelId="{4A8EBF3F-6636-4CA8-8D6D-EF8897FF66BE}" type="pres">
      <dgm:prSet presAssocID="{0A8D5603-22BE-429E-AE98-58C0A60DFBD4}" presName="tx1" presStyleLbl="revTx" presStyleIdx="2" presStyleCnt="9"/>
      <dgm:spPr/>
    </dgm:pt>
    <dgm:pt modelId="{F60FB987-113F-410D-B219-C0BDBA17A4D1}" type="pres">
      <dgm:prSet presAssocID="{0A8D5603-22BE-429E-AE98-58C0A60DFBD4}" presName="vert1" presStyleCnt="0"/>
      <dgm:spPr/>
    </dgm:pt>
    <dgm:pt modelId="{B86F4C6B-D2FE-4F2D-85B7-446D37BE547B}" type="pres">
      <dgm:prSet presAssocID="{93BBFAC8-27D0-441D-9449-A00CBA1B5252}" presName="thickLine" presStyleLbl="alignNode1" presStyleIdx="3" presStyleCnt="9"/>
      <dgm:spPr/>
    </dgm:pt>
    <dgm:pt modelId="{63216182-8490-438E-9C71-2EFD960F3E25}" type="pres">
      <dgm:prSet presAssocID="{93BBFAC8-27D0-441D-9449-A00CBA1B5252}" presName="horz1" presStyleCnt="0"/>
      <dgm:spPr/>
    </dgm:pt>
    <dgm:pt modelId="{70900539-BB90-473D-B7DE-A4DEA887A699}" type="pres">
      <dgm:prSet presAssocID="{93BBFAC8-27D0-441D-9449-A00CBA1B5252}" presName="tx1" presStyleLbl="revTx" presStyleIdx="3" presStyleCnt="9"/>
      <dgm:spPr/>
    </dgm:pt>
    <dgm:pt modelId="{5E9B866D-9545-4061-B0C4-356F11C1FDA3}" type="pres">
      <dgm:prSet presAssocID="{93BBFAC8-27D0-441D-9449-A00CBA1B5252}" presName="vert1" presStyleCnt="0"/>
      <dgm:spPr/>
    </dgm:pt>
    <dgm:pt modelId="{866F8632-90A2-464E-BFD0-2D8432516697}" type="pres">
      <dgm:prSet presAssocID="{871B0B20-4EEB-49EE-B3EB-CE5215E43284}" presName="thickLine" presStyleLbl="alignNode1" presStyleIdx="4" presStyleCnt="9"/>
      <dgm:spPr/>
    </dgm:pt>
    <dgm:pt modelId="{B77440BF-1A30-4EFD-A746-AC61D83C8209}" type="pres">
      <dgm:prSet presAssocID="{871B0B20-4EEB-49EE-B3EB-CE5215E43284}" presName="horz1" presStyleCnt="0"/>
      <dgm:spPr/>
    </dgm:pt>
    <dgm:pt modelId="{174BC49A-561D-4F23-988A-9D907E21C07F}" type="pres">
      <dgm:prSet presAssocID="{871B0B20-4EEB-49EE-B3EB-CE5215E43284}" presName="tx1" presStyleLbl="revTx" presStyleIdx="4" presStyleCnt="9"/>
      <dgm:spPr/>
    </dgm:pt>
    <dgm:pt modelId="{29B80D6E-4D82-4E5A-BEC9-2B32C047396C}" type="pres">
      <dgm:prSet presAssocID="{871B0B20-4EEB-49EE-B3EB-CE5215E43284}" presName="vert1" presStyleCnt="0"/>
      <dgm:spPr/>
    </dgm:pt>
    <dgm:pt modelId="{6E6E22A9-1C87-4BAA-B121-06CA9A2B3D56}" type="pres">
      <dgm:prSet presAssocID="{B06773ED-E380-4146-868B-72F1A0576917}" presName="thickLine" presStyleLbl="alignNode1" presStyleIdx="5" presStyleCnt="9"/>
      <dgm:spPr/>
    </dgm:pt>
    <dgm:pt modelId="{9661C325-8041-4671-9EFC-E00D826CE464}" type="pres">
      <dgm:prSet presAssocID="{B06773ED-E380-4146-868B-72F1A0576917}" presName="horz1" presStyleCnt="0"/>
      <dgm:spPr/>
    </dgm:pt>
    <dgm:pt modelId="{10E52D9C-7C4C-4E9C-824A-49E7D5E86BE7}" type="pres">
      <dgm:prSet presAssocID="{B06773ED-E380-4146-868B-72F1A0576917}" presName="tx1" presStyleLbl="revTx" presStyleIdx="5" presStyleCnt="9"/>
      <dgm:spPr/>
    </dgm:pt>
    <dgm:pt modelId="{B10D1D3F-C777-4F55-86BF-7D58A827BDF7}" type="pres">
      <dgm:prSet presAssocID="{B06773ED-E380-4146-868B-72F1A0576917}" presName="vert1" presStyleCnt="0"/>
      <dgm:spPr/>
    </dgm:pt>
    <dgm:pt modelId="{10CDF6E7-1CB1-49E7-A901-30BB3B3B9F06}" type="pres">
      <dgm:prSet presAssocID="{C0D84A71-2BF5-48BB-B961-9244CD675E05}" presName="thickLine" presStyleLbl="alignNode1" presStyleIdx="6" presStyleCnt="9"/>
      <dgm:spPr/>
    </dgm:pt>
    <dgm:pt modelId="{B0DAC1C6-882B-4862-9671-88CC8F099860}" type="pres">
      <dgm:prSet presAssocID="{C0D84A71-2BF5-48BB-B961-9244CD675E05}" presName="horz1" presStyleCnt="0"/>
      <dgm:spPr/>
    </dgm:pt>
    <dgm:pt modelId="{FD9269CE-803D-4425-BAD2-7E573A985DDA}" type="pres">
      <dgm:prSet presAssocID="{C0D84A71-2BF5-48BB-B961-9244CD675E05}" presName="tx1" presStyleLbl="revTx" presStyleIdx="6" presStyleCnt="9"/>
      <dgm:spPr/>
    </dgm:pt>
    <dgm:pt modelId="{09C6015B-B63E-4DAE-96D0-A986F9DD9836}" type="pres">
      <dgm:prSet presAssocID="{C0D84A71-2BF5-48BB-B961-9244CD675E05}" presName="vert1" presStyleCnt="0"/>
      <dgm:spPr/>
    </dgm:pt>
    <dgm:pt modelId="{479B6335-7B2C-4B5B-871F-C7FD95707115}" type="pres">
      <dgm:prSet presAssocID="{03F2D028-CC34-4125-86E9-571270850D7A}" presName="thickLine" presStyleLbl="alignNode1" presStyleIdx="7" presStyleCnt="9"/>
      <dgm:spPr/>
    </dgm:pt>
    <dgm:pt modelId="{78D50D66-E1E7-4C5A-BCD8-1726A0E255CE}" type="pres">
      <dgm:prSet presAssocID="{03F2D028-CC34-4125-86E9-571270850D7A}" presName="horz1" presStyleCnt="0"/>
      <dgm:spPr/>
    </dgm:pt>
    <dgm:pt modelId="{093F3094-D8D0-4142-8F0F-34FF9282FCC4}" type="pres">
      <dgm:prSet presAssocID="{03F2D028-CC34-4125-86E9-571270850D7A}" presName="tx1" presStyleLbl="revTx" presStyleIdx="7" presStyleCnt="9"/>
      <dgm:spPr/>
    </dgm:pt>
    <dgm:pt modelId="{DDEBA837-F189-40BA-8836-19D62F52EBD6}" type="pres">
      <dgm:prSet presAssocID="{03F2D028-CC34-4125-86E9-571270850D7A}" presName="vert1" presStyleCnt="0"/>
      <dgm:spPr/>
    </dgm:pt>
    <dgm:pt modelId="{070F834D-6BBA-42ED-BA38-2FE2FAF44D19}" type="pres">
      <dgm:prSet presAssocID="{368BB734-833E-4322-AF63-65F164A6076A}" presName="thickLine" presStyleLbl="alignNode1" presStyleIdx="8" presStyleCnt="9"/>
      <dgm:spPr/>
    </dgm:pt>
    <dgm:pt modelId="{FEA65AB4-B0E1-4514-86EE-F7C043042EDE}" type="pres">
      <dgm:prSet presAssocID="{368BB734-833E-4322-AF63-65F164A6076A}" presName="horz1" presStyleCnt="0"/>
      <dgm:spPr/>
    </dgm:pt>
    <dgm:pt modelId="{F6CCBD10-895A-4664-BC11-0DEB53796852}" type="pres">
      <dgm:prSet presAssocID="{368BB734-833E-4322-AF63-65F164A6076A}" presName="tx1" presStyleLbl="revTx" presStyleIdx="8" presStyleCnt="9"/>
      <dgm:spPr/>
    </dgm:pt>
    <dgm:pt modelId="{9B5D837F-F9D7-438F-9506-08AF80282089}" type="pres">
      <dgm:prSet presAssocID="{368BB734-833E-4322-AF63-65F164A6076A}" presName="vert1" presStyleCnt="0"/>
      <dgm:spPr/>
    </dgm:pt>
  </dgm:ptLst>
  <dgm:cxnLst>
    <dgm:cxn modelId="{F37AFD0C-A675-47AD-A5DD-D6150B145FCF}" type="presOf" srcId="{03F2D028-CC34-4125-86E9-571270850D7A}" destId="{093F3094-D8D0-4142-8F0F-34FF9282FCC4}" srcOrd="0" destOrd="0" presId="urn:microsoft.com/office/officeart/2008/layout/LinedList"/>
    <dgm:cxn modelId="{FA9CC811-D03D-4C18-84A0-0D99B377F0A8}" type="presOf" srcId="{0A8D5603-22BE-429E-AE98-58C0A60DFBD4}" destId="{4A8EBF3F-6636-4CA8-8D6D-EF8897FF66BE}" srcOrd="0" destOrd="0" presId="urn:microsoft.com/office/officeart/2008/layout/LinedList"/>
    <dgm:cxn modelId="{1292FE14-E350-4286-8F59-A92F338A66F8}" type="presOf" srcId="{1099A1A1-4EC9-47F9-B9C4-E977E7354E77}" destId="{BE4119BC-F5EA-43BB-A03C-EF273A88D29E}" srcOrd="0" destOrd="0" presId="urn:microsoft.com/office/officeart/2008/layout/LinedList"/>
    <dgm:cxn modelId="{E85B9324-B652-4D2C-BE29-D9E84EE6CB9D}" type="presOf" srcId="{64E1048F-ACAC-4C64-AE56-027597287F66}" destId="{330076E9-2E91-443E-8A4E-030B45229F6A}" srcOrd="0" destOrd="0" presId="urn:microsoft.com/office/officeart/2008/layout/LinedList"/>
    <dgm:cxn modelId="{50E8352A-1EB3-46D7-8D80-9D6BAD334769}" type="presOf" srcId="{FA57F799-4F13-4B14-B6F7-3ADDA0A39D89}" destId="{96CDDDA5-CAF1-40FD-88C0-DBB3EB312B0E}" srcOrd="0" destOrd="0" presId="urn:microsoft.com/office/officeart/2008/layout/LinedList"/>
    <dgm:cxn modelId="{D41D9033-DEF2-4224-8BC2-4C3265DA1AA0}" type="presOf" srcId="{93BBFAC8-27D0-441D-9449-A00CBA1B5252}" destId="{70900539-BB90-473D-B7DE-A4DEA887A699}" srcOrd="0" destOrd="0" presId="urn:microsoft.com/office/officeart/2008/layout/LinedList"/>
    <dgm:cxn modelId="{9677AC34-E13C-4E09-870A-7A440D7E93A2}" srcId="{FA57F799-4F13-4B14-B6F7-3ADDA0A39D89}" destId="{93BBFAC8-27D0-441D-9449-A00CBA1B5252}" srcOrd="3" destOrd="0" parTransId="{8E67DA09-C21A-494C-BE7D-2BE6EF2D9425}" sibTransId="{DC675154-C93C-4F35-B415-737DFAA6D37A}"/>
    <dgm:cxn modelId="{4B88D13A-D390-4CF8-BD85-D665E85FD191}" srcId="{FA57F799-4F13-4B14-B6F7-3ADDA0A39D89}" destId="{1099A1A1-4EC9-47F9-B9C4-E977E7354E77}" srcOrd="1" destOrd="0" parTransId="{63CEEE82-240E-49F4-95DB-CF972A11F609}" sibTransId="{732F3EA8-60D5-4835-B118-532F0E02C213}"/>
    <dgm:cxn modelId="{64197F5D-C210-48E4-A125-F5E408BF491D}" srcId="{FA57F799-4F13-4B14-B6F7-3ADDA0A39D89}" destId="{64E1048F-ACAC-4C64-AE56-027597287F66}" srcOrd="0" destOrd="0" parTransId="{EF857E51-CB90-480A-B22F-4D192F3FBC58}" sibTransId="{2898E920-3E48-4452-A6D7-BBBA674C37EE}"/>
    <dgm:cxn modelId="{6C41DA62-A8E7-4F53-A895-BA622329CA09}" srcId="{FA57F799-4F13-4B14-B6F7-3ADDA0A39D89}" destId="{B06773ED-E380-4146-868B-72F1A0576917}" srcOrd="5" destOrd="0" parTransId="{2060411E-FF95-474A-B4EC-71B0CBC8F346}" sibTransId="{1989684F-F1C9-45F4-BCD5-3AE768A77C93}"/>
    <dgm:cxn modelId="{7FAD036C-5611-45B7-B549-6AB94BA89B7D}" type="presOf" srcId="{B06773ED-E380-4146-868B-72F1A0576917}" destId="{10E52D9C-7C4C-4E9C-824A-49E7D5E86BE7}" srcOrd="0" destOrd="0" presId="urn:microsoft.com/office/officeart/2008/layout/LinedList"/>
    <dgm:cxn modelId="{84891E77-91AB-4892-910A-4DF08F033A8A}" type="presOf" srcId="{368BB734-833E-4322-AF63-65F164A6076A}" destId="{F6CCBD10-895A-4664-BC11-0DEB53796852}" srcOrd="0" destOrd="0" presId="urn:microsoft.com/office/officeart/2008/layout/LinedList"/>
    <dgm:cxn modelId="{7F204A59-A5B7-4286-821E-BC16DB9F46AF}" srcId="{FA57F799-4F13-4B14-B6F7-3ADDA0A39D89}" destId="{C0D84A71-2BF5-48BB-B961-9244CD675E05}" srcOrd="6" destOrd="0" parTransId="{4C9A006D-50A3-412E-ACD3-0EF1CED83352}" sibTransId="{4EA34C9A-69C1-40C2-A81C-D716407492D8}"/>
    <dgm:cxn modelId="{8391FF5A-3C22-4699-8254-827E7B427C01}" srcId="{FA57F799-4F13-4B14-B6F7-3ADDA0A39D89}" destId="{03F2D028-CC34-4125-86E9-571270850D7A}" srcOrd="7" destOrd="0" parTransId="{0AB0A51E-067D-4C97-8561-E36FB8922A58}" sibTransId="{5F67564B-C8FE-430B-853F-BCE51E794A5A}"/>
    <dgm:cxn modelId="{4ACC257B-EAE5-4DFC-948A-D51E4BC5E124}" srcId="{FA57F799-4F13-4B14-B6F7-3ADDA0A39D89}" destId="{368BB734-833E-4322-AF63-65F164A6076A}" srcOrd="8" destOrd="0" parTransId="{9ACBA5D7-E8FF-4AB6-89DA-DA65EA64BA95}" sibTransId="{C09DE789-C6E6-4834-BC14-4E1C0D1F6A43}"/>
    <dgm:cxn modelId="{BD2EAAA9-55E1-4D8F-B0EF-304530F4F560}" srcId="{FA57F799-4F13-4B14-B6F7-3ADDA0A39D89}" destId="{871B0B20-4EEB-49EE-B3EB-CE5215E43284}" srcOrd="4" destOrd="0" parTransId="{8058680D-2855-46CA-8762-CC2A5886D19B}" sibTransId="{2E5C9F60-A882-45D8-8428-4195098EFC6E}"/>
    <dgm:cxn modelId="{D4E354BE-2178-4D46-B4D8-A55C42A5B0BD}" srcId="{FA57F799-4F13-4B14-B6F7-3ADDA0A39D89}" destId="{0A8D5603-22BE-429E-AE98-58C0A60DFBD4}" srcOrd="2" destOrd="0" parTransId="{C4E29B6F-D1CF-4ECC-815B-5CAEF0CEC848}" sibTransId="{8F128C41-62FB-4E82-A6DA-D64A07C35B89}"/>
    <dgm:cxn modelId="{E52B4BE0-D641-4A70-B065-1D5B58F8B354}" type="presOf" srcId="{871B0B20-4EEB-49EE-B3EB-CE5215E43284}" destId="{174BC49A-561D-4F23-988A-9D907E21C07F}" srcOrd="0" destOrd="0" presId="urn:microsoft.com/office/officeart/2008/layout/LinedList"/>
    <dgm:cxn modelId="{A0DFF0E2-4746-4242-A851-20CCFED6A959}" type="presOf" srcId="{C0D84A71-2BF5-48BB-B961-9244CD675E05}" destId="{FD9269CE-803D-4425-BAD2-7E573A985DDA}" srcOrd="0" destOrd="0" presId="urn:microsoft.com/office/officeart/2008/layout/LinedList"/>
    <dgm:cxn modelId="{9EA49B69-87BE-4077-8484-85408A4F3C01}" type="presParOf" srcId="{96CDDDA5-CAF1-40FD-88C0-DBB3EB312B0E}" destId="{7154BF7E-907F-4ACF-94E1-0A621C205845}" srcOrd="0" destOrd="0" presId="urn:microsoft.com/office/officeart/2008/layout/LinedList"/>
    <dgm:cxn modelId="{FA5F33C7-89C9-4DD8-9B7E-117F77C81459}" type="presParOf" srcId="{96CDDDA5-CAF1-40FD-88C0-DBB3EB312B0E}" destId="{E913F05D-DB29-43DA-BAF8-233D98DA72DF}" srcOrd="1" destOrd="0" presId="urn:microsoft.com/office/officeart/2008/layout/LinedList"/>
    <dgm:cxn modelId="{511E8F6C-E1E1-4832-8AE0-AD7C46927817}" type="presParOf" srcId="{E913F05D-DB29-43DA-BAF8-233D98DA72DF}" destId="{330076E9-2E91-443E-8A4E-030B45229F6A}" srcOrd="0" destOrd="0" presId="urn:microsoft.com/office/officeart/2008/layout/LinedList"/>
    <dgm:cxn modelId="{F8142778-D685-4637-9551-54479F6574D4}" type="presParOf" srcId="{E913F05D-DB29-43DA-BAF8-233D98DA72DF}" destId="{2FA0EF91-0C3A-4533-9761-A75CE7E1A122}" srcOrd="1" destOrd="0" presId="urn:microsoft.com/office/officeart/2008/layout/LinedList"/>
    <dgm:cxn modelId="{827050AA-9FC5-4540-BE38-F7DD460D3878}" type="presParOf" srcId="{96CDDDA5-CAF1-40FD-88C0-DBB3EB312B0E}" destId="{05986D82-0846-4FFE-87CA-90F8BD7ACDC2}" srcOrd="2" destOrd="0" presId="urn:microsoft.com/office/officeart/2008/layout/LinedList"/>
    <dgm:cxn modelId="{9A7C0B1A-66A1-4954-B092-06DF1D6B8B3E}" type="presParOf" srcId="{96CDDDA5-CAF1-40FD-88C0-DBB3EB312B0E}" destId="{F171D83D-46BD-4916-9F0E-65D696F8154E}" srcOrd="3" destOrd="0" presId="urn:microsoft.com/office/officeart/2008/layout/LinedList"/>
    <dgm:cxn modelId="{E2BC4845-8B15-48C5-9E84-646380D88723}" type="presParOf" srcId="{F171D83D-46BD-4916-9F0E-65D696F8154E}" destId="{BE4119BC-F5EA-43BB-A03C-EF273A88D29E}" srcOrd="0" destOrd="0" presId="urn:microsoft.com/office/officeart/2008/layout/LinedList"/>
    <dgm:cxn modelId="{4C047B1E-AA2C-4483-91A1-97C2569A3CE1}" type="presParOf" srcId="{F171D83D-46BD-4916-9F0E-65D696F8154E}" destId="{4CF34B84-9A6E-4C12-B62A-0CD22EC7919B}" srcOrd="1" destOrd="0" presId="urn:microsoft.com/office/officeart/2008/layout/LinedList"/>
    <dgm:cxn modelId="{97389EFA-A9C2-4EBD-9325-07944970786E}" type="presParOf" srcId="{96CDDDA5-CAF1-40FD-88C0-DBB3EB312B0E}" destId="{0901A7BC-6C20-4496-862C-0D6262962B37}" srcOrd="4" destOrd="0" presId="urn:microsoft.com/office/officeart/2008/layout/LinedList"/>
    <dgm:cxn modelId="{D365CB59-77E6-4D4F-B783-905EC8252231}" type="presParOf" srcId="{96CDDDA5-CAF1-40FD-88C0-DBB3EB312B0E}" destId="{190BC74A-1C48-419F-9516-DBE84C3FC781}" srcOrd="5" destOrd="0" presId="urn:microsoft.com/office/officeart/2008/layout/LinedList"/>
    <dgm:cxn modelId="{D0DA5199-38F6-4A9E-B153-DF789848C455}" type="presParOf" srcId="{190BC74A-1C48-419F-9516-DBE84C3FC781}" destId="{4A8EBF3F-6636-4CA8-8D6D-EF8897FF66BE}" srcOrd="0" destOrd="0" presId="urn:microsoft.com/office/officeart/2008/layout/LinedList"/>
    <dgm:cxn modelId="{89C8877B-9D0B-433F-A93A-43C776F12E37}" type="presParOf" srcId="{190BC74A-1C48-419F-9516-DBE84C3FC781}" destId="{F60FB987-113F-410D-B219-C0BDBA17A4D1}" srcOrd="1" destOrd="0" presId="urn:microsoft.com/office/officeart/2008/layout/LinedList"/>
    <dgm:cxn modelId="{366A4CDA-702F-4C0D-AA73-EED27876D768}" type="presParOf" srcId="{96CDDDA5-CAF1-40FD-88C0-DBB3EB312B0E}" destId="{B86F4C6B-D2FE-4F2D-85B7-446D37BE547B}" srcOrd="6" destOrd="0" presId="urn:microsoft.com/office/officeart/2008/layout/LinedList"/>
    <dgm:cxn modelId="{929BE52C-12B3-4E4C-AFED-DFEAA607D43C}" type="presParOf" srcId="{96CDDDA5-CAF1-40FD-88C0-DBB3EB312B0E}" destId="{63216182-8490-438E-9C71-2EFD960F3E25}" srcOrd="7" destOrd="0" presId="urn:microsoft.com/office/officeart/2008/layout/LinedList"/>
    <dgm:cxn modelId="{F721A6D9-AF8B-47AA-9B1C-805A281FEAAC}" type="presParOf" srcId="{63216182-8490-438E-9C71-2EFD960F3E25}" destId="{70900539-BB90-473D-B7DE-A4DEA887A699}" srcOrd="0" destOrd="0" presId="urn:microsoft.com/office/officeart/2008/layout/LinedList"/>
    <dgm:cxn modelId="{C2D1AB48-90BC-4925-8C78-59EE314ADB6C}" type="presParOf" srcId="{63216182-8490-438E-9C71-2EFD960F3E25}" destId="{5E9B866D-9545-4061-B0C4-356F11C1FDA3}" srcOrd="1" destOrd="0" presId="urn:microsoft.com/office/officeart/2008/layout/LinedList"/>
    <dgm:cxn modelId="{82926F05-2947-4164-90C5-51CBF0F1C527}" type="presParOf" srcId="{96CDDDA5-CAF1-40FD-88C0-DBB3EB312B0E}" destId="{866F8632-90A2-464E-BFD0-2D8432516697}" srcOrd="8" destOrd="0" presId="urn:microsoft.com/office/officeart/2008/layout/LinedList"/>
    <dgm:cxn modelId="{FF0F3092-2B0A-44C9-B2EB-F4894C0CC9AC}" type="presParOf" srcId="{96CDDDA5-CAF1-40FD-88C0-DBB3EB312B0E}" destId="{B77440BF-1A30-4EFD-A746-AC61D83C8209}" srcOrd="9" destOrd="0" presId="urn:microsoft.com/office/officeart/2008/layout/LinedList"/>
    <dgm:cxn modelId="{331344FD-808C-4BAD-B6A4-4B39D4DF5FA6}" type="presParOf" srcId="{B77440BF-1A30-4EFD-A746-AC61D83C8209}" destId="{174BC49A-561D-4F23-988A-9D907E21C07F}" srcOrd="0" destOrd="0" presId="urn:microsoft.com/office/officeart/2008/layout/LinedList"/>
    <dgm:cxn modelId="{45820DE5-5066-46CD-AA4B-6B8A6D3A1095}" type="presParOf" srcId="{B77440BF-1A30-4EFD-A746-AC61D83C8209}" destId="{29B80D6E-4D82-4E5A-BEC9-2B32C047396C}" srcOrd="1" destOrd="0" presId="urn:microsoft.com/office/officeart/2008/layout/LinedList"/>
    <dgm:cxn modelId="{F2C3809A-F752-4C4C-8EED-CFB36C271CF6}" type="presParOf" srcId="{96CDDDA5-CAF1-40FD-88C0-DBB3EB312B0E}" destId="{6E6E22A9-1C87-4BAA-B121-06CA9A2B3D56}" srcOrd="10" destOrd="0" presId="urn:microsoft.com/office/officeart/2008/layout/LinedList"/>
    <dgm:cxn modelId="{24325101-D5B3-43AE-9482-25AF6C7CF3DB}" type="presParOf" srcId="{96CDDDA5-CAF1-40FD-88C0-DBB3EB312B0E}" destId="{9661C325-8041-4671-9EFC-E00D826CE464}" srcOrd="11" destOrd="0" presId="urn:microsoft.com/office/officeart/2008/layout/LinedList"/>
    <dgm:cxn modelId="{6D05FAB3-06B9-44CD-96A4-3B69ED58EAA9}" type="presParOf" srcId="{9661C325-8041-4671-9EFC-E00D826CE464}" destId="{10E52D9C-7C4C-4E9C-824A-49E7D5E86BE7}" srcOrd="0" destOrd="0" presId="urn:microsoft.com/office/officeart/2008/layout/LinedList"/>
    <dgm:cxn modelId="{C21145B6-D322-43FE-8977-5D1E5E748955}" type="presParOf" srcId="{9661C325-8041-4671-9EFC-E00D826CE464}" destId="{B10D1D3F-C777-4F55-86BF-7D58A827BDF7}" srcOrd="1" destOrd="0" presId="urn:microsoft.com/office/officeart/2008/layout/LinedList"/>
    <dgm:cxn modelId="{2076AE71-1307-4DB9-9B89-AAB67B601464}" type="presParOf" srcId="{96CDDDA5-CAF1-40FD-88C0-DBB3EB312B0E}" destId="{10CDF6E7-1CB1-49E7-A901-30BB3B3B9F06}" srcOrd="12" destOrd="0" presId="urn:microsoft.com/office/officeart/2008/layout/LinedList"/>
    <dgm:cxn modelId="{F30083EB-26AA-4F49-B09F-81695C0C53B0}" type="presParOf" srcId="{96CDDDA5-CAF1-40FD-88C0-DBB3EB312B0E}" destId="{B0DAC1C6-882B-4862-9671-88CC8F099860}" srcOrd="13" destOrd="0" presId="urn:microsoft.com/office/officeart/2008/layout/LinedList"/>
    <dgm:cxn modelId="{B8543669-EA83-4D33-98FB-2222E1A300B8}" type="presParOf" srcId="{B0DAC1C6-882B-4862-9671-88CC8F099860}" destId="{FD9269CE-803D-4425-BAD2-7E573A985DDA}" srcOrd="0" destOrd="0" presId="urn:microsoft.com/office/officeart/2008/layout/LinedList"/>
    <dgm:cxn modelId="{DC5F6EB5-63D9-40B3-9806-AB1FA4C33EA5}" type="presParOf" srcId="{B0DAC1C6-882B-4862-9671-88CC8F099860}" destId="{09C6015B-B63E-4DAE-96D0-A986F9DD9836}" srcOrd="1" destOrd="0" presId="urn:microsoft.com/office/officeart/2008/layout/LinedList"/>
    <dgm:cxn modelId="{3BDC5264-A4DD-42AB-9A72-D81893E26E02}" type="presParOf" srcId="{96CDDDA5-CAF1-40FD-88C0-DBB3EB312B0E}" destId="{479B6335-7B2C-4B5B-871F-C7FD95707115}" srcOrd="14" destOrd="0" presId="urn:microsoft.com/office/officeart/2008/layout/LinedList"/>
    <dgm:cxn modelId="{78E25428-12E6-45B2-9868-C8C46AD57ACC}" type="presParOf" srcId="{96CDDDA5-CAF1-40FD-88C0-DBB3EB312B0E}" destId="{78D50D66-E1E7-4C5A-BCD8-1726A0E255CE}" srcOrd="15" destOrd="0" presId="urn:microsoft.com/office/officeart/2008/layout/LinedList"/>
    <dgm:cxn modelId="{23572390-0C46-4C32-AC36-0D5992AFDC47}" type="presParOf" srcId="{78D50D66-E1E7-4C5A-BCD8-1726A0E255CE}" destId="{093F3094-D8D0-4142-8F0F-34FF9282FCC4}" srcOrd="0" destOrd="0" presId="urn:microsoft.com/office/officeart/2008/layout/LinedList"/>
    <dgm:cxn modelId="{72CAF4AD-7DFB-44CE-AF87-C65AC83B52F6}" type="presParOf" srcId="{78D50D66-E1E7-4C5A-BCD8-1726A0E255CE}" destId="{DDEBA837-F189-40BA-8836-19D62F52EBD6}" srcOrd="1" destOrd="0" presId="urn:microsoft.com/office/officeart/2008/layout/LinedList"/>
    <dgm:cxn modelId="{04C8AE2B-F386-4871-86EC-CF79F59045A2}" type="presParOf" srcId="{96CDDDA5-CAF1-40FD-88C0-DBB3EB312B0E}" destId="{070F834D-6BBA-42ED-BA38-2FE2FAF44D19}" srcOrd="16" destOrd="0" presId="urn:microsoft.com/office/officeart/2008/layout/LinedList"/>
    <dgm:cxn modelId="{536A9FDB-9F7B-4936-974C-7925AB144BEB}" type="presParOf" srcId="{96CDDDA5-CAF1-40FD-88C0-DBB3EB312B0E}" destId="{FEA65AB4-B0E1-4514-86EE-F7C043042EDE}" srcOrd="17" destOrd="0" presId="urn:microsoft.com/office/officeart/2008/layout/LinedList"/>
    <dgm:cxn modelId="{E677AB26-0AD2-43C7-8867-CC10A2BD35A2}" type="presParOf" srcId="{FEA65AB4-B0E1-4514-86EE-F7C043042EDE}" destId="{F6CCBD10-895A-4664-BC11-0DEB53796852}" srcOrd="0" destOrd="0" presId="urn:microsoft.com/office/officeart/2008/layout/LinedList"/>
    <dgm:cxn modelId="{DEBDEEA9-2800-478A-B3FF-F880FEC1098E}" type="presParOf" srcId="{FEA65AB4-B0E1-4514-86EE-F7C043042EDE}" destId="{9B5D837F-F9D7-438F-9506-08AF8028208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8BEB522B-49E3-4458-9D04-1DFD1FA9FCD1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678179D2-D2A9-45BF-82FF-593860A18EDC}">
      <dgm:prSet/>
      <dgm:spPr/>
      <dgm:t>
        <a:bodyPr/>
        <a:lstStyle/>
        <a:p>
          <a:r>
            <a:rPr lang="en-US"/>
            <a:t>Adjektiv </a:t>
          </a:r>
        </a:p>
      </dgm:t>
    </dgm:pt>
    <dgm:pt modelId="{62071C5B-E39C-47BF-B401-2726268F38D4}" type="parTrans" cxnId="{D8AB6A61-7CBD-4597-8DAE-803A5B941E51}">
      <dgm:prSet/>
      <dgm:spPr/>
      <dgm:t>
        <a:bodyPr/>
        <a:lstStyle/>
        <a:p>
          <a:endParaRPr lang="en-US"/>
        </a:p>
      </dgm:t>
    </dgm:pt>
    <dgm:pt modelId="{9DB3991A-3678-4A0C-9682-9EBF8C20D822}" type="sibTrans" cxnId="{D8AB6A61-7CBD-4597-8DAE-803A5B941E51}">
      <dgm:prSet/>
      <dgm:spPr/>
      <dgm:t>
        <a:bodyPr/>
        <a:lstStyle/>
        <a:p>
          <a:endParaRPr lang="en-US"/>
        </a:p>
      </dgm:t>
    </dgm:pt>
    <dgm:pt modelId="{2082257A-DACF-493C-8B5A-3B55E69D9533}">
      <dgm:prSet/>
      <dgm:spPr/>
      <dgm:t>
        <a:bodyPr/>
        <a:lstStyle/>
        <a:p>
          <a:r>
            <a:rPr lang="en-US"/>
            <a:t>Exeption:</a:t>
          </a:r>
        </a:p>
      </dgm:t>
    </dgm:pt>
    <dgm:pt modelId="{E6C606D1-9A7C-4F3E-9600-67CD84724FEB}" type="parTrans" cxnId="{F1630AB2-1750-4DF9-AD86-F43588293706}">
      <dgm:prSet/>
      <dgm:spPr/>
      <dgm:t>
        <a:bodyPr/>
        <a:lstStyle/>
        <a:p>
          <a:endParaRPr lang="en-US"/>
        </a:p>
      </dgm:t>
    </dgm:pt>
    <dgm:pt modelId="{456E8472-726A-439C-B34F-BC61179AF050}" type="sibTrans" cxnId="{F1630AB2-1750-4DF9-AD86-F43588293706}">
      <dgm:prSet/>
      <dgm:spPr/>
      <dgm:t>
        <a:bodyPr/>
        <a:lstStyle/>
        <a:p>
          <a:endParaRPr lang="en-US"/>
        </a:p>
      </dgm:t>
    </dgm:pt>
    <dgm:pt modelId="{F0EC97C3-7CC9-40CC-9FE0-6CC7BC1308C9}">
      <dgm:prSet/>
      <dgm:spPr/>
      <dgm:t>
        <a:bodyPr/>
        <a:lstStyle/>
        <a:p>
          <a:r>
            <a:rPr lang="en-US"/>
            <a:t>liten, litet, lilla, små liten: en-gender, singular indefinite form</a:t>
          </a:r>
        </a:p>
      </dgm:t>
    </dgm:pt>
    <dgm:pt modelId="{D4F987C5-6A43-469C-8237-1BFF41710D55}" type="parTrans" cxnId="{DF2A0CA6-325F-48E8-9D01-C0831520A369}">
      <dgm:prSet/>
      <dgm:spPr/>
      <dgm:t>
        <a:bodyPr/>
        <a:lstStyle/>
        <a:p>
          <a:endParaRPr lang="en-US"/>
        </a:p>
      </dgm:t>
    </dgm:pt>
    <dgm:pt modelId="{7A3B9E0E-566F-4BF4-8D20-42924612DB64}" type="sibTrans" cxnId="{DF2A0CA6-325F-48E8-9D01-C0831520A369}">
      <dgm:prSet/>
      <dgm:spPr/>
      <dgm:t>
        <a:bodyPr/>
        <a:lstStyle/>
        <a:p>
          <a:endParaRPr lang="en-US"/>
        </a:p>
      </dgm:t>
    </dgm:pt>
    <dgm:pt modelId="{8A9AB98C-2A4B-4F6D-BAC9-07D30669C6C5}">
      <dgm:prSet/>
      <dgm:spPr/>
      <dgm:t>
        <a:bodyPr/>
        <a:lstStyle/>
        <a:p>
          <a:r>
            <a:rPr lang="en-US"/>
            <a:t>litet: ett-gender, singular indefinite form</a:t>
          </a:r>
        </a:p>
      </dgm:t>
    </dgm:pt>
    <dgm:pt modelId="{905AEEA9-6FB3-4063-B113-122CE3D79C31}" type="parTrans" cxnId="{CFDB5308-AF87-4647-B17E-C5EA1F6A3040}">
      <dgm:prSet/>
      <dgm:spPr/>
      <dgm:t>
        <a:bodyPr/>
        <a:lstStyle/>
        <a:p>
          <a:endParaRPr lang="en-US"/>
        </a:p>
      </dgm:t>
    </dgm:pt>
    <dgm:pt modelId="{D4F904E4-4249-4974-8C7D-98090198C820}" type="sibTrans" cxnId="{CFDB5308-AF87-4647-B17E-C5EA1F6A3040}">
      <dgm:prSet/>
      <dgm:spPr/>
      <dgm:t>
        <a:bodyPr/>
        <a:lstStyle/>
        <a:p>
          <a:endParaRPr lang="en-US"/>
        </a:p>
      </dgm:t>
    </dgm:pt>
    <dgm:pt modelId="{A1A39186-424A-4D28-9EF5-8CF1CCA17933}">
      <dgm:prSet/>
      <dgm:spPr/>
      <dgm:t>
        <a:bodyPr/>
        <a:lstStyle/>
        <a:p>
          <a:r>
            <a:rPr lang="en-US" dirty="0" err="1"/>
            <a:t>lilla</a:t>
          </a:r>
          <a:r>
            <a:rPr lang="en-US" dirty="0"/>
            <a:t>: both genders, definite form (</a:t>
          </a:r>
          <a:r>
            <a:rPr lang="en-US" dirty="0" err="1"/>
            <a:t>Min,din,hans</a:t>
          </a:r>
          <a:r>
            <a:rPr lang="en-US" dirty="0"/>
            <a:t>/</a:t>
          </a:r>
          <a:r>
            <a:rPr lang="en-US" dirty="0" err="1"/>
            <a:t>hennes</a:t>
          </a:r>
          <a:r>
            <a:rPr lang="en-US" dirty="0"/>
            <a:t> …</a:t>
          </a:r>
          <a:r>
            <a:rPr lang="en-US" dirty="0" err="1"/>
            <a:t>lilla</a:t>
          </a:r>
          <a:r>
            <a:rPr lang="en-US" dirty="0"/>
            <a:t> </a:t>
          </a:r>
          <a:r>
            <a:rPr lang="en-US" dirty="0" err="1"/>
            <a:t>hund</a:t>
          </a:r>
          <a:r>
            <a:rPr lang="en-US" dirty="0"/>
            <a:t> – den/det </a:t>
          </a:r>
          <a:r>
            <a:rPr lang="en-US" dirty="0" err="1"/>
            <a:t>lilla</a:t>
          </a:r>
          <a:r>
            <a:rPr lang="en-US" dirty="0"/>
            <a:t>…) </a:t>
          </a:r>
        </a:p>
      </dgm:t>
    </dgm:pt>
    <dgm:pt modelId="{4D8BF5F4-C63A-455B-8FE1-012F93FB38D1}" type="parTrans" cxnId="{5724CB91-20C7-475C-B7ED-0AF1FADE459D}">
      <dgm:prSet/>
      <dgm:spPr/>
      <dgm:t>
        <a:bodyPr/>
        <a:lstStyle/>
        <a:p>
          <a:endParaRPr lang="en-US"/>
        </a:p>
      </dgm:t>
    </dgm:pt>
    <dgm:pt modelId="{E3E37AEB-FAE2-4100-AC4F-B0E59BBD193D}" type="sibTrans" cxnId="{5724CB91-20C7-475C-B7ED-0AF1FADE459D}">
      <dgm:prSet/>
      <dgm:spPr/>
      <dgm:t>
        <a:bodyPr/>
        <a:lstStyle/>
        <a:p>
          <a:endParaRPr lang="en-US"/>
        </a:p>
      </dgm:t>
    </dgm:pt>
    <dgm:pt modelId="{001DF7A6-2F85-42CC-8368-9CF6DA6AEB20}">
      <dgm:prSet/>
      <dgm:spPr/>
      <dgm:t>
        <a:bodyPr/>
        <a:lstStyle/>
        <a:p>
          <a:r>
            <a:rPr lang="en-US"/>
            <a:t>små: plural Mona har en liten hund. </a:t>
          </a:r>
        </a:p>
      </dgm:t>
    </dgm:pt>
    <dgm:pt modelId="{9B8BF911-506A-4040-B92B-7D5196F25D1F}" type="parTrans" cxnId="{2FEC10B9-F0B7-4929-BA12-FC4E9774CE9E}">
      <dgm:prSet/>
      <dgm:spPr/>
      <dgm:t>
        <a:bodyPr/>
        <a:lstStyle/>
        <a:p>
          <a:endParaRPr lang="en-US"/>
        </a:p>
      </dgm:t>
    </dgm:pt>
    <dgm:pt modelId="{AE586AFA-630A-4A49-B16E-BA0D7838E5BB}" type="sibTrans" cxnId="{2FEC10B9-F0B7-4929-BA12-FC4E9774CE9E}">
      <dgm:prSet/>
      <dgm:spPr/>
      <dgm:t>
        <a:bodyPr/>
        <a:lstStyle/>
        <a:p>
          <a:endParaRPr lang="en-US"/>
        </a:p>
      </dgm:t>
    </dgm:pt>
    <dgm:pt modelId="{1F266E63-7BB9-464A-B46D-E95B56C560BC}">
      <dgm:prSet/>
      <dgm:spPr/>
      <dgm:t>
        <a:bodyPr/>
        <a:lstStyle/>
        <a:p>
          <a:r>
            <a:rPr lang="en-US" dirty="0"/>
            <a:t>Vi </a:t>
          </a:r>
          <a:r>
            <a:rPr lang="en-US" dirty="0" err="1"/>
            <a:t>bor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ett</a:t>
          </a:r>
          <a:r>
            <a:rPr lang="en-US" dirty="0"/>
            <a:t> </a:t>
          </a:r>
          <a:r>
            <a:rPr lang="en-US" dirty="0" err="1"/>
            <a:t>litet</a:t>
          </a:r>
          <a:r>
            <a:rPr lang="en-US" dirty="0"/>
            <a:t> </a:t>
          </a:r>
          <a:r>
            <a:rPr lang="en-US" dirty="0" err="1"/>
            <a:t>hus</a:t>
          </a:r>
          <a:r>
            <a:rPr lang="en-US" dirty="0"/>
            <a:t>. Det </a:t>
          </a:r>
          <a:r>
            <a:rPr lang="en-US" dirty="0" err="1"/>
            <a:t>lilla</a:t>
          </a:r>
          <a:r>
            <a:rPr lang="en-US" dirty="0"/>
            <a:t> </a:t>
          </a:r>
          <a:r>
            <a:rPr lang="en-US" dirty="0" err="1"/>
            <a:t>huset</a:t>
          </a:r>
          <a:r>
            <a:rPr lang="en-US" dirty="0"/>
            <a:t> </a:t>
          </a:r>
          <a:r>
            <a:rPr lang="en-US" dirty="0" err="1"/>
            <a:t>är</a:t>
          </a:r>
          <a:r>
            <a:rPr lang="en-US" dirty="0"/>
            <a:t> </a:t>
          </a:r>
          <a:r>
            <a:rPr lang="en-US" dirty="0" err="1"/>
            <a:t>vitt</a:t>
          </a:r>
          <a:r>
            <a:rPr lang="en-US" dirty="0"/>
            <a:t>. Mina </a:t>
          </a:r>
          <a:r>
            <a:rPr lang="en-US" dirty="0" err="1"/>
            <a:t>skor</a:t>
          </a:r>
          <a:r>
            <a:rPr lang="en-US" dirty="0"/>
            <a:t> </a:t>
          </a:r>
          <a:r>
            <a:rPr lang="en-US" dirty="0" err="1"/>
            <a:t>är</a:t>
          </a:r>
          <a:r>
            <a:rPr lang="en-US" dirty="0"/>
            <a:t> </a:t>
          </a:r>
          <a:r>
            <a:rPr lang="en-US" dirty="0" err="1"/>
            <a:t>små</a:t>
          </a:r>
          <a:r>
            <a:rPr lang="en-US" dirty="0"/>
            <a:t>. </a:t>
          </a:r>
          <a:r>
            <a:rPr lang="en-US" dirty="0" err="1"/>
            <a:t>Huset</a:t>
          </a:r>
          <a:r>
            <a:rPr lang="en-US" dirty="0"/>
            <a:t> </a:t>
          </a:r>
          <a:r>
            <a:rPr lang="en-US" dirty="0" err="1"/>
            <a:t>är</a:t>
          </a:r>
          <a:r>
            <a:rPr lang="en-US" dirty="0"/>
            <a:t> </a:t>
          </a:r>
          <a:r>
            <a:rPr lang="en-US" dirty="0" err="1"/>
            <a:t>litet</a:t>
          </a:r>
          <a:r>
            <a:rPr lang="en-US" dirty="0"/>
            <a:t>. </a:t>
          </a:r>
        </a:p>
      </dgm:t>
    </dgm:pt>
    <dgm:pt modelId="{AD84DA40-0F97-435A-82A9-67B285D3F26B}" type="parTrans" cxnId="{2079CD68-3F3A-4B52-A2CC-256FEC510CA8}">
      <dgm:prSet/>
      <dgm:spPr/>
      <dgm:t>
        <a:bodyPr/>
        <a:lstStyle/>
        <a:p>
          <a:endParaRPr lang="en-US"/>
        </a:p>
      </dgm:t>
    </dgm:pt>
    <dgm:pt modelId="{E7696F9F-A768-43BE-8E32-25957D183CC6}" type="sibTrans" cxnId="{2079CD68-3F3A-4B52-A2CC-256FEC510CA8}">
      <dgm:prSet/>
      <dgm:spPr/>
      <dgm:t>
        <a:bodyPr/>
        <a:lstStyle/>
        <a:p>
          <a:endParaRPr lang="en-US"/>
        </a:p>
      </dgm:t>
    </dgm:pt>
    <dgm:pt modelId="{B80F8A3A-9D30-4298-888D-24F400186900}" type="pres">
      <dgm:prSet presAssocID="{8BEB522B-49E3-4458-9D04-1DFD1FA9FCD1}" presName="vert0" presStyleCnt="0">
        <dgm:presLayoutVars>
          <dgm:dir/>
          <dgm:animOne val="branch"/>
          <dgm:animLvl val="lvl"/>
        </dgm:presLayoutVars>
      </dgm:prSet>
      <dgm:spPr/>
    </dgm:pt>
    <dgm:pt modelId="{26632740-B3FB-472F-A2BE-488421F10400}" type="pres">
      <dgm:prSet presAssocID="{678179D2-D2A9-45BF-82FF-593860A18EDC}" presName="thickLine" presStyleLbl="alignNode1" presStyleIdx="0" presStyleCnt="7"/>
      <dgm:spPr/>
    </dgm:pt>
    <dgm:pt modelId="{8488AB02-7484-4305-AE9C-D1726A47C21F}" type="pres">
      <dgm:prSet presAssocID="{678179D2-D2A9-45BF-82FF-593860A18EDC}" presName="horz1" presStyleCnt="0"/>
      <dgm:spPr/>
    </dgm:pt>
    <dgm:pt modelId="{66DAAC53-A26C-4654-85FB-89FF3FDCFEFC}" type="pres">
      <dgm:prSet presAssocID="{678179D2-D2A9-45BF-82FF-593860A18EDC}" presName="tx1" presStyleLbl="revTx" presStyleIdx="0" presStyleCnt="7"/>
      <dgm:spPr/>
    </dgm:pt>
    <dgm:pt modelId="{16DAE43F-014C-48E0-8E1E-F7FC45AD04ED}" type="pres">
      <dgm:prSet presAssocID="{678179D2-D2A9-45BF-82FF-593860A18EDC}" presName="vert1" presStyleCnt="0"/>
      <dgm:spPr/>
    </dgm:pt>
    <dgm:pt modelId="{F69ABCDC-470B-4749-BA16-1CE3737F4461}" type="pres">
      <dgm:prSet presAssocID="{2082257A-DACF-493C-8B5A-3B55E69D9533}" presName="thickLine" presStyleLbl="alignNode1" presStyleIdx="1" presStyleCnt="7"/>
      <dgm:spPr/>
    </dgm:pt>
    <dgm:pt modelId="{040F4A2C-CE5A-4E3A-9ECF-E7DAA9A37628}" type="pres">
      <dgm:prSet presAssocID="{2082257A-DACF-493C-8B5A-3B55E69D9533}" presName="horz1" presStyleCnt="0"/>
      <dgm:spPr/>
    </dgm:pt>
    <dgm:pt modelId="{5B698138-E042-44DA-9AA5-5B53B63A6131}" type="pres">
      <dgm:prSet presAssocID="{2082257A-DACF-493C-8B5A-3B55E69D9533}" presName="tx1" presStyleLbl="revTx" presStyleIdx="1" presStyleCnt="7"/>
      <dgm:spPr/>
    </dgm:pt>
    <dgm:pt modelId="{454B0FE0-8E18-4374-896A-E0306701AD45}" type="pres">
      <dgm:prSet presAssocID="{2082257A-DACF-493C-8B5A-3B55E69D9533}" presName="vert1" presStyleCnt="0"/>
      <dgm:spPr/>
    </dgm:pt>
    <dgm:pt modelId="{AF8F66F1-A4C5-4CF6-8EAD-467CA9DBCEA4}" type="pres">
      <dgm:prSet presAssocID="{F0EC97C3-7CC9-40CC-9FE0-6CC7BC1308C9}" presName="thickLine" presStyleLbl="alignNode1" presStyleIdx="2" presStyleCnt="7"/>
      <dgm:spPr/>
    </dgm:pt>
    <dgm:pt modelId="{B1EE7EF0-1A30-47DE-9DFA-63E974E15073}" type="pres">
      <dgm:prSet presAssocID="{F0EC97C3-7CC9-40CC-9FE0-6CC7BC1308C9}" presName="horz1" presStyleCnt="0"/>
      <dgm:spPr/>
    </dgm:pt>
    <dgm:pt modelId="{4C6E0EAC-4B93-4C88-80BD-1CB925666C0D}" type="pres">
      <dgm:prSet presAssocID="{F0EC97C3-7CC9-40CC-9FE0-6CC7BC1308C9}" presName="tx1" presStyleLbl="revTx" presStyleIdx="2" presStyleCnt="7"/>
      <dgm:spPr/>
    </dgm:pt>
    <dgm:pt modelId="{7D83F733-4C30-4108-9B2A-695E4472D778}" type="pres">
      <dgm:prSet presAssocID="{F0EC97C3-7CC9-40CC-9FE0-6CC7BC1308C9}" presName="vert1" presStyleCnt="0"/>
      <dgm:spPr/>
    </dgm:pt>
    <dgm:pt modelId="{EE09D026-7B5C-4AE2-9A20-9D6F5CE0C32E}" type="pres">
      <dgm:prSet presAssocID="{8A9AB98C-2A4B-4F6D-BAC9-07D30669C6C5}" presName="thickLine" presStyleLbl="alignNode1" presStyleIdx="3" presStyleCnt="7"/>
      <dgm:spPr/>
    </dgm:pt>
    <dgm:pt modelId="{C9A305D0-7A3D-4D19-9F2D-FF3EF872883A}" type="pres">
      <dgm:prSet presAssocID="{8A9AB98C-2A4B-4F6D-BAC9-07D30669C6C5}" presName="horz1" presStyleCnt="0"/>
      <dgm:spPr/>
    </dgm:pt>
    <dgm:pt modelId="{C563E0D8-A9CF-41BE-A0AC-EF8742507D58}" type="pres">
      <dgm:prSet presAssocID="{8A9AB98C-2A4B-4F6D-BAC9-07D30669C6C5}" presName="tx1" presStyleLbl="revTx" presStyleIdx="3" presStyleCnt="7"/>
      <dgm:spPr/>
    </dgm:pt>
    <dgm:pt modelId="{C54B18F6-1642-4A12-9014-705BE6826F43}" type="pres">
      <dgm:prSet presAssocID="{8A9AB98C-2A4B-4F6D-BAC9-07D30669C6C5}" presName="vert1" presStyleCnt="0"/>
      <dgm:spPr/>
    </dgm:pt>
    <dgm:pt modelId="{FDEE2B0A-6A31-4292-9E32-B1522B846822}" type="pres">
      <dgm:prSet presAssocID="{A1A39186-424A-4D28-9EF5-8CF1CCA17933}" presName="thickLine" presStyleLbl="alignNode1" presStyleIdx="4" presStyleCnt="7"/>
      <dgm:spPr/>
    </dgm:pt>
    <dgm:pt modelId="{C62AE4C0-CBDD-473E-ACE8-D9888C821489}" type="pres">
      <dgm:prSet presAssocID="{A1A39186-424A-4D28-9EF5-8CF1CCA17933}" presName="horz1" presStyleCnt="0"/>
      <dgm:spPr/>
    </dgm:pt>
    <dgm:pt modelId="{BFACA0A1-3B48-44BA-AEC5-B0323B61278D}" type="pres">
      <dgm:prSet presAssocID="{A1A39186-424A-4D28-9EF5-8CF1CCA17933}" presName="tx1" presStyleLbl="revTx" presStyleIdx="4" presStyleCnt="7"/>
      <dgm:spPr/>
    </dgm:pt>
    <dgm:pt modelId="{9BC0E33C-D2D9-40E6-ACC9-8B9585219B22}" type="pres">
      <dgm:prSet presAssocID="{A1A39186-424A-4D28-9EF5-8CF1CCA17933}" presName="vert1" presStyleCnt="0"/>
      <dgm:spPr/>
    </dgm:pt>
    <dgm:pt modelId="{4E94FD1C-C927-482E-88DE-7E48B9EE668D}" type="pres">
      <dgm:prSet presAssocID="{001DF7A6-2F85-42CC-8368-9CF6DA6AEB20}" presName="thickLine" presStyleLbl="alignNode1" presStyleIdx="5" presStyleCnt="7"/>
      <dgm:spPr/>
    </dgm:pt>
    <dgm:pt modelId="{605AAED2-0E30-451A-B09B-7F6DEF1AC026}" type="pres">
      <dgm:prSet presAssocID="{001DF7A6-2F85-42CC-8368-9CF6DA6AEB20}" presName="horz1" presStyleCnt="0"/>
      <dgm:spPr/>
    </dgm:pt>
    <dgm:pt modelId="{EFF7C23E-246F-4A36-8AD0-A1BC22C6C75F}" type="pres">
      <dgm:prSet presAssocID="{001DF7A6-2F85-42CC-8368-9CF6DA6AEB20}" presName="tx1" presStyleLbl="revTx" presStyleIdx="5" presStyleCnt="7"/>
      <dgm:spPr/>
    </dgm:pt>
    <dgm:pt modelId="{40A9CA0D-9218-402C-AE39-4B679DA6AFAF}" type="pres">
      <dgm:prSet presAssocID="{001DF7A6-2F85-42CC-8368-9CF6DA6AEB20}" presName="vert1" presStyleCnt="0"/>
      <dgm:spPr/>
    </dgm:pt>
    <dgm:pt modelId="{7250BF39-2EC1-48D2-9FDD-E56B498980AC}" type="pres">
      <dgm:prSet presAssocID="{1F266E63-7BB9-464A-B46D-E95B56C560BC}" presName="thickLine" presStyleLbl="alignNode1" presStyleIdx="6" presStyleCnt="7"/>
      <dgm:spPr/>
    </dgm:pt>
    <dgm:pt modelId="{8A9FFFBC-3AD7-4D0C-AC82-1EC26D7891A7}" type="pres">
      <dgm:prSet presAssocID="{1F266E63-7BB9-464A-B46D-E95B56C560BC}" presName="horz1" presStyleCnt="0"/>
      <dgm:spPr/>
    </dgm:pt>
    <dgm:pt modelId="{5068B6E2-8490-4579-A333-224962A0BB08}" type="pres">
      <dgm:prSet presAssocID="{1F266E63-7BB9-464A-B46D-E95B56C560BC}" presName="tx1" presStyleLbl="revTx" presStyleIdx="6" presStyleCnt="7"/>
      <dgm:spPr/>
    </dgm:pt>
    <dgm:pt modelId="{FE69A199-9944-445D-B8C1-F106ED218B4D}" type="pres">
      <dgm:prSet presAssocID="{1F266E63-7BB9-464A-B46D-E95B56C560BC}" presName="vert1" presStyleCnt="0"/>
      <dgm:spPr/>
    </dgm:pt>
  </dgm:ptLst>
  <dgm:cxnLst>
    <dgm:cxn modelId="{344CE403-D871-4C9C-815B-152ABF5CCA08}" type="presOf" srcId="{001DF7A6-2F85-42CC-8368-9CF6DA6AEB20}" destId="{EFF7C23E-246F-4A36-8AD0-A1BC22C6C75F}" srcOrd="0" destOrd="0" presId="urn:microsoft.com/office/officeart/2008/layout/LinedList"/>
    <dgm:cxn modelId="{FC227806-E416-4DE4-8405-49FC9F346AF8}" type="presOf" srcId="{8BEB522B-49E3-4458-9D04-1DFD1FA9FCD1}" destId="{B80F8A3A-9D30-4298-888D-24F400186900}" srcOrd="0" destOrd="0" presId="urn:microsoft.com/office/officeart/2008/layout/LinedList"/>
    <dgm:cxn modelId="{CFDB5308-AF87-4647-B17E-C5EA1F6A3040}" srcId="{8BEB522B-49E3-4458-9D04-1DFD1FA9FCD1}" destId="{8A9AB98C-2A4B-4F6D-BAC9-07D30669C6C5}" srcOrd="3" destOrd="0" parTransId="{905AEEA9-6FB3-4063-B113-122CE3D79C31}" sibTransId="{D4F904E4-4249-4974-8C7D-98090198C820}"/>
    <dgm:cxn modelId="{A110913A-C378-4479-B36D-06DAE9DB2007}" type="presOf" srcId="{F0EC97C3-7CC9-40CC-9FE0-6CC7BC1308C9}" destId="{4C6E0EAC-4B93-4C88-80BD-1CB925666C0D}" srcOrd="0" destOrd="0" presId="urn:microsoft.com/office/officeart/2008/layout/LinedList"/>
    <dgm:cxn modelId="{71A7125C-5B43-4691-B9B3-62C9C8B26007}" type="presOf" srcId="{A1A39186-424A-4D28-9EF5-8CF1CCA17933}" destId="{BFACA0A1-3B48-44BA-AEC5-B0323B61278D}" srcOrd="0" destOrd="0" presId="urn:microsoft.com/office/officeart/2008/layout/LinedList"/>
    <dgm:cxn modelId="{D8AB6A61-7CBD-4597-8DAE-803A5B941E51}" srcId="{8BEB522B-49E3-4458-9D04-1DFD1FA9FCD1}" destId="{678179D2-D2A9-45BF-82FF-593860A18EDC}" srcOrd="0" destOrd="0" parTransId="{62071C5B-E39C-47BF-B401-2726268F38D4}" sibTransId="{9DB3991A-3678-4A0C-9682-9EBF8C20D822}"/>
    <dgm:cxn modelId="{2079CD68-3F3A-4B52-A2CC-256FEC510CA8}" srcId="{8BEB522B-49E3-4458-9D04-1DFD1FA9FCD1}" destId="{1F266E63-7BB9-464A-B46D-E95B56C560BC}" srcOrd="6" destOrd="0" parTransId="{AD84DA40-0F97-435A-82A9-67B285D3F26B}" sibTransId="{E7696F9F-A768-43BE-8E32-25957D183CC6}"/>
    <dgm:cxn modelId="{5403A86D-C584-4AA9-84D8-077E6780757C}" type="presOf" srcId="{8A9AB98C-2A4B-4F6D-BAC9-07D30669C6C5}" destId="{C563E0D8-A9CF-41BE-A0AC-EF8742507D58}" srcOrd="0" destOrd="0" presId="urn:microsoft.com/office/officeart/2008/layout/LinedList"/>
    <dgm:cxn modelId="{3B635A70-2FE4-4C1C-BB7B-9131F40EA7BD}" type="presOf" srcId="{2082257A-DACF-493C-8B5A-3B55E69D9533}" destId="{5B698138-E042-44DA-9AA5-5B53B63A6131}" srcOrd="0" destOrd="0" presId="urn:microsoft.com/office/officeart/2008/layout/LinedList"/>
    <dgm:cxn modelId="{ECB13871-4FC9-4B14-BECB-D05CC3120A7D}" type="presOf" srcId="{678179D2-D2A9-45BF-82FF-593860A18EDC}" destId="{66DAAC53-A26C-4654-85FB-89FF3FDCFEFC}" srcOrd="0" destOrd="0" presId="urn:microsoft.com/office/officeart/2008/layout/LinedList"/>
    <dgm:cxn modelId="{5724CB91-20C7-475C-B7ED-0AF1FADE459D}" srcId="{8BEB522B-49E3-4458-9D04-1DFD1FA9FCD1}" destId="{A1A39186-424A-4D28-9EF5-8CF1CCA17933}" srcOrd="4" destOrd="0" parTransId="{4D8BF5F4-C63A-455B-8FE1-012F93FB38D1}" sibTransId="{E3E37AEB-FAE2-4100-AC4F-B0E59BBD193D}"/>
    <dgm:cxn modelId="{DF2A0CA6-325F-48E8-9D01-C0831520A369}" srcId="{8BEB522B-49E3-4458-9D04-1DFD1FA9FCD1}" destId="{F0EC97C3-7CC9-40CC-9FE0-6CC7BC1308C9}" srcOrd="2" destOrd="0" parTransId="{D4F987C5-6A43-469C-8237-1BFF41710D55}" sibTransId="{7A3B9E0E-566F-4BF4-8D20-42924612DB64}"/>
    <dgm:cxn modelId="{F1630AB2-1750-4DF9-AD86-F43588293706}" srcId="{8BEB522B-49E3-4458-9D04-1DFD1FA9FCD1}" destId="{2082257A-DACF-493C-8B5A-3B55E69D9533}" srcOrd="1" destOrd="0" parTransId="{E6C606D1-9A7C-4F3E-9600-67CD84724FEB}" sibTransId="{456E8472-726A-439C-B34F-BC61179AF050}"/>
    <dgm:cxn modelId="{2FEC10B9-F0B7-4929-BA12-FC4E9774CE9E}" srcId="{8BEB522B-49E3-4458-9D04-1DFD1FA9FCD1}" destId="{001DF7A6-2F85-42CC-8368-9CF6DA6AEB20}" srcOrd="5" destOrd="0" parTransId="{9B8BF911-506A-4040-B92B-7D5196F25D1F}" sibTransId="{AE586AFA-630A-4A49-B16E-BA0D7838E5BB}"/>
    <dgm:cxn modelId="{0F1552F0-98DD-42F5-BB40-9B9A3B172E73}" type="presOf" srcId="{1F266E63-7BB9-464A-B46D-E95B56C560BC}" destId="{5068B6E2-8490-4579-A333-224962A0BB08}" srcOrd="0" destOrd="0" presId="urn:microsoft.com/office/officeart/2008/layout/LinedList"/>
    <dgm:cxn modelId="{0211F27F-81D7-4E0D-A445-3C74E246A04E}" type="presParOf" srcId="{B80F8A3A-9D30-4298-888D-24F400186900}" destId="{26632740-B3FB-472F-A2BE-488421F10400}" srcOrd="0" destOrd="0" presId="urn:microsoft.com/office/officeart/2008/layout/LinedList"/>
    <dgm:cxn modelId="{D90DED5D-B884-43CF-A84F-B825DEF667C9}" type="presParOf" srcId="{B80F8A3A-9D30-4298-888D-24F400186900}" destId="{8488AB02-7484-4305-AE9C-D1726A47C21F}" srcOrd="1" destOrd="0" presId="urn:microsoft.com/office/officeart/2008/layout/LinedList"/>
    <dgm:cxn modelId="{D440F27D-920A-42EA-8B90-8C7869422AC2}" type="presParOf" srcId="{8488AB02-7484-4305-AE9C-D1726A47C21F}" destId="{66DAAC53-A26C-4654-85FB-89FF3FDCFEFC}" srcOrd="0" destOrd="0" presId="urn:microsoft.com/office/officeart/2008/layout/LinedList"/>
    <dgm:cxn modelId="{D8507D27-453D-4773-A426-094CD8954517}" type="presParOf" srcId="{8488AB02-7484-4305-AE9C-D1726A47C21F}" destId="{16DAE43F-014C-48E0-8E1E-F7FC45AD04ED}" srcOrd="1" destOrd="0" presId="urn:microsoft.com/office/officeart/2008/layout/LinedList"/>
    <dgm:cxn modelId="{268FAC95-2537-461E-9183-94D4B3B24E4C}" type="presParOf" srcId="{B80F8A3A-9D30-4298-888D-24F400186900}" destId="{F69ABCDC-470B-4749-BA16-1CE3737F4461}" srcOrd="2" destOrd="0" presId="urn:microsoft.com/office/officeart/2008/layout/LinedList"/>
    <dgm:cxn modelId="{3C9FC28E-59C2-4E8A-8A97-23BEDEB339ED}" type="presParOf" srcId="{B80F8A3A-9D30-4298-888D-24F400186900}" destId="{040F4A2C-CE5A-4E3A-9ECF-E7DAA9A37628}" srcOrd="3" destOrd="0" presId="urn:microsoft.com/office/officeart/2008/layout/LinedList"/>
    <dgm:cxn modelId="{B44DBBE5-4412-450A-A42E-074ECFA1D9BA}" type="presParOf" srcId="{040F4A2C-CE5A-4E3A-9ECF-E7DAA9A37628}" destId="{5B698138-E042-44DA-9AA5-5B53B63A6131}" srcOrd="0" destOrd="0" presId="urn:microsoft.com/office/officeart/2008/layout/LinedList"/>
    <dgm:cxn modelId="{955B9FD3-BF6A-425D-B86F-6FAD961CE682}" type="presParOf" srcId="{040F4A2C-CE5A-4E3A-9ECF-E7DAA9A37628}" destId="{454B0FE0-8E18-4374-896A-E0306701AD45}" srcOrd="1" destOrd="0" presId="urn:microsoft.com/office/officeart/2008/layout/LinedList"/>
    <dgm:cxn modelId="{1D1B1541-9365-403B-B92C-431015C35027}" type="presParOf" srcId="{B80F8A3A-9D30-4298-888D-24F400186900}" destId="{AF8F66F1-A4C5-4CF6-8EAD-467CA9DBCEA4}" srcOrd="4" destOrd="0" presId="urn:microsoft.com/office/officeart/2008/layout/LinedList"/>
    <dgm:cxn modelId="{3D70EBE6-C598-44FC-B24E-D4DF12A4825C}" type="presParOf" srcId="{B80F8A3A-9D30-4298-888D-24F400186900}" destId="{B1EE7EF0-1A30-47DE-9DFA-63E974E15073}" srcOrd="5" destOrd="0" presId="urn:microsoft.com/office/officeart/2008/layout/LinedList"/>
    <dgm:cxn modelId="{B12139FD-304B-4515-AADB-FCA8DC862217}" type="presParOf" srcId="{B1EE7EF0-1A30-47DE-9DFA-63E974E15073}" destId="{4C6E0EAC-4B93-4C88-80BD-1CB925666C0D}" srcOrd="0" destOrd="0" presId="urn:microsoft.com/office/officeart/2008/layout/LinedList"/>
    <dgm:cxn modelId="{C264F98B-A1D4-41F9-882A-428FAA8EC819}" type="presParOf" srcId="{B1EE7EF0-1A30-47DE-9DFA-63E974E15073}" destId="{7D83F733-4C30-4108-9B2A-695E4472D778}" srcOrd="1" destOrd="0" presId="urn:microsoft.com/office/officeart/2008/layout/LinedList"/>
    <dgm:cxn modelId="{9C91004D-4730-4523-9621-CBC6FD540112}" type="presParOf" srcId="{B80F8A3A-9D30-4298-888D-24F400186900}" destId="{EE09D026-7B5C-4AE2-9A20-9D6F5CE0C32E}" srcOrd="6" destOrd="0" presId="urn:microsoft.com/office/officeart/2008/layout/LinedList"/>
    <dgm:cxn modelId="{B8559607-B8E2-42D5-BCB7-4579DFDC50AC}" type="presParOf" srcId="{B80F8A3A-9D30-4298-888D-24F400186900}" destId="{C9A305D0-7A3D-4D19-9F2D-FF3EF872883A}" srcOrd="7" destOrd="0" presId="urn:microsoft.com/office/officeart/2008/layout/LinedList"/>
    <dgm:cxn modelId="{17E2F15F-0882-4292-B567-FD20FA5B9AD2}" type="presParOf" srcId="{C9A305D0-7A3D-4D19-9F2D-FF3EF872883A}" destId="{C563E0D8-A9CF-41BE-A0AC-EF8742507D58}" srcOrd="0" destOrd="0" presId="urn:microsoft.com/office/officeart/2008/layout/LinedList"/>
    <dgm:cxn modelId="{43882123-39A5-4E12-A387-175825CC1E93}" type="presParOf" srcId="{C9A305D0-7A3D-4D19-9F2D-FF3EF872883A}" destId="{C54B18F6-1642-4A12-9014-705BE6826F43}" srcOrd="1" destOrd="0" presId="urn:microsoft.com/office/officeart/2008/layout/LinedList"/>
    <dgm:cxn modelId="{CCB44522-C549-4529-AE5E-36A5E6CCB771}" type="presParOf" srcId="{B80F8A3A-9D30-4298-888D-24F400186900}" destId="{FDEE2B0A-6A31-4292-9E32-B1522B846822}" srcOrd="8" destOrd="0" presId="urn:microsoft.com/office/officeart/2008/layout/LinedList"/>
    <dgm:cxn modelId="{F2965B5E-0222-4826-8E7B-18C961CF4D9D}" type="presParOf" srcId="{B80F8A3A-9D30-4298-888D-24F400186900}" destId="{C62AE4C0-CBDD-473E-ACE8-D9888C821489}" srcOrd="9" destOrd="0" presId="urn:microsoft.com/office/officeart/2008/layout/LinedList"/>
    <dgm:cxn modelId="{6FC3050F-79D8-43B2-B54A-F8A23F9DE263}" type="presParOf" srcId="{C62AE4C0-CBDD-473E-ACE8-D9888C821489}" destId="{BFACA0A1-3B48-44BA-AEC5-B0323B61278D}" srcOrd="0" destOrd="0" presId="urn:microsoft.com/office/officeart/2008/layout/LinedList"/>
    <dgm:cxn modelId="{D2E4B6B6-9204-41B3-89E1-980F5AB67641}" type="presParOf" srcId="{C62AE4C0-CBDD-473E-ACE8-D9888C821489}" destId="{9BC0E33C-D2D9-40E6-ACC9-8B9585219B22}" srcOrd="1" destOrd="0" presId="urn:microsoft.com/office/officeart/2008/layout/LinedList"/>
    <dgm:cxn modelId="{2727F8ED-B0A5-41DF-B19D-279BFE0F4C55}" type="presParOf" srcId="{B80F8A3A-9D30-4298-888D-24F400186900}" destId="{4E94FD1C-C927-482E-88DE-7E48B9EE668D}" srcOrd="10" destOrd="0" presId="urn:microsoft.com/office/officeart/2008/layout/LinedList"/>
    <dgm:cxn modelId="{21D38A6F-D610-4853-88A1-2761DB03556B}" type="presParOf" srcId="{B80F8A3A-9D30-4298-888D-24F400186900}" destId="{605AAED2-0E30-451A-B09B-7F6DEF1AC026}" srcOrd="11" destOrd="0" presId="urn:microsoft.com/office/officeart/2008/layout/LinedList"/>
    <dgm:cxn modelId="{7118CFA6-4C67-4278-9E17-51256E3D5AB8}" type="presParOf" srcId="{605AAED2-0E30-451A-B09B-7F6DEF1AC026}" destId="{EFF7C23E-246F-4A36-8AD0-A1BC22C6C75F}" srcOrd="0" destOrd="0" presId="urn:microsoft.com/office/officeart/2008/layout/LinedList"/>
    <dgm:cxn modelId="{3518B58B-D1FC-404D-AC56-57597E613FAE}" type="presParOf" srcId="{605AAED2-0E30-451A-B09B-7F6DEF1AC026}" destId="{40A9CA0D-9218-402C-AE39-4B679DA6AFAF}" srcOrd="1" destOrd="0" presId="urn:microsoft.com/office/officeart/2008/layout/LinedList"/>
    <dgm:cxn modelId="{857845C6-FDF6-4A0C-AF12-0F023555BDEC}" type="presParOf" srcId="{B80F8A3A-9D30-4298-888D-24F400186900}" destId="{7250BF39-2EC1-48D2-9FDD-E56B498980AC}" srcOrd="12" destOrd="0" presId="urn:microsoft.com/office/officeart/2008/layout/LinedList"/>
    <dgm:cxn modelId="{2CADD6E7-57E4-4DBF-A5CE-24162EF75DD7}" type="presParOf" srcId="{B80F8A3A-9D30-4298-888D-24F400186900}" destId="{8A9FFFBC-3AD7-4D0C-AC82-1EC26D7891A7}" srcOrd="13" destOrd="0" presId="urn:microsoft.com/office/officeart/2008/layout/LinedList"/>
    <dgm:cxn modelId="{C114C927-997E-482B-9B7E-84C9C07B8D10}" type="presParOf" srcId="{8A9FFFBC-3AD7-4D0C-AC82-1EC26D7891A7}" destId="{5068B6E2-8490-4579-A333-224962A0BB08}" srcOrd="0" destOrd="0" presId="urn:microsoft.com/office/officeart/2008/layout/LinedList"/>
    <dgm:cxn modelId="{B99FCE4A-2E1F-420D-B933-2EC985CF6F08}" type="presParOf" srcId="{8A9FFFBC-3AD7-4D0C-AC82-1EC26D7891A7}" destId="{FE69A199-9944-445D-B8C1-F106ED218B4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DCBEBA94-972A-46A1-A678-A8D6D65E0FC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EE35939-809F-44D2-9D7F-31F2B24AFE6B}">
      <dgm:prSet/>
      <dgm:spPr/>
      <dgm:t>
        <a:bodyPr/>
        <a:lstStyle/>
        <a:p>
          <a:r>
            <a:rPr lang="en-US"/>
            <a:t>gammal, gammalt, gamla</a:t>
          </a:r>
        </a:p>
      </dgm:t>
    </dgm:pt>
    <dgm:pt modelId="{0595FD98-87EC-4F63-96B1-94EBC1F1B843}" type="parTrans" cxnId="{B2701F8D-8BC3-46DE-A48F-FA98359364CD}">
      <dgm:prSet/>
      <dgm:spPr/>
      <dgm:t>
        <a:bodyPr/>
        <a:lstStyle/>
        <a:p>
          <a:endParaRPr lang="en-US"/>
        </a:p>
      </dgm:t>
    </dgm:pt>
    <dgm:pt modelId="{3D574B50-5AEC-4155-B378-7E8D263C9F93}" type="sibTrans" cxnId="{B2701F8D-8BC3-46DE-A48F-FA98359364CD}">
      <dgm:prSet/>
      <dgm:spPr/>
      <dgm:t>
        <a:bodyPr/>
        <a:lstStyle/>
        <a:p>
          <a:endParaRPr lang="en-US"/>
        </a:p>
      </dgm:t>
    </dgm:pt>
    <dgm:pt modelId="{3F1C07FA-9AE4-474E-AF14-0A3C8A651C4C}">
      <dgm:prSet/>
      <dgm:spPr/>
      <dgm:t>
        <a:bodyPr/>
        <a:lstStyle/>
        <a:p>
          <a:r>
            <a:rPr lang="en-US"/>
            <a:t>• Gamla stan </a:t>
          </a:r>
        </a:p>
      </dgm:t>
    </dgm:pt>
    <dgm:pt modelId="{EFA25599-38F3-4C7A-A911-A7FC1D57E5B0}" type="parTrans" cxnId="{4C70452C-12DD-4A44-AC10-2170CB5A714A}">
      <dgm:prSet/>
      <dgm:spPr/>
      <dgm:t>
        <a:bodyPr/>
        <a:lstStyle/>
        <a:p>
          <a:endParaRPr lang="en-US"/>
        </a:p>
      </dgm:t>
    </dgm:pt>
    <dgm:pt modelId="{4A6C63FE-6101-44C1-AB78-F780698FF7ED}" type="sibTrans" cxnId="{4C70452C-12DD-4A44-AC10-2170CB5A714A}">
      <dgm:prSet/>
      <dgm:spPr/>
      <dgm:t>
        <a:bodyPr/>
        <a:lstStyle/>
        <a:p>
          <a:endParaRPr lang="en-US"/>
        </a:p>
      </dgm:t>
    </dgm:pt>
    <dgm:pt modelId="{14D0AEC7-CFDC-42FE-9B94-C048415FF018}">
      <dgm:prSet/>
      <dgm:spPr/>
      <dgm:t>
        <a:bodyPr/>
        <a:lstStyle/>
        <a:p>
          <a:r>
            <a:rPr lang="en-US"/>
            <a:t>• den gamla staden </a:t>
          </a:r>
        </a:p>
      </dgm:t>
    </dgm:pt>
    <dgm:pt modelId="{2B6DF9E1-B815-4FF0-9D08-30EA410BF558}" type="parTrans" cxnId="{9A4AAD1C-5430-4645-9A7F-EC92D8A8A4DE}">
      <dgm:prSet/>
      <dgm:spPr/>
      <dgm:t>
        <a:bodyPr/>
        <a:lstStyle/>
        <a:p>
          <a:endParaRPr lang="en-US"/>
        </a:p>
      </dgm:t>
    </dgm:pt>
    <dgm:pt modelId="{AA6F6855-787D-43DC-A8C7-2AB76E8918A9}" type="sibTrans" cxnId="{9A4AAD1C-5430-4645-9A7F-EC92D8A8A4DE}">
      <dgm:prSet/>
      <dgm:spPr/>
      <dgm:t>
        <a:bodyPr/>
        <a:lstStyle/>
        <a:p>
          <a:endParaRPr lang="en-US"/>
        </a:p>
      </dgm:t>
    </dgm:pt>
    <dgm:pt modelId="{533F4454-838B-4DAE-9B30-4C8C2E8B3DF5}">
      <dgm:prSet/>
      <dgm:spPr/>
      <dgm:t>
        <a:bodyPr/>
        <a:lstStyle/>
        <a:p>
          <a:r>
            <a:rPr lang="en-US"/>
            <a:t>• Röda korset </a:t>
          </a:r>
        </a:p>
      </dgm:t>
    </dgm:pt>
    <dgm:pt modelId="{9A5C2358-69D9-4681-9CCC-E0AD2C90C7A3}" type="parTrans" cxnId="{1A4BB8E3-511B-409C-9860-EFF8BFABF855}">
      <dgm:prSet/>
      <dgm:spPr/>
      <dgm:t>
        <a:bodyPr/>
        <a:lstStyle/>
        <a:p>
          <a:endParaRPr lang="en-US"/>
        </a:p>
      </dgm:t>
    </dgm:pt>
    <dgm:pt modelId="{0CA07B07-0FBF-476E-AB03-A0C13FE68782}" type="sibTrans" cxnId="{1A4BB8E3-511B-409C-9860-EFF8BFABF855}">
      <dgm:prSet/>
      <dgm:spPr/>
      <dgm:t>
        <a:bodyPr/>
        <a:lstStyle/>
        <a:p>
          <a:endParaRPr lang="en-US"/>
        </a:p>
      </dgm:t>
    </dgm:pt>
    <dgm:pt modelId="{24FF0078-146C-4C6C-BBD9-D9BC79A63DB9}">
      <dgm:prSet/>
      <dgm:spPr/>
      <dgm:t>
        <a:bodyPr/>
        <a:lstStyle/>
        <a:p>
          <a:r>
            <a:rPr lang="en-US"/>
            <a:t>• det röda korset</a:t>
          </a:r>
        </a:p>
      </dgm:t>
    </dgm:pt>
    <dgm:pt modelId="{EF9D87E5-CA06-47E9-8B52-587D0F83A3DD}" type="parTrans" cxnId="{DD7D49B5-0B5D-46B1-A0BA-26BC5AF60438}">
      <dgm:prSet/>
      <dgm:spPr/>
      <dgm:t>
        <a:bodyPr/>
        <a:lstStyle/>
        <a:p>
          <a:endParaRPr lang="en-US"/>
        </a:p>
      </dgm:t>
    </dgm:pt>
    <dgm:pt modelId="{5DF0F8C5-0FCE-4CB7-BD42-2476A895F72B}" type="sibTrans" cxnId="{DD7D49B5-0B5D-46B1-A0BA-26BC5AF60438}">
      <dgm:prSet/>
      <dgm:spPr/>
      <dgm:t>
        <a:bodyPr/>
        <a:lstStyle/>
        <a:p>
          <a:endParaRPr lang="en-US"/>
        </a:p>
      </dgm:t>
    </dgm:pt>
    <dgm:pt modelId="{0CB12E7C-C714-4B42-9229-DA2B17DEEEB2}" type="pres">
      <dgm:prSet presAssocID="{DCBEBA94-972A-46A1-A678-A8D6D65E0FC9}" presName="linear" presStyleCnt="0">
        <dgm:presLayoutVars>
          <dgm:animLvl val="lvl"/>
          <dgm:resizeHandles val="exact"/>
        </dgm:presLayoutVars>
      </dgm:prSet>
      <dgm:spPr/>
    </dgm:pt>
    <dgm:pt modelId="{BD08DAC8-C1EA-481A-A690-92D978D1F73E}" type="pres">
      <dgm:prSet presAssocID="{FEE35939-809F-44D2-9D7F-31F2B24AFE6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FBCCBE7-42E6-4E74-B18A-31344323F751}" type="pres">
      <dgm:prSet presAssocID="{3D574B50-5AEC-4155-B378-7E8D263C9F93}" presName="spacer" presStyleCnt="0"/>
      <dgm:spPr/>
    </dgm:pt>
    <dgm:pt modelId="{9853E706-5CB4-40FF-9C8B-8BD83FA06D7F}" type="pres">
      <dgm:prSet presAssocID="{3F1C07FA-9AE4-474E-AF14-0A3C8A651C4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9298384-98DB-4CB5-A95A-5E8898F70EEA}" type="pres">
      <dgm:prSet presAssocID="{4A6C63FE-6101-44C1-AB78-F780698FF7ED}" presName="spacer" presStyleCnt="0"/>
      <dgm:spPr/>
    </dgm:pt>
    <dgm:pt modelId="{F140D121-EA7C-4B5E-89CB-F5138BA0FA8F}" type="pres">
      <dgm:prSet presAssocID="{14D0AEC7-CFDC-42FE-9B94-C048415FF01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2D6EEED-D631-494C-A917-3D9DCCD4CA54}" type="pres">
      <dgm:prSet presAssocID="{AA6F6855-787D-43DC-A8C7-2AB76E8918A9}" presName="spacer" presStyleCnt="0"/>
      <dgm:spPr/>
    </dgm:pt>
    <dgm:pt modelId="{980B74C1-5EAA-4033-B635-584C7D518E40}" type="pres">
      <dgm:prSet presAssocID="{533F4454-838B-4DAE-9B30-4C8C2E8B3DF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FDB35E5-7290-46E2-BB1C-00C6BE0F84DD}" type="pres">
      <dgm:prSet presAssocID="{0CA07B07-0FBF-476E-AB03-A0C13FE68782}" presName="spacer" presStyleCnt="0"/>
      <dgm:spPr/>
    </dgm:pt>
    <dgm:pt modelId="{ADEA3DA5-D307-411C-B555-F9975DAD8B3B}" type="pres">
      <dgm:prSet presAssocID="{24FF0078-146C-4C6C-BBD9-D9BC79A63DB9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A4AAD1C-5430-4645-9A7F-EC92D8A8A4DE}" srcId="{DCBEBA94-972A-46A1-A678-A8D6D65E0FC9}" destId="{14D0AEC7-CFDC-42FE-9B94-C048415FF018}" srcOrd="2" destOrd="0" parTransId="{2B6DF9E1-B815-4FF0-9D08-30EA410BF558}" sibTransId="{AA6F6855-787D-43DC-A8C7-2AB76E8918A9}"/>
    <dgm:cxn modelId="{4C70452C-12DD-4A44-AC10-2170CB5A714A}" srcId="{DCBEBA94-972A-46A1-A678-A8D6D65E0FC9}" destId="{3F1C07FA-9AE4-474E-AF14-0A3C8A651C4C}" srcOrd="1" destOrd="0" parTransId="{EFA25599-38F3-4C7A-A911-A7FC1D57E5B0}" sibTransId="{4A6C63FE-6101-44C1-AB78-F780698FF7ED}"/>
    <dgm:cxn modelId="{E6972463-D009-4705-81D6-7AA9C9900E31}" type="presOf" srcId="{DCBEBA94-972A-46A1-A678-A8D6D65E0FC9}" destId="{0CB12E7C-C714-4B42-9229-DA2B17DEEEB2}" srcOrd="0" destOrd="0" presId="urn:microsoft.com/office/officeart/2005/8/layout/vList2"/>
    <dgm:cxn modelId="{AA9DFE45-19EA-40DF-8244-BD5933356E74}" type="presOf" srcId="{24FF0078-146C-4C6C-BBD9-D9BC79A63DB9}" destId="{ADEA3DA5-D307-411C-B555-F9975DAD8B3B}" srcOrd="0" destOrd="0" presId="urn:microsoft.com/office/officeart/2005/8/layout/vList2"/>
    <dgm:cxn modelId="{D96C626D-6998-403B-9AE4-1334A56EB971}" type="presOf" srcId="{3F1C07FA-9AE4-474E-AF14-0A3C8A651C4C}" destId="{9853E706-5CB4-40FF-9C8B-8BD83FA06D7F}" srcOrd="0" destOrd="0" presId="urn:microsoft.com/office/officeart/2005/8/layout/vList2"/>
    <dgm:cxn modelId="{7B58977F-6C21-41CA-B1ED-BFB0E4FED9BB}" type="presOf" srcId="{533F4454-838B-4DAE-9B30-4C8C2E8B3DF5}" destId="{980B74C1-5EAA-4033-B635-584C7D518E40}" srcOrd="0" destOrd="0" presId="urn:microsoft.com/office/officeart/2005/8/layout/vList2"/>
    <dgm:cxn modelId="{F7881A80-C790-4EEC-961C-3D3136E774EA}" type="presOf" srcId="{FEE35939-809F-44D2-9D7F-31F2B24AFE6B}" destId="{BD08DAC8-C1EA-481A-A690-92D978D1F73E}" srcOrd="0" destOrd="0" presId="urn:microsoft.com/office/officeart/2005/8/layout/vList2"/>
    <dgm:cxn modelId="{B2701F8D-8BC3-46DE-A48F-FA98359364CD}" srcId="{DCBEBA94-972A-46A1-A678-A8D6D65E0FC9}" destId="{FEE35939-809F-44D2-9D7F-31F2B24AFE6B}" srcOrd="0" destOrd="0" parTransId="{0595FD98-87EC-4F63-96B1-94EBC1F1B843}" sibTransId="{3D574B50-5AEC-4155-B378-7E8D263C9F93}"/>
    <dgm:cxn modelId="{DD7D49B5-0B5D-46B1-A0BA-26BC5AF60438}" srcId="{DCBEBA94-972A-46A1-A678-A8D6D65E0FC9}" destId="{24FF0078-146C-4C6C-BBD9-D9BC79A63DB9}" srcOrd="4" destOrd="0" parTransId="{EF9D87E5-CA06-47E9-8B52-587D0F83A3DD}" sibTransId="{5DF0F8C5-0FCE-4CB7-BD42-2476A895F72B}"/>
    <dgm:cxn modelId="{1A4BB8E3-511B-409C-9860-EFF8BFABF855}" srcId="{DCBEBA94-972A-46A1-A678-A8D6D65E0FC9}" destId="{533F4454-838B-4DAE-9B30-4C8C2E8B3DF5}" srcOrd="3" destOrd="0" parTransId="{9A5C2358-69D9-4681-9CCC-E0AD2C90C7A3}" sibTransId="{0CA07B07-0FBF-476E-AB03-A0C13FE68782}"/>
    <dgm:cxn modelId="{06EB49FA-7B37-4A2C-A01F-D96D761311E1}" type="presOf" srcId="{14D0AEC7-CFDC-42FE-9B94-C048415FF018}" destId="{F140D121-EA7C-4B5E-89CB-F5138BA0FA8F}" srcOrd="0" destOrd="0" presId="urn:microsoft.com/office/officeart/2005/8/layout/vList2"/>
    <dgm:cxn modelId="{23F84B50-0127-4D53-9FEC-7A8CB56CD608}" type="presParOf" srcId="{0CB12E7C-C714-4B42-9229-DA2B17DEEEB2}" destId="{BD08DAC8-C1EA-481A-A690-92D978D1F73E}" srcOrd="0" destOrd="0" presId="urn:microsoft.com/office/officeart/2005/8/layout/vList2"/>
    <dgm:cxn modelId="{5506FAA5-6735-40A3-98FF-F1EAB2A14591}" type="presParOf" srcId="{0CB12E7C-C714-4B42-9229-DA2B17DEEEB2}" destId="{CFBCCBE7-42E6-4E74-B18A-31344323F751}" srcOrd="1" destOrd="0" presId="urn:microsoft.com/office/officeart/2005/8/layout/vList2"/>
    <dgm:cxn modelId="{794E030B-4665-4116-8838-897D662CCA36}" type="presParOf" srcId="{0CB12E7C-C714-4B42-9229-DA2B17DEEEB2}" destId="{9853E706-5CB4-40FF-9C8B-8BD83FA06D7F}" srcOrd="2" destOrd="0" presId="urn:microsoft.com/office/officeart/2005/8/layout/vList2"/>
    <dgm:cxn modelId="{C1DE92AC-657B-4295-A68E-0B9BD5350910}" type="presParOf" srcId="{0CB12E7C-C714-4B42-9229-DA2B17DEEEB2}" destId="{89298384-98DB-4CB5-A95A-5E8898F70EEA}" srcOrd="3" destOrd="0" presId="urn:microsoft.com/office/officeart/2005/8/layout/vList2"/>
    <dgm:cxn modelId="{97197B77-D2C8-4DD7-86C8-746838FB2B5E}" type="presParOf" srcId="{0CB12E7C-C714-4B42-9229-DA2B17DEEEB2}" destId="{F140D121-EA7C-4B5E-89CB-F5138BA0FA8F}" srcOrd="4" destOrd="0" presId="urn:microsoft.com/office/officeart/2005/8/layout/vList2"/>
    <dgm:cxn modelId="{48999EB8-00EB-4D8C-8544-67E25342FFA3}" type="presParOf" srcId="{0CB12E7C-C714-4B42-9229-DA2B17DEEEB2}" destId="{52D6EEED-D631-494C-A917-3D9DCCD4CA54}" srcOrd="5" destOrd="0" presId="urn:microsoft.com/office/officeart/2005/8/layout/vList2"/>
    <dgm:cxn modelId="{1EAE2389-E5BE-44F9-8980-F365BFED78FE}" type="presParOf" srcId="{0CB12E7C-C714-4B42-9229-DA2B17DEEEB2}" destId="{980B74C1-5EAA-4033-B635-584C7D518E40}" srcOrd="6" destOrd="0" presId="urn:microsoft.com/office/officeart/2005/8/layout/vList2"/>
    <dgm:cxn modelId="{B0DDA635-F79E-4332-AAAE-083BDD96ADB4}" type="presParOf" srcId="{0CB12E7C-C714-4B42-9229-DA2B17DEEEB2}" destId="{BFDB35E5-7290-46E2-BB1C-00C6BE0F84DD}" srcOrd="7" destOrd="0" presId="urn:microsoft.com/office/officeart/2005/8/layout/vList2"/>
    <dgm:cxn modelId="{01999E94-6561-4BFC-AF43-E4E7B7550240}" type="presParOf" srcId="{0CB12E7C-C714-4B42-9229-DA2B17DEEEB2}" destId="{ADEA3DA5-D307-411C-B555-F9975DAD8B3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B1FE22B7-1406-42FC-9947-4AB6E77E2AC2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56D63E2E-51C4-4089-8D27-83C8D46013F1}">
      <dgm:prSet/>
      <dgm:spPr/>
      <dgm:t>
        <a:bodyPr/>
        <a:lstStyle/>
        <a:p>
          <a:r>
            <a:rPr lang="en-US"/>
            <a:t>Det lilla huset är vitt. The small house is white. </a:t>
          </a:r>
        </a:p>
      </dgm:t>
    </dgm:pt>
    <dgm:pt modelId="{BEFFF1CF-039F-451E-A462-767050A687FB}" type="parTrans" cxnId="{4AC1FC45-B300-42B5-93CF-E5A5E2F1E665}">
      <dgm:prSet/>
      <dgm:spPr/>
      <dgm:t>
        <a:bodyPr/>
        <a:lstStyle/>
        <a:p>
          <a:endParaRPr lang="en-US"/>
        </a:p>
      </dgm:t>
    </dgm:pt>
    <dgm:pt modelId="{47235CDF-192D-4B9D-9E7E-CF032C6273D3}" type="sibTrans" cxnId="{4AC1FC45-B300-42B5-93CF-E5A5E2F1E665}">
      <dgm:prSet/>
      <dgm:spPr/>
      <dgm:t>
        <a:bodyPr/>
        <a:lstStyle/>
        <a:p>
          <a:endParaRPr lang="en-US"/>
        </a:p>
      </dgm:t>
    </dgm:pt>
    <dgm:pt modelId="{1E2FBAF1-EFFC-4970-940E-DF448078E6AF}">
      <dgm:prSet/>
      <dgm:spPr/>
      <dgm:t>
        <a:bodyPr/>
        <a:lstStyle/>
        <a:p>
          <a:r>
            <a:rPr lang="en-US"/>
            <a:t>• det/den/de = definite articles are only used with an adjective and a noun </a:t>
          </a:r>
        </a:p>
      </dgm:t>
    </dgm:pt>
    <dgm:pt modelId="{7AE2BC1E-5725-474C-A863-1A981BC26974}" type="parTrans" cxnId="{CF8EFB42-D4E5-4746-A34C-2721525739CF}">
      <dgm:prSet/>
      <dgm:spPr/>
      <dgm:t>
        <a:bodyPr/>
        <a:lstStyle/>
        <a:p>
          <a:endParaRPr lang="en-US"/>
        </a:p>
      </dgm:t>
    </dgm:pt>
    <dgm:pt modelId="{076D9D99-037F-4D15-A286-146C7247F0C3}" type="sibTrans" cxnId="{CF8EFB42-D4E5-4746-A34C-2721525739CF}">
      <dgm:prSet/>
      <dgm:spPr/>
      <dgm:t>
        <a:bodyPr/>
        <a:lstStyle/>
        <a:p>
          <a:endParaRPr lang="en-US"/>
        </a:p>
      </dgm:t>
    </dgm:pt>
    <dgm:pt modelId="{F14AD64F-BD3E-471E-A0BD-8C43B5F6F4D0}">
      <dgm:prSet/>
      <dgm:spPr/>
      <dgm:t>
        <a:bodyPr/>
        <a:lstStyle/>
        <a:p>
          <a:r>
            <a:rPr lang="en-US"/>
            <a:t>• det is not used like ”the”-article in English! </a:t>
          </a:r>
        </a:p>
      </dgm:t>
    </dgm:pt>
    <dgm:pt modelId="{FEF0C80E-43C8-4EAA-9E7A-4781160EECD1}" type="parTrans" cxnId="{AA339D0C-B940-448B-98B5-D2CE9F45B6F6}">
      <dgm:prSet/>
      <dgm:spPr/>
      <dgm:t>
        <a:bodyPr/>
        <a:lstStyle/>
        <a:p>
          <a:endParaRPr lang="en-US"/>
        </a:p>
      </dgm:t>
    </dgm:pt>
    <dgm:pt modelId="{98A54D94-015B-4C57-BB89-DDF9FD7896A6}" type="sibTrans" cxnId="{AA339D0C-B940-448B-98B5-D2CE9F45B6F6}">
      <dgm:prSet/>
      <dgm:spPr/>
      <dgm:t>
        <a:bodyPr/>
        <a:lstStyle/>
        <a:p>
          <a:endParaRPr lang="en-US"/>
        </a:p>
      </dgm:t>
    </dgm:pt>
    <dgm:pt modelId="{6B8D412E-C8D0-463A-8F26-EE069139B049}">
      <dgm:prSet/>
      <dgm:spPr/>
      <dgm:t>
        <a:bodyPr/>
        <a:lstStyle/>
        <a:p>
          <a:r>
            <a:rPr lang="en-US"/>
            <a:t>• ett hus, huset, hus, husen / en skola, skolan, skolor, skolorna – these are the THE-articles in Swedish à signals definite form </a:t>
          </a:r>
        </a:p>
      </dgm:t>
    </dgm:pt>
    <dgm:pt modelId="{46A7E300-C94C-4D63-9394-B8F96364AF13}" type="parTrans" cxnId="{D3802177-F9AA-4EB8-9871-641238B8FC7B}">
      <dgm:prSet/>
      <dgm:spPr/>
      <dgm:t>
        <a:bodyPr/>
        <a:lstStyle/>
        <a:p>
          <a:endParaRPr lang="en-US"/>
        </a:p>
      </dgm:t>
    </dgm:pt>
    <dgm:pt modelId="{CF9A1DAF-3023-43B8-A6E4-04EE4EA06B9B}" type="sibTrans" cxnId="{D3802177-F9AA-4EB8-9871-641238B8FC7B}">
      <dgm:prSet/>
      <dgm:spPr/>
      <dgm:t>
        <a:bodyPr/>
        <a:lstStyle/>
        <a:p>
          <a:endParaRPr lang="en-US"/>
        </a:p>
      </dgm:t>
    </dgm:pt>
    <dgm:pt modelId="{FB93E625-9B91-4ABC-B0A0-EE67A96A1AF3}">
      <dgm:prSet/>
      <dgm:spPr/>
      <dgm:t>
        <a:bodyPr/>
        <a:lstStyle/>
        <a:p>
          <a:r>
            <a:rPr lang="en-US"/>
            <a:t>Although: den/det/de = it/they </a:t>
          </a:r>
        </a:p>
      </dgm:t>
    </dgm:pt>
    <dgm:pt modelId="{0567BD04-B357-4429-AD7E-DCBD4FA27211}" type="parTrans" cxnId="{2907981C-E8F7-4D49-B14B-56B8229B4F6C}">
      <dgm:prSet/>
      <dgm:spPr/>
      <dgm:t>
        <a:bodyPr/>
        <a:lstStyle/>
        <a:p>
          <a:endParaRPr lang="en-US"/>
        </a:p>
      </dgm:t>
    </dgm:pt>
    <dgm:pt modelId="{786187D3-6F8B-4413-82E8-33C836FE17FE}" type="sibTrans" cxnId="{2907981C-E8F7-4D49-B14B-56B8229B4F6C}">
      <dgm:prSet/>
      <dgm:spPr/>
      <dgm:t>
        <a:bodyPr/>
        <a:lstStyle/>
        <a:p>
          <a:endParaRPr lang="en-US"/>
        </a:p>
      </dgm:t>
    </dgm:pt>
    <dgm:pt modelId="{81ED11FF-03C4-482E-90EE-F05BF1890B04}">
      <dgm:prSet/>
      <dgm:spPr/>
      <dgm:t>
        <a:bodyPr/>
        <a:lstStyle/>
        <a:p>
          <a:r>
            <a:rPr lang="en-US"/>
            <a:t>• en grön kopp – den gröna koppen </a:t>
          </a:r>
        </a:p>
      </dgm:t>
    </dgm:pt>
    <dgm:pt modelId="{2421A86E-11E6-42A6-8E77-9CE9C1A38651}" type="parTrans" cxnId="{D94DC9AC-F14E-4AA1-AC8F-1C2D80289A2A}">
      <dgm:prSet/>
      <dgm:spPr/>
      <dgm:t>
        <a:bodyPr/>
        <a:lstStyle/>
        <a:p>
          <a:endParaRPr lang="en-US"/>
        </a:p>
      </dgm:t>
    </dgm:pt>
    <dgm:pt modelId="{21C5C1B7-A1B5-4ADB-8B7B-53A803E7FA04}" type="sibTrans" cxnId="{D94DC9AC-F14E-4AA1-AC8F-1C2D80289A2A}">
      <dgm:prSet/>
      <dgm:spPr/>
      <dgm:t>
        <a:bodyPr/>
        <a:lstStyle/>
        <a:p>
          <a:endParaRPr lang="en-US"/>
        </a:p>
      </dgm:t>
    </dgm:pt>
    <dgm:pt modelId="{255FF212-7F1D-4863-9E40-F638EB7900DB}" type="pres">
      <dgm:prSet presAssocID="{B1FE22B7-1406-42FC-9947-4AB6E77E2AC2}" presName="vert0" presStyleCnt="0">
        <dgm:presLayoutVars>
          <dgm:dir/>
          <dgm:animOne val="branch"/>
          <dgm:animLvl val="lvl"/>
        </dgm:presLayoutVars>
      </dgm:prSet>
      <dgm:spPr/>
    </dgm:pt>
    <dgm:pt modelId="{E729C06B-38DD-422E-A4E2-34E074A943EC}" type="pres">
      <dgm:prSet presAssocID="{56D63E2E-51C4-4089-8D27-83C8D46013F1}" presName="thickLine" presStyleLbl="alignNode1" presStyleIdx="0" presStyleCnt="6"/>
      <dgm:spPr/>
    </dgm:pt>
    <dgm:pt modelId="{610802B5-FA60-4191-A5F4-22C267A56DFC}" type="pres">
      <dgm:prSet presAssocID="{56D63E2E-51C4-4089-8D27-83C8D46013F1}" presName="horz1" presStyleCnt="0"/>
      <dgm:spPr/>
    </dgm:pt>
    <dgm:pt modelId="{D0949E90-217B-4A26-B386-AF44F3B9E888}" type="pres">
      <dgm:prSet presAssocID="{56D63E2E-51C4-4089-8D27-83C8D46013F1}" presName="tx1" presStyleLbl="revTx" presStyleIdx="0" presStyleCnt="6"/>
      <dgm:spPr/>
    </dgm:pt>
    <dgm:pt modelId="{7BAA6AF1-34BC-44AE-BD95-23DDBB0062A5}" type="pres">
      <dgm:prSet presAssocID="{56D63E2E-51C4-4089-8D27-83C8D46013F1}" presName="vert1" presStyleCnt="0"/>
      <dgm:spPr/>
    </dgm:pt>
    <dgm:pt modelId="{8602FEC4-FE8D-40FA-814F-07E1CEF9B234}" type="pres">
      <dgm:prSet presAssocID="{1E2FBAF1-EFFC-4970-940E-DF448078E6AF}" presName="thickLine" presStyleLbl="alignNode1" presStyleIdx="1" presStyleCnt="6"/>
      <dgm:spPr/>
    </dgm:pt>
    <dgm:pt modelId="{680EFB2E-918F-4D39-8735-220742FCBFFC}" type="pres">
      <dgm:prSet presAssocID="{1E2FBAF1-EFFC-4970-940E-DF448078E6AF}" presName="horz1" presStyleCnt="0"/>
      <dgm:spPr/>
    </dgm:pt>
    <dgm:pt modelId="{6E69DF79-B4C5-4CD0-BE23-C2B25A61B10F}" type="pres">
      <dgm:prSet presAssocID="{1E2FBAF1-EFFC-4970-940E-DF448078E6AF}" presName="tx1" presStyleLbl="revTx" presStyleIdx="1" presStyleCnt="6"/>
      <dgm:spPr/>
    </dgm:pt>
    <dgm:pt modelId="{62E9ADFA-0F13-43A0-9377-CB71C059937A}" type="pres">
      <dgm:prSet presAssocID="{1E2FBAF1-EFFC-4970-940E-DF448078E6AF}" presName="vert1" presStyleCnt="0"/>
      <dgm:spPr/>
    </dgm:pt>
    <dgm:pt modelId="{262258EC-6711-4A8E-AF99-F005C83104CC}" type="pres">
      <dgm:prSet presAssocID="{F14AD64F-BD3E-471E-A0BD-8C43B5F6F4D0}" presName="thickLine" presStyleLbl="alignNode1" presStyleIdx="2" presStyleCnt="6"/>
      <dgm:spPr/>
    </dgm:pt>
    <dgm:pt modelId="{DE980CC2-A2AB-49FB-B870-2960D57306CF}" type="pres">
      <dgm:prSet presAssocID="{F14AD64F-BD3E-471E-A0BD-8C43B5F6F4D0}" presName="horz1" presStyleCnt="0"/>
      <dgm:spPr/>
    </dgm:pt>
    <dgm:pt modelId="{13F1E869-16EF-45EA-9A63-375CA97C0E1D}" type="pres">
      <dgm:prSet presAssocID="{F14AD64F-BD3E-471E-A0BD-8C43B5F6F4D0}" presName="tx1" presStyleLbl="revTx" presStyleIdx="2" presStyleCnt="6"/>
      <dgm:spPr/>
    </dgm:pt>
    <dgm:pt modelId="{0EC31E1D-2A31-4335-B1AE-01DE6E6CC1EB}" type="pres">
      <dgm:prSet presAssocID="{F14AD64F-BD3E-471E-A0BD-8C43B5F6F4D0}" presName="vert1" presStyleCnt="0"/>
      <dgm:spPr/>
    </dgm:pt>
    <dgm:pt modelId="{AAC54E80-E7BD-49C0-85CE-D1B334AE141F}" type="pres">
      <dgm:prSet presAssocID="{6B8D412E-C8D0-463A-8F26-EE069139B049}" presName="thickLine" presStyleLbl="alignNode1" presStyleIdx="3" presStyleCnt="6"/>
      <dgm:spPr/>
    </dgm:pt>
    <dgm:pt modelId="{2CF909C8-740B-4816-A665-A2A361B0135B}" type="pres">
      <dgm:prSet presAssocID="{6B8D412E-C8D0-463A-8F26-EE069139B049}" presName="horz1" presStyleCnt="0"/>
      <dgm:spPr/>
    </dgm:pt>
    <dgm:pt modelId="{FE07F558-3539-4DF9-A6BF-03AE23013464}" type="pres">
      <dgm:prSet presAssocID="{6B8D412E-C8D0-463A-8F26-EE069139B049}" presName="tx1" presStyleLbl="revTx" presStyleIdx="3" presStyleCnt="6"/>
      <dgm:spPr/>
    </dgm:pt>
    <dgm:pt modelId="{CF19DD3A-06FD-4871-B96F-3E9D160AB738}" type="pres">
      <dgm:prSet presAssocID="{6B8D412E-C8D0-463A-8F26-EE069139B049}" presName="vert1" presStyleCnt="0"/>
      <dgm:spPr/>
    </dgm:pt>
    <dgm:pt modelId="{36D41B8B-0538-48AE-8DB9-546EB356BC8C}" type="pres">
      <dgm:prSet presAssocID="{FB93E625-9B91-4ABC-B0A0-EE67A96A1AF3}" presName="thickLine" presStyleLbl="alignNode1" presStyleIdx="4" presStyleCnt="6"/>
      <dgm:spPr/>
    </dgm:pt>
    <dgm:pt modelId="{01F51E26-53BD-420B-AF03-6BB8714FB862}" type="pres">
      <dgm:prSet presAssocID="{FB93E625-9B91-4ABC-B0A0-EE67A96A1AF3}" presName="horz1" presStyleCnt="0"/>
      <dgm:spPr/>
    </dgm:pt>
    <dgm:pt modelId="{8D186E94-CD90-407E-8698-F97D3DDF14E6}" type="pres">
      <dgm:prSet presAssocID="{FB93E625-9B91-4ABC-B0A0-EE67A96A1AF3}" presName="tx1" presStyleLbl="revTx" presStyleIdx="4" presStyleCnt="6"/>
      <dgm:spPr/>
    </dgm:pt>
    <dgm:pt modelId="{92D277A1-80F4-4569-88A0-4EE9DE115601}" type="pres">
      <dgm:prSet presAssocID="{FB93E625-9B91-4ABC-B0A0-EE67A96A1AF3}" presName="vert1" presStyleCnt="0"/>
      <dgm:spPr/>
    </dgm:pt>
    <dgm:pt modelId="{2EA7F312-DC54-4B49-855B-9470640AFC6C}" type="pres">
      <dgm:prSet presAssocID="{81ED11FF-03C4-482E-90EE-F05BF1890B04}" presName="thickLine" presStyleLbl="alignNode1" presStyleIdx="5" presStyleCnt="6"/>
      <dgm:spPr/>
    </dgm:pt>
    <dgm:pt modelId="{1D4D08D1-2807-4950-95A2-F0C991D8490D}" type="pres">
      <dgm:prSet presAssocID="{81ED11FF-03C4-482E-90EE-F05BF1890B04}" presName="horz1" presStyleCnt="0"/>
      <dgm:spPr/>
    </dgm:pt>
    <dgm:pt modelId="{8B10C836-7A73-4490-9581-A5B6B6489FF2}" type="pres">
      <dgm:prSet presAssocID="{81ED11FF-03C4-482E-90EE-F05BF1890B04}" presName="tx1" presStyleLbl="revTx" presStyleIdx="5" presStyleCnt="6"/>
      <dgm:spPr/>
    </dgm:pt>
    <dgm:pt modelId="{E7527564-1E74-4B06-BE39-5BCFEC4381F0}" type="pres">
      <dgm:prSet presAssocID="{81ED11FF-03C4-482E-90EE-F05BF1890B04}" presName="vert1" presStyleCnt="0"/>
      <dgm:spPr/>
    </dgm:pt>
  </dgm:ptLst>
  <dgm:cxnLst>
    <dgm:cxn modelId="{AA339D0C-B940-448B-98B5-D2CE9F45B6F6}" srcId="{B1FE22B7-1406-42FC-9947-4AB6E77E2AC2}" destId="{F14AD64F-BD3E-471E-A0BD-8C43B5F6F4D0}" srcOrd="2" destOrd="0" parTransId="{FEF0C80E-43C8-4EAA-9E7A-4781160EECD1}" sibTransId="{98A54D94-015B-4C57-BB89-DDF9FD7896A6}"/>
    <dgm:cxn modelId="{2907981C-E8F7-4D49-B14B-56B8229B4F6C}" srcId="{B1FE22B7-1406-42FC-9947-4AB6E77E2AC2}" destId="{FB93E625-9B91-4ABC-B0A0-EE67A96A1AF3}" srcOrd="4" destOrd="0" parTransId="{0567BD04-B357-4429-AD7E-DCBD4FA27211}" sibTransId="{786187D3-6F8B-4413-82E8-33C836FE17FE}"/>
    <dgm:cxn modelId="{8376882A-1FA2-40FF-AC61-C71D5B7D42C7}" type="presOf" srcId="{1E2FBAF1-EFFC-4970-940E-DF448078E6AF}" destId="{6E69DF79-B4C5-4CD0-BE23-C2B25A61B10F}" srcOrd="0" destOrd="0" presId="urn:microsoft.com/office/officeart/2008/layout/LinedList"/>
    <dgm:cxn modelId="{FF20315B-854B-4352-B28E-0FDD0B124B37}" type="presOf" srcId="{F14AD64F-BD3E-471E-A0BD-8C43B5F6F4D0}" destId="{13F1E869-16EF-45EA-9A63-375CA97C0E1D}" srcOrd="0" destOrd="0" presId="urn:microsoft.com/office/officeart/2008/layout/LinedList"/>
    <dgm:cxn modelId="{CF8EFB42-D4E5-4746-A34C-2721525739CF}" srcId="{B1FE22B7-1406-42FC-9947-4AB6E77E2AC2}" destId="{1E2FBAF1-EFFC-4970-940E-DF448078E6AF}" srcOrd="1" destOrd="0" parTransId="{7AE2BC1E-5725-474C-A863-1A981BC26974}" sibTransId="{076D9D99-037F-4D15-A286-146C7247F0C3}"/>
    <dgm:cxn modelId="{4AC1FC45-B300-42B5-93CF-E5A5E2F1E665}" srcId="{B1FE22B7-1406-42FC-9947-4AB6E77E2AC2}" destId="{56D63E2E-51C4-4089-8D27-83C8D46013F1}" srcOrd="0" destOrd="0" parTransId="{BEFFF1CF-039F-451E-A462-767050A687FB}" sibTransId="{47235CDF-192D-4B9D-9E7E-CF032C6273D3}"/>
    <dgm:cxn modelId="{B034316E-CD15-4E3E-AE05-1043BDBCA3DB}" type="presOf" srcId="{6B8D412E-C8D0-463A-8F26-EE069139B049}" destId="{FE07F558-3539-4DF9-A6BF-03AE23013464}" srcOrd="0" destOrd="0" presId="urn:microsoft.com/office/officeart/2008/layout/LinedList"/>
    <dgm:cxn modelId="{D3802177-F9AA-4EB8-9871-641238B8FC7B}" srcId="{B1FE22B7-1406-42FC-9947-4AB6E77E2AC2}" destId="{6B8D412E-C8D0-463A-8F26-EE069139B049}" srcOrd="3" destOrd="0" parTransId="{46A7E300-C94C-4D63-9394-B8F96364AF13}" sibTransId="{CF9A1DAF-3023-43B8-A6E4-04EE4EA06B9B}"/>
    <dgm:cxn modelId="{D94DC9AC-F14E-4AA1-AC8F-1C2D80289A2A}" srcId="{B1FE22B7-1406-42FC-9947-4AB6E77E2AC2}" destId="{81ED11FF-03C4-482E-90EE-F05BF1890B04}" srcOrd="5" destOrd="0" parTransId="{2421A86E-11E6-42A6-8E77-9CE9C1A38651}" sibTransId="{21C5C1B7-A1B5-4ADB-8B7B-53A803E7FA04}"/>
    <dgm:cxn modelId="{7C3061B7-FF00-447B-82F4-86E9EDD0CA26}" type="presOf" srcId="{FB93E625-9B91-4ABC-B0A0-EE67A96A1AF3}" destId="{8D186E94-CD90-407E-8698-F97D3DDF14E6}" srcOrd="0" destOrd="0" presId="urn:microsoft.com/office/officeart/2008/layout/LinedList"/>
    <dgm:cxn modelId="{5C9821C5-F8C6-4B6F-9214-1FA75BCD1A41}" type="presOf" srcId="{81ED11FF-03C4-482E-90EE-F05BF1890B04}" destId="{8B10C836-7A73-4490-9581-A5B6B6489FF2}" srcOrd="0" destOrd="0" presId="urn:microsoft.com/office/officeart/2008/layout/LinedList"/>
    <dgm:cxn modelId="{AC3949E2-A338-4DEC-899E-766F53ABFCDB}" type="presOf" srcId="{B1FE22B7-1406-42FC-9947-4AB6E77E2AC2}" destId="{255FF212-7F1D-4863-9E40-F638EB7900DB}" srcOrd="0" destOrd="0" presId="urn:microsoft.com/office/officeart/2008/layout/LinedList"/>
    <dgm:cxn modelId="{9ADA60FF-3109-4ED8-8096-CAA52CB50590}" type="presOf" srcId="{56D63E2E-51C4-4089-8D27-83C8D46013F1}" destId="{D0949E90-217B-4A26-B386-AF44F3B9E888}" srcOrd="0" destOrd="0" presId="urn:microsoft.com/office/officeart/2008/layout/LinedList"/>
    <dgm:cxn modelId="{14D32D6A-60D7-4511-9927-7BEFF4C9305F}" type="presParOf" srcId="{255FF212-7F1D-4863-9E40-F638EB7900DB}" destId="{E729C06B-38DD-422E-A4E2-34E074A943EC}" srcOrd="0" destOrd="0" presId="urn:microsoft.com/office/officeart/2008/layout/LinedList"/>
    <dgm:cxn modelId="{7B451E68-92E0-45C3-B296-18017983E0B8}" type="presParOf" srcId="{255FF212-7F1D-4863-9E40-F638EB7900DB}" destId="{610802B5-FA60-4191-A5F4-22C267A56DFC}" srcOrd="1" destOrd="0" presId="urn:microsoft.com/office/officeart/2008/layout/LinedList"/>
    <dgm:cxn modelId="{19473FD6-46AC-44C3-91C4-DC78AD599FEC}" type="presParOf" srcId="{610802B5-FA60-4191-A5F4-22C267A56DFC}" destId="{D0949E90-217B-4A26-B386-AF44F3B9E888}" srcOrd="0" destOrd="0" presId="urn:microsoft.com/office/officeart/2008/layout/LinedList"/>
    <dgm:cxn modelId="{5CDD4477-D694-4360-AF97-5CEDF5CCF238}" type="presParOf" srcId="{610802B5-FA60-4191-A5F4-22C267A56DFC}" destId="{7BAA6AF1-34BC-44AE-BD95-23DDBB0062A5}" srcOrd="1" destOrd="0" presId="urn:microsoft.com/office/officeart/2008/layout/LinedList"/>
    <dgm:cxn modelId="{BF1D3DF4-215E-4F19-BF39-98649B4345BC}" type="presParOf" srcId="{255FF212-7F1D-4863-9E40-F638EB7900DB}" destId="{8602FEC4-FE8D-40FA-814F-07E1CEF9B234}" srcOrd="2" destOrd="0" presId="urn:microsoft.com/office/officeart/2008/layout/LinedList"/>
    <dgm:cxn modelId="{D4AC7E7D-8640-46A3-B33D-D73E35DAB455}" type="presParOf" srcId="{255FF212-7F1D-4863-9E40-F638EB7900DB}" destId="{680EFB2E-918F-4D39-8735-220742FCBFFC}" srcOrd="3" destOrd="0" presId="urn:microsoft.com/office/officeart/2008/layout/LinedList"/>
    <dgm:cxn modelId="{05507F95-CAA6-4E75-AF38-534D9C4D8877}" type="presParOf" srcId="{680EFB2E-918F-4D39-8735-220742FCBFFC}" destId="{6E69DF79-B4C5-4CD0-BE23-C2B25A61B10F}" srcOrd="0" destOrd="0" presId="urn:microsoft.com/office/officeart/2008/layout/LinedList"/>
    <dgm:cxn modelId="{BB59E2B6-9DA2-428D-AA05-B7E4DDA26932}" type="presParOf" srcId="{680EFB2E-918F-4D39-8735-220742FCBFFC}" destId="{62E9ADFA-0F13-43A0-9377-CB71C059937A}" srcOrd="1" destOrd="0" presId="urn:microsoft.com/office/officeart/2008/layout/LinedList"/>
    <dgm:cxn modelId="{6AAA605A-D914-4406-A881-95D81803F6C2}" type="presParOf" srcId="{255FF212-7F1D-4863-9E40-F638EB7900DB}" destId="{262258EC-6711-4A8E-AF99-F005C83104CC}" srcOrd="4" destOrd="0" presId="urn:microsoft.com/office/officeart/2008/layout/LinedList"/>
    <dgm:cxn modelId="{446E9C20-68B6-4FAC-A32C-045044B730F6}" type="presParOf" srcId="{255FF212-7F1D-4863-9E40-F638EB7900DB}" destId="{DE980CC2-A2AB-49FB-B870-2960D57306CF}" srcOrd="5" destOrd="0" presId="urn:microsoft.com/office/officeart/2008/layout/LinedList"/>
    <dgm:cxn modelId="{9B96DC3B-7693-4C36-A398-B83367F75F9D}" type="presParOf" srcId="{DE980CC2-A2AB-49FB-B870-2960D57306CF}" destId="{13F1E869-16EF-45EA-9A63-375CA97C0E1D}" srcOrd="0" destOrd="0" presId="urn:microsoft.com/office/officeart/2008/layout/LinedList"/>
    <dgm:cxn modelId="{C2BABC28-0E70-4E50-943C-97CC3684A054}" type="presParOf" srcId="{DE980CC2-A2AB-49FB-B870-2960D57306CF}" destId="{0EC31E1D-2A31-4335-B1AE-01DE6E6CC1EB}" srcOrd="1" destOrd="0" presId="urn:microsoft.com/office/officeart/2008/layout/LinedList"/>
    <dgm:cxn modelId="{AEC1A243-493E-4A98-A995-DEA7171B328A}" type="presParOf" srcId="{255FF212-7F1D-4863-9E40-F638EB7900DB}" destId="{AAC54E80-E7BD-49C0-85CE-D1B334AE141F}" srcOrd="6" destOrd="0" presId="urn:microsoft.com/office/officeart/2008/layout/LinedList"/>
    <dgm:cxn modelId="{BDE09FCA-2559-4054-B46D-68E194C3CD82}" type="presParOf" srcId="{255FF212-7F1D-4863-9E40-F638EB7900DB}" destId="{2CF909C8-740B-4816-A665-A2A361B0135B}" srcOrd="7" destOrd="0" presId="urn:microsoft.com/office/officeart/2008/layout/LinedList"/>
    <dgm:cxn modelId="{FBBDE143-7B13-4DCB-8CA0-745E15327732}" type="presParOf" srcId="{2CF909C8-740B-4816-A665-A2A361B0135B}" destId="{FE07F558-3539-4DF9-A6BF-03AE23013464}" srcOrd="0" destOrd="0" presId="urn:microsoft.com/office/officeart/2008/layout/LinedList"/>
    <dgm:cxn modelId="{BEA71979-BDA5-423B-A5FA-A2ABE7C4986D}" type="presParOf" srcId="{2CF909C8-740B-4816-A665-A2A361B0135B}" destId="{CF19DD3A-06FD-4871-B96F-3E9D160AB738}" srcOrd="1" destOrd="0" presId="urn:microsoft.com/office/officeart/2008/layout/LinedList"/>
    <dgm:cxn modelId="{7075555D-863C-4621-9718-D3D11D09B0AF}" type="presParOf" srcId="{255FF212-7F1D-4863-9E40-F638EB7900DB}" destId="{36D41B8B-0538-48AE-8DB9-546EB356BC8C}" srcOrd="8" destOrd="0" presId="urn:microsoft.com/office/officeart/2008/layout/LinedList"/>
    <dgm:cxn modelId="{A6F4E653-2D1A-4399-A00E-77440E7B0927}" type="presParOf" srcId="{255FF212-7F1D-4863-9E40-F638EB7900DB}" destId="{01F51E26-53BD-420B-AF03-6BB8714FB862}" srcOrd="9" destOrd="0" presId="urn:microsoft.com/office/officeart/2008/layout/LinedList"/>
    <dgm:cxn modelId="{42EA6D56-090A-4F4D-B4E2-452E0F542CBF}" type="presParOf" srcId="{01F51E26-53BD-420B-AF03-6BB8714FB862}" destId="{8D186E94-CD90-407E-8698-F97D3DDF14E6}" srcOrd="0" destOrd="0" presId="urn:microsoft.com/office/officeart/2008/layout/LinedList"/>
    <dgm:cxn modelId="{F2DAB80A-B6D5-484C-96C6-28A2CF17F8E6}" type="presParOf" srcId="{01F51E26-53BD-420B-AF03-6BB8714FB862}" destId="{92D277A1-80F4-4569-88A0-4EE9DE115601}" srcOrd="1" destOrd="0" presId="urn:microsoft.com/office/officeart/2008/layout/LinedList"/>
    <dgm:cxn modelId="{391ECA11-0DC5-4E30-B2F7-D615AF26718F}" type="presParOf" srcId="{255FF212-7F1D-4863-9E40-F638EB7900DB}" destId="{2EA7F312-DC54-4B49-855B-9470640AFC6C}" srcOrd="10" destOrd="0" presId="urn:microsoft.com/office/officeart/2008/layout/LinedList"/>
    <dgm:cxn modelId="{2025A049-94D9-4DA8-BCB7-0F008053C748}" type="presParOf" srcId="{255FF212-7F1D-4863-9E40-F638EB7900DB}" destId="{1D4D08D1-2807-4950-95A2-F0C991D8490D}" srcOrd="11" destOrd="0" presId="urn:microsoft.com/office/officeart/2008/layout/LinedList"/>
    <dgm:cxn modelId="{DF176AA5-70E2-4AA2-AEC2-A6DF8F693F9B}" type="presParOf" srcId="{1D4D08D1-2807-4950-95A2-F0C991D8490D}" destId="{8B10C836-7A73-4490-9581-A5B6B6489FF2}" srcOrd="0" destOrd="0" presId="urn:microsoft.com/office/officeart/2008/layout/LinedList"/>
    <dgm:cxn modelId="{64FA75C4-88D1-48C4-9292-37642CE898B5}" type="presParOf" srcId="{1D4D08D1-2807-4950-95A2-F0C991D8490D}" destId="{E7527564-1E74-4B06-BE39-5BCFEC4381F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4A24A8C1-6A29-47B1-A3F8-113B4F64A85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8E5CEE0-657C-4D69-A190-7015FDD879E0}">
      <dgm:prSet/>
      <dgm:spPr/>
      <dgm:t>
        <a:bodyPr/>
        <a:lstStyle/>
        <a:p>
          <a:r>
            <a:rPr lang="en-US"/>
            <a:t>Text D – Finlands fyra årstider</a:t>
          </a:r>
        </a:p>
      </dgm:t>
    </dgm:pt>
    <dgm:pt modelId="{5073D733-AEBD-4BCC-A748-5D0CA853EFFD}" type="parTrans" cxnId="{9B58DFBB-A4D2-4BF8-A7F1-C9C72C6E63E6}">
      <dgm:prSet/>
      <dgm:spPr/>
      <dgm:t>
        <a:bodyPr/>
        <a:lstStyle/>
        <a:p>
          <a:endParaRPr lang="en-US"/>
        </a:p>
      </dgm:t>
    </dgm:pt>
    <dgm:pt modelId="{2C0C5DFD-B39B-40CA-AB32-354B31F0FCB1}" type="sibTrans" cxnId="{9B58DFBB-A4D2-4BF8-A7F1-C9C72C6E63E6}">
      <dgm:prSet/>
      <dgm:spPr/>
      <dgm:t>
        <a:bodyPr/>
        <a:lstStyle/>
        <a:p>
          <a:endParaRPr lang="en-US"/>
        </a:p>
      </dgm:t>
    </dgm:pt>
    <dgm:pt modelId="{DB8A77D9-2E18-4794-86E9-25DD16EA4474}">
      <dgm:prSet/>
      <dgm:spPr/>
      <dgm:t>
        <a:bodyPr/>
        <a:lstStyle/>
        <a:p>
          <a:r>
            <a:rPr lang="en-US"/>
            <a:t>• Lyssna på texten </a:t>
          </a:r>
        </a:p>
      </dgm:t>
    </dgm:pt>
    <dgm:pt modelId="{EAF4C216-1871-4A69-97AD-71E7B7435F80}" type="parTrans" cxnId="{89914577-4E0D-4356-A6B7-CDC3EF6890F9}">
      <dgm:prSet/>
      <dgm:spPr/>
      <dgm:t>
        <a:bodyPr/>
        <a:lstStyle/>
        <a:p>
          <a:endParaRPr lang="en-US"/>
        </a:p>
      </dgm:t>
    </dgm:pt>
    <dgm:pt modelId="{2019DD7A-CCE6-4770-81C3-95E1D8DB92A7}" type="sibTrans" cxnId="{89914577-4E0D-4356-A6B7-CDC3EF6890F9}">
      <dgm:prSet/>
      <dgm:spPr/>
      <dgm:t>
        <a:bodyPr/>
        <a:lstStyle/>
        <a:p>
          <a:endParaRPr lang="en-US"/>
        </a:p>
      </dgm:t>
    </dgm:pt>
    <dgm:pt modelId="{767396B7-B7DB-4BF3-B25B-A1AC5E0B65B4}">
      <dgm:prSet/>
      <dgm:spPr/>
      <dgm:t>
        <a:bodyPr/>
        <a:lstStyle/>
        <a:p>
          <a:r>
            <a:rPr lang="en-US"/>
            <a:t>• Läs texten tillsammans </a:t>
          </a:r>
        </a:p>
      </dgm:t>
    </dgm:pt>
    <dgm:pt modelId="{14D7D138-B8CA-435B-BCDA-62D3B58BEB80}" type="parTrans" cxnId="{A9DFA0A6-B0BC-45DD-BDB2-AD4BDF3CB9BA}">
      <dgm:prSet/>
      <dgm:spPr/>
      <dgm:t>
        <a:bodyPr/>
        <a:lstStyle/>
        <a:p>
          <a:endParaRPr lang="en-US"/>
        </a:p>
      </dgm:t>
    </dgm:pt>
    <dgm:pt modelId="{40918033-B6D8-4258-949B-6ACAE15F4935}" type="sibTrans" cxnId="{A9DFA0A6-B0BC-45DD-BDB2-AD4BDF3CB9BA}">
      <dgm:prSet/>
      <dgm:spPr/>
      <dgm:t>
        <a:bodyPr/>
        <a:lstStyle/>
        <a:p>
          <a:endParaRPr lang="en-US"/>
        </a:p>
      </dgm:t>
    </dgm:pt>
    <dgm:pt modelId="{ECE2A963-5D5E-4EE5-9797-8AD921FFF891}">
      <dgm:prSet/>
      <dgm:spPr/>
      <dgm:t>
        <a:bodyPr/>
        <a:lstStyle/>
        <a:p>
          <a:r>
            <a:rPr lang="en-US"/>
            <a:t>• Plocka 10 nya ord från texten</a:t>
          </a:r>
        </a:p>
      </dgm:t>
    </dgm:pt>
    <dgm:pt modelId="{9BF8CE1C-F37C-42F6-A407-0CE67C5FD871}" type="parTrans" cxnId="{E85EA681-32C4-4D37-9F87-08E3DBC2F1E1}">
      <dgm:prSet/>
      <dgm:spPr/>
      <dgm:t>
        <a:bodyPr/>
        <a:lstStyle/>
        <a:p>
          <a:endParaRPr lang="en-US"/>
        </a:p>
      </dgm:t>
    </dgm:pt>
    <dgm:pt modelId="{1D6A7C57-2231-467B-A689-A19BE9180058}" type="sibTrans" cxnId="{E85EA681-32C4-4D37-9F87-08E3DBC2F1E1}">
      <dgm:prSet/>
      <dgm:spPr/>
      <dgm:t>
        <a:bodyPr/>
        <a:lstStyle/>
        <a:p>
          <a:endParaRPr lang="en-US"/>
        </a:p>
      </dgm:t>
    </dgm:pt>
    <dgm:pt modelId="{A37A5761-BB89-46BA-8626-826054D59835}">
      <dgm:prSet/>
      <dgm:spPr/>
      <dgm:t>
        <a:bodyPr/>
        <a:lstStyle/>
        <a:p>
          <a:r>
            <a:rPr lang="en-US"/>
            <a:t>Övningar D1-D3 på sida 87</a:t>
          </a:r>
        </a:p>
      </dgm:t>
    </dgm:pt>
    <dgm:pt modelId="{493B3FBF-2ECF-4950-99B5-4058686B7C29}" type="parTrans" cxnId="{CF0C39DD-304A-469D-AF1C-DA6721BB8345}">
      <dgm:prSet/>
      <dgm:spPr/>
      <dgm:t>
        <a:bodyPr/>
        <a:lstStyle/>
        <a:p>
          <a:endParaRPr lang="en-US"/>
        </a:p>
      </dgm:t>
    </dgm:pt>
    <dgm:pt modelId="{7C3C6324-F119-4CDA-91CF-BAC0D3D3CCDB}" type="sibTrans" cxnId="{CF0C39DD-304A-469D-AF1C-DA6721BB8345}">
      <dgm:prSet/>
      <dgm:spPr/>
      <dgm:t>
        <a:bodyPr/>
        <a:lstStyle/>
        <a:p>
          <a:endParaRPr lang="en-US"/>
        </a:p>
      </dgm:t>
    </dgm:pt>
    <dgm:pt modelId="{0F670A04-1000-47E3-A98A-3BD1F3EEEF0B}" type="pres">
      <dgm:prSet presAssocID="{4A24A8C1-6A29-47B1-A3F8-113B4F64A85C}" presName="linear" presStyleCnt="0">
        <dgm:presLayoutVars>
          <dgm:animLvl val="lvl"/>
          <dgm:resizeHandles val="exact"/>
        </dgm:presLayoutVars>
      </dgm:prSet>
      <dgm:spPr/>
    </dgm:pt>
    <dgm:pt modelId="{810ACFE8-28BC-4732-BF9F-F29FEEA2FAE5}" type="pres">
      <dgm:prSet presAssocID="{68E5CEE0-657C-4D69-A190-7015FDD879E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0FBFAF1-0D41-473A-9BBF-95B2DAB0EFEE}" type="pres">
      <dgm:prSet presAssocID="{2C0C5DFD-B39B-40CA-AB32-354B31F0FCB1}" presName="spacer" presStyleCnt="0"/>
      <dgm:spPr/>
    </dgm:pt>
    <dgm:pt modelId="{8583621B-BA4F-4242-AEDB-1B1FAA29B25D}" type="pres">
      <dgm:prSet presAssocID="{DB8A77D9-2E18-4794-86E9-25DD16EA447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91EADEB-A13D-457D-A202-B97D0178CB6C}" type="pres">
      <dgm:prSet presAssocID="{2019DD7A-CCE6-4770-81C3-95E1D8DB92A7}" presName="spacer" presStyleCnt="0"/>
      <dgm:spPr/>
    </dgm:pt>
    <dgm:pt modelId="{E3C02611-A06F-4CF1-9DA7-2FEAA70DE12F}" type="pres">
      <dgm:prSet presAssocID="{767396B7-B7DB-4BF3-B25B-A1AC5E0B65B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1B97497-B3BE-4153-A479-E336A1010FA7}" type="pres">
      <dgm:prSet presAssocID="{40918033-B6D8-4258-949B-6ACAE15F4935}" presName="spacer" presStyleCnt="0"/>
      <dgm:spPr/>
    </dgm:pt>
    <dgm:pt modelId="{D4779B59-F8EC-483E-9853-584181635FB9}" type="pres">
      <dgm:prSet presAssocID="{ECE2A963-5D5E-4EE5-9797-8AD921FFF89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5C8CE90-1489-40AD-85F4-7CBDB8C69B27}" type="pres">
      <dgm:prSet presAssocID="{1D6A7C57-2231-467B-A689-A19BE9180058}" presName="spacer" presStyleCnt="0"/>
      <dgm:spPr/>
    </dgm:pt>
    <dgm:pt modelId="{E4AF4D51-251B-4941-AC0E-925172DB6E42}" type="pres">
      <dgm:prSet presAssocID="{A37A5761-BB89-46BA-8626-826054D59835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B876C21F-C1AC-4D5E-8346-567FB2336E35}" type="presOf" srcId="{4A24A8C1-6A29-47B1-A3F8-113B4F64A85C}" destId="{0F670A04-1000-47E3-A98A-3BD1F3EEEF0B}" srcOrd="0" destOrd="0" presId="urn:microsoft.com/office/officeart/2005/8/layout/vList2"/>
    <dgm:cxn modelId="{A824FE36-97C4-4BA7-8970-08996187D95F}" type="presOf" srcId="{A37A5761-BB89-46BA-8626-826054D59835}" destId="{E4AF4D51-251B-4941-AC0E-925172DB6E42}" srcOrd="0" destOrd="0" presId="urn:microsoft.com/office/officeart/2005/8/layout/vList2"/>
    <dgm:cxn modelId="{89914577-4E0D-4356-A6B7-CDC3EF6890F9}" srcId="{4A24A8C1-6A29-47B1-A3F8-113B4F64A85C}" destId="{DB8A77D9-2E18-4794-86E9-25DD16EA4474}" srcOrd="1" destOrd="0" parTransId="{EAF4C216-1871-4A69-97AD-71E7B7435F80}" sibTransId="{2019DD7A-CCE6-4770-81C3-95E1D8DB92A7}"/>
    <dgm:cxn modelId="{E85EA681-32C4-4D37-9F87-08E3DBC2F1E1}" srcId="{4A24A8C1-6A29-47B1-A3F8-113B4F64A85C}" destId="{ECE2A963-5D5E-4EE5-9797-8AD921FFF891}" srcOrd="3" destOrd="0" parTransId="{9BF8CE1C-F37C-42F6-A407-0CE67C5FD871}" sibTransId="{1D6A7C57-2231-467B-A689-A19BE9180058}"/>
    <dgm:cxn modelId="{2C74EBA3-758A-44AC-B777-35EE9D085498}" type="presOf" srcId="{68E5CEE0-657C-4D69-A190-7015FDD879E0}" destId="{810ACFE8-28BC-4732-BF9F-F29FEEA2FAE5}" srcOrd="0" destOrd="0" presId="urn:microsoft.com/office/officeart/2005/8/layout/vList2"/>
    <dgm:cxn modelId="{A9DFA0A6-B0BC-45DD-BDB2-AD4BDF3CB9BA}" srcId="{4A24A8C1-6A29-47B1-A3F8-113B4F64A85C}" destId="{767396B7-B7DB-4BF3-B25B-A1AC5E0B65B4}" srcOrd="2" destOrd="0" parTransId="{14D7D138-B8CA-435B-BCDA-62D3B58BEB80}" sibTransId="{40918033-B6D8-4258-949B-6ACAE15F4935}"/>
    <dgm:cxn modelId="{D0D605A8-092C-48C9-B283-2BCCF4E86531}" type="presOf" srcId="{767396B7-B7DB-4BF3-B25B-A1AC5E0B65B4}" destId="{E3C02611-A06F-4CF1-9DA7-2FEAA70DE12F}" srcOrd="0" destOrd="0" presId="urn:microsoft.com/office/officeart/2005/8/layout/vList2"/>
    <dgm:cxn modelId="{26BE61AC-157B-4A50-9DD0-634D6B6291CF}" type="presOf" srcId="{DB8A77D9-2E18-4794-86E9-25DD16EA4474}" destId="{8583621B-BA4F-4242-AEDB-1B1FAA29B25D}" srcOrd="0" destOrd="0" presId="urn:microsoft.com/office/officeart/2005/8/layout/vList2"/>
    <dgm:cxn modelId="{9B45BDB6-825A-4AFC-8BFE-1A05E98561AD}" type="presOf" srcId="{ECE2A963-5D5E-4EE5-9797-8AD921FFF891}" destId="{D4779B59-F8EC-483E-9853-584181635FB9}" srcOrd="0" destOrd="0" presId="urn:microsoft.com/office/officeart/2005/8/layout/vList2"/>
    <dgm:cxn modelId="{9B58DFBB-A4D2-4BF8-A7F1-C9C72C6E63E6}" srcId="{4A24A8C1-6A29-47B1-A3F8-113B4F64A85C}" destId="{68E5CEE0-657C-4D69-A190-7015FDD879E0}" srcOrd="0" destOrd="0" parTransId="{5073D733-AEBD-4BCC-A748-5D0CA853EFFD}" sibTransId="{2C0C5DFD-B39B-40CA-AB32-354B31F0FCB1}"/>
    <dgm:cxn modelId="{CF0C39DD-304A-469D-AF1C-DA6721BB8345}" srcId="{4A24A8C1-6A29-47B1-A3F8-113B4F64A85C}" destId="{A37A5761-BB89-46BA-8626-826054D59835}" srcOrd="4" destOrd="0" parTransId="{493B3FBF-2ECF-4950-99B5-4058686B7C29}" sibTransId="{7C3C6324-F119-4CDA-91CF-BAC0D3D3CCDB}"/>
    <dgm:cxn modelId="{3811C1C1-DDBF-46DD-9A9A-85BA88C023C2}" type="presParOf" srcId="{0F670A04-1000-47E3-A98A-3BD1F3EEEF0B}" destId="{810ACFE8-28BC-4732-BF9F-F29FEEA2FAE5}" srcOrd="0" destOrd="0" presId="urn:microsoft.com/office/officeart/2005/8/layout/vList2"/>
    <dgm:cxn modelId="{271E5902-7964-4372-8FC4-64EFC9743439}" type="presParOf" srcId="{0F670A04-1000-47E3-A98A-3BD1F3EEEF0B}" destId="{50FBFAF1-0D41-473A-9BBF-95B2DAB0EFEE}" srcOrd="1" destOrd="0" presId="urn:microsoft.com/office/officeart/2005/8/layout/vList2"/>
    <dgm:cxn modelId="{AFA29A3D-66E8-428A-BE13-056376669C3C}" type="presParOf" srcId="{0F670A04-1000-47E3-A98A-3BD1F3EEEF0B}" destId="{8583621B-BA4F-4242-AEDB-1B1FAA29B25D}" srcOrd="2" destOrd="0" presId="urn:microsoft.com/office/officeart/2005/8/layout/vList2"/>
    <dgm:cxn modelId="{FC7E18B8-918A-4FC5-99EE-366C69161F59}" type="presParOf" srcId="{0F670A04-1000-47E3-A98A-3BD1F3EEEF0B}" destId="{291EADEB-A13D-457D-A202-B97D0178CB6C}" srcOrd="3" destOrd="0" presId="urn:microsoft.com/office/officeart/2005/8/layout/vList2"/>
    <dgm:cxn modelId="{C5D3D085-208E-4582-B54D-F3C1F2DF0C5C}" type="presParOf" srcId="{0F670A04-1000-47E3-A98A-3BD1F3EEEF0B}" destId="{E3C02611-A06F-4CF1-9DA7-2FEAA70DE12F}" srcOrd="4" destOrd="0" presId="urn:microsoft.com/office/officeart/2005/8/layout/vList2"/>
    <dgm:cxn modelId="{12636FAA-4DBC-49E6-ACBC-421B536F7F76}" type="presParOf" srcId="{0F670A04-1000-47E3-A98A-3BD1F3EEEF0B}" destId="{61B97497-B3BE-4153-A479-E336A1010FA7}" srcOrd="5" destOrd="0" presId="urn:microsoft.com/office/officeart/2005/8/layout/vList2"/>
    <dgm:cxn modelId="{C518CC6B-E144-48EE-A4CB-34AE6CBD6DB5}" type="presParOf" srcId="{0F670A04-1000-47E3-A98A-3BD1F3EEEF0B}" destId="{D4779B59-F8EC-483E-9853-584181635FB9}" srcOrd="6" destOrd="0" presId="urn:microsoft.com/office/officeart/2005/8/layout/vList2"/>
    <dgm:cxn modelId="{3012127E-2E05-461D-A5BB-5E6AE9B0661B}" type="presParOf" srcId="{0F670A04-1000-47E3-A98A-3BD1F3EEEF0B}" destId="{65C8CE90-1489-40AD-85F4-7CBDB8C69B27}" srcOrd="7" destOrd="0" presId="urn:microsoft.com/office/officeart/2005/8/layout/vList2"/>
    <dgm:cxn modelId="{4E8469A4-2A5C-4406-9317-08F9CCED3479}" type="presParOf" srcId="{0F670A04-1000-47E3-A98A-3BD1F3EEEF0B}" destId="{E4AF4D51-251B-4941-AC0E-925172DB6E4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77E8C93F-B070-4FF2-A081-EDDF20A35FE5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4AB14660-3CCB-4B37-9533-A3C54ABD8E22}">
      <dgm:prSet/>
      <dgm:spPr/>
      <dgm:t>
        <a:bodyPr/>
        <a:lstStyle/>
        <a:p>
          <a:r>
            <a:rPr lang="en-US"/>
            <a:t>Diskutera vädret?</a:t>
          </a:r>
        </a:p>
      </dgm:t>
    </dgm:pt>
    <dgm:pt modelId="{5A9D2145-8D3B-4AA2-927E-E7FF5C600073}" type="parTrans" cxnId="{C8523A5C-2B1E-4F49-8EB9-D6BC3A1F4991}">
      <dgm:prSet/>
      <dgm:spPr/>
      <dgm:t>
        <a:bodyPr/>
        <a:lstStyle/>
        <a:p>
          <a:endParaRPr lang="en-US"/>
        </a:p>
      </dgm:t>
    </dgm:pt>
    <dgm:pt modelId="{E55E88D3-FE59-467A-A9F8-509CF4D16476}" type="sibTrans" cxnId="{C8523A5C-2B1E-4F49-8EB9-D6BC3A1F4991}">
      <dgm:prSet/>
      <dgm:spPr/>
      <dgm:t>
        <a:bodyPr/>
        <a:lstStyle/>
        <a:p>
          <a:endParaRPr lang="en-US"/>
        </a:p>
      </dgm:t>
    </dgm:pt>
    <dgm:pt modelId="{41E4327A-4194-499E-A2AE-18680B5108DB}">
      <dgm:prSet/>
      <dgm:spPr/>
      <dgm:t>
        <a:bodyPr/>
        <a:lstStyle/>
        <a:p>
          <a:r>
            <a:rPr lang="en-US"/>
            <a:t>Hurdant är vädret i dag?</a:t>
          </a:r>
        </a:p>
      </dgm:t>
    </dgm:pt>
    <dgm:pt modelId="{4C70A2C1-300E-4DA0-B7A8-B6579B4C127E}" type="parTrans" cxnId="{BD836D3D-D0DC-4AAB-87AE-43B55494B1E4}">
      <dgm:prSet/>
      <dgm:spPr/>
      <dgm:t>
        <a:bodyPr/>
        <a:lstStyle/>
        <a:p>
          <a:endParaRPr lang="en-US"/>
        </a:p>
      </dgm:t>
    </dgm:pt>
    <dgm:pt modelId="{BF1B9BAC-F8AD-4AA2-BDF1-21916C7112C6}" type="sibTrans" cxnId="{BD836D3D-D0DC-4AAB-87AE-43B55494B1E4}">
      <dgm:prSet/>
      <dgm:spPr/>
      <dgm:t>
        <a:bodyPr/>
        <a:lstStyle/>
        <a:p>
          <a:endParaRPr lang="en-US"/>
        </a:p>
      </dgm:t>
    </dgm:pt>
    <dgm:pt modelId="{B7F3314D-2C82-49C9-A27F-13059C728B0A}">
      <dgm:prSet/>
      <dgm:spPr/>
      <dgm:t>
        <a:bodyPr/>
        <a:lstStyle/>
        <a:p>
          <a:r>
            <a:rPr lang="en-US"/>
            <a:t>Vad säger väderprognosen för… </a:t>
          </a:r>
        </a:p>
      </dgm:t>
    </dgm:pt>
    <dgm:pt modelId="{DBFC0C2E-15E5-4860-9416-B17A3C3BF9B5}" type="parTrans" cxnId="{62730116-2AE0-4566-ABED-0A52214C03FB}">
      <dgm:prSet/>
      <dgm:spPr/>
      <dgm:t>
        <a:bodyPr/>
        <a:lstStyle/>
        <a:p>
          <a:endParaRPr lang="en-US"/>
        </a:p>
      </dgm:t>
    </dgm:pt>
    <dgm:pt modelId="{70298EBB-9FB3-4192-AC2A-46847246D83C}" type="sibTrans" cxnId="{62730116-2AE0-4566-ABED-0A52214C03FB}">
      <dgm:prSet/>
      <dgm:spPr/>
      <dgm:t>
        <a:bodyPr/>
        <a:lstStyle/>
        <a:p>
          <a:endParaRPr lang="en-US"/>
        </a:p>
      </dgm:t>
    </dgm:pt>
    <dgm:pt modelId="{277A4EC9-8B45-4483-B4E4-CB9DD1A22147}">
      <dgm:prSet/>
      <dgm:spPr/>
      <dgm:t>
        <a:bodyPr/>
        <a:lstStyle/>
        <a:p>
          <a:r>
            <a:rPr lang="en-US"/>
            <a:t>i dag </a:t>
          </a:r>
        </a:p>
      </dgm:t>
    </dgm:pt>
    <dgm:pt modelId="{55F7C103-5BA6-40EF-B645-C54AC35257A6}" type="parTrans" cxnId="{AABC5AB1-E7B4-44C3-A008-BC4F255FE0A1}">
      <dgm:prSet/>
      <dgm:spPr/>
      <dgm:t>
        <a:bodyPr/>
        <a:lstStyle/>
        <a:p>
          <a:endParaRPr lang="en-US"/>
        </a:p>
      </dgm:t>
    </dgm:pt>
    <dgm:pt modelId="{F5079750-8E28-419F-B344-ACE95BFA9BEF}" type="sibTrans" cxnId="{AABC5AB1-E7B4-44C3-A008-BC4F255FE0A1}">
      <dgm:prSet/>
      <dgm:spPr/>
      <dgm:t>
        <a:bodyPr/>
        <a:lstStyle/>
        <a:p>
          <a:endParaRPr lang="en-US"/>
        </a:p>
      </dgm:t>
    </dgm:pt>
    <dgm:pt modelId="{2C05E68D-2170-4A16-B2BB-664A0C4C9FEA}">
      <dgm:prSet/>
      <dgm:spPr/>
      <dgm:t>
        <a:bodyPr/>
        <a:lstStyle/>
        <a:p>
          <a:r>
            <a:rPr lang="en-US"/>
            <a:t>i morgon </a:t>
          </a:r>
        </a:p>
      </dgm:t>
    </dgm:pt>
    <dgm:pt modelId="{788E1461-1B86-431D-9B23-3872AA3383AD}" type="parTrans" cxnId="{031D4C4C-FB18-40DF-83FA-EA0C62BA7488}">
      <dgm:prSet/>
      <dgm:spPr/>
      <dgm:t>
        <a:bodyPr/>
        <a:lstStyle/>
        <a:p>
          <a:endParaRPr lang="en-US"/>
        </a:p>
      </dgm:t>
    </dgm:pt>
    <dgm:pt modelId="{40DE205B-ECC3-4A86-8DF1-D87BA4B0ECE2}" type="sibTrans" cxnId="{031D4C4C-FB18-40DF-83FA-EA0C62BA7488}">
      <dgm:prSet/>
      <dgm:spPr/>
      <dgm:t>
        <a:bodyPr/>
        <a:lstStyle/>
        <a:p>
          <a:endParaRPr lang="en-US"/>
        </a:p>
      </dgm:t>
    </dgm:pt>
    <dgm:pt modelId="{31B63094-4992-431C-AB31-593B73706050}">
      <dgm:prSet/>
      <dgm:spPr/>
      <dgm:t>
        <a:bodyPr/>
        <a:lstStyle/>
        <a:p>
          <a:r>
            <a:rPr lang="en-US"/>
            <a:t>denna vecka? </a:t>
          </a:r>
        </a:p>
      </dgm:t>
    </dgm:pt>
    <dgm:pt modelId="{E180B25E-AFD1-479B-8593-ABC684073EEB}" type="parTrans" cxnId="{73AD4FF0-E313-4906-AD8D-521B90BD74A1}">
      <dgm:prSet/>
      <dgm:spPr/>
      <dgm:t>
        <a:bodyPr/>
        <a:lstStyle/>
        <a:p>
          <a:endParaRPr lang="en-US"/>
        </a:p>
      </dgm:t>
    </dgm:pt>
    <dgm:pt modelId="{D81CF22E-62FD-4EEE-8310-52A0950B7EAA}" type="sibTrans" cxnId="{73AD4FF0-E313-4906-AD8D-521B90BD74A1}">
      <dgm:prSet/>
      <dgm:spPr/>
      <dgm:t>
        <a:bodyPr/>
        <a:lstStyle/>
        <a:p>
          <a:endParaRPr lang="en-US"/>
        </a:p>
      </dgm:t>
    </dgm:pt>
    <dgm:pt modelId="{BCEAE35D-EDC5-4B1D-8CEE-7BB8993EDADF}">
      <dgm:prSet/>
      <dgm:spPr/>
      <dgm:t>
        <a:bodyPr/>
        <a:lstStyle/>
        <a:p>
          <a:r>
            <a:rPr lang="en-US"/>
            <a:t>Hurdant kan vädret vara...  på vintern? på våren? på sommaren?  på hösten? </a:t>
          </a:r>
        </a:p>
      </dgm:t>
    </dgm:pt>
    <dgm:pt modelId="{366E6DE2-7AD2-46EC-956D-CD539BAB8CAB}" type="parTrans" cxnId="{16D5C937-61AC-4C6F-877A-9753022F7F21}">
      <dgm:prSet/>
      <dgm:spPr/>
      <dgm:t>
        <a:bodyPr/>
        <a:lstStyle/>
        <a:p>
          <a:endParaRPr lang="en-US"/>
        </a:p>
      </dgm:t>
    </dgm:pt>
    <dgm:pt modelId="{6887638C-2030-46DA-869E-EE046CFAE6D3}" type="sibTrans" cxnId="{16D5C937-61AC-4C6F-877A-9753022F7F21}">
      <dgm:prSet/>
      <dgm:spPr/>
      <dgm:t>
        <a:bodyPr/>
        <a:lstStyle/>
        <a:p>
          <a:endParaRPr lang="en-US"/>
        </a:p>
      </dgm:t>
    </dgm:pt>
    <dgm:pt modelId="{C0DAE19A-4757-4E6D-876F-D5CE06E169EF}">
      <dgm:prSet/>
      <dgm:spPr/>
      <dgm:t>
        <a:bodyPr/>
        <a:lstStyle/>
        <a:p>
          <a:r>
            <a:rPr lang="en-US" dirty="0" err="1"/>
            <a:t>Hurdana</a:t>
          </a:r>
          <a:r>
            <a:rPr lang="en-US" dirty="0"/>
            <a:t> </a:t>
          </a:r>
          <a:r>
            <a:rPr lang="en-US" dirty="0" err="1"/>
            <a:t>väderord</a:t>
          </a:r>
          <a:r>
            <a:rPr lang="en-US" dirty="0"/>
            <a:t> </a:t>
          </a:r>
          <a:r>
            <a:rPr lang="en-US" dirty="0" err="1"/>
            <a:t>finns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text D </a:t>
          </a:r>
          <a:r>
            <a:rPr lang="en-US" dirty="0" err="1"/>
            <a:t>på</a:t>
          </a:r>
          <a:r>
            <a:rPr lang="en-US" dirty="0"/>
            <a:t> </a:t>
          </a:r>
          <a:r>
            <a:rPr lang="en-US" dirty="0" err="1"/>
            <a:t>sidan</a:t>
          </a:r>
          <a:r>
            <a:rPr lang="en-US" dirty="0"/>
            <a:t> 86? </a:t>
          </a:r>
        </a:p>
      </dgm:t>
    </dgm:pt>
    <dgm:pt modelId="{F2F21107-16AD-4919-8AC3-BD2D65AF0318}" type="parTrans" cxnId="{A3F5FD51-D161-49ED-8432-74C99B16EA7D}">
      <dgm:prSet/>
      <dgm:spPr/>
      <dgm:t>
        <a:bodyPr/>
        <a:lstStyle/>
        <a:p>
          <a:endParaRPr lang="en-US"/>
        </a:p>
      </dgm:t>
    </dgm:pt>
    <dgm:pt modelId="{BDD3FC87-F6B2-4C19-810D-49C91FD51C7B}" type="sibTrans" cxnId="{A3F5FD51-D161-49ED-8432-74C99B16EA7D}">
      <dgm:prSet/>
      <dgm:spPr/>
      <dgm:t>
        <a:bodyPr/>
        <a:lstStyle/>
        <a:p>
          <a:endParaRPr lang="en-US"/>
        </a:p>
      </dgm:t>
    </dgm:pt>
    <dgm:pt modelId="{FDB05F69-3D81-47ED-8EDE-0ACD744BD5AC}">
      <dgm:prSet/>
      <dgm:spPr/>
      <dgm:t>
        <a:bodyPr/>
        <a:lstStyle/>
        <a:p>
          <a:r>
            <a:rPr lang="en-US"/>
            <a:t> Övningar D1-D3 på sida 87</a:t>
          </a:r>
        </a:p>
      </dgm:t>
    </dgm:pt>
    <dgm:pt modelId="{AB26E770-B06B-450C-9661-0B614FB9CB03}" type="parTrans" cxnId="{4197499F-1877-4E92-BDAB-8C250E5A55AF}">
      <dgm:prSet/>
      <dgm:spPr/>
      <dgm:t>
        <a:bodyPr/>
        <a:lstStyle/>
        <a:p>
          <a:endParaRPr lang="en-US"/>
        </a:p>
      </dgm:t>
    </dgm:pt>
    <dgm:pt modelId="{C68E2449-8F8C-42E6-B932-B5B275BA3E85}" type="sibTrans" cxnId="{4197499F-1877-4E92-BDAB-8C250E5A55AF}">
      <dgm:prSet/>
      <dgm:spPr/>
      <dgm:t>
        <a:bodyPr/>
        <a:lstStyle/>
        <a:p>
          <a:endParaRPr lang="en-US"/>
        </a:p>
      </dgm:t>
    </dgm:pt>
    <dgm:pt modelId="{ED93248F-1255-438E-82FF-5AA69804A003}" type="pres">
      <dgm:prSet presAssocID="{77E8C93F-B070-4FF2-A081-EDDF20A35FE5}" presName="vert0" presStyleCnt="0">
        <dgm:presLayoutVars>
          <dgm:dir/>
          <dgm:animOne val="branch"/>
          <dgm:animLvl val="lvl"/>
        </dgm:presLayoutVars>
      </dgm:prSet>
      <dgm:spPr/>
    </dgm:pt>
    <dgm:pt modelId="{7B753D06-6F54-4CE1-B5B8-76EC8AEEE24E}" type="pres">
      <dgm:prSet presAssocID="{4AB14660-3CCB-4B37-9533-A3C54ABD8E22}" presName="thickLine" presStyleLbl="alignNode1" presStyleIdx="0" presStyleCnt="9"/>
      <dgm:spPr/>
    </dgm:pt>
    <dgm:pt modelId="{89BC4269-2628-45FD-947F-665D0A489CC6}" type="pres">
      <dgm:prSet presAssocID="{4AB14660-3CCB-4B37-9533-A3C54ABD8E22}" presName="horz1" presStyleCnt="0"/>
      <dgm:spPr/>
    </dgm:pt>
    <dgm:pt modelId="{44DEC7D0-BE95-490B-A448-E2E6156B5A3A}" type="pres">
      <dgm:prSet presAssocID="{4AB14660-3CCB-4B37-9533-A3C54ABD8E22}" presName="tx1" presStyleLbl="revTx" presStyleIdx="0" presStyleCnt="9"/>
      <dgm:spPr/>
    </dgm:pt>
    <dgm:pt modelId="{5603C758-441C-44FA-8DC4-6D7D5FD41356}" type="pres">
      <dgm:prSet presAssocID="{4AB14660-3CCB-4B37-9533-A3C54ABD8E22}" presName="vert1" presStyleCnt="0"/>
      <dgm:spPr/>
    </dgm:pt>
    <dgm:pt modelId="{C960F0AB-9937-4C49-9353-3605FACA231D}" type="pres">
      <dgm:prSet presAssocID="{41E4327A-4194-499E-A2AE-18680B5108DB}" presName="thickLine" presStyleLbl="alignNode1" presStyleIdx="1" presStyleCnt="9"/>
      <dgm:spPr/>
    </dgm:pt>
    <dgm:pt modelId="{187A82CC-337A-4344-955B-765A4284CCAD}" type="pres">
      <dgm:prSet presAssocID="{41E4327A-4194-499E-A2AE-18680B5108DB}" presName="horz1" presStyleCnt="0"/>
      <dgm:spPr/>
    </dgm:pt>
    <dgm:pt modelId="{09A9B6FA-D424-419B-A981-8C903160CB96}" type="pres">
      <dgm:prSet presAssocID="{41E4327A-4194-499E-A2AE-18680B5108DB}" presName="tx1" presStyleLbl="revTx" presStyleIdx="1" presStyleCnt="9"/>
      <dgm:spPr/>
    </dgm:pt>
    <dgm:pt modelId="{4373AAED-6156-4912-B132-1A824725CDBC}" type="pres">
      <dgm:prSet presAssocID="{41E4327A-4194-499E-A2AE-18680B5108DB}" presName="vert1" presStyleCnt="0"/>
      <dgm:spPr/>
    </dgm:pt>
    <dgm:pt modelId="{52EDB316-81C7-422D-B16C-11A68165EF07}" type="pres">
      <dgm:prSet presAssocID="{B7F3314D-2C82-49C9-A27F-13059C728B0A}" presName="thickLine" presStyleLbl="alignNode1" presStyleIdx="2" presStyleCnt="9"/>
      <dgm:spPr/>
    </dgm:pt>
    <dgm:pt modelId="{98802C61-3118-4DEF-9D66-27D98622CD5D}" type="pres">
      <dgm:prSet presAssocID="{B7F3314D-2C82-49C9-A27F-13059C728B0A}" presName="horz1" presStyleCnt="0"/>
      <dgm:spPr/>
    </dgm:pt>
    <dgm:pt modelId="{0E3A28C0-C4F8-4551-B690-79C78295DA80}" type="pres">
      <dgm:prSet presAssocID="{B7F3314D-2C82-49C9-A27F-13059C728B0A}" presName="tx1" presStyleLbl="revTx" presStyleIdx="2" presStyleCnt="9"/>
      <dgm:spPr/>
    </dgm:pt>
    <dgm:pt modelId="{C72FBB2F-7896-42B6-9257-1790551E7920}" type="pres">
      <dgm:prSet presAssocID="{B7F3314D-2C82-49C9-A27F-13059C728B0A}" presName="vert1" presStyleCnt="0"/>
      <dgm:spPr/>
    </dgm:pt>
    <dgm:pt modelId="{0BBDE09A-649C-4F95-A632-CE75C1CC9DC8}" type="pres">
      <dgm:prSet presAssocID="{277A4EC9-8B45-4483-B4E4-CB9DD1A22147}" presName="thickLine" presStyleLbl="alignNode1" presStyleIdx="3" presStyleCnt="9"/>
      <dgm:spPr/>
    </dgm:pt>
    <dgm:pt modelId="{571CEFD1-A1C8-4033-8573-5AD954D70156}" type="pres">
      <dgm:prSet presAssocID="{277A4EC9-8B45-4483-B4E4-CB9DD1A22147}" presName="horz1" presStyleCnt="0"/>
      <dgm:spPr/>
    </dgm:pt>
    <dgm:pt modelId="{47164DD5-6F29-4CF5-9F77-477F715105D5}" type="pres">
      <dgm:prSet presAssocID="{277A4EC9-8B45-4483-B4E4-CB9DD1A22147}" presName="tx1" presStyleLbl="revTx" presStyleIdx="3" presStyleCnt="9"/>
      <dgm:spPr/>
    </dgm:pt>
    <dgm:pt modelId="{6DC0963D-427A-4103-93D8-0BFB3AADE3C5}" type="pres">
      <dgm:prSet presAssocID="{277A4EC9-8B45-4483-B4E4-CB9DD1A22147}" presName="vert1" presStyleCnt="0"/>
      <dgm:spPr/>
    </dgm:pt>
    <dgm:pt modelId="{D8BA83A7-59A1-418F-8205-0E15F180F075}" type="pres">
      <dgm:prSet presAssocID="{2C05E68D-2170-4A16-B2BB-664A0C4C9FEA}" presName="thickLine" presStyleLbl="alignNode1" presStyleIdx="4" presStyleCnt="9"/>
      <dgm:spPr/>
    </dgm:pt>
    <dgm:pt modelId="{693842D1-FBCB-4074-AC62-CC42958004D8}" type="pres">
      <dgm:prSet presAssocID="{2C05E68D-2170-4A16-B2BB-664A0C4C9FEA}" presName="horz1" presStyleCnt="0"/>
      <dgm:spPr/>
    </dgm:pt>
    <dgm:pt modelId="{C68CB0F2-5C1F-45BD-89DF-0C1B5BC70707}" type="pres">
      <dgm:prSet presAssocID="{2C05E68D-2170-4A16-B2BB-664A0C4C9FEA}" presName="tx1" presStyleLbl="revTx" presStyleIdx="4" presStyleCnt="9"/>
      <dgm:spPr/>
    </dgm:pt>
    <dgm:pt modelId="{4D6D6901-9D4D-483F-8353-63F4B7E059F4}" type="pres">
      <dgm:prSet presAssocID="{2C05E68D-2170-4A16-B2BB-664A0C4C9FEA}" presName="vert1" presStyleCnt="0"/>
      <dgm:spPr/>
    </dgm:pt>
    <dgm:pt modelId="{7518FCD5-FB6C-4A08-BA8C-1C0D05D85062}" type="pres">
      <dgm:prSet presAssocID="{31B63094-4992-431C-AB31-593B73706050}" presName="thickLine" presStyleLbl="alignNode1" presStyleIdx="5" presStyleCnt="9"/>
      <dgm:spPr/>
    </dgm:pt>
    <dgm:pt modelId="{E98EEC3E-3107-4544-BE63-EB1A02D4317A}" type="pres">
      <dgm:prSet presAssocID="{31B63094-4992-431C-AB31-593B73706050}" presName="horz1" presStyleCnt="0"/>
      <dgm:spPr/>
    </dgm:pt>
    <dgm:pt modelId="{1231B7A8-BE0F-4574-90E8-FB977E90C850}" type="pres">
      <dgm:prSet presAssocID="{31B63094-4992-431C-AB31-593B73706050}" presName="tx1" presStyleLbl="revTx" presStyleIdx="5" presStyleCnt="9"/>
      <dgm:spPr/>
    </dgm:pt>
    <dgm:pt modelId="{E2909E6E-8664-4157-92CD-67B91A673C57}" type="pres">
      <dgm:prSet presAssocID="{31B63094-4992-431C-AB31-593B73706050}" presName="vert1" presStyleCnt="0"/>
      <dgm:spPr/>
    </dgm:pt>
    <dgm:pt modelId="{49229B8D-B967-4047-9BE7-9E2FA0CC5767}" type="pres">
      <dgm:prSet presAssocID="{BCEAE35D-EDC5-4B1D-8CEE-7BB8993EDADF}" presName="thickLine" presStyleLbl="alignNode1" presStyleIdx="6" presStyleCnt="9"/>
      <dgm:spPr/>
    </dgm:pt>
    <dgm:pt modelId="{FC4B1670-A5FC-4ACA-9D78-D30F51ACC42F}" type="pres">
      <dgm:prSet presAssocID="{BCEAE35D-EDC5-4B1D-8CEE-7BB8993EDADF}" presName="horz1" presStyleCnt="0"/>
      <dgm:spPr/>
    </dgm:pt>
    <dgm:pt modelId="{3EF3B7A8-314A-49C2-AC4C-370D27A99DE7}" type="pres">
      <dgm:prSet presAssocID="{BCEAE35D-EDC5-4B1D-8CEE-7BB8993EDADF}" presName="tx1" presStyleLbl="revTx" presStyleIdx="6" presStyleCnt="9"/>
      <dgm:spPr/>
    </dgm:pt>
    <dgm:pt modelId="{22A5FE42-7D9C-4705-A90F-01AAABC9FE03}" type="pres">
      <dgm:prSet presAssocID="{BCEAE35D-EDC5-4B1D-8CEE-7BB8993EDADF}" presName="vert1" presStyleCnt="0"/>
      <dgm:spPr/>
    </dgm:pt>
    <dgm:pt modelId="{6AABC96C-C7CD-45F7-96A5-C9BC1F9B354E}" type="pres">
      <dgm:prSet presAssocID="{C0DAE19A-4757-4E6D-876F-D5CE06E169EF}" presName="thickLine" presStyleLbl="alignNode1" presStyleIdx="7" presStyleCnt="9"/>
      <dgm:spPr/>
    </dgm:pt>
    <dgm:pt modelId="{A9DC188A-E5C5-407F-9F5A-86EC5B2EED22}" type="pres">
      <dgm:prSet presAssocID="{C0DAE19A-4757-4E6D-876F-D5CE06E169EF}" presName="horz1" presStyleCnt="0"/>
      <dgm:spPr/>
    </dgm:pt>
    <dgm:pt modelId="{BB23246C-1C8C-4E9F-AA31-C73D2EC0DE9E}" type="pres">
      <dgm:prSet presAssocID="{C0DAE19A-4757-4E6D-876F-D5CE06E169EF}" presName="tx1" presStyleLbl="revTx" presStyleIdx="7" presStyleCnt="9"/>
      <dgm:spPr/>
    </dgm:pt>
    <dgm:pt modelId="{B855AB22-E8DB-4021-8736-C0A8B71659E9}" type="pres">
      <dgm:prSet presAssocID="{C0DAE19A-4757-4E6D-876F-D5CE06E169EF}" presName="vert1" presStyleCnt="0"/>
      <dgm:spPr/>
    </dgm:pt>
    <dgm:pt modelId="{62BFA1A2-8A63-4266-ACA3-4B19D2A04741}" type="pres">
      <dgm:prSet presAssocID="{FDB05F69-3D81-47ED-8EDE-0ACD744BD5AC}" presName="thickLine" presStyleLbl="alignNode1" presStyleIdx="8" presStyleCnt="9"/>
      <dgm:spPr/>
    </dgm:pt>
    <dgm:pt modelId="{D515462C-DAB8-415B-8F4B-FFF5AA1D8D2B}" type="pres">
      <dgm:prSet presAssocID="{FDB05F69-3D81-47ED-8EDE-0ACD744BD5AC}" presName="horz1" presStyleCnt="0"/>
      <dgm:spPr/>
    </dgm:pt>
    <dgm:pt modelId="{3E979755-9BC7-4165-AAAA-A50E8CDD8EAE}" type="pres">
      <dgm:prSet presAssocID="{FDB05F69-3D81-47ED-8EDE-0ACD744BD5AC}" presName="tx1" presStyleLbl="revTx" presStyleIdx="8" presStyleCnt="9"/>
      <dgm:spPr/>
    </dgm:pt>
    <dgm:pt modelId="{0A081F0E-B5AD-480B-9DE8-78E507A0D5B9}" type="pres">
      <dgm:prSet presAssocID="{FDB05F69-3D81-47ED-8EDE-0ACD744BD5AC}" presName="vert1" presStyleCnt="0"/>
      <dgm:spPr/>
    </dgm:pt>
  </dgm:ptLst>
  <dgm:cxnLst>
    <dgm:cxn modelId="{39BBD401-4E7B-4E5B-8C8B-EC739C78BEF9}" type="presOf" srcId="{277A4EC9-8B45-4483-B4E4-CB9DD1A22147}" destId="{47164DD5-6F29-4CF5-9F77-477F715105D5}" srcOrd="0" destOrd="0" presId="urn:microsoft.com/office/officeart/2008/layout/LinedList"/>
    <dgm:cxn modelId="{AD18FA0E-6E08-45E0-9DB3-31695B063BA7}" type="presOf" srcId="{BCEAE35D-EDC5-4B1D-8CEE-7BB8993EDADF}" destId="{3EF3B7A8-314A-49C2-AC4C-370D27A99DE7}" srcOrd="0" destOrd="0" presId="urn:microsoft.com/office/officeart/2008/layout/LinedList"/>
    <dgm:cxn modelId="{62730116-2AE0-4566-ABED-0A52214C03FB}" srcId="{77E8C93F-B070-4FF2-A081-EDDF20A35FE5}" destId="{B7F3314D-2C82-49C9-A27F-13059C728B0A}" srcOrd="2" destOrd="0" parTransId="{DBFC0C2E-15E5-4860-9416-B17A3C3BF9B5}" sibTransId="{70298EBB-9FB3-4192-AC2A-46847246D83C}"/>
    <dgm:cxn modelId="{78074219-37FC-4544-98E1-08B0A1E56441}" type="presOf" srcId="{4AB14660-3CCB-4B37-9533-A3C54ABD8E22}" destId="{44DEC7D0-BE95-490B-A448-E2E6156B5A3A}" srcOrd="0" destOrd="0" presId="urn:microsoft.com/office/officeart/2008/layout/LinedList"/>
    <dgm:cxn modelId="{5EA6EA1B-B71C-4214-B91B-04FDA270363B}" type="presOf" srcId="{31B63094-4992-431C-AB31-593B73706050}" destId="{1231B7A8-BE0F-4574-90E8-FB977E90C850}" srcOrd="0" destOrd="0" presId="urn:microsoft.com/office/officeart/2008/layout/LinedList"/>
    <dgm:cxn modelId="{B133A632-2D7B-4324-B02D-8EEA312EA899}" type="presOf" srcId="{C0DAE19A-4757-4E6D-876F-D5CE06E169EF}" destId="{BB23246C-1C8C-4E9F-AA31-C73D2EC0DE9E}" srcOrd="0" destOrd="0" presId="urn:microsoft.com/office/officeart/2008/layout/LinedList"/>
    <dgm:cxn modelId="{16D5C937-61AC-4C6F-877A-9753022F7F21}" srcId="{77E8C93F-B070-4FF2-A081-EDDF20A35FE5}" destId="{BCEAE35D-EDC5-4B1D-8CEE-7BB8993EDADF}" srcOrd="6" destOrd="0" parTransId="{366E6DE2-7AD2-46EC-956D-CD539BAB8CAB}" sibTransId="{6887638C-2030-46DA-869E-EE046CFAE6D3}"/>
    <dgm:cxn modelId="{BD836D3D-D0DC-4AAB-87AE-43B55494B1E4}" srcId="{77E8C93F-B070-4FF2-A081-EDDF20A35FE5}" destId="{41E4327A-4194-499E-A2AE-18680B5108DB}" srcOrd="1" destOrd="0" parTransId="{4C70A2C1-300E-4DA0-B7A8-B6579B4C127E}" sibTransId="{BF1B9BAC-F8AD-4AA2-BDF1-21916C7112C6}"/>
    <dgm:cxn modelId="{C8523A5C-2B1E-4F49-8EB9-D6BC3A1F4991}" srcId="{77E8C93F-B070-4FF2-A081-EDDF20A35FE5}" destId="{4AB14660-3CCB-4B37-9533-A3C54ABD8E22}" srcOrd="0" destOrd="0" parTransId="{5A9D2145-8D3B-4AA2-927E-E7FF5C600073}" sibTransId="{E55E88D3-FE59-467A-A9F8-509CF4D16476}"/>
    <dgm:cxn modelId="{F7AF0266-4F01-4B23-BC46-FBBD18E9CD72}" type="presOf" srcId="{2C05E68D-2170-4A16-B2BB-664A0C4C9FEA}" destId="{C68CB0F2-5C1F-45BD-89DF-0C1B5BC70707}" srcOrd="0" destOrd="0" presId="urn:microsoft.com/office/officeart/2008/layout/LinedList"/>
    <dgm:cxn modelId="{031D4C4C-FB18-40DF-83FA-EA0C62BA7488}" srcId="{77E8C93F-B070-4FF2-A081-EDDF20A35FE5}" destId="{2C05E68D-2170-4A16-B2BB-664A0C4C9FEA}" srcOrd="4" destOrd="0" parTransId="{788E1461-1B86-431D-9B23-3872AA3383AD}" sibTransId="{40DE205B-ECC3-4A86-8DF1-D87BA4B0ECE2}"/>
    <dgm:cxn modelId="{A3F5FD51-D161-49ED-8432-74C99B16EA7D}" srcId="{77E8C93F-B070-4FF2-A081-EDDF20A35FE5}" destId="{C0DAE19A-4757-4E6D-876F-D5CE06E169EF}" srcOrd="7" destOrd="0" parTransId="{F2F21107-16AD-4919-8AC3-BD2D65AF0318}" sibTransId="{BDD3FC87-F6B2-4C19-810D-49C91FD51C7B}"/>
    <dgm:cxn modelId="{BF180F53-E368-4B64-A581-E82C0BCCCD3E}" type="presOf" srcId="{B7F3314D-2C82-49C9-A27F-13059C728B0A}" destId="{0E3A28C0-C4F8-4551-B690-79C78295DA80}" srcOrd="0" destOrd="0" presId="urn:microsoft.com/office/officeart/2008/layout/LinedList"/>
    <dgm:cxn modelId="{6C15C38C-EA9C-40DF-B58A-FDBC547449ED}" type="presOf" srcId="{77E8C93F-B070-4FF2-A081-EDDF20A35FE5}" destId="{ED93248F-1255-438E-82FF-5AA69804A003}" srcOrd="0" destOrd="0" presId="urn:microsoft.com/office/officeart/2008/layout/LinedList"/>
    <dgm:cxn modelId="{4197499F-1877-4E92-BDAB-8C250E5A55AF}" srcId="{77E8C93F-B070-4FF2-A081-EDDF20A35FE5}" destId="{FDB05F69-3D81-47ED-8EDE-0ACD744BD5AC}" srcOrd="8" destOrd="0" parTransId="{AB26E770-B06B-450C-9661-0B614FB9CB03}" sibTransId="{C68E2449-8F8C-42E6-B932-B5B275BA3E85}"/>
    <dgm:cxn modelId="{3C0B33A4-E038-43F0-ACBA-DD6A81ED0DFE}" type="presOf" srcId="{FDB05F69-3D81-47ED-8EDE-0ACD744BD5AC}" destId="{3E979755-9BC7-4165-AAAA-A50E8CDD8EAE}" srcOrd="0" destOrd="0" presId="urn:microsoft.com/office/officeart/2008/layout/LinedList"/>
    <dgm:cxn modelId="{AABC5AB1-E7B4-44C3-A008-BC4F255FE0A1}" srcId="{77E8C93F-B070-4FF2-A081-EDDF20A35FE5}" destId="{277A4EC9-8B45-4483-B4E4-CB9DD1A22147}" srcOrd="3" destOrd="0" parTransId="{55F7C103-5BA6-40EF-B645-C54AC35257A6}" sibTransId="{F5079750-8E28-419F-B344-ACE95BFA9BEF}"/>
    <dgm:cxn modelId="{73AD4FF0-E313-4906-AD8D-521B90BD74A1}" srcId="{77E8C93F-B070-4FF2-A081-EDDF20A35FE5}" destId="{31B63094-4992-431C-AB31-593B73706050}" srcOrd="5" destOrd="0" parTransId="{E180B25E-AFD1-479B-8593-ABC684073EEB}" sibTransId="{D81CF22E-62FD-4EEE-8310-52A0950B7EAA}"/>
    <dgm:cxn modelId="{4D8956FE-0EA2-410B-A4EB-1DE6690225A6}" type="presOf" srcId="{41E4327A-4194-499E-A2AE-18680B5108DB}" destId="{09A9B6FA-D424-419B-A981-8C903160CB96}" srcOrd="0" destOrd="0" presId="urn:microsoft.com/office/officeart/2008/layout/LinedList"/>
    <dgm:cxn modelId="{65D98AFB-D624-47C4-B530-FD0FD1D2B2AF}" type="presParOf" srcId="{ED93248F-1255-438E-82FF-5AA69804A003}" destId="{7B753D06-6F54-4CE1-B5B8-76EC8AEEE24E}" srcOrd="0" destOrd="0" presId="urn:microsoft.com/office/officeart/2008/layout/LinedList"/>
    <dgm:cxn modelId="{12E2BD24-F0B5-4BF1-B440-84F6316C5B84}" type="presParOf" srcId="{ED93248F-1255-438E-82FF-5AA69804A003}" destId="{89BC4269-2628-45FD-947F-665D0A489CC6}" srcOrd="1" destOrd="0" presId="urn:microsoft.com/office/officeart/2008/layout/LinedList"/>
    <dgm:cxn modelId="{5812A309-95E9-4637-8049-830A743B008D}" type="presParOf" srcId="{89BC4269-2628-45FD-947F-665D0A489CC6}" destId="{44DEC7D0-BE95-490B-A448-E2E6156B5A3A}" srcOrd="0" destOrd="0" presId="urn:microsoft.com/office/officeart/2008/layout/LinedList"/>
    <dgm:cxn modelId="{5D969C49-CF85-42B7-8564-FD2B8B886C24}" type="presParOf" srcId="{89BC4269-2628-45FD-947F-665D0A489CC6}" destId="{5603C758-441C-44FA-8DC4-6D7D5FD41356}" srcOrd="1" destOrd="0" presId="urn:microsoft.com/office/officeart/2008/layout/LinedList"/>
    <dgm:cxn modelId="{3B800BE2-CC36-4D79-B1CC-9395DB0AC83C}" type="presParOf" srcId="{ED93248F-1255-438E-82FF-5AA69804A003}" destId="{C960F0AB-9937-4C49-9353-3605FACA231D}" srcOrd="2" destOrd="0" presId="urn:microsoft.com/office/officeart/2008/layout/LinedList"/>
    <dgm:cxn modelId="{869475C8-4F3B-4BA2-A8FC-1B1547521A92}" type="presParOf" srcId="{ED93248F-1255-438E-82FF-5AA69804A003}" destId="{187A82CC-337A-4344-955B-765A4284CCAD}" srcOrd="3" destOrd="0" presId="urn:microsoft.com/office/officeart/2008/layout/LinedList"/>
    <dgm:cxn modelId="{6B053D54-6C6B-49D3-B40B-8A67D9776AA8}" type="presParOf" srcId="{187A82CC-337A-4344-955B-765A4284CCAD}" destId="{09A9B6FA-D424-419B-A981-8C903160CB96}" srcOrd="0" destOrd="0" presId="urn:microsoft.com/office/officeart/2008/layout/LinedList"/>
    <dgm:cxn modelId="{44D6C3F2-3ED8-4398-89BD-498CEEAFC787}" type="presParOf" srcId="{187A82CC-337A-4344-955B-765A4284CCAD}" destId="{4373AAED-6156-4912-B132-1A824725CDBC}" srcOrd="1" destOrd="0" presId="urn:microsoft.com/office/officeart/2008/layout/LinedList"/>
    <dgm:cxn modelId="{0D3D9F94-74F1-4A32-AF0E-81648E59C272}" type="presParOf" srcId="{ED93248F-1255-438E-82FF-5AA69804A003}" destId="{52EDB316-81C7-422D-B16C-11A68165EF07}" srcOrd="4" destOrd="0" presId="urn:microsoft.com/office/officeart/2008/layout/LinedList"/>
    <dgm:cxn modelId="{5E5109CA-B64C-4DD4-A5F4-1A7B7CD430C9}" type="presParOf" srcId="{ED93248F-1255-438E-82FF-5AA69804A003}" destId="{98802C61-3118-4DEF-9D66-27D98622CD5D}" srcOrd="5" destOrd="0" presId="urn:microsoft.com/office/officeart/2008/layout/LinedList"/>
    <dgm:cxn modelId="{08B1F1DD-42BC-4BDC-B537-BFDF1CDA6AAA}" type="presParOf" srcId="{98802C61-3118-4DEF-9D66-27D98622CD5D}" destId="{0E3A28C0-C4F8-4551-B690-79C78295DA80}" srcOrd="0" destOrd="0" presId="urn:microsoft.com/office/officeart/2008/layout/LinedList"/>
    <dgm:cxn modelId="{E4DA9D44-DBA2-499C-B7A6-A8BC1B7F33C6}" type="presParOf" srcId="{98802C61-3118-4DEF-9D66-27D98622CD5D}" destId="{C72FBB2F-7896-42B6-9257-1790551E7920}" srcOrd="1" destOrd="0" presId="urn:microsoft.com/office/officeart/2008/layout/LinedList"/>
    <dgm:cxn modelId="{8A4C0F06-4B24-4325-9B9A-47864E1EA63E}" type="presParOf" srcId="{ED93248F-1255-438E-82FF-5AA69804A003}" destId="{0BBDE09A-649C-4F95-A632-CE75C1CC9DC8}" srcOrd="6" destOrd="0" presId="urn:microsoft.com/office/officeart/2008/layout/LinedList"/>
    <dgm:cxn modelId="{DEA44528-8075-4B0D-865C-8C8287BCA170}" type="presParOf" srcId="{ED93248F-1255-438E-82FF-5AA69804A003}" destId="{571CEFD1-A1C8-4033-8573-5AD954D70156}" srcOrd="7" destOrd="0" presId="urn:microsoft.com/office/officeart/2008/layout/LinedList"/>
    <dgm:cxn modelId="{804E2195-E495-4B3A-AEE4-CF09AA6E8BE5}" type="presParOf" srcId="{571CEFD1-A1C8-4033-8573-5AD954D70156}" destId="{47164DD5-6F29-4CF5-9F77-477F715105D5}" srcOrd="0" destOrd="0" presId="urn:microsoft.com/office/officeart/2008/layout/LinedList"/>
    <dgm:cxn modelId="{B7A998AC-4391-4A13-9EF5-D2336425F623}" type="presParOf" srcId="{571CEFD1-A1C8-4033-8573-5AD954D70156}" destId="{6DC0963D-427A-4103-93D8-0BFB3AADE3C5}" srcOrd="1" destOrd="0" presId="urn:microsoft.com/office/officeart/2008/layout/LinedList"/>
    <dgm:cxn modelId="{7C8DF8EC-E43B-4730-862E-55660588D3A6}" type="presParOf" srcId="{ED93248F-1255-438E-82FF-5AA69804A003}" destId="{D8BA83A7-59A1-418F-8205-0E15F180F075}" srcOrd="8" destOrd="0" presId="urn:microsoft.com/office/officeart/2008/layout/LinedList"/>
    <dgm:cxn modelId="{50562E67-6483-4071-AB19-25A48CBF03A7}" type="presParOf" srcId="{ED93248F-1255-438E-82FF-5AA69804A003}" destId="{693842D1-FBCB-4074-AC62-CC42958004D8}" srcOrd="9" destOrd="0" presId="urn:microsoft.com/office/officeart/2008/layout/LinedList"/>
    <dgm:cxn modelId="{558ABC4F-8DB1-4877-BAD4-E0765BA9EE28}" type="presParOf" srcId="{693842D1-FBCB-4074-AC62-CC42958004D8}" destId="{C68CB0F2-5C1F-45BD-89DF-0C1B5BC70707}" srcOrd="0" destOrd="0" presId="urn:microsoft.com/office/officeart/2008/layout/LinedList"/>
    <dgm:cxn modelId="{AF5D06B4-1C9B-43BE-8756-6E0768CCFC74}" type="presParOf" srcId="{693842D1-FBCB-4074-AC62-CC42958004D8}" destId="{4D6D6901-9D4D-483F-8353-63F4B7E059F4}" srcOrd="1" destOrd="0" presId="urn:microsoft.com/office/officeart/2008/layout/LinedList"/>
    <dgm:cxn modelId="{33B2EDFC-32C5-4BF7-BE7B-92D35250DF7C}" type="presParOf" srcId="{ED93248F-1255-438E-82FF-5AA69804A003}" destId="{7518FCD5-FB6C-4A08-BA8C-1C0D05D85062}" srcOrd="10" destOrd="0" presId="urn:microsoft.com/office/officeart/2008/layout/LinedList"/>
    <dgm:cxn modelId="{8F0CF6EA-E20E-4C67-AC35-5997D2AD2695}" type="presParOf" srcId="{ED93248F-1255-438E-82FF-5AA69804A003}" destId="{E98EEC3E-3107-4544-BE63-EB1A02D4317A}" srcOrd="11" destOrd="0" presId="urn:microsoft.com/office/officeart/2008/layout/LinedList"/>
    <dgm:cxn modelId="{97D0DA9A-5199-4FB0-9A3F-2A6BA16DE381}" type="presParOf" srcId="{E98EEC3E-3107-4544-BE63-EB1A02D4317A}" destId="{1231B7A8-BE0F-4574-90E8-FB977E90C850}" srcOrd="0" destOrd="0" presId="urn:microsoft.com/office/officeart/2008/layout/LinedList"/>
    <dgm:cxn modelId="{99C82B5F-36FF-4161-9563-3DF2824709B9}" type="presParOf" srcId="{E98EEC3E-3107-4544-BE63-EB1A02D4317A}" destId="{E2909E6E-8664-4157-92CD-67B91A673C57}" srcOrd="1" destOrd="0" presId="urn:microsoft.com/office/officeart/2008/layout/LinedList"/>
    <dgm:cxn modelId="{F49A1C3E-329F-4B96-B1C7-467945C09963}" type="presParOf" srcId="{ED93248F-1255-438E-82FF-5AA69804A003}" destId="{49229B8D-B967-4047-9BE7-9E2FA0CC5767}" srcOrd="12" destOrd="0" presId="urn:microsoft.com/office/officeart/2008/layout/LinedList"/>
    <dgm:cxn modelId="{D49205FF-07A8-47F8-920E-824CC861D26B}" type="presParOf" srcId="{ED93248F-1255-438E-82FF-5AA69804A003}" destId="{FC4B1670-A5FC-4ACA-9D78-D30F51ACC42F}" srcOrd="13" destOrd="0" presId="urn:microsoft.com/office/officeart/2008/layout/LinedList"/>
    <dgm:cxn modelId="{85EFCC36-3037-4FBC-9D33-5D0E07A268FB}" type="presParOf" srcId="{FC4B1670-A5FC-4ACA-9D78-D30F51ACC42F}" destId="{3EF3B7A8-314A-49C2-AC4C-370D27A99DE7}" srcOrd="0" destOrd="0" presId="urn:microsoft.com/office/officeart/2008/layout/LinedList"/>
    <dgm:cxn modelId="{4A9D1AA0-F932-4DE6-9718-43340FEC6984}" type="presParOf" srcId="{FC4B1670-A5FC-4ACA-9D78-D30F51ACC42F}" destId="{22A5FE42-7D9C-4705-A90F-01AAABC9FE03}" srcOrd="1" destOrd="0" presId="urn:microsoft.com/office/officeart/2008/layout/LinedList"/>
    <dgm:cxn modelId="{5A5860DE-594D-48BC-B9FF-29136E3872EB}" type="presParOf" srcId="{ED93248F-1255-438E-82FF-5AA69804A003}" destId="{6AABC96C-C7CD-45F7-96A5-C9BC1F9B354E}" srcOrd="14" destOrd="0" presId="urn:microsoft.com/office/officeart/2008/layout/LinedList"/>
    <dgm:cxn modelId="{B0E1A096-B14F-4A78-8ABA-BB94D23AEEDC}" type="presParOf" srcId="{ED93248F-1255-438E-82FF-5AA69804A003}" destId="{A9DC188A-E5C5-407F-9F5A-86EC5B2EED22}" srcOrd="15" destOrd="0" presId="urn:microsoft.com/office/officeart/2008/layout/LinedList"/>
    <dgm:cxn modelId="{6B1564A3-B846-4537-851A-ABC5F881B11A}" type="presParOf" srcId="{A9DC188A-E5C5-407F-9F5A-86EC5B2EED22}" destId="{BB23246C-1C8C-4E9F-AA31-C73D2EC0DE9E}" srcOrd="0" destOrd="0" presId="urn:microsoft.com/office/officeart/2008/layout/LinedList"/>
    <dgm:cxn modelId="{11E1C1B9-7D07-440F-AFAB-66514ECB8C30}" type="presParOf" srcId="{A9DC188A-E5C5-407F-9F5A-86EC5B2EED22}" destId="{B855AB22-E8DB-4021-8736-C0A8B71659E9}" srcOrd="1" destOrd="0" presId="urn:microsoft.com/office/officeart/2008/layout/LinedList"/>
    <dgm:cxn modelId="{0F4C9F3B-0249-4523-ACCE-8B4B4E74A23F}" type="presParOf" srcId="{ED93248F-1255-438E-82FF-5AA69804A003}" destId="{62BFA1A2-8A63-4266-ACA3-4B19D2A04741}" srcOrd="16" destOrd="0" presId="urn:microsoft.com/office/officeart/2008/layout/LinedList"/>
    <dgm:cxn modelId="{E785F7E9-00E8-4699-A34D-B3E269CCB34F}" type="presParOf" srcId="{ED93248F-1255-438E-82FF-5AA69804A003}" destId="{D515462C-DAB8-415B-8F4B-FFF5AA1D8D2B}" srcOrd="17" destOrd="0" presId="urn:microsoft.com/office/officeart/2008/layout/LinedList"/>
    <dgm:cxn modelId="{B4CDDE52-FA8C-46AF-8579-43E2BD8DCC43}" type="presParOf" srcId="{D515462C-DAB8-415B-8F4B-FFF5AA1D8D2B}" destId="{3E979755-9BC7-4165-AAAA-A50E8CDD8EAE}" srcOrd="0" destOrd="0" presId="urn:microsoft.com/office/officeart/2008/layout/LinedList"/>
    <dgm:cxn modelId="{8B1CE7C9-DEF0-4C28-98DD-2B7632C25AF0}" type="presParOf" srcId="{D515462C-DAB8-415B-8F4B-FFF5AA1D8D2B}" destId="{0A081F0E-B5AD-480B-9DE8-78E507A0D5B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314E0E34-AA84-4FE9-A20D-83E026B140E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103DFB0-F015-4429-837B-BEE2AF19B24C}">
      <dgm:prSet/>
      <dgm:spPr/>
      <dgm:t>
        <a:bodyPr/>
        <a:lstStyle/>
        <a:p>
          <a:r>
            <a:rPr lang="en-US"/>
            <a:t>Kapitel 6 – Hus och hem </a:t>
          </a:r>
        </a:p>
      </dgm:t>
    </dgm:pt>
    <dgm:pt modelId="{FB0A634E-E294-4EE1-B8E1-9F851BE891A0}" type="parTrans" cxnId="{E47E0FC5-BCB7-467B-9593-0095B914052D}">
      <dgm:prSet/>
      <dgm:spPr/>
      <dgm:t>
        <a:bodyPr/>
        <a:lstStyle/>
        <a:p>
          <a:endParaRPr lang="en-US"/>
        </a:p>
      </dgm:t>
    </dgm:pt>
    <dgm:pt modelId="{A29D542C-A90B-4802-9F9D-1913FF13C18D}" type="sibTrans" cxnId="{E47E0FC5-BCB7-467B-9593-0095B914052D}">
      <dgm:prSet/>
      <dgm:spPr/>
      <dgm:t>
        <a:bodyPr/>
        <a:lstStyle/>
        <a:p>
          <a:endParaRPr lang="en-US"/>
        </a:p>
      </dgm:t>
    </dgm:pt>
    <dgm:pt modelId="{B7A21844-8252-44F4-88C2-BE4835A5D3FD}">
      <dgm:prSet/>
      <dgm:spPr/>
      <dgm:t>
        <a:bodyPr/>
        <a:lstStyle/>
        <a:p>
          <a:r>
            <a:rPr lang="en-US"/>
            <a:t>Text A – Mitt hem – Jennys vlogg </a:t>
          </a:r>
        </a:p>
      </dgm:t>
    </dgm:pt>
    <dgm:pt modelId="{5C25AF2A-CD94-45E6-A47F-D55717F9B1E1}" type="parTrans" cxnId="{E0649473-9A26-48D7-BB2C-AF3158B5C50B}">
      <dgm:prSet/>
      <dgm:spPr/>
      <dgm:t>
        <a:bodyPr/>
        <a:lstStyle/>
        <a:p>
          <a:endParaRPr lang="en-US"/>
        </a:p>
      </dgm:t>
    </dgm:pt>
    <dgm:pt modelId="{C78C0B85-C3B1-4EE3-8EFC-FC78468B362C}" type="sibTrans" cxnId="{E0649473-9A26-48D7-BB2C-AF3158B5C50B}">
      <dgm:prSet/>
      <dgm:spPr/>
      <dgm:t>
        <a:bodyPr/>
        <a:lstStyle/>
        <a:p>
          <a:endParaRPr lang="en-US"/>
        </a:p>
      </dgm:t>
    </dgm:pt>
    <dgm:pt modelId="{B8D15683-51E0-462D-9158-52924E97FA72}">
      <dgm:prSet/>
      <dgm:spPr/>
      <dgm:t>
        <a:bodyPr/>
        <a:lstStyle/>
        <a:p>
          <a:r>
            <a:rPr lang="en-US"/>
            <a:t>• Lyssna på texten </a:t>
          </a:r>
        </a:p>
      </dgm:t>
    </dgm:pt>
    <dgm:pt modelId="{EE8A5565-ADA4-469F-B498-C2C8B2CBE5FD}" type="parTrans" cxnId="{D8EDD977-2AED-4404-9325-0C17A006F93E}">
      <dgm:prSet/>
      <dgm:spPr/>
      <dgm:t>
        <a:bodyPr/>
        <a:lstStyle/>
        <a:p>
          <a:endParaRPr lang="en-US"/>
        </a:p>
      </dgm:t>
    </dgm:pt>
    <dgm:pt modelId="{4FDAC101-4F0A-484E-BD04-8CC69BF17828}" type="sibTrans" cxnId="{D8EDD977-2AED-4404-9325-0C17A006F93E}">
      <dgm:prSet/>
      <dgm:spPr/>
      <dgm:t>
        <a:bodyPr/>
        <a:lstStyle/>
        <a:p>
          <a:endParaRPr lang="en-US"/>
        </a:p>
      </dgm:t>
    </dgm:pt>
    <dgm:pt modelId="{602BB4C3-D959-491A-AF7C-FFC6B4D377F4}">
      <dgm:prSet/>
      <dgm:spPr/>
      <dgm:t>
        <a:bodyPr/>
        <a:lstStyle/>
        <a:p>
          <a:r>
            <a:rPr lang="en-US"/>
            <a:t>• Läs texten tillsammans </a:t>
          </a:r>
        </a:p>
      </dgm:t>
    </dgm:pt>
    <dgm:pt modelId="{C985CD1B-25DD-4149-B30A-4D3D58C26055}" type="parTrans" cxnId="{7C44AD31-A9AB-4044-A91E-65B4DA87CCED}">
      <dgm:prSet/>
      <dgm:spPr/>
      <dgm:t>
        <a:bodyPr/>
        <a:lstStyle/>
        <a:p>
          <a:endParaRPr lang="en-US"/>
        </a:p>
      </dgm:t>
    </dgm:pt>
    <dgm:pt modelId="{20A022AE-7763-47E3-BA72-97EB1EE4090B}" type="sibTrans" cxnId="{7C44AD31-A9AB-4044-A91E-65B4DA87CCED}">
      <dgm:prSet/>
      <dgm:spPr/>
      <dgm:t>
        <a:bodyPr/>
        <a:lstStyle/>
        <a:p>
          <a:endParaRPr lang="en-US"/>
        </a:p>
      </dgm:t>
    </dgm:pt>
    <dgm:pt modelId="{D1437D80-45FE-4C8F-9351-FF7ADC5058D9}">
      <dgm:prSet/>
      <dgm:spPr/>
      <dgm:t>
        <a:bodyPr/>
        <a:lstStyle/>
        <a:p>
          <a:r>
            <a:rPr lang="en-US"/>
            <a:t>•  Övningar A1-A3 på sidorna 94-95</a:t>
          </a:r>
        </a:p>
      </dgm:t>
    </dgm:pt>
    <dgm:pt modelId="{715DEA00-5EDA-4FF6-8BE2-66940ABDFE99}" type="parTrans" cxnId="{F1C1123B-D97E-4F93-81CD-18E28D8D342A}">
      <dgm:prSet/>
      <dgm:spPr/>
      <dgm:t>
        <a:bodyPr/>
        <a:lstStyle/>
        <a:p>
          <a:endParaRPr lang="en-US"/>
        </a:p>
      </dgm:t>
    </dgm:pt>
    <dgm:pt modelId="{4C30788C-A173-40FB-9ADA-864DEE2A11FF}" type="sibTrans" cxnId="{F1C1123B-D97E-4F93-81CD-18E28D8D342A}">
      <dgm:prSet/>
      <dgm:spPr/>
      <dgm:t>
        <a:bodyPr/>
        <a:lstStyle/>
        <a:p>
          <a:endParaRPr lang="en-US"/>
        </a:p>
      </dgm:t>
    </dgm:pt>
    <dgm:pt modelId="{2DFD8C3C-0D32-4AF0-B4E1-C465252D910C}" type="pres">
      <dgm:prSet presAssocID="{314E0E34-AA84-4FE9-A20D-83E026B140EE}" presName="linear" presStyleCnt="0">
        <dgm:presLayoutVars>
          <dgm:animLvl val="lvl"/>
          <dgm:resizeHandles val="exact"/>
        </dgm:presLayoutVars>
      </dgm:prSet>
      <dgm:spPr/>
    </dgm:pt>
    <dgm:pt modelId="{A3038419-A547-419F-A55E-99F650C776D9}" type="pres">
      <dgm:prSet presAssocID="{F103DFB0-F015-4429-837B-BEE2AF19B24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BD90FE1-1F12-4C4A-82C7-E566C5EAEA6A}" type="pres">
      <dgm:prSet presAssocID="{A29D542C-A90B-4802-9F9D-1913FF13C18D}" presName="spacer" presStyleCnt="0"/>
      <dgm:spPr/>
    </dgm:pt>
    <dgm:pt modelId="{BFC9AC90-F632-4295-A3EA-86120E9BB244}" type="pres">
      <dgm:prSet presAssocID="{B7A21844-8252-44F4-88C2-BE4835A5D3F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8FAF458-1003-4FAF-B0F1-6B93018F8466}" type="pres">
      <dgm:prSet presAssocID="{C78C0B85-C3B1-4EE3-8EFC-FC78468B362C}" presName="spacer" presStyleCnt="0"/>
      <dgm:spPr/>
    </dgm:pt>
    <dgm:pt modelId="{F930621C-B1D0-4ABD-9E01-4DDF78B5A60A}" type="pres">
      <dgm:prSet presAssocID="{B8D15683-51E0-462D-9158-52924E97FA7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6B8A0BF-2E61-4021-B8D9-5E72523567E0}" type="pres">
      <dgm:prSet presAssocID="{4FDAC101-4F0A-484E-BD04-8CC69BF17828}" presName="spacer" presStyleCnt="0"/>
      <dgm:spPr/>
    </dgm:pt>
    <dgm:pt modelId="{D5FCFC86-2840-41A1-92DA-6813C1836FC0}" type="pres">
      <dgm:prSet presAssocID="{602BB4C3-D959-491A-AF7C-FFC6B4D377F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E7CBDEE-89F4-4FD4-B16F-EE53E5DA4C17}" type="pres">
      <dgm:prSet presAssocID="{20A022AE-7763-47E3-BA72-97EB1EE4090B}" presName="spacer" presStyleCnt="0"/>
      <dgm:spPr/>
    </dgm:pt>
    <dgm:pt modelId="{9534AD00-C010-4BD8-AA89-0A0FA53B8CB1}" type="pres">
      <dgm:prSet presAssocID="{D1437D80-45FE-4C8F-9351-FF7ADC5058D9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A94391A-0FA5-4AB5-950C-D742B8D4CB6E}" type="presOf" srcId="{F103DFB0-F015-4429-837B-BEE2AF19B24C}" destId="{A3038419-A547-419F-A55E-99F650C776D9}" srcOrd="0" destOrd="0" presId="urn:microsoft.com/office/officeart/2005/8/layout/vList2"/>
    <dgm:cxn modelId="{B7069624-2A25-494F-9665-7D4DAFE63F8D}" type="presOf" srcId="{602BB4C3-D959-491A-AF7C-FFC6B4D377F4}" destId="{D5FCFC86-2840-41A1-92DA-6813C1836FC0}" srcOrd="0" destOrd="0" presId="urn:microsoft.com/office/officeart/2005/8/layout/vList2"/>
    <dgm:cxn modelId="{7C44AD31-A9AB-4044-A91E-65B4DA87CCED}" srcId="{314E0E34-AA84-4FE9-A20D-83E026B140EE}" destId="{602BB4C3-D959-491A-AF7C-FFC6B4D377F4}" srcOrd="3" destOrd="0" parTransId="{C985CD1B-25DD-4149-B30A-4D3D58C26055}" sibTransId="{20A022AE-7763-47E3-BA72-97EB1EE4090B}"/>
    <dgm:cxn modelId="{F1C1123B-D97E-4F93-81CD-18E28D8D342A}" srcId="{314E0E34-AA84-4FE9-A20D-83E026B140EE}" destId="{D1437D80-45FE-4C8F-9351-FF7ADC5058D9}" srcOrd="4" destOrd="0" parTransId="{715DEA00-5EDA-4FF6-8BE2-66940ABDFE99}" sibTransId="{4C30788C-A173-40FB-9ADA-864DEE2A11FF}"/>
    <dgm:cxn modelId="{5B811365-CCD8-4BC2-9981-02E777EE41AB}" type="presOf" srcId="{314E0E34-AA84-4FE9-A20D-83E026B140EE}" destId="{2DFD8C3C-0D32-4AF0-B4E1-C465252D910C}" srcOrd="0" destOrd="0" presId="urn:microsoft.com/office/officeart/2005/8/layout/vList2"/>
    <dgm:cxn modelId="{E0649473-9A26-48D7-BB2C-AF3158B5C50B}" srcId="{314E0E34-AA84-4FE9-A20D-83E026B140EE}" destId="{B7A21844-8252-44F4-88C2-BE4835A5D3FD}" srcOrd="1" destOrd="0" parTransId="{5C25AF2A-CD94-45E6-A47F-D55717F9B1E1}" sibTransId="{C78C0B85-C3B1-4EE3-8EFC-FC78468B362C}"/>
    <dgm:cxn modelId="{D8EDD977-2AED-4404-9325-0C17A006F93E}" srcId="{314E0E34-AA84-4FE9-A20D-83E026B140EE}" destId="{B8D15683-51E0-462D-9158-52924E97FA72}" srcOrd="2" destOrd="0" parTransId="{EE8A5565-ADA4-469F-B498-C2C8B2CBE5FD}" sibTransId="{4FDAC101-4F0A-484E-BD04-8CC69BF17828}"/>
    <dgm:cxn modelId="{858D69A8-5806-4680-96E8-B536FF24E7B8}" type="presOf" srcId="{B7A21844-8252-44F4-88C2-BE4835A5D3FD}" destId="{BFC9AC90-F632-4295-A3EA-86120E9BB244}" srcOrd="0" destOrd="0" presId="urn:microsoft.com/office/officeart/2005/8/layout/vList2"/>
    <dgm:cxn modelId="{2519EDB0-2895-4F4E-AF75-E3F6216EF380}" type="presOf" srcId="{D1437D80-45FE-4C8F-9351-FF7ADC5058D9}" destId="{9534AD00-C010-4BD8-AA89-0A0FA53B8CB1}" srcOrd="0" destOrd="0" presId="urn:microsoft.com/office/officeart/2005/8/layout/vList2"/>
    <dgm:cxn modelId="{E47E0FC5-BCB7-467B-9593-0095B914052D}" srcId="{314E0E34-AA84-4FE9-A20D-83E026B140EE}" destId="{F103DFB0-F015-4429-837B-BEE2AF19B24C}" srcOrd="0" destOrd="0" parTransId="{FB0A634E-E294-4EE1-B8E1-9F851BE891A0}" sibTransId="{A29D542C-A90B-4802-9F9D-1913FF13C18D}"/>
    <dgm:cxn modelId="{CBFDD8CB-59AC-438A-9C0D-DA51BEE4B0DD}" type="presOf" srcId="{B8D15683-51E0-462D-9158-52924E97FA72}" destId="{F930621C-B1D0-4ABD-9E01-4DDF78B5A60A}" srcOrd="0" destOrd="0" presId="urn:microsoft.com/office/officeart/2005/8/layout/vList2"/>
    <dgm:cxn modelId="{FFA92873-80EB-4B12-A6CE-AC9780DFA47C}" type="presParOf" srcId="{2DFD8C3C-0D32-4AF0-B4E1-C465252D910C}" destId="{A3038419-A547-419F-A55E-99F650C776D9}" srcOrd="0" destOrd="0" presId="urn:microsoft.com/office/officeart/2005/8/layout/vList2"/>
    <dgm:cxn modelId="{86763243-98FD-41D8-8BED-29B5C1CF5BBF}" type="presParOf" srcId="{2DFD8C3C-0D32-4AF0-B4E1-C465252D910C}" destId="{BBD90FE1-1F12-4C4A-82C7-E566C5EAEA6A}" srcOrd="1" destOrd="0" presId="urn:microsoft.com/office/officeart/2005/8/layout/vList2"/>
    <dgm:cxn modelId="{1B8B5DD3-FB65-4D4D-8F8F-317C2C5831C8}" type="presParOf" srcId="{2DFD8C3C-0D32-4AF0-B4E1-C465252D910C}" destId="{BFC9AC90-F632-4295-A3EA-86120E9BB244}" srcOrd="2" destOrd="0" presId="urn:microsoft.com/office/officeart/2005/8/layout/vList2"/>
    <dgm:cxn modelId="{20F3DF48-685C-4664-9586-E02B1EA6DB2B}" type="presParOf" srcId="{2DFD8C3C-0D32-4AF0-B4E1-C465252D910C}" destId="{68FAF458-1003-4FAF-B0F1-6B93018F8466}" srcOrd="3" destOrd="0" presId="urn:microsoft.com/office/officeart/2005/8/layout/vList2"/>
    <dgm:cxn modelId="{3A9C58C5-F828-4AF1-87F2-03444F2A2C35}" type="presParOf" srcId="{2DFD8C3C-0D32-4AF0-B4E1-C465252D910C}" destId="{F930621C-B1D0-4ABD-9E01-4DDF78B5A60A}" srcOrd="4" destOrd="0" presId="urn:microsoft.com/office/officeart/2005/8/layout/vList2"/>
    <dgm:cxn modelId="{2DE03439-1133-4DEB-91C9-C80AAB1E2752}" type="presParOf" srcId="{2DFD8C3C-0D32-4AF0-B4E1-C465252D910C}" destId="{06B8A0BF-2E61-4021-B8D9-5E72523567E0}" srcOrd="5" destOrd="0" presId="urn:microsoft.com/office/officeart/2005/8/layout/vList2"/>
    <dgm:cxn modelId="{51F241F1-101E-400E-8087-720CBAFE48EC}" type="presParOf" srcId="{2DFD8C3C-0D32-4AF0-B4E1-C465252D910C}" destId="{D5FCFC86-2840-41A1-92DA-6813C1836FC0}" srcOrd="6" destOrd="0" presId="urn:microsoft.com/office/officeart/2005/8/layout/vList2"/>
    <dgm:cxn modelId="{01C112BC-7398-47D6-BD0A-029519CED1A6}" type="presParOf" srcId="{2DFD8C3C-0D32-4AF0-B4E1-C465252D910C}" destId="{8E7CBDEE-89F4-4FD4-B16F-EE53E5DA4C17}" srcOrd="7" destOrd="0" presId="urn:microsoft.com/office/officeart/2005/8/layout/vList2"/>
    <dgm:cxn modelId="{6B029191-B78A-4129-A093-215422662D22}" type="presParOf" srcId="{2DFD8C3C-0D32-4AF0-B4E1-C465252D910C}" destId="{9534AD00-C010-4BD8-AA89-0A0FA53B8CB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0FC3D69D-E874-4182-9E9C-F60E2B2A7C01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24A1C21C-9822-45B0-8B62-1ACEE054DBE1}">
      <dgm:prSet/>
      <dgm:spPr/>
      <dgm:t>
        <a:bodyPr/>
        <a:lstStyle/>
        <a:p>
          <a:r>
            <a:rPr lang="en-US"/>
            <a:t>Everyday expressions part 1 </a:t>
          </a:r>
        </a:p>
      </dgm:t>
    </dgm:pt>
    <dgm:pt modelId="{EE66633F-54F2-4B86-8DA9-98A991920608}" type="parTrans" cxnId="{328736C9-3319-43C5-94B9-104DC0F7B517}">
      <dgm:prSet/>
      <dgm:spPr/>
      <dgm:t>
        <a:bodyPr/>
        <a:lstStyle/>
        <a:p>
          <a:endParaRPr lang="en-US"/>
        </a:p>
      </dgm:t>
    </dgm:pt>
    <dgm:pt modelId="{FB6E765F-FDE9-4033-AD97-9B74EE58F491}" type="sibTrans" cxnId="{328736C9-3319-43C5-94B9-104DC0F7B517}">
      <dgm:prSet/>
      <dgm:spPr/>
      <dgm:t>
        <a:bodyPr/>
        <a:lstStyle/>
        <a:p>
          <a:endParaRPr lang="en-US"/>
        </a:p>
      </dgm:t>
    </dgm:pt>
    <dgm:pt modelId="{840CBBA1-ED55-4CD7-B96B-0E3278094E7A}">
      <dgm:prSet/>
      <dgm:spPr/>
      <dgm:t>
        <a:bodyPr/>
        <a:lstStyle/>
        <a:p>
          <a:r>
            <a:rPr lang="en-US" b="1" dirty="0"/>
            <a:t>Reactions:</a:t>
          </a:r>
        </a:p>
      </dgm:t>
    </dgm:pt>
    <dgm:pt modelId="{88D1AA19-6AC1-420E-B092-9F3D877D6139}" type="parTrans" cxnId="{BF8FDE59-EB2D-4155-BC8A-CB9D6F059F27}">
      <dgm:prSet/>
      <dgm:spPr/>
      <dgm:t>
        <a:bodyPr/>
        <a:lstStyle/>
        <a:p>
          <a:endParaRPr lang="en-US"/>
        </a:p>
      </dgm:t>
    </dgm:pt>
    <dgm:pt modelId="{93C3F9A1-289A-4C4B-85B2-C1A762E1FF33}" type="sibTrans" cxnId="{BF8FDE59-EB2D-4155-BC8A-CB9D6F059F27}">
      <dgm:prSet/>
      <dgm:spPr/>
      <dgm:t>
        <a:bodyPr/>
        <a:lstStyle/>
        <a:p>
          <a:endParaRPr lang="en-US"/>
        </a:p>
      </dgm:t>
    </dgm:pt>
    <dgm:pt modelId="{03262610-16EF-4244-9ABF-15398B7DA56E}">
      <dgm:prSet/>
      <dgm:spPr/>
      <dgm:t>
        <a:bodyPr/>
        <a:lstStyle/>
        <a:p>
          <a:r>
            <a:rPr lang="en-US"/>
            <a:t>Oj då! – Oops, wow </a:t>
          </a:r>
        </a:p>
      </dgm:t>
    </dgm:pt>
    <dgm:pt modelId="{63377CD4-AC04-44A6-9CDF-B7692682FDA7}" type="parTrans" cxnId="{A851540B-8C14-4B56-9A27-6EEB80245F37}">
      <dgm:prSet/>
      <dgm:spPr/>
      <dgm:t>
        <a:bodyPr/>
        <a:lstStyle/>
        <a:p>
          <a:endParaRPr lang="en-US"/>
        </a:p>
      </dgm:t>
    </dgm:pt>
    <dgm:pt modelId="{B4F29814-F10E-46DE-A22D-8EF7B78A2A08}" type="sibTrans" cxnId="{A851540B-8C14-4B56-9A27-6EEB80245F37}">
      <dgm:prSet/>
      <dgm:spPr/>
      <dgm:t>
        <a:bodyPr/>
        <a:lstStyle/>
        <a:p>
          <a:endParaRPr lang="en-US"/>
        </a:p>
      </dgm:t>
    </dgm:pt>
    <dgm:pt modelId="{8EE405CB-D496-46F3-85E4-BC37C4EB01F8}">
      <dgm:prSet/>
      <dgm:spPr/>
      <dgm:t>
        <a:bodyPr/>
        <a:lstStyle/>
        <a:p>
          <a:r>
            <a:rPr lang="en-US"/>
            <a:t>Oj nej! – Oh no! </a:t>
          </a:r>
        </a:p>
      </dgm:t>
    </dgm:pt>
    <dgm:pt modelId="{024964B4-71F4-4962-981F-DC118D4A6DA7}" type="parTrans" cxnId="{FCCB809C-F23D-47CD-9767-D828B4480068}">
      <dgm:prSet/>
      <dgm:spPr/>
      <dgm:t>
        <a:bodyPr/>
        <a:lstStyle/>
        <a:p>
          <a:endParaRPr lang="en-US"/>
        </a:p>
      </dgm:t>
    </dgm:pt>
    <dgm:pt modelId="{657A6F38-0C35-47A8-BE0C-B37373CF74F3}" type="sibTrans" cxnId="{FCCB809C-F23D-47CD-9767-D828B4480068}">
      <dgm:prSet/>
      <dgm:spPr/>
      <dgm:t>
        <a:bodyPr/>
        <a:lstStyle/>
        <a:p>
          <a:endParaRPr lang="en-US"/>
        </a:p>
      </dgm:t>
    </dgm:pt>
    <dgm:pt modelId="{B274D81A-1F92-4D33-93C1-21313E818038}">
      <dgm:prSet/>
      <dgm:spPr/>
      <dgm:t>
        <a:bodyPr/>
        <a:lstStyle/>
        <a:p>
          <a:r>
            <a:rPr lang="en-US"/>
            <a:t>Nämen – Oh my, oh well </a:t>
          </a:r>
        </a:p>
      </dgm:t>
    </dgm:pt>
    <dgm:pt modelId="{36B540BB-7D39-4B04-B3FF-B407F5AB7EAE}" type="parTrans" cxnId="{FB6D48F7-D859-44AF-B1F8-3710BAA5B4FD}">
      <dgm:prSet/>
      <dgm:spPr/>
      <dgm:t>
        <a:bodyPr/>
        <a:lstStyle/>
        <a:p>
          <a:endParaRPr lang="en-US"/>
        </a:p>
      </dgm:t>
    </dgm:pt>
    <dgm:pt modelId="{DB5B15D2-F669-43C3-8AD9-55859EA7919B}" type="sibTrans" cxnId="{FB6D48F7-D859-44AF-B1F8-3710BAA5B4FD}">
      <dgm:prSet/>
      <dgm:spPr/>
      <dgm:t>
        <a:bodyPr/>
        <a:lstStyle/>
        <a:p>
          <a:endParaRPr lang="en-US"/>
        </a:p>
      </dgm:t>
    </dgm:pt>
    <dgm:pt modelId="{EC94D43A-32FF-4F4B-9A53-1D2365B2452B}">
      <dgm:prSet/>
      <dgm:spPr/>
      <dgm:t>
        <a:bodyPr/>
        <a:lstStyle/>
        <a:p>
          <a:r>
            <a:rPr lang="en-US"/>
            <a:t>Jasså! – Aha! </a:t>
          </a:r>
        </a:p>
      </dgm:t>
    </dgm:pt>
    <dgm:pt modelId="{FCED662C-100B-45DD-A2A0-C8FBB107D128}" type="parTrans" cxnId="{6A1DD3C9-8F5E-4591-A5AC-2160871555E5}">
      <dgm:prSet/>
      <dgm:spPr/>
      <dgm:t>
        <a:bodyPr/>
        <a:lstStyle/>
        <a:p>
          <a:endParaRPr lang="en-US"/>
        </a:p>
      </dgm:t>
    </dgm:pt>
    <dgm:pt modelId="{7FC3C677-B073-4056-92B6-52C63E4815D4}" type="sibTrans" cxnId="{6A1DD3C9-8F5E-4591-A5AC-2160871555E5}">
      <dgm:prSet/>
      <dgm:spPr/>
      <dgm:t>
        <a:bodyPr/>
        <a:lstStyle/>
        <a:p>
          <a:endParaRPr lang="en-US"/>
        </a:p>
      </dgm:t>
    </dgm:pt>
    <dgm:pt modelId="{2BD0EB7A-3334-4B2B-A909-DAAE0C330FD1}">
      <dgm:prSet/>
      <dgm:spPr/>
      <dgm:t>
        <a:bodyPr/>
        <a:lstStyle/>
        <a:p>
          <a:r>
            <a:rPr lang="en-US"/>
            <a:t>Javisst! – Certainly! </a:t>
          </a:r>
        </a:p>
      </dgm:t>
    </dgm:pt>
    <dgm:pt modelId="{6E0485C9-E91C-4677-B8DC-AB2242E0B4D3}" type="parTrans" cxnId="{5D531140-80A0-4890-B75C-8F4C9EAE8E59}">
      <dgm:prSet/>
      <dgm:spPr/>
      <dgm:t>
        <a:bodyPr/>
        <a:lstStyle/>
        <a:p>
          <a:endParaRPr lang="en-US"/>
        </a:p>
      </dgm:t>
    </dgm:pt>
    <dgm:pt modelId="{C0B2CC36-A3A3-4F84-ADD4-7816B388E01B}" type="sibTrans" cxnId="{5D531140-80A0-4890-B75C-8F4C9EAE8E59}">
      <dgm:prSet/>
      <dgm:spPr/>
      <dgm:t>
        <a:bodyPr/>
        <a:lstStyle/>
        <a:p>
          <a:endParaRPr lang="en-US"/>
        </a:p>
      </dgm:t>
    </dgm:pt>
    <dgm:pt modelId="{8D90BA2C-FB13-4A26-B31E-D654D4476A78}">
      <dgm:prSet/>
      <dgm:spPr/>
      <dgm:t>
        <a:bodyPr/>
        <a:lstStyle/>
        <a:p>
          <a:r>
            <a:rPr lang="en-US"/>
            <a:t>På riktigt? – For real? Really? </a:t>
          </a:r>
        </a:p>
      </dgm:t>
    </dgm:pt>
    <dgm:pt modelId="{7571B794-4CE5-48A0-895E-4E317A210BC6}" type="parTrans" cxnId="{1FA979AD-7E01-41EA-BD05-A98C7B641D21}">
      <dgm:prSet/>
      <dgm:spPr/>
      <dgm:t>
        <a:bodyPr/>
        <a:lstStyle/>
        <a:p>
          <a:endParaRPr lang="en-US"/>
        </a:p>
      </dgm:t>
    </dgm:pt>
    <dgm:pt modelId="{0979B1EC-1058-4E64-A97C-5327C682BC6D}" type="sibTrans" cxnId="{1FA979AD-7E01-41EA-BD05-A98C7B641D21}">
      <dgm:prSet/>
      <dgm:spPr/>
      <dgm:t>
        <a:bodyPr/>
        <a:lstStyle/>
        <a:p>
          <a:endParaRPr lang="en-US"/>
        </a:p>
      </dgm:t>
    </dgm:pt>
    <dgm:pt modelId="{18BC5731-718E-4A97-AA3B-CF0784FADB04}">
      <dgm:prSet/>
      <dgm:spPr/>
      <dgm:t>
        <a:bodyPr/>
        <a:lstStyle/>
        <a:p>
          <a:r>
            <a:rPr lang="en-US"/>
            <a:t>Vad fint/tråkigt! – How nice/awful! </a:t>
          </a:r>
        </a:p>
      </dgm:t>
    </dgm:pt>
    <dgm:pt modelId="{FD7A6A54-8E15-4B44-85E4-F359381F28AC}" type="parTrans" cxnId="{304A289E-AE1D-416C-A453-B9E0BF46E928}">
      <dgm:prSet/>
      <dgm:spPr/>
      <dgm:t>
        <a:bodyPr/>
        <a:lstStyle/>
        <a:p>
          <a:endParaRPr lang="en-US"/>
        </a:p>
      </dgm:t>
    </dgm:pt>
    <dgm:pt modelId="{A3E1E2A9-7D12-4750-83A4-92BF44E38D16}" type="sibTrans" cxnId="{304A289E-AE1D-416C-A453-B9E0BF46E928}">
      <dgm:prSet/>
      <dgm:spPr/>
      <dgm:t>
        <a:bodyPr/>
        <a:lstStyle/>
        <a:p>
          <a:endParaRPr lang="en-US"/>
        </a:p>
      </dgm:t>
    </dgm:pt>
    <dgm:pt modelId="{77FE15ED-B4D8-4761-8BE7-01BFA94DBA7F}">
      <dgm:prSet/>
      <dgm:spPr/>
      <dgm:t>
        <a:bodyPr/>
        <a:lstStyle/>
        <a:p>
          <a:r>
            <a:rPr lang="en-US"/>
            <a:t>Skämtar du? – Are you kidding? </a:t>
          </a:r>
        </a:p>
      </dgm:t>
    </dgm:pt>
    <dgm:pt modelId="{1D574E88-5C35-468D-B0C8-C0C4484F97C3}" type="parTrans" cxnId="{CF38FD10-99FF-447E-929D-7D832F969E7B}">
      <dgm:prSet/>
      <dgm:spPr/>
      <dgm:t>
        <a:bodyPr/>
        <a:lstStyle/>
        <a:p>
          <a:endParaRPr lang="en-US"/>
        </a:p>
      </dgm:t>
    </dgm:pt>
    <dgm:pt modelId="{C919B4DE-7C08-455C-B318-E2EDFA39C639}" type="sibTrans" cxnId="{CF38FD10-99FF-447E-929D-7D832F969E7B}">
      <dgm:prSet/>
      <dgm:spPr/>
      <dgm:t>
        <a:bodyPr/>
        <a:lstStyle/>
        <a:p>
          <a:endParaRPr lang="en-US"/>
        </a:p>
      </dgm:t>
    </dgm:pt>
    <dgm:pt modelId="{80CA961A-2E48-4803-B769-9EAAFD7A040F}">
      <dgm:prSet/>
      <dgm:spPr/>
      <dgm:t>
        <a:bodyPr/>
        <a:lstStyle/>
        <a:p>
          <a:r>
            <a:rPr lang="en-US"/>
            <a:t>Du skojar väl? – You must be kidding? </a:t>
          </a:r>
        </a:p>
      </dgm:t>
    </dgm:pt>
    <dgm:pt modelId="{5938F66F-AC9D-4F6E-BFC3-AC8A967816C1}" type="parTrans" cxnId="{8BCFDF4B-32DB-41B8-A932-27B00724BCFE}">
      <dgm:prSet/>
      <dgm:spPr/>
      <dgm:t>
        <a:bodyPr/>
        <a:lstStyle/>
        <a:p>
          <a:endParaRPr lang="en-US"/>
        </a:p>
      </dgm:t>
    </dgm:pt>
    <dgm:pt modelId="{A09FE601-2192-4AAC-9E36-3C54B0828D75}" type="sibTrans" cxnId="{8BCFDF4B-32DB-41B8-A932-27B00724BCFE}">
      <dgm:prSet/>
      <dgm:spPr/>
      <dgm:t>
        <a:bodyPr/>
        <a:lstStyle/>
        <a:p>
          <a:endParaRPr lang="en-US"/>
        </a:p>
      </dgm:t>
    </dgm:pt>
    <dgm:pt modelId="{625E23BA-E826-4928-8630-E458149D6274}">
      <dgm:prSet/>
      <dgm:spPr/>
      <dgm:t>
        <a:bodyPr/>
        <a:lstStyle/>
        <a:p>
          <a:r>
            <a:rPr lang="en-US"/>
            <a:t>Menar du på allvar? – Are you serious? </a:t>
          </a:r>
        </a:p>
      </dgm:t>
    </dgm:pt>
    <dgm:pt modelId="{1B941D3A-1BD2-42C8-B933-9D8139B0663C}" type="parTrans" cxnId="{3B18FAE3-BA69-4C4F-9EDA-0853F895AA2D}">
      <dgm:prSet/>
      <dgm:spPr/>
      <dgm:t>
        <a:bodyPr/>
        <a:lstStyle/>
        <a:p>
          <a:endParaRPr lang="en-US"/>
        </a:p>
      </dgm:t>
    </dgm:pt>
    <dgm:pt modelId="{2EFE89DC-A855-4D80-9E9D-17637906C82D}" type="sibTrans" cxnId="{3B18FAE3-BA69-4C4F-9EDA-0853F895AA2D}">
      <dgm:prSet/>
      <dgm:spPr/>
      <dgm:t>
        <a:bodyPr/>
        <a:lstStyle/>
        <a:p>
          <a:endParaRPr lang="en-US"/>
        </a:p>
      </dgm:t>
    </dgm:pt>
    <dgm:pt modelId="{9CE9BC62-1764-46FD-9480-85B90F3EE8F2}">
      <dgm:prSet/>
      <dgm:spPr/>
      <dgm:t>
        <a:bodyPr/>
        <a:lstStyle/>
        <a:p>
          <a:r>
            <a:rPr lang="en-US"/>
            <a:t>Vilken tur/otur! – What luck/bad luck! </a:t>
          </a:r>
        </a:p>
      </dgm:t>
    </dgm:pt>
    <dgm:pt modelId="{9E5E59AF-A942-480E-8314-39763E270C70}" type="parTrans" cxnId="{4798B70E-7DEA-4C45-88D8-D46A86558865}">
      <dgm:prSet/>
      <dgm:spPr/>
      <dgm:t>
        <a:bodyPr/>
        <a:lstStyle/>
        <a:p>
          <a:endParaRPr lang="en-US"/>
        </a:p>
      </dgm:t>
    </dgm:pt>
    <dgm:pt modelId="{C6C25CF5-D2C0-4E0D-81DF-B1EAA928BDDE}" type="sibTrans" cxnId="{4798B70E-7DEA-4C45-88D8-D46A86558865}">
      <dgm:prSet/>
      <dgm:spPr/>
      <dgm:t>
        <a:bodyPr/>
        <a:lstStyle/>
        <a:p>
          <a:endParaRPr lang="en-US"/>
        </a:p>
      </dgm:t>
    </dgm:pt>
    <dgm:pt modelId="{CD67F1AD-EFBA-452C-B5AA-F7177A03F17B}">
      <dgm:prSet/>
      <dgm:spPr/>
      <dgm:t>
        <a:bodyPr/>
        <a:lstStyle/>
        <a:p>
          <a:r>
            <a:rPr lang="en-US"/>
            <a:t>Vad spännande! – How exciting! </a:t>
          </a:r>
        </a:p>
      </dgm:t>
    </dgm:pt>
    <dgm:pt modelId="{9D67DAFD-A485-4D10-8FFC-66545023886C}" type="parTrans" cxnId="{B865BB8E-A8F2-4B56-99CB-E6A3ED06798F}">
      <dgm:prSet/>
      <dgm:spPr/>
      <dgm:t>
        <a:bodyPr/>
        <a:lstStyle/>
        <a:p>
          <a:endParaRPr lang="en-US"/>
        </a:p>
      </dgm:t>
    </dgm:pt>
    <dgm:pt modelId="{5C49FFB3-FCC7-46A2-A6A8-6012021AC451}" type="sibTrans" cxnId="{B865BB8E-A8F2-4B56-99CB-E6A3ED06798F}">
      <dgm:prSet/>
      <dgm:spPr/>
      <dgm:t>
        <a:bodyPr/>
        <a:lstStyle/>
        <a:p>
          <a:endParaRPr lang="en-US"/>
        </a:p>
      </dgm:t>
    </dgm:pt>
    <dgm:pt modelId="{FDA937B9-52DD-4AFB-BFD7-741CC60C1618}">
      <dgm:prSet/>
      <dgm:spPr/>
      <dgm:t>
        <a:bodyPr/>
        <a:lstStyle/>
        <a:p>
          <a:r>
            <a:rPr lang="en-US"/>
            <a:t>Usch! - Ooh, ugh </a:t>
          </a:r>
        </a:p>
      </dgm:t>
    </dgm:pt>
    <dgm:pt modelId="{0393C42A-DE6F-488C-963B-9E72AB937F94}" type="parTrans" cxnId="{04DF0FD9-8977-4DF4-B943-F64BF87ABB7B}">
      <dgm:prSet/>
      <dgm:spPr/>
      <dgm:t>
        <a:bodyPr/>
        <a:lstStyle/>
        <a:p>
          <a:endParaRPr lang="en-US"/>
        </a:p>
      </dgm:t>
    </dgm:pt>
    <dgm:pt modelId="{734E0EDE-02A5-40D0-8037-F4EE8A91DB6F}" type="sibTrans" cxnId="{04DF0FD9-8977-4DF4-B943-F64BF87ABB7B}">
      <dgm:prSet/>
      <dgm:spPr/>
      <dgm:t>
        <a:bodyPr/>
        <a:lstStyle/>
        <a:p>
          <a:endParaRPr lang="en-US"/>
        </a:p>
      </dgm:t>
    </dgm:pt>
    <dgm:pt modelId="{A8DA3750-20B5-490B-81EC-DAC7CD0178E1}">
      <dgm:prSet/>
      <dgm:spPr/>
      <dgm:t>
        <a:bodyPr/>
        <a:lstStyle/>
        <a:p>
          <a:r>
            <a:rPr lang="en-US"/>
            <a:t>Precis. - Exactly. </a:t>
          </a:r>
        </a:p>
      </dgm:t>
    </dgm:pt>
    <dgm:pt modelId="{1D144976-3E9E-4055-9360-430555151871}" type="parTrans" cxnId="{248683D5-73C4-408B-BECE-656D658D6DE2}">
      <dgm:prSet/>
      <dgm:spPr/>
      <dgm:t>
        <a:bodyPr/>
        <a:lstStyle/>
        <a:p>
          <a:endParaRPr lang="en-US"/>
        </a:p>
      </dgm:t>
    </dgm:pt>
    <dgm:pt modelId="{952FE6A7-141F-4076-8C8F-7CBB46F94768}" type="sibTrans" cxnId="{248683D5-73C4-408B-BECE-656D658D6DE2}">
      <dgm:prSet/>
      <dgm:spPr/>
      <dgm:t>
        <a:bodyPr/>
        <a:lstStyle/>
        <a:p>
          <a:endParaRPr lang="en-US"/>
        </a:p>
      </dgm:t>
    </dgm:pt>
    <dgm:pt modelId="{C2F29E38-62C8-418E-85AF-C2672DB260D0}">
      <dgm:prSet/>
      <dgm:spPr/>
      <dgm:t>
        <a:bodyPr/>
        <a:lstStyle/>
        <a:p>
          <a:r>
            <a:rPr lang="en-US"/>
            <a:t>Vad kul! – How cool! </a:t>
          </a:r>
        </a:p>
      </dgm:t>
    </dgm:pt>
    <dgm:pt modelId="{A26B7CFD-3E81-4BB2-A9A1-F8213B1596B4}" type="parTrans" cxnId="{37B1CE88-6A0D-431F-B390-DD72A6AB1BEC}">
      <dgm:prSet/>
      <dgm:spPr/>
      <dgm:t>
        <a:bodyPr/>
        <a:lstStyle/>
        <a:p>
          <a:endParaRPr lang="en-US"/>
        </a:p>
      </dgm:t>
    </dgm:pt>
    <dgm:pt modelId="{9A6ABF70-2EC5-4973-9ED8-573114527044}" type="sibTrans" cxnId="{37B1CE88-6A0D-431F-B390-DD72A6AB1BEC}">
      <dgm:prSet/>
      <dgm:spPr/>
      <dgm:t>
        <a:bodyPr/>
        <a:lstStyle/>
        <a:p>
          <a:endParaRPr lang="en-US"/>
        </a:p>
      </dgm:t>
    </dgm:pt>
    <dgm:pt modelId="{DE00D82E-8688-420A-A44D-1CDC5DD04A4D}">
      <dgm:prSet/>
      <dgm:spPr/>
      <dgm:t>
        <a:bodyPr/>
        <a:lstStyle/>
        <a:p>
          <a:r>
            <a:rPr lang="en-US"/>
            <a:t>Så klart! – Of course! </a:t>
          </a:r>
        </a:p>
      </dgm:t>
    </dgm:pt>
    <dgm:pt modelId="{D78D37F8-5C28-4892-B9DF-8DE05670DE70}" type="parTrans" cxnId="{15BA2A4E-FD8D-4A88-AFD9-EC342A3FBB49}">
      <dgm:prSet/>
      <dgm:spPr/>
      <dgm:t>
        <a:bodyPr/>
        <a:lstStyle/>
        <a:p>
          <a:endParaRPr lang="en-US"/>
        </a:p>
      </dgm:t>
    </dgm:pt>
    <dgm:pt modelId="{AAA0D50B-1000-416C-B3AC-E5C9E509AC45}" type="sibTrans" cxnId="{15BA2A4E-FD8D-4A88-AFD9-EC342A3FBB49}">
      <dgm:prSet/>
      <dgm:spPr/>
      <dgm:t>
        <a:bodyPr/>
        <a:lstStyle/>
        <a:p>
          <a:endParaRPr lang="en-US"/>
        </a:p>
      </dgm:t>
    </dgm:pt>
    <dgm:pt modelId="{D7DB2D51-D4F0-451F-A007-D9AA21CA111E}">
      <dgm:prSet/>
      <dgm:spPr/>
      <dgm:t>
        <a:bodyPr/>
        <a:lstStyle/>
        <a:p>
          <a:r>
            <a:rPr lang="en-US"/>
            <a:t>Vad synd. – What a pity/shame. </a:t>
          </a:r>
        </a:p>
      </dgm:t>
    </dgm:pt>
    <dgm:pt modelId="{A9452255-4307-434A-A92B-873CE40B0A25}" type="parTrans" cxnId="{C30FF693-D9D6-4EFD-8321-DB8B7EB57099}">
      <dgm:prSet/>
      <dgm:spPr/>
      <dgm:t>
        <a:bodyPr/>
        <a:lstStyle/>
        <a:p>
          <a:endParaRPr lang="en-US"/>
        </a:p>
      </dgm:t>
    </dgm:pt>
    <dgm:pt modelId="{74C4F9E6-4D3A-467F-BA54-89805FD899FD}" type="sibTrans" cxnId="{C30FF693-D9D6-4EFD-8321-DB8B7EB57099}">
      <dgm:prSet/>
      <dgm:spPr/>
      <dgm:t>
        <a:bodyPr/>
        <a:lstStyle/>
        <a:p>
          <a:endParaRPr lang="en-US"/>
        </a:p>
      </dgm:t>
    </dgm:pt>
    <dgm:pt modelId="{0FFB4E7C-9F9E-453C-93C3-2CE1F858585A}">
      <dgm:prSet/>
      <dgm:spPr/>
      <dgm:t>
        <a:bodyPr/>
        <a:lstStyle/>
        <a:p>
          <a:r>
            <a:rPr lang="en-US"/>
            <a:t>Tror du det? – Do you think so? </a:t>
          </a:r>
        </a:p>
      </dgm:t>
    </dgm:pt>
    <dgm:pt modelId="{DE805BD4-2BCC-4D96-88AD-16B61716CD52}" type="parTrans" cxnId="{253DB5D0-B12B-4DB4-9991-532429B85777}">
      <dgm:prSet/>
      <dgm:spPr/>
      <dgm:t>
        <a:bodyPr/>
        <a:lstStyle/>
        <a:p>
          <a:endParaRPr lang="en-US"/>
        </a:p>
      </dgm:t>
    </dgm:pt>
    <dgm:pt modelId="{5456E2B9-C1E5-476E-ACA9-527296A91AE4}" type="sibTrans" cxnId="{253DB5D0-B12B-4DB4-9991-532429B85777}">
      <dgm:prSet/>
      <dgm:spPr/>
      <dgm:t>
        <a:bodyPr/>
        <a:lstStyle/>
        <a:p>
          <a:endParaRPr lang="en-US"/>
        </a:p>
      </dgm:t>
    </dgm:pt>
    <dgm:pt modelId="{5D86834D-3A5B-4F2A-A6ED-B385B788D68F}">
      <dgm:prSet/>
      <dgm:spPr/>
      <dgm:t>
        <a:bodyPr/>
        <a:lstStyle/>
        <a:p>
          <a:r>
            <a:rPr lang="en-US"/>
            <a:t>Det har du rätt i! – You are right! </a:t>
          </a:r>
        </a:p>
      </dgm:t>
    </dgm:pt>
    <dgm:pt modelId="{28464C3C-FF2A-4AB4-AD3B-8F01C5856CB9}" type="parTrans" cxnId="{DEF051FE-A4FE-477D-A59C-394BA0F39ADF}">
      <dgm:prSet/>
      <dgm:spPr/>
      <dgm:t>
        <a:bodyPr/>
        <a:lstStyle/>
        <a:p>
          <a:endParaRPr lang="en-US"/>
        </a:p>
      </dgm:t>
    </dgm:pt>
    <dgm:pt modelId="{CDE0F9B7-DEE8-4F63-B81B-19561D9CE003}" type="sibTrans" cxnId="{DEF051FE-A4FE-477D-A59C-394BA0F39ADF}">
      <dgm:prSet/>
      <dgm:spPr/>
      <dgm:t>
        <a:bodyPr/>
        <a:lstStyle/>
        <a:p>
          <a:endParaRPr lang="en-US"/>
        </a:p>
      </dgm:t>
    </dgm:pt>
    <dgm:pt modelId="{31C604C9-1252-4E5D-8A34-17B92A66CD74}">
      <dgm:prSet/>
      <dgm:spPr/>
      <dgm:t>
        <a:bodyPr/>
        <a:lstStyle/>
        <a:p>
          <a:r>
            <a:rPr lang="en-US"/>
            <a:t>Jag håller (inte) med. – I agree/don’t agree. </a:t>
          </a:r>
        </a:p>
      </dgm:t>
    </dgm:pt>
    <dgm:pt modelId="{3DD8C148-3250-487F-839C-C894BD822E6C}" type="parTrans" cxnId="{747FF08F-3AF6-489F-9E03-E7E4B5FBF55B}">
      <dgm:prSet/>
      <dgm:spPr/>
      <dgm:t>
        <a:bodyPr/>
        <a:lstStyle/>
        <a:p>
          <a:endParaRPr lang="en-US"/>
        </a:p>
      </dgm:t>
    </dgm:pt>
    <dgm:pt modelId="{9B68131E-6D52-40C9-8DFB-5A4CA8D426E2}" type="sibTrans" cxnId="{747FF08F-3AF6-489F-9E03-E7E4B5FBF55B}">
      <dgm:prSet/>
      <dgm:spPr/>
      <dgm:t>
        <a:bodyPr/>
        <a:lstStyle/>
        <a:p>
          <a:endParaRPr lang="en-US"/>
        </a:p>
      </dgm:t>
    </dgm:pt>
    <dgm:pt modelId="{B5B32E54-E4D2-44F6-8E61-843B573CA15B}" type="pres">
      <dgm:prSet presAssocID="{0FC3D69D-E874-4182-9E9C-F60E2B2A7C01}" presName="vert0" presStyleCnt="0">
        <dgm:presLayoutVars>
          <dgm:dir/>
          <dgm:animOne val="branch"/>
          <dgm:animLvl val="lvl"/>
        </dgm:presLayoutVars>
      </dgm:prSet>
      <dgm:spPr/>
    </dgm:pt>
    <dgm:pt modelId="{F040BAFE-FA63-45C7-8119-4E2390692BC6}" type="pres">
      <dgm:prSet presAssocID="{24A1C21C-9822-45B0-8B62-1ACEE054DBE1}" presName="thickLine" presStyleLbl="alignNode1" presStyleIdx="0" presStyleCnt="1"/>
      <dgm:spPr/>
    </dgm:pt>
    <dgm:pt modelId="{9CBC0D54-AADC-4AAD-B016-80B3D6B7596F}" type="pres">
      <dgm:prSet presAssocID="{24A1C21C-9822-45B0-8B62-1ACEE054DBE1}" presName="horz1" presStyleCnt="0"/>
      <dgm:spPr/>
    </dgm:pt>
    <dgm:pt modelId="{D9494F23-3C4D-4EA6-89F1-90F68F0FC563}" type="pres">
      <dgm:prSet presAssocID="{24A1C21C-9822-45B0-8B62-1ACEE054DBE1}" presName="tx1" presStyleLbl="revTx" presStyleIdx="0" presStyleCnt="22"/>
      <dgm:spPr/>
    </dgm:pt>
    <dgm:pt modelId="{574F5439-5503-4A7D-980F-16CC3A95263B}" type="pres">
      <dgm:prSet presAssocID="{24A1C21C-9822-45B0-8B62-1ACEE054DBE1}" presName="vert1" presStyleCnt="0"/>
      <dgm:spPr/>
    </dgm:pt>
    <dgm:pt modelId="{003A47E4-4A26-461C-8D77-C173E0DC5184}" type="pres">
      <dgm:prSet presAssocID="{840CBBA1-ED55-4CD7-B96B-0E3278094E7A}" presName="vertSpace2a" presStyleCnt="0"/>
      <dgm:spPr/>
    </dgm:pt>
    <dgm:pt modelId="{F668E04F-CFE9-4015-B13E-A93655511788}" type="pres">
      <dgm:prSet presAssocID="{840CBBA1-ED55-4CD7-B96B-0E3278094E7A}" presName="horz2" presStyleCnt="0"/>
      <dgm:spPr/>
    </dgm:pt>
    <dgm:pt modelId="{1F4F41FB-88F2-4A24-9479-438E53F5553B}" type="pres">
      <dgm:prSet presAssocID="{840CBBA1-ED55-4CD7-B96B-0E3278094E7A}" presName="horzSpace2" presStyleCnt="0"/>
      <dgm:spPr/>
    </dgm:pt>
    <dgm:pt modelId="{8DC27D09-FACF-4E6B-B99E-04369D6B3923}" type="pres">
      <dgm:prSet presAssocID="{840CBBA1-ED55-4CD7-B96B-0E3278094E7A}" presName="tx2" presStyleLbl="revTx" presStyleIdx="1" presStyleCnt="22"/>
      <dgm:spPr/>
    </dgm:pt>
    <dgm:pt modelId="{0F6D892C-F4A7-437A-BB49-6232E561730E}" type="pres">
      <dgm:prSet presAssocID="{840CBBA1-ED55-4CD7-B96B-0E3278094E7A}" presName="vert2" presStyleCnt="0"/>
      <dgm:spPr/>
    </dgm:pt>
    <dgm:pt modelId="{7A15D894-746A-402F-ABD1-676F51C50C62}" type="pres">
      <dgm:prSet presAssocID="{840CBBA1-ED55-4CD7-B96B-0E3278094E7A}" presName="thinLine2b" presStyleLbl="callout" presStyleIdx="0" presStyleCnt="21"/>
      <dgm:spPr/>
    </dgm:pt>
    <dgm:pt modelId="{254904DB-31D3-44DB-84B0-7DA69F9B6201}" type="pres">
      <dgm:prSet presAssocID="{840CBBA1-ED55-4CD7-B96B-0E3278094E7A}" presName="vertSpace2b" presStyleCnt="0"/>
      <dgm:spPr/>
    </dgm:pt>
    <dgm:pt modelId="{CFA6D552-6CAD-4577-8B39-6DBE68F264C7}" type="pres">
      <dgm:prSet presAssocID="{03262610-16EF-4244-9ABF-15398B7DA56E}" presName="horz2" presStyleCnt="0"/>
      <dgm:spPr/>
    </dgm:pt>
    <dgm:pt modelId="{35365A46-2529-46AF-B5F7-7615538CD799}" type="pres">
      <dgm:prSet presAssocID="{03262610-16EF-4244-9ABF-15398B7DA56E}" presName="horzSpace2" presStyleCnt="0"/>
      <dgm:spPr/>
    </dgm:pt>
    <dgm:pt modelId="{11290875-01DA-415A-A68B-25E1DB7D9E4F}" type="pres">
      <dgm:prSet presAssocID="{03262610-16EF-4244-9ABF-15398B7DA56E}" presName="tx2" presStyleLbl="revTx" presStyleIdx="2" presStyleCnt="22"/>
      <dgm:spPr/>
    </dgm:pt>
    <dgm:pt modelId="{3DABAB14-FEAB-473F-9881-31DECB52D08A}" type="pres">
      <dgm:prSet presAssocID="{03262610-16EF-4244-9ABF-15398B7DA56E}" presName="vert2" presStyleCnt="0"/>
      <dgm:spPr/>
    </dgm:pt>
    <dgm:pt modelId="{45BA6172-C49F-470F-A7DC-59D65966866C}" type="pres">
      <dgm:prSet presAssocID="{03262610-16EF-4244-9ABF-15398B7DA56E}" presName="thinLine2b" presStyleLbl="callout" presStyleIdx="1" presStyleCnt="21"/>
      <dgm:spPr/>
    </dgm:pt>
    <dgm:pt modelId="{1C0F0A1A-F5F8-49D2-82D1-E44E95261740}" type="pres">
      <dgm:prSet presAssocID="{03262610-16EF-4244-9ABF-15398B7DA56E}" presName="vertSpace2b" presStyleCnt="0"/>
      <dgm:spPr/>
    </dgm:pt>
    <dgm:pt modelId="{7B349C8A-C619-4B61-91AB-CCE90AAC61ED}" type="pres">
      <dgm:prSet presAssocID="{8EE405CB-D496-46F3-85E4-BC37C4EB01F8}" presName="horz2" presStyleCnt="0"/>
      <dgm:spPr/>
    </dgm:pt>
    <dgm:pt modelId="{7952F945-93D8-48AD-A426-FCCE758AE3CB}" type="pres">
      <dgm:prSet presAssocID="{8EE405CB-D496-46F3-85E4-BC37C4EB01F8}" presName="horzSpace2" presStyleCnt="0"/>
      <dgm:spPr/>
    </dgm:pt>
    <dgm:pt modelId="{D883689D-75E7-451E-AF60-A6BF34245168}" type="pres">
      <dgm:prSet presAssocID="{8EE405CB-D496-46F3-85E4-BC37C4EB01F8}" presName="tx2" presStyleLbl="revTx" presStyleIdx="3" presStyleCnt="22"/>
      <dgm:spPr/>
    </dgm:pt>
    <dgm:pt modelId="{2A30C566-6BCE-480C-925E-0BB5B5C3113C}" type="pres">
      <dgm:prSet presAssocID="{8EE405CB-D496-46F3-85E4-BC37C4EB01F8}" presName="vert2" presStyleCnt="0"/>
      <dgm:spPr/>
    </dgm:pt>
    <dgm:pt modelId="{DEF56A6C-C3C3-476D-B76C-A2AC50895F88}" type="pres">
      <dgm:prSet presAssocID="{8EE405CB-D496-46F3-85E4-BC37C4EB01F8}" presName="thinLine2b" presStyleLbl="callout" presStyleIdx="2" presStyleCnt="21"/>
      <dgm:spPr/>
    </dgm:pt>
    <dgm:pt modelId="{4386D0F5-B967-4A7D-AB38-65E5167339E5}" type="pres">
      <dgm:prSet presAssocID="{8EE405CB-D496-46F3-85E4-BC37C4EB01F8}" presName="vertSpace2b" presStyleCnt="0"/>
      <dgm:spPr/>
    </dgm:pt>
    <dgm:pt modelId="{F013983D-79F8-494C-ADEE-B0FC96E18FE0}" type="pres">
      <dgm:prSet presAssocID="{B274D81A-1F92-4D33-93C1-21313E818038}" presName="horz2" presStyleCnt="0"/>
      <dgm:spPr/>
    </dgm:pt>
    <dgm:pt modelId="{229C46AE-970D-49BA-94B4-E0C7E2EE52F6}" type="pres">
      <dgm:prSet presAssocID="{B274D81A-1F92-4D33-93C1-21313E818038}" presName="horzSpace2" presStyleCnt="0"/>
      <dgm:spPr/>
    </dgm:pt>
    <dgm:pt modelId="{2EFD9D6C-41D0-4875-9DB3-AD8A59F3C456}" type="pres">
      <dgm:prSet presAssocID="{B274D81A-1F92-4D33-93C1-21313E818038}" presName="tx2" presStyleLbl="revTx" presStyleIdx="4" presStyleCnt="22"/>
      <dgm:spPr/>
    </dgm:pt>
    <dgm:pt modelId="{8F07C939-829A-44FD-9DEA-29494332552C}" type="pres">
      <dgm:prSet presAssocID="{B274D81A-1F92-4D33-93C1-21313E818038}" presName="vert2" presStyleCnt="0"/>
      <dgm:spPr/>
    </dgm:pt>
    <dgm:pt modelId="{EE5C8497-594B-48FE-B545-7A00CF818F99}" type="pres">
      <dgm:prSet presAssocID="{B274D81A-1F92-4D33-93C1-21313E818038}" presName="thinLine2b" presStyleLbl="callout" presStyleIdx="3" presStyleCnt="21"/>
      <dgm:spPr/>
    </dgm:pt>
    <dgm:pt modelId="{73677BDF-F9F2-40F3-BF5B-0DEE2D77111C}" type="pres">
      <dgm:prSet presAssocID="{B274D81A-1F92-4D33-93C1-21313E818038}" presName="vertSpace2b" presStyleCnt="0"/>
      <dgm:spPr/>
    </dgm:pt>
    <dgm:pt modelId="{C824EC8C-CE36-4AF4-8F3B-0466E4385CE0}" type="pres">
      <dgm:prSet presAssocID="{EC94D43A-32FF-4F4B-9A53-1D2365B2452B}" presName="horz2" presStyleCnt="0"/>
      <dgm:spPr/>
    </dgm:pt>
    <dgm:pt modelId="{1364F7CA-82FD-4287-82F0-10F97E07E4E2}" type="pres">
      <dgm:prSet presAssocID="{EC94D43A-32FF-4F4B-9A53-1D2365B2452B}" presName="horzSpace2" presStyleCnt="0"/>
      <dgm:spPr/>
    </dgm:pt>
    <dgm:pt modelId="{7689AEDE-0171-4262-97E6-126FAD9074A8}" type="pres">
      <dgm:prSet presAssocID="{EC94D43A-32FF-4F4B-9A53-1D2365B2452B}" presName="tx2" presStyleLbl="revTx" presStyleIdx="5" presStyleCnt="22"/>
      <dgm:spPr/>
    </dgm:pt>
    <dgm:pt modelId="{8E87064F-3157-4773-AF23-08F91B0EEC0C}" type="pres">
      <dgm:prSet presAssocID="{EC94D43A-32FF-4F4B-9A53-1D2365B2452B}" presName="vert2" presStyleCnt="0"/>
      <dgm:spPr/>
    </dgm:pt>
    <dgm:pt modelId="{C0D18CA1-6933-430C-A9D4-3755A8054D01}" type="pres">
      <dgm:prSet presAssocID="{EC94D43A-32FF-4F4B-9A53-1D2365B2452B}" presName="thinLine2b" presStyleLbl="callout" presStyleIdx="4" presStyleCnt="21"/>
      <dgm:spPr/>
    </dgm:pt>
    <dgm:pt modelId="{D0B0A212-784B-4F36-834A-021B4FEE29CC}" type="pres">
      <dgm:prSet presAssocID="{EC94D43A-32FF-4F4B-9A53-1D2365B2452B}" presName="vertSpace2b" presStyleCnt="0"/>
      <dgm:spPr/>
    </dgm:pt>
    <dgm:pt modelId="{155A6137-B33E-4A78-B675-348022F71711}" type="pres">
      <dgm:prSet presAssocID="{2BD0EB7A-3334-4B2B-A909-DAAE0C330FD1}" presName="horz2" presStyleCnt="0"/>
      <dgm:spPr/>
    </dgm:pt>
    <dgm:pt modelId="{1911A99F-ED4C-48FF-AA6D-5C90D5CE5FD4}" type="pres">
      <dgm:prSet presAssocID="{2BD0EB7A-3334-4B2B-A909-DAAE0C330FD1}" presName="horzSpace2" presStyleCnt="0"/>
      <dgm:spPr/>
    </dgm:pt>
    <dgm:pt modelId="{1EF3CC61-5666-46CB-8BA2-83700BAE162F}" type="pres">
      <dgm:prSet presAssocID="{2BD0EB7A-3334-4B2B-A909-DAAE0C330FD1}" presName="tx2" presStyleLbl="revTx" presStyleIdx="6" presStyleCnt="22"/>
      <dgm:spPr/>
    </dgm:pt>
    <dgm:pt modelId="{0837DAFD-F731-43F2-8079-EE9006EF97A3}" type="pres">
      <dgm:prSet presAssocID="{2BD0EB7A-3334-4B2B-A909-DAAE0C330FD1}" presName="vert2" presStyleCnt="0"/>
      <dgm:spPr/>
    </dgm:pt>
    <dgm:pt modelId="{8B5DAEE6-9AC5-4257-840C-F4265DBDB660}" type="pres">
      <dgm:prSet presAssocID="{2BD0EB7A-3334-4B2B-A909-DAAE0C330FD1}" presName="thinLine2b" presStyleLbl="callout" presStyleIdx="5" presStyleCnt="21"/>
      <dgm:spPr/>
    </dgm:pt>
    <dgm:pt modelId="{71B61386-1EE8-4C7E-83F4-EFCE39085FAE}" type="pres">
      <dgm:prSet presAssocID="{2BD0EB7A-3334-4B2B-A909-DAAE0C330FD1}" presName="vertSpace2b" presStyleCnt="0"/>
      <dgm:spPr/>
    </dgm:pt>
    <dgm:pt modelId="{1FA6CBD6-89A4-4927-A5F2-F61C6B7EA33F}" type="pres">
      <dgm:prSet presAssocID="{8D90BA2C-FB13-4A26-B31E-D654D4476A78}" presName="horz2" presStyleCnt="0"/>
      <dgm:spPr/>
    </dgm:pt>
    <dgm:pt modelId="{9D943E9E-573E-44E7-9D50-BDB7F51442AF}" type="pres">
      <dgm:prSet presAssocID="{8D90BA2C-FB13-4A26-B31E-D654D4476A78}" presName="horzSpace2" presStyleCnt="0"/>
      <dgm:spPr/>
    </dgm:pt>
    <dgm:pt modelId="{966C4267-B301-487D-929E-70D387A6D247}" type="pres">
      <dgm:prSet presAssocID="{8D90BA2C-FB13-4A26-B31E-D654D4476A78}" presName="tx2" presStyleLbl="revTx" presStyleIdx="7" presStyleCnt="22"/>
      <dgm:spPr/>
    </dgm:pt>
    <dgm:pt modelId="{9DF80017-38EB-49EE-858D-8C7334BF3C52}" type="pres">
      <dgm:prSet presAssocID="{8D90BA2C-FB13-4A26-B31E-D654D4476A78}" presName="vert2" presStyleCnt="0"/>
      <dgm:spPr/>
    </dgm:pt>
    <dgm:pt modelId="{539238D7-128C-44C3-96A8-E086EE137C78}" type="pres">
      <dgm:prSet presAssocID="{8D90BA2C-FB13-4A26-B31E-D654D4476A78}" presName="thinLine2b" presStyleLbl="callout" presStyleIdx="6" presStyleCnt="21"/>
      <dgm:spPr/>
    </dgm:pt>
    <dgm:pt modelId="{2A481592-FB92-47E7-9E7C-B53A6410F272}" type="pres">
      <dgm:prSet presAssocID="{8D90BA2C-FB13-4A26-B31E-D654D4476A78}" presName="vertSpace2b" presStyleCnt="0"/>
      <dgm:spPr/>
    </dgm:pt>
    <dgm:pt modelId="{65FD6825-D842-47FA-A125-CBE2BC1BD30C}" type="pres">
      <dgm:prSet presAssocID="{18BC5731-718E-4A97-AA3B-CF0784FADB04}" presName="horz2" presStyleCnt="0"/>
      <dgm:spPr/>
    </dgm:pt>
    <dgm:pt modelId="{64BE59CE-C6C3-4F88-8369-555CAEF9A6FB}" type="pres">
      <dgm:prSet presAssocID="{18BC5731-718E-4A97-AA3B-CF0784FADB04}" presName="horzSpace2" presStyleCnt="0"/>
      <dgm:spPr/>
    </dgm:pt>
    <dgm:pt modelId="{8E18ADE2-FA7E-45F4-9C8A-BA6B80FBCEFB}" type="pres">
      <dgm:prSet presAssocID="{18BC5731-718E-4A97-AA3B-CF0784FADB04}" presName="tx2" presStyleLbl="revTx" presStyleIdx="8" presStyleCnt="22"/>
      <dgm:spPr/>
    </dgm:pt>
    <dgm:pt modelId="{9A7848FC-7DF2-4039-86C0-F5CAF91D11DC}" type="pres">
      <dgm:prSet presAssocID="{18BC5731-718E-4A97-AA3B-CF0784FADB04}" presName="vert2" presStyleCnt="0"/>
      <dgm:spPr/>
    </dgm:pt>
    <dgm:pt modelId="{D522FF8A-AF4B-4F6B-9CB6-73A759F4FE9E}" type="pres">
      <dgm:prSet presAssocID="{18BC5731-718E-4A97-AA3B-CF0784FADB04}" presName="thinLine2b" presStyleLbl="callout" presStyleIdx="7" presStyleCnt="21"/>
      <dgm:spPr/>
    </dgm:pt>
    <dgm:pt modelId="{3BEF39B0-FA4C-4C9B-8C4C-6CBCF4626B5F}" type="pres">
      <dgm:prSet presAssocID="{18BC5731-718E-4A97-AA3B-CF0784FADB04}" presName="vertSpace2b" presStyleCnt="0"/>
      <dgm:spPr/>
    </dgm:pt>
    <dgm:pt modelId="{F25DFE42-E0ED-4165-A35D-9720B6AC9655}" type="pres">
      <dgm:prSet presAssocID="{77FE15ED-B4D8-4761-8BE7-01BFA94DBA7F}" presName="horz2" presStyleCnt="0"/>
      <dgm:spPr/>
    </dgm:pt>
    <dgm:pt modelId="{5A46BFD6-33B7-48B0-AB81-1986FBE222A0}" type="pres">
      <dgm:prSet presAssocID="{77FE15ED-B4D8-4761-8BE7-01BFA94DBA7F}" presName="horzSpace2" presStyleCnt="0"/>
      <dgm:spPr/>
    </dgm:pt>
    <dgm:pt modelId="{87BAD1DC-5FFA-4B63-9137-A1BB33D48CFA}" type="pres">
      <dgm:prSet presAssocID="{77FE15ED-B4D8-4761-8BE7-01BFA94DBA7F}" presName="tx2" presStyleLbl="revTx" presStyleIdx="9" presStyleCnt="22"/>
      <dgm:spPr/>
    </dgm:pt>
    <dgm:pt modelId="{60D5654F-1236-4DA1-8F9C-891677E8FC11}" type="pres">
      <dgm:prSet presAssocID="{77FE15ED-B4D8-4761-8BE7-01BFA94DBA7F}" presName="vert2" presStyleCnt="0"/>
      <dgm:spPr/>
    </dgm:pt>
    <dgm:pt modelId="{88A1248C-8C59-4875-809D-43C0F3128A17}" type="pres">
      <dgm:prSet presAssocID="{77FE15ED-B4D8-4761-8BE7-01BFA94DBA7F}" presName="thinLine2b" presStyleLbl="callout" presStyleIdx="8" presStyleCnt="21"/>
      <dgm:spPr/>
    </dgm:pt>
    <dgm:pt modelId="{EEEB2219-1EAB-456E-9CAE-5365EC5FB8AB}" type="pres">
      <dgm:prSet presAssocID="{77FE15ED-B4D8-4761-8BE7-01BFA94DBA7F}" presName="vertSpace2b" presStyleCnt="0"/>
      <dgm:spPr/>
    </dgm:pt>
    <dgm:pt modelId="{B891C6CD-3ED8-4B9B-BD4F-1D8F47D087C6}" type="pres">
      <dgm:prSet presAssocID="{80CA961A-2E48-4803-B769-9EAAFD7A040F}" presName="horz2" presStyleCnt="0"/>
      <dgm:spPr/>
    </dgm:pt>
    <dgm:pt modelId="{FD051B82-1483-4C60-8F36-8DCB377C6DCE}" type="pres">
      <dgm:prSet presAssocID="{80CA961A-2E48-4803-B769-9EAAFD7A040F}" presName="horzSpace2" presStyleCnt="0"/>
      <dgm:spPr/>
    </dgm:pt>
    <dgm:pt modelId="{23D4EAA0-4E0F-4B84-A0E6-EAACE4AE6A27}" type="pres">
      <dgm:prSet presAssocID="{80CA961A-2E48-4803-B769-9EAAFD7A040F}" presName="tx2" presStyleLbl="revTx" presStyleIdx="10" presStyleCnt="22"/>
      <dgm:spPr/>
    </dgm:pt>
    <dgm:pt modelId="{926A6241-AB0E-4677-B2D9-B4E5D33C8DF3}" type="pres">
      <dgm:prSet presAssocID="{80CA961A-2E48-4803-B769-9EAAFD7A040F}" presName="vert2" presStyleCnt="0"/>
      <dgm:spPr/>
    </dgm:pt>
    <dgm:pt modelId="{8817F6F3-A490-48EB-B535-816631CE13DD}" type="pres">
      <dgm:prSet presAssocID="{80CA961A-2E48-4803-B769-9EAAFD7A040F}" presName="thinLine2b" presStyleLbl="callout" presStyleIdx="9" presStyleCnt="21"/>
      <dgm:spPr/>
    </dgm:pt>
    <dgm:pt modelId="{E78ED65B-BF53-4BEE-B371-462B1A998D6F}" type="pres">
      <dgm:prSet presAssocID="{80CA961A-2E48-4803-B769-9EAAFD7A040F}" presName="vertSpace2b" presStyleCnt="0"/>
      <dgm:spPr/>
    </dgm:pt>
    <dgm:pt modelId="{AD788380-27CD-4FEB-A213-9D1A0CB1F81E}" type="pres">
      <dgm:prSet presAssocID="{625E23BA-E826-4928-8630-E458149D6274}" presName="horz2" presStyleCnt="0"/>
      <dgm:spPr/>
    </dgm:pt>
    <dgm:pt modelId="{4DBA2424-4E0F-4E8F-A377-6576CA4EA26D}" type="pres">
      <dgm:prSet presAssocID="{625E23BA-E826-4928-8630-E458149D6274}" presName="horzSpace2" presStyleCnt="0"/>
      <dgm:spPr/>
    </dgm:pt>
    <dgm:pt modelId="{3BE98CAD-0ED2-40A8-B2DB-82692F3E286D}" type="pres">
      <dgm:prSet presAssocID="{625E23BA-E826-4928-8630-E458149D6274}" presName="tx2" presStyleLbl="revTx" presStyleIdx="11" presStyleCnt="22"/>
      <dgm:spPr/>
    </dgm:pt>
    <dgm:pt modelId="{C231D90F-516F-4AEA-802D-0BF4A4E44081}" type="pres">
      <dgm:prSet presAssocID="{625E23BA-E826-4928-8630-E458149D6274}" presName="vert2" presStyleCnt="0"/>
      <dgm:spPr/>
    </dgm:pt>
    <dgm:pt modelId="{0F9E47E6-B482-4C78-A506-885C7CCE42B2}" type="pres">
      <dgm:prSet presAssocID="{625E23BA-E826-4928-8630-E458149D6274}" presName="thinLine2b" presStyleLbl="callout" presStyleIdx="10" presStyleCnt="21"/>
      <dgm:spPr/>
    </dgm:pt>
    <dgm:pt modelId="{333287BC-9BC7-4919-9F2E-47DF08738F12}" type="pres">
      <dgm:prSet presAssocID="{625E23BA-E826-4928-8630-E458149D6274}" presName="vertSpace2b" presStyleCnt="0"/>
      <dgm:spPr/>
    </dgm:pt>
    <dgm:pt modelId="{657A5F85-4D0B-48B9-8BB3-43C44F2B2BFE}" type="pres">
      <dgm:prSet presAssocID="{9CE9BC62-1764-46FD-9480-85B90F3EE8F2}" presName="horz2" presStyleCnt="0"/>
      <dgm:spPr/>
    </dgm:pt>
    <dgm:pt modelId="{4ABCA3BE-BDB5-4B29-A628-52287FED6687}" type="pres">
      <dgm:prSet presAssocID="{9CE9BC62-1764-46FD-9480-85B90F3EE8F2}" presName="horzSpace2" presStyleCnt="0"/>
      <dgm:spPr/>
    </dgm:pt>
    <dgm:pt modelId="{765DAA82-C541-4413-B3A7-E7585B043AE0}" type="pres">
      <dgm:prSet presAssocID="{9CE9BC62-1764-46FD-9480-85B90F3EE8F2}" presName="tx2" presStyleLbl="revTx" presStyleIdx="12" presStyleCnt="22"/>
      <dgm:spPr/>
    </dgm:pt>
    <dgm:pt modelId="{D94BBFAD-C122-4090-8174-9377844B91A6}" type="pres">
      <dgm:prSet presAssocID="{9CE9BC62-1764-46FD-9480-85B90F3EE8F2}" presName="vert2" presStyleCnt="0"/>
      <dgm:spPr/>
    </dgm:pt>
    <dgm:pt modelId="{35F29249-8122-4A6E-BC33-AF7AA2356F9F}" type="pres">
      <dgm:prSet presAssocID="{9CE9BC62-1764-46FD-9480-85B90F3EE8F2}" presName="thinLine2b" presStyleLbl="callout" presStyleIdx="11" presStyleCnt="21"/>
      <dgm:spPr/>
    </dgm:pt>
    <dgm:pt modelId="{921225D2-0B0B-4536-AC40-B346BDC31455}" type="pres">
      <dgm:prSet presAssocID="{9CE9BC62-1764-46FD-9480-85B90F3EE8F2}" presName="vertSpace2b" presStyleCnt="0"/>
      <dgm:spPr/>
    </dgm:pt>
    <dgm:pt modelId="{2BE1AC2A-1577-419F-8AD9-0726F047E248}" type="pres">
      <dgm:prSet presAssocID="{CD67F1AD-EFBA-452C-B5AA-F7177A03F17B}" presName="horz2" presStyleCnt="0"/>
      <dgm:spPr/>
    </dgm:pt>
    <dgm:pt modelId="{3480B3AB-5460-4568-A09C-29DA80A53350}" type="pres">
      <dgm:prSet presAssocID="{CD67F1AD-EFBA-452C-B5AA-F7177A03F17B}" presName="horzSpace2" presStyleCnt="0"/>
      <dgm:spPr/>
    </dgm:pt>
    <dgm:pt modelId="{58F0029E-A830-45AC-BF94-26C24D191D67}" type="pres">
      <dgm:prSet presAssocID="{CD67F1AD-EFBA-452C-B5AA-F7177A03F17B}" presName="tx2" presStyleLbl="revTx" presStyleIdx="13" presStyleCnt="22"/>
      <dgm:spPr/>
    </dgm:pt>
    <dgm:pt modelId="{248D77BE-2435-494F-A502-52E766C10F37}" type="pres">
      <dgm:prSet presAssocID="{CD67F1AD-EFBA-452C-B5AA-F7177A03F17B}" presName="vert2" presStyleCnt="0"/>
      <dgm:spPr/>
    </dgm:pt>
    <dgm:pt modelId="{FC3F34ED-C0BE-4E50-8742-BC228D567CD1}" type="pres">
      <dgm:prSet presAssocID="{CD67F1AD-EFBA-452C-B5AA-F7177A03F17B}" presName="thinLine2b" presStyleLbl="callout" presStyleIdx="12" presStyleCnt="21"/>
      <dgm:spPr/>
    </dgm:pt>
    <dgm:pt modelId="{75A970BF-157F-4561-992D-11BB09D6D71A}" type="pres">
      <dgm:prSet presAssocID="{CD67F1AD-EFBA-452C-B5AA-F7177A03F17B}" presName="vertSpace2b" presStyleCnt="0"/>
      <dgm:spPr/>
    </dgm:pt>
    <dgm:pt modelId="{635DED33-47A4-4B65-B0C9-4BC0EA0F9A75}" type="pres">
      <dgm:prSet presAssocID="{FDA937B9-52DD-4AFB-BFD7-741CC60C1618}" presName="horz2" presStyleCnt="0"/>
      <dgm:spPr/>
    </dgm:pt>
    <dgm:pt modelId="{5FBA794E-5BC4-473F-A53C-8F1BCE43D33C}" type="pres">
      <dgm:prSet presAssocID="{FDA937B9-52DD-4AFB-BFD7-741CC60C1618}" presName="horzSpace2" presStyleCnt="0"/>
      <dgm:spPr/>
    </dgm:pt>
    <dgm:pt modelId="{FF838459-B39F-46D5-A35E-03594ABCC54D}" type="pres">
      <dgm:prSet presAssocID="{FDA937B9-52DD-4AFB-BFD7-741CC60C1618}" presName="tx2" presStyleLbl="revTx" presStyleIdx="14" presStyleCnt="22"/>
      <dgm:spPr/>
    </dgm:pt>
    <dgm:pt modelId="{417D8301-D184-4B2B-BBBB-9F071DE207E3}" type="pres">
      <dgm:prSet presAssocID="{FDA937B9-52DD-4AFB-BFD7-741CC60C1618}" presName="vert2" presStyleCnt="0"/>
      <dgm:spPr/>
    </dgm:pt>
    <dgm:pt modelId="{9B485136-60FE-4EBC-8FD8-8A2974D337EB}" type="pres">
      <dgm:prSet presAssocID="{FDA937B9-52DD-4AFB-BFD7-741CC60C1618}" presName="thinLine2b" presStyleLbl="callout" presStyleIdx="13" presStyleCnt="21"/>
      <dgm:spPr/>
    </dgm:pt>
    <dgm:pt modelId="{23E59768-A884-4ADA-B28A-09A72AED37C1}" type="pres">
      <dgm:prSet presAssocID="{FDA937B9-52DD-4AFB-BFD7-741CC60C1618}" presName="vertSpace2b" presStyleCnt="0"/>
      <dgm:spPr/>
    </dgm:pt>
    <dgm:pt modelId="{FB320193-385D-4E3B-8E33-DC70BEF68BB8}" type="pres">
      <dgm:prSet presAssocID="{A8DA3750-20B5-490B-81EC-DAC7CD0178E1}" presName="horz2" presStyleCnt="0"/>
      <dgm:spPr/>
    </dgm:pt>
    <dgm:pt modelId="{224F96A5-A49D-4D35-8B08-D89D69806A3F}" type="pres">
      <dgm:prSet presAssocID="{A8DA3750-20B5-490B-81EC-DAC7CD0178E1}" presName="horzSpace2" presStyleCnt="0"/>
      <dgm:spPr/>
    </dgm:pt>
    <dgm:pt modelId="{58F13DE5-6643-48A3-AD14-C48445EB5063}" type="pres">
      <dgm:prSet presAssocID="{A8DA3750-20B5-490B-81EC-DAC7CD0178E1}" presName="tx2" presStyleLbl="revTx" presStyleIdx="15" presStyleCnt="22"/>
      <dgm:spPr/>
    </dgm:pt>
    <dgm:pt modelId="{2DA7D576-D8DD-403F-8EF2-685E1BE84988}" type="pres">
      <dgm:prSet presAssocID="{A8DA3750-20B5-490B-81EC-DAC7CD0178E1}" presName="vert2" presStyleCnt="0"/>
      <dgm:spPr/>
    </dgm:pt>
    <dgm:pt modelId="{96BAD7E7-1045-498F-94B3-1D6DD0B75D89}" type="pres">
      <dgm:prSet presAssocID="{A8DA3750-20B5-490B-81EC-DAC7CD0178E1}" presName="thinLine2b" presStyleLbl="callout" presStyleIdx="14" presStyleCnt="21"/>
      <dgm:spPr/>
    </dgm:pt>
    <dgm:pt modelId="{71C931F4-10AE-4AA0-B0FA-50CAB40C795B}" type="pres">
      <dgm:prSet presAssocID="{A8DA3750-20B5-490B-81EC-DAC7CD0178E1}" presName="vertSpace2b" presStyleCnt="0"/>
      <dgm:spPr/>
    </dgm:pt>
    <dgm:pt modelId="{240B2349-7990-41F4-B539-D1B4F6457781}" type="pres">
      <dgm:prSet presAssocID="{C2F29E38-62C8-418E-85AF-C2672DB260D0}" presName="horz2" presStyleCnt="0"/>
      <dgm:spPr/>
    </dgm:pt>
    <dgm:pt modelId="{A0AB900E-AB2A-47A6-B34B-EDFF7E496F9D}" type="pres">
      <dgm:prSet presAssocID="{C2F29E38-62C8-418E-85AF-C2672DB260D0}" presName="horzSpace2" presStyleCnt="0"/>
      <dgm:spPr/>
    </dgm:pt>
    <dgm:pt modelId="{2222FEEE-D0AB-49F5-9BFC-6F7B22860FA3}" type="pres">
      <dgm:prSet presAssocID="{C2F29E38-62C8-418E-85AF-C2672DB260D0}" presName="tx2" presStyleLbl="revTx" presStyleIdx="16" presStyleCnt="22"/>
      <dgm:spPr/>
    </dgm:pt>
    <dgm:pt modelId="{B41BE4FD-CD8B-4577-A257-3BDE3EC8CCC0}" type="pres">
      <dgm:prSet presAssocID="{C2F29E38-62C8-418E-85AF-C2672DB260D0}" presName="vert2" presStyleCnt="0"/>
      <dgm:spPr/>
    </dgm:pt>
    <dgm:pt modelId="{FC135799-B367-498D-8E0E-EDB41621F8D2}" type="pres">
      <dgm:prSet presAssocID="{C2F29E38-62C8-418E-85AF-C2672DB260D0}" presName="thinLine2b" presStyleLbl="callout" presStyleIdx="15" presStyleCnt="21"/>
      <dgm:spPr/>
    </dgm:pt>
    <dgm:pt modelId="{BC6B4D02-E64A-44BA-9C4E-0ED7F14542C9}" type="pres">
      <dgm:prSet presAssocID="{C2F29E38-62C8-418E-85AF-C2672DB260D0}" presName="vertSpace2b" presStyleCnt="0"/>
      <dgm:spPr/>
    </dgm:pt>
    <dgm:pt modelId="{8BF2185B-27ED-4E7A-85D8-2B342C9E404D}" type="pres">
      <dgm:prSet presAssocID="{DE00D82E-8688-420A-A44D-1CDC5DD04A4D}" presName="horz2" presStyleCnt="0"/>
      <dgm:spPr/>
    </dgm:pt>
    <dgm:pt modelId="{C1982638-132B-44A6-B9E8-E1704E90F4B6}" type="pres">
      <dgm:prSet presAssocID="{DE00D82E-8688-420A-A44D-1CDC5DD04A4D}" presName="horzSpace2" presStyleCnt="0"/>
      <dgm:spPr/>
    </dgm:pt>
    <dgm:pt modelId="{990412D4-1396-48DF-BEF1-A12DE52827B8}" type="pres">
      <dgm:prSet presAssocID="{DE00D82E-8688-420A-A44D-1CDC5DD04A4D}" presName="tx2" presStyleLbl="revTx" presStyleIdx="17" presStyleCnt="22"/>
      <dgm:spPr/>
    </dgm:pt>
    <dgm:pt modelId="{2671F41B-B13E-4E38-86E7-F4D25126497D}" type="pres">
      <dgm:prSet presAssocID="{DE00D82E-8688-420A-A44D-1CDC5DD04A4D}" presName="vert2" presStyleCnt="0"/>
      <dgm:spPr/>
    </dgm:pt>
    <dgm:pt modelId="{27811B6D-701C-46A6-B696-9F84385BBAB9}" type="pres">
      <dgm:prSet presAssocID="{DE00D82E-8688-420A-A44D-1CDC5DD04A4D}" presName="thinLine2b" presStyleLbl="callout" presStyleIdx="16" presStyleCnt="21"/>
      <dgm:spPr/>
    </dgm:pt>
    <dgm:pt modelId="{38F0D689-D3B0-4D4D-9A14-048221B75708}" type="pres">
      <dgm:prSet presAssocID="{DE00D82E-8688-420A-A44D-1CDC5DD04A4D}" presName="vertSpace2b" presStyleCnt="0"/>
      <dgm:spPr/>
    </dgm:pt>
    <dgm:pt modelId="{D203A249-4B56-475A-A72C-0943BE5AE909}" type="pres">
      <dgm:prSet presAssocID="{D7DB2D51-D4F0-451F-A007-D9AA21CA111E}" presName="horz2" presStyleCnt="0"/>
      <dgm:spPr/>
    </dgm:pt>
    <dgm:pt modelId="{AA6441FE-8F96-4EB3-AF55-34A46F902B2F}" type="pres">
      <dgm:prSet presAssocID="{D7DB2D51-D4F0-451F-A007-D9AA21CA111E}" presName="horzSpace2" presStyleCnt="0"/>
      <dgm:spPr/>
    </dgm:pt>
    <dgm:pt modelId="{4F627FF8-86D3-4A52-9AE6-0E7A9139038F}" type="pres">
      <dgm:prSet presAssocID="{D7DB2D51-D4F0-451F-A007-D9AA21CA111E}" presName="tx2" presStyleLbl="revTx" presStyleIdx="18" presStyleCnt="22"/>
      <dgm:spPr/>
    </dgm:pt>
    <dgm:pt modelId="{77191520-802B-4F7C-A7B7-0F3861DACC9E}" type="pres">
      <dgm:prSet presAssocID="{D7DB2D51-D4F0-451F-A007-D9AA21CA111E}" presName="vert2" presStyleCnt="0"/>
      <dgm:spPr/>
    </dgm:pt>
    <dgm:pt modelId="{AAD97261-2B63-475A-9B41-8F6719C39C41}" type="pres">
      <dgm:prSet presAssocID="{D7DB2D51-D4F0-451F-A007-D9AA21CA111E}" presName="thinLine2b" presStyleLbl="callout" presStyleIdx="17" presStyleCnt="21"/>
      <dgm:spPr/>
    </dgm:pt>
    <dgm:pt modelId="{774FE6B3-45DC-4C32-9305-846322449A16}" type="pres">
      <dgm:prSet presAssocID="{D7DB2D51-D4F0-451F-A007-D9AA21CA111E}" presName="vertSpace2b" presStyleCnt="0"/>
      <dgm:spPr/>
    </dgm:pt>
    <dgm:pt modelId="{4DAD217F-2D39-4517-83F4-F982095753F3}" type="pres">
      <dgm:prSet presAssocID="{0FFB4E7C-9F9E-453C-93C3-2CE1F858585A}" presName="horz2" presStyleCnt="0"/>
      <dgm:spPr/>
    </dgm:pt>
    <dgm:pt modelId="{793675CD-9851-4184-B932-2CC579CE70D6}" type="pres">
      <dgm:prSet presAssocID="{0FFB4E7C-9F9E-453C-93C3-2CE1F858585A}" presName="horzSpace2" presStyleCnt="0"/>
      <dgm:spPr/>
    </dgm:pt>
    <dgm:pt modelId="{1F268636-2228-4857-A32C-2CA5D6D155B6}" type="pres">
      <dgm:prSet presAssocID="{0FFB4E7C-9F9E-453C-93C3-2CE1F858585A}" presName="tx2" presStyleLbl="revTx" presStyleIdx="19" presStyleCnt="22"/>
      <dgm:spPr/>
    </dgm:pt>
    <dgm:pt modelId="{F0099F37-5F1B-43D8-BC1A-99C112B2A15D}" type="pres">
      <dgm:prSet presAssocID="{0FFB4E7C-9F9E-453C-93C3-2CE1F858585A}" presName="vert2" presStyleCnt="0"/>
      <dgm:spPr/>
    </dgm:pt>
    <dgm:pt modelId="{A54D9731-1AB8-43BA-84FF-315F30481E31}" type="pres">
      <dgm:prSet presAssocID="{0FFB4E7C-9F9E-453C-93C3-2CE1F858585A}" presName="thinLine2b" presStyleLbl="callout" presStyleIdx="18" presStyleCnt="21"/>
      <dgm:spPr/>
    </dgm:pt>
    <dgm:pt modelId="{2B4F0CDB-92F0-4B79-A8F4-017E95F219AE}" type="pres">
      <dgm:prSet presAssocID="{0FFB4E7C-9F9E-453C-93C3-2CE1F858585A}" presName="vertSpace2b" presStyleCnt="0"/>
      <dgm:spPr/>
    </dgm:pt>
    <dgm:pt modelId="{AA01686E-AFA9-40C0-8423-3C160AE9CAE3}" type="pres">
      <dgm:prSet presAssocID="{5D86834D-3A5B-4F2A-A6ED-B385B788D68F}" presName="horz2" presStyleCnt="0"/>
      <dgm:spPr/>
    </dgm:pt>
    <dgm:pt modelId="{4BBB6BDA-6F5F-4D28-9FC4-804C5AE43D4F}" type="pres">
      <dgm:prSet presAssocID="{5D86834D-3A5B-4F2A-A6ED-B385B788D68F}" presName="horzSpace2" presStyleCnt="0"/>
      <dgm:spPr/>
    </dgm:pt>
    <dgm:pt modelId="{97A52802-4C4F-4BAD-B4D0-F5BDC886F5EF}" type="pres">
      <dgm:prSet presAssocID="{5D86834D-3A5B-4F2A-A6ED-B385B788D68F}" presName="tx2" presStyleLbl="revTx" presStyleIdx="20" presStyleCnt="22"/>
      <dgm:spPr/>
    </dgm:pt>
    <dgm:pt modelId="{2704A994-8CC8-4297-9AF0-6F6F8FC232CE}" type="pres">
      <dgm:prSet presAssocID="{5D86834D-3A5B-4F2A-A6ED-B385B788D68F}" presName="vert2" presStyleCnt="0"/>
      <dgm:spPr/>
    </dgm:pt>
    <dgm:pt modelId="{C5282710-A7C1-4465-8B52-2388995B07AA}" type="pres">
      <dgm:prSet presAssocID="{5D86834D-3A5B-4F2A-A6ED-B385B788D68F}" presName="thinLine2b" presStyleLbl="callout" presStyleIdx="19" presStyleCnt="21"/>
      <dgm:spPr/>
    </dgm:pt>
    <dgm:pt modelId="{8D051743-DE1C-4083-AE50-474C4C503096}" type="pres">
      <dgm:prSet presAssocID="{5D86834D-3A5B-4F2A-A6ED-B385B788D68F}" presName="vertSpace2b" presStyleCnt="0"/>
      <dgm:spPr/>
    </dgm:pt>
    <dgm:pt modelId="{BEC42CE8-47F3-40B7-9680-1C9DE3063728}" type="pres">
      <dgm:prSet presAssocID="{31C604C9-1252-4E5D-8A34-17B92A66CD74}" presName="horz2" presStyleCnt="0"/>
      <dgm:spPr/>
    </dgm:pt>
    <dgm:pt modelId="{52445BFC-A0BF-4681-B31B-95211FC2866E}" type="pres">
      <dgm:prSet presAssocID="{31C604C9-1252-4E5D-8A34-17B92A66CD74}" presName="horzSpace2" presStyleCnt="0"/>
      <dgm:spPr/>
    </dgm:pt>
    <dgm:pt modelId="{83E68823-931A-4FA6-8B19-7C022A5CFEEB}" type="pres">
      <dgm:prSet presAssocID="{31C604C9-1252-4E5D-8A34-17B92A66CD74}" presName="tx2" presStyleLbl="revTx" presStyleIdx="21" presStyleCnt="22"/>
      <dgm:spPr/>
    </dgm:pt>
    <dgm:pt modelId="{B30D3AA8-80E1-4946-94ED-A66C6F56AB39}" type="pres">
      <dgm:prSet presAssocID="{31C604C9-1252-4E5D-8A34-17B92A66CD74}" presName="vert2" presStyleCnt="0"/>
      <dgm:spPr/>
    </dgm:pt>
    <dgm:pt modelId="{3716A01F-2BA2-451C-A210-D5973394FDB8}" type="pres">
      <dgm:prSet presAssocID="{31C604C9-1252-4E5D-8A34-17B92A66CD74}" presName="thinLine2b" presStyleLbl="callout" presStyleIdx="20" presStyleCnt="21"/>
      <dgm:spPr/>
    </dgm:pt>
    <dgm:pt modelId="{84B5FD4E-FE8F-4DB1-9CF6-383CD6388D4D}" type="pres">
      <dgm:prSet presAssocID="{31C604C9-1252-4E5D-8A34-17B92A66CD74}" presName="vertSpace2b" presStyleCnt="0"/>
      <dgm:spPr/>
    </dgm:pt>
  </dgm:ptLst>
  <dgm:cxnLst>
    <dgm:cxn modelId="{EFF6DA00-0CAF-48CB-8911-D2DD4FF63CB4}" type="presOf" srcId="{B274D81A-1F92-4D33-93C1-21313E818038}" destId="{2EFD9D6C-41D0-4875-9DB3-AD8A59F3C456}" srcOrd="0" destOrd="0" presId="urn:microsoft.com/office/officeart/2008/layout/LinedList"/>
    <dgm:cxn modelId="{A851540B-8C14-4B56-9A27-6EEB80245F37}" srcId="{24A1C21C-9822-45B0-8B62-1ACEE054DBE1}" destId="{03262610-16EF-4244-9ABF-15398B7DA56E}" srcOrd="1" destOrd="0" parTransId="{63377CD4-AC04-44A6-9CDF-B7692682FDA7}" sibTransId="{B4F29814-F10E-46DE-A22D-8EF7B78A2A08}"/>
    <dgm:cxn modelId="{4798B70E-7DEA-4C45-88D8-D46A86558865}" srcId="{24A1C21C-9822-45B0-8B62-1ACEE054DBE1}" destId="{9CE9BC62-1764-46FD-9480-85B90F3EE8F2}" srcOrd="11" destOrd="0" parTransId="{9E5E59AF-A942-480E-8314-39763E270C70}" sibTransId="{C6C25CF5-D2C0-4E0D-81DF-B1EAA928BDDE}"/>
    <dgm:cxn modelId="{CF38FD10-99FF-447E-929D-7D832F969E7B}" srcId="{24A1C21C-9822-45B0-8B62-1ACEE054DBE1}" destId="{77FE15ED-B4D8-4761-8BE7-01BFA94DBA7F}" srcOrd="8" destOrd="0" parTransId="{1D574E88-5C35-468D-B0C8-C0C4484F97C3}" sibTransId="{C919B4DE-7C08-455C-B318-E2EDFA39C639}"/>
    <dgm:cxn modelId="{03B1C61D-D5CB-4B32-8C5B-820A63545DEA}" type="presOf" srcId="{DE00D82E-8688-420A-A44D-1CDC5DD04A4D}" destId="{990412D4-1396-48DF-BEF1-A12DE52827B8}" srcOrd="0" destOrd="0" presId="urn:microsoft.com/office/officeart/2008/layout/LinedList"/>
    <dgm:cxn modelId="{14DABC2E-3EB4-4677-B592-C82D05457297}" type="presOf" srcId="{80CA961A-2E48-4803-B769-9EAAFD7A040F}" destId="{23D4EAA0-4E0F-4B84-A0E6-EAACE4AE6A27}" srcOrd="0" destOrd="0" presId="urn:microsoft.com/office/officeart/2008/layout/LinedList"/>
    <dgm:cxn modelId="{FC251A3C-267B-4397-A8B7-DDBB371EC499}" type="presOf" srcId="{EC94D43A-32FF-4F4B-9A53-1D2365B2452B}" destId="{7689AEDE-0171-4262-97E6-126FAD9074A8}" srcOrd="0" destOrd="0" presId="urn:microsoft.com/office/officeart/2008/layout/LinedList"/>
    <dgm:cxn modelId="{A3B8743F-ED7E-4922-8CA0-0D7A785B0B87}" type="presOf" srcId="{CD67F1AD-EFBA-452C-B5AA-F7177A03F17B}" destId="{58F0029E-A830-45AC-BF94-26C24D191D67}" srcOrd="0" destOrd="0" presId="urn:microsoft.com/office/officeart/2008/layout/LinedList"/>
    <dgm:cxn modelId="{5D531140-80A0-4890-B75C-8F4C9EAE8E59}" srcId="{24A1C21C-9822-45B0-8B62-1ACEE054DBE1}" destId="{2BD0EB7A-3334-4B2B-A909-DAAE0C330FD1}" srcOrd="5" destOrd="0" parTransId="{6E0485C9-E91C-4677-B8DC-AB2242E0B4D3}" sibTransId="{C0B2CC36-A3A3-4F84-ADD4-7816B388E01B}"/>
    <dgm:cxn modelId="{8B45BA67-F077-4B60-A4F3-262E5F65E62C}" type="presOf" srcId="{77FE15ED-B4D8-4761-8BE7-01BFA94DBA7F}" destId="{87BAD1DC-5FFA-4B63-9137-A1BB33D48CFA}" srcOrd="0" destOrd="0" presId="urn:microsoft.com/office/officeart/2008/layout/LinedList"/>
    <dgm:cxn modelId="{8BCFDF4B-32DB-41B8-A932-27B00724BCFE}" srcId="{24A1C21C-9822-45B0-8B62-1ACEE054DBE1}" destId="{80CA961A-2E48-4803-B769-9EAAFD7A040F}" srcOrd="9" destOrd="0" parTransId="{5938F66F-AC9D-4F6E-BFC3-AC8A967816C1}" sibTransId="{A09FE601-2192-4AAC-9E36-3C54B0828D75}"/>
    <dgm:cxn modelId="{15BA2A4E-FD8D-4A88-AFD9-EC342A3FBB49}" srcId="{24A1C21C-9822-45B0-8B62-1ACEE054DBE1}" destId="{DE00D82E-8688-420A-A44D-1CDC5DD04A4D}" srcOrd="16" destOrd="0" parTransId="{D78D37F8-5C28-4892-B9DF-8DE05670DE70}" sibTransId="{AAA0D50B-1000-416C-B3AC-E5C9E509AC45}"/>
    <dgm:cxn modelId="{98F6394F-7F56-4717-9801-9FBFA9E07D54}" type="presOf" srcId="{31C604C9-1252-4E5D-8A34-17B92A66CD74}" destId="{83E68823-931A-4FA6-8B19-7C022A5CFEEB}" srcOrd="0" destOrd="0" presId="urn:microsoft.com/office/officeart/2008/layout/LinedList"/>
    <dgm:cxn modelId="{4A7D8852-8925-4298-A469-92FC3BA874CC}" type="presOf" srcId="{18BC5731-718E-4A97-AA3B-CF0784FADB04}" destId="{8E18ADE2-FA7E-45F4-9C8A-BA6B80FBCEFB}" srcOrd="0" destOrd="0" presId="urn:microsoft.com/office/officeart/2008/layout/LinedList"/>
    <dgm:cxn modelId="{188AE173-D925-4728-BB59-066CC3749BD6}" type="presOf" srcId="{C2F29E38-62C8-418E-85AF-C2672DB260D0}" destId="{2222FEEE-D0AB-49F5-9BFC-6F7B22860FA3}" srcOrd="0" destOrd="0" presId="urn:microsoft.com/office/officeart/2008/layout/LinedList"/>
    <dgm:cxn modelId="{86748B74-EB91-4FEA-B385-E81A7B406BED}" type="presOf" srcId="{9CE9BC62-1764-46FD-9480-85B90F3EE8F2}" destId="{765DAA82-C541-4413-B3A7-E7585B043AE0}" srcOrd="0" destOrd="0" presId="urn:microsoft.com/office/officeart/2008/layout/LinedList"/>
    <dgm:cxn modelId="{BF8FDE59-EB2D-4155-BC8A-CB9D6F059F27}" srcId="{24A1C21C-9822-45B0-8B62-1ACEE054DBE1}" destId="{840CBBA1-ED55-4CD7-B96B-0E3278094E7A}" srcOrd="0" destOrd="0" parTransId="{88D1AA19-6AC1-420E-B092-9F3D877D6139}" sibTransId="{93C3F9A1-289A-4C4B-85B2-C1A762E1FF33}"/>
    <dgm:cxn modelId="{83DF5388-4686-495F-B59E-D2777B054120}" type="presOf" srcId="{A8DA3750-20B5-490B-81EC-DAC7CD0178E1}" destId="{58F13DE5-6643-48A3-AD14-C48445EB5063}" srcOrd="0" destOrd="0" presId="urn:microsoft.com/office/officeart/2008/layout/LinedList"/>
    <dgm:cxn modelId="{37B1CE88-6A0D-431F-B390-DD72A6AB1BEC}" srcId="{24A1C21C-9822-45B0-8B62-1ACEE054DBE1}" destId="{C2F29E38-62C8-418E-85AF-C2672DB260D0}" srcOrd="15" destOrd="0" parTransId="{A26B7CFD-3E81-4BB2-A9A1-F8213B1596B4}" sibTransId="{9A6ABF70-2EC5-4973-9ED8-573114527044}"/>
    <dgm:cxn modelId="{B865BB8E-A8F2-4B56-99CB-E6A3ED06798F}" srcId="{24A1C21C-9822-45B0-8B62-1ACEE054DBE1}" destId="{CD67F1AD-EFBA-452C-B5AA-F7177A03F17B}" srcOrd="12" destOrd="0" parTransId="{9D67DAFD-A485-4D10-8FFC-66545023886C}" sibTransId="{5C49FFB3-FCC7-46A2-A6A8-6012021AC451}"/>
    <dgm:cxn modelId="{747FF08F-3AF6-489F-9E03-E7E4B5FBF55B}" srcId="{24A1C21C-9822-45B0-8B62-1ACEE054DBE1}" destId="{31C604C9-1252-4E5D-8A34-17B92A66CD74}" srcOrd="20" destOrd="0" parTransId="{3DD8C148-3250-487F-839C-C894BD822E6C}" sibTransId="{9B68131E-6D52-40C9-8DFB-5A4CA8D426E2}"/>
    <dgm:cxn modelId="{C30FF693-D9D6-4EFD-8321-DB8B7EB57099}" srcId="{24A1C21C-9822-45B0-8B62-1ACEE054DBE1}" destId="{D7DB2D51-D4F0-451F-A007-D9AA21CA111E}" srcOrd="17" destOrd="0" parTransId="{A9452255-4307-434A-A92B-873CE40B0A25}" sibTransId="{74C4F9E6-4D3A-467F-BA54-89805FD899FD}"/>
    <dgm:cxn modelId="{8D39C09A-CF66-4238-8E54-0C0CBA064CF6}" type="presOf" srcId="{5D86834D-3A5B-4F2A-A6ED-B385B788D68F}" destId="{97A52802-4C4F-4BAD-B4D0-F5BDC886F5EF}" srcOrd="0" destOrd="0" presId="urn:microsoft.com/office/officeart/2008/layout/LinedList"/>
    <dgm:cxn modelId="{FCCB809C-F23D-47CD-9767-D828B4480068}" srcId="{24A1C21C-9822-45B0-8B62-1ACEE054DBE1}" destId="{8EE405CB-D496-46F3-85E4-BC37C4EB01F8}" srcOrd="2" destOrd="0" parTransId="{024964B4-71F4-4962-981F-DC118D4A6DA7}" sibTransId="{657A6F38-0C35-47A8-BE0C-B37373CF74F3}"/>
    <dgm:cxn modelId="{304A289E-AE1D-416C-A453-B9E0BF46E928}" srcId="{24A1C21C-9822-45B0-8B62-1ACEE054DBE1}" destId="{18BC5731-718E-4A97-AA3B-CF0784FADB04}" srcOrd="7" destOrd="0" parTransId="{FD7A6A54-8E15-4B44-85E4-F359381F28AC}" sibTransId="{A3E1E2A9-7D12-4750-83A4-92BF44E38D16}"/>
    <dgm:cxn modelId="{FFA1E8A1-965A-4070-8F8E-C0D0B009BA42}" type="presOf" srcId="{D7DB2D51-D4F0-451F-A007-D9AA21CA111E}" destId="{4F627FF8-86D3-4A52-9AE6-0E7A9139038F}" srcOrd="0" destOrd="0" presId="urn:microsoft.com/office/officeart/2008/layout/LinedList"/>
    <dgm:cxn modelId="{F18770A3-6F00-418F-BC77-FB64A538BC07}" type="presOf" srcId="{0FC3D69D-E874-4182-9E9C-F60E2B2A7C01}" destId="{B5B32E54-E4D2-44F6-8E61-843B573CA15B}" srcOrd="0" destOrd="0" presId="urn:microsoft.com/office/officeart/2008/layout/LinedList"/>
    <dgm:cxn modelId="{6B78D6A3-D66D-4C7C-AD8F-9A5288E1D7DD}" type="presOf" srcId="{0FFB4E7C-9F9E-453C-93C3-2CE1F858585A}" destId="{1F268636-2228-4857-A32C-2CA5D6D155B6}" srcOrd="0" destOrd="0" presId="urn:microsoft.com/office/officeart/2008/layout/LinedList"/>
    <dgm:cxn modelId="{8CD593A5-795C-45F6-8A1D-E2FDBB060222}" type="presOf" srcId="{24A1C21C-9822-45B0-8B62-1ACEE054DBE1}" destId="{D9494F23-3C4D-4EA6-89F1-90F68F0FC563}" srcOrd="0" destOrd="0" presId="urn:microsoft.com/office/officeart/2008/layout/LinedList"/>
    <dgm:cxn modelId="{1FA979AD-7E01-41EA-BD05-A98C7B641D21}" srcId="{24A1C21C-9822-45B0-8B62-1ACEE054DBE1}" destId="{8D90BA2C-FB13-4A26-B31E-D654D4476A78}" srcOrd="6" destOrd="0" parTransId="{7571B794-4CE5-48A0-895E-4E317A210BC6}" sibTransId="{0979B1EC-1058-4E64-A97C-5327C682BC6D}"/>
    <dgm:cxn modelId="{F5ADE2B6-5B8B-465E-AEC9-9DE3DA9E6DC0}" type="presOf" srcId="{03262610-16EF-4244-9ABF-15398B7DA56E}" destId="{11290875-01DA-415A-A68B-25E1DB7D9E4F}" srcOrd="0" destOrd="0" presId="urn:microsoft.com/office/officeart/2008/layout/LinedList"/>
    <dgm:cxn modelId="{3F8342B9-0E15-48F2-A6CC-7B8630A55333}" type="presOf" srcId="{2BD0EB7A-3334-4B2B-A909-DAAE0C330FD1}" destId="{1EF3CC61-5666-46CB-8BA2-83700BAE162F}" srcOrd="0" destOrd="0" presId="urn:microsoft.com/office/officeart/2008/layout/LinedList"/>
    <dgm:cxn modelId="{2BEC96BF-C841-4FE7-8732-B2640C66F085}" type="presOf" srcId="{8D90BA2C-FB13-4A26-B31E-D654D4476A78}" destId="{966C4267-B301-487D-929E-70D387A6D247}" srcOrd="0" destOrd="0" presId="urn:microsoft.com/office/officeart/2008/layout/LinedList"/>
    <dgm:cxn modelId="{B508A7C0-739E-418B-B33E-511737985344}" type="presOf" srcId="{625E23BA-E826-4928-8630-E458149D6274}" destId="{3BE98CAD-0ED2-40A8-B2DB-82692F3E286D}" srcOrd="0" destOrd="0" presId="urn:microsoft.com/office/officeart/2008/layout/LinedList"/>
    <dgm:cxn modelId="{FB7716C9-3CD1-4692-A61A-09B09C507CEB}" type="presOf" srcId="{840CBBA1-ED55-4CD7-B96B-0E3278094E7A}" destId="{8DC27D09-FACF-4E6B-B99E-04369D6B3923}" srcOrd="0" destOrd="0" presId="urn:microsoft.com/office/officeart/2008/layout/LinedList"/>
    <dgm:cxn modelId="{328736C9-3319-43C5-94B9-104DC0F7B517}" srcId="{0FC3D69D-E874-4182-9E9C-F60E2B2A7C01}" destId="{24A1C21C-9822-45B0-8B62-1ACEE054DBE1}" srcOrd="0" destOrd="0" parTransId="{EE66633F-54F2-4B86-8DA9-98A991920608}" sibTransId="{FB6E765F-FDE9-4033-AD97-9B74EE58F491}"/>
    <dgm:cxn modelId="{6A1DD3C9-8F5E-4591-A5AC-2160871555E5}" srcId="{24A1C21C-9822-45B0-8B62-1ACEE054DBE1}" destId="{EC94D43A-32FF-4F4B-9A53-1D2365B2452B}" srcOrd="4" destOrd="0" parTransId="{FCED662C-100B-45DD-A2A0-C8FBB107D128}" sibTransId="{7FC3C677-B073-4056-92B6-52C63E4815D4}"/>
    <dgm:cxn modelId="{253DB5D0-B12B-4DB4-9991-532429B85777}" srcId="{24A1C21C-9822-45B0-8B62-1ACEE054DBE1}" destId="{0FFB4E7C-9F9E-453C-93C3-2CE1F858585A}" srcOrd="18" destOrd="0" parTransId="{DE805BD4-2BCC-4D96-88AD-16B61716CD52}" sibTransId="{5456E2B9-C1E5-476E-ACA9-527296A91AE4}"/>
    <dgm:cxn modelId="{248683D5-73C4-408B-BECE-656D658D6DE2}" srcId="{24A1C21C-9822-45B0-8B62-1ACEE054DBE1}" destId="{A8DA3750-20B5-490B-81EC-DAC7CD0178E1}" srcOrd="14" destOrd="0" parTransId="{1D144976-3E9E-4055-9360-430555151871}" sibTransId="{952FE6A7-141F-4076-8C8F-7CBB46F94768}"/>
    <dgm:cxn modelId="{04DF0FD9-8977-4DF4-B943-F64BF87ABB7B}" srcId="{24A1C21C-9822-45B0-8B62-1ACEE054DBE1}" destId="{FDA937B9-52DD-4AFB-BFD7-741CC60C1618}" srcOrd="13" destOrd="0" parTransId="{0393C42A-DE6F-488C-963B-9E72AB937F94}" sibTransId="{734E0EDE-02A5-40D0-8037-F4EE8A91DB6F}"/>
    <dgm:cxn modelId="{3B18FAE3-BA69-4C4F-9EDA-0853F895AA2D}" srcId="{24A1C21C-9822-45B0-8B62-1ACEE054DBE1}" destId="{625E23BA-E826-4928-8630-E458149D6274}" srcOrd="10" destOrd="0" parTransId="{1B941D3A-1BD2-42C8-B933-9D8139B0663C}" sibTransId="{2EFE89DC-A855-4D80-9E9D-17637906C82D}"/>
    <dgm:cxn modelId="{FB6D48F7-D859-44AF-B1F8-3710BAA5B4FD}" srcId="{24A1C21C-9822-45B0-8B62-1ACEE054DBE1}" destId="{B274D81A-1F92-4D33-93C1-21313E818038}" srcOrd="3" destOrd="0" parTransId="{36B540BB-7D39-4B04-B3FF-B407F5AB7EAE}" sibTransId="{DB5B15D2-F669-43C3-8AD9-55859EA7919B}"/>
    <dgm:cxn modelId="{5F7653FD-07D8-4F94-AB2E-F4EB55E7616C}" type="presOf" srcId="{FDA937B9-52DD-4AFB-BFD7-741CC60C1618}" destId="{FF838459-B39F-46D5-A35E-03594ABCC54D}" srcOrd="0" destOrd="0" presId="urn:microsoft.com/office/officeart/2008/layout/LinedList"/>
    <dgm:cxn modelId="{DEF051FE-A4FE-477D-A59C-394BA0F39ADF}" srcId="{24A1C21C-9822-45B0-8B62-1ACEE054DBE1}" destId="{5D86834D-3A5B-4F2A-A6ED-B385B788D68F}" srcOrd="19" destOrd="0" parTransId="{28464C3C-FF2A-4AB4-AD3B-8F01C5856CB9}" sibTransId="{CDE0F9B7-DEE8-4F63-B81B-19561D9CE003}"/>
    <dgm:cxn modelId="{86D9ADFF-83E2-4B5B-AC7D-A4E860B31FA9}" type="presOf" srcId="{8EE405CB-D496-46F3-85E4-BC37C4EB01F8}" destId="{D883689D-75E7-451E-AF60-A6BF34245168}" srcOrd="0" destOrd="0" presId="urn:microsoft.com/office/officeart/2008/layout/LinedList"/>
    <dgm:cxn modelId="{D3D064C1-CEFC-41F9-B8D4-9A13D2A7E490}" type="presParOf" srcId="{B5B32E54-E4D2-44F6-8E61-843B573CA15B}" destId="{F040BAFE-FA63-45C7-8119-4E2390692BC6}" srcOrd="0" destOrd="0" presId="urn:microsoft.com/office/officeart/2008/layout/LinedList"/>
    <dgm:cxn modelId="{D8597D77-321A-411E-9762-61B640D9E064}" type="presParOf" srcId="{B5B32E54-E4D2-44F6-8E61-843B573CA15B}" destId="{9CBC0D54-AADC-4AAD-B016-80B3D6B7596F}" srcOrd="1" destOrd="0" presId="urn:microsoft.com/office/officeart/2008/layout/LinedList"/>
    <dgm:cxn modelId="{2651A22E-50DF-4C86-807B-065A396A5179}" type="presParOf" srcId="{9CBC0D54-AADC-4AAD-B016-80B3D6B7596F}" destId="{D9494F23-3C4D-4EA6-89F1-90F68F0FC563}" srcOrd="0" destOrd="0" presId="urn:microsoft.com/office/officeart/2008/layout/LinedList"/>
    <dgm:cxn modelId="{FF7A1450-23B5-4B67-A531-E594BBFC2A54}" type="presParOf" srcId="{9CBC0D54-AADC-4AAD-B016-80B3D6B7596F}" destId="{574F5439-5503-4A7D-980F-16CC3A95263B}" srcOrd="1" destOrd="0" presId="urn:microsoft.com/office/officeart/2008/layout/LinedList"/>
    <dgm:cxn modelId="{43377AD2-C3AF-458C-A81F-C9B621B49520}" type="presParOf" srcId="{574F5439-5503-4A7D-980F-16CC3A95263B}" destId="{003A47E4-4A26-461C-8D77-C173E0DC5184}" srcOrd="0" destOrd="0" presId="urn:microsoft.com/office/officeart/2008/layout/LinedList"/>
    <dgm:cxn modelId="{5327E4A3-681F-46E1-8EEB-0479E6308C82}" type="presParOf" srcId="{574F5439-5503-4A7D-980F-16CC3A95263B}" destId="{F668E04F-CFE9-4015-B13E-A93655511788}" srcOrd="1" destOrd="0" presId="urn:microsoft.com/office/officeart/2008/layout/LinedList"/>
    <dgm:cxn modelId="{7FD9D9F2-467E-4E6A-AA2F-1CEF9DCED56B}" type="presParOf" srcId="{F668E04F-CFE9-4015-B13E-A93655511788}" destId="{1F4F41FB-88F2-4A24-9479-438E53F5553B}" srcOrd="0" destOrd="0" presId="urn:microsoft.com/office/officeart/2008/layout/LinedList"/>
    <dgm:cxn modelId="{69B66487-CA59-426A-9D24-31BD8B08D8F1}" type="presParOf" srcId="{F668E04F-CFE9-4015-B13E-A93655511788}" destId="{8DC27D09-FACF-4E6B-B99E-04369D6B3923}" srcOrd="1" destOrd="0" presId="urn:microsoft.com/office/officeart/2008/layout/LinedList"/>
    <dgm:cxn modelId="{B1826D74-9238-4F80-9A40-B71409082CA5}" type="presParOf" srcId="{F668E04F-CFE9-4015-B13E-A93655511788}" destId="{0F6D892C-F4A7-437A-BB49-6232E561730E}" srcOrd="2" destOrd="0" presId="urn:microsoft.com/office/officeart/2008/layout/LinedList"/>
    <dgm:cxn modelId="{C833B220-7964-4A88-96D5-75A9B6D18F4C}" type="presParOf" srcId="{574F5439-5503-4A7D-980F-16CC3A95263B}" destId="{7A15D894-746A-402F-ABD1-676F51C50C62}" srcOrd="2" destOrd="0" presId="urn:microsoft.com/office/officeart/2008/layout/LinedList"/>
    <dgm:cxn modelId="{5F62EFE8-2A27-439D-9A4E-5E66649B5D14}" type="presParOf" srcId="{574F5439-5503-4A7D-980F-16CC3A95263B}" destId="{254904DB-31D3-44DB-84B0-7DA69F9B6201}" srcOrd="3" destOrd="0" presId="urn:microsoft.com/office/officeart/2008/layout/LinedList"/>
    <dgm:cxn modelId="{7123F129-A0A4-494E-98D6-BE9FD4C8C5A8}" type="presParOf" srcId="{574F5439-5503-4A7D-980F-16CC3A95263B}" destId="{CFA6D552-6CAD-4577-8B39-6DBE68F264C7}" srcOrd="4" destOrd="0" presId="urn:microsoft.com/office/officeart/2008/layout/LinedList"/>
    <dgm:cxn modelId="{B3FE911B-EE25-4042-8F7A-AE891BB51CA3}" type="presParOf" srcId="{CFA6D552-6CAD-4577-8B39-6DBE68F264C7}" destId="{35365A46-2529-46AF-B5F7-7615538CD799}" srcOrd="0" destOrd="0" presId="urn:microsoft.com/office/officeart/2008/layout/LinedList"/>
    <dgm:cxn modelId="{74A81A2B-47E6-4E8A-B935-4FD760F950F6}" type="presParOf" srcId="{CFA6D552-6CAD-4577-8B39-6DBE68F264C7}" destId="{11290875-01DA-415A-A68B-25E1DB7D9E4F}" srcOrd="1" destOrd="0" presId="urn:microsoft.com/office/officeart/2008/layout/LinedList"/>
    <dgm:cxn modelId="{8C3F6083-4EBD-4E00-A64A-BE5BAF78F80A}" type="presParOf" srcId="{CFA6D552-6CAD-4577-8B39-6DBE68F264C7}" destId="{3DABAB14-FEAB-473F-9881-31DECB52D08A}" srcOrd="2" destOrd="0" presId="urn:microsoft.com/office/officeart/2008/layout/LinedList"/>
    <dgm:cxn modelId="{F4AD4EEA-E5EB-4585-8868-30D753E1B513}" type="presParOf" srcId="{574F5439-5503-4A7D-980F-16CC3A95263B}" destId="{45BA6172-C49F-470F-A7DC-59D65966866C}" srcOrd="5" destOrd="0" presId="urn:microsoft.com/office/officeart/2008/layout/LinedList"/>
    <dgm:cxn modelId="{C3553DD3-A07B-46A9-95CA-E1783870B356}" type="presParOf" srcId="{574F5439-5503-4A7D-980F-16CC3A95263B}" destId="{1C0F0A1A-F5F8-49D2-82D1-E44E95261740}" srcOrd="6" destOrd="0" presId="urn:microsoft.com/office/officeart/2008/layout/LinedList"/>
    <dgm:cxn modelId="{5FE49E4E-807A-4507-A965-1C5C7DAE3BFD}" type="presParOf" srcId="{574F5439-5503-4A7D-980F-16CC3A95263B}" destId="{7B349C8A-C619-4B61-91AB-CCE90AAC61ED}" srcOrd="7" destOrd="0" presId="urn:microsoft.com/office/officeart/2008/layout/LinedList"/>
    <dgm:cxn modelId="{7BE5E02E-A3DB-4546-B5D8-9864CF988F29}" type="presParOf" srcId="{7B349C8A-C619-4B61-91AB-CCE90AAC61ED}" destId="{7952F945-93D8-48AD-A426-FCCE758AE3CB}" srcOrd="0" destOrd="0" presId="urn:microsoft.com/office/officeart/2008/layout/LinedList"/>
    <dgm:cxn modelId="{D0CF639E-1419-4C9B-B4E4-7A105B1F4D7F}" type="presParOf" srcId="{7B349C8A-C619-4B61-91AB-CCE90AAC61ED}" destId="{D883689D-75E7-451E-AF60-A6BF34245168}" srcOrd="1" destOrd="0" presId="urn:microsoft.com/office/officeart/2008/layout/LinedList"/>
    <dgm:cxn modelId="{DA7A6CF8-A9C5-4F87-9864-1C33EDA0C4AC}" type="presParOf" srcId="{7B349C8A-C619-4B61-91AB-CCE90AAC61ED}" destId="{2A30C566-6BCE-480C-925E-0BB5B5C3113C}" srcOrd="2" destOrd="0" presId="urn:microsoft.com/office/officeart/2008/layout/LinedList"/>
    <dgm:cxn modelId="{BBCFFEA1-5684-49C1-9F59-40857BE603DC}" type="presParOf" srcId="{574F5439-5503-4A7D-980F-16CC3A95263B}" destId="{DEF56A6C-C3C3-476D-B76C-A2AC50895F88}" srcOrd="8" destOrd="0" presId="urn:microsoft.com/office/officeart/2008/layout/LinedList"/>
    <dgm:cxn modelId="{B84A2096-D840-4C2F-A2DC-CE982647DF98}" type="presParOf" srcId="{574F5439-5503-4A7D-980F-16CC3A95263B}" destId="{4386D0F5-B967-4A7D-AB38-65E5167339E5}" srcOrd="9" destOrd="0" presId="urn:microsoft.com/office/officeart/2008/layout/LinedList"/>
    <dgm:cxn modelId="{A607083C-41AB-4EE7-9CF4-B16889BF2A65}" type="presParOf" srcId="{574F5439-5503-4A7D-980F-16CC3A95263B}" destId="{F013983D-79F8-494C-ADEE-B0FC96E18FE0}" srcOrd="10" destOrd="0" presId="urn:microsoft.com/office/officeart/2008/layout/LinedList"/>
    <dgm:cxn modelId="{041107AB-E2DC-4D69-AECC-6734481C43D7}" type="presParOf" srcId="{F013983D-79F8-494C-ADEE-B0FC96E18FE0}" destId="{229C46AE-970D-49BA-94B4-E0C7E2EE52F6}" srcOrd="0" destOrd="0" presId="urn:microsoft.com/office/officeart/2008/layout/LinedList"/>
    <dgm:cxn modelId="{C6AF9E7A-B506-4FE0-89FD-F8294A3ADDD5}" type="presParOf" srcId="{F013983D-79F8-494C-ADEE-B0FC96E18FE0}" destId="{2EFD9D6C-41D0-4875-9DB3-AD8A59F3C456}" srcOrd="1" destOrd="0" presId="urn:microsoft.com/office/officeart/2008/layout/LinedList"/>
    <dgm:cxn modelId="{A395620A-6226-4DB7-8BF6-E24976CD2450}" type="presParOf" srcId="{F013983D-79F8-494C-ADEE-B0FC96E18FE0}" destId="{8F07C939-829A-44FD-9DEA-29494332552C}" srcOrd="2" destOrd="0" presId="urn:microsoft.com/office/officeart/2008/layout/LinedList"/>
    <dgm:cxn modelId="{574BEB5A-9BF0-4F26-875E-9BF46EEF1AF2}" type="presParOf" srcId="{574F5439-5503-4A7D-980F-16CC3A95263B}" destId="{EE5C8497-594B-48FE-B545-7A00CF818F99}" srcOrd="11" destOrd="0" presId="urn:microsoft.com/office/officeart/2008/layout/LinedList"/>
    <dgm:cxn modelId="{6EDB842F-4B57-4711-AF19-BBE0C8318828}" type="presParOf" srcId="{574F5439-5503-4A7D-980F-16CC3A95263B}" destId="{73677BDF-F9F2-40F3-BF5B-0DEE2D77111C}" srcOrd="12" destOrd="0" presId="urn:microsoft.com/office/officeart/2008/layout/LinedList"/>
    <dgm:cxn modelId="{34559BD3-D1B4-4FA5-9340-DF83805A1CFE}" type="presParOf" srcId="{574F5439-5503-4A7D-980F-16CC3A95263B}" destId="{C824EC8C-CE36-4AF4-8F3B-0466E4385CE0}" srcOrd="13" destOrd="0" presId="urn:microsoft.com/office/officeart/2008/layout/LinedList"/>
    <dgm:cxn modelId="{C34FD283-4BDA-4520-A6CE-B57531CBE07A}" type="presParOf" srcId="{C824EC8C-CE36-4AF4-8F3B-0466E4385CE0}" destId="{1364F7CA-82FD-4287-82F0-10F97E07E4E2}" srcOrd="0" destOrd="0" presId="urn:microsoft.com/office/officeart/2008/layout/LinedList"/>
    <dgm:cxn modelId="{79BAF5B5-89F5-469D-992F-F6C1A4EAAADD}" type="presParOf" srcId="{C824EC8C-CE36-4AF4-8F3B-0466E4385CE0}" destId="{7689AEDE-0171-4262-97E6-126FAD9074A8}" srcOrd="1" destOrd="0" presId="urn:microsoft.com/office/officeart/2008/layout/LinedList"/>
    <dgm:cxn modelId="{4F475303-B121-4BF3-8785-533024219E67}" type="presParOf" srcId="{C824EC8C-CE36-4AF4-8F3B-0466E4385CE0}" destId="{8E87064F-3157-4773-AF23-08F91B0EEC0C}" srcOrd="2" destOrd="0" presId="urn:microsoft.com/office/officeart/2008/layout/LinedList"/>
    <dgm:cxn modelId="{6690F008-D777-4B06-9F34-34CE0259CD58}" type="presParOf" srcId="{574F5439-5503-4A7D-980F-16CC3A95263B}" destId="{C0D18CA1-6933-430C-A9D4-3755A8054D01}" srcOrd="14" destOrd="0" presId="urn:microsoft.com/office/officeart/2008/layout/LinedList"/>
    <dgm:cxn modelId="{27452FC6-564A-49EE-891B-7E50B6C3C300}" type="presParOf" srcId="{574F5439-5503-4A7D-980F-16CC3A95263B}" destId="{D0B0A212-784B-4F36-834A-021B4FEE29CC}" srcOrd="15" destOrd="0" presId="urn:microsoft.com/office/officeart/2008/layout/LinedList"/>
    <dgm:cxn modelId="{D059E360-F4A5-4975-BBF4-FC141E70FB7F}" type="presParOf" srcId="{574F5439-5503-4A7D-980F-16CC3A95263B}" destId="{155A6137-B33E-4A78-B675-348022F71711}" srcOrd="16" destOrd="0" presId="urn:microsoft.com/office/officeart/2008/layout/LinedList"/>
    <dgm:cxn modelId="{E31CF933-5225-4CDA-907B-3800B6256EE5}" type="presParOf" srcId="{155A6137-B33E-4A78-B675-348022F71711}" destId="{1911A99F-ED4C-48FF-AA6D-5C90D5CE5FD4}" srcOrd="0" destOrd="0" presId="urn:microsoft.com/office/officeart/2008/layout/LinedList"/>
    <dgm:cxn modelId="{4CE96CFD-61C4-4934-B258-412CB632C41A}" type="presParOf" srcId="{155A6137-B33E-4A78-B675-348022F71711}" destId="{1EF3CC61-5666-46CB-8BA2-83700BAE162F}" srcOrd="1" destOrd="0" presId="urn:microsoft.com/office/officeart/2008/layout/LinedList"/>
    <dgm:cxn modelId="{78AA6E85-D77B-40A4-8713-275A54EFEBFC}" type="presParOf" srcId="{155A6137-B33E-4A78-B675-348022F71711}" destId="{0837DAFD-F731-43F2-8079-EE9006EF97A3}" srcOrd="2" destOrd="0" presId="urn:microsoft.com/office/officeart/2008/layout/LinedList"/>
    <dgm:cxn modelId="{428545F9-D950-4024-AE0F-3208859BE081}" type="presParOf" srcId="{574F5439-5503-4A7D-980F-16CC3A95263B}" destId="{8B5DAEE6-9AC5-4257-840C-F4265DBDB660}" srcOrd="17" destOrd="0" presId="urn:microsoft.com/office/officeart/2008/layout/LinedList"/>
    <dgm:cxn modelId="{6C261CB7-8BAC-48ED-BCC2-03EC58D8BC0E}" type="presParOf" srcId="{574F5439-5503-4A7D-980F-16CC3A95263B}" destId="{71B61386-1EE8-4C7E-83F4-EFCE39085FAE}" srcOrd="18" destOrd="0" presId="urn:microsoft.com/office/officeart/2008/layout/LinedList"/>
    <dgm:cxn modelId="{5280A32F-5A3F-4DB1-87FE-11962DFBF28F}" type="presParOf" srcId="{574F5439-5503-4A7D-980F-16CC3A95263B}" destId="{1FA6CBD6-89A4-4927-A5F2-F61C6B7EA33F}" srcOrd="19" destOrd="0" presId="urn:microsoft.com/office/officeart/2008/layout/LinedList"/>
    <dgm:cxn modelId="{55A88E34-EBD9-47EC-B4AE-962A835F1DF6}" type="presParOf" srcId="{1FA6CBD6-89A4-4927-A5F2-F61C6B7EA33F}" destId="{9D943E9E-573E-44E7-9D50-BDB7F51442AF}" srcOrd="0" destOrd="0" presId="urn:microsoft.com/office/officeart/2008/layout/LinedList"/>
    <dgm:cxn modelId="{E59DFB36-C302-40DD-AA29-9D9E3376889C}" type="presParOf" srcId="{1FA6CBD6-89A4-4927-A5F2-F61C6B7EA33F}" destId="{966C4267-B301-487D-929E-70D387A6D247}" srcOrd="1" destOrd="0" presId="urn:microsoft.com/office/officeart/2008/layout/LinedList"/>
    <dgm:cxn modelId="{92E94B0A-A8DB-4DED-B643-107ECCD5A684}" type="presParOf" srcId="{1FA6CBD6-89A4-4927-A5F2-F61C6B7EA33F}" destId="{9DF80017-38EB-49EE-858D-8C7334BF3C52}" srcOrd="2" destOrd="0" presId="urn:microsoft.com/office/officeart/2008/layout/LinedList"/>
    <dgm:cxn modelId="{97F6EBCB-1DBC-46E2-8BAD-C95631A00EFF}" type="presParOf" srcId="{574F5439-5503-4A7D-980F-16CC3A95263B}" destId="{539238D7-128C-44C3-96A8-E086EE137C78}" srcOrd="20" destOrd="0" presId="urn:microsoft.com/office/officeart/2008/layout/LinedList"/>
    <dgm:cxn modelId="{A6FA500E-0B70-4CC2-8109-18C991E4BF3B}" type="presParOf" srcId="{574F5439-5503-4A7D-980F-16CC3A95263B}" destId="{2A481592-FB92-47E7-9E7C-B53A6410F272}" srcOrd="21" destOrd="0" presId="urn:microsoft.com/office/officeart/2008/layout/LinedList"/>
    <dgm:cxn modelId="{132BF0C9-B053-4E0B-9782-A077BEA45B0B}" type="presParOf" srcId="{574F5439-5503-4A7D-980F-16CC3A95263B}" destId="{65FD6825-D842-47FA-A125-CBE2BC1BD30C}" srcOrd="22" destOrd="0" presId="urn:microsoft.com/office/officeart/2008/layout/LinedList"/>
    <dgm:cxn modelId="{793F67FB-E4A7-4114-9930-FB0E402A58CA}" type="presParOf" srcId="{65FD6825-D842-47FA-A125-CBE2BC1BD30C}" destId="{64BE59CE-C6C3-4F88-8369-555CAEF9A6FB}" srcOrd="0" destOrd="0" presId="urn:microsoft.com/office/officeart/2008/layout/LinedList"/>
    <dgm:cxn modelId="{79BA624D-C93E-49E4-8AA8-12C915BDF582}" type="presParOf" srcId="{65FD6825-D842-47FA-A125-CBE2BC1BD30C}" destId="{8E18ADE2-FA7E-45F4-9C8A-BA6B80FBCEFB}" srcOrd="1" destOrd="0" presId="urn:microsoft.com/office/officeart/2008/layout/LinedList"/>
    <dgm:cxn modelId="{BCE8A095-481F-4630-A4F1-D49DDC49D047}" type="presParOf" srcId="{65FD6825-D842-47FA-A125-CBE2BC1BD30C}" destId="{9A7848FC-7DF2-4039-86C0-F5CAF91D11DC}" srcOrd="2" destOrd="0" presId="urn:microsoft.com/office/officeart/2008/layout/LinedList"/>
    <dgm:cxn modelId="{BD30E62E-CBF7-4E07-958B-28EB6F051A40}" type="presParOf" srcId="{574F5439-5503-4A7D-980F-16CC3A95263B}" destId="{D522FF8A-AF4B-4F6B-9CB6-73A759F4FE9E}" srcOrd="23" destOrd="0" presId="urn:microsoft.com/office/officeart/2008/layout/LinedList"/>
    <dgm:cxn modelId="{11ADE304-8A94-47DA-BD6E-D17E75F777CD}" type="presParOf" srcId="{574F5439-5503-4A7D-980F-16CC3A95263B}" destId="{3BEF39B0-FA4C-4C9B-8C4C-6CBCF4626B5F}" srcOrd="24" destOrd="0" presId="urn:microsoft.com/office/officeart/2008/layout/LinedList"/>
    <dgm:cxn modelId="{B2DE82DC-EFB1-4A95-973B-76E9ED3E22E2}" type="presParOf" srcId="{574F5439-5503-4A7D-980F-16CC3A95263B}" destId="{F25DFE42-E0ED-4165-A35D-9720B6AC9655}" srcOrd="25" destOrd="0" presId="urn:microsoft.com/office/officeart/2008/layout/LinedList"/>
    <dgm:cxn modelId="{F1F7CA8E-C2A0-4AED-AF22-993EAF3D679C}" type="presParOf" srcId="{F25DFE42-E0ED-4165-A35D-9720B6AC9655}" destId="{5A46BFD6-33B7-48B0-AB81-1986FBE222A0}" srcOrd="0" destOrd="0" presId="urn:microsoft.com/office/officeart/2008/layout/LinedList"/>
    <dgm:cxn modelId="{8EAC84E9-B5A8-48FD-83AB-D1DD03B4F452}" type="presParOf" srcId="{F25DFE42-E0ED-4165-A35D-9720B6AC9655}" destId="{87BAD1DC-5FFA-4B63-9137-A1BB33D48CFA}" srcOrd="1" destOrd="0" presId="urn:microsoft.com/office/officeart/2008/layout/LinedList"/>
    <dgm:cxn modelId="{D878385B-31FD-43E6-8593-0071A509D5A1}" type="presParOf" srcId="{F25DFE42-E0ED-4165-A35D-9720B6AC9655}" destId="{60D5654F-1236-4DA1-8F9C-891677E8FC11}" srcOrd="2" destOrd="0" presId="urn:microsoft.com/office/officeart/2008/layout/LinedList"/>
    <dgm:cxn modelId="{06A29142-FED7-468F-AE31-DA7A24FECBE7}" type="presParOf" srcId="{574F5439-5503-4A7D-980F-16CC3A95263B}" destId="{88A1248C-8C59-4875-809D-43C0F3128A17}" srcOrd="26" destOrd="0" presId="urn:microsoft.com/office/officeart/2008/layout/LinedList"/>
    <dgm:cxn modelId="{D2C3E226-7B7F-486F-8C17-2AB788BB8BAD}" type="presParOf" srcId="{574F5439-5503-4A7D-980F-16CC3A95263B}" destId="{EEEB2219-1EAB-456E-9CAE-5365EC5FB8AB}" srcOrd="27" destOrd="0" presId="urn:microsoft.com/office/officeart/2008/layout/LinedList"/>
    <dgm:cxn modelId="{77E08644-3BD1-4DB6-82F3-E54078651F78}" type="presParOf" srcId="{574F5439-5503-4A7D-980F-16CC3A95263B}" destId="{B891C6CD-3ED8-4B9B-BD4F-1D8F47D087C6}" srcOrd="28" destOrd="0" presId="urn:microsoft.com/office/officeart/2008/layout/LinedList"/>
    <dgm:cxn modelId="{D1B6ADB4-A8F1-4579-9C95-4CDB1E92971C}" type="presParOf" srcId="{B891C6CD-3ED8-4B9B-BD4F-1D8F47D087C6}" destId="{FD051B82-1483-4C60-8F36-8DCB377C6DCE}" srcOrd="0" destOrd="0" presId="urn:microsoft.com/office/officeart/2008/layout/LinedList"/>
    <dgm:cxn modelId="{E6B9F0F6-BBD2-44DA-A537-EEA02CD2647A}" type="presParOf" srcId="{B891C6CD-3ED8-4B9B-BD4F-1D8F47D087C6}" destId="{23D4EAA0-4E0F-4B84-A0E6-EAACE4AE6A27}" srcOrd="1" destOrd="0" presId="urn:microsoft.com/office/officeart/2008/layout/LinedList"/>
    <dgm:cxn modelId="{7EDB1EBE-060A-4FB8-A5F5-7C6DE07052C5}" type="presParOf" srcId="{B891C6CD-3ED8-4B9B-BD4F-1D8F47D087C6}" destId="{926A6241-AB0E-4677-B2D9-B4E5D33C8DF3}" srcOrd="2" destOrd="0" presId="urn:microsoft.com/office/officeart/2008/layout/LinedList"/>
    <dgm:cxn modelId="{70B233CE-F398-43B6-B180-0F8E3CAF1318}" type="presParOf" srcId="{574F5439-5503-4A7D-980F-16CC3A95263B}" destId="{8817F6F3-A490-48EB-B535-816631CE13DD}" srcOrd="29" destOrd="0" presId="urn:microsoft.com/office/officeart/2008/layout/LinedList"/>
    <dgm:cxn modelId="{AC0E6495-044A-480D-94F6-E740B22C94CA}" type="presParOf" srcId="{574F5439-5503-4A7D-980F-16CC3A95263B}" destId="{E78ED65B-BF53-4BEE-B371-462B1A998D6F}" srcOrd="30" destOrd="0" presId="urn:microsoft.com/office/officeart/2008/layout/LinedList"/>
    <dgm:cxn modelId="{4BF85146-D008-418A-9CB3-C968FB5B5F49}" type="presParOf" srcId="{574F5439-5503-4A7D-980F-16CC3A95263B}" destId="{AD788380-27CD-4FEB-A213-9D1A0CB1F81E}" srcOrd="31" destOrd="0" presId="urn:microsoft.com/office/officeart/2008/layout/LinedList"/>
    <dgm:cxn modelId="{710072E6-41BB-4702-B051-88E144523C49}" type="presParOf" srcId="{AD788380-27CD-4FEB-A213-9D1A0CB1F81E}" destId="{4DBA2424-4E0F-4E8F-A377-6576CA4EA26D}" srcOrd="0" destOrd="0" presId="urn:microsoft.com/office/officeart/2008/layout/LinedList"/>
    <dgm:cxn modelId="{32528021-FB45-4CA2-834F-C1C7333ACF3D}" type="presParOf" srcId="{AD788380-27CD-4FEB-A213-9D1A0CB1F81E}" destId="{3BE98CAD-0ED2-40A8-B2DB-82692F3E286D}" srcOrd="1" destOrd="0" presId="urn:microsoft.com/office/officeart/2008/layout/LinedList"/>
    <dgm:cxn modelId="{26175B22-D41D-48E8-B6E8-21E7B2019021}" type="presParOf" srcId="{AD788380-27CD-4FEB-A213-9D1A0CB1F81E}" destId="{C231D90F-516F-4AEA-802D-0BF4A4E44081}" srcOrd="2" destOrd="0" presId="urn:microsoft.com/office/officeart/2008/layout/LinedList"/>
    <dgm:cxn modelId="{5FC2BF82-7550-43E1-9EDA-B037FE1FDBF2}" type="presParOf" srcId="{574F5439-5503-4A7D-980F-16CC3A95263B}" destId="{0F9E47E6-B482-4C78-A506-885C7CCE42B2}" srcOrd="32" destOrd="0" presId="urn:microsoft.com/office/officeart/2008/layout/LinedList"/>
    <dgm:cxn modelId="{0816FDA3-3CBD-4255-A3D5-E351D0F5857F}" type="presParOf" srcId="{574F5439-5503-4A7D-980F-16CC3A95263B}" destId="{333287BC-9BC7-4919-9F2E-47DF08738F12}" srcOrd="33" destOrd="0" presId="urn:microsoft.com/office/officeart/2008/layout/LinedList"/>
    <dgm:cxn modelId="{96F88FB1-E66B-43FC-B4E2-972C7DF924B0}" type="presParOf" srcId="{574F5439-5503-4A7D-980F-16CC3A95263B}" destId="{657A5F85-4D0B-48B9-8BB3-43C44F2B2BFE}" srcOrd="34" destOrd="0" presId="urn:microsoft.com/office/officeart/2008/layout/LinedList"/>
    <dgm:cxn modelId="{79109A0E-7623-452A-B3A8-BD1292A9B163}" type="presParOf" srcId="{657A5F85-4D0B-48B9-8BB3-43C44F2B2BFE}" destId="{4ABCA3BE-BDB5-4B29-A628-52287FED6687}" srcOrd="0" destOrd="0" presId="urn:microsoft.com/office/officeart/2008/layout/LinedList"/>
    <dgm:cxn modelId="{498BCDE9-5624-405A-BEAB-6B219F715AFA}" type="presParOf" srcId="{657A5F85-4D0B-48B9-8BB3-43C44F2B2BFE}" destId="{765DAA82-C541-4413-B3A7-E7585B043AE0}" srcOrd="1" destOrd="0" presId="urn:microsoft.com/office/officeart/2008/layout/LinedList"/>
    <dgm:cxn modelId="{2FC03EA3-7319-4E58-87AC-DC337ADD8113}" type="presParOf" srcId="{657A5F85-4D0B-48B9-8BB3-43C44F2B2BFE}" destId="{D94BBFAD-C122-4090-8174-9377844B91A6}" srcOrd="2" destOrd="0" presId="urn:microsoft.com/office/officeart/2008/layout/LinedList"/>
    <dgm:cxn modelId="{F6583FCD-39D0-4CFA-95F4-3F494E2FAB91}" type="presParOf" srcId="{574F5439-5503-4A7D-980F-16CC3A95263B}" destId="{35F29249-8122-4A6E-BC33-AF7AA2356F9F}" srcOrd="35" destOrd="0" presId="urn:microsoft.com/office/officeart/2008/layout/LinedList"/>
    <dgm:cxn modelId="{D5BB2CFC-CC5A-48F3-9DAD-88DA3E926A7C}" type="presParOf" srcId="{574F5439-5503-4A7D-980F-16CC3A95263B}" destId="{921225D2-0B0B-4536-AC40-B346BDC31455}" srcOrd="36" destOrd="0" presId="urn:microsoft.com/office/officeart/2008/layout/LinedList"/>
    <dgm:cxn modelId="{97665F14-9AE1-45AE-9254-66233B1FD8B2}" type="presParOf" srcId="{574F5439-5503-4A7D-980F-16CC3A95263B}" destId="{2BE1AC2A-1577-419F-8AD9-0726F047E248}" srcOrd="37" destOrd="0" presId="urn:microsoft.com/office/officeart/2008/layout/LinedList"/>
    <dgm:cxn modelId="{9BE80013-9EAF-4BDC-9F1B-269541C881E9}" type="presParOf" srcId="{2BE1AC2A-1577-419F-8AD9-0726F047E248}" destId="{3480B3AB-5460-4568-A09C-29DA80A53350}" srcOrd="0" destOrd="0" presId="urn:microsoft.com/office/officeart/2008/layout/LinedList"/>
    <dgm:cxn modelId="{124FA175-312F-43E3-A77A-A03742CC4716}" type="presParOf" srcId="{2BE1AC2A-1577-419F-8AD9-0726F047E248}" destId="{58F0029E-A830-45AC-BF94-26C24D191D67}" srcOrd="1" destOrd="0" presId="urn:microsoft.com/office/officeart/2008/layout/LinedList"/>
    <dgm:cxn modelId="{3D689603-69AD-4E78-8162-56320AD7DDA4}" type="presParOf" srcId="{2BE1AC2A-1577-419F-8AD9-0726F047E248}" destId="{248D77BE-2435-494F-A502-52E766C10F37}" srcOrd="2" destOrd="0" presId="urn:microsoft.com/office/officeart/2008/layout/LinedList"/>
    <dgm:cxn modelId="{3A82C43B-AEB7-45FB-967F-B6AC4570A799}" type="presParOf" srcId="{574F5439-5503-4A7D-980F-16CC3A95263B}" destId="{FC3F34ED-C0BE-4E50-8742-BC228D567CD1}" srcOrd="38" destOrd="0" presId="urn:microsoft.com/office/officeart/2008/layout/LinedList"/>
    <dgm:cxn modelId="{84842F14-6BBF-427E-8B38-BC073ADD5454}" type="presParOf" srcId="{574F5439-5503-4A7D-980F-16CC3A95263B}" destId="{75A970BF-157F-4561-992D-11BB09D6D71A}" srcOrd="39" destOrd="0" presId="urn:microsoft.com/office/officeart/2008/layout/LinedList"/>
    <dgm:cxn modelId="{FD105CCA-CABA-4FA7-957C-0FFEF81F8E21}" type="presParOf" srcId="{574F5439-5503-4A7D-980F-16CC3A95263B}" destId="{635DED33-47A4-4B65-B0C9-4BC0EA0F9A75}" srcOrd="40" destOrd="0" presId="urn:microsoft.com/office/officeart/2008/layout/LinedList"/>
    <dgm:cxn modelId="{939D5131-72DB-4F87-BF01-4D2D3B99E001}" type="presParOf" srcId="{635DED33-47A4-4B65-B0C9-4BC0EA0F9A75}" destId="{5FBA794E-5BC4-473F-A53C-8F1BCE43D33C}" srcOrd="0" destOrd="0" presId="urn:microsoft.com/office/officeart/2008/layout/LinedList"/>
    <dgm:cxn modelId="{84F91EC2-24FD-428C-9616-612E2B0D18CE}" type="presParOf" srcId="{635DED33-47A4-4B65-B0C9-4BC0EA0F9A75}" destId="{FF838459-B39F-46D5-A35E-03594ABCC54D}" srcOrd="1" destOrd="0" presId="urn:microsoft.com/office/officeart/2008/layout/LinedList"/>
    <dgm:cxn modelId="{01D79EEB-7C2A-432D-AF12-769990BC88AD}" type="presParOf" srcId="{635DED33-47A4-4B65-B0C9-4BC0EA0F9A75}" destId="{417D8301-D184-4B2B-BBBB-9F071DE207E3}" srcOrd="2" destOrd="0" presId="urn:microsoft.com/office/officeart/2008/layout/LinedList"/>
    <dgm:cxn modelId="{87F9454B-53B5-431C-800A-7BB5F2B2B91A}" type="presParOf" srcId="{574F5439-5503-4A7D-980F-16CC3A95263B}" destId="{9B485136-60FE-4EBC-8FD8-8A2974D337EB}" srcOrd="41" destOrd="0" presId="urn:microsoft.com/office/officeart/2008/layout/LinedList"/>
    <dgm:cxn modelId="{C12DA2E2-52D5-460E-A669-C4FB5B696E7B}" type="presParOf" srcId="{574F5439-5503-4A7D-980F-16CC3A95263B}" destId="{23E59768-A884-4ADA-B28A-09A72AED37C1}" srcOrd="42" destOrd="0" presId="urn:microsoft.com/office/officeart/2008/layout/LinedList"/>
    <dgm:cxn modelId="{AE9A015C-0F47-4E7C-BBB8-664B89255DFA}" type="presParOf" srcId="{574F5439-5503-4A7D-980F-16CC3A95263B}" destId="{FB320193-385D-4E3B-8E33-DC70BEF68BB8}" srcOrd="43" destOrd="0" presId="urn:microsoft.com/office/officeart/2008/layout/LinedList"/>
    <dgm:cxn modelId="{1AE444ED-436A-47CA-ADAA-1D070DD1BFCA}" type="presParOf" srcId="{FB320193-385D-4E3B-8E33-DC70BEF68BB8}" destId="{224F96A5-A49D-4D35-8B08-D89D69806A3F}" srcOrd="0" destOrd="0" presId="urn:microsoft.com/office/officeart/2008/layout/LinedList"/>
    <dgm:cxn modelId="{A7701DAF-7DB5-4A56-9D0F-C232286631A8}" type="presParOf" srcId="{FB320193-385D-4E3B-8E33-DC70BEF68BB8}" destId="{58F13DE5-6643-48A3-AD14-C48445EB5063}" srcOrd="1" destOrd="0" presId="urn:microsoft.com/office/officeart/2008/layout/LinedList"/>
    <dgm:cxn modelId="{47AE1E5E-C6EF-46A8-B8E6-6B0D168FDF2F}" type="presParOf" srcId="{FB320193-385D-4E3B-8E33-DC70BEF68BB8}" destId="{2DA7D576-D8DD-403F-8EF2-685E1BE84988}" srcOrd="2" destOrd="0" presId="urn:microsoft.com/office/officeart/2008/layout/LinedList"/>
    <dgm:cxn modelId="{E11D0F5F-18B5-4555-8D11-C335E7FC58B1}" type="presParOf" srcId="{574F5439-5503-4A7D-980F-16CC3A95263B}" destId="{96BAD7E7-1045-498F-94B3-1D6DD0B75D89}" srcOrd="44" destOrd="0" presId="urn:microsoft.com/office/officeart/2008/layout/LinedList"/>
    <dgm:cxn modelId="{4FDFA796-CAC9-414B-8B40-59E010D8B029}" type="presParOf" srcId="{574F5439-5503-4A7D-980F-16CC3A95263B}" destId="{71C931F4-10AE-4AA0-B0FA-50CAB40C795B}" srcOrd="45" destOrd="0" presId="urn:microsoft.com/office/officeart/2008/layout/LinedList"/>
    <dgm:cxn modelId="{F3684309-6F9D-4B8E-8183-1C9CA72A0492}" type="presParOf" srcId="{574F5439-5503-4A7D-980F-16CC3A95263B}" destId="{240B2349-7990-41F4-B539-D1B4F6457781}" srcOrd="46" destOrd="0" presId="urn:microsoft.com/office/officeart/2008/layout/LinedList"/>
    <dgm:cxn modelId="{ED3CE159-62D3-47F7-9DC5-6067A7CF659F}" type="presParOf" srcId="{240B2349-7990-41F4-B539-D1B4F6457781}" destId="{A0AB900E-AB2A-47A6-B34B-EDFF7E496F9D}" srcOrd="0" destOrd="0" presId="urn:microsoft.com/office/officeart/2008/layout/LinedList"/>
    <dgm:cxn modelId="{BB8610BB-ABF8-4C4E-8E87-6310DD2D2AF7}" type="presParOf" srcId="{240B2349-7990-41F4-B539-D1B4F6457781}" destId="{2222FEEE-D0AB-49F5-9BFC-6F7B22860FA3}" srcOrd="1" destOrd="0" presId="urn:microsoft.com/office/officeart/2008/layout/LinedList"/>
    <dgm:cxn modelId="{AE8464F1-F8FB-4F96-B194-FED3265E5EB3}" type="presParOf" srcId="{240B2349-7990-41F4-B539-D1B4F6457781}" destId="{B41BE4FD-CD8B-4577-A257-3BDE3EC8CCC0}" srcOrd="2" destOrd="0" presId="urn:microsoft.com/office/officeart/2008/layout/LinedList"/>
    <dgm:cxn modelId="{98AB8FD4-9195-48BD-9FDB-01C9EBA36B19}" type="presParOf" srcId="{574F5439-5503-4A7D-980F-16CC3A95263B}" destId="{FC135799-B367-498D-8E0E-EDB41621F8D2}" srcOrd="47" destOrd="0" presId="urn:microsoft.com/office/officeart/2008/layout/LinedList"/>
    <dgm:cxn modelId="{D70391AD-6DA5-480C-AFF4-93299366B7CC}" type="presParOf" srcId="{574F5439-5503-4A7D-980F-16CC3A95263B}" destId="{BC6B4D02-E64A-44BA-9C4E-0ED7F14542C9}" srcOrd="48" destOrd="0" presId="urn:microsoft.com/office/officeart/2008/layout/LinedList"/>
    <dgm:cxn modelId="{A515FACE-5223-4E33-8BC8-09329F7044AE}" type="presParOf" srcId="{574F5439-5503-4A7D-980F-16CC3A95263B}" destId="{8BF2185B-27ED-4E7A-85D8-2B342C9E404D}" srcOrd="49" destOrd="0" presId="urn:microsoft.com/office/officeart/2008/layout/LinedList"/>
    <dgm:cxn modelId="{D9994BFD-ACE2-4736-9683-48292A7F2C79}" type="presParOf" srcId="{8BF2185B-27ED-4E7A-85D8-2B342C9E404D}" destId="{C1982638-132B-44A6-B9E8-E1704E90F4B6}" srcOrd="0" destOrd="0" presId="urn:microsoft.com/office/officeart/2008/layout/LinedList"/>
    <dgm:cxn modelId="{765167C8-5F30-4BC8-BEAA-F73E8C1F0E1A}" type="presParOf" srcId="{8BF2185B-27ED-4E7A-85D8-2B342C9E404D}" destId="{990412D4-1396-48DF-BEF1-A12DE52827B8}" srcOrd="1" destOrd="0" presId="urn:microsoft.com/office/officeart/2008/layout/LinedList"/>
    <dgm:cxn modelId="{5BE8D4AC-F6D4-4E98-9C48-2C2A10DD201B}" type="presParOf" srcId="{8BF2185B-27ED-4E7A-85D8-2B342C9E404D}" destId="{2671F41B-B13E-4E38-86E7-F4D25126497D}" srcOrd="2" destOrd="0" presId="urn:microsoft.com/office/officeart/2008/layout/LinedList"/>
    <dgm:cxn modelId="{49E517CC-8D50-486C-8345-022B7D321FCA}" type="presParOf" srcId="{574F5439-5503-4A7D-980F-16CC3A95263B}" destId="{27811B6D-701C-46A6-B696-9F84385BBAB9}" srcOrd="50" destOrd="0" presId="urn:microsoft.com/office/officeart/2008/layout/LinedList"/>
    <dgm:cxn modelId="{83FD03A4-C92C-4EEE-B993-276DD6F31CB1}" type="presParOf" srcId="{574F5439-5503-4A7D-980F-16CC3A95263B}" destId="{38F0D689-D3B0-4D4D-9A14-048221B75708}" srcOrd="51" destOrd="0" presId="urn:microsoft.com/office/officeart/2008/layout/LinedList"/>
    <dgm:cxn modelId="{202982CA-13DD-482E-BA6B-9D300644D695}" type="presParOf" srcId="{574F5439-5503-4A7D-980F-16CC3A95263B}" destId="{D203A249-4B56-475A-A72C-0943BE5AE909}" srcOrd="52" destOrd="0" presId="urn:microsoft.com/office/officeart/2008/layout/LinedList"/>
    <dgm:cxn modelId="{480E66BB-A63F-412C-BE68-B692290AD7CD}" type="presParOf" srcId="{D203A249-4B56-475A-A72C-0943BE5AE909}" destId="{AA6441FE-8F96-4EB3-AF55-34A46F902B2F}" srcOrd="0" destOrd="0" presId="urn:microsoft.com/office/officeart/2008/layout/LinedList"/>
    <dgm:cxn modelId="{F81D0509-CF8B-4585-907D-C61FC556E347}" type="presParOf" srcId="{D203A249-4B56-475A-A72C-0943BE5AE909}" destId="{4F627FF8-86D3-4A52-9AE6-0E7A9139038F}" srcOrd="1" destOrd="0" presId="urn:microsoft.com/office/officeart/2008/layout/LinedList"/>
    <dgm:cxn modelId="{37BFB705-BCB6-423D-8CF6-E2D6EC6A1F9E}" type="presParOf" srcId="{D203A249-4B56-475A-A72C-0943BE5AE909}" destId="{77191520-802B-4F7C-A7B7-0F3861DACC9E}" srcOrd="2" destOrd="0" presId="urn:microsoft.com/office/officeart/2008/layout/LinedList"/>
    <dgm:cxn modelId="{A1F5A974-F4E7-4E41-A60C-635EF2464CF9}" type="presParOf" srcId="{574F5439-5503-4A7D-980F-16CC3A95263B}" destId="{AAD97261-2B63-475A-9B41-8F6719C39C41}" srcOrd="53" destOrd="0" presId="urn:microsoft.com/office/officeart/2008/layout/LinedList"/>
    <dgm:cxn modelId="{8B749543-5756-4648-AB83-7B4603B871ED}" type="presParOf" srcId="{574F5439-5503-4A7D-980F-16CC3A95263B}" destId="{774FE6B3-45DC-4C32-9305-846322449A16}" srcOrd="54" destOrd="0" presId="urn:microsoft.com/office/officeart/2008/layout/LinedList"/>
    <dgm:cxn modelId="{24891A92-522D-47A3-825B-D392EC14B16E}" type="presParOf" srcId="{574F5439-5503-4A7D-980F-16CC3A95263B}" destId="{4DAD217F-2D39-4517-83F4-F982095753F3}" srcOrd="55" destOrd="0" presId="urn:microsoft.com/office/officeart/2008/layout/LinedList"/>
    <dgm:cxn modelId="{EA8FC8BC-C2AC-48C8-9865-E1A59CDA8F8A}" type="presParOf" srcId="{4DAD217F-2D39-4517-83F4-F982095753F3}" destId="{793675CD-9851-4184-B932-2CC579CE70D6}" srcOrd="0" destOrd="0" presId="urn:microsoft.com/office/officeart/2008/layout/LinedList"/>
    <dgm:cxn modelId="{0668D9BF-00AB-44CF-B5C8-4D437C1D040A}" type="presParOf" srcId="{4DAD217F-2D39-4517-83F4-F982095753F3}" destId="{1F268636-2228-4857-A32C-2CA5D6D155B6}" srcOrd="1" destOrd="0" presId="urn:microsoft.com/office/officeart/2008/layout/LinedList"/>
    <dgm:cxn modelId="{CF7BA3B0-8E38-4FF4-BCE9-938B612E0817}" type="presParOf" srcId="{4DAD217F-2D39-4517-83F4-F982095753F3}" destId="{F0099F37-5F1B-43D8-BC1A-99C112B2A15D}" srcOrd="2" destOrd="0" presId="urn:microsoft.com/office/officeart/2008/layout/LinedList"/>
    <dgm:cxn modelId="{384C42A7-D8D8-4217-A972-412ED72B721A}" type="presParOf" srcId="{574F5439-5503-4A7D-980F-16CC3A95263B}" destId="{A54D9731-1AB8-43BA-84FF-315F30481E31}" srcOrd="56" destOrd="0" presId="urn:microsoft.com/office/officeart/2008/layout/LinedList"/>
    <dgm:cxn modelId="{F1681E20-1E27-4F58-B215-B6AB3E6BD428}" type="presParOf" srcId="{574F5439-5503-4A7D-980F-16CC3A95263B}" destId="{2B4F0CDB-92F0-4B79-A8F4-017E95F219AE}" srcOrd="57" destOrd="0" presId="urn:microsoft.com/office/officeart/2008/layout/LinedList"/>
    <dgm:cxn modelId="{0D5EB798-10A6-4576-9E60-4057F87C8A4C}" type="presParOf" srcId="{574F5439-5503-4A7D-980F-16CC3A95263B}" destId="{AA01686E-AFA9-40C0-8423-3C160AE9CAE3}" srcOrd="58" destOrd="0" presId="urn:microsoft.com/office/officeart/2008/layout/LinedList"/>
    <dgm:cxn modelId="{4AC7EF38-0029-4CE8-854A-2DA7CBD1A68C}" type="presParOf" srcId="{AA01686E-AFA9-40C0-8423-3C160AE9CAE3}" destId="{4BBB6BDA-6F5F-4D28-9FC4-804C5AE43D4F}" srcOrd="0" destOrd="0" presId="urn:microsoft.com/office/officeart/2008/layout/LinedList"/>
    <dgm:cxn modelId="{B158DC8F-4E9E-4698-9535-4C5CFAF41235}" type="presParOf" srcId="{AA01686E-AFA9-40C0-8423-3C160AE9CAE3}" destId="{97A52802-4C4F-4BAD-B4D0-F5BDC886F5EF}" srcOrd="1" destOrd="0" presId="urn:microsoft.com/office/officeart/2008/layout/LinedList"/>
    <dgm:cxn modelId="{4690B47A-DD84-4DF4-AB60-A784B131BDD8}" type="presParOf" srcId="{AA01686E-AFA9-40C0-8423-3C160AE9CAE3}" destId="{2704A994-8CC8-4297-9AF0-6F6F8FC232CE}" srcOrd="2" destOrd="0" presId="urn:microsoft.com/office/officeart/2008/layout/LinedList"/>
    <dgm:cxn modelId="{AA91D794-3D8F-4304-906F-5AAC0363E9FE}" type="presParOf" srcId="{574F5439-5503-4A7D-980F-16CC3A95263B}" destId="{C5282710-A7C1-4465-8B52-2388995B07AA}" srcOrd="59" destOrd="0" presId="urn:microsoft.com/office/officeart/2008/layout/LinedList"/>
    <dgm:cxn modelId="{6331BEAA-58D5-40FC-AAAB-68281A227682}" type="presParOf" srcId="{574F5439-5503-4A7D-980F-16CC3A95263B}" destId="{8D051743-DE1C-4083-AE50-474C4C503096}" srcOrd="60" destOrd="0" presId="urn:microsoft.com/office/officeart/2008/layout/LinedList"/>
    <dgm:cxn modelId="{9D91AC23-5735-4C89-BF58-D0DCC1B77D44}" type="presParOf" srcId="{574F5439-5503-4A7D-980F-16CC3A95263B}" destId="{BEC42CE8-47F3-40B7-9680-1C9DE3063728}" srcOrd="61" destOrd="0" presId="urn:microsoft.com/office/officeart/2008/layout/LinedList"/>
    <dgm:cxn modelId="{1C2EA786-FA88-4E4C-9A56-EE82F9BC9872}" type="presParOf" srcId="{BEC42CE8-47F3-40B7-9680-1C9DE3063728}" destId="{52445BFC-A0BF-4681-B31B-95211FC2866E}" srcOrd="0" destOrd="0" presId="urn:microsoft.com/office/officeart/2008/layout/LinedList"/>
    <dgm:cxn modelId="{935564DC-8010-4EF1-B8AD-70591B3604BE}" type="presParOf" srcId="{BEC42CE8-47F3-40B7-9680-1C9DE3063728}" destId="{83E68823-931A-4FA6-8B19-7C022A5CFEEB}" srcOrd="1" destOrd="0" presId="urn:microsoft.com/office/officeart/2008/layout/LinedList"/>
    <dgm:cxn modelId="{52983F32-29F9-47F4-981F-A498E79B195C}" type="presParOf" srcId="{BEC42CE8-47F3-40B7-9680-1C9DE3063728}" destId="{B30D3AA8-80E1-4946-94ED-A66C6F56AB39}" srcOrd="2" destOrd="0" presId="urn:microsoft.com/office/officeart/2008/layout/LinedList"/>
    <dgm:cxn modelId="{5F0A2325-497A-48E0-946E-1D123620708B}" type="presParOf" srcId="{574F5439-5503-4A7D-980F-16CC3A95263B}" destId="{3716A01F-2BA2-451C-A210-D5973394FDB8}" srcOrd="62" destOrd="0" presId="urn:microsoft.com/office/officeart/2008/layout/LinedList"/>
    <dgm:cxn modelId="{E9759730-DF82-415B-8AF2-584FC8410FC5}" type="presParOf" srcId="{574F5439-5503-4A7D-980F-16CC3A95263B}" destId="{84B5FD4E-FE8F-4DB1-9CF6-383CD6388D4D}" srcOrd="6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B0D24FCD-0A53-4F91-BB08-3142628C60D6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0383F2FD-E6A4-4366-9800-888423C73DDE}">
      <dgm:prSet/>
      <dgm:spPr/>
      <dgm:t>
        <a:bodyPr/>
        <a:lstStyle/>
        <a:p>
          <a:r>
            <a:rPr lang="en-US" dirty="0"/>
            <a:t>Everyday expressions part 2 – courtesy phrases </a:t>
          </a:r>
        </a:p>
      </dgm:t>
    </dgm:pt>
    <dgm:pt modelId="{FA45B183-4193-4F3F-A23D-E8C4A43476C1}" type="parTrans" cxnId="{BC461DAA-AD79-44C1-8452-FD7C71EC344A}">
      <dgm:prSet/>
      <dgm:spPr/>
      <dgm:t>
        <a:bodyPr/>
        <a:lstStyle/>
        <a:p>
          <a:endParaRPr lang="en-US"/>
        </a:p>
      </dgm:t>
    </dgm:pt>
    <dgm:pt modelId="{A7148A50-0E64-420E-BF06-AE59C2C1A242}" type="sibTrans" cxnId="{BC461DAA-AD79-44C1-8452-FD7C71EC344A}">
      <dgm:prSet/>
      <dgm:spPr/>
      <dgm:t>
        <a:bodyPr/>
        <a:lstStyle/>
        <a:p>
          <a:endParaRPr lang="en-US"/>
        </a:p>
      </dgm:t>
    </dgm:pt>
    <dgm:pt modelId="{11731988-F64B-4C46-A9FA-D05B60039F2A}">
      <dgm:prSet/>
      <dgm:spPr/>
      <dgm:t>
        <a:bodyPr/>
        <a:lstStyle/>
        <a:p>
          <a:r>
            <a:rPr lang="en-US" b="1"/>
            <a:t>Greetings: </a:t>
          </a:r>
          <a:endParaRPr lang="en-US"/>
        </a:p>
      </dgm:t>
    </dgm:pt>
    <dgm:pt modelId="{9DC1D73B-F14F-4371-908B-2D2F69918F16}" type="parTrans" cxnId="{45ADB4E0-A429-4F1A-864E-D151158A0674}">
      <dgm:prSet/>
      <dgm:spPr/>
      <dgm:t>
        <a:bodyPr/>
        <a:lstStyle/>
        <a:p>
          <a:endParaRPr lang="en-US"/>
        </a:p>
      </dgm:t>
    </dgm:pt>
    <dgm:pt modelId="{E79988A2-BE90-4996-AE1A-A59358FD1B38}" type="sibTrans" cxnId="{45ADB4E0-A429-4F1A-864E-D151158A0674}">
      <dgm:prSet/>
      <dgm:spPr/>
      <dgm:t>
        <a:bodyPr/>
        <a:lstStyle/>
        <a:p>
          <a:endParaRPr lang="en-US"/>
        </a:p>
      </dgm:t>
    </dgm:pt>
    <dgm:pt modelId="{1C3C1816-ED34-4C71-B403-8C573C3E05C7}">
      <dgm:prSet/>
      <dgm:spPr/>
      <dgm:t>
        <a:bodyPr/>
        <a:lstStyle/>
        <a:p>
          <a:r>
            <a:rPr lang="en-US"/>
            <a:t>• Hej! Hejsan! Tjena! Tjenare!</a:t>
          </a:r>
        </a:p>
      </dgm:t>
    </dgm:pt>
    <dgm:pt modelId="{3577A408-82FF-4C44-98D3-C709298C63FD}" type="parTrans" cxnId="{AE008E4A-EFD8-49C2-9EE9-E412514B8AC2}">
      <dgm:prSet/>
      <dgm:spPr/>
      <dgm:t>
        <a:bodyPr/>
        <a:lstStyle/>
        <a:p>
          <a:endParaRPr lang="en-US"/>
        </a:p>
      </dgm:t>
    </dgm:pt>
    <dgm:pt modelId="{31E2DE9E-2B1E-4867-A4C1-0B6DF0B9AD29}" type="sibTrans" cxnId="{AE008E4A-EFD8-49C2-9EE9-E412514B8AC2}">
      <dgm:prSet/>
      <dgm:spPr/>
      <dgm:t>
        <a:bodyPr/>
        <a:lstStyle/>
        <a:p>
          <a:endParaRPr lang="en-US"/>
        </a:p>
      </dgm:t>
    </dgm:pt>
    <dgm:pt modelId="{8E44556E-D87C-4373-9DD4-EF4E09F0739E}">
      <dgm:prSet/>
      <dgm:spPr/>
      <dgm:t>
        <a:bodyPr/>
        <a:lstStyle/>
        <a:p>
          <a:r>
            <a:rPr lang="en-US"/>
            <a:t>•Välkommen! </a:t>
          </a:r>
        </a:p>
      </dgm:t>
    </dgm:pt>
    <dgm:pt modelId="{00C3C77F-B5B6-4ABE-8BB9-3037E58A7580}" type="parTrans" cxnId="{BA10A46A-F6FF-4C91-808B-2D1F29C7E8EB}">
      <dgm:prSet/>
      <dgm:spPr/>
      <dgm:t>
        <a:bodyPr/>
        <a:lstStyle/>
        <a:p>
          <a:endParaRPr lang="en-US"/>
        </a:p>
      </dgm:t>
    </dgm:pt>
    <dgm:pt modelId="{F32C5B3D-3992-47DB-A2B5-10500C37F84E}" type="sibTrans" cxnId="{BA10A46A-F6FF-4C91-808B-2D1F29C7E8EB}">
      <dgm:prSet/>
      <dgm:spPr/>
      <dgm:t>
        <a:bodyPr/>
        <a:lstStyle/>
        <a:p>
          <a:endParaRPr lang="en-US"/>
        </a:p>
      </dgm:t>
    </dgm:pt>
    <dgm:pt modelId="{2CD91FC2-460E-401E-86BD-AB342C9C528D}">
      <dgm:prSet/>
      <dgm:spPr/>
      <dgm:t>
        <a:bodyPr/>
        <a:lstStyle/>
        <a:p>
          <a:r>
            <a:rPr lang="en-US"/>
            <a:t>• God morgon/dag/kväll/natt!</a:t>
          </a:r>
        </a:p>
      </dgm:t>
    </dgm:pt>
    <dgm:pt modelId="{6EE8C3B1-32DB-446F-A20B-2F15E4773EF3}" type="parTrans" cxnId="{DD9F4069-CC3D-450C-BDA8-CC972AA3F9F3}">
      <dgm:prSet/>
      <dgm:spPr/>
      <dgm:t>
        <a:bodyPr/>
        <a:lstStyle/>
        <a:p>
          <a:endParaRPr lang="en-US"/>
        </a:p>
      </dgm:t>
    </dgm:pt>
    <dgm:pt modelId="{6F1EC40B-4689-4F59-9573-1E4A0FCA1B5C}" type="sibTrans" cxnId="{DD9F4069-CC3D-450C-BDA8-CC972AA3F9F3}">
      <dgm:prSet/>
      <dgm:spPr/>
      <dgm:t>
        <a:bodyPr/>
        <a:lstStyle/>
        <a:p>
          <a:endParaRPr lang="en-US"/>
        </a:p>
      </dgm:t>
    </dgm:pt>
    <dgm:pt modelId="{4004ECEF-8F04-429F-BB21-603F7AC1BD31}">
      <dgm:prSet/>
      <dgm:spPr/>
      <dgm:t>
        <a:bodyPr/>
        <a:lstStyle/>
        <a:p>
          <a:r>
            <a:rPr lang="en-US"/>
            <a:t>• To answer greetings/wishes </a:t>
          </a:r>
        </a:p>
      </dgm:t>
    </dgm:pt>
    <dgm:pt modelId="{F7D353BB-7366-4A69-A598-6F09CF56E75A}" type="parTrans" cxnId="{7A1CFB1B-6EFE-47EF-8717-6C87B7C55958}">
      <dgm:prSet/>
      <dgm:spPr/>
      <dgm:t>
        <a:bodyPr/>
        <a:lstStyle/>
        <a:p>
          <a:endParaRPr lang="en-US"/>
        </a:p>
      </dgm:t>
    </dgm:pt>
    <dgm:pt modelId="{76C6BFF0-E313-4848-A2FB-CB02002DF1EF}" type="sibTrans" cxnId="{7A1CFB1B-6EFE-47EF-8717-6C87B7C55958}">
      <dgm:prSet/>
      <dgm:spPr/>
      <dgm:t>
        <a:bodyPr/>
        <a:lstStyle/>
        <a:p>
          <a:endParaRPr lang="en-US"/>
        </a:p>
      </dgm:t>
    </dgm:pt>
    <dgm:pt modelId="{8DD1D135-9EAA-43B1-9A0A-0513675BB46B}">
      <dgm:prSet/>
      <dgm:spPr/>
      <dgm:t>
        <a:bodyPr/>
        <a:lstStyle/>
        <a:p>
          <a:r>
            <a:rPr lang="en-US"/>
            <a:t>• Tack, detsamma. • Detsamma. </a:t>
          </a:r>
        </a:p>
      </dgm:t>
    </dgm:pt>
    <dgm:pt modelId="{59D12681-D944-4771-9A89-72959BACA1B1}" type="parTrans" cxnId="{501394A9-7906-48D3-B25B-CA6160049436}">
      <dgm:prSet/>
      <dgm:spPr/>
      <dgm:t>
        <a:bodyPr/>
        <a:lstStyle/>
        <a:p>
          <a:endParaRPr lang="en-US"/>
        </a:p>
      </dgm:t>
    </dgm:pt>
    <dgm:pt modelId="{E1D6C521-64ED-4E95-B20F-2EB12E06D88E}" type="sibTrans" cxnId="{501394A9-7906-48D3-B25B-CA6160049436}">
      <dgm:prSet/>
      <dgm:spPr/>
      <dgm:t>
        <a:bodyPr/>
        <a:lstStyle/>
        <a:p>
          <a:endParaRPr lang="en-US"/>
        </a:p>
      </dgm:t>
    </dgm:pt>
    <dgm:pt modelId="{81E099AC-59C0-4792-9412-C597D55134D2}">
      <dgm:prSet/>
      <dgm:spPr/>
      <dgm:t>
        <a:bodyPr/>
        <a:lstStyle/>
        <a:p>
          <a:r>
            <a:rPr lang="en-US"/>
            <a:t>• Tack, du med. </a:t>
          </a:r>
        </a:p>
      </dgm:t>
    </dgm:pt>
    <dgm:pt modelId="{793A665D-15A9-4A8B-B087-6F652A0D05EC}" type="parTrans" cxnId="{C0D4593F-F1E8-4608-94CF-ED403D731595}">
      <dgm:prSet/>
      <dgm:spPr/>
      <dgm:t>
        <a:bodyPr/>
        <a:lstStyle/>
        <a:p>
          <a:endParaRPr lang="en-US"/>
        </a:p>
      </dgm:t>
    </dgm:pt>
    <dgm:pt modelId="{20124361-9378-44C1-A383-1EC832FA85B8}" type="sibTrans" cxnId="{C0D4593F-F1E8-4608-94CF-ED403D731595}">
      <dgm:prSet/>
      <dgm:spPr/>
      <dgm:t>
        <a:bodyPr/>
        <a:lstStyle/>
        <a:p>
          <a:endParaRPr lang="en-US"/>
        </a:p>
      </dgm:t>
    </dgm:pt>
    <dgm:pt modelId="{039E0762-081E-4199-93F9-6788EC8BC531}">
      <dgm:prSet/>
      <dgm:spPr/>
      <dgm:t>
        <a:bodyPr/>
        <a:lstStyle/>
        <a:p>
          <a:r>
            <a:rPr lang="en-US"/>
            <a:t>• Du också. </a:t>
          </a:r>
        </a:p>
      </dgm:t>
    </dgm:pt>
    <dgm:pt modelId="{DCEC2C99-AFFC-4B72-997E-15BE7804AB2D}" type="parTrans" cxnId="{BB4C3FB5-B60F-4F85-9389-21D74958E44D}">
      <dgm:prSet/>
      <dgm:spPr/>
      <dgm:t>
        <a:bodyPr/>
        <a:lstStyle/>
        <a:p>
          <a:endParaRPr lang="en-US"/>
        </a:p>
      </dgm:t>
    </dgm:pt>
    <dgm:pt modelId="{688CECF6-A9C8-44D3-BF95-DE6C4B62EE9C}" type="sibTrans" cxnId="{BB4C3FB5-B60F-4F85-9389-21D74958E44D}">
      <dgm:prSet/>
      <dgm:spPr/>
      <dgm:t>
        <a:bodyPr/>
        <a:lstStyle/>
        <a:p>
          <a:endParaRPr lang="en-US"/>
        </a:p>
      </dgm:t>
    </dgm:pt>
    <dgm:pt modelId="{E1527214-20A5-4FFC-8125-0B32502588ED}">
      <dgm:prSet/>
      <dgm:spPr/>
      <dgm:t>
        <a:bodyPr/>
        <a:lstStyle/>
        <a:p>
          <a:r>
            <a:rPr lang="en-US"/>
            <a:t>• Tack så mycket.</a:t>
          </a:r>
        </a:p>
      </dgm:t>
    </dgm:pt>
    <dgm:pt modelId="{EC5DB01C-F34B-444B-9DC8-5645FF42322F}" type="parTrans" cxnId="{AAF0EC0C-A011-49A2-86C9-7E12C10D1E78}">
      <dgm:prSet/>
      <dgm:spPr/>
      <dgm:t>
        <a:bodyPr/>
        <a:lstStyle/>
        <a:p>
          <a:endParaRPr lang="en-US"/>
        </a:p>
      </dgm:t>
    </dgm:pt>
    <dgm:pt modelId="{787745D4-1BE8-4417-9942-49BAF5060B0B}" type="sibTrans" cxnId="{AAF0EC0C-A011-49A2-86C9-7E12C10D1E78}">
      <dgm:prSet/>
      <dgm:spPr/>
      <dgm:t>
        <a:bodyPr/>
        <a:lstStyle/>
        <a:p>
          <a:endParaRPr lang="en-US"/>
        </a:p>
      </dgm:t>
    </dgm:pt>
    <dgm:pt modelId="{55C62A4B-1B4A-4CE8-958F-50AE9E91C121}">
      <dgm:prSet/>
      <dgm:spPr/>
      <dgm:t>
        <a:bodyPr/>
        <a:lstStyle/>
        <a:p>
          <a:r>
            <a:rPr lang="en-US" b="1"/>
            <a:t>Saying goodbye </a:t>
          </a:r>
          <a:endParaRPr lang="en-US"/>
        </a:p>
      </dgm:t>
    </dgm:pt>
    <dgm:pt modelId="{80615620-6AE4-446E-85B8-792C0452D83E}" type="parTrans" cxnId="{23099FEF-18CD-4053-A08D-0728853809F3}">
      <dgm:prSet/>
      <dgm:spPr/>
      <dgm:t>
        <a:bodyPr/>
        <a:lstStyle/>
        <a:p>
          <a:endParaRPr lang="en-US"/>
        </a:p>
      </dgm:t>
    </dgm:pt>
    <dgm:pt modelId="{DEFAF4E9-77AD-4647-BFBA-293E2DBCC88D}" type="sibTrans" cxnId="{23099FEF-18CD-4053-A08D-0728853809F3}">
      <dgm:prSet/>
      <dgm:spPr/>
      <dgm:t>
        <a:bodyPr/>
        <a:lstStyle/>
        <a:p>
          <a:endParaRPr lang="en-US"/>
        </a:p>
      </dgm:t>
    </dgm:pt>
    <dgm:pt modelId="{9F56799B-C708-4F4F-BA21-77F0188CECB9}">
      <dgm:prSet/>
      <dgm:spPr/>
      <dgm:t>
        <a:bodyPr/>
        <a:lstStyle/>
        <a:p>
          <a:r>
            <a:rPr lang="en-US"/>
            <a:t>• Vi ses!</a:t>
          </a:r>
        </a:p>
      </dgm:t>
    </dgm:pt>
    <dgm:pt modelId="{98C4593E-B2E2-4367-AAED-2465040E1558}" type="parTrans" cxnId="{5BBF6D2A-A069-43D4-98BF-C4E88FFA1EC6}">
      <dgm:prSet/>
      <dgm:spPr/>
      <dgm:t>
        <a:bodyPr/>
        <a:lstStyle/>
        <a:p>
          <a:endParaRPr lang="en-US"/>
        </a:p>
      </dgm:t>
    </dgm:pt>
    <dgm:pt modelId="{94C732AC-7988-4D37-9F91-BCF94A785167}" type="sibTrans" cxnId="{5BBF6D2A-A069-43D4-98BF-C4E88FFA1EC6}">
      <dgm:prSet/>
      <dgm:spPr/>
      <dgm:t>
        <a:bodyPr/>
        <a:lstStyle/>
        <a:p>
          <a:endParaRPr lang="en-US"/>
        </a:p>
      </dgm:t>
    </dgm:pt>
    <dgm:pt modelId="{97D1CAAC-7A9D-479C-BD30-D53A3FD49694}">
      <dgm:prSet/>
      <dgm:spPr/>
      <dgm:t>
        <a:bodyPr/>
        <a:lstStyle/>
        <a:p>
          <a:r>
            <a:rPr lang="en-US"/>
            <a:t>• Ha det så bra/gott! </a:t>
          </a:r>
        </a:p>
      </dgm:t>
    </dgm:pt>
    <dgm:pt modelId="{020600CC-D869-4A40-AC1C-CC58DE71E41D}" type="parTrans" cxnId="{BA792346-149A-4828-A870-3D966F3DD220}">
      <dgm:prSet/>
      <dgm:spPr/>
      <dgm:t>
        <a:bodyPr/>
        <a:lstStyle/>
        <a:p>
          <a:endParaRPr lang="en-US"/>
        </a:p>
      </dgm:t>
    </dgm:pt>
    <dgm:pt modelId="{47402B9A-E19D-4078-8269-4CD21A4883C8}" type="sibTrans" cxnId="{BA792346-149A-4828-A870-3D966F3DD220}">
      <dgm:prSet/>
      <dgm:spPr/>
      <dgm:t>
        <a:bodyPr/>
        <a:lstStyle/>
        <a:p>
          <a:endParaRPr lang="en-US"/>
        </a:p>
      </dgm:t>
    </dgm:pt>
    <dgm:pt modelId="{55FA6FAB-6B33-4B22-B78F-05E57C090361}">
      <dgm:prSet/>
      <dgm:spPr/>
      <dgm:t>
        <a:bodyPr/>
        <a:lstStyle/>
        <a:p>
          <a:r>
            <a:rPr lang="en-US"/>
            <a:t>• Sköt om dig. </a:t>
          </a:r>
        </a:p>
      </dgm:t>
    </dgm:pt>
    <dgm:pt modelId="{D34EDF66-19D5-404B-A936-1C47F56DC9C4}" type="parTrans" cxnId="{2E50C12F-665F-488A-9901-653B4B98F563}">
      <dgm:prSet/>
      <dgm:spPr/>
      <dgm:t>
        <a:bodyPr/>
        <a:lstStyle/>
        <a:p>
          <a:endParaRPr lang="en-US"/>
        </a:p>
      </dgm:t>
    </dgm:pt>
    <dgm:pt modelId="{7FBFDBD4-6EFD-4CF0-8D43-F4C81A841F67}" type="sibTrans" cxnId="{2E50C12F-665F-488A-9901-653B4B98F563}">
      <dgm:prSet/>
      <dgm:spPr/>
      <dgm:t>
        <a:bodyPr/>
        <a:lstStyle/>
        <a:p>
          <a:endParaRPr lang="en-US"/>
        </a:p>
      </dgm:t>
    </dgm:pt>
    <dgm:pt modelId="{0C605D98-3918-40ED-910A-EE13F690C637}" type="pres">
      <dgm:prSet presAssocID="{B0D24FCD-0A53-4F91-BB08-3142628C60D6}" presName="vert0" presStyleCnt="0">
        <dgm:presLayoutVars>
          <dgm:dir/>
          <dgm:animOne val="branch"/>
          <dgm:animLvl val="lvl"/>
        </dgm:presLayoutVars>
      </dgm:prSet>
      <dgm:spPr/>
    </dgm:pt>
    <dgm:pt modelId="{28CFB82B-C768-4845-A56F-8C43E510CC26}" type="pres">
      <dgm:prSet presAssocID="{0383F2FD-E6A4-4366-9800-888423C73DDE}" presName="thickLine" presStyleLbl="alignNode1" presStyleIdx="0" presStyleCnt="14"/>
      <dgm:spPr/>
    </dgm:pt>
    <dgm:pt modelId="{D4277F23-A121-48EE-9609-9F3DF7E3333D}" type="pres">
      <dgm:prSet presAssocID="{0383F2FD-E6A4-4366-9800-888423C73DDE}" presName="horz1" presStyleCnt="0"/>
      <dgm:spPr/>
    </dgm:pt>
    <dgm:pt modelId="{6FADDA58-5AA0-4D9A-A077-F11FEEF5D8E0}" type="pres">
      <dgm:prSet presAssocID="{0383F2FD-E6A4-4366-9800-888423C73DDE}" presName="tx1" presStyleLbl="revTx" presStyleIdx="0" presStyleCnt="14"/>
      <dgm:spPr/>
    </dgm:pt>
    <dgm:pt modelId="{E09DCAE7-9A8F-475E-8B1C-D541C43AD5BA}" type="pres">
      <dgm:prSet presAssocID="{0383F2FD-E6A4-4366-9800-888423C73DDE}" presName="vert1" presStyleCnt="0"/>
      <dgm:spPr/>
    </dgm:pt>
    <dgm:pt modelId="{4185E796-7D9C-44AF-9941-139CD22A1215}" type="pres">
      <dgm:prSet presAssocID="{11731988-F64B-4C46-A9FA-D05B60039F2A}" presName="thickLine" presStyleLbl="alignNode1" presStyleIdx="1" presStyleCnt="14"/>
      <dgm:spPr/>
    </dgm:pt>
    <dgm:pt modelId="{836D291C-0202-43DF-A35B-B66369C2EBAE}" type="pres">
      <dgm:prSet presAssocID="{11731988-F64B-4C46-A9FA-D05B60039F2A}" presName="horz1" presStyleCnt="0"/>
      <dgm:spPr/>
    </dgm:pt>
    <dgm:pt modelId="{A5727D00-52A3-44A3-B653-AD193C0C1BF3}" type="pres">
      <dgm:prSet presAssocID="{11731988-F64B-4C46-A9FA-D05B60039F2A}" presName="tx1" presStyleLbl="revTx" presStyleIdx="1" presStyleCnt="14"/>
      <dgm:spPr/>
    </dgm:pt>
    <dgm:pt modelId="{A79FEED7-DAAB-4B0D-80B5-1F6BA1DC7844}" type="pres">
      <dgm:prSet presAssocID="{11731988-F64B-4C46-A9FA-D05B60039F2A}" presName="vert1" presStyleCnt="0"/>
      <dgm:spPr/>
    </dgm:pt>
    <dgm:pt modelId="{7E6E31EE-8C58-422A-AC60-9C39A78A78E2}" type="pres">
      <dgm:prSet presAssocID="{1C3C1816-ED34-4C71-B403-8C573C3E05C7}" presName="thickLine" presStyleLbl="alignNode1" presStyleIdx="2" presStyleCnt="14"/>
      <dgm:spPr/>
    </dgm:pt>
    <dgm:pt modelId="{A536434C-2E60-4189-AD47-3B884CBA1DAC}" type="pres">
      <dgm:prSet presAssocID="{1C3C1816-ED34-4C71-B403-8C573C3E05C7}" presName="horz1" presStyleCnt="0"/>
      <dgm:spPr/>
    </dgm:pt>
    <dgm:pt modelId="{542C5B3F-6E2D-47A5-A7BC-443086F1272C}" type="pres">
      <dgm:prSet presAssocID="{1C3C1816-ED34-4C71-B403-8C573C3E05C7}" presName="tx1" presStyleLbl="revTx" presStyleIdx="2" presStyleCnt="14"/>
      <dgm:spPr/>
    </dgm:pt>
    <dgm:pt modelId="{D3DD22F0-C6BB-4013-B2D1-0B89E17E8B7D}" type="pres">
      <dgm:prSet presAssocID="{1C3C1816-ED34-4C71-B403-8C573C3E05C7}" presName="vert1" presStyleCnt="0"/>
      <dgm:spPr/>
    </dgm:pt>
    <dgm:pt modelId="{6D3C5B26-3762-47BE-AA7D-82C4CAC252B3}" type="pres">
      <dgm:prSet presAssocID="{8E44556E-D87C-4373-9DD4-EF4E09F0739E}" presName="thickLine" presStyleLbl="alignNode1" presStyleIdx="3" presStyleCnt="14"/>
      <dgm:spPr/>
    </dgm:pt>
    <dgm:pt modelId="{6CEA52A5-1CC6-4D5E-984A-5FD875E839DB}" type="pres">
      <dgm:prSet presAssocID="{8E44556E-D87C-4373-9DD4-EF4E09F0739E}" presName="horz1" presStyleCnt="0"/>
      <dgm:spPr/>
    </dgm:pt>
    <dgm:pt modelId="{ADB4D056-BF64-4074-A64D-71DE66B36FFF}" type="pres">
      <dgm:prSet presAssocID="{8E44556E-D87C-4373-9DD4-EF4E09F0739E}" presName="tx1" presStyleLbl="revTx" presStyleIdx="3" presStyleCnt="14"/>
      <dgm:spPr/>
    </dgm:pt>
    <dgm:pt modelId="{2A1F1D9A-3482-40EF-87A8-4A02F17AF0DD}" type="pres">
      <dgm:prSet presAssocID="{8E44556E-D87C-4373-9DD4-EF4E09F0739E}" presName="vert1" presStyleCnt="0"/>
      <dgm:spPr/>
    </dgm:pt>
    <dgm:pt modelId="{F785C0C3-4843-48A9-BEFA-4956A7DE8FAA}" type="pres">
      <dgm:prSet presAssocID="{2CD91FC2-460E-401E-86BD-AB342C9C528D}" presName="thickLine" presStyleLbl="alignNode1" presStyleIdx="4" presStyleCnt="14"/>
      <dgm:spPr/>
    </dgm:pt>
    <dgm:pt modelId="{DF5E733A-28D2-4BAB-AE8F-AF67C81CC671}" type="pres">
      <dgm:prSet presAssocID="{2CD91FC2-460E-401E-86BD-AB342C9C528D}" presName="horz1" presStyleCnt="0"/>
      <dgm:spPr/>
    </dgm:pt>
    <dgm:pt modelId="{4E95A089-7A01-40C5-A8D1-56B5DE3117AA}" type="pres">
      <dgm:prSet presAssocID="{2CD91FC2-460E-401E-86BD-AB342C9C528D}" presName="tx1" presStyleLbl="revTx" presStyleIdx="4" presStyleCnt="14"/>
      <dgm:spPr/>
    </dgm:pt>
    <dgm:pt modelId="{11E5E2EB-4D72-42C8-BA3A-65D168CB3F65}" type="pres">
      <dgm:prSet presAssocID="{2CD91FC2-460E-401E-86BD-AB342C9C528D}" presName="vert1" presStyleCnt="0"/>
      <dgm:spPr/>
    </dgm:pt>
    <dgm:pt modelId="{7CB9FD04-F0D5-4AC7-8181-503ADC555D6E}" type="pres">
      <dgm:prSet presAssocID="{4004ECEF-8F04-429F-BB21-603F7AC1BD31}" presName="thickLine" presStyleLbl="alignNode1" presStyleIdx="5" presStyleCnt="14"/>
      <dgm:spPr/>
    </dgm:pt>
    <dgm:pt modelId="{A385498C-315C-4969-B46D-701EE1CE9A67}" type="pres">
      <dgm:prSet presAssocID="{4004ECEF-8F04-429F-BB21-603F7AC1BD31}" presName="horz1" presStyleCnt="0"/>
      <dgm:spPr/>
    </dgm:pt>
    <dgm:pt modelId="{6A4F9D0D-A228-40F9-9D63-DD3433C8F5D9}" type="pres">
      <dgm:prSet presAssocID="{4004ECEF-8F04-429F-BB21-603F7AC1BD31}" presName="tx1" presStyleLbl="revTx" presStyleIdx="5" presStyleCnt="14"/>
      <dgm:spPr/>
    </dgm:pt>
    <dgm:pt modelId="{9503649E-3293-448C-A19F-42C562CE3F29}" type="pres">
      <dgm:prSet presAssocID="{4004ECEF-8F04-429F-BB21-603F7AC1BD31}" presName="vert1" presStyleCnt="0"/>
      <dgm:spPr/>
    </dgm:pt>
    <dgm:pt modelId="{3EA56385-831E-40CB-8C95-A081270832E6}" type="pres">
      <dgm:prSet presAssocID="{8DD1D135-9EAA-43B1-9A0A-0513675BB46B}" presName="thickLine" presStyleLbl="alignNode1" presStyleIdx="6" presStyleCnt="14"/>
      <dgm:spPr/>
    </dgm:pt>
    <dgm:pt modelId="{E5CF6595-2DB3-45C5-A74B-D51EA5E8E1FF}" type="pres">
      <dgm:prSet presAssocID="{8DD1D135-9EAA-43B1-9A0A-0513675BB46B}" presName="horz1" presStyleCnt="0"/>
      <dgm:spPr/>
    </dgm:pt>
    <dgm:pt modelId="{F3F95645-0D7F-45DF-A334-2133879B2EA7}" type="pres">
      <dgm:prSet presAssocID="{8DD1D135-9EAA-43B1-9A0A-0513675BB46B}" presName="tx1" presStyleLbl="revTx" presStyleIdx="6" presStyleCnt="14"/>
      <dgm:spPr/>
    </dgm:pt>
    <dgm:pt modelId="{0FD15566-55D9-433B-9B83-F71389EB5D80}" type="pres">
      <dgm:prSet presAssocID="{8DD1D135-9EAA-43B1-9A0A-0513675BB46B}" presName="vert1" presStyleCnt="0"/>
      <dgm:spPr/>
    </dgm:pt>
    <dgm:pt modelId="{EEE62BC5-B540-4432-AC42-8FB6D62B78DC}" type="pres">
      <dgm:prSet presAssocID="{81E099AC-59C0-4792-9412-C597D55134D2}" presName="thickLine" presStyleLbl="alignNode1" presStyleIdx="7" presStyleCnt="14"/>
      <dgm:spPr/>
    </dgm:pt>
    <dgm:pt modelId="{998D4C99-E6DC-4745-908C-690D050783F8}" type="pres">
      <dgm:prSet presAssocID="{81E099AC-59C0-4792-9412-C597D55134D2}" presName="horz1" presStyleCnt="0"/>
      <dgm:spPr/>
    </dgm:pt>
    <dgm:pt modelId="{DEAEE510-3380-49DE-AD13-B12C8648E98F}" type="pres">
      <dgm:prSet presAssocID="{81E099AC-59C0-4792-9412-C597D55134D2}" presName="tx1" presStyleLbl="revTx" presStyleIdx="7" presStyleCnt="14"/>
      <dgm:spPr/>
    </dgm:pt>
    <dgm:pt modelId="{9A0C0FFE-E705-466E-A71A-3D250FD56B15}" type="pres">
      <dgm:prSet presAssocID="{81E099AC-59C0-4792-9412-C597D55134D2}" presName="vert1" presStyleCnt="0"/>
      <dgm:spPr/>
    </dgm:pt>
    <dgm:pt modelId="{CAE1BBC7-19F4-4A55-A5A1-4FF901782841}" type="pres">
      <dgm:prSet presAssocID="{039E0762-081E-4199-93F9-6788EC8BC531}" presName="thickLine" presStyleLbl="alignNode1" presStyleIdx="8" presStyleCnt="14"/>
      <dgm:spPr/>
    </dgm:pt>
    <dgm:pt modelId="{C8C37BBD-CFFC-4D4E-9D2F-E76C56E22DAF}" type="pres">
      <dgm:prSet presAssocID="{039E0762-081E-4199-93F9-6788EC8BC531}" presName="horz1" presStyleCnt="0"/>
      <dgm:spPr/>
    </dgm:pt>
    <dgm:pt modelId="{B62510E3-6470-4C46-B5B4-D7AF89AB716D}" type="pres">
      <dgm:prSet presAssocID="{039E0762-081E-4199-93F9-6788EC8BC531}" presName="tx1" presStyleLbl="revTx" presStyleIdx="8" presStyleCnt="14"/>
      <dgm:spPr/>
    </dgm:pt>
    <dgm:pt modelId="{8A765FD6-6D5D-4CBC-85D6-AF25E8CB4BB7}" type="pres">
      <dgm:prSet presAssocID="{039E0762-081E-4199-93F9-6788EC8BC531}" presName="vert1" presStyleCnt="0"/>
      <dgm:spPr/>
    </dgm:pt>
    <dgm:pt modelId="{7C3EDEC5-6046-47F3-B3F5-D26EBE1660EA}" type="pres">
      <dgm:prSet presAssocID="{E1527214-20A5-4FFC-8125-0B32502588ED}" presName="thickLine" presStyleLbl="alignNode1" presStyleIdx="9" presStyleCnt="14"/>
      <dgm:spPr/>
    </dgm:pt>
    <dgm:pt modelId="{E93BD074-C362-4F18-BB22-C8D923AE2906}" type="pres">
      <dgm:prSet presAssocID="{E1527214-20A5-4FFC-8125-0B32502588ED}" presName="horz1" presStyleCnt="0"/>
      <dgm:spPr/>
    </dgm:pt>
    <dgm:pt modelId="{B143B2B6-53C3-4C82-9FA0-8490E71FE6A5}" type="pres">
      <dgm:prSet presAssocID="{E1527214-20A5-4FFC-8125-0B32502588ED}" presName="tx1" presStyleLbl="revTx" presStyleIdx="9" presStyleCnt="14"/>
      <dgm:spPr/>
    </dgm:pt>
    <dgm:pt modelId="{F40AC16F-428C-4459-8850-D501A44DA472}" type="pres">
      <dgm:prSet presAssocID="{E1527214-20A5-4FFC-8125-0B32502588ED}" presName="vert1" presStyleCnt="0"/>
      <dgm:spPr/>
    </dgm:pt>
    <dgm:pt modelId="{32C62846-3A1B-4BBA-BFE9-88A9CCCAC55D}" type="pres">
      <dgm:prSet presAssocID="{55C62A4B-1B4A-4CE8-958F-50AE9E91C121}" presName="thickLine" presStyleLbl="alignNode1" presStyleIdx="10" presStyleCnt="14"/>
      <dgm:spPr/>
    </dgm:pt>
    <dgm:pt modelId="{044C1A52-F410-41F0-8259-B85DE2008D11}" type="pres">
      <dgm:prSet presAssocID="{55C62A4B-1B4A-4CE8-958F-50AE9E91C121}" presName="horz1" presStyleCnt="0"/>
      <dgm:spPr/>
    </dgm:pt>
    <dgm:pt modelId="{3710F417-2E8D-4CE2-9EAF-EE9DA17BA201}" type="pres">
      <dgm:prSet presAssocID="{55C62A4B-1B4A-4CE8-958F-50AE9E91C121}" presName="tx1" presStyleLbl="revTx" presStyleIdx="10" presStyleCnt="14"/>
      <dgm:spPr/>
    </dgm:pt>
    <dgm:pt modelId="{FD206010-EC90-414F-9B7B-BD5D1DC2A412}" type="pres">
      <dgm:prSet presAssocID="{55C62A4B-1B4A-4CE8-958F-50AE9E91C121}" presName="vert1" presStyleCnt="0"/>
      <dgm:spPr/>
    </dgm:pt>
    <dgm:pt modelId="{D12F98D6-7099-4BCF-9854-376D99B4DCD2}" type="pres">
      <dgm:prSet presAssocID="{9F56799B-C708-4F4F-BA21-77F0188CECB9}" presName="thickLine" presStyleLbl="alignNode1" presStyleIdx="11" presStyleCnt="14"/>
      <dgm:spPr/>
    </dgm:pt>
    <dgm:pt modelId="{A6BD184E-05CE-42DC-84F9-9128B31C5EB3}" type="pres">
      <dgm:prSet presAssocID="{9F56799B-C708-4F4F-BA21-77F0188CECB9}" presName="horz1" presStyleCnt="0"/>
      <dgm:spPr/>
    </dgm:pt>
    <dgm:pt modelId="{1E5532CA-5331-46F2-BDC9-3C380B684136}" type="pres">
      <dgm:prSet presAssocID="{9F56799B-C708-4F4F-BA21-77F0188CECB9}" presName="tx1" presStyleLbl="revTx" presStyleIdx="11" presStyleCnt="14"/>
      <dgm:spPr/>
    </dgm:pt>
    <dgm:pt modelId="{B2E9133E-368A-4AA1-B48B-778D7BCBC398}" type="pres">
      <dgm:prSet presAssocID="{9F56799B-C708-4F4F-BA21-77F0188CECB9}" presName="vert1" presStyleCnt="0"/>
      <dgm:spPr/>
    </dgm:pt>
    <dgm:pt modelId="{2628C656-C248-488A-8CFD-5B74E635FDB3}" type="pres">
      <dgm:prSet presAssocID="{97D1CAAC-7A9D-479C-BD30-D53A3FD49694}" presName="thickLine" presStyleLbl="alignNode1" presStyleIdx="12" presStyleCnt="14"/>
      <dgm:spPr/>
    </dgm:pt>
    <dgm:pt modelId="{7554F3EF-FDC5-4A33-A742-5F70E905356A}" type="pres">
      <dgm:prSet presAssocID="{97D1CAAC-7A9D-479C-BD30-D53A3FD49694}" presName="horz1" presStyleCnt="0"/>
      <dgm:spPr/>
    </dgm:pt>
    <dgm:pt modelId="{0EE25BD3-56FB-448F-B909-6F9393BD06A5}" type="pres">
      <dgm:prSet presAssocID="{97D1CAAC-7A9D-479C-BD30-D53A3FD49694}" presName="tx1" presStyleLbl="revTx" presStyleIdx="12" presStyleCnt="14"/>
      <dgm:spPr/>
    </dgm:pt>
    <dgm:pt modelId="{DB560B93-E56B-410F-B63A-E3D86D7298C6}" type="pres">
      <dgm:prSet presAssocID="{97D1CAAC-7A9D-479C-BD30-D53A3FD49694}" presName="vert1" presStyleCnt="0"/>
      <dgm:spPr/>
    </dgm:pt>
    <dgm:pt modelId="{E849C418-F9AB-40D5-8EE0-7E523A9E328F}" type="pres">
      <dgm:prSet presAssocID="{55FA6FAB-6B33-4B22-B78F-05E57C090361}" presName="thickLine" presStyleLbl="alignNode1" presStyleIdx="13" presStyleCnt="14"/>
      <dgm:spPr/>
    </dgm:pt>
    <dgm:pt modelId="{21F9E292-C38F-4145-B4B1-F7F2802D911E}" type="pres">
      <dgm:prSet presAssocID="{55FA6FAB-6B33-4B22-B78F-05E57C090361}" presName="horz1" presStyleCnt="0"/>
      <dgm:spPr/>
    </dgm:pt>
    <dgm:pt modelId="{FF15DA19-0D7B-4729-9CF1-1C11732451F9}" type="pres">
      <dgm:prSet presAssocID="{55FA6FAB-6B33-4B22-B78F-05E57C090361}" presName="tx1" presStyleLbl="revTx" presStyleIdx="13" presStyleCnt="14"/>
      <dgm:spPr/>
    </dgm:pt>
    <dgm:pt modelId="{6E136DA5-B31F-42AE-ADA8-561F83B85D38}" type="pres">
      <dgm:prSet presAssocID="{55FA6FAB-6B33-4B22-B78F-05E57C090361}" presName="vert1" presStyleCnt="0"/>
      <dgm:spPr/>
    </dgm:pt>
  </dgm:ptLst>
  <dgm:cxnLst>
    <dgm:cxn modelId="{3C3EF604-09B4-40AF-927E-32F3FFCC8B55}" type="presOf" srcId="{B0D24FCD-0A53-4F91-BB08-3142628C60D6}" destId="{0C605D98-3918-40ED-910A-EE13F690C637}" srcOrd="0" destOrd="0" presId="urn:microsoft.com/office/officeart/2008/layout/LinedList"/>
    <dgm:cxn modelId="{AAF0EC0C-A011-49A2-86C9-7E12C10D1E78}" srcId="{B0D24FCD-0A53-4F91-BB08-3142628C60D6}" destId="{E1527214-20A5-4FFC-8125-0B32502588ED}" srcOrd="9" destOrd="0" parTransId="{EC5DB01C-F34B-444B-9DC8-5645FF42322F}" sibTransId="{787745D4-1BE8-4417-9942-49BAF5060B0B}"/>
    <dgm:cxn modelId="{42E8A814-35B0-4E1E-B860-42E108F82D1A}" type="presOf" srcId="{1C3C1816-ED34-4C71-B403-8C573C3E05C7}" destId="{542C5B3F-6E2D-47A5-A7BC-443086F1272C}" srcOrd="0" destOrd="0" presId="urn:microsoft.com/office/officeart/2008/layout/LinedList"/>
    <dgm:cxn modelId="{68CB3518-4389-4058-86B9-C7C6F309E5ED}" type="presOf" srcId="{55FA6FAB-6B33-4B22-B78F-05E57C090361}" destId="{FF15DA19-0D7B-4729-9CF1-1C11732451F9}" srcOrd="0" destOrd="0" presId="urn:microsoft.com/office/officeart/2008/layout/LinedList"/>
    <dgm:cxn modelId="{7A1CFB1B-6EFE-47EF-8717-6C87B7C55958}" srcId="{B0D24FCD-0A53-4F91-BB08-3142628C60D6}" destId="{4004ECEF-8F04-429F-BB21-603F7AC1BD31}" srcOrd="5" destOrd="0" parTransId="{F7D353BB-7366-4A69-A598-6F09CF56E75A}" sibTransId="{76C6BFF0-E313-4848-A2FB-CB02002DF1EF}"/>
    <dgm:cxn modelId="{E8C40424-CA1E-495E-892A-633C755FA06A}" type="presOf" srcId="{9F56799B-C708-4F4F-BA21-77F0188CECB9}" destId="{1E5532CA-5331-46F2-BDC9-3C380B684136}" srcOrd="0" destOrd="0" presId="urn:microsoft.com/office/officeart/2008/layout/LinedList"/>
    <dgm:cxn modelId="{5BBF6D2A-A069-43D4-98BF-C4E88FFA1EC6}" srcId="{B0D24FCD-0A53-4F91-BB08-3142628C60D6}" destId="{9F56799B-C708-4F4F-BA21-77F0188CECB9}" srcOrd="11" destOrd="0" parTransId="{98C4593E-B2E2-4367-AAED-2465040E1558}" sibTransId="{94C732AC-7988-4D37-9F91-BCF94A785167}"/>
    <dgm:cxn modelId="{2E50C12F-665F-488A-9901-653B4B98F563}" srcId="{B0D24FCD-0A53-4F91-BB08-3142628C60D6}" destId="{55FA6FAB-6B33-4B22-B78F-05E57C090361}" srcOrd="13" destOrd="0" parTransId="{D34EDF66-19D5-404B-A936-1C47F56DC9C4}" sibTransId="{7FBFDBD4-6EFD-4CF0-8D43-F4C81A841F67}"/>
    <dgm:cxn modelId="{AC4F1B3C-74C5-4DA3-8F5D-63608F75E0F4}" type="presOf" srcId="{2CD91FC2-460E-401E-86BD-AB342C9C528D}" destId="{4E95A089-7A01-40C5-A8D1-56B5DE3117AA}" srcOrd="0" destOrd="0" presId="urn:microsoft.com/office/officeart/2008/layout/LinedList"/>
    <dgm:cxn modelId="{0E79713F-DBC2-4458-AC82-09AF54AE657A}" type="presOf" srcId="{11731988-F64B-4C46-A9FA-D05B60039F2A}" destId="{A5727D00-52A3-44A3-B653-AD193C0C1BF3}" srcOrd="0" destOrd="0" presId="urn:microsoft.com/office/officeart/2008/layout/LinedList"/>
    <dgm:cxn modelId="{C0D4593F-F1E8-4608-94CF-ED403D731595}" srcId="{B0D24FCD-0A53-4F91-BB08-3142628C60D6}" destId="{81E099AC-59C0-4792-9412-C597D55134D2}" srcOrd="7" destOrd="0" parTransId="{793A665D-15A9-4A8B-B087-6F652A0D05EC}" sibTransId="{20124361-9378-44C1-A383-1EC832FA85B8}"/>
    <dgm:cxn modelId="{FCF8955C-56DD-4E8D-8687-0F353D0EFA56}" type="presOf" srcId="{97D1CAAC-7A9D-479C-BD30-D53A3FD49694}" destId="{0EE25BD3-56FB-448F-B909-6F9393BD06A5}" srcOrd="0" destOrd="0" presId="urn:microsoft.com/office/officeart/2008/layout/LinedList"/>
    <dgm:cxn modelId="{678B3B60-0A8B-4025-A311-4AC9B2B3D231}" type="presOf" srcId="{E1527214-20A5-4FFC-8125-0B32502588ED}" destId="{B143B2B6-53C3-4C82-9FA0-8490E71FE6A5}" srcOrd="0" destOrd="0" presId="urn:microsoft.com/office/officeart/2008/layout/LinedList"/>
    <dgm:cxn modelId="{BA792346-149A-4828-A870-3D966F3DD220}" srcId="{B0D24FCD-0A53-4F91-BB08-3142628C60D6}" destId="{97D1CAAC-7A9D-479C-BD30-D53A3FD49694}" srcOrd="12" destOrd="0" parTransId="{020600CC-D869-4A40-AC1C-CC58DE71E41D}" sibTransId="{47402B9A-E19D-4078-8269-4CD21A4883C8}"/>
    <dgm:cxn modelId="{DD9F4069-CC3D-450C-BDA8-CC972AA3F9F3}" srcId="{B0D24FCD-0A53-4F91-BB08-3142628C60D6}" destId="{2CD91FC2-460E-401E-86BD-AB342C9C528D}" srcOrd="4" destOrd="0" parTransId="{6EE8C3B1-32DB-446F-A20B-2F15E4773EF3}" sibTransId="{6F1EC40B-4689-4F59-9573-1E4A0FCA1B5C}"/>
    <dgm:cxn modelId="{AE008E4A-EFD8-49C2-9EE9-E412514B8AC2}" srcId="{B0D24FCD-0A53-4F91-BB08-3142628C60D6}" destId="{1C3C1816-ED34-4C71-B403-8C573C3E05C7}" srcOrd="2" destOrd="0" parTransId="{3577A408-82FF-4C44-98D3-C709298C63FD}" sibTransId="{31E2DE9E-2B1E-4867-A4C1-0B6DF0B9AD29}"/>
    <dgm:cxn modelId="{BA10A46A-F6FF-4C91-808B-2D1F29C7E8EB}" srcId="{B0D24FCD-0A53-4F91-BB08-3142628C60D6}" destId="{8E44556E-D87C-4373-9DD4-EF4E09F0739E}" srcOrd="3" destOrd="0" parTransId="{00C3C77F-B5B6-4ABE-8BB9-3037E58A7580}" sibTransId="{F32C5B3D-3992-47DB-A2B5-10500C37F84E}"/>
    <dgm:cxn modelId="{B7FD8354-734B-426A-A1FF-2D526702AFCC}" type="presOf" srcId="{8DD1D135-9EAA-43B1-9A0A-0513675BB46B}" destId="{F3F95645-0D7F-45DF-A334-2133879B2EA7}" srcOrd="0" destOrd="0" presId="urn:microsoft.com/office/officeart/2008/layout/LinedList"/>
    <dgm:cxn modelId="{2F643A8B-5FCC-476A-A226-5D2186273AA9}" type="presOf" srcId="{4004ECEF-8F04-429F-BB21-603F7AC1BD31}" destId="{6A4F9D0D-A228-40F9-9D63-DD3433C8F5D9}" srcOrd="0" destOrd="0" presId="urn:microsoft.com/office/officeart/2008/layout/LinedList"/>
    <dgm:cxn modelId="{4D5D279E-2F9F-4DD6-93F0-BEF7E6DE7D3D}" type="presOf" srcId="{81E099AC-59C0-4792-9412-C597D55134D2}" destId="{DEAEE510-3380-49DE-AD13-B12C8648E98F}" srcOrd="0" destOrd="0" presId="urn:microsoft.com/office/officeart/2008/layout/LinedList"/>
    <dgm:cxn modelId="{96DD79A4-D69A-4876-BE58-DCBC5E548D86}" type="presOf" srcId="{55C62A4B-1B4A-4CE8-958F-50AE9E91C121}" destId="{3710F417-2E8D-4CE2-9EAF-EE9DA17BA201}" srcOrd="0" destOrd="0" presId="urn:microsoft.com/office/officeart/2008/layout/LinedList"/>
    <dgm:cxn modelId="{501394A9-7906-48D3-B25B-CA6160049436}" srcId="{B0D24FCD-0A53-4F91-BB08-3142628C60D6}" destId="{8DD1D135-9EAA-43B1-9A0A-0513675BB46B}" srcOrd="6" destOrd="0" parTransId="{59D12681-D944-4771-9A89-72959BACA1B1}" sibTransId="{E1D6C521-64ED-4E95-B20F-2EB12E06D88E}"/>
    <dgm:cxn modelId="{BC461DAA-AD79-44C1-8452-FD7C71EC344A}" srcId="{B0D24FCD-0A53-4F91-BB08-3142628C60D6}" destId="{0383F2FD-E6A4-4366-9800-888423C73DDE}" srcOrd="0" destOrd="0" parTransId="{FA45B183-4193-4F3F-A23D-E8C4A43476C1}" sibTransId="{A7148A50-0E64-420E-BF06-AE59C2C1A242}"/>
    <dgm:cxn modelId="{BB4C3FB5-B60F-4F85-9389-21D74958E44D}" srcId="{B0D24FCD-0A53-4F91-BB08-3142628C60D6}" destId="{039E0762-081E-4199-93F9-6788EC8BC531}" srcOrd="8" destOrd="0" parTransId="{DCEC2C99-AFFC-4B72-997E-15BE7804AB2D}" sibTransId="{688CECF6-A9C8-44D3-BF95-DE6C4B62EE9C}"/>
    <dgm:cxn modelId="{D8A349CA-725C-4A42-B9B7-EB22CA5B49D6}" type="presOf" srcId="{0383F2FD-E6A4-4366-9800-888423C73DDE}" destId="{6FADDA58-5AA0-4D9A-A077-F11FEEF5D8E0}" srcOrd="0" destOrd="0" presId="urn:microsoft.com/office/officeart/2008/layout/LinedList"/>
    <dgm:cxn modelId="{45ADB4E0-A429-4F1A-864E-D151158A0674}" srcId="{B0D24FCD-0A53-4F91-BB08-3142628C60D6}" destId="{11731988-F64B-4C46-A9FA-D05B60039F2A}" srcOrd="1" destOrd="0" parTransId="{9DC1D73B-F14F-4371-908B-2D2F69918F16}" sibTransId="{E79988A2-BE90-4996-AE1A-A59358FD1B38}"/>
    <dgm:cxn modelId="{185BF8EA-1D87-445D-8D36-2DCD056480AE}" type="presOf" srcId="{039E0762-081E-4199-93F9-6788EC8BC531}" destId="{B62510E3-6470-4C46-B5B4-D7AF89AB716D}" srcOrd="0" destOrd="0" presId="urn:microsoft.com/office/officeart/2008/layout/LinedList"/>
    <dgm:cxn modelId="{23099FEF-18CD-4053-A08D-0728853809F3}" srcId="{B0D24FCD-0A53-4F91-BB08-3142628C60D6}" destId="{55C62A4B-1B4A-4CE8-958F-50AE9E91C121}" srcOrd="10" destOrd="0" parTransId="{80615620-6AE4-446E-85B8-792C0452D83E}" sibTransId="{DEFAF4E9-77AD-4647-BFBA-293E2DBCC88D}"/>
    <dgm:cxn modelId="{BB83B6F3-D17E-4AC2-B7C0-9E25799C610F}" type="presOf" srcId="{8E44556E-D87C-4373-9DD4-EF4E09F0739E}" destId="{ADB4D056-BF64-4074-A64D-71DE66B36FFF}" srcOrd="0" destOrd="0" presId="urn:microsoft.com/office/officeart/2008/layout/LinedList"/>
    <dgm:cxn modelId="{752DFBA7-241B-4D8C-B853-EA9B51A6C112}" type="presParOf" srcId="{0C605D98-3918-40ED-910A-EE13F690C637}" destId="{28CFB82B-C768-4845-A56F-8C43E510CC26}" srcOrd="0" destOrd="0" presId="urn:microsoft.com/office/officeart/2008/layout/LinedList"/>
    <dgm:cxn modelId="{CB6196A0-D467-49BE-A27A-0C5CCCDA7892}" type="presParOf" srcId="{0C605D98-3918-40ED-910A-EE13F690C637}" destId="{D4277F23-A121-48EE-9609-9F3DF7E3333D}" srcOrd="1" destOrd="0" presId="urn:microsoft.com/office/officeart/2008/layout/LinedList"/>
    <dgm:cxn modelId="{78479AE3-E6C0-43F7-9F8E-E3FD2F118B56}" type="presParOf" srcId="{D4277F23-A121-48EE-9609-9F3DF7E3333D}" destId="{6FADDA58-5AA0-4D9A-A077-F11FEEF5D8E0}" srcOrd="0" destOrd="0" presId="urn:microsoft.com/office/officeart/2008/layout/LinedList"/>
    <dgm:cxn modelId="{1F8E59A7-B34E-409E-BD5E-CEDDCCE592D9}" type="presParOf" srcId="{D4277F23-A121-48EE-9609-9F3DF7E3333D}" destId="{E09DCAE7-9A8F-475E-8B1C-D541C43AD5BA}" srcOrd="1" destOrd="0" presId="urn:microsoft.com/office/officeart/2008/layout/LinedList"/>
    <dgm:cxn modelId="{3178A93D-0876-4E11-8092-EA141D886486}" type="presParOf" srcId="{0C605D98-3918-40ED-910A-EE13F690C637}" destId="{4185E796-7D9C-44AF-9941-139CD22A1215}" srcOrd="2" destOrd="0" presId="urn:microsoft.com/office/officeart/2008/layout/LinedList"/>
    <dgm:cxn modelId="{55163DD1-C37E-4551-A9AF-93EEE0D590DE}" type="presParOf" srcId="{0C605D98-3918-40ED-910A-EE13F690C637}" destId="{836D291C-0202-43DF-A35B-B66369C2EBAE}" srcOrd="3" destOrd="0" presId="urn:microsoft.com/office/officeart/2008/layout/LinedList"/>
    <dgm:cxn modelId="{4962CA34-722F-4693-B57A-38EBCC21DD06}" type="presParOf" srcId="{836D291C-0202-43DF-A35B-B66369C2EBAE}" destId="{A5727D00-52A3-44A3-B653-AD193C0C1BF3}" srcOrd="0" destOrd="0" presId="urn:microsoft.com/office/officeart/2008/layout/LinedList"/>
    <dgm:cxn modelId="{0F009B0E-18F3-46B2-8569-D7FF56310D8D}" type="presParOf" srcId="{836D291C-0202-43DF-A35B-B66369C2EBAE}" destId="{A79FEED7-DAAB-4B0D-80B5-1F6BA1DC7844}" srcOrd="1" destOrd="0" presId="urn:microsoft.com/office/officeart/2008/layout/LinedList"/>
    <dgm:cxn modelId="{5807BC48-C672-443D-8436-7D59971EF5D9}" type="presParOf" srcId="{0C605D98-3918-40ED-910A-EE13F690C637}" destId="{7E6E31EE-8C58-422A-AC60-9C39A78A78E2}" srcOrd="4" destOrd="0" presId="urn:microsoft.com/office/officeart/2008/layout/LinedList"/>
    <dgm:cxn modelId="{05D721F6-A73D-4E79-9C71-C6F3CE89A425}" type="presParOf" srcId="{0C605D98-3918-40ED-910A-EE13F690C637}" destId="{A536434C-2E60-4189-AD47-3B884CBA1DAC}" srcOrd="5" destOrd="0" presId="urn:microsoft.com/office/officeart/2008/layout/LinedList"/>
    <dgm:cxn modelId="{C3ABE123-E158-4AE6-88D2-49B8AE430B3B}" type="presParOf" srcId="{A536434C-2E60-4189-AD47-3B884CBA1DAC}" destId="{542C5B3F-6E2D-47A5-A7BC-443086F1272C}" srcOrd="0" destOrd="0" presId="urn:microsoft.com/office/officeart/2008/layout/LinedList"/>
    <dgm:cxn modelId="{26EBB0EC-B312-4FDD-A2DA-7D8BCC628756}" type="presParOf" srcId="{A536434C-2E60-4189-AD47-3B884CBA1DAC}" destId="{D3DD22F0-C6BB-4013-B2D1-0B89E17E8B7D}" srcOrd="1" destOrd="0" presId="urn:microsoft.com/office/officeart/2008/layout/LinedList"/>
    <dgm:cxn modelId="{BEC70EB8-3F5B-4FC6-9DD0-65CA10B8AD9F}" type="presParOf" srcId="{0C605D98-3918-40ED-910A-EE13F690C637}" destId="{6D3C5B26-3762-47BE-AA7D-82C4CAC252B3}" srcOrd="6" destOrd="0" presId="urn:microsoft.com/office/officeart/2008/layout/LinedList"/>
    <dgm:cxn modelId="{F8EC09ED-B51C-4661-81D9-BBA178DFFD8F}" type="presParOf" srcId="{0C605D98-3918-40ED-910A-EE13F690C637}" destId="{6CEA52A5-1CC6-4D5E-984A-5FD875E839DB}" srcOrd="7" destOrd="0" presId="urn:microsoft.com/office/officeart/2008/layout/LinedList"/>
    <dgm:cxn modelId="{98FF8943-31E5-434D-9B17-7A811120543B}" type="presParOf" srcId="{6CEA52A5-1CC6-4D5E-984A-5FD875E839DB}" destId="{ADB4D056-BF64-4074-A64D-71DE66B36FFF}" srcOrd="0" destOrd="0" presId="urn:microsoft.com/office/officeart/2008/layout/LinedList"/>
    <dgm:cxn modelId="{8643D9A9-854B-42B7-AA03-D48CFD42EB7A}" type="presParOf" srcId="{6CEA52A5-1CC6-4D5E-984A-5FD875E839DB}" destId="{2A1F1D9A-3482-40EF-87A8-4A02F17AF0DD}" srcOrd="1" destOrd="0" presId="urn:microsoft.com/office/officeart/2008/layout/LinedList"/>
    <dgm:cxn modelId="{2B6686B4-E3A9-4890-87DE-7CAE2F6A60F9}" type="presParOf" srcId="{0C605D98-3918-40ED-910A-EE13F690C637}" destId="{F785C0C3-4843-48A9-BEFA-4956A7DE8FAA}" srcOrd="8" destOrd="0" presId="urn:microsoft.com/office/officeart/2008/layout/LinedList"/>
    <dgm:cxn modelId="{4FD1E865-3EF6-43FA-926B-00AC33E2A40A}" type="presParOf" srcId="{0C605D98-3918-40ED-910A-EE13F690C637}" destId="{DF5E733A-28D2-4BAB-AE8F-AF67C81CC671}" srcOrd="9" destOrd="0" presId="urn:microsoft.com/office/officeart/2008/layout/LinedList"/>
    <dgm:cxn modelId="{180B2EB0-D47B-4B7B-AC45-09663B411F97}" type="presParOf" srcId="{DF5E733A-28D2-4BAB-AE8F-AF67C81CC671}" destId="{4E95A089-7A01-40C5-A8D1-56B5DE3117AA}" srcOrd="0" destOrd="0" presId="urn:microsoft.com/office/officeart/2008/layout/LinedList"/>
    <dgm:cxn modelId="{837C28FD-7146-40A2-92B5-AE75606B5D5D}" type="presParOf" srcId="{DF5E733A-28D2-4BAB-AE8F-AF67C81CC671}" destId="{11E5E2EB-4D72-42C8-BA3A-65D168CB3F65}" srcOrd="1" destOrd="0" presId="urn:microsoft.com/office/officeart/2008/layout/LinedList"/>
    <dgm:cxn modelId="{13771499-B7A1-4C59-9399-E65A4FD41FEB}" type="presParOf" srcId="{0C605D98-3918-40ED-910A-EE13F690C637}" destId="{7CB9FD04-F0D5-4AC7-8181-503ADC555D6E}" srcOrd="10" destOrd="0" presId="urn:microsoft.com/office/officeart/2008/layout/LinedList"/>
    <dgm:cxn modelId="{0033ED96-2108-4523-A50A-DA9A69CCB337}" type="presParOf" srcId="{0C605D98-3918-40ED-910A-EE13F690C637}" destId="{A385498C-315C-4969-B46D-701EE1CE9A67}" srcOrd="11" destOrd="0" presId="urn:microsoft.com/office/officeart/2008/layout/LinedList"/>
    <dgm:cxn modelId="{185845E9-5290-4B1C-BC2E-F97732C85E77}" type="presParOf" srcId="{A385498C-315C-4969-B46D-701EE1CE9A67}" destId="{6A4F9D0D-A228-40F9-9D63-DD3433C8F5D9}" srcOrd="0" destOrd="0" presId="urn:microsoft.com/office/officeart/2008/layout/LinedList"/>
    <dgm:cxn modelId="{0EC4051F-E4E3-472B-B030-14D968CAB317}" type="presParOf" srcId="{A385498C-315C-4969-B46D-701EE1CE9A67}" destId="{9503649E-3293-448C-A19F-42C562CE3F29}" srcOrd="1" destOrd="0" presId="urn:microsoft.com/office/officeart/2008/layout/LinedList"/>
    <dgm:cxn modelId="{8FE9CAA8-B826-48F0-9E2A-2A5A41D03999}" type="presParOf" srcId="{0C605D98-3918-40ED-910A-EE13F690C637}" destId="{3EA56385-831E-40CB-8C95-A081270832E6}" srcOrd="12" destOrd="0" presId="urn:microsoft.com/office/officeart/2008/layout/LinedList"/>
    <dgm:cxn modelId="{A13DAE52-9853-4B19-A864-D3E924F84632}" type="presParOf" srcId="{0C605D98-3918-40ED-910A-EE13F690C637}" destId="{E5CF6595-2DB3-45C5-A74B-D51EA5E8E1FF}" srcOrd="13" destOrd="0" presId="urn:microsoft.com/office/officeart/2008/layout/LinedList"/>
    <dgm:cxn modelId="{A1185B33-1A7C-46D4-9F05-53C472A28E49}" type="presParOf" srcId="{E5CF6595-2DB3-45C5-A74B-D51EA5E8E1FF}" destId="{F3F95645-0D7F-45DF-A334-2133879B2EA7}" srcOrd="0" destOrd="0" presId="urn:microsoft.com/office/officeart/2008/layout/LinedList"/>
    <dgm:cxn modelId="{FFB6CCFA-45A0-43A3-B422-6B5B101240BE}" type="presParOf" srcId="{E5CF6595-2DB3-45C5-A74B-D51EA5E8E1FF}" destId="{0FD15566-55D9-433B-9B83-F71389EB5D80}" srcOrd="1" destOrd="0" presId="urn:microsoft.com/office/officeart/2008/layout/LinedList"/>
    <dgm:cxn modelId="{EA53C7A5-7A98-431F-AA3E-A4C8DD6693C4}" type="presParOf" srcId="{0C605D98-3918-40ED-910A-EE13F690C637}" destId="{EEE62BC5-B540-4432-AC42-8FB6D62B78DC}" srcOrd="14" destOrd="0" presId="urn:microsoft.com/office/officeart/2008/layout/LinedList"/>
    <dgm:cxn modelId="{CF698863-D629-45B2-8AF1-2F5DEFE57ABA}" type="presParOf" srcId="{0C605D98-3918-40ED-910A-EE13F690C637}" destId="{998D4C99-E6DC-4745-908C-690D050783F8}" srcOrd="15" destOrd="0" presId="urn:microsoft.com/office/officeart/2008/layout/LinedList"/>
    <dgm:cxn modelId="{B32FC296-4581-41ED-86FA-83F0F48BCA11}" type="presParOf" srcId="{998D4C99-E6DC-4745-908C-690D050783F8}" destId="{DEAEE510-3380-49DE-AD13-B12C8648E98F}" srcOrd="0" destOrd="0" presId="urn:microsoft.com/office/officeart/2008/layout/LinedList"/>
    <dgm:cxn modelId="{86EFCE5F-76AC-4E36-BF1F-A68211C52147}" type="presParOf" srcId="{998D4C99-E6DC-4745-908C-690D050783F8}" destId="{9A0C0FFE-E705-466E-A71A-3D250FD56B15}" srcOrd="1" destOrd="0" presId="urn:microsoft.com/office/officeart/2008/layout/LinedList"/>
    <dgm:cxn modelId="{3FF112A3-650B-4946-828E-B411E62E71F3}" type="presParOf" srcId="{0C605D98-3918-40ED-910A-EE13F690C637}" destId="{CAE1BBC7-19F4-4A55-A5A1-4FF901782841}" srcOrd="16" destOrd="0" presId="urn:microsoft.com/office/officeart/2008/layout/LinedList"/>
    <dgm:cxn modelId="{15ACCE93-213E-429F-9048-B04307AEC9E8}" type="presParOf" srcId="{0C605D98-3918-40ED-910A-EE13F690C637}" destId="{C8C37BBD-CFFC-4D4E-9D2F-E76C56E22DAF}" srcOrd="17" destOrd="0" presId="urn:microsoft.com/office/officeart/2008/layout/LinedList"/>
    <dgm:cxn modelId="{C83764F6-BDAE-4BB4-8189-1CB33DF117C4}" type="presParOf" srcId="{C8C37BBD-CFFC-4D4E-9D2F-E76C56E22DAF}" destId="{B62510E3-6470-4C46-B5B4-D7AF89AB716D}" srcOrd="0" destOrd="0" presId="urn:microsoft.com/office/officeart/2008/layout/LinedList"/>
    <dgm:cxn modelId="{1DA4963A-64CA-4393-9985-EC1ABA17394A}" type="presParOf" srcId="{C8C37BBD-CFFC-4D4E-9D2F-E76C56E22DAF}" destId="{8A765FD6-6D5D-4CBC-85D6-AF25E8CB4BB7}" srcOrd="1" destOrd="0" presId="urn:microsoft.com/office/officeart/2008/layout/LinedList"/>
    <dgm:cxn modelId="{10AC3E41-FADE-44B8-90B6-7A5F8F6A6679}" type="presParOf" srcId="{0C605D98-3918-40ED-910A-EE13F690C637}" destId="{7C3EDEC5-6046-47F3-B3F5-D26EBE1660EA}" srcOrd="18" destOrd="0" presId="urn:microsoft.com/office/officeart/2008/layout/LinedList"/>
    <dgm:cxn modelId="{9440CFCA-8262-4008-A116-C69533E86C9F}" type="presParOf" srcId="{0C605D98-3918-40ED-910A-EE13F690C637}" destId="{E93BD074-C362-4F18-BB22-C8D923AE2906}" srcOrd="19" destOrd="0" presId="urn:microsoft.com/office/officeart/2008/layout/LinedList"/>
    <dgm:cxn modelId="{49243ADA-8091-4B63-8ED6-950DD2907BE0}" type="presParOf" srcId="{E93BD074-C362-4F18-BB22-C8D923AE2906}" destId="{B143B2B6-53C3-4C82-9FA0-8490E71FE6A5}" srcOrd="0" destOrd="0" presId="urn:microsoft.com/office/officeart/2008/layout/LinedList"/>
    <dgm:cxn modelId="{01741184-87B1-4037-9934-49B24C30E8FE}" type="presParOf" srcId="{E93BD074-C362-4F18-BB22-C8D923AE2906}" destId="{F40AC16F-428C-4459-8850-D501A44DA472}" srcOrd="1" destOrd="0" presId="urn:microsoft.com/office/officeart/2008/layout/LinedList"/>
    <dgm:cxn modelId="{1A7DCA31-22E8-4C15-886D-3D505CE35CB3}" type="presParOf" srcId="{0C605D98-3918-40ED-910A-EE13F690C637}" destId="{32C62846-3A1B-4BBA-BFE9-88A9CCCAC55D}" srcOrd="20" destOrd="0" presId="urn:microsoft.com/office/officeart/2008/layout/LinedList"/>
    <dgm:cxn modelId="{A6B7AB5F-4CEA-4F0B-8580-7E91BFECFD53}" type="presParOf" srcId="{0C605D98-3918-40ED-910A-EE13F690C637}" destId="{044C1A52-F410-41F0-8259-B85DE2008D11}" srcOrd="21" destOrd="0" presId="urn:microsoft.com/office/officeart/2008/layout/LinedList"/>
    <dgm:cxn modelId="{A20F4C72-4F92-4E95-8708-C0DA091839ED}" type="presParOf" srcId="{044C1A52-F410-41F0-8259-B85DE2008D11}" destId="{3710F417-2E8D-4CE2-9EAF-EE9DA17BA201}" srcOrd="0" destOrd="0" presId="urn:microsoft.com/office/officeart/2008/layout/LinedList"/>
    <dgm:cxn modelId="{0DED3FD2-1B06-4DB3-A724-0E64AEE62AD3}" type="presParOf" srcId="{044C1A52-F410-41F0-8259-B85DE2008D11}" destId="{FD206010-EC90-414F-9B7B-BD5D1DC2A412}" srcOrd="1" destOrd="0" presId="urn:microsoft.com/office/officeart/2008/layout/LinedList"/>
    <dgm:cxn modelId="{2EE0C95B-B8F2-4038-AA20-3DB05C3AFE9C}" type="presParOf" srcId="{0C605D98-3918-40ED-910A-EE13F690C637}" destId="{D12F98D6-7099-4BCF-9854-376D99B4DCD2}" srcOrd="22" destOrd="0" presId="urn:microsoft.com/office/officeart/2008/layout/LinedList"/>
    <dgm:cxn modelId="{7F787D32-DC3F-4626-95E8-63D648B2CE9B}" type="presParOf" srcId="{0C605D98-3918-40ED-910A-EE13F690C637}" destId="{A6BD184E-05CE-42DC-84F9-9128B31C5EB3}" srcOrd="23" destOrd="0" presId="urn:microsoft.com/office/officeart/2008/layout/LinedList"/>
    <dgm:cxn modelId="{408187BE-3D46-4763-935E-86F86973D052}" type="presParOf" srcId="{A6BD184E-05CE-42DC-84F9-9128B31C5EB3}" destId="{1E5532CA-5331-46F2-BDC9-3C380B684136}" srcOrd="0" destOrd="0" presId="urn:microsoft.com/office/officeart/2008/layout/LinedList"/>
    <dgm:cxn modelId="{87F44C10-E0C4-46A9-B0E9-3D8062E2A98E}" type="presParOf" srcId="{A6BD184E-05CE-42DC-84F9-9128B31C5EB3}" destId="{B2E9133E-368A-4AA1-B48B-778D7BCBC398}" srcOrd="1" destOrd="0" presId="urn:microsoft.com/office/officeart/2008/layout/LinedList"/>
    <dgm:cxn modelId="{F3B99C5F-447C-4996-830F-50AF4E18F66F}" type="presParOf" srcId="{0C605D98-3918-40ED-910A-EE13F690C637}" destId="{2628C656-C248-488A-8CFD-5B74E635FDB3}" srcOrd="24" destOrd="0" presId="urn:microsoft.com/office/officeart/2008/layout/LinedList"/>
    <dgm:cxn modelId="{F81BDEAE-5436-4F49-AEF8-D971C5E34D00}" type="presParOf" srcId="{0C605D98-3918-40ED-910A-EE13F690C637}" destId="{7554F3EF-FDC5-4A33-A742-5F70E905356A}" srcOrd="25" destOrd="0" presId="urn:microsoft.com/office/officeart/2008/layout/LinedList"/>
    <dgm:cxn modelId="{1E51AA77-F174-4228-BC34-EB1ADE4A7B75}" type="presParOf" srcId="{7554F3EF-FDC5-4A33-A742-5F70E905356A}" destId="{0EE25BD3-56FB-448F-B909-6F9393BD06A5}" srcOrd="0" destOrd="0" presId="urn:microsoft.com/office/officeart/2008/layout/LinedList"/>
    <dgm:cxn modelId="{3292B5C4-53D7-46C9-B66E-F08A94540A74}" type="presParOf" srcId="{7554F3EF-FDC5-4A33-A742-5F70E905356A}" destId="{DB560B93-E56B-410F-B63A-E3D86D7298C6}" srcOrd="1" destOrd="0" presId="urn:microsoft.com/office/officeart/2008/layout/LinedList"/>
    <dgm:cxn modelId="{6F73943E-1C0F-494C-9877-05EF36F4776A}" type="presParOf" srcId="{0C605D98-3918-40ED-910A-EE13F690C637}" destId="{E849C418-F9AB-40D5-8EE0-7E523A9E328F}" srcOrd="26" destOrd="0" presId="urn:microsoft.com/office/officeart/2008/layout/LinedList"/>
    <dgm:cxn modelId="{E130F921-5576-4E75-853B-A8693C6C1168}" type="presParOf" srcId="{0C605D98-3918-40ED-910A-EE13F690C637}" destId="{21F9E292-C38F-4145-B4B1-F7F2802D911E}" srcOrd="27" destOrd="0" presId="urn:microsoft.com/office/officeart/2008/layout/LinedList"/>
    <dgm:cxn modelId="{D81FA2F8-C6DF-441F-9191-C4543C0E4266}" type="presParOf" srcId="{21F9E292-C38F-4145-B4B1-F7F2802D911E}" destId="{FF15DA19-0D7B-4729-9CF1-1C11732451F9}" srcOrd="0" destOrd="0" presId="urn:microsoft.com/office/officeart/2008/layout/LinedList"/>
    <dgm:cxn modelId="{E2DD2038-5273-4F74-A880-6C1D54AE057A}" type="presParOf" srcId="{21F9E292-C38F-4145-B4B1-F7F2802D911E}" destId="{6E136DA5-B31F-42AE-ADA8-561F83B85D3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3BA5C0-C872-4D7E-AD04-D5F4F4E79EFD}" type="doc">
      <dgm:prSet loTypeId="urn:microsoft.com/office/officeart/2005/8/layout/process2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A02EE21-BC92-4D8A-8670-0F99378C5852}">
      <dgm:prSet/>
      <dgm:spPr/>
      <dgm:t>
        <a:bodyPr/>
        <a:lstStyle/>
        <a:p>
          <a:r>
            <a:rPr lang="en-US"/>
            <a:t>Kapitel 4 – Gå på kurs! </a:t>
          </a:r>
        </a:p>
      </dgm:t>
    </dgm:pt>
    <dgm:pt modelId="{07834C7C-33CB-4C22-A6F5-04153BAC6D7D}" type="parTrans" cxnId="{3B53782D-3AA9-49D7-B166-C60DD0058B41}">
      <dgm:prSet/>
      <dgm:spPr/>
      <dgm:t>
        <a:bodyPr/>
        <a:lstStyle/>
        <a:p>
          <a:endParaRPr lang="en-US"/>
        </a:p>
      </dgm:t>
    </dgm:pt>
    <dgm:pt modelId="{8E37D7F2-5C3F-41B6-8360-EC498049F8C1}" type="sibTrans" cxnId="{3B53782D-3AA9-49D7-B166-C60DD0058B41}">
      <dgm:prSet/>
      <dgm:spPr/>
      <dgm:t>
        <a:bodyPr/>
        <a:lstStyle/>
        <a:p>
          <a:endParaRPr lang="en-US"/>
        </a:p>
      </dgm:t>
    </dgm:pt>
    <dgm:pt modelId="{74638F47-5792-4A6D-ABD4-4C426238E874}">
      <dgm:prSet/>
      <dgm:spPr/>
      <dgm:t>
        <a:bodyPr/>
        <a:lstStyle/>
        <a:p>
          <a:r>
            <a:rPr lang="en-US"/>
            <a:t>• Read the text aloud, translate it and pick 5-10 new words from the text</a:t>
          </a:r>
        </a:p>
      </dgm:t>
    </dgm:pt>
    <dgm:pt modelId="{AEA5AEBE-8862-4735-AD11-228FCCE22107}" type="parTrans" cxnId="{7A8AA2D7-5D19-49AA-80E2-6A3003D2298F}">
      <dgm:prSet/>
      <dgm:spPr/>
      <dgm:t>
        <a:bodyPr/>
        <a:lstStyle/>
        <a:p>
          <a:endParaRPr lang="en-US"/>
        </a:p>
      </dgm:t>
    </dgm:pt>
    <dgm:pt modelId="{C80B32C0-CFE1-4DDF-96DC-2AB342E0BD38}" type="sibTrans" cxnId="{7A8AA2D7-5D19-49AA-80E2-6A3003D2298F}">
      <dgm:prSet/>
      <dgm:spPr/>
      <dgm:t>
        <a:bodyPr/>
        <a:lstStyle/>
        <a:p>
          <a:endParaRPr lang="en-US"/>
        </a:p>
      </dgm:t>
    </dgm:pt>
    <dgm:pt modelId="{9C1743A6-3302-4B00-859C-1F8F17D9FC79}" type="pres">
      <dgm:prSet presAssocID="{C93BA5C0-C872-4D7E-AD04-D5F4F4E79EFD}" presName="linearFlow" presStyleCnt="0">
        <dgm:presLayoutVars>
          <dgm:resizeHandles val="exact"/>
        </dgm:presLayoutVars>
      </dgm:prSet>
      <dgm:spPr/>
    </dgm:pt>
    <dgm:pt modelId="{CE47A967-B3CF-4ED3-AD87-524E4CFAE016}" type="pres">
      <dgm:prSet presAssocID="{6A02EE21-BC92-4D8A-8670-0F99378C5852}" presName="node" presStyleLbl="node1" presStyleIdx="0" presStyleCnt="2">
        <dgm:presLayoutVars>
          <dgm:bulletEnabled val="1"/>
        </dgm:presLayoutVars>
      </dgm:prSet>
      <dgm:spPr/>
    </dgm:pt>
    <dgm:pt modelId="{AB330400-DD6F-46E8-9053-09778F0497DE}" type="pres">
      <dgm:prSet presAssocID="{8E37D7F2-5C3F-41B6-8360-EC498049F8C1}" presName="sibTrans" presStyleLbl="sibTrans2D1" presStyleIdx="0" presStyleCnt="1"/>
      <dgm:spPr/>
    </dgm:pt>
    <dgm:pt modelId="{3BC2FA0C-F616-408A-9BF8-586B961F5EA2}" type="pres">
      <dgm:prSet presAssocID="{8E37D7F2-5C3F-41B6-8360-EC498049F8C1}" presName="connectorText" presStyleLbl="sibTrans2D1" presStyleIdx="0" presStyleCnt="1"/>
      <dgm:spPr/>
    </dgm:pt>
    <dgm:pt modelId="{78AAB3F9-CD1E-4B15-A6FB-E6553DBAD590}" type="pres">
      <dgm:prSet presAssocID="{74638F47-5792-4A6D-ABD4-4C426238E874}" presName="node" presStyleLbl="node1" presStyleIdx="1" presStyleCnt="2">
        <dgm:presLayoutVars>
          <dgm:bulletEnabled val="1"/>
        </dgm:presLayoutVars>
      </dgm:prSet>
      <dgm:spPr/>
    </dgm:pt>
  </dgm:ptLst>
  <dgm:cxnLst>
    <dgm:cxn modelId="{B23AA223-2D08-49D3-BCEA-6DD3E310EEF8}" type="presOf" srcId="{C93BA5C0-C872-4D7E-AD04-D5F4F4E79EFD}" destId="{9C1743A6-3302-4B00-859C-1F8F17D9FC79}" srcOrd="0" destOrd="0" presId="urn:microsoft.com/office/officeart/2005/8/layout/process2"/>
    <dgm:cxn modelId="{3B53782D-3AA9-49D7-B166-C60DD0058B41}" srcId="{C93BA5C0-C872-4D7E-AD04-D5F4F4E79EFD}" destId="{6A02EE21-BC92-4D8A-8670-0F99378C5852}" srcOrd="0" destOrd="0" parTransId="{07834C7C-33CB-4C22-A6F5-04153BAC6D7D}" sibTransId="{8E37D7F2-5C3F-41B6-8360-EC498049F8C1}"/>
    <dgm:cxn modelId="{2AFC8D6C-AEB4-4B2E-805E-8A0E31B27292}" type="presOf" srcId="{74638F47-5792-4A6D-ABD4-4C426238E874}" destId="{78AAB3F9-CD1E-4B15-A6FB-E6553DBAD590}" srcOrd="0" destOrd="0" presId="urn:microsoft.com/office/officeart/2005/8/layout/process2"/>
    <dgm:cxn modelId="{DA9D3A6E-0B15-4194-922D-055A550E9211}" type="presOf" srcId="{6A02EE21-BC92-4D8A-8670-0F99378C5852}" destId="{CE47A967-B3CF-4ED3-AD87-524E4CFAE016}" srcOrd="0" destOrd="0" presId="urn:microsoft.com/office/officeart/2005/8/layout/process2"/>
    <dgm:cxn modelId="{050504BD-E0F7-47A2-8B9D-0A9633FF049D}" type="presOf" srcId="{8E37D7F2-5C3F-41B6-8360-EC498049F8C1}" destId="{3BC2FA0C-F616-408A-9BF8-586B961F5EA2}" srcOrd="1" destOrd="0" presId="urn:microsoft.com/office/officeart/2005/8/layout/process2"/>
    <dgm:cxn modelId="{0776B3D5-917D-493D-A8A4-C0943533D7D1}" type="presOf" srcId="{8E37D7F2-5C3F-41B6-8360-EC498049F8C1}" destId="{AB330400-DD6F-46E8-9053-09778F0497DE}" srcOrd="0" destOrd="0" presId="urn:microsoft.com/office/officeart/2005/8/layout/process2"/>
    <dgm:cxn modelId="{7A8AA2D7-5D19-49AA-80E2-6A3003D2298F}" srcId="{C93BA5C0-C872-4D7E-AD04-D5F4F4E79EFD}" destId="{74638F47-5792-4A6D-ABD4-4C426238E874}" srcOrd="1" destOrd="0" parTransId="{AEA5AEBE-8862-4735-AD11-228FCCE22107}" sibTransId="{C80B32C0-CFE1-4DDF-96DC-2AB342E0BD38}"/>
    <dgm:cxn modelId="{B43DBEDF-F597-4252-A8C3-7F0E83116E86}" type="presParOf" srcId="{9C1743A6-3302-4B00-859C-1F8F17D9FC79}" destId="{CE47A967-B3CF-4ED3-AD87-524E4CFAE016}" srcOrd="0" destOrd="0" presId="urn:microsoft.com/office/officeart/2005/8/layout/process2"/>
    <dgm:cxn modelId="{AAD6AD56-D436-4895-8D26-48E78C78164A}" type="presParOf" srcId="{9C1743A6-3302-4B00-859C-1F8F17D9FC79}" destId="{AB330400-DD6F-46E8-9053-09778F0497DE}" srcOrd="1" destOrd="0" presId="urn:microsoft.com/office/officeart/2005/8/layout/process2"/>
    <dgm:cxn modelId="{EBAAA79D-DFE5-40C6-B659-238792DA430F}" type="presParOf" srcId="{AB330400-DD6F-46E8-9053-09778F0497DE}" destId="{3BC2FA0C-F616-408A-9BF8-586B961F5EA2}" srcOrd="0" destOrd="0" presId="urn:microsoft.com/office/officeart/2005/8/layout/process2"/>
    <dgm:cxn modelId="{1B251793-DFA9-47B5-8CDD-99D510394CBF}" type="presParOf" srcId="{9C1743A6-3302-4B00-859C-1F8F17D9FC79}" destId="{78AAB3F9-CD1E-4B15-A6FB-E6553DBAD590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946AD4E3-335D-4EAC-9F7E-74B54DA60249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19E43F6A-BC73-4613-A044-F84F4850A3E9}">
      <dgm:prSet/>
      <dgm:spPr/>
      <dgm:t>
        <a:bodyPr/>
        <a:lstStyle/>
        <a:p>
          <a:r>
            <a:rPr lang="en-US"/>
            <a:t>Everyday expressions part 2 – courtesy phrases </a:t>
          </a:r>
        </a:p>
      </dgm:t>
    </dgm:pt>
    <dgm:pt modelId="{E2697D5A-1F81-4C78-8A93-088F5541BC33}" type="parTrans" cxnId="{1972A04A-6126-46A1-863C-58AC9FEDF7B0}">
      <dgm:prSet/>
      <dgm:spPr/>
      <dgm:t>
        <a:bodyPr/>
        <a:lstStyle/>
        <a:p>
          <a:endParaRPr lang="en-US"/>
        </a:p>
      </dgm:t>
    </dgm:pt>
    <dgm:pt modelId="{29652267-98EF-4A57-B8E6-B72E6822653D}" type="sibTrans" cxnId="{1972A04A-6126-46A1-863C-58AC9FEDF7B0}">
      <dgm:prSet/>
      <dgm:spPr/>
      <dgm:t>
        <a:bodyPr/>
        <a:lstStyle/>
        <a:p>
          <a:endParaRPr lang="en-US"/>
        </a:p>
      </dgm:t>
    </dgm:pt>
    <dgm:pt modelId="{1947A4A8-EF1C-41D9-BF51-64F002C3A97B}">
      <dgm:prSet/>
      <dgm:spPr/>
      <dgm:t>
        <a:bodyPr/>
        <a:lstStyle/>
        <a:p>
          <a:r>
            <a:rPr lang="en-US" b="1"/>
            <a:t>How to answer ”thank you” </a:t>
          </a:r>
          <a:endParaRPr lang="en-US"/>
        </a:p>
      </dgm:t>
    </dgm:pt>
    <dgm:pt modelId="{34E89B43-B07C-4F8C-83C7-6615739DFD0D}" type="parTrans" cxnId="{2C9521B4-2DE7-4034-9E9E-D6B37B35016C}">
      <dgm:prSet/>
      <dgm:spPr/>
      <dgm:t>
        <a:bodyPr/>
        <a:lstStyle/>
        <a:p>
          <a:endParaRPr lang="en-US"/>
        </a:p>
      </dgm:t>
    </dgm:pt>
    <dgm:pt modelId="{C9E0A474-61E2-47BA-908E-EFAC811B46E4}" type="sibTrans" cxnId="{2C9521B4-2DE7-4034-9E9E-D6B37B35016C}">
      <dgm:prSet/>
      <dgm:spPr/>
      <dgm:t>
        <a:bodyPr/>
        <a:lstStyle/>
        <a:p>
          <a:endParaRPr lang="en-US"/>
        </a:p>
      </dgm:t>
    </dgm:pt>
    <dgm:pt modelId="{01AB6CCC-BFD1-47C8-8792-7A77AB4EA5F5}">
      <dgm:prSet/>
      <dgm:spPr/>
      <dgm:t>
        <a:bodyPr/>
        <a:lstStyle/>
        <a:p>
          <a:r>
            <a:rPr lang="en-US"/>
            <a:t>• För all del. </a:t>
          </a:r>
        </a:p>
      </dgm:t>
    </dgm:pt>
    <dgm:pt modelId="{025CAE4F-EBB8-412D-AEA8-9B73450875A1}" type="parTrans" cxnId="{1A7E47CA-751D-4499-8AD5-4FCE5B1AB642}">
      <dgm:prSet/>
      <dgm:spPr/>
      <dgm:t>
        <a:bodyPr/>
        <a:lstStyle/>
        <a:p>
          <a:endParaRPr lang="en-US"/>
        </a:p>
      </dgm:t>
    </dgm:pt>
    <dgm:pt modelId="{BE7BD913-B1B4-48E5-A61A-FD81CBC858C6}" type="sibTrans" cxnId="{1A7E47CA-751D-4499-8AD5-4FCE5B1AB642}">
      <dgm:prSet/>
      <dgm:spPr/>
      <dgm:t>
        <a:bodyPr/>
        <a:lstStyle/>
        <a:p>
          <a:endParaRPr lang="en-US"/>
        </a:p>
      </dgm:t>
    </dgm:pt>
    <dgm:pt modelId="{CA4ABF3B-23BF-4460-A83F-849447DF08E5}">
      <dgm:prSet/>
      <dgm:spPr/>
      <dgm:t>
        <a:bodyPr/>
        <a:lstStyle/>
        <a:p>
          <a:r>
            <a:rPr lang="en-US"/>
            <a:t>• Varsågod. </a:t>
          </a:r>
        </a:p>
      </dgm:t>
    </dgm:pt>
    <dgm:pt modelId="{17C515AD-F451-45CE-BAB5-733F030792EA}" type="parTrans" cxnId="{0C045349-8B5B-4225-A410-E2D9204A14E9}">
      <dgm:prSet/>
      <dgm:spPr/>
      <dgm:t>
        <a:bodyPr/>
        <a:lstStyle/>
        <a:p>
          <a:endParaRPr lang="en-US"/>
        </a:p>
      </dgm:t>
    </dgm:pt>
    <dgm:pt modelId="{403474AB-45DD-4A3C-90F5-B84F855E1305}" type="sibTrans" cxnId="{0C045349-8B5B-4225-A410-E2D9204A14E9}">
      <dgm:prSet/>
      <dgm:spPr/>
      <dgm:t>
        <a:bodyPr/>
        <a:lstStyle/>
        <a:p>
          <a:endParaRPr lang="en-US"/>
        </a:p>
      </dgm:t>
    </dgm:pt>
    <dgm:pt modelId="{865DA700-CAF3-4D1E-A196-5A34D8B89257}">
      <dgm:prSet/>
      <dgm:spPr/>
      <dgm:t>
        <a:bodyPr/>
        <a:lstStyle/>
        <a:p>
          <a:r>
            <a:rPr lang="en-US"/>
            <a:t>• Ingen orsak. </a:t>
          </a:r>
        </a:p>
      </dgm:t>
    </dgm:pt>
    <dgm:pt modelId="{87EA9992-E0A3-4D51-B7C2-966BE8EA251F}" type="parTrans" cxnId="{F5AE8B52-B2B0-4E9F-8306-0A36B95654C1}">
      <dgm:prSet/>
      <dgm:spPr/>
      <dgm:t>
        <a:bodyPr/>
        <a:lstStyle/>
        <a:p>
          <a:endParaRPr lang="en-US"/>
        </a:p>
      </dgm:t>
    </dgm:pt>
    <dgm:pt modelId="{A8FE657C-DD27-4090-AC25-ABE4FA9DF2B2}" type="sibTrans" cxnId="{F5AE8B52-B2B0-4E9F-8306-0A36B95654C1}">
      <dgm:prSet/>
      <dgm:spPr/>
      <dgm:t>
        <a:bodyPr/>
        <a:lstStyle/>
        <a:p>
          <a:endParaRPr lang="en-US"/>
        </a:p>
      </dgm:t>
    </dgm:pt>
    <dgm:pt modelId="{24650EF4-0DF4-4C70-9E93-71EAC63FE072}">
      <dgm:prSet/>
      <dgm:spPr/>
      <dgm:t>
        <a:bodyPr/>
        <a:lstStyle/>
        <a:p>
          <a:r>
            <a:rPr lang="en-US"/>
            <a:t>• Tack detsamma. </a:t>
          </a:r>
        </a:p>
      </dgm:t>
    </dgm:pt>
    <dgm:pt modelId="{B963AAAB-E9B6-477E-AC84-6224531B3BE2}" type="parTrans" cxnId="{59C6F015-1910-4A94-8E1E-777A581AED0A}">
      <dgm:prSet/>
      <dgm:spPr/>
      <dgm:t>
        <a:bodyPr/>
        <a:lstStyle/>
        <a:p>
          <a:endParaRPr lang="en-US"/>
        </a:p>
      </dgm:t>
    </dgm:pt>
    <dgm:pt modelId="{484DDD5A-2260-4363-856A-2DEEF83E28D0}" type="sibTrans" cxnId="{59C6F015-1910-4A94-8E1E-777A581AED0A}">
      <dgm:prSet/>
      <dgm:spPr/>
      <dgm:t>
        <a:bodyPr/>
        <a:lstStyle/>
        <a:p>
          <a:endParaRPr lang="en-US"/>
        </a:p>
      </dgm:t>
    </dgm:pt>
    <dgm:pt modelId="{B00E4B00-30FD-4E3F-8ACB-19A1EEB5C2FB}">
      <dgm:prSet/>
      <dgm:spPr/>
      <dgm:t>
        <a:bodyPr/>
        <a:lstStyle/>
        <a:p>
          <a:r>
            <a:rPr lang="en-US"/>
            <a:t>• Tack själv. </a:t>
          </a:r>
        </a:p>
      </dgm:t>
    </dgm:pt>
    <dgm:pt modelId="{BF9C36A7-D174-4564-BE37-8BACF70B50E7}" type="parTrans" cxnId="{C4B828D5-578E-43AF-A648-17E693BCF37B}">
      <dgm:prSet/>
      <dgm:spPr/>
      <dgm:t>
        <a:bodyPr/>
        <a:lstStyle/>
        <a:p>
          <a:endParaRPr lang="en-US"/>
        </a:p>
      </dgm:t>
    </dgm:pt>
    <dgm:pt modelId="{E6D484C5-AE54-4568-AF61-7CC3F20CC81C}" type="sibTrans" cxnId="{C4B828D5-578E-43AF-A648-17E693BCF37B}">
      <dgm:prSet/>
      <dgm:spPr/>
      <dgm:t>
        <a:bodyPr/>
        <a:lstStyle/>
        <a:p>
          <a:endParaRPr lang="en-US"/>
        </a:p>
      </dgm:t>
    </dgm:pt>
    <dgm:pt modelId="{79E22F8D-CF2F-4EBE-AB33-CDA50518CE79}">
      <dgm:prSet/>
      <dgm:spPr/>
      <dgm:t>
        <a:bodyPr/>
        <a:lstStyle/>
        <a:p>
          <a:r>
            <a:rPr lang="en-US"/>
            <a:t>• Det var så lite så. </a:t>
          </a:r>
        </a:p>
      </dgm:t>
    </dgm:pt>
    <dgm:pt modelId="{3B10143D-6339-47C3-AAA3-7A98745A7465}" type="parTrans" cxnId="{C9FA8185-0B9B-4073-B8BD-66B17E560EB8}">
      <dgm:prSet/>
      <dgm:spPr/>
      <dgm:t>
        <a:bodyPr/>
        <a:lstStyle/>
        <a:p>
          <a:endParaRPr lang="en-US"/>
        </a:p>
      </dgm:t>
    </dgm:pt>
    <dgm:pt modelId="{E52C6BC5-9138-4F70-B716-BDCB6EA79DC8}" type="sibTrans" cxnId="{C9FA8185-0B9B-4073-B8BD-66B17E560EB8}">
      <dgm:prSet/>
      <dgm:spPr/>
      <dgm:t>
        <a:bodyPr/>
        <a:lstStyle/>
        <a:p>
          <a:endParaRPr lang="en-US"/>
        </a:p>
      </dgm:t>
    </dgm:pt>
    <dgm:pt modelId="{BFC54B7C-F5E2-4EFD-8477-52A5FAE135BC}">
      <dgm:prSet/>
      <dgm:spPr/>
      <dgm:t>
        <a:bodyPr/>
        <a:lstStyle/>
        <a:p>
          <a:r>
            <a:rPr lang="en-US"/>
            <a:t>• Det är lugnt. </a:t>
          </a:r>
        </a:p>
      </dgm:t>
    </dgm:pt>
    <dgm:pt modelId="{C399B44F-1F78-492B-A91F-A49DE039D6E9}" type="parTrans" cxnId="{761F502C-0DEE-4C91-ABF3-399672758FC4}">
      <dgm:prSet/>
      <dgm:spPr/>
      <dgm:t>
        <a:bodyPr/>
        <a:lstStyle/>
        <a:p>
          <a:endParaRPr lang="en-US"/>
        </a:p>
      </dgm:t>
    </dgm:pt>
    <dgm:pt modelId="{996C626D-C58B-4B7E-97B1-F82B5F113950}" type="sibTrans" cxnId="{761F502C-0DEE-4C91-ABF3-399672758FC4}">
      <dgm:prSet/>
      <dgm:spPr/>
      <dgm:t>
        <a:bodyPr/>
        <a:lstStyle/>
        <a:p>
          <a:endParaRPr lang="en-US"/>
        </a:p>
      </dgm:t>
    </dgm:pt>
    <dgm:pt modelId="{FC296DD1-FD32-449B-8288-E7377D50E5D5}">
      <dgm:prSet/>
      <dgm:spPr/>
      <dgm:t>
        <a:bodyPr/>
        <a:lstStyle/>
        <a:p>
          <a:r>
            <a:rPr lang="en-US"/>
            <a:t>• Ingen fara, sådant händer. </a:t>
          </a:r>
        </a:p>
      </dgm:t>
    </dgm:pt>
    <dgm:pt modelId="{32356762-8F47-4F39-BE31-F5983E9A1DCF}" type="parTrans" cxnId="{1B872384-77A1-49DA-A321-C12E0E886909}">
      <dgm:prSet/>
      <dgm:spPr/>
      <dgm:t>
        <a:bodyPr/>
        <a:lstStyle/>
        <a:p>
          <a:endParaRPr lang="en-US"/>
        </a:p>
      </dgm:t>
    </dgm:pt>
    <dgm:pt modelId="{BF8698F2-D197-44EE-B1ED-01632E3094F9}" type="sibTrans" cxnId="{1B872384-77A1-49DA-A321-C12E0E886909}">
      <dgm:prSet/>
      <dgm:spPr/>
      <dgm:t>
        <a:bodyPr/>
        <a:lstStyle/>
        <a:p>
          <a:endParaRPr lang="en-US"/>
        </a:p>
      </dgm:t>
    </dgm:pt>
    <dgm:pt modelId="{D7FE3B0C-929C-4F2C-8F23-CE66A0A4258E}">
      <dgm:prSet/>
      <dgm:spPr/>
      <dgm:t>
        <a:bodyPr/>
        <a:lstStyle/>
        <a:p>
          <a:r>
            <a:rPr lang="en-US"/>
            <a:t>• Inga problem. </a:t>
          </a:r>
        </a:p>
      </dgm:t>
    </dgm:pt>
    <dgm:pt modelId="{9BD9152A-09C0-4D0B-9765-32F36CD35938}" type="parTrans" cxnId="{5551D2FE-9FE0-4A43-9F71-CFDB003EB74E}">
      <dgm:prSet/>
      <dgm:spPr/>
      <dgm:t>
        <a:bodyPr/>
        <a:lstStyle/>
        <a:p>
          <a:endParaRPr lang="en-US"/>
        </a:p>
      </dgm:t>
    </dgm:pt>
    <dgm:pt modelId="{84A347B8-ABD2-4342-B09F-6D8D135D83A0}" type="sibTrans" cxnId="{5551D2FE-9FE0-4A43-9F71-CFDB003EB74E}">
      <dgm:prSet/>
      <dgm:spPr/>
      <dgm:t>
        <a:bodyPr/>
        <a:lstStyle/>
        <a:p>
          <a:endParaRPr lang="en-US"/>
        </a:p>
      </dgm:t>
    </dgm:pt>
    <dgm:pt modelId="{9AAF8C09-19E1-4477-BAC2-0DC23DF49491}" type="pres">
      <dgm:prSet presAssocID="{946AD4E3-335D-4EAC-9F7E-74B54DA60249}" presName="vert0" presStyleCnt="0">
        <dgm:presLayoutVars>
          <dgm:dir/>
          <dgm:animOne val="branch"/>
          <dgm:animLvl val="lvl"/>
        </dgm:presLayoutVars>
      </dgm:prSet>
      <dgm:spPr/>
    </dgm:pt>
    <dgm:pt modelId="{66140228-3407-4A92-930B-27F592709644}" type="pres">
      <dgm:prSet presAssocID="{19E43F6A-BC73-4613-A044-F84F4850A3E9}" presName="thickLine" presStyleLbl="alignNode1" presStyleIdx="0" presStyleCnt="11"/>
      <dgm:spPr/>
    </dgm:pt>
    <dgm:pt modelId="{809938D8-15CA-4325-908E-C88DD65257CB}" type="pres">
      <dgm:prSet presAssocID="{19E43F6A-BC73-4613-A044-F84F4850A3E9}" presName="horz1" presStyleCnt="0"/>
      <dgm:spPr/>
    </dgm:pt>
    <dgm:pt modelId="{5993CAC1-8EEA-4223-8099-285AC7609841}" type="pres">
      <dgm:prSet presAssocID="{19E43F6A-BC73-4613-A044-F84F4850A3E9}" presName="tx1" presStyleLbl="revTx" presStyleIdx="0" presStyleCnt="11"/>
      <dgm:spPr/>
    </dgm:pt>
    <dgm:pt modelId="{0A430EC9-FA33-484B-8E7D-A930A918D22A}" type="pres">
      <dgm:prSet presAssocID="{19E43F6A-BC73-4613-A044-F84F4850A3E9}" presName="vert1" presStyleCnt="0"/>
      <dgm:spPr/>
    </dgm:pt>
    <dgm:pt modelId="{0A21DDA3-BCE8-41DB-9065-C9CA4DF1940A}" type="pres">
      <dgm:prSet presAssocID="{1947A4A8-EF1C-41D9-BF51-64F002C3A97B}" presName="thickLine" presStyleLbl="alignNode1" presStyleIdx="1" presStyleCnt="11"/>
      <dgm:spPr/>
    </dgm:pt>
    <dgm:pt modelId="{C897D623-7AA4-4908-9A67-4F26FBC3D090}" type="pres">
      <dgm:prSet presAssocID="{1947A4A8-EF1C-41D9-BF51-64F002C3A97B}" presName="horz1" presStyleCnt="0"/>
      <dgm:spPr/>
    </dgm:pt>
    <dgm:pt modelId="{525BFE2D-6176-4A69-8177-0E0BE49EB5E5}" type="pres">
      <dgm:prSet presAssocID="{1947A4A8-EF1C-41D9-BF51-64F002C3A97B}" presName="tx1" presStyleLbl="revTx" presStyleIdx="1" presStyleCnt="11"/>
      <dgm:spPr/>
    </dgm:pt>
    <dgm:pt modelId="{21685193-4B4D-4028-932A-B1561E86BF19}" type="pres">
      <dgm:prSet presAssocID="{1947A4A8-EF1C-41D9-BF51-64F002C3A97B}" presName="vert1" presStyleCnt="0"/>
      <dgm:spPr/>
    </dgm:pt>
    <dgm:pt modelId="{7734B988-5DAE-4EC9-951A-AD6518AEF551}" type="pres">
      <dgm:prSet presAssocID="{01AB6CCC-BFD1-47C8-8792-7A77AB4EA5F5}" presName="thickLine" presStyleLbl="alignNode1" presStyleIdx="2" presStyleCnt="11"/>
      <dgm:spPr/>
    </dgm:pt>
    <dgm:pt modelId="{D811D8B4-0842-48DF-892B-C1055C1214C0}" type="pres">
      <dgm:prSet presAssocID="{01AB6CCC-BFD1-47C8-8792-7A77AB4EA5F5}" presName="horz1" presStyleCnt="0"/>
      <dgm:spPr/>
    </dgm:pt>
    <dgm:pt modelId="{859E5DAB-B8A8-42A0-8F46-417F9DF714A5}" type="pres">
      <dgm:prSet presAssocID="{01AB6CCC-BFD1-47C8-8792-7A77AB4EA5F5}" presName="tx1" presStyleLbl="revTx" presStyleIdx="2" presStyleCnt="11"/>
      <dgm:spPr/>
    </dgm:pt>
    <dgm:pt modelId="{8E61D4EF-6C99-4691-A370-D03E475F8E0F}" type="pres">
      <dgm:prSet presAssocID="{01AB6CCC-BFD1-47C8-8792-7A77AB4EA5F5}" presName="vert1" presStyleCnt="0"/>
      <dgm:spPr/>
    </dgm:pt>
    <dgm:pt modelId="{C31E9616-4800-4C76-AED3-2B79D4CFECCE}" type="pres">
      <dgm:prSet presAssocID="{CA4ABF3B-23BF-4460-A83F-849447DF08E5}" presName="thickLine" presStyleLbl="alignNode1" presStyleIdx="3" presStyleCnt="11"/>
      <dgm:spPr/>
    </dgm:pt>
    <dgm:pt modelId="{51EEEDBD-E1BC-436A-8E1F-A265FEC8062A}" type="pres">
      <dgm:prSet presAssocID="{CA4ABF3B-23BF-4460-A83F-849447DF08E5}" presName="horz1" presStyleCnt="0"/>
      <dgm:spPr/>
    </dgm:pt>
    <dgm:pt modelId="{EC5EC833-EC2E-46C2-A4B2-27AAE5FA74AF}" type="pres">
      <dgm:prSet presAssocID="{CA4ABF3B-23BF-4460-A83F-849447DF08E5}" presName="tx1" presStyleLbl="revTx" presStyleIdx="3" presStyleCnt="11"/>
      <dgm:spPr/>
    </dgm:pt>
    <dgm:pt modelId="{3F8B588C-8C34-47DF-9A31-6296184E2494}" type="pres">
      <dgm:prSet presAssocID="{CA4ABF3B-23BF-4460-A83F-849447DF08E5}" presName="vert1" presStyleCnt="0"/>
      <dgm:spPr/>
    </dgm:pt>
    <dgm:pt modelId="{F66C377A-F2A2-42C2-A8DF-993D3CCADA52}" type="pres">
      <dgm:prSet presAssocID="{865DA700-CAF3-4D1E-A196-5A34D8B89257}" presName="thickLine" presStyleLbl="alignNode1" presStyleIdx="4" presStyleCnt="11"/>
      <dgm:spPr/>
    </dgm:pt>
    <dgm:pt modelId="{887C85C9-683B-428C-9B58-488A0A776AD7}" type="pres">
      <dgm:prSet presAssocID="{865DA700-CAF3-4D1E-A196-5A34D8B89257}" presName="horz1" presStyleCnt="0"/>
      <dgm:spPr/>
    </dgm:pt>
    <dgm:pt modelId="{F12E42AA-A238-4FD8-BA78-FD6543377667}" type="pres">
      <dgm:prSet presAssocID="{865DA700-CAF3-4D1E-A196-5A34D8B89257}" presName="tx1" presStyleLbl="revTx" presStyleIdx="4" presStyleCnt="11"/>
      <dgm:spPr/>
    </dgm:pt>
    <dgm:pt modelId="{F564467E-EA09-4CAF-BC63-701230863137}" type="pres">
      <dgm:prSet presAssocID="{865DA700-CAF3-4D1E-A196-5A34D8B89257}" presName="vert1" presStyleCnt="0"/>
      <dgm:spPr/>
    </dgm:pt>
    <dgm:pt modelId="{7D445C61-5E61-4B03-82EE-035CC7BE14A7}" type="pres">
      <dgm:prSet presAssocID="{24650EF4-0DF4-4C70-9E93-71EAC63FE072}" presName="thickLine" presStyleLbl="alignNode1" presStyleIdx="5" presStyleCnt="11"/>
      <dgm:spPr/>
    </dgm:pt>
    <dgm:pt modelId="{B5F72740-6D65-45DE-96ED-40FA49448982}" type="pres">
      <dgm:prSet presAssocID="{24650EF4-0DF4-4C70-9E93-71EAC63FE072}" presName="horz1" presStyleCnt="0"/>
      <dgm:spPr/>
    </dgm:pt>
    <dgm:pt modelId="{2EB6B10A-E1FE-4E96-81F5-FD6AE9EEC5B6}" type="pres">
      <dgm:prSet presAssocID="{24650EF4-0DF4-4C70-9E93-71EAC63FE072}" presName="tx1" presStyleLbl="revTx" presStyleIdx="5" presStyleCnt="11"/>
      <dgm:spPr/>
    </dgm:pt>
    <dgm:pt modelId="{2BB1C6C2-847A-48D9-BC5B-0C0BE25DD657}" type="pres">
      <dgm:prSet presAssocID="{24650EF4-0DF4-4C70-9E93-71EAC63FE072}" presName="vert1" presStyleCnt="0"/>
      <dgm:spPr/>
    </dgm:pt>
    <dgm:pt modelId="{2A1A11D5-D322-4591-8D1D-7843E778FD1D}" type="pres">
      <dgm:prSet presAssocID="{B00E4B00-30FD-4E3F-8ACB-19A1EEB5C2FB}" presName="thickLine" presStyleLbl="alignNode1" presStyleIdx="6" presStyleCnt="11"/>
      <dgm:spPr/>
    </dgm:pt>
    <dgm:pt modelId="{0F7B5199-F401-46E4-AA44-0E70BEBE5CB2}" type="pres">
      <dgm:prSet presAssocID="{B00E4B00-30FD-4E3F-8ACB-19A1EEB5C2FB}" presName="horz1" presStyleCnt="0"/>
      <dgm:spPr/>
    </dgm:pt>
    <dgm:pt modelId="{19A3AF4C-7857-422B-AC39-082B84893FEE}" type="pres">
      <dgm:prSet presAssocID="{B00E4B00-30FD-4E3F-8ACB-19A1EEB5C2FB}" presName="tx1" presStyleLbl="revTx" presStyleIdx="6" presStyleCnt="11"/>
      <dgm:spPr/>
    </dgm:pt>
    <dgm:pt modelId="{7FC5B135-D0D5-451A-9B73-049ADDF1BDAC}" type="pres">
      <dgm:prSet presAssocID="{B00E4B00-30FD-4E3F-8ACB-19A1EEB5C2FB}" presName="vert1" presStyleCnt="0"/>
      <dgm:spPr/>
    </dgm:pt>
    <dgm:pt modelId="{00C4F712-61DC-4090-8311-C1A629254EAE}" type="pres">
      <dgm:prSet presAssocID="{79E22F8D-CF2F-4EBE-AB33-CDA50518CE79}" presName="thickLine" presStyleLbl="alignNode1" presStyleIdx="7" presStyleCnt="11"/>
      <dgm:spPr/>
    </dgm:pt>
    <dgm:pt modelId="{5D2A080F-2619-4AC4-85C9-84326294B67F}" type="pres">
      <dgm:prSet presAssocID="{79E22F8D-CF2F-4EBE-AB33-CDA50518CE79}" presName="horz1" presStyleCnt="0"/>
      <dgm:spPr/>
    </dgm:pt>
    <dgm:pt modelId="{32D06B21-8C29-433E-8BF3-3EB38130AE28}" type="pres">
      <dgm:prSet presAssocID="{79E22F8D-CF2F-4EBE-AB33-CDA50518CE79}" presName="tx1" presStyleLbl="revTx" presStyleIdx="7" presStyleCnt="11"/>
      <dgm:spPr/>
    </dgm:pt>
    <dgm:pt modelId="{258F8045-7FB9-4B85-90BA-948AB8DCB2DE}" type="pres">
      <dgm:prSet presAssocID="{79E22F8D-CF2F-4EBE-AB33-CDA50518CE79}" presName="vert1" presStyleCnt="0"/>
      <dgm:spPr/>
    </dgm:pt>
    <dgm:pt modelId="{43F520B0-C9AA-4A20-AC59-0DBBBED70642}" type="pres">
      <dgm:prSet presAssocID="{BFC54B7C-F5E2-4EFD-8477-52A5FAE135BC}" presName="thickLine" presStyleLbl="alignNode1" presStyleIdx="8" presStyleCnt="11"/>
      <dgm:spPr/>
    </dgm:pt>
    <dgm:pt modelId="{C277BB15-E737-4FEA-B6A2-D2416FAB0087}" type="pres">
      <dgm:prSet presAssocID="{BFC54B7C-F5E2-4EFD-8477-52A5FAE135BC}" presName="horz1" presStyleCnt="0"/>
      <dgm:spPr/>
    </dgm:pt>
    <dgm:pt modelId="{41A52A10-BF29-4775-9D60-93A674C35BE3}" type="pres">
      <dgm:prSet presAssocID="{BFC54B7C-F5E2-4EFD-8477-52A5FAE135BC}" presName="tx1" presStyleLbl="revTx" presStyleIdx="8" presStyleCnt="11"/>
      <dgm:spPr/>
    </dgm:pt>
    <dgm:pt modelId="{61BE3CEC-40A9-4FFA-8BEB-2E28C7BD5576}" type="pres">
      <dgm:prSet presAssocID="{BFC54B7C-F5E2-4EFD-8477-52A5FAE135BC}" presName="vert1" presStyleCnt="0"/>
      <dgm:spPr/>
    </dgm:pt>
    <dgm:pt modelId="{A0B5D70B-8999-43C1-B430-AF8C9B132DEE}" type="pres">
      <dgm:prSet presAssocID="{FC296DD1-FD32-449B-8288-E7377D50E5D5}" presName="thickLine" presStyleLbl="alignNode1" presStyleIdx="9" presStyleCnt="11"/>
      <dgm:spPr/>
    </dgm:pt>
    <dgm:pt modelId="{AA5F7E11-406D-4BA6-B667-AD9E096121A1}" type="pres">
      <dgm:prSet presAssocID="{FC296DD1-FD32-449B-8288-E7377D50E5D5}" presName="horz1" presStyleCnt="0"/>
      <dgm:spPr/>
    </dgm:pt>
    <dgm:pt modelId="{B372519E-5843-42EE-B646-03853AEEB244}" type="pres">
      <dgm:prSet presAssocID="{FC296DD1-FD32-449B-8288-E7377D50E5D5}" presName="tx1" presStyleLbl="revTx" presStyleIdx="9" presStyleCnt="11"/>
      <dgm:spPr/>
    </dgm:pt>
    <dgm:pt modelId="{40D6B073-904B-49A7-8B1C-DC6D57674C97}" type="pres">
      <dgm:prSet presAssocID="{FC296DD1-FD32-449B-8288-E7377D50E5D5}" presName="vert1" presStyleCnt="0"/>
      <dgm:spPr/>
    </dgm:pt>
    <dgm:pt modelId="{D7A60FEF-F566-41E7-975E-ACA3B9FECB7D}" type="pres">
      <dgm:prSet presAssocID="{D7FE3B0C-929C-4F2C-8F23-CE66A0A4258E}" presName="thickLine" presStyleLbl="alignNode1" presStyleIdx="10" presStyleCnt="11"/>
      <dgm:spPr/>
    </dgm:pt>
    <dgm:pt modelId="{2D85FBE8-7444-4EE3-B78A-AC506FEFC7AA}" type="pres">
      <dgm:prSet presAssocID="{D7FE3B0C-929C-4F2C-8F23-CE66A0A4258E}" presName="horz1" presStyleCnt="0"/>
      <dgm:spPr/>
    </dgm:pt>
    <dgm:pt modelId="{4E493C08-C21F-4AD0-9778-2D5C1ED5B303}" type="pres">
      <dgm:prSet presAssocID="{D7FE3B0C-929C-4F2C-8F23-CE66A0A4258E}" presName="tx1" presStyleLbl="revTx" presStyleIdx="10" presStyleCnt="11"/>
      <dgm:spPr/>
    </dgm:pt>
    <dgm:pt modelId="{EE136204-94E9-45E9-87C1-342B1F7E79C7}" type="pres">
      <dgm:prSet presAssocID="{D7FE3B0C-929C-4F2C-8F23-CE66A0A4258E}" presName="vert1" presStyleCnt="0"/>
      <dgm:spPr/>
    </dgm:pt>
  </dgm:ptLst>
  <dgm:cxnLst>
    <dgm:cxn modelId="{59C6F015-1910-4A94-8E1E-777A581AED0A}" srcId="{946AD4E3-335D-4EAC-9F7E-74B54DA60249}" destId="{24650EF4-0DF4-4C70-9E93-71EAC63FE072}" srcOrd="5" destOrd="0" parTransId="{B963AAAB-E9B6-477E-AC84-6224531B3BE2}" sibTransId="{484DDD5A-2260-4363-856A-2DEEF83E28D0}"/>
    <dgm:cxn modelId="{761F502C-0DEE-4C91-ABF3-399672758FC4}" srcId="{946AD4E3-335D-4EAC-9F7E-74B54DA60249}" destId="{BFC54B7C-F5E2-4EFD-8477-52A5FAE135BC}" srcOrd="8" destOrd="0" parTransId="{C399B44F-1F78-492B-A91F-A49DE039D6E9}" sibTransId="{996C626D-C58B-4B7E-97B1-F82B5F113950}"/>
    <dgm:cxn modelId="{DE1FDF31-1372-41B5-84AE-C8785340CD6B}" type="presOf" srcId="{01AB6CCC-BFD1-47C8-8792-7A77AB4EA5F5}" destId="{859E5DAB-B8A8-42A0-8F46-417F9DF714A5}" srcOrd="0" destOrd="0" presId="urn:microsoft.com/office/officeart/2008/layout/LinedList"/>
    <dgm:cxn modelId="{64E1F338-A940-45EC-897D-198FF9F43911}" type="presOf" srcId="{865DA700-CAF3-4D1E-A196-5A34D8B89257}" destId="{F12E42AA-A238-4FD8-BA78-FD6543377667}" srcOrd="0" destOrd="0" presId="urn:microsoft.com/office/officeart/2008/layout/LinedList"/>
    <dgm:cxn modelId="{FB6CB55D-557C-4DF5-8448-477538DFA4AC}" type="presOf" srcId="{B00E4B00-30FD-4E3F-8ACB-19A1EEB5C2FB}" destId="{19A3AF4C-7857-422B-AC39-082B84893FEE}" srcOrd="0" destOrd="0" presId="urn:microsoft.com/office/officeart/2008/layout/LinedList"/>
    <dgm:cxn modelId="{FC369D64-E477-4591-9909-C99726418A02}" type="presOf" srcId="{24650EF4-0DF4-4C70-9E93-71EAC63FE072}" destId="{2EB6B10A-E1FE-4E96-81F5-FD6AE9EEC5B6}" srcOrd="0" destOrd="0" presId="urn:microsoft.com/office/officeart/2008/layout/LinedList"/>
    <dgm:cxn modelId="{0C045349-8B5B-4225-A410-E2D9204A14E9}" srcId="{946AD4E3-335D-4EAC-9F7E-74B54DA60249}" destId="{CA4ABF3B-23BF-4460-A83F-849447DF08E5}" srcOrd="3" destOrd="0" parTransId="{17C515AD-F451-45CE-BAB5-733F030792EA}" sibTransId="{403474AB-45DD-4A3C-90F5-B84F855E1305}"/>
    <dgm:cxn modelId="{1972A04A-6126-46A1-863C-58AC9FEDF7B0}" srcId="{946AD4E3-335D-4EAC-9F7E-74B54DA60249}" destId="{19E43F6A-BC73-4613-A044-F84F4850A3E9}" srcOrd="0" destOrd="0" parTransId="{E2697D5A-1F81-4C78-8A93-088F5541BC33}" sibTransId="{29652267-98EF-4A57-B8E6-B72E6822653D}"/>
    <dgm:cxn modelId="{F5AE8B52-B2B0-4E9F-8306-0A36B95654C1}" srcId="{946AD4E3-335D-4EAC-9F7E-74B54DA60249}" destId="{865DA700-CAF3-4D1E-A196-5A34D8B89257}" srcOrd="4" destOrd="0" parTransId="{87EA9992-E0A3-4D51-B7C2-966BE8EA251F}" sibTransId="{A8FE657C-DD27-4090-AC25-ABE4FA9DF2B2}"/>
    <dgm:cxn modelId="{E3872D7B-BCAA-4D74-BE6D-DFB37FF14BBA}" type="presOf" srcId="{D7FE3B0C-929C-4F2C-8F23-CE66A0A4258E}" destId="{4E493C08-C21F-4AD0-9778-2D5C1ED5B303}" srcOrd="0" destOrd="0" presId="urn:microsoft.com/office/officeart/2008/layout/LinedList"/>
    <dgm:cxn modelId="{1B872384-77A1-49DA-A321-C12E0E886909}" srcId="{946AD4E3-335D-4EAC-9F7E-74B54DA60249}" destId="{FC296DD1-FD32-449B-8288-E7377D50E5D5}" srcOrd="9" destOrd="0" parTransId="{32356762-8F47-4F39-BE31-F5983E9A1DCF}" sibTransId="{BF8698F2-D197-44EE-B1ED-01632E3094F9}"/>
    <dgm:cxn modelId="{C9FA8185-0B9B-4073-B8BD-66B17E560EB8}" srcId="{946AD4E3-335D-4EAC-9F7E-74B54DA60249}" destId="{79E22F8D-CF2F-4EBE-AB33-CDA50518CE79}" srcOrd="7" destOrd="0" parTransId="{3B10143D-6339-47C3-AAA3-7A98745A7465}" sibTransId="{E52C6BC5-9138-4F70-B716-BDCB6EA79DC8}"/>
    <dgm:cxn modelId="{5E357189-13DC-45DE-8219-7246819F9FC1}" type="presOf" srcId="{79E22F8D-CF2F-4EBE-AB33-CDA50518CE79}" destId="{32D06B21-8C29-433E-8BF3-3EB38130AE28}" srcOrd="0" destOrd="0" presId="urn:microsoft.com/office/officeart/2008/layout/LinedList"/>
    <dgm:cxn modelId="{FAC08289-38A3-4991-A092-CE9B7625DFBD}" type="presOf" srcId="{FC296DD1-FD32-449B-8288-E7377D50E5D5}" destId="{B372519E-5843-42EE-B646-03853AEEB244}" srcOrd="0" destOrd="0" presId="urn:microsoft.com/office/officeart/2008/layout/LinedList"/>
    <dgm:cxn modelId="{2C9521B4-2DE7-4034-9E9E-D6B37B35016C}" srcId="{946AD4E3-335D-4EAC-9F7E-74B54DA60249}" destId="{1947A4A8-EF1C-41D9-BF51-64F002C3A97B}" srcOrd="1" destOrd="0" parTransId="{34E89B43-B07C-4F8C-83C7-6615739DFD0D}" sibTransId="{C9E0A474-61E2-47BA-908E-EFAC811B46E4}"/>
    <dgm:cxn modelId="{2C7251BC-C600-408C-9E83-8100245D140F}" type="presOf" srcId="{CA4ABF3B-23BF-4460-A83F-849447DF08E5}" destId="{EC5EC833-EC2E-46C2-A4B2-27AAE5FA74AF}" srcOrd="0" destOrd="0" presId="urn:microsoft.com/office/officeart/2008/layout/LinedList"/>
    <dgm:cxn modelId="{B62BBEC0-6AF5-4E79-A444-574F6F5E964E}" type="presOf" srcId="{19E43F6A-BC73-4613-A044-F84F4850A3E9}" destId="{5993CAC1-8EEA-4223-8099-285AC7609841}" srcOrd="0" destOrd="0" presId="urn:microsoft.com/office/officeart/2008/layout/LinedList"/>
    <dgm:cxn modelId="{62038BC8-0C2B-4E6D-A1C7-2E4A99687D34}" type="presOf" srcId="{BFC54B7C-F5E2-4EFD-8477-52A5FAE135BC}" destId="{41A52A10-BF29-4775-9D60-93A674C35BE3}" srcOrd="0" destOrd="0" presId="urn:microsoft.com/office/officeart/2008/layout/LinedList"/>
    <dgm:cxn modelId="{1A7E47CA-751D-4499-8AD5-4FCE5B1AB642}" srcId="{946AD4E3-335D-4EAC-9F7E-74B54DA60249}" destId="{01AB6CCC-BFD1-47C8-8792-7A77AB4EA5F5}" srcOrd="2" destOrd="0" parTransId="{025CAE4F-EBB8-412D-AEA8-9B73450875A1}" sibTransId="{BE7BD913-B1B4-48E5-A61A-FD81CBC858C6}"/>
    <dgm:cxn modelId="{C4B828D5-578E-43AF-A648-17E693BCF37B}" srcId="{946AD4E3-335D-4EAC-9F7E-74B54DA60249}" destId="{B00E4B00-30FD-4E3F-8ACB-19A1EEB5C2FB}" srcOrd="6" destOrd="0" parTransId="{BF9C36A7-D174-4564-BE37-8BACF70B50E7}" sibTransId="{E6D484C5-AE54-4568-AF61-7CC3F20CC81C}"/>
    <dgm:cxn modelId="{BDC2BEE7-C52A-40C6-AA6A-452153600A6E}" type="presOf" srcId="{1947A4A8-EF1C-41D9-BF51-64F002C3A97B}" destId="{525BFE2D-6176-4A69-8177-0E0BE49EB5E5}" srcOrd="0" destOrd="0" presId="urn:microsoft.com/office/officeart/2008/layout/LinedList"/>
    <dgm:cxn modelId="{CC7A5EE9-5243-4395-8F7B-7719D017DF86}" type="presOf" srcId="{946AD4E3-335D-4EAC-9F7E-74B54DA60249}" destId="{9AAF8C09-19E1-4477-BAC2-0DC23DF49491}" srcOrd="0" destOrd="0" presId="urn:microsoft.com/office/officeart/2008/layout/LinedList"/>
    <dgm:cxn modelId="{5551D2FE-9FE0-4A43-9F71-CFDB003EB74E}" srcId="{946AD4E3-335D-4EAC-9F7E-74B54DA60249}" destId="{D7FE3B0C-929C-4F2C-8F23-CE66A0A4258E}" srcOrd="10" destOrd="0" parTransId="{9BD9152A-09C0-4D0B-9765-32F36CD35938}" sibTransId="{84A347B8-ABD2-4342-B09F-6D8D135D83A0}"/>
    <dgm:cxn modelId="{7BE36E50-B522-4EE3-BE06-C5CB465C36CA}" type="presParOf" srcId="{9AAF8C09-19E1-4477-BAC2-0DC23DF49491}" destId="{66140228-3407-4A92-930B-27F592709644}" srcOrd="0" destOrd="0" presId="urn:microsoft.com/office/officeart/2008/layout/LinedList"/>
    <dgm:cxn modelId="{E34C5D47-E95C-4AE3-AF7A-A1BAB81A96DB}" type="presParOf" srcId="{9AAF8C09-19E1-4477-BAC2-0DC23DF49491}" destId="{809938D8-15CA-4325-908E-C88DD65257CB}" srcOrd="1" destOrd="0" presId="urn:microsoft.com/office/officeart/2008/layout/LinedList"/>
    <dgm:cxn modelId="{C76095C0-B364-4754-9418-5CD611E75DB7}" type="presParOf" srcId="{809938D8-15CA-4325-908E-C88DD65257CB}" destId="{5993CAC1-8EEA-4223-8099-285AC7609841}" srcOrd="0" destOrd="0" presId="urn:microsoft.com/office/officeart/2008/layout/LinedList"/>
    <dgm:cxn modelId="{777DC75D-5F1E-4CDC-B436-7936992AC014}" type="presParOf" srcId="{809938D8-15CA-4325-908E-C88DD65257CB}" destId="{0A430EC9-FA33-484B-8E7D-A930A918D22A}" srcOrd="1" destOrd="0" presId="urn:microsoft.com/office/officeart/2008/layout/LinedList"/>
    <dgm:cxn modelId="{B900D4A4-5F65-4ABB-99A3-C4007C67A9D5}" type="presParOf" srcId="{9AAF8C09-19E1-4477-BAC2-0DC23DF49491}" destId="{0A21DDA3-BCE8-41DB-9065-C9CA4DF1940A}" srcOrd="2" destOrd="0" presId="urn:microsoft.com/office/officeart/2008/layout/LinedList"/>
    <dgm:cxn modelId="{B67047AE-EEDC-4D08-91C5-B7DC80CD074D}" type="presParOf" srcId="{9AAF8C09-19E1-4477-BAC2-0DC23DF49491}" destId="{C897D623-7AA4-4908-9A67-4F26FBC3D090}" srcOrd="3" destOrd="0" presId="urn:microsoft.com/office/officeart/2008/layout/LinedList"/>
    <dgm:cxn modelId="{B0995253-ADE6-40D2-89A7-55EB70AEFB67}" type="presParOf" srcId="{C897D623-7AA4-4908-9A67-4F26FBC3D090}" destId="{525BFE2D-6176-4A69-8177-0E0BE49EB5E5}" srcOrd="0" destOrd="0" presId="urn:microsoft.com/office/officeart/2008/layout/LinedList"/>
    <dgm:cxn modelId="{254FEC8C-3148-4EF3-BB5F-CDA1991A6C81}" type="presParOf" srcId="{C897D623-7AA4-4908-9A67-4F26FBC3D090}" destId="{21685193-4B4D-4028-932A-B1561E86BF19}" srcOrd="1" destOrd="0" presId="urn:microsoft.com/office/officeart/2008/layout/LinedList"/>
    <dgm:cxn modelId="{74A77105-F5CD-44CE-8391-7BF853EBED10}" type="presParOf" srcId="{9AAF8C09-19E1-4477-BAC2-0DC23DF49491}" destId="{7734B988-5DAE-4EC9-951A-AD6518AEF551}" srcOrd="4" destOrd="0" presId="urn:microsoft.com/office/officeart/2008/layout/LinedList"/>
    <dgm:cxn modelId="{9A3BA0EA-3209-471A-91A5-C22E2A57A1FB}" type="presParOf" srcId="{9AAF8C09-19E1-4477-BAC2-0DC23DF49491}" destId="{D811D8B4-0842-48DF-892B-C1055C1214C0}" srcOrd="5" destOrd="0" presId="urn:microsoft.com/office/officeart/2008/layout/LinedList"/>
    <dgm:cxn modelId="{0D12B8B8-CDDE-4751-83BF-8B97C2BD1CC7}" type="presParOf" srcId="{D811D8B4-0842-48DF-892B-C1055C1214C0}" destId="{859E5DAB-B8A8-42A0-8F46-417F9DF714A5}" srcOrd="0" destOrd="0" presId="urn:microsoft.com/office/officeart/2008/layout/LinedList"/>
    <dgm:cxn modelId="{4426B718-267F-4830-A504-512418BDE05A}" type="presParOf" srcId="{D811D8B4-0842-48DF-892B-C1055C1214C0}" destId="{8E61D4EF-6C99-4691-A370-D03E475F8E0F}" srcOrd="1" destOrd="0" presId="urn:microsoft.com/office/officeart/2008/layout/LinedList"/>
    <dgm:cxn modelId="{2A5FEF6B-4FE0-4237-B4E5-87DC315B4A10}" type="presParOf" srcId="{9AAF8C09-19E1-4477-BAC2-0DC23DF49491}" destId="{C31E9616-4800-4C76-AED3-2B79D4CFECCE}" srcOrd="6" destOrd="0" presId="urn:microsoft.com/office/officeart/2008/layout/LinedList"/>
    <dgm:cxn modelId="{55C3B41E-136B-45C7-8FCD-07A0649333A3}" type="presParOf" srcId="{9AAF8C09-19E1-4477-BAC2-0DC23DF49491}" destId="{51EEEDBD-E1BC-436A-8E1F-A265FEC8062A}" srcOrd="7" destOrd="0" presId="urn:microsoft.com/office/officeart/2008/layout/LinedList"/>
    <dgm:cxn modelId="{DCC6F8DB-3604-46E0-B2C5-C6778FA66906}" type="presParOf" srcId="{51EEEDBD-E1BC-436A-8E1F-A265FEC8062A}" destId="{EC5EC833-EC2E-46C2-A4B2-27AAE5FA74AF}" srcOrd="0" destOrd="0" presId="urn:microsoft.com/office/officeart/2008/layout/LinedList"/>
    <dgm:cxn modelId="{CA8740AB-D335-4468-9BA9-665F4B170C4A}" type="presParOf" srcId="{51EEEDBD-E1BC-436A-8E1F-A265FEC8062A}" destId="{3F8B588C-8C34-47DF-9A31-6296184E2494}" srcOrd="1" destOrd="0" presId="urn:microsoft.com/office/officeart/2008/layout/LinedList"/>
    <dgm:cxn modelId="{C943F309-11D2-44F6-8503-0715D4D4FB63}" type="presParOf" srcId="{9AAF8C09-19E1-4477-BAC2-0DC23DF49491}" destId="{F66C377A-F2A2-42C2-A8DF-993D3CCADA52}" srcOrd="8" destOrd="0" presId="urn:microsoft.com/office/officeart/2008/layout/LinedList"/>
    <dgm:cxn modelId="{351B2B5C-E119-4A8D-8317-528FB8753E12}" type="presParOf" srcId="{9AAF8C09-19E1-4477-BAC2-0DC23DF49491}" destId="{887C85C9-683B-428C-9B58-488A0A776AD7}" srcOrd="9" destOrd="0" presId="urn:microsoft.com/office/officeart/2008/layout/LinedList"/>
    <dgm:cxn modelId="{80F86558-E914-44F7-B6BF-827E14DCE2C1}" type="presParOf" srcId="{887C85C9-683B-428C-9B58-488A0A776AD7}" destId="{F12E42AA-A238-4FD8-BA78-FD6543377667}" srcOrd="0" destOrd="0" presId="urn:microsoft.com/office/officeart/2008/layout/LinedList"/>
    <dgm:cxn modelId="{8C513875-F2D9-48B4-9C65-7FA291466D1E}" type="presParOf" srcId="{887C85C9-683B-428C-9B58-488A0A776AD7}" destId="{F564467E-EA09-4CAF-BC63-701230863137}" srcOrd="1" destOrd="0" presId="urn:microsoft.com/office/officeart/2008/layout/LinedList"/>
    <dgm:cxn modelId="{FCBC64A4-7E01-4808-A9D1-A65D1E02039C}" type="presParOf" srcId="{9AAF8C09-19E1-4477-BAC2-0DC23DF49491}" destId="{7D445C61-5E61-4B03-82EE-035CC7BE14A7}" srcOrd="10" destOrd="0" presId="urn:microsoft.com/office/officeart/2008/layout/LinedList"/>
    <dgm:cxn modelId="{1C181679-4876-40DD-97CE-700FE4FB6DD6}" type="presParOf" srcId="{9AAF8C09-19E1-4477-BAC2-0DC23DF49491}" destId="{B5F72740-6D65-45DE-96ED-40FA49448982}" srcOrd="11" destOrd="0" presId="urn:microsoft.com/office/officeart/2008/layout/LinedList"/>
    <dgm:cxn modelId="{4D4AE1EE-D974-476A-8A15-7889B52CB754}" type="presParOf" srcId="{B5F72740-6D65-45DE-96ED-40FA49448982}" destId="{2EB6B10A-E1FE-4E96-81F5-FD6AE9EEC5B6}" srcOrd="0" destOrd="0" presId="urn:microsoft.com/office/officeart/2008/layout/LinedList"/>
    <dgm:cxn modelId="{D9C2DDA2-48D9-4668-85EE-1CDF47F20BAA}" type="presParOf" srcId="{B5F72740-6D65-45DE-96ED-40FA49448982}" destId="{2BB1C6C2-847A-48D9-BC5B-0C0BE25DD657}" srcOrd="1" destOrd="0" presId="urn:microsoft.com/office/officeart/2008/layout/LinedList"/>
    <dgm:cxn modelId="{71C3FFD9-B0F6-4C22-AC7C-D256C99044E7}" type="presParOf" srcId="{9AAF8C09-19E1-4477-BAC2-0DC23DF49491}" destId="{2A1A11D5-D322-4591-8D1D-7843E778FD1D}" srcOrd="12" destOrd="0" presId="urn:microsoft.com/office/officeart/2008/layout/LinedList"/>
    <dgm:cxn modelId="{E0B093F5-1763-4632-90D7-4DCAA900C818}" type="presParOf" srcId="{9AAF8C09-19E1-4477-BAC2-0DC23DF49491}" destId="{0F7B5199-F401-46E4-AA44-0E70BEBE5CB2}" srcOrd="13" destOrd="0" presId="urn:microsoft.com/office/officeart/2008/layout/LinedList"/>
    <dgm:cxn modelId="{CFD4CB6B-0F0D-4AD6-9181-0C3359CD9072}" type="presParOf" srcId="{0F7B5199-F401-46E4-AA44-0E70BEBE5CB2}" destId="{19A3AF4C-7857-422B-AC39-082B84893FEE}" srcOrd="0" destOrd="0" presId="urn:microsoft.com/office/officeart/2008/layout/LinedList"/>
    <dgm:cxn modelId="{5FF2581B-0C46-49EB-863C-A218E9D7CB4B}" type="presParOf" srcId="{0F7B5199-F401-46E4-AA44-0E70BEBE5CB2}" destId="{7FC5B135-D0D5-451A-9B73-049ADDF1BDAC}" srcOrd="1" destOrd="0" presId="urn:microsoft.com/office/officeart/2008/layout/LinedList"/>
    <dgm:cxn modelId="{839A93F5-1465-436A-BA02-F19EC6DD34F4}" type="presParOf" srcId="{9AAF8C09-19E1-4477-BAC2-0DC23DF49491}" destId="{00C4F712-61DC-4090-8311-C1A629254EAE}" srcOrd="14" destOrd="0" presId="urn:microsoft.com/office/officeart/2008/layout/LinedList"/>
    <dgm:cxn modelId="{727D5865-458F-4310-8743-0B1D6527804D}" type="presParOf" srcId="{9AAF8C09-19E1-4477-BAC2-0DC23DF49491}" destId="{5D2A080F-2619-4AC4-85C9-84326294B67F}" srcOrd="15" destOrd="0" presId="urn:microsoft.com/office/officeart/2008/layout/LinedList"/>
    <dgm:cxn modelId="{8FF12253-4BE5-4CDC-B2E1-C6FD701745FA}" type="presParOf" srcId="{5D2A080F-2619-4AC4-85C9-84326294B67F}" destId="{32D06B21-8C29-433E-8BF3-3EB38130AE28}" srcOrd="0" destOrd="0" presId="urn:microsoft.com/office/officeart/2008/layout/LinedList"/>
    <dgm:cxn modelId="{6B4C513B-1397-4CA7-9FAE-C7052E744FC4}" type="presParOf" srcId="{5D2A080F-2619-4AC4-85C9-84326294B67F}" destId="{258F8045-7FB9-4B85-90BA-948AB8DCB2DE}" srcOrd="1" destOrd="0" presId="urn:microsoft.com/office/officeart/2008/layout/LinedList"/>
    <dgm:cxn modelId="{50A180E3-8DE4-4C50-AF8B-8642CA401085}" type="presParOf" srcId="{9AAF8C09-19E1-4477-BAC2-0DC23DF49491}" destId="{43F520B0-C9AA-4A20-AC59-0DBBBED70642}" srcOrd="16" destOrd="0" presId="urn:microsoft.com/office/officeart/2008/layout/LinedList"/>
    <dgm:cxn modelId="{C5DF4975-6B13-44B7-B42C-F6C950FC4139}" type="presParOf" srcId="{9AAF8C09-19E1-4477-BAC2-0DC23DF49491}" destId="{C277BB15-E737-4FEA-B6A2-D2416FAB0087}" srcOrd="17" destOrd="0" presId="urn:microsoft.com/office/officeart/2008/layout/LinedList"/>
    <dgm:cxn modelId="{EF843DEC-3477-4614-9B45-B924C02BA14E}" type="presParOf" srcId="{C277BB15-E737-4FEA-B6A2-D2416FAB0087}" destId="{41A52A10-BF29-4775-9D60-93A674C35BE3}" srcOrd="0" destOrd="0" presId="urn:microsoft.com/office/officeart/2008/layout/LinedList"/>
    <dgm:cxn modelId="{B1627C78-8DAC-4624-A4C6-F3EF73C41B11}" type="presParOf" srcId="{C277BB15-E737-4FEA-B6A2-D2416FAB0087}" destId="{61BE3CEC-40A9-4FFA-8BEB-2E28C7BD5576}" srcOrd="1" destOrd="0" presId="urn:microsoft.com/office/officeart/2008/layout/LinedList"/>
    <dgm:cxn modelId="{E6FBBAAD-23E9-4318-A302-53A503068F97}" type="presParOf" srcId="{9AAF8C09-19E1-4477-BAC2-0DC23DF49491}" destId="{A0B5D70B-8999-43C1-B430-AF8C9B132DEE}" srcOrd="18" destOrd="0" presId="urn:microsoft.com/office/officeart/2008/layout/LinedList"/>
    <dgm:cxn modelId="{950BF6C1-9D06-43CE-B49F-C33C8EDB8C6E}" type="presParOf" srcId="{9AAF8C09-19E1-4477-BAC2-0DC23DF49491}" destId="{AA5F7E11-406D-4BA6-B667-AD9E096121A1}" srcOrd="19" destOrd="0" presId="urn:microsoft.com/office/officeart/2008/layout/LinedList"/>
    <dgm:cxn modelId="{5539AF7D-D4F0-4B9B-85AC-F5B148111685}" type="presParOf" srcId="{AA5F7E11-406D-4BA6-B667-AD9E096121A1}" destId="{B372519E-5843-42EE-B646-03853AEEB244}" srcOrd="0" destOrd="0" presId="urn:microsoft.com/office/officeart/2008/layout/LinedList"/>
    <dgm:cxn modelId="{527D949F-877A-45F6-820A-5C68CE053059}" type="presParOf" srcId="{AA5F7E11-406D-4BA6-B667-AD9E096121A1}" destId="{40D6B073-904B-49A7-8B1C-DC6D57674C97}" srcOrd="1" destOrd="0" presId="urn:microsoft.com/office/officeart/2008/layout/LinedList"/>
    <dgm:cxn modelId="{E82739BC-351A-43B4-B453-237623000E71}" type="presParOf" srcId="{9AAF8C09-19E1-4477-BAC2-0DC23DF49491}" destId="{D7A60FEF-F566-41E7-975E-ACA3B9FECB7D}" srcOrd="20" destOrd="0" presId="urn:microsoft.com/office/officeart/2008/layout/LinedList"/>
    <dgm:cxn modelId="{E3E3D25D-8723-4574-A083-3C6ABB7BFA7E}" type="presParOf" srcId="{9AAF8C09-19E1-4477-BAC2-0DC23DF49491}" destId="{2D85FBE8-7444-4EE3-B78A-AC506FEFC7AA}" srcOrd="21" destOrd="0" presId="urn:microsoft.com/office/officeart/2008/layout/LinedList"/>
    <dgm:cxn modelId="{9739384C-159F-4E22-817F-6C477C1533BA}" type="presParOf" srcId="{2D85FBE8-7444-4EE3-B78A-AC506FEFC7AA}" destId="{4E493C08-C21F-4AD0-9778-2D5C1ED5B303}" srcOrd="0" destOrd="0" presId="urn:microsoft.com/office/officeart/2008/layout/LinedList"/>
    <dgm:cxn modelId="{358A5EFD-8637-446E-B6AA-09D999B2252A}" type="presParOf" srcId="{2D85FBE8-7444-4EE3-B78A-AC506FEFC7AA}" destId="{EE136204-94E9-45E9-87C1-342B1F7E79C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F665F8E3-3248-424F-8EBC-08A99223E9BF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19D060BB-77B6-4E74-B9D6-F20B86777112}">
      <dgm:prSet/>
      <dgm:spPr/>
      <dgm:t>
        <a:bodyPr/>
        <a:lstStyle/>
        <a:p>
          <a:r>
            <a:rPr lang="en-US" b="1"/>
            <a:t>To say you’re sorry</a:t>
          </a:r>
          <a:endParaRPr lang="en-US"/>
        </a:p>
      </dgm:t>
    </dgm:pt>
    <dgm:pt modelId="{BA211182-02A7-4CA8-9DF5-36BCCFA11AC1}" type="parTrans" cxnId="{214D3AF1-8C45-4B2F-99F9-3C742FA7CF65}">
      <dgm:prSet/>
      <dgm:spPr/>
      <dgm:t>
        <a:bodyPr/>
        <a:lstStyle/>
        <a:p>
          <a:endParaRPr lang="en-US"/>
        </a:p>
      </dgm:t>
    </dgm:pt>
    <dgm:pt modelId="{8F4CE4AB-AB35-4326-8479-F9E0409D038D}" type="sibTrans" cxnId="{214D3AF1-8C45-4B2F-99F9-3C742FA7CF65}">
      <dgm:prSet/>
      <dgm:spPr/>
      <dgm:t>
        <a:bodyPr/>
        <a:lstStyle/>
        <a:p>
          <a:endParaRPr lang="en-US"/>
        </a:p>
      </dgm:t>
    </dgm:pt>
    <dgm:pt modelId="{B0C6F2DA-D559-4140-8450-2102EB89FD9F}">
      <dgm:prSet/>
      <dgm:spPr/>
      <dgm:t>
        <a:bodyPr/>
        <a:lstStyle/>
        <a:p>
          <a:r>
            <a:rPr lang="en-US"/>
            <a:t>• Ursäkta (mig). = Excuse me</a:t>
          </a:r>
        </a:p>
      </dgm:t>
    </dgm:pt>
    <dgm:pt modelId="{E39F7F0D-18D8-40ED-8358-4CE9DB1950CC}" type="parTrans" cxnId="{78C9795E-7676-42C7-A0D6-6D187BB833D4}">
      <dgm:prSet/>
      <dgm:spPr/>
      <dgm:t>
        <a:bodyPr/>
        <a:lstStyle/>
        <a:p>
          <a:endParaRPr lang="en-US"/>
        </a:p>
      </dgm:t>
    </dgm:pt>
    <dgm:pt modelId="{4C5A8A96-0D11-44D3-BBC8-01B214A66976}" type="sibTrans" cxnId="{78C9795E-7676-42C7-A0D6-6D187BB833D4}">
      <dgm:prSet/>
      <dgm:spPr/>
      <dgm:t>
        <a:bodyPr/>
        <a:lstStyle/>
        <a:p>
          <a:endParaRPr lang="en-US"/>
        </a:p>
      </dgm:t>
    </dgm:pt>
    <dgm:pt modelId="{6D95C7F3-7394-4BB4-87DF-2E30FC36B230}">
      <dgm:prSet/>
      <dgm:spPr/>
      <dgm:t>
        <a:bodyPr/>
        <a:lstStyle/>
        <a:p>
          <a:r>
            <a:rPr lang="en-US"/>
            <a:t>• Ursäkta att jag stör. </a:t>
          </a:r>
        </a:p>
      </dgm:t>
    </dgm:pt>
    <dgm:pt modelId="{336F1E3E-E858-4569-BA23-2704B77FCA25}" type="parTrans" cxnId="{24A68CE4-90D8-4D0E-B32A-D8C7DD4AD842}">
      <dgm:prSet/>
      <dgm:spPr/>
      <dgm:t>
        <a:bodyPr/>
        <a:lstStyle/>
        <a:p>
          <a:endParaRPr lang="en-US"/>
        </a:p>
      </dgm:t>
    </dgm:pt>
    <dgm:pt modelId="{F5F7D020-F8A5-43D3-9686-41CB1E176D0F}" type="sibTrans" cxnId="{24A68CE4-90D8-4D0E-B32A-D8C7DD4AD842}">
      <dgm:prSet/>
      <dgm:spPr/>
      <dgm:t>
        <a:bodyPr/>
        <a:lstStyle/>
        <a:p>
          <a:endParaRPr lang="en-US"/>
        </a:p>
      </dgm:t>
    </dgm:pt>
    <dgm:pt modelId="{C99BC319-43E0-4816-87E4-D08EAF20C2C6}">
      <dgm:prSet/>
      <dgm:spPr/>
      <dgm:t>
        <a:bodyPr/>
        <a:lstStyle/>
        <a:p>
          <a:r>
            <a:rPr lang="en-US"/>
            <a:t>• Förlåt (mig). = I’m sorry </a:t>
          </a:r>
        </a:p>
      </dgm:t>
    </dgm:pt>
    <dgm:pt modelId="{9441EEAF-D9E3-41C7-9CA0-5AB81E953A4F}" type="parTrans" cxnId="{7CC188BA-80BE-44F3-B818-408AA1BFFDD1}">
      <dgm:prSet/>
      <dgm:spPr/>
      <dgm:t>
        <a:bodyPr/>
        <a:lstStyle/>
        <a:p>
          <a:endParaRPr lang="en-US"/>
        </a:p>
      </dgm:t>
    </dgm:pt>
    <dgm:pt modelId="{A87204EB-7131-46A4-B53E-8A5D1B2A3EA7}" type="sibTrans" cxnId="{7CC188BA-80BE-44F3-B818-408AA1BFFDD1}">
      <dgm:prSet/>
      <dgm:spPr/>
      <dgm:t>
        <a:bodyPr/>
        <a:lstStyle/>
        <a:p>
          <a:endParaRPr lang="en-US"/>
        </a:p>
      </dgm:t>
    </dgm:pt>
    <dgm:pt modelId="{0094E599-FFE3-4D19-9E2F-83A5C6D457CD}">
      <dgm:prSet/>
      <dgm:spPr/>
      <dgm:t>
        <a:bodyPr/>
        <a:lstStyle/>
        <a:p>
          <a:r>
            <a:rPr lang="en-US"/>
            <a:t>• Förlåt att jag glömde ringa. </a:t>
          </a:r>
        </a:p>
      </dgm:t>
    </dgm:pt>
    <dgm:pt modelId="{FEFA9C85-EFDD-470E-8325-BB7543B2CFF8}" type="parTrans" cxnId="{BE2598EA-96B2-47C0-A782-E14A303CD464}">
      <dgm:prSet/>
      <dgm:spPr/>
      <dgm:t>
        <a:bodyPr/>
        <a:lstStyle/>
        <a:p>
          <a:endParaRPr lang="en-US"/>
        </a:p>
      </dgm:t>
    </dgm:pt>
    <dgm:pt modelId="{C2601A1A-C134-44E5-BD93-DF05FEB0CA1A}" type="sibTrans" cxnId="{BE2598EA-96B2-47C0-A782-E14A303CD464}">
      <dgm:prSet/>
      <dgm:spPr/>
      <dgm:t>
        <a:bodyPr/>
        <a:lstStyle/>
        <a:p>
          <a:endParaRPr lang="en-US"/>
        </a:p>
      </dgm:t>
    </dgm:pt>
    <dgm:pt modelId="{7069FC38-C4DB-486E-94D6-F07184CEBCC5}">
      <dgm:prSet/>
      <dgm:spPr/>
      <dgm:t>
        <a:bodyPr/>
        <a:lstStyle/>
        <a:p>
          <a:r>
            <a:rPr lang="en-US"/>
            <a:t>• Jag ber om ursäkt. </a:t>
          </a:r>
        </a:p>
      </dgm:t>
    </dgm:pt>
    <dgm:pt modelId="{36BC3CCC-31AF-400C-BB75-3B5740972B54}" type="parTrans" cxnId="{4C2CC9C2-A6F3-4CB1-BBD7-E3B359E727E2}">
      <dgm:prSet/>
      <dgm:spPr/>
      <dgm:t>
        <a:bodyPr/>
        <a:lstStyle/>
        <a:p>
          <a:endParaRPr lang="en-US"/>
        </a:p>
      </dgm:t>
    </dgm:pt>
    <dgm:pt modelId="{BB66EC82-548E-4456-B388-97B1307AF434}" type="sibTrans" cxnId="{4C2CC9C2-A6F3-4CB1-BBD7-E3B359E727E2}">
      <dgm:prSet/>
      <dgm:spPr/>
      <dgm:t>
        <a:bodyPr/>
        <a:lstStyle/>
        <a:p>
          <a:endParaRPr lang="en-US"/>
        </a:p>
      </dgm:t>
    </dgm:pt>
    <dgm:pt modelId="{C0FB81B5-B294-40ED-8950-41919B6B090B}">
      <dgm:prSet/>
      <dgm:spPr/>
      <dgm:t>
        <a:bodyPr/>
        <a:lstStyle/>
        <a:p>
          <a:r>
            <a:rPr lang="en-US"/>
            <a:t>• Jag är ledsen, men... </a:t>
          </a:r>
        </a:p>
      </dgm:t>
    </dgm:pt>
    <dgm:pt modelId="{B8BA9229-0C67-4B72-B7A2-83CFBB63F60C}" type="parTrans" cxnId="{A150B6DA-4BF9-4680-9480-EE95257EB018}">
      <dgm:prSet/>
      <dgm:spPr/>
      <dgm:t>
        <a:bodyPr/>
        <a:lstStyle/>
        <a:p>
          <a:endParaRPr lang="en-US"/>
        </a:p>
      </dgm:t>
    </dgm:pt>
    <dgm:pt modelId="{3AB7DA99-5747-4E55-978F-76ABCF46FE08}" type="sibTrans" cxnId="{A150B6DA-4BF9-4680-9480-EE95257EB018}">
      <dgm:prSet/>
      <dgm:spPr/>
      <dgm:t>
        <a:bodyPr/>
        <a:lstStyle/>
        <a:p>
          <a:endParaRPr lang="en-US"/>
        </a:p>
      </dgm:t>
    </dgm:pt>
    <dgm:pt modelId="{40EB8643-DFCF-4CBA-A7E9-6F9474859488}">
      <dgm:prSet/>
      <dgm:spPr/>
      <dgm:t>
        <a:bodyPr/>
        <a:lstStyle/>
        <a:p>
          <a:r>
            <a:rPr lang="en-US"/>
            <a:t>• Jag beklagar, men... </a:t>
          </a:r>
        </a:p>
      </dgm:t>
    </dgm:pt>
    <dgm:pt modelId="{4EA303C9-C9A7-417D-88AA-0C7D14D81872}" type="parTrans" cxnId="{B42D284C-BEEA-4E03-9947-A1CDDF34E40F}">
      <dgm:prSet/>
      <dgm:spPr/>
      <dgm:t>
        <a:bodyPr/>
        <a:lstStyle/>
        <a:p>
          <a:endParaRPr lang="en-US"/>
        </a:p>
      </dgm:t>
    </dgm:pt>
    <dgm:pt modelId="{37C611D1-9763-4671-AC2C-49B41493B1B3}" type="sibTrans" cxnId="{B42D284C-BEEA-4E03-9947-A1CDDF34E40F}">
      <dgm:prSet/>
      <dgm:spPr/>
      <dgm:t>
        <a:bodyPr/>
        <a:lstStyle/>
        <a:p>
          <a:endParaRPr lang="en-US"/>
        </a:p>
      </dgm:t>
    </dgm:pt>
    <dgm:pt modelId="{79720652-8B36-4C46-BDD8-0DC77C5D8DB0}">
      <dgm:prSet/>
      <dgm:spPr/>
      <dgm:t>
        <a:bodyPr/>
        <a:lstStyle/>
        <a:p>
          <a:r>
            <a:rPr lang="en-US" b="1"/>
            <a:t>Other phrases </a:t>
          </a:r>
          <a:endParaRPr lang="en-US"/>
        </a:p>
      </dgm:t>
    </dgm:pt>
    <dgm:pt modelId="{99652EA8-BB61-404C-810C-07F9EE2B8E4B}" type="parTrans" cxnId="{370CA95C-A6A6-41BB-978A-7E98C182A787}">
      <dgm:prSet/>
      <dgm:spPr/>
      <dgm:t>
        <a:bodyPr/>
        <a:lstStyle/>
        <a:p>
          <a:endParaRPr lang="en-US"/>
        </a:p>
      </dgm:t>
    </dgm:pt>
    <dgm:pt modelId="{BEB8BF20-5308-475F-B57F-7AD964EBE697}" type="sibTrans" cxnId="{370CA95C-A6A6-41BB-978A-7E98C182A787}">
      <dgm:prSet/>
      <dgm:spPr/>
      <dgm:t>
        <a:bodyPr/>
        <a:lstStyle/>
        <a:p>
          <a:endParaRPr lang="en-US"/>
        </a:p>
      </dgm:t>
    </dgm:pt>
    <dgm:pt modelId="{385BFC99-403F-4155-B592-9F853FC39CCC}">
      <dgm:prSet/>
      <dgm:spPr/>
      <dgm:t>
        <a:bodyPr/>
        <a:lstStyle/>
        <a:p>
          <a:r>
            <a:rPr lang="en-US"/>
            <a:t>• Grattis! (Gratulerar) </a:t>
          </a:r>
        </a:p>
      </dgm:t>
    </dgm:pt>
    <dgm:pt modelId="{29190C5C-3179-4A8A-BB70-E88E64A0B03F}" type="parTrans" cxnId="{A7E5035F-4A11-4EE5-BEDE-CAC461FA77DE}">
      <dgm:prSet/>
      <dgm:spPr/>
      <dgm:t>
        <a:bodyPr/>
        <a:lstStyle/>
        <a:p>
          <a:endParaRPr lang="en-US"/>
        </a:p>
      </dgm:t>
    </dgm:pt>
    <dgm:pt modelId="{42D9C794-CE4D-4C4F-A455-DF756B7C44BF}" type="sibTrans" cxnId="{A7E5035F-4A11-4EE5-BEDE-CAC461FA77DE}">
      <dgm:prSet/>
      <dgm:spPr/>
      <dgm:t>
        <a:bodyPr/>
        <a:lstStyle/>
        <a:p>
          <a:endParaRPr lang="en-US"/>
        </a:p>
      </dgm:t>
    </dgm:pt>
    <dgm:pt modelId="{6A77DFD5-EB2B-40A1-BD45-D63115A3B1EA}">
      <dgm:prSet/>
      <dgm:spPr/>
      <dgm:t>
        <a:bodyPr/>
        <a:lstStyle/>
        <a:p>
          <a:r>
            <a:rPr lang="en-US"/>
            <a:t>• gratis = free (of charge) </a:t>
          </a:r>
        </a:p>
      </dgm:t>
    </dgm:pt>
    <dgm:pt modelId="{69B72C57-0766-4484-A6F9-7A668C04905C}" type="parTrans" cxnId="{A1ED068C-4CB2-40C5-B808-2EB57E32A822}">
      <dgm:prSet/>
      <dgm:spPr/>
      <dgm:t>
        <a:bodyPr/>
        <a:lstStyle/>
        <a:p>
          <a:endParaRPr lang="en-US"/>
        </a:p>
      </dgm:t>
    </dgm:pt>
    <dgm:pt modelId="{D98D58E2-636A-4D58-96BB-88AF93CFB27E}" type="sibTrans" cxnId="{A1ED068C-4CB2-40C5-B808-2EB57E32A822}">
      <dgm:prSet/>
      <dgm:spPr/>
      <dgm:t>
        <a:bodyPr/>
        <a:lstStyle/>
        <a:p>
          <a:endParaRPr lang="en-US"/>
        </a:p>
      </dgm:t>
    </dgm:pt>
    <dgm:pt modelId="{486A50A8-174C-4AB6-ADB6-50308468C5AF}">
      <dgm:prSet/>
      <dgm:spPr/>
      <dgm:t>
        <a:bodyPr/>
        <a:lstStyle/>
        <a:p>
          <a:r>
            <a:rPr lang="en-US"/>
            <a:t>• Trevlig resa! </a:t>
          </a:r>
        </a:p>
      </dgm:t>
    </dgm:pt>
    <dgm:pt modelId="{EA4312EF-3A0A-4D2A-9919-4E1A814B615B}" type="parTrans" cxnId="{BDA4FFDB-CA99-449E-9E49-425A6642EF1B}">
      <dgm:prSet/>
      <dgm:spPr/>
      <dgm:t>
        <a:bodyPr/>
        <a:lstStyle/>
        <a:p>
          <a:endParaRPr lang="en-US"/>
        </a:p>
      </dgm:t>
    </dgm:pt>
    <dgm:pt modelId="{DA708FC9-1FD8-4421-AE98-EE66F64DC17D}" type="sibTrans" cxnId="{BDA4FFDB-CA99-449E-9E49-425A6642EF1B}">
      <dgm:prSet/>
      <dgm:spPr/>
      <dgm:t>
        <a:bodyPr/>
        <a:lstStyle/>
        <a:p>
          <a:endParaRPr lang="en-US"/>
        </a:p>
      </dgm:t>
    </dgm:pt>
    <dgm:pt modelId="{DC509EA7-1D68-4094-A6F1-8476353E6757}">
      <dgm:prSet/>
      <dgm:spPr/>
      <dgm:t>
        <a:bodyPr/>
        <a:lstStyle/>
        <a:p>
          <a:r>
            <a:rPr lang="en-US"/>
            <a:t>• Trevlig semester!</a:t>
          </a:r>
        </a:p>
      </dgm:t>
    </dgm:pt>
    <dgm:pt modelId="{AF21D772-B16A-4821-8DC0-C3CFB613FE72}" type="parTrans" cxnId="{A87E9DEF-3CA7-4CFB-9C55-6AE569442272}">
      <dgm:prSet/>
      <dgm:spPr/>
      <dgm:t>
        <a:bodyPr/>
        <a:lstStyle/>
        <a:p>
          <a:endParaRPr lang="en-US"/>
        </a:p>
      </dgm:t>
    </dgm:pt>
    <dgm:pt modelId="{7D7E08D3-62A3-4069-97CA-8234BDD21238}" type="sibTrans" cxnId="{A87E9DEF-3CA7-4CFB-9C55-6AE569442272}">
      <dgm:prSet/>
      <dgm:spPr/>
      <dgm:t>
        <a:bodyPr/>
        <a:lstStyle/>
        <a:p>
          <a:endParaRPr lang="en-US"/>
        </a:p>
      </dgm:t>
    </dgm:pt>
    <dgm:pt modelId="{03B37A2C-1BE4-4090-A483-AF16F2F11320}">
      <dgm:prSet/>
      <dgm:spPr/>
      <dgm:t>
        <a:bodyPr/>
        <a:lstStyle/>
        <a:p>
          <a:r>
            <a:rPr lang="en-US" dirty="0"/>
            <a:t>• Glad </a:t>
          </a:r>
          <a:r>
            <a:rPr lang="en-US" dirty="0" err="1"/>
            <a:t>påsk</a:t>
          </a:r>
          <a:r>
            <a:rPr lang="en-US" dirty="0"/>
            <a:t>! </a:t>
          </a:r>
        </a:p>
        <a:p>
          <a:endParaRPr lang="en-US" dirty="0"/>
        </a:p>
      </dgm:t>
    </dgm:pt>
    <dgm:pt modelId="{86654113-05B2-472A-818E-3954BB1044D5}" type="parTrans" cxnId="{AE00EEA9-D538-473C-8341-0D95B48D1C1B}">
      <dgm:prSet/>
      <dgm:spPr/>
      <dgm:t>
        <a:bodyPr/>
        <a:lstStyle/>
        <a:p>
          <a:endParaRPr lang="en-US"/>
        </a:p>
      </dgm:t>
    </dgm:pt>
    <dgm:pt modelId="{1DD3FE4C-6B83-4A22-92D8-02B377DE6799}" type="sibTrans" cxnId="{AE00EEA9-D538-473C-8341-0D95B48D1C1B}">
      <dgm:prSet/>
      <dgm:spPr/>
      <dgm:t>
        <a:bodyPr/>
        <a:lstStyle/>
        <a:p>
          <a:endParaRPr lang="en-US"/>
        </a:p>
      </dgm:t>
    </dgm:pt>
    <dgm:pt modelId="{45611EFD-A8A3-411D-BDD6-4ABDA85F5909}">
      <dgm:prSet/>
      <dgm:spPr/>
      <dgm:t>
        <a:bodyPr/>
        <a:lstStyle/>
        <a:p>
          <a:r>
            <a:rPr lang="en-US" dirty="0"/>
            <a:t>. God </a:t>
          </a:r>
          <a:r>
            <a:rPr lang="en-US" dirty="0" err="1"/>
            <a:t>jul</a:t>
          </a:r>
          <a:r>
            <a:rPr lang="en-US" dirty="0"/>
            <a:t> </a:t>
          </a:r>
          <a:r>
            <a:rPr lang="en-US" dirty="0" err="1"/>
            <a:t>och</a:t>
          </a:r>
          <a:r>
            <a:rPr lang="en-US" dirty="0"/>
            <a:t> </a:t>
          </a:r>
          <a:r>
            <a:rPr lang="en-US" dirty="0" err="1"/>
            <a:t>gott</a:t>
          </a:r>
          <a:r>
            <a:rPr lang="en-US" dirty="0"/>
            <a:t> </a:t>
          </a:r>
          <a:r>
            <a:rPr lang="en-US" dirty="0" err="1"/>
            <a:t>nytt</a:t>
          </a:r>
          <a:r>
            <a:rPr lang="en-US" dirty="0"/>
            <a:t> </a:t>
          </a:r>
          <a:r>
            <a:rPr lang="en-US" dirty="0" err="1"/>
            <a:t>år</a:t>
          </a:r>
          <a:endParaRPr lang="en-US" dirty="0"/>
        </a:p>
      </dgm:t>
    </dgm:pt>
    <dgm:pt modelId="{F9C814BD-F57C-4BB5-9EE7-FA278B80A63E}" type="parTrans" cxnId="{0D354507-BA7D-4595-983A-800E5618692C}">
      <dgm:prSet/>
      <dgm:spPr/>
      <dgm:t>
        <a:bodyPr/>
        <a:lstStyle/>
        <a:p>
          <a:endParaRPr lang="en-US"/>
        </a:p>
      </dgm:t>
    </dgm:pt>
    <dgm:pt modelId="{D7F4D292-BB79-40BA-8692-B11D7395475B}" type="sibTrans" cxnId="{0D354507-BA7D-4595-983A-800E5618692C}">
      <dgm:prSet/>
      <dgm:spPr/>
      <dgm:t>
        <a:bodyPr/>
        <a:lstStyle/>
        <a:p>
          <a:endParaRPr lang="en-US"/>
        </a:p>
      </dgm:t>
    </dgm:pt>
    <dgm:pt modelId="{8E04FEA7-23A0-4010-8D95-A2DEC5B893CD}" type="pres">
      <dgm:prSet presAssocID="{F665F8E3-3248-424F-8EBC-08A99223E9BF}" presName="vert0" presStyleCnt="0">
        <dgm:presLayoutVars>
          <dgm:dir/>
          <dgm:animOne val="branch"/>
          <dgm:animLvl val="lvl"/>
        </dgm:presLayoutVars>
      </dgm:prSet>
      <dgm:spPr/>
    </dgm:pt>
    <dgm:pt modelId="{A1047B2B-DAFF-447D-8C99-5FD64A42D5A6}" type="pres">
      <dgm:prSet presAssocID="{19D060BB-77B6-4E74-B9D6-F20B86777112}" presName="thickLine" presStyleLbl="alignNode1" presStyleIdx="0" presStyleCnt="15"/>
      <dgm:spPr/>
    </dgm:pt>
    <dgm:pt modelId="{3A8DF1BB-B5D3-4F7C-9F41-EDCE77EA0DB5}" type="pres">
      <dgm:prSet presAssocID="{19D060BB-77B6-4E74-B9D6-F20B86777112}" presName="horz1" presStyleCnt="0"/>
      <dgm:spPr/>
    </dgm:pt>
    <dgm:pt modelId="{90D3D67A-3432-4F12-8397-487547A66B63}" type="pres">
      <dgm:prSet presAssocID="{19D060BB-77B6-4E74-B9D6-F20B86777112}" presName="tx1" presStyleLbl="revTx" presStyleIdx="0" presStyleCnt="15"/>
      <dgm:spPr/>
    </dgm:pt>
    <dgm:pt modelId="{118015D9-56C4-4223-A738-BD04CF887AF9}" type="pres">
      <dgm:prSet presAssocID="{19D060BB-77B6-4E74-B9D6-F20B86777112}" presName="vert1" presStyleCnt="0"/>
      <dgm:spPr/>
    </dgm:pt>
    <dgm:pt modelId="{F5D180A9-AE96-40C9-ADD0-E97BF7F65974}" type="pres">
      <dgm:prSet presAssocID="{B0C6F2DA-D559-4140-8450-2102EB89FD9F}" presName="thickLine" presStyleLbl="alignNode1" presStyleIdx="1" presStyleCnt="15"/>
      <dgm:spPr/>
    </dgm:pt>
    <dgm:pt modelId="{9F2B6F27-9D37-447F-9B6A-8AE89E1CB717}" type="pres">
      <dgm:prSet presAssocID="{B0C6F2DA-D559-4140-8450-2102EB89FD9F}" presName="horz1" presStyleCnt="0"/>
      <dgm:spPr/>
    </dgm:pt>
    <dgm:pt modelId="{C86E1660-2F49-4A97-BC56-A53C3C6672F5}" type="pres">
      <dgm:prSet presAssocID="{B0C6F2DA-D559-4140-8450-2102EB89FD9F}" presName="tx1" presStyleLbl="revTx" presStyleIdx="1" presStyleCnt="15"/>
      <dgm:spPr/>
    </dgm:pt>
    <dgm:pt modelId="{EDFD7F8A-9BFF-449C-80D9-4877C30A881B}" type="pres">
      <dgm:prSet presAssocID="{B0C6F2DA-D559-4140-8450-2102EB89FD9F}" presName="vert1" presStyleCnt="0"/>
      <dgm:spPr/>
    </dgm:pt>
    <dgm:pt modelId="{1B956E38-68D0-4C5A-BAFE-56DC7003672A}" type="pres">
      <dgm:prSet presAssocID="{6D95C7F3-7394-4BB4-87DF-2E30FC36B230}" presName="thickLine" presStyleLbl="alignNode1" presStyleIdx="2" presStyleCnt="15"/>
      <dgm:spPr/>
    </dgm:pt>
    <dgm:pt modelId="{F7233109-AB91-4E40-A3EE-C303942C2FA6}" type="pres">
      <dgm:prSet presAssocID="{6D95C7F3-7394-4BB4-87DF-2E30FC36B230}" presName="horz1" presStyleCnt="0"/>
      <dgm:spPr/>
    </dgm:pt>
    <dgm:pt modelId="{486CB608-8360-4580-9231-22421B511C4F}" type="pres">
      <dgm:prSet presAssocID="{6D95C7F3-7394-4BB4-87DF-2E30FC36B230}" presName="tx1" presStyleLbl="revTx" presStyleIdx="2" presStyleCnt="15"/>
      <dgm:spPr/>
    </dgm:pt>
    <dgm:pt modelId="{D4C0058E-415E-4522-97B5-4AFB558A0DDF}" type="pres">
      <dgm:prSet presAssocID="{6D95C7F3-7394-4BB4-87DF-2E30FC36B230}" presName="vert1" presStyleCnt="0"/>
      <dgm:spPr/>
    </dgm:pt>
    <dgm:pt modelId="{2F548AFC-C68F-43D3-B0C2-216A2062C2B2}" type="pres">
      <dgm:prSet presAssocID="{C99BC319-43E0-4816-87E4-D08EAF20C2C6}" presName="thickLine" presStyleLbl="alignNode1" presStyleIdx="3" presStyleCnt="15"/>
      <dgm:spPr/>
    </dgm:pt>
    <dgm:pt modelId="{756F6394-4A13-4C44-A48B-0866DEADBBCE}" type="pres">
      <dgm:prSet presAssocID="{C99BC319-43E0-4816-87E4-D08EAF20C2C6}" presName="horz1" presStyleCnt="0"/>
      <dgm:spPr/>
    </dgm:pt>
    <dgm:pt modelId="{36E1C87B-007A-45EE-85C9-F7833AB2009D}" type="pres">
      <dgm:prSet presAssocID="{C99BC319-43E0-4816-87E4-D08EAF20C2C6}" presName="tx1" presStyleLbl="revTx" presStyleIdx="3" presStyleCnt="15"/>
      <dgm:spPr/>
    </dgm:pt>
    <dgm:pt modelId="{94A8C602-6D57-4834-A27F-D55BB8BBF11A}" type="pres">
      <dgm:prSet presAssocID="{C99BC319-43E0-4816-87E4-D08EAF20C2C6}" presName="vert1" presStyleCnt="0"/>
      <dgm:spPr/>
    </dgm:pt>
    <dgm:pt modelId="{18FD291E-952F-42C0-94C1-D3E95ABD904B}" type="pres">
      <dgm:prSet presAssocID="{0094E599-FFE3-4D19-9E2F-83A5C6D457CD}" presName="thickLine" presStyleLbl="alignNode1" presStyleIdx="4" presStyleCnt="15"/>
      <dgm:spPr/>
    </dgm:pt>
    <dgm:pt modelId="{7A40FB88-304B-4D24-93A4-7174854806E7}" type="pres">
      <dgm:prSet presAssocID="{0094E599-FFE3-4D19-9E2F-83A5C6D457CD}" presName="horz1" presStyleCnt="0"/>
      <dgm:spPr/>
    </dgm:pt>
    <dgm:pt modelId="{B6D77C40-4267-48F9-B6FD-9BFA797624FE}" type="pres">
      <dgm:prSet presAssocID="{0094E599-FFE3-4D19-9E2F-83A5C6D457CD}" presName="tx1" presStyleLbl="revTx" presStyleIdx="4" presStyleCnt="15"/>
      <dgm:spPr/>
    </dgm:pt>
    <dgm:pt modelId="{92EB666D-231F-4778-BDE8-3F15DEACBFDE}" type="pres">
      <dgm:prSet presAssocID="{0094E599-FFE3-4D19-9E2F-83A5C6D457CD}" presName="vert1" presStyleCnt="0"/>
      <dgm:spPr/>
    </dgm:pt>
    <dgm:pt modelId="{EE6E27CB-5FEF-4C87-9DC5-DC6249C40C82}" type="pres">
      <dgm:prSet presAssocID="{7069FC38-C4DB-486E-94D6-F07184CEBCC5}" presName="thickLine" presStyleLbl="alignNode1" presStyleIdx="5" presStyleCnt="15"/>
      <dgm:spPr/>
    </dgm:pt>
    <dgm:pt modelId="{439DF538-4019-41C2-97A9-4EE6D46553AA}" type="pres">
      <dgm:prSet presAssocID="{7069FC38-C4DB-486E-94D6-F07184CEBCC5}" presName="horz1" presStyleCnt="0"/>
      <dgm:spPr/>
    </dgm:pt>
    <dgm:pt modelId="{41432F96-57FF-490A-B9C9-8D918AD53C83}" type="pres">
      <dgm:prSet presAssocID="{7069FC38-C4DB-486E-94D6-F07184CEBCC5}" presName="tx1" presStyleLbl="revTx" presStyleIdx="5" presStyleCnt="15"/>
      <dgm:spPr/>
    </dgm:pt>
    <dgm:pt modelId="{5CB05F3A-F7E9-41EF-A811-4D3B98F54F99}" type="pres">
      <dgm:prSet presAssocID="{7069FC38-C4DB-486E-94D6-F07184CEBCC5}" presName="vert1" presStyleCnt="0"/>
      <dgm:spPr/>
    </dgm:pt>
    <dgm:pt modelId="{8A3E8B11-F768-464E-8EE6-83D597E74F0F}" type="pres">
      <dgm:prSet presAssocID="{C0FB81B5-B294-40ED-8950-41919B6B090B}" presName="thickLine" presStyleLbl="alignNode1" presStyleIdx="6" presStyleCnt="15"/>
      <dgm:spPr/>
    </dgm:pt>
    <dgm:pt modelId="{95E68F57-6BBE-4E71-85E2-46AA2A4B2FB3}" type="pres">
      <dgm:prSet presAssocID="{C0FB81B5-B294-40ED-8950-41919B6B090B}" presName="horz1" presStyleCnt="0"/>
      <dgm:spPr/>
    </dgm:pt>
    <dgm:pt modelId="{2D5D4578-F464-4D8B-B8EE-BF288E32751F}" type="pres">
      <dgm:prSet presAssocID="{C0FB81B5-B294-40ED-8950-41919B6B090B}" presName="tx1" presStyleLbl="revTx" presStyleIdx="6" presStyleCnt="15"/>
      <dgm:spPr/>
    </dgm:pt>
    <dgm:pt modelId="{22196E9E-2D9C-443C-92FE-A51907A633C7}" type="pres">
      <dgm:prSet presAssocID="{C0FB81B5-B294-40ED-8950-41919B6B090B}" presName="vert1" presStyleCnt="0"/>
      <dgm:spPr/>
    </dgm:pt>
    <dgm:pt modelId="{872B24AC-310B-4E2F-B2C6-A51C3131FB36}" type="pres">
      <dgm:prSet presAssocID="{40EB8643-DFCF-4CBA-A7E9-6F9474859488}" presName="thickLine" presStyleLbl="alignNode1" presStyleIdx="7" presStyleCnt="15"/>
      <dgm:spPr/>
    </dgm:pt>
    <dgm:pt modelId="{A28042B0-797E-402E-BA00-4D07E8485C00}" type="pres">
      <dgm:prSet presAssocID="{40EB8643-DFCF-4CBA-A7E9-6F9474859488}" presName="horz1" presStyleCnt="0"/>
      <dgm:spPr/>
    </dgm:pt>
    <dgm:pt modelId="{FF4A2746-0B25-4B44-BD19-4D0545D89C19}" type="pres">
      <dgm:prSet presAssocID="{40EB8643-DFCF-4CBA-A7E9-6F9474859488}" presName="tx1" presStyleLbl="revTx" presStyleIdx="7" presStyleCnt="15"/>
      <dgm:spPr/>
    </dgm:pt>
    <dgm:pt modelId="{5AA0C7E5-03DD-45DB-98AA-1E2E275848E4}" type="pres">
      <dgm:prSet presAssocID="{40EB8643-DFCF-4CBA-A7E9-6F9474859488}" presName="vert1" presStyleCnt="0"/>
      <dgm:spPr/>
    </dgm:pt>
    <dgm:pt modelId="{CACF697A-7651-4925-84FC-062DB387D16E}" type="pres">
      <dgm:prSet presAssocID="{79720652-8B36-4C46-BDD8-0DC77C5D8DB0}" presName="thickLine" presStyleLbl="alignNode1" presStyleIdx="8" presStyleCnt="15"/>
      <dgm:spPr/>
    </dgm:pt>
    <dgm:pt modelId="{8C7880B8-43FE-46D5-BEC2-A5E47AB7A694}" type="pres">
      <dgm:prSet presAssocID="{79720652-8B36-4C46-BDD8-0DC77C5D8DB0}" presName="horz1" presStyleCnt="0"/>
      <dgm:spPr/>
    </dgm:pt>
    <dgm:pt modelId="{3581F4DE-EF9A-4C82-9423-51FD2C10DB2D}" type="pres">
      <dgm:prSet presAssocID="{79720652-8B36-4C46-BDD8-0DC77C5D8DB0}" presName="tx1" presStyleLbl="revTx" presStyleIdx="8" presStyleCnt="15"/>
      <dgm:spPr/>
    </dgm:pt>
    <dgm:pt modelId="{4444C1A6-6421-431D-A613-63E0D392ACAD}" type="pres">
      <dgm:prSet presAssocID="{79720652-8B36-4C46-BDD8-0DC77C5D8DB0}" presName="vert1" presStyleCnt="0"/>
      <dgm:spPr/>
    </dgm:pt>
    <dgm:pt modelId="{6049056B-B69A-4601-8AEA-26C19C84F3EF}" type="pres">
      <dgm:prSet presAssocID="{385BFC99-403F-4155-B592-9F853FC39CCC}" presName="thickLine" presStyleLbl="alignNode1" presStyleIdx="9" presStyleCnt="15"/>
      <dgm:spPr/>
    </dgm:pt>
    <dgm:pt modelId="{C59F1B12-1A2F-43CE-BE24-F3183CCDE638}" type="pres">
      <dgm:prSet presAssocID="{385BFC99-403F-4155-B592-9F853FC39CCC}" presName="horz1" presStyleCnt="0"/>
      <dgm:spPr/>
    </dgm:pt>
    <dgm:pt modelId="{89DACC58-CABE-4962-91AC-E1AEE797C37A}" type="pres">
      <dgm:prSet presAssocID="{385BFC99-403F-4155-B592-9F853FC39CCC}" presName="tx1" presStyleLbl="revTx" presStyleIdx="9" presStyleCnt="15"/>
      <dgm:spPr/>
    </dgm:pt>
    <dgm:pt modelId="{35C656C3-6E5F-4578-AD6E-908275D65A72}" type="pres">
      <dgm:prSet presAssocID="{385BFC99-403F-4155-B592-9F853FC39CCC}" presName="vert1" presStyleCnt="0"/>
      <dgm:spPr/>
    </dgm:pt>
    <dgm:pt modelId="{7AC0D881-4CD5-461A-A817-30593ED393D7}" type="pres">
      <dgm:prSet presAssocID="{6A77DFD5-EB2B-40A1-BD45-D63115A3B1EA}" presName="thickLine" presStyleLbl="alignNode1" presStyleIdx="10" presStyleCnt="15"/>
      <dgm:spPr/>
    </dgm:pt>
    <dgm:pt modelId="{1CD1BD96-8D01-426C-B9D8-70CC9DD7C845}" type="pres">
      <dgm:prSet presAssocID="{6A77DFD5-EB2B-40A1-BD45-D63115A3B1EA}" presName="horz1" presStyleCnt="0"/>
      <dgm:spPr/>
    </dgm:pt>
    <dgm:pt modelId="{60755AAF-A838-408F-8998-B899A57E5974}" type="pres">
      <dgm:prSet presAssocID="{6A77DFD5-EB2B-40A1-BD45-D63115A3B1EA}" presName="tx1" presStyleLbl="revTx" presStyleIdx="10" presStyleCnt="15"/>
      <dgm:spPr/>
    </dgm:pt>
    <dgm:pt modelId="{943BFEF1-8BB3-41B8-97BD-F8B7A3C9A76E}" type="pres">
      <dgm:prSet presAssocID="{6A77DFD5-EB2B-40A1-BD45-D63115A3B1EA}" presName="vert1" presStyleCnt="0"/>
      <dgm:spPr/>
    </dgm:pt>
    <dgm:pt modelId="{C56C929A-AE56-4B95-97A9-5B6F8BF75680}" type="pres">
      <dgm:prSet presAssocID="{486A50A8-174C-4AB6-ADB6-50308468C5AF}" presName="thickLine" presStyleLbl="alignNode1" presStyleIdx="11" presStyleCnt="15"/>
      <dgm:spPr/>
    </dgm:pt>
    <dgm:pt modelId="{FE88A2A4-8B44-4E17-965B-6FF25593439B}" type="pres">
      <dgm:prSet presAssocID="{486A50A8-174C-4AB6-ADB6-50308468C5AF}" presName="horz1" presStyleCnt="0"/>
      <dgm:spPr/>
    </dgm:pt>
    <dgm:pt modelId="{E0A7B86A-F20A-4DA7-BA76-E5B576483499}" type="pres">
      <dgm:prSet presAssocID="{486A50A8-174C-4AB6-ADB6-50308468C5AF}" presName="tx1" presStyleLbl="revTx" presStyleIdx="11" presStyleCnt="15"/>
      <dgm:spPr/>
    </dgm:pt>
    <dgm:pt modelId="{29DF91ED-9D44-4B10-A643-6D47FFDD7FC9}" type="pres">
      <dgm:prSet presAssocID="{486A50A8-174C-4AB6-ADB6-50308468C5AF}" presName="vert1" presStyleCnt="0"/>
      <dgm:spPr/>
    </dgm:pt>
    <dgm:pt modelId="{55BFAE17-5F5F-4D1F-AA48-B1E717261B59}" type="pres">
      <dgm:prSet presAssocID="{DC509EA7-1D68-4094-A6F1-8476353E6757}" presName="thickLine" presStyleLbl="alignNode1" presStyleIdx="12" presStyleCnt="15"/>
      <dgm:spPr/>
    </dgm:pt>
    <dgm:pt modelId="{1CB91953-ABC9-4F54-98A5-C07483B04353}" type="pres">
      <dgm:prSet presAssocID="{DC509EA7-1D68-4094-A6F1-8476353E6757}" presName="horz1" presStyleCnt="0"/>
      <dgm:spPr/>
    </dgm:pt>
    <dgm:pt modelId="{F669DC08-F3E4-4705-84F6-871A012A6699}" type="pres">
      <dgm:prSet presAssocID="{DC509EA7-1D68-4094-A6F1-8476353E6757}" presName="tx1" presStyleLbl="revTx" presStyleIdx="12" presStyleCnt="15"/>
      <dgm:spPr/>
    </dgm:pt>
    <dgm:pt modelId="{C94CDBED-761A-4B7D-990E-59608D030E68}" type="pres">
      <dgm:prSet presAssocID="{DC509EA7-1D68-4094-A6F1-8476353E6757}" presName="vert1" presStyleCnt="0"/>
      <dgm:spPr/>
    </dgm:pt>
    <dgm:pt modelId="{D07E7765-E874-4434-912C-3872E7D132C4}" type="pres">
      <dgm:prSet presAssocID="{03B37A2C-1BE4-4090-A483-AF16F2F11320}" presName="thickLine" presStyleLbl="alignNode1" presStyleIdx="13" presStyleCnt="15"/>
      <dgm:spPr/>
    </dgm:pt>
    <dgm:pt modelId="{8790E861-7194-4289-87E5-04B2B0FD3ACF}" type="pres">
      <dgm:prSet presAssocID="{03B37A2C-1BE4-4090-A483-AF16F2F11320}" presName="horz1" presStyleCnt="0"/>
      <dgm:spPr/>
    </dgm:pt>
    <dgm:pt modelId="{FE06730C-E110-40F7-8975-AB861C099CDE}" type="pres">
      <dgm:prSet presAssocID="{03B37A2C-1BE4-4090-A483-AF16F2F11320}" presName="tx1" presStyleLbl="revTx" presStyleIdx="13" presStyleCnt="15"/>
      <dgm:spPr/>
    </dgm:pt>
    <dgm:pt modelId="{93BD0589-5C14-439D-9600-FC385ACDE841}" type="pres">
      <dgm:prSet presAssocID="{03B37A2C-1BE4-4090-A483-AF16F2F11320}" presName="vert1" presStyleCnt="0"/>
      <dgm:spPr/>
    </dgm:pt>
    <dgm:pt modelId="{B3870296-D67B-48AA-91D0-BFFD1F406746}" type="pres">
      <dgm:prSet presAssocID="{45611EFD-A8A3-411D-BDD6-4ABDA85F5909}" presName="thickLine" presStyleLbl="alignNode1" presStyleIdx="14" presStyleCnt="15"/>
      <dgm:spPr/>
    </dgm:pt>
    <dgm:pt modelId="{445650D6-29AA-4846-AA63-2C1CBAE4BBCF}" type="pres">
      <dgm:prSet presAssocID="{45611EFD-A8A3-411D-BDD6-4ABDA85F5909}" presName="horz1" presStyleCnt="0"/>
      <dgm:spPr/>
    </dgm:pt>
    <dgm:pt modelId="{0E301707-F203-4D80-8AC1-CEDF2725A754}" type="pres">
      <dgm:prSet presAssocID="{45611EFD-A8A3-411D-BDD6-4ABDA85F5909}" presName="tx1" presStyleLbl="revTx" presStyleIdx="14" presStyleCnt="15"/>
      <dgm:spPr/>
    </dgm:pt>
    <dgm:pt modelId="{EDC0BCB0-74D8-4014-A8C0-4636307AA288}" type="pres">
      <dgm:prSet presAssocID="{45611EFD-A8A3-411D-BDD6-4ABDA85F5909}" presName="vert1" presStyleCnt="0"/>
      <dgm:spPr/>
    </dgm:pt>
  </dgm:ptLst>
  <dgm:cxnLst>
    <dgm:cxn modelId="{0D354507-BA7D-4595-983A-800E5618692C}" srcId="{F665F8E3-3248-424F-8EBC-08A99223E9BF}" destId="{45611EFD-A8A3-411D-BDD6-4ABDA85F5909}" srcOrd="14" destOrd="0" parTransId="{F9C814BD-F57C-4BB5-9EE7-FA278B80A63E}" sibTransId="{D7F4D292-BB79-40BA-8692-B11D7395475B}"/>
    <dgm:cxn modelId="{67C4962F-B061-4E9C-B004-A271B2DF1A38}" type="presOf" srcId="{385BFC99-403F-4155-B592-9F853FC39CCC}" destId="{89DACC58-CABE-4962-91AC-E1AEE797C37A}" srcOrd="0" destOrd="0" presId="urn:microsoft.com/office/officeart/2008/layout/LinedList"/>
    <dgm:cxn modelId="{9E28A932-DDA5-46B9-B0EF-E1B15E6229B3}" type="presOf" srcId="{6D95C7F3-7394-4BB4-87DF-2E30FC36B230}" destId="{486CB608-8360-4580-9231-22421B511C4F}" srcOrd="0" destOrd="0" presId="urn:microsoft.com/office/officeart/2008/layout/LinedList"/>
    <dgm:cxn modelId="{370CA95C-A6A6-41BB-978A-7E98C182A787}" srcId="{F665F8E3-3248-424F-8EBC-08A99223E9BF}" destId="{79720652-8B36-4C46-BDD8-0DC77C5D8DB0}" srcOrd="8" destOrd="0" parTransId="{99652EA8-BB61-404C-810C-07F9EE2B8E4B}" sibTransId="{BEB8BF20-5308-475F-B57F-7AD964EBE697}"/>
    <dgm:cxn modelId="{78C9795E-7676-42C7-A0D6-6D187BB833D4}" srcId="{F665F8E3-3248-424F-8EBC-08A99223E9BF}" destId="{B0C6F2DA-D559-4140-8450-2102EB89FD9F}" srcOrd="1" destOrd="0" parTransId="{E39F7F0D-18D8-40ED-8358-4CE9DB1950CC}" sibTransId="{4C5A8A96-0D11-44D3-BBC8-01B214A66976}"/>
    <dgm:cxn modelId="{A7E5035F-4A11-4EE5-BEDE-CAC461FA77DE}" srcId="{F665F8E3-3248-424F-8EBC-08A99223E9BF}" destId="{385BFC99-403F-4155-B592-9F853FC39CCC}" srcOrd="9" destOrd="0" parTransId="{29190C5C-3179-4A8A-BB70-E88E64A0B03F}" sibTransId="{42D9C794-CE4D-4C4F-A455-DF756B7C44BF}"/>
    <dgm:cxn modelId="{6431AC4B-4ADB-4387-BABC-443EC20EB0C2}" type="presOf" srcId="{03B37A2C-1BE4-4090-A483-AF16F2F11320}" destId="{FE06730C-E110-40F7-8975-AB861C099CDE}" srcOrd="0" destOrd="0" presId="urn:microsoft.com/office/officeart/2008/layout/LinedList"/>
    <dgm:cxn modelId="{B42D284C-BEEA-4E03-9947-A1CDDF34E40F}" srcId="{F665F8E3-3248-424F-8EBC-08A99223E9BF}" destId="{40EB8643-DFCF-4CBA-A7E9-6F9474859488}" srcOrd="7" destOrd="0" parTransId="{4EA303C9-C9A7-417D-88AA-0C7D14D81872}" sibTransId="{37C611D1-9763-4671-AC2C-49B41493B1B3}"/>
    <dgm:cxn modelId="{3F820A6E-815C-43AD-A6E5-7D52297968F4}" type="presOf" srcId="{F665F8E3-3248-424F-8EBC-08A99223E9BF}" destId="{8E04FEA7-23A0-4010-8D95-A2DEC5B893CD}" srcOrd="0" destOrd="0" presId="urn:microsoft.com/office/officeart/2008/layout/LinedList"/>
    <dgm:cxn modelId="{64348D51-CC39-4E3C-BE35-46854A7D4EAA}" type="presOf" srcId="{40EB8643-DFCF-4CBA-A7E9-6F9474859488}" destId="{FF4A2746-0B25-4B44-BD19-4D0545D89C19}" srcOrd="0" destOrd="0" presId="urn:microsoft.com/office/officeart/2008/layout/LinedList"/>
    <dgm:cxn modelId="{72C70172-CB06-4551-9B6B-669602DFEEE5}" type="presOf" srcId="{C99BC319-43E0-4816-87E4-D08EAF20C2C6}" destId="{36E1C87B-007A-45EE-85C9-F7833AB2009D}" srcOrd="0" destOrd="0" presId="urn:microsoft.com/office/officeart/2008/layout/LinedList"/>
    <dgm:cxn modelId="{820B3881-DDE2-4EE6-A183-CCA310BE105E}" type="presOf" srcId="{7069FC38-C4DB-486E-94D6-F07184CEBCC5}" destId="{41432F96-57FF-490A-B9C9-8D918AD53C83}" srcOrd="0" destOrd="0" presId="urn:microsoft.com/office/officeart/2008/layout/LinedList"/>
    <dgm:cxn modelId="{C876C983-7472-4D28-8C7D-18A943B5EC51}" type="presOf" srcId="{79720652-8B36-4C46-BDD8-0DC77C5D8DB0}" destId="{3581F4DE-EF9A-4C82-9423-51FD2C10DB2D}" srcOrd="0" destOrd="0" presId="urn:microsoft.com/office/officeart/2008/layout/LinedList"/>
    <dgm:cxn modelId="{B8DBE688-8D8E-4FA3-8FA5-3BB3A1D03314}" type="presOf" srcId="{DC509EA7-1D68-4094-A6F1-8476353E6757}" destId="{F669DC08-F3E4-4705-84F6-871A012A6699}" srcOrd="0" destOrd="0" presId="urn:microsoft.com/office/officeart/2008/layout/LinedList"/>
    <dgm:cxn modelId="{A1ED068C-4CB2-40C5-B808-2EB57E32A822}" srcId="{F665F8E3-3248-424F-8EBC-08A99223E9BF}" destId="{6A77DFD5-EB2B-40A1-BD45-D63115A3B1EA}" srcOrd="10" destOrd="0" parTransId="{69B72C57-0766-4484-A6F9-7A668C04905C}" sibTransId="{D98D58E2-636A-4D58-96BB-88AF93CFB27E}"/>
    <dgm:cxn modelId="{9067AB97-D8D6-4C0B-A9F4-5CADF8CB5060}" type="presOf" srcId="{B0C6F2DA-D559-4140-8450-2102EB89FD9F}" destId="{C86E1660-2F49-4A97-BC56-A53C3C6672F5}" srcOrd="0" destOrd="0" presId="urn:microsoft.com/office/officeart/2008/layout/LinedList"/>
    <dgm:cxn modelId="{86D8B0A9-C906-4C62-AAC8-75092C3C80BC}" type="presOf" srcId="{19D060BB-77B6-4E74-B9D6-F20B86777112}" destId="{90D3D67A-3432-4F12-8397-487547A66B63}" srcOrd="0" destOrd="0" presId="urn:microsoft.com/office/officeart/2008/layout/LinedList"/>
    <dgm:cxn modelId="{AE00EEA9-D538-473C-8341-0D95B48D1C1B}" srcId="{F665F8E3-3248-424F-8EBC-08A99223E9BF}" destId="{03B37A2C-1BE4-4090-A483-AF16F2F11320}" srcOrd="13" destOrd="0" parTransId="{86654113-05B2-472A-818E-3954BB1044D5}" sibTransId="{1DD3FE4C-6B83-4A22-92D8-02B377DE6799}"/>
    <dgm:cxn modelId="{B3EAA5B1-B1F0-4473-A470-E9EB8AC8D77F}" type="presOf" srcId="{486A50A8-174C-4AB6-ADB6-50308468C5AF}" destId="{E0A7B86A-F20A-4DA7-BA76-E5B576483499}" srcOrd="0" destOrd="0" presId="urn:microsoft.com/office/officeart/2008/layout/LinedList"/>
    <dgm:cxn modelId="{1D0AADB7-CD2C-4F58-ABC0-F7EE92A67449}" type="presOf" srcId="{0094E599-FFE3-4D19-9E2F-83A5C6D457CD}" destId="{B6D77C40-4267-48F9-B6FD-9BFA797624FE}" srcOrd="0" destOrd="0" presId="urn:microsoft.com/office/officeart/2008/layout/LinedList"/>
    <dgm:cxn modelId="{7CC188BA-80BE-44F3-B818-408AA1BFFDD1}" srcId="{F665F8E3-3248-424F-8EBC-08A99223E9BF}" destId="{C99BC319-43E0-4816-87E4-D08EAF20C2C6}" srcOrd="3" destOrd="0" parTransId="{9441EEAF-D9E3-41C7-9CA0-5AB81E953A4F}" sibTransId="{A87204EB-7131-46A4-B53E-8A5D1B2A3EA7}"/>
    <dgm:cxn modelId="{8EF6C0BC-4A83-4C9C-A729-5CEC18CD48B8}" type="presOf" srcId="{45611EFD-A8A3-411D-BDD6-4ABDA85F5909}" destId="{0E301707-F203-4D80-8AC1-CEDF2725A754}" srcOrd="0" destOrd="0" presId="urn:microsoft.com/office/officeart/2008/layout/LinedList"/>
    <dgm:cxn modelId="{4C2CC9C2-A6F3-4CB1-BBD7-E3B359E727E2}" srcId="{F665F8E3-3248-424F-8EBC-08A99223E9BF}" destId="{7069FC38-C4DB-486E-94D6-F07184CEBCC5}" srcOrd="5" destOrd="0" parTransId="{36BC3CCC-31AF-400C-BB75-3B5740972B54}" sibTransId="{BB66EC82-548E-4456-B388-97B1307AF434}"/>
    <dgm:cxn modelId="{BC71E9D1-BA5B-4686-A0DF-40E96710A6D9}" type="presOf" srcId="{6A77DFD5-EB2B-40A1-BD45-D63115A3B1EA}" destId="{60755AAF-A838-408F-8998-B899A57E5974}" srcOrd="0" destOrd="0" presId="urn:microsoft.com/office/officeart/2008/layout/LinedList"/>
    <dgm:cxn modelId="{00E4B0D8-8EDD-4E66-941C-4A0175376472}" type="presOf" srcId="{C0FB81B5-B294-40ED-8950-41919B6B090B}" destId="{2D5D4578-F464-4D8B-B8EE-BF288E32751F}" srcOrd="0" destOrd="0" presId="urn:microsoft.com/office/officeart/2008/layout/LinedList"/>
    <dgm:cxn modelId="{A150B6DA-4BF9-4680-9480-EE95257EB018}" srcId="{F665F8E3-3248-424F-8EBC-08A99223E9BF}" destId="{C0FB81B5-B294-40ED-8950-41919B6B090B}" srcOrd="6" destOrd="0" parTransId="{B8BA9229-0C67-4B72-B7A2-83CFBB63F60C}" sibTransId="{3AB7DA99-5747-4E55-978F-76ABCF46FE08}"/>
    <dgm:cxn modelId="{BDA4FFDB-CA99-449E-9E49-425A6642EF1B}" srcId="{F665F8E3-3248-424F-8EBC-08A99223E9BF}" destId="{486A50A8-174C-4AB6-ADB6-50308468C5AF}" srcOrd="11" destOrd="0" parTransId="{EA4312EF-3A0A-4D2A-9919-4E1A814B615B}" sibTransId="{DA708FC9-1FD8-4421-AE98-EE66F64DC17D}"/>
    <dgm:cxn modelId="{24A68CE4-90D8-4D0E-B32A-D8C7DD4AD842}" srcId="{F665F8E3-3248-424F-8EBC-08A99223E9BF}" destId="{6D95C7F3-7394-4BB4-87DF-2E30FC36B230}" srcOrd="2" destOrd="0" parTransId="{336F1E3E-E858-4569-BA23-2704B77FCA25}" sibTransId="{F5F7D020-F8A5-43D3-9686-41CB1E176D0F}"/>
    <dgm:cxn modelId="{BE2598EA-96B2-47C0-A782-E14A303CD464}" srcId="{F665F8E3-3248-424F-8EBC-08A99223E9BF}" destId="{0094E599-FFE3-4D19-9E2F-83A5C6D457CD}" srcOrd="4" destOrd="0" parTransId="{FEFA9C85-EFDD-470E-8325-BB7543B2CFF8}" sibTransId="{C2601A1A-C134-44E5-BD93-DF05FEB0CA1A}"/>
    <dgm:cxn modelId="{A87E9DEF-3CA7-4CFB-9C55-6AE569442272}" srcId="{F665F8E3-3248-424F-8EBC-08A99223E9BF}" destId="{DC509EA7-1D68-4094-A6F1-8476353E6757}" srcOrd="12" destOrd="0" parTransId="{AF21D772-B16A-4821-8DC0-C3CFB613FE72}" sibTransId="{7D7E08D3-62A3-4069-97CA-8234BDD21238}"/>
    <dgm:cxn modelId="{214D3AF1-8C45-4B2F-99F9-3C742FA7CF65}" srcId="{F665F8E3-3248-424F-8EBC-08A99223E9BF}" destId="{19D060BB-77B6-4E74-B9D6-F20B86777112}" srcOrd="0" destOrd="0" parTransId="{BA211182-02A7-4CA8-9DF5-36BCCFA11AC1}" sibTransId="{8F4CE4AB-AB35-4326-8479-F9E0409D038D}"/>
    <dgm:cxn modelId="{CA80A7EB-1E40-45E5-A038-2A5605715A96}" type="presParOf" srcId="{8E04FEA7-23A0-4010-8D95-A2DEC5B893CD}" destId="{A1047B2B-DAFF-447D-8C99-5FD64A42D5A6}" srcOrd="0" destOrd="0" presId="urn:microsoft.com/office/officeart/2008/layout/LinedList"/>
    <dgm:cxn modelId="{72836283-6CD2-46F9-A603-EB930CC4D482}" type="presParOf" srcId="{8E04FEA7-23A0-4010-8D95-A2DEC5B893CD}" destId="{3A8DF1BB-B5D3-4F7C-9F41-EDCE77EA0DB5}" srcOrd="1" destOrd="0" presId="urn:microsoft.com/office/officeart/2008/layout/LinedList"/>
    <dgm:cxn modelId="{32A671CD-1BB4-4A9A-B0A1-5F1D10C5BEA2}" type="presParOf" srcId="{3A8DF1BB-B5D3-4F7C-9F41-EDCE77EA0DB5}" destId="{90D3D67A-3432-4F12-8397-487547A66B63}" srcOrd="0" destOrd="0" presId="urn:microsoft.com/office/officeart/2008/layout/LinedList"/>
    <dgm:cxn modelId="{5BDEB9C6-8B83-4DC0-A2F1-AADFD1EEB17C}" type="presParOf" srcId="{3A8DF1BB-B5D3-4F7C-9F41-EDCE77EA0DB5}" destId="{118015D9-56C4-4223-A738-BD04CF887AF9}" srcOrd="1" destOrd="0" presId="urn:microsoft.com/office/officeart/2008/layout/LinedList"/>
    <dgm:cxn modelId="{EC335D06-32D4-480D-B59D-1C38F97D032A}" type="presParOf" srcId="{8E04FEA7-23A0-4010-8D95-A2DEC5B893CD}" destId="{F5D180A9-AE96-40C9-ADD0-E97BF7F65974}" srcOrd="2" destOrd="0" presId="urn:microsoft.com/office/officeart/2008/layout/LinedList"/>
    <dgm:cxn modelId="{A5F11183-FA0D-4E1D-AA66-0563A2B448EA}" type="presParOf" srcId="{8E04FEA7-23A0-4010-8D95-A2DEC5B893CD}" destId="{9F2B6F27-9D37-447F-9B6A-8AE89E1CB717}" srcOrd="3" destOrd="0" presId="urn:microsoft.com/office/officeart/2008/layout/LinedList"/>
    <dgm:cxn modelId="{CD3CE792-62CA-4D7D-9318-213EB713EA76}" type="presParOf" srcId="{9F2B6F27-9D37-447F-9B6A-8AE89E1CB717}" destId="{C86E1660-2F49-4A97-BC56-A53C3C6672F5}" srcOrd="0" destOrd="0" presId="urn:microsoft.com/office/officeart/2008/layout/LinedList"/>
    <dgm:cxn modelId="{0BA171F0-BA24-40D9-9199-371EE7C51F10}" type="presParOf" srcId="{9F2B6F27-9D37-447F-9B6A-8AE89E1CB717}" destId="{EDFD7F8A-9BFF-449C-80D9-4877C30A881B}" srcOrd="1" destOrd="0" presId="urn:microsoft.com/office/officeart/2008/layout/LinedList"/>
    <dgm:cxn modelId="{BD88EC3E-305A-47F8-8C15-2B1DBB57B7D9}" type="presParOf" srcId="{8E04FEA7-23A0-4010-8D95-A2DEC5B893CD}" destId="{1B956E38-68D0-4C5A-BAFE-56DC7003672A}" srcOrd="4" destOrd="0" presId="urn:microsoft.com/office/officeart/2008/layout/LinedList"/>
    <dgm:cxn modelId="{89E75927-54F7-47D5-AA61-E6E9F8701194}" type="presParOf" srcId="{8E04FEA7-23A0-4010-8D95-A2DEC5B893CD}" destId="{F7233109-AB91-4E40-A3EE-C303942C2FA6}" srcOrd="5" destOrd="0" presId="urn:microsoft.com/office/officeart/2008/layout/LinedList"/>
    <dgm:cxn modelId="{0B924C59-421A-4C5E-9A9D-1F861341DF51}" type="presParOf" srcId="{F7233109-AB91-4E40-A3EE-C303942C2FA6}" destId="{486CB608-8360-4580-9231-22421B511C4F}" srcOrd="0" destOrd="0" presId="urn:microsoft.com/office/officeart/2008/layout/LinedList"/>
    <dgm:cxn modelId="{F074B07D-A0B5-4000-A949-D35F7C4019FD}" type="presParOf" srcId="{F7233109-AB91-4E40-A3EE-C303942C2FA6}" destId="{D4C0058E-415E-4522-97B5-4AFB558A0DDF}" srcOrd="1" destOrd="0" presId="urn:microsoft.com/office/officeart/2008/layout/LinedList"/>
    <dgm:cxn modelId="{CDDA60CF-C848-4D59-9FD6-443E61BE02A3}" type="presParOf" srcId="{8E04FEA7-23A0-4010-8D95-A2DEC5B893CD}" destId="{2F548AFC-C68F-43D3-B0C2-216A2062C2B2}" srcOrd="6" destOrd="0" presId="urn:microsoft.com/office/officeart/2008/layout/LinedList"/>
    <dgm:cxn modelId="{B298D671-1601-4883-92DB-55DCEB29A508}" type="presParOf" srcId="{8E04FEA7-23A0-4010-8D95-A2DEC5B893CD}" destId="{756F6394-4A13-4C44-A48B-0866DEADBBCE}" srcOrd="7" destOrd="0" presId="urn:microsoft.com/office/officeart/2008/layout/LinedList"/>
    <dgm:cxn modelId="{3F4FE23B-C1BC-44AF-939F-04D0181D5CC9}" type="presParOf" srcId="{756F6394-4A13-4C44-A48B-0866DEADBBCE}" destId="{36E1C87B-007A-45EE-85C9-F7833AB2009D}" srcOrd="0" destOrd="0" presId="urn:microsoft.com/office/officeart/2008/layout/LinedList"/>
    <dgm:cxn modelId="{22BAD4B3-D2F0-4B6F-94D3-8BB3033497E3}" type="presParOf" srcId="{756F6394-4A13-4C44-A48B-0866DEADBBCE}" destId="{94A8C602-6D57-4834-A27F-D55BB8BBF11A}" srcOrd="1" destOrd="0" presId="urn:microsoft.com/office/officeart/2008/layout/LinedList"/>
    <dgm:cxn modelId="{A479AD55-82A5-4244-97EF-14EE68BC87DC}" type="presParOf" srcId="{8E04FEA7-23A0-4010-8D95-A2DEC5B893CD}" destId="{18FD291E-952F-42C0-94C1-D3E95ABD904B}" srcOrd="8" destOrd="0" presId="urn:microsoft.com/office/officeart/2008/layout/LinedList"/>
    <dgm:cxn modelId="{2DD67F0D-2E2C-4D80-A8D3-C5BDFB50F856}" type="presParOf" srcId="{8E04FEA7-23A0-4010-8D95-A2DEC5B893CD}" destId="{7A40FB88-304B-4D24-93A4-7174854806E7}" srcOrd="9" destOrd="0" presId="urn:microsoft.com/office/officeart/2008/layout/LinedList"/>
    <dgm:cxn modelId="{165F46F8-9E19-40D7-91A5-BC3726C180C1}" type="presParOf" srcId="{7A40FB88-304B-4D24-93A4-7174854806E7}" destId="{B6D77C40-4267-48F9-B6FD-9BFA797624FE}" srcOrd="0" destOrd="0" presId="urn:microsoft.com/office/officeart/2008/layout/LinedList"/>
    <dgm:cxn modelId="{C7A2A771-3BC1-4DA0-A6F8-CD130A059089}" type="presParOf" srcId="{7A40FB88-304B-4D24-93A4-7174854806E7}" destId="{92EB666D-231F-4778-BDE8-3F15DEACBFDE}" srcOrd="1" destOrd="0" presId="urn:microsoft.com/office/officeart/2008/layout/LinedList"/>
    <dgm:cxn modelId="{31CBCE59-8639-42A1-BCD0-67A8770E48E6}" type="presParOf" srcId="{8E04FEA7-23A0-4010-8D95-A2DEC5B893CD}" destId="{EE6E27CB-5FEF-4C87-9DC5-DC6249C40C82}" srcOrd="10" destOrd="0" presId="urn:microsoft.com/office/officeart/2008/layout/LinedList"/>
    <dgm:cxn modelId="{51BC9033-4214-4A11-B3D4-AA64B62E07A3}" type="presParOf" srcId="{8E04FEA7-23A0-4010-8D95-A2DEC5B893CD}" destId="{439DF538-4019-41C2-97A9-4EE6D46553AA}" srcOrd="11" destOrd="0" presId="urn:microsoft.com/office/officeart/2008/layout/LinedList"/>
    <dgm:cxn modelId="{FD7C2CF8-05AE-48C7-9185-A05247D622D3}" type="presParOf" srcId="{439DF538-4019-41C2-97A9-4EE6D46553AA}" destId="{41432F96-57FF-490A-B9C9-8D918AD53C83}" srcOrd="0" destOrd="0" presId="urn:microsoft.com/office/officeart/2008/layout/LinedList"/>
    <dgm:cxn modelId="{259C3CCF-4FF7-4BBD-9B8D-BEBEAFFB1BF7}" type="presParOf" srcId="{439DF538-4019-41C2-97A9-4EE6D46553AA}" destId="{5CB05F3A-F7E9-41EF-A811-4D3B98F54F99}" srcOrd="1" destOrd="0" presId="urn:microsoft.com/office/officeart/2008/layout/LinedList"/>
    <dgm:cxn modelId="{095B493D-1665-4825-8239-DF646603B119}" type="presParOf" srcId="{8E04FEA7-23A0-4010-8D95-A2DEC5B893CD}" destId="{8A3E8B11-F768-464E-8EE6-83D597E74F0F}" srcOrd="12" destOrd="0" presId="urn:microsoft.com/office/officeart/2008/layout/LinedList"/>
    <dgm:cxn modelId="{596D9072-A68B-427D-B4A1-4E1235954C33}" type="presParOf" srcId="{8E04FEA7-23A0-4010-8D95-A2DEC5B893CD}" destId="{95E68F57-6BBE-4E71-85E2-46AA2A4B2FB3}" srcOrd="13" destOrd="0" presId="urn:microsoft.com/office/officeart/2008/layout/LinedList"/>
    <dgm:cxn modelId="{FC350FC1-4014-4F02-8BBB-95DC4C130E1E}" type="presParOf" srcId="{95E68F57-6BBE-4E71-85E2-46AA2A4B2FB3}" destId="{2D5D4578-F464-4D8B-B8EE-BF288E32751F}" srcOrd="0" destOrd="0" presId="urn:microsoft.com/office/officeart/2008/layout/LinedList"/>
    <dgm:cxn modelId="{C0D1F894-D204-4882-92F9-7406538EF812}" type="presParOf" srcId="{95E68F57-6BBE-4E71-85E2-46AA2A4B2FB3}" destId="{22196E9E-2D9C-443C-92FE-A51907A633C7}" srcOrd="1" destOrd="0" presId="urn:microsoft.com/office/officeart/2008/layout/LinedList"/>
    <dgm:cxn modelId="{482F1EFB-55F1-43C5-BF8D-FB45AD82F1BB}" type="presParOf" srcId="{8E04FEA7-23A0-4010-8D95-A2DEC5B893CD}" destId="{872B24AC-310B-4E2F-B2C6-A51C3131FB36}" srcOrd="14" destOrd="0" presId="urn:microsoft.com/office/officeart/2008/layout/LinedList"/>
    <dgm:cxn modelId="{E514C441-3513-4F89-80F3-4D6B97779B59}" type="presParOf" srcId="{8E04FEA7-23A0-4010-8D95-A2DEC5B893CD}" destId="{A28042B0-797E-402E-BA00-4D07E8485C00}" srcOrd="15" destOrd="0" presId="urn:microsoft.com/office/officeart/2008/layout/LinedList"/>
    <dgm:cxn modelId="{0ACCA5CD-F135-41D6-8F8E-75B4AE050DF6}" type="presParOf" srcId="{A28042B0-797E-402E-BA00-4D07E8485C00}" destId="{FF4A2746-0B25-4B44-BD19-4D0545D89C19}" srcOrd="0" destOrd="0" presId="urn:microsoft.com/office/officeart/2008/layout/LinedList"/>
    <dgm:cxn modelId="{663FAE3B-FFBC-44E7-9CCE-B42ED5BE6174}" type="presParOf" srcId="{A28042B0-797E-402E-BA00-4D07E8485C00}" destId="{5AA0C7E5-03DD-45DB-98AA-1E2E275848E4}" srcOrd="1" destOrd="0" presId="urn:microsoft.com/office/officeart/2008/layout/LinedList"/>
    <dgm:cxn modelId="{4C1DD7FF-CF84-4E0B-9B29-0FF87999E40E}" type="presParOf" srcId="{8E04FEA7-23A0-4010-8D95-A2DEC5B893CD}" destId="{CACF697A-7651-4925-84FC-062DB387D16E}" srcOrd="16" destOrd="0" presId="urn:microsoft.com/office/officeart/2008/layout/LinedList"/>
    <dgm:cxn modelId="{3C24CE8E-0F6F-456D-91C7-FB1957CFA046}" type="presParOf" srcId="{8E04FEA7-23A0-4010-8D95-A2DEC5B893CD}" destId="{8C7880B8-43FE-46D5-BEC2-A5E47AB7A694}" srcOrd="17" destOrd="0" presId="urn:microsoft.com/office/officeart/2008/layout/LinedList"/>
    <dgm:cxn modelId="{EB93A58F-AF24-45DC-B7A6-AA8DE331D4FA}" type="presParOf" srcId="{8C7880B8-43FE-46D5-BEC2-A5E47AB7A694}" destId="{3581F4DE-EF9A-4C82-9423-51FD2C10DB2D}" srcOrd="0" destOrd="0" presId="urn:microsoft.com/office/officeart/2008/layout/LinedList"/>
    <dgm:cxn modelId="{64FF537F-85AD-4146-A4AE-95E90394EC42}" type="presParOf" srcId="{8C7880B8-43FE-46D5-BEC2-A5E47AB7A694}" destId="{4444C1A6-6421-431D-A613-63E0D392ACAD}" srcOrd="1" destOrd="0" presId="urn:microsoft.com/office/officeart/2008/layout/LinedList"/>
    <dgm:cxn modelId="{15C3F122-2DA4-46B2-9CC1-61987C551909}" type="presParOf" srcId="{8E04FEA7-23A0-4010-8D95-A2DEC5B893CD}" destId="{6049056B-B69A-4601-8AEA-26C19C84F3EF}" srcOrd="18" destOrd="0" presId="urn:microsoft.com/office/officeart/2008/layout/LinedList"/>
    <dgm:cxn modelId="{7AB906A6-4BB8-4BB1-84F6-D1A2BADE67A0}" type="presParOf" srcId="{8E04FEA7-23A0-4010-8D95-A2DEC5B893CD}" destId="{C59F1B12-1A2F-43CE-BE24-F3183CCDE638}" srcOrd="19" destOrd="0" presId="urn:microsoft.com/office/officeart/2008/layout/LinedList"/>
    <dgm:cxn modelId="{787C43E7-A7F1-4D3F-9E14-69CBD93553E3}" type="presParOf" srcId="{C59F1B12-1A2F-43CE-BE24-F3183CCDE638}" destId="{89DACC58-CABE-4962-91AC-E1AEE797C37A}" srcOrd="0" destOrd="0" presId="urn:microsoft.com/office/officeart/2008/layout/LinedList"/>
    <dgm:cxn modelId="{683E6CAB-4DB0-4D6D-9E1B-CB0A83143CBA}" type="presParOf" srcId="{C59F1B12-1A2F-43CE-BE24-F3183CCDE638}" destId="{35C656C3-6E5F-4578-AD6E-908275D65A72}" srcOrd="1" destOrd="0" presId="urn:microsoft.com/office/officeart/2008/layout/LinedList"/>
    <dgm:cxn modelId="{7A964DD9-7D02-4C47-B7B6-0E50509F11C0}" type="presParOf" srcId="{8E04FEA7-23A0-4010-8D95-A2DEC5B893CD}" destId="{7AC0D881-4CD5-461A-A817-30593ED393D7}" srcOrd="20" destOrd="0" presId="urn:microsoft.com/office/officeart/2008/layout/LinedList"/>
    <dgm:cxn modelId="{247891E7-562E-4BDF-A94D-08AB5CCF2896}" type="presParOf" srcId="{8E04FEA7-23A0-4010-8D95-A2DEC5B893CD}" destId="{1CD1BD96-8D01-426C-B9D8-70CC9DD7C845}" srcOrd="21" destOrd="0" presId="urn:microsoft.com/office/officeart/2008/layout/LinedList"/>
    <dgm:cxn modelId="{29A41E37-DBC8-4CBF-98E2-5D0585FCEF97}" type="presParOf" srcId="{1CD1BD96-8D01-426C-B9D8-70CC9DD7C845}" destId="{60755AAF-A838-408F-8998-B899A57E5974}" srcOrd="0" destOrd="0" presId="urn:microsoft.com/office/officeart/2008/layout/LinedList"/>
    <dgm:cxn modelId="{C354886D-07CC-4AFF-A9F2-E90934366F79}" type="presParOf" srcId="{1CD1BD96-8D01-426C-B9D8-70CC9DD7C845}" destId="{943BFEF1-8BB3-41B8-97BD-F8B7A3C9A76E}" srcOrd="1" destOrd="0" presId="urn:microsoft.com/office/officeart/2008/layout/LinedList"/>
    <dgm:cxn modelId="{A4E99E56-08BD-4458-8FF2-4100C08FE803}" type="presParOf" srcId="{8E04FEA7-23A0-4010-8D95-A2DEC5B893CD}" destId="{C56C929A-AE56-4B95-97A9-5B6F8BF75680}" srcOrd="22" destOrd="0" presId="urn:microsoft.com/office/officeart/2008/layout/LinedList"/>
    <dgm:cxn modelId="{E7ABA109-47E4-423A-BFA9-6FB13ED96974}" type="presParOf" srcId="{8E04FEA7-23A0-4010-8D95-A2DEC5B893CD}" destId="{FE88A2A4-8B44-4E17-965B-6FF25593439B}" srcOrd="23" destOrd="0" presId="urn:microsoft.com/office/officeart/2008/layout/LinedList"/>
    <dgm:cxn modelId="{F621F57E-1EF0-40E7-9564-3CA9AFEE31BC}" type="presParOf" srcId="{FE88A2A4-8B44-4E17-965B-6FF25593439B}" destId="{E0A7B86A-F20A-4DA7-BA76-E5B576483499}" srcOrd="0" destOrd="0" presId="urn:microsoft.com/office/officeart/2008/layout/LinedList"/>
    <dgm:cxn modelId="{3FD5D583-20D8-4EFC-87BF-FD2C88682947}" type="presParOf" srcId="{FE88A2A4-8B44-4E17-965B-6FF25593439B}" destId="{29DF91ED-9D44-4B10-A643-6D47FFDD7FC9}" srcOrd="1" destOrd="0" presId="urn:microsoft.com/office/officeart/2008/layout/LinedList"/>
    <dgm:cxn modelId="{2FC273D9-DDAB-4824-BECC-D9E9D2894490}" type="presParOf" srcId="{8E04FEA7-23A0-4010-8D95-A2DEC5B893CD}" destId="{55BFAE17-5F5F-4D1F-AA48-B1E717261B59}" srcOrd="24" destOrd="0" presId="urn:microsoft.com/office/officeart/2008/layout/LinedList"/>
    <dgm:cxn modelId="{B13DE983-A24E-4E23-9B5F-3DF63D1EF364}" type="presParOf" srcId="{8E04FEA7-23A0-4010-8D95-A2DEC5B893CD}" destId="{1CB91953-ABC9-4F54-98A5-C07483B04353}" srcOrd="25" destOrd="0" presId="urn:microsoft.com/office/officeart/2008/layout/LinedList"/>
    <dgm:cxn modelId="{35BD0E44-42DD-4A9E-B392-332B255EB687}" type="presParOf" srcId="{1CB91953-ABC9-4F54-98A5-C07483B04353}" destId="{F669DC08-F3E4-4705-84F6-871A012A6699}" srcOrd="0" destOrd="0" presId="urn:microsoft.com/office/officeart/2008/layout/LinedList"/>
    <dgm:cxn modelId="{043143D6-F718-4D0A-92A1-829CC1FE7C9F}" type="presParOf" srcId="{1CB91953-ABC9-4F54-98A5-C07483B04353}" destId="{C94CDBED-761A-4B7D-990E-59608D030E68}" srcOrd="1" destOrd="0" presId="urn:microsoft.com/office/officeart/2008/layout/LinedList"/>
    <dgm:cxn modelId="{862004F7-22B3-40F9-9B1C-74130F69C97C}" type="presParOf" srcId="{8E04FEA7-23A0-4010-8D95-A2DEC5B893CD}" destId="{D07E7765-E874-4434-912C-3872E7D132C4}" srcOrd="26" destOrd="0" presId="urn:microsoft.com/office/officeart/2008/layout/LinedList"/>
    <dgm:cxn modelId="{9BDA333E-7AA1-4065-98C8-D2BFFB9A7BDA}" type="presParOf" srcId="{8E04FEA7-23A0-4010-8D95-A2DEC5B893CD}" destId="{8790E861-7194-4289-87E5-04B2B0FD3ACF}" srcOrd="27" destOrd="0" presId="urn:microsoft.com/office/officeart/2008/layout/LinedList"/>
    <dgm:cxn modelId="{1056C3C7-B31C-442F-801B-7896182832D2}" type="presParOf" srcId="{8790E861-7194-4289-87E5-04B2B0FD3ACF}" destId="{FE06730C-E110-40F7-8975-AB861C099CDE}" srcOrd="0" destOrd="0" presId="urn:microsoft.com/office/officeart/2008/layout/LinedList"/>
    <dgm:cxn modelId="{88AD001C-0FD5-40A5-9276-851B3A95D7A3}" type="presParOf" srcId="{8790E861-7194-4289-87E5-04B2B0FD3ACF}" destId="{93BD0589-5C14-439D-9600-FC385ACDE841}" srcOrd="1" destOrd="0" presId="urn:microsoft.com/office/officeart/2008/layout/LinedList"/>
    <dgm:cxn modelId="{47055EA1-5AC8-4EAA-857A-97EA14F5D501}" type="presParOf" srcId="{8E04FEA7-23A0-4010-8D95-A2DEC5B893CD}" destId="{B3870296-D67B-48AA-91D0-BFFD1F406746}" srcOrd="28" destOrd="0" presId="urn:microsoft.com/office/officeart/2008/layout/LinedList"/>
    <dgm:cxn modelId="{AC122750-FF73-4E3B-9E83-D5483B0956D0}" type="presParOf" srcId="{8E04FEA7-23A0-4010-8D95-A2DEC5B893CD}" destId="{445650D6-29AA-4846-AA63-2C1CBAE4BBCF}" srcOrd="29" destOrd="0" presId="urn:microsoft.com/office/officeart/2008/layout/LinedList"/>
    <dgm:cxn modelId="{7289CE14-46AF-4BCD-9322-9E3230547095}" type="presParOf" srcId="{445650D6-29AA-4846-AA63-2C1CBAE4BBCF}" destId="{0E301707-F203-4D80-8AC1-CEDF2725A754}" srcOrd="0" destOrd="0" presId="urn:microsoft.com/office/officeart/2008/layout/LinedList"/>
    <dgm:cxn modelId="{D261C542-1B33-4CCE-998B-D42C1B670E35}" type="presParOf" srcId="{445650D6-29AA-4846-AA63-2C1CBAE4BBCF}" destId="{EDC0BCB0-74D8-4014-A8C0-4636307AA28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3652B8CE-80B9-4238-9B86-7D51699A68A0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666A617C-2C16-458D-9E35-0668CAC5AA6D}">
      <dgm:prSet/>
      <dgm:spPr/>
      <dgm:t>
        <a:bodyPr/>
        <a:lstStyle/>
        <a:p>
          <a:r>
            <a:rPr lang="en-US" b="1"/>
            <a:t>To ask how someone is doing </a:t>
          </a:r>
          <a:endParaRPr lang="en-US"/>
        </a:p>
      </dgm:t>
    </dgm:pt>
    <dgm:pt modelId="{7C4503B8-F0B2-4AC1-8345-E7BBE7789AB6}" type="parTrans" cxnId="{79085628-BE47-4232-83F8-9C55F914021B}">
      <dgm:prSet/>
      <dgm:spPr/>
      <dgm:t>
        <a:bodyPr/>
        <a:lstStyle/>
        <a:p>
          <a:endParaRPr lang="en-US"/>
        </a:p>
      </dgm:t>
    </dgm:pt>
    <dgm:pt modelId="{98395E4E-AAD6-49A9-831D-A12E4642EFD1}" type="sibTrans" cxnId="{79085628-BE47-4232-83F8-9C55F914021B}">
      <dgm:prSet/>
      <dgm:spPr/>
      <dgm:t>
        <a:bodyPr/>
        <a:lstStyle/>
        <a:p>
          <a:endParaRPr lang="en-US"/>
        </a:p>
      </dgm:t>
    </dgm:pt>
    <dgm:pt modelId="{18EACF16-9C1F-484E-9D4B-91A41CF83A42}">
      <dgm:prSet/>
      <dgm:spPr/>
      <dgm:t>
        <a:bodyPr/>
        <a:lstStyle/>
        <a:p>
          <a:r>
            <a:rPr lang="en-US"/>
            <a:t>• Hur är läget? Läget? </a:t>
          </a:r>
        </a:p>
      </dgm:t>
    </dgm:pt>
    <dgm:pt modelId="{F9D6BB23-1C5F-4087-9727-EC3BCE647E40}" type="parTrans" cxnId="{8C364AFF-001C-4B5E-A35B-F2BE8F36FE4C}">
      <dgm:prSet/>
      <dgm:spPr/>
      <dgm:t>
        <a:bodyPr/>
        <a:lstStyle/>
        <a:p>
          <a:endParaRPr lang="en-US"/>
        </a:p>
      </dgm:t>
    </dgm:pt>
    <dgm:pt modelId="{3C6510E8-8B0A-4787-B2CB-58870780E96B}" type="sibTrans" cxnId="{8C364AFF-001C-4B5E-A35B-F2BE8F36FE4C}">
      <dgm:prSet/>
      <dgm:spPr/>
      <dgm:t>
        <a:bodyPr/>
        <a:lstStyle/>
        <a:p>
          <a:endParaRPr lang="en-US"/>
        </a:p>
      </dgm:t>
    </dgm:pt>
    <dgm:pt modelId="{2CC276AB-1B05-493A-91AE-0B7970266A8F}">
      <dgm:prSet/>
      <dgm:spPr/>
      <dgm:t>
        <a:bodyPr/>
        <a:lstStyle/>
        <a:p>
          <a:r>
            <a:rPr lang="en-US"/>
            <a:t>• Hur står det till? </a:t>
          </a:r>
        </a:p>
      </dgm:t>
    </dgm:pt>
    <dgm:pt modelId="{AC8CAF2B-26C8-4F0B-980E-AEA16F8B2CE7}" type="parTrans" cxnId="{76D8DE3A-3EBF-428F-9F19-F16CE934C6EF}">
      <dgm:prSet/>
      <dgm:spPr/>
      <dgm:t>
        <a:bodyPr/>
        <a:lstStyle/>
        <a:p>
          <a:endParaRPr lang="en-US"/>
        </a:p>
      </dgm:t>
    </dgm:pt>
    <dgm:pt modelId="{0B7CAD6F-DD32-4280-9738-977F6103AF41}" type="sibTrans" cxnId="{76D8DE3A-3EBF-428F-9F19-F16CE934C6EF}">
      <dgm:prSet/>
      <dgm:spPr/>
      <dgm:t>
        <a:bodyPr/>
        <a:lstStyle/>
        <a:p>
          <a:endParaRPr lang="en-US"/>
        </a:p>
      </dgm:t>
    </dgm:pt>
    <dgm:pt modelId="{A73C9AF8-1175-4DA1-80AD-1FEC62EEF50A}">
      <dgm:prSet/>
      <dgm:spPr/>
      <dgm:t>
        <a:bodyPr/>
        <a:lstStyle/>
        <a:p>
          <a:r>
            <a:rPr lang="en-US"/>
            <a:t>• Hur går det? </a:t>
          </a:r>
        </a:p>
      </dgm:t>
    </dgm:pt>
    <dgm:pt modelId="{0A6CAD69-4928-465E-9520-963AD9A53E4A}" type="parTrans" cxnId="{C05D2AF9-5579-48CD-865F-3FB82929B2A2}">
      <dgm:prSet/>
      <dgm:spPr/>
      <dgm:t>
        <a:bodyPr/>
        <a:lstStyle/>
        <a:p>
          <a:endParaRPr lang="en-US"/>
        </a:p>
      </dgm:t>
    </dgm:pt>
    <dgm:pt modelId="{8540D111-EEA7-4EB8-8029-25EFB44211FA}" type="sibTrans" cxnId="{C05D2AF9-5579-48CD-865F-3FB82929B2A2}">
      <dgm:prSet/>
      <dgm:spPr/>
      <dgm:t>
        <a:bodyPr/>
        <a:lstStyle/>
        <a:p>
          <a:endParaRPr lang="en-US"/>
        </a:p>
      </dgm:t>
    </dgm:pt>
    <dgm:pt modelId="{7544F77D-C137-4159-A6D9-8017651E3C80}">
      <dgm:prSet/>
      <dgm:spPr/>
      <dgm:t>
        <a:bodyPr/>
        <a:lstStyle/>
        <a:p>
          <a:r>
            <a:rPr lang="en-US"/>
            <a:t>• Hur är det? </a:t>
          </a:r>
        </a:p>
      </dgm:t>
    </dgm:pt>
    <dgm:pt modelId="{96A60FE8-5CBF-42A0-B2F6-DDFE41F6B364}" type="parTrans" cxnId="{5AD0A8DE-4805-4229-B284-D0581F25DF2D}">
      <dgm:prSet/>
      <dgm:spPr/>
      <dgm:t>
        <a:bodyPr/>
        <a:lstStyle/>
        <a:p>
          <a:endParaRPr lang="en-US"/>
        </a:p>
      </dgm:t>
    </dgm:pt>
    <dgm:pt modelId="{CC82357D-602D-4768-8780-2F5A36CCB580}" type="sibTrans" cxnId="{5AD0A8DE-4805-4229-B284-D0581F25DF2D}">
      <dgm:prSet/>
      <dgm:spPr/>
      <dgm:t>
        <a:bodyPr/>
        <a:lstStyle/>
        <a:p>
          <a:endParaRPr lang="en-US"/>
        </a:p>
      </dgm:t>
    </dgm:pt>
    <dgm:pt modelId="{44CD1C0B-FBED-466E-A737-D9331FB13AC7}">
      <dgm:prSet/>
      <dgm:spPr/>
      <dgm:t>
        <a:bodyPr/>
        <a:lstStyle/>
        <a:p>
          <a:r>
            <a:rPr lang="en-US"/>
            <a:t>• To answer questions how you are doing </a:t>
          </a:r>
        </a:p>
      </dgm:t>
    </dgm:pt>
    <dgm:pt modelId="{F47372A7-21EE-4229-B940-6F003EF54DAF}" type="parTrans" cxnId="{1B400932-6BE2-48E3-8CB3-A566DC6AE00A}">
      <dgm:prSet/>
      <dgm:spPr/>
      <dgm:t>
        <a:bodyPr/>
        <a:lstStyle/>
        <a:p>
          <a:endParaRPr lang="en-US"/>
        </a:p>
      </dgm:t>
    </dgm:pt>
    <dgm:pt modelId="{F22532A1-D848-46C3-930B-D0853AC6429C}" type="sibTrans" cxnId="{1B400932-6BE2-48E3-8CB3-A566DC6AE00A}">
      <dgm:prSet/>
      <dgm:spPr/>
      <dgm:t>
        <a:bodyPr/>
        <a:lstStyle/>
        <a:p>
          <a:endParaRPr lang="en-US"/>
        </a:p>
      </dgm:t>
    </dgm:pt>
    <dgm:pt modelId="{81F28DBC-7645-442A-9069-349005EA4F9A}">
      <dgm:prSet/>
      <dgm:spPr/>
      <dgm:t>
        <a:bodyPr/>
        <a:lstStyle/>
        <a:p>
          <a:r>
            <a:rPr lang="en-US"/>
            <a:t>• Tack, det är bara bra. Hur är det med dig? </a:t>
          </a:r>
        </a:p>
      </dgm:t>
    </dgm:pt>
    <dgm:pt modelId="{5779A3F8-0393-413B-AC9F-C7912EBCBCC0}" type="parTrans" cxnId="{72237758-AD4A-4AEB-9CFE-8603D5ED26B1}">
      <dgm:prSet/>
      <dgm:spPr/>
      <dgm:t>
        <a:bodyPr/>
        <a:lstStyle/>
        <a:p>
          <a:endParaRPr lang="en-US"/>
        </a:p>
      </dgm:t>
    </dgm:pt>
    <dgm:pt modelId="{850657A5-8310-446B-85E6-9AEBD0B0D33F}" type="sibTrans" cxnId="{72237758-AD4A-4AEB-9CFE-8603D5ED26B1}">
      <dgm:prSet/>
      <dgm:spPr/>
      <dgm:t>
        <a:bodyPr/>
        <a:lstStyle/>
        <a:p>
          <a:endParaRPr lang="en-US"/>
        </a:p>
      </dgm:t>
    </dgm:pt>
    <dgm:pt modelId="{B60B667D-8DFC-4833-8A0A-08E8BD98364C}">
      <dgm:prSet/>
      <dgm:spPr/>
      <dgm:t>
        <a:bodyPr/>
        <a:lstStyle/>
        <a:p>
          <a:r>
            <a:rPr lang="en-US"/>
            <a:t>• Tack, bara bra. Och du? </a:t>
          </a:r>
        </a:p>
      </dgm:t>
    </dgm:pt>
    <dgm:pt modelId="{14273E97-A4BC-4B02-893C-325C458BBBA1}" type="parTrans" cxnId="{30165AA6-7967-4307-BC48-DD4E9EFD6B11}">
      <dgm:prSet/>
      <dgm:spPr/>
      <dgm:t>
        <a:bodyPr/>
        <a:lstStyle/>
        <a:p>
          <a:endParaRPr lang="en-US"/>
        </a:p>
      </dgm:t>
    </dgm:pt>
    <dgm:pt modelId="{6156F2E0-BBB9-47B2-B6CB-D5B726DE00CE}" type="sibTrans" cxnId="{30165AA6-7967-4307-BC48-DD4E9EFD6B11}">
      <dgm:prSet/>
      <dgm:spPr/>
      <dgm:t>
        <a:bodyPr/>
        <a:lstStyle/>
        <a:p>
          <a:endParaRPr lang="en-US"/>
        </a:p>
      </dgm:t>
    </dgm:pt>
    <dgm:pt modelId="{6CD36951-8966-4A80-84E2-E224118A3D01}">
      <dgm:prSet/>
      <dgm:spPr/>
      <dgm:t>
        <a:bodyPr/>
        <a:lstStyle/>
        <a:p>
          <a:r>
            <a:rPr lang="en-US"/>
            <a:t>• Alldeles utmärkt, tack. </a:t>
          </a:r>
        </a:p>
      </dgm:t>
    </dgm:pt>
    <dgm:pt modelId="{44E8D7FF-CF08-4238-873F-EBF03517BC43}" type="parTrans" cxnId="{14D3F37A-3CDA-4331-84A4-C07362187C4A}">
      <dgm:prSet/>
      <dgm:spPr/>
      <dgm:t>
        <a:bodyPr/>
        <a:lstStyle/>
        <a:p>
          <a:endParaRPr lang="en-US"/>
        </a:p>
      </dgm:t>
    </dgm:pt>
    <dgm:pt modelId="{BB0BA0CF-F436-40B2-A663-84F09195C1B2}" type="sibTrans" cxnId="{14D3F37A-3CDA-4331-84A4-C07362187C4A}">
      <dgm:prSet/>
      <dgm:spPr/>
      <dgm:t>
        <a:bodyPr/>
        <a:lstStyle/>
        <a:p>
          <a:endParaRPr lang="en-US"/>
        </a:p>
      </dgm:t>
    </dgm:pt>
    <dgm:pt modelId="{C033F3CA-2637-4AE8-97EE-4ACF7DD90BE7}">
      <dgm:prSet/>
      <dgm:spPr/>
      <dgm:t>
        <a:bodyPr/>
        <a:lstStyle/>
        <a:p>
          <a:r>
            <a:rPr lang="en-US"/>
            <a:t>• Inget vidare, jag känner mig lite sjuk. </a:t>
          </a:r>
        </a:p>
      </dgm:t>
    </dgm:pt>
    <dgm:pt modelId="{0A4EDB74-31CA-41BD-A0FA-F7610224177F}" type="parTrans" cxnId="{7D560968-3F73-48B0-8650-A69DBDB1B315}">
      <dgm:prSet/>
      <dgm:spPr/>
      <dgm:t>
        <a:bodyPr/>
        <a:lstStyle/>
        <a:p>
          <a:endParaRPr lang="en-US"/>
        </a:p>
      </dgm:t>
    </dgm:pt>
    <dgm:pt modelId="{4674573D-D7E2-4893-B0FE-D956C39E1178}" type="sibTrans" cxnId="{7D560968-3F73-48B0-8650-A69DBDB1B315}">
      <dgm:prSet/>
      <dgm:spPr/>
      <dgm:t>
        <a:bodyPr/>
        <a:lstStyle/>
        <a:p>
          <a:endParaRPr lang="en-US"/>
        </a:p>
      </dgm:t>
    </dgm:pt>
    <dgm:pt modelId="{D2CB831D-CF47-4F9F-895D-15362F25F318}">
      <dgm:prSet/>
      <dgm:spPr/>
      <dgm:t>
        <a:bodyPr/>
        <a:lstStyle/>
        <a:p>
          <a:r>
            <a:rPr lang="en-US"/>
            <a:t>• Ganska bra, tack</a:t>
          </a:r>
        </a:p>
      </dgm:t>
    </dgm:pt>
    <dgm:pt modelId="{B8DE6695-CDCB-4F84-ABBD-451E0885501A}" type="parTrans" cxnId="{111CD16A-95AF-4637-A371-55CA9889B735}">
      <dgm:prSet/>
      <dgm:spPr/>
      <dgm:t>
        <a:bodyPr/>
        <a:lstStyle/>
        <a:p>
          <a:endParaRPr lang="en-US"/>
        </a:p>
      </dgm:t>
    </dgm:pt>
    <dgm:pt modelId="{C01F364A-2674-4578-9E14-39D411C529EE}" type="sibTrans" cxnId="{111CD16A-95AF-4637-A371-55CA9889B735}">
      <dgm:prSet/>
      <dgm:spPr/>
      <dgm:t>
        <a:bodyPr/>
        <a:lstStyle/>
        <a:p>
          <a:endParaRPr lang="en-US"/>
        </a:p>
      </dgm:t>
    </dgm:pt>
    <dgm:pt modelId="{37F4E0A5-597E-4E24-A2A6-1868E307176C}" type="pres">
      <dgm:prSet presAssocID="{3652B8CE-80B9-4238-9B86-7D51699A68A0}" presName="vert0" presStyleCnt="0">
        <dgm:presLayoutVars>
          <dgm:dir/>
          <dgm:animOne val="branch"/>
          <dgm:animLvl val="lvl"/>
        </dgm:presLayoutVars>
      </dgm:prSet>
      <dgm:spPr/>
    </dgm:pt>
    <dgm:pt modelId="{12AB9B53-B3B3-45A1-AB84-A804A2B83A20}" type="pres">
      <dgm:prSet presAssocID="{666A617C-2C16-458D-9E35-0668CAC5AA6D}" presName="thickLine" presStyleLbl="alignNode1" presStyleIdx="0" presStyleCnt="11"/>
      <dgm:spPr/>
    </dgm:pt>
    <dgm:pt modelId="{829FC279-A8B6-4800-9DB8-48A1CD529E84}" type="pres">
      <dgm:prSet presAssocID="{666A617C-2C16-458D-9E35-0668CAC5AA6D}" presName="horz1" presStyleCnt="0"/>
      <dgm:spPr/>
    </dgm:pt>
    <dgm:pt modelId="{1FC23915-7006-42F5-AC2E-5CFC057F7EA4}" type="pres">
      <dgm:prSet presAssocID="{666A617C-2C16-458D-9E35-0668CAC5AA6D}" presName="tx1" presStyleLbl="revTx" presStyleIdx="0" presStyleCnt="11"/>
      <dgm:spPr/>
    </dgm:pt>
    <dgm:pt modelId="{B28596B1-1C46-49DE-9677-980F30BE580F}" type="pres">
      <dgm:prSet presAssocID="{666A617C-2C16-458D-9E35-0668CAC5AA6D}" presName="vert1" presStyleCnt="0"/>
      <dgm:spPr/>
    </dgm:pt>
    <dgm:pt modelId="{C4341218-5958-45D0-B462-2B2C1F2C618A}" type="pres">
      <dgm:prSet presAssocID="{18EACF16-9C1F-484E-9D4B-91A41CF83A42}" presName="thickLine" presStyleLbl="alignNode1" presStyleIdx="1" presStyleCnt="11"/>
      <dgm:spPr/>
    </dgm:pt>
    <dgm:pt modelId="{B7F8ACD7-AA2B-4608-B0DF-DB57E05F0CA1}" type="pres">
      <dgm:prSet presAssocID="{18EACF16-9C1F-484E-9D4B-91A41CF83A42}" presName="horz1" presStyleCnt="0"/>
      <dgm:spPr/>
    </dgm:pt>
    <dgm:pt modelId="{082BADD7-DB8F-483A-A57D-0594D49DECAA}" type="pres">
      <dgm:prSet presAssocID="{18EACF16-9C1F-484E-9D4B-91A41CF83A42}" presName="tx1" presStyleLbl="revTx" presStyleIdx="1" presStyleCnt="11"/>
      <dgm:spPr/>
    </dgm:pt>
    <dgm:pt modelId="{8E6751F4-4767-465C-84DB-D9D924FF86C3}" type="pres">
      <dgm:prSet presAssocID="{18EACF16-9C1F-484E-9D4B-91A41CF83A42}" presName="vert1" presStyleCnt="0"/>
      <dgm:spPr/>
    </dgm:pt>
    <dgm:pt modelId="{5A1DB3D3-497E-48CC-8B83-7FAD6E0FFF1E}" type="pres">
      <dgm:prSet presAssocID="{2CC276AB-1B05-493A-91AE-0B7970266A8F}" presName="thickLine" presStyleLbl="alignNode1" presStyleIdx="2" presStyleCnt="11"/>
      <dgm:spPr/>
    </dgm:pt>
    <dgm:pt modelId="{5E1E2ADC-4E3C-465C-932D-690A04B4D969}" type="pres">
      <dgm:prSet presAssocID="{2CC276AB-1B05-493A-91AE-0B7970266A8F}" presName="horz1" presStyleCnt="0"/>
      <dgm:spPr/>
    </dgm:pt>
    <dgm:pt modelId="{9087F419-5B0B-482F-B023-8B21263753FD}" type="pres">
      <dgm:prSet presAssocID="{2CC276AB-1B05-493A-91AE-0B7970266A8F}" presName="tx1" presStyleLbl="revTx" presStyleIdx="2" presStyleCnt="11"/>
      <dgm:spPr/>
    </dgm:pt>
    <dgm:pt modelId="{C593625B-B9C3-45E5-A239-43F2E921D840}" type="pres">
      <dgm:prSet presAssocID="{2CC276AB-1B05-493A-91AE-0B7970266A8F}" presName="vert1" presStyleCnt="0"/>
      <dgm:spPr/>
    </dgm:pt>
    <dgm:pt modelId="{87E83194-0DB1-4EE3-B598-EEEE3E00F44F}" type="pres">
      <dgm:prSet presAssocID="{A73C9AF8-1175-4DA1-80AD-1FEC62EEF50A}" presName="thickLine" presStyleLbl="alignNode1" presStyleIdx="3" presStyleCnt="11"/>
      <dgm:spPr/>
    </dgm:pt>
    <dgm:pt modelId="{6E9880F1-7500-43B7-89F3-97FD20A6CBBB}" type="pres">
      <dgm:prSet presAssocID="{A73C9AF8-1175-4DA1-80AD-1FEC62EEF50A}" presName="horz1" presStyleCnt="0"/>
      <dgm:spPr/>
    </dgm:pt>
    <dgm:pt modelId="{FE9F00BD-D470-4AD5-8B9A-5865608CDB23}" type="pres">
      <dgm:prSet presAssocID="{A73C9AF8-1175-4DA1-80AD-1FEC62EEF50A}" presName="tx1" presStyleLbl="revTx" presStyleIdx="3" presStyleCnt="11"/>
      <dgm:spPr/>
    </dgm:pt>
    <dgm:pt modelId="{F0AD6AB2-983D-422C-8C77-399488960F9B}" type="pres">
      <dgm:prSet presAssocID="{A73C9AF8-1175-4DA1-80AD-1FEC62EEF50A}" presName="vert1" presStyleCnt="0"/>
      <dgm:spPr/>
    </dgm:pt>
    <dgm:pt modelId="{9263DC79-41BB-4D3D-97F3-7A583DEBEE9F}" type="pres">
      <dgm:prSet presAssocID="{7544F77D-C137-4159-A6D9-8017651E3C80}" presName="thickLine" presStyleLbl="alignNode1" presStyleIdx="4" presStyleCnt="11"/>
      <dgm:spPr/>
    </dgm:pt>
    <dgm:pt modelId="{20668FBA-8BBD-42D4-8389-8B340CECF669}" type="pres">
      <dgm:prSet presAssocID="{7544F77D-C137-4159-A6D9-8017651E3C80}" presName="horz1" presStyleCnt="0"/>
      <dgm:spPr/>
    </dgm:pt>
    <dgm:pt modelId="{DD015607-1E8D-4110-A492-8FB130E4B0E3}" type="pres">
      <dgm:prSet presAssocID="{7544F77D-C137-4159-A6D9-8017651E3C80}" presName="tx1" presStyleLbl="revTx" presStyleIdx="4" presStyleCnt="11"/>
      <dgm:spPr/>
    </dgm:pt>
    <dgm:pt modelId="{FBFC3984-1411-43C5-A208-76C1B635FB49}" type="pres">
      <dgm:prSet presAssocID="{7544F77D-C137-4159-A6D9-8017651E3C80}" presName="vert1" presStyleCnt="0"/>
      <dgm:spPr/>
    </dgm:pt>
    <dgm:pt modelId="{A22E836C-9BA4-483A-A236-082F32F59E52}" type="pres">
      <dgm:prSet presAssocID="{44CD1C0B-FBED-466E-A737-D9331FB13AC7}" presName="thickLine" presStyleLbl="alignNode1" presStyleIdx="5" presStyleCnt="11"/>
      <dgm:spPr/>
    </dgm:pt>
    <dgm:pt modelId="{CF35B532-DB36-4351-BE88-592239D5CA3A}" type="pres">
      <dgm:prSet presAssocID="{44CD1C0B-FBED-466E-A737-D9331FB13AC7}" presName="horz1" presStyleCnt="0"/>
      <dgm:spPr/>
    </dgm:pt>
    <dgm:pt modelId="{5779DF41-73BB-42B4-8249-8F628D3F2CDF}" type="pres">
      <dgm:prSet presAssocID="{44CD1C0B-FBED-466E-A737-D9331FB13AC7}" presName="tx1" presStyleLbl="revTx" presStyleIdx="5" presStyleCnt="11"/>
      <dgm:spPr/>
    </dgm:pt>
    <dgm:pt modelId="{EFF4DA89-24D4-4CD8-BCAC-E01854268B48}" type="pres">
      <dgm:prSet presAssocID="{44CD1C0B-FBED-466E-A737-D9331FB13AC7}" presName="vert1" presStyleCnt="0"/>
      <dgm:spPr/>
    </dgm:pt>
    <dgm:pt modelId="{C59AAACA-3709-4620-A6B0-DF2CF6435FB5}" type="pres">
      <dgm:prSet presAssocID="{81F28DBC-7645-442A-9069-349005EA4F9A}" presName="thickLine" presStyleLbl="alignNode1" presStyleIdx="6" presStyleCnt="11"/>
      <dgm:spPr/>
    </dgm:pt>
    <dgm:pt modelId="{89533166-90CC-411A-9FA4-7A036C86F362}" type="pres">
      <dgm:prSet presAssocID="{81F28DBC-7645-442A-9069-349005EA4F9A}" presName="horz1" presStyleCnt="0"/>
      <dgm:spPr/>
    </dgm:pt>
    <dgm:pt modelId="{424DBB3E-040C-4EF0-8BB9-8CC52B5FAEAF}" type="pres">
      <dgm:prSet presAssocID="{81F28DBC-7645-442A-9069-349005EA4F9A}" presName="tx1" presStyleLbl="revTx" presStyleIdx="6" presStyleCnt="11"/>
      <dgm:spPr/>
    </dgm:pt>
    <dgm:pt modelId="{7A540DE4-80AB-415D-8FAE-24CB9CA05020}" type="pres">
      <dgm:prSet presAssocID="{81F28DBC-7645-442A-9069-349005EA4F9A}" presName="vert1" presStyleCnt="0"/>
      <dgm:spPr/>
    </dgm:pt>
    <dgm:pt modelId="{6D84F49E-BBEF-43DD-878F-6E4DB25799A3}" type="pres">
      <dgm:prSet presAssocID="{B60B667D-8DFC-4833-8A0A-08E8BD98364C}" presName="thickLine" presStyleLbl="alignNode1" presStyleIdx="7" presStyleCnt="11"/>
      <dgm:spPr/>
    </dgm:pt>
    <dgm:pt modelId="{9EE75E87-F201-46EB-B686-1C8E3C48235E}" type="pres">
      <dgm:prSet presAssocID="{B60B667D-8DFC-4833-8A0A-08E8BD98364C}" presName="horz1" presStyleCnt="0"/>
      <dgm:spPr/>
    </dgm:pt>
    <dgm:pt modelId="{6F4DD6DD-E4AF-4EC1-9065-5095690CA4D3}" type="pres">
      <dgm:prSet presAssocID="{B60B667D-8DFC-4833-8A0A-08E8BD98364C}" presName="tx1" presStyleLbl="revTx" presStyleIdx="7" presStyleCnt="11"/>
      <dgm:spPr/>
    </dgm:pt>
    <dgm:pt modelId="{D463DA6C-1AF9-43D1-B49D-D2E434DD527D}" type="pres">
      <dgm:prSet presAssocID="{B60B667D-8DFC-4833-8A0A-08E8BD98364C}" presName="vert1" presStyleCnt="0"/>
      <dgm:spPr/>
    </dgm:pt>
    <dgm:pt modelId="{FD922780-0AC2-451D-92CA-089058F5999A}" type="pres">
      <dgm:prSet presAssocID="{6CD36951-8966-4A80-84E2-E224118A3D01}" presName="thickLine" presStyleLbl="alignNode1" presStyleIdx="8" presStyleCnt="11"/>
      <dgm:spPr/>
    </dgm:pt>
    <dgm:pt modelId="{69D2EFFA-6828-476F-9115-A1D178EEDC4C}" type="pres">
      <dgm:prSet presAssocID="{6CD36951-8966-4A80-84E2-E224118A3D01}" presName="horz1" presStyleCnt="0"/>
      <dgm:spPr/>
    </dgm:pt>
    <dgm:pt modelId="{1AA352A3-6FD9-4883-9D09-55D99497D420}" type="pres">
      <dgm:prSet presAssocID="{6CD36951-8966-4A80-84E2-E224118A3D01}" presName="tx1" presStyleLbl="revTx" presStyleIdx="8" presStyleCnt="11"/>
      <dgm:spPr/>
    </dgm:pt>
    <dgm:pt modelId="{1ABCABC8-B5BE-40D1-A170-B5BF492AB4D5}" type="pres">
      <dgm:prSet presAssocID="{6CD36951-8966-4A80-84E2-E224118A3D01}" presName="vert1" presStyleCnt="0"/>
      <dgm:spPr/>
    </dgm:pt>
    <dgm:pt modelId="{D3B7795D-17DD-4225-A264-EE52432EB83B}" type="pres">
      <dgm:prSet presAssocID="{C033F3CA-2637-4AE8-97EE-4ACF7DD90BE7}" presName="thickLine" presStyleLbl="alignNode1" presStyleIdx="9" presStyleCnt="11"/>
      <dgm:spPr/>
    </dgm:pt>
    <dgm:pt modelId="{4B892039-E71D-42B9-8DE5-FFCA66A5B0F7}" type="pres">
      <dgm:prSet presAssocID="{C033F3CA-2637-4AE8-97EE-4ACF7DD90BE7}" presName="horz1" presStyleCnt="0"/>
      <dgm:spPr/>
    </dgm:pt>
    <dgm:pt modelId="{5E3BDD7A-B2E4-44B8-8923-970D07A8F3E0}" type="pres">
      <dgm:prSet presAssocID="{C033F3CA-2637-4AE8-97EE-4ACF7DD90BE7}" presName="tx1" presStyleLbl="revTx" presStyleIdx="9" presStyleCnt="11"/>
      <dgm:spPr/>
    </dgm:pt>
    <dgm:pt modelId="{60FB6BB2-1E65-4D3E-BEEF-63DACADE9437}" type="pres">
      <dgm:prSet presAssocID="{C033F3CA-2637-4AE8-97EE-4ACF7DD90BE7}" presName="vert1" presStyleCnt="0"/>
      <dgm:spPr/>
    </dgm:pt>
    <dgm:pt modelId="{78E8B548-1F0B-4BD1-8950-A4A8C832E374}" type="pres">
      <dgm:prSet presAssocID="{D2CB831D-CF47-4F9F-895D-15362F25F318}" presName="thickLine" presStyleLbl="alignNode1" presStyleIdx="10" presStyleCnt="11"/>
      <dgm:spPr/>
    </dgm:pt>
    <dgm:pt modelId="{0F094985-DD14-47E7-B9BA-E9D8FA5B9A56}" type="pres">
      <dgm:prSet presAssocID="{D2CB831D-CF47-4F9F-895D-15362F25F318}" presName="horz1" presStyleCnt="0"/>
      <dgm:spPr/>
    </dgm:pt>
    <dgm:pt modelId="{D726A41E-31B7-4021-9DC6-A5ED2F6A8CD1}" type="pres">
      <dgm:prSet presAssocID="{D2CB831D-CF47-4F9F-895D-15362F25F318}" presName="tx1" presStyleLbl="revTx" presStyleIdx="10" presStyleCnt="11"/>
      <dgm:spPr/>
    </dgm:pt>
    <dgm:pt modelId="{546E2F59-6B02-4678-BF80-8A5A51415FC9}" type="pres">
      <dgm:prSet presAssocID="{D2CB831D-CF47-4F9F-895D-15362F25F318}" presName="vert1" presStyleCnt="0"/>
      <dgm:spPr/>
    </dgm:pt>
  </dgm:ptLst>
  <dgm:cxnLst>
    <dgm:cxn modelId="{EAEDFC01-89F3-44C0-BED3-BD1CC8759108}" type="presOf" srcId="{81F28DBC-7645-442A-9069-349005EA4F9A}" destId="{424DBB3E-040C-4EF0-8BB9-8CC52B5FAEAF}" srcOrd="0" destOrd="0" presId="urn:microsoft.com/office/officeart/2008/layout/LinedList"/>
    <dgm:cxn modelId="{BC939404-C54E-4FEB-BD72-7E95651F3A17}" type="presOf" srcId="{44CD1C0B-FBED-466E-A737-D9331FB13AC7}" destId="{5779DF41-73BB-42B4-8249-8F628D3F2CDF}" srcOrd="0" destOrd="0" presId="urn:microsoft.com/office/officeart/2008/layout/LinedList"/>
    <dgm:cxn modelId="{D67B6E1E-4986-4EC6-94A1-2C66F67D0329}" type="presOf" srcId="{B60B667D-8DFC-4833-8A0A-08E8BD98364C}" destId="{6F4DD6DD-E4AF-4EC1-9065-5095690CA4D3}" srcOrd="0" destOrd="0" presId="urn:microsoft.com/office/officeart/2008/layout/LinedList"/>
    <dgm:cxn modelId="{79085628-BE47-4232-83F8-9C55F914021B}" srcId="{3652B8CE-80B9-4238-9B86-7D51699A68A0}" destId="{666A617C-2C16-458D-9E35-0668CAC5AA6D}" srcOrd="0" destOrd="0" parTransId="{7C4503B8-F0B2-4AC1-8345-E7BBE7789AB6}" sibTransId="{98395E4E-AAD6-49A9-831D-A12E4642EFD1}"/>
    <dgm:cxn modelId="{310BC32E-178F-4DD1-B725-131C4D73B560}" type="presOf" srcId="{2CC276AB-1B05-493A-91AE-0B7970266A8F}" destId="{9087F419-5B0B-482F-B023-8B21263753FD}" srcOrd="0" destOrd="0" presId="urn:microsoft.com/office/officeart/2008/layout/LinedList"/>
    <dgm:cxn modelId="{1B400932-6BE2-48E3-8CB3-A566DC6AE00A}" srcId="{3652B8CE-80B9-4238-9B86-7D51699A68A0}" destId="{44CD1C0B-FBED-466E-A737-D9331FB13AC7}" srcOrd="5" destOrd="0" parTransId="{F47372A7-21EE-4229-B940-6F003EF54DAF}" sibTransId="{F22532A1-D848-46C3-930B-D0853AC6429C}"/>
    <dgm:cxn modelId="{BAAE1039-4E46-4634-8848-C9E3B4523877}" type="presOf" srcId="{7544F77D-C137-4159-A6D9-8017651E3C80}" destId="{DD015607-1E8D-4110-A492-8FB130E4B0E3}" srcOrd="0" destOrd="0" presId="urn:microsoft.com/office/officeart/2008/layout/LinedList"/>
    <dgm:cxn modelId="{76D8DE3A-3EBF-428F-9F19-F16CE934C6EF}" srcId="{3652B8CE-80B9-4238-9B86-7D51699A68A0}" destId="{2CC276AB-1B05-493A-91AE-0B7970266A8F}" srcOrd="2" destOrd="0" parTransId="{AC8CAF2B-26C8-4F0B-980E-AEA16F8B2CE7}" sibTransId="{0B7CAD6F-DD32-4280-9738-977F6103AF41}"/>
    <dgm:cxn modelId="{7D560968-3F73-48B0-8650-A69DBDB1B315}" srcId="{3652B8CE-80B9-4238-9B86-7D51699A68A0}" destId="{C033F3CA-2637-4AE8-97EE-4ACF7DD90BE7}" srcOrd="9" destOrd="0" parTransId="{0A4EDB74-31CA-41BD-A0FA-F7610224177F}" sibTransId="{4674573D-D7E2-4893-B0FE-D956C39E1178}"/>
    <dgm:cxn modelId="{111CD16A-95AF-4637-A371-55CA9889B735}" srcId="{3652B8CE-80B9-4238-9B86-7D51699A68A0}" destId="{D2CB831D-CF47-4F9F-895D-15362F25F318}" srcOrd="10" destOrd="0" parTransId="{B8DE6695-CDCB-4F84-ABBD-451E0885501A}" sibTransId="{C01F364A-2674-4578-9E14-39D411C529EE}"/>
    <dgm:cxn modelId="{B4404A4E-1E4F-4641-B67B-DE0598957417}" type="presOf" srcId="{666A617C-2C16-458D-9E35-0668CAC5AA6D}" destId="{1FC23915-7006-42F5-AC2E-5CFC057F7EA4}" srcOrd="0" destOrd="0" presId="urn:microsoft.com/office/officeart/2008/layout/LinedList"/>
    <dgm:cxn modelId="{B3E37A56-F340-4426-A3F1-20649A5FE6D0}" type="presOf" srcId="{18EACF16-9C1F-484E-9D4B-91A41CF83A42}" destId="{082BADD7-DB8F-483A-A57D-0594D49DECAA}" srcOrd="0" destOrd="0" presId="urn:microsoft.com/office/officeart/2008/layout/LinedList"/>
    <dgm:cxn modelId="{72237758-AD4A-4AEB-9CFE-8603D5ED26B1}" srcId="{3652B8CE-80B9-4238-9B86-7D51699A68A0}" destId="{81F28DBC-7645-442A-9069-349005EA4F9A}" srcOrd="6" destOrd="0" parTransId="{5779A3F8-0393-413B-AC9F-C7912EBCBCC0}" sibTransId="{850657A5-8310-446B-85E6-9AEBD0B0D33F}"/>
    <dgm:cxn modelId="{14D3F37A-3CDA-4331-84A4-C07362187C4A}" srcId="{3652B8CE-80B9-4238-9B86-7D51699A68A0}" destId="{6CD36951-8966-4A80-84E2-E224118A3D01}" srcOrd="8" destOrd="0" parTransId="{44E8D7FF-CF08-4238-873F-EBF03517BC43}" sibTransId="{BB0BA0CF-F436-40B2-A663-84F09195C1B2}"/>
    <dgm:cxn modelId="{859BF58C-081F-432F-9CB4-875A0AC926AA}" type="presOf" srcId="{D2CB831D-CF47-4F9F-895D-15362F25F318}" destId="{D726A41E-31B7-4021-9DC6-A5ED2F6A8CD1}" srcOrd="0" destOrd="0" presId="urn:microsoft.com/office/officeart/2008/layout/LinedList"/>
    <dgm:cxn modelId="{89F30096-096B-4CE4-8676-EC3E5D43682D}" type="presOf" srcId="{A73C9AF8-1175-4DA1-80AD-1FEC62EEF50A}" destId="{FE9F00BD-D470-4AD5-8B9A-5865608CDB23}" srcOrd="0" destOrd="0" presId="urn:microsoft.com/office/officeart/2008/layout/LinedList"/>
    <dgm:cxn modelId="{9BE88898-567D-41D2-9284-3FCFA788A380}" type="presOf" srcId="{C033F3CA-2637-4AE8-97EE-4ACF7DD90BE7}" destId="{5E3BDD7A-B2E4-44B8-8923-970D07A8F3E0}" srcOrd="0" destOrd="0" presId="urn:microsoft.com/office/officeart/2008/layout/LinedList"/>
    <dgm:cxn modelId="{30165AA6-7967-4307-BC48-DD4E9EFD6B11}" srcId="{3652B8CE-80B9-4238-9B86-7D51699A68A0}" destId="{B60B667D-8DFC-4833-8A0A-08E8BD98364C}" srcOrd="7" destOrd="0" parTransId="{14273E97-A4BC-4B02-893C-325C458BBBA1}" sibTransId="{6156F2E0-BBB9-47B2-B6CB-D5B726DE00CE}"/>
    <dgm:cxn modelId="{A7FD9BDE-684D-4932-8593-11A48F2B3900}" type="presOf" srcId="{6CD36951-8966-4A80-84E2-E224118A3D01}" destId="{1AA352A3-6FD9-4883-9D09-55D99497D420}" srcOrd="0" destOrd="0" presId="urn:microsoft.com/office/officeart/2008/layout/LinedList"/>
    <dgm:cxn modelId="{5AD0A8DE-4805-4229-B284-D0581F25DF2D}" srcId="{3652B8CE-80B9-4238-9B86-7D51699A68A0}" destId="{7544F77D-C137-4159-A6D9-8017651E3C80}" srcOrd="4" destOrd="0" parTransId="{96A60FE8-5CBF-42A0-B2F6-DDFE41F6B364}" sibTransId="{CC82357D-602D-4768-8780-2F5A36CCB580}"/>
    <dgm:cxn modelId="{478B00F4-E681-431A-BA35-38DAA5C3907A}" type="presOf" srcId="{3652B8CE-80B9-4238-9B86-7D51699A68A0}" destId="{37F4E0A5-597E-4E24-A2A6-1868E307176C}" srcOrd="0" destOrd="0" presId="urn:microsoft.com/office/officeart/2008/layout/LinedList"/>
    <dgm:cxn modelId="{C05D2AF9-5579-48CD-865F-3FB82929B2A2}" srcId="{3652B8CE-80B9-4238-9B86-7D51699A68A0}" destId="{A73C9AF8-1175-4DA1-80AD-1FEC62EEF50A}" srcOrd="3" destOrd="0" parTransId="{0A6CAD69-4928-465E-9520-963AD9A53E4A}" sibTransId="{8540D111-EEA7-4EB8-8029-25EFB44211FA}"/>
    <dgm:cxn modelId="{8C364AFF-001C-4B5E-A35B-F2BE8F36FE4C}" srcId="{3652B8CE-80B9-4238-9B86-7D51699A68A0}" destId="{18EACF16-9C1F-484E-9D4B-91A41CF83A42}" srcOrd="1" destOrd="0" parTransId="{F9D6BB23-1C5F-4087-9727-EC3BCE647E40}" sibTransId="{3C6510E8-8B0A-4787-B2CB-58870780E96B}"/>
    <dgm:cxn modelId="{F2002DDE-723D-4432-82EF-4E7CD860041D}" type="presParOf" srcId="{37F4E0A5-597E-4E24-A2A6-1868E307176C}" destId="{12AB9B53-B3B3-45A1-AB84-A804A2B83A20}" srcOrd="0" destOrd="0" presId="urn:microsoft.com/office/officeart/2008/layout/LinedList"/>
    <dgm:cxn modelId="{2DECC9CC-5325-4CD5-AD5A-2FD9444F3B25}" type="presParOf" srcId="{37F4E0A5-597E-4E24-A2A6-1868E307176C}" destId="{829FC279-A8B6-4800-9DB8-48A1CD529E84}" srcOrd="1" destOrd="0" presId="urn:microsoft.com/office/officeart/2008/layout/LinedList"/>
    <dgm:cxn modelId="{1AC4C216-99EE-466C-B175-FFEDAFF4A3F7}" type="presParOf" srcId="{829FC279-A8B6-4800-9DB8-48A1CD529E84}" destId="{1FC23915-7006-42F5-AC2E-5CFC057F7EA4}" srcOrd="0" destOrd="0" presId="urn:microsoft.com/office/officeart/2008/layout/LinedList"/>
    <dgm:cxn modelId="{292C832A-E730-4A35-96B8-8A6240999E34}" type="presParOf" srcId="{829FC279-A8B6-4800-9DB8-48A1CD529E84}" destId="{B28596B1-1C46-49DE-9677-980F30BE580F}" srcOrd="1" destOrd="0" presId="urn:microsoft.com/office/officeart/2008/layout/LinedList"/>
    <dgm:cxn modelId="{71F69352-EC9F-429A-AFEF-E31227B33495}" type="presParOf" srcId="{37F4E0A5-597E-4E24-A2A6-1868E307176C}" destId="{C4341218-5958-45D0-B462-2B2C1F2C618A}" srcOrd="2" destOrd="0" presId="urn:microsoft.com/office/officeart/2008/layout/LinedList"/>
    <dgm:cxn modelId="{EA032B03-0DC8-489D-9AB7-46F10B9EAF57}" type="presParOf" srcId="{37F4E0A5-597E-4E24-A2A6-1868E307176C}" destId="{B7F8ACD7-AA2B-4608-B0DF-DB57E05F0CA1}" srcOrd="3" destOrd="0" presId="urn:microsoft.com/office/officeart/2008/layout/LinedList"/>
    <dgm:cxn modelId="{F3BF72CC-C170-4E5E-A526-32444082172A}" type="presParOf" srcId="{B7F8ACD7-AA2B-4608-B0DF-DB57E05F0CA1}" destId="{082BADD7-DB8F-483A-A57D-0594D49DECAA}" srcOrd="0" destOrd="0" presId="urn:microsoft.com/office/officeart/2008/layout/LinedList"/>
    <dgm:cxn modelId="{251DE631-E748-4F99-BA51-AC9AE81D6BE5}" type="presParOf" srcId="{B7F8ACD7-AA2B-4608-B0DF-DB57E05F0CA1}" destId="{8E6751F4-4767-465C-84DB-D9D924FF86C3}" srcOrd="1" destOrd="0" presId="urn:microsoft.com/office/officeart/2008/layout/LinedList"/>
    <dgm:cxn modelId="{28873F11-24AC-4BC7-A1A3-F575F39D45E1}" type="presParOf" srcId="{37F4E0A5-597E-4E24-A2A6-1868E307176C}" destId="{5A1DB3D3-497E-48CC-8B83-7FAD6E0FFF1E}" srcOrd="4" destOrd="0" presId="urn:microsoft.com/office/officeart/2008/layout/LinedList"/>
    <dgm:cxn modelId="{5D51DDDD-25B4-4440-8FD3-98305F5EE7C0}" type="presParOf" srcId="{37F4E0A5-597E-4E24-A2A6-1868E307176C}" destId="{5E1E2ADC-4E3C-465C-932D-690A04B4D969}" srcOrd="5" destOrd="0" presId="urn:microsoft.com/office/officeart/2008/layout/LinedList"/>
    <dgm:cxn modelId="{4812C569-4D98-43DC-A1F3-FA9431C717EB}" type="presParOf" srcId="{5E1E2ADC-4E3C-465C-932D-690A04B4D969}" destId="{9087F419-5B0B-482F-B023-8B21263753FD}" srcOrd="0" destOrd="0" presId="urn:microsoft.com/office/officeart/2008/layout/LinedList"/>
    <dgm:cxn modelId="{CFF3C0AE-1D25-4F96-8561-54745D17A568}" type="presParOf" srcId="{5E1E2ADC-4E3C-465C-932D-690A04B4D969}" destId="{C593625B-B9C3-45E5-A239-43F2E921D840}" srcOrd="1" destOrd="0" presId="urn:microsoft.com/office/officeart/2008/layout/LinedList"/>
    <dgm:cxn modelId="{A47B7353-C7AF-475C-893B-F27CA9059E68}" type="presParOf" srcId="{37F4E0A5-597E-4E24-A2A6-1868E307176C}" destId="{87E83194-0DB1-4EE3-B598-EEEE3E00F44F}" srcOrd="6" destOrd="0" presId="urn:microsoft.com/office/officeart/2008/layout/LinedList"/>
    <dgm:cxn modelId="{803C5F76-40A0-4F6A-A155-EBE528E6ACEB}" type="presParOf" srcId="{37F4E0A5-597E-4E24-A2A6-1868E307176C}" destId="{6E9880F1-7500-43B7-89F3-97FD20A6CBBB}" srcOrd="7" destOrd="0" presId="urn:microsoft.com/office/officeart/2008/layout/LinedList"/>
    <dgm:cxn modelId="{149B2D90-53BA-4880-AA83-D61DA0ACBE3B}" type="presParOf" srcId="{6E9880F1-7500-43B7-89F3-97FD20A6CBBB}" destId="{FE9F00BD-D470-4AD5-8B9A-5865608CDB23}" srcOrd="0" destOrd="0" presId="urn:microsoft.com/office/officeart/2008/layout/LinedList"/>
    <dgm:cxn modelId="{741AC1B4-6D22-45A3-AB63-7A2EC666ADBE}" type="presParOf" srcId="{6E9880F1-7500-43B7-89F3-97FD20A6CBBB}" destId="{F0AD6AB2-983D-422C-8C77-399488960F9B}" srcOrd="1" destOrd="0" presId="urn:microsoft.com/office/officeart/2008/layout/LinedList"/>
    <dgm:cxn modelId="{43F688AC-FCA5-44D5-B68A-F1312FB7316F}" type="presParOf" srcId="{37F4E0A5-597E-4E24-A2A6-1868E307176C}" destId="{9263DC79-41BB-4D3D-97F3-7A583DEBEE9F}" srcOrd="8" destOrd="0" presId="urn:microsoft.com/office/officeart/2008/layout/LinedList"/>
    <dgm:cxn modelId="{8B2BF49D-84D3-4028-87EB-39A5E22AAE46}" type="presParOf" srcId="{37F4E0A5-597E-4E24-A2A6-1868E307176C}" destId="{20668FBA-8BBD-42D4-8389-8B340CECF669}" srcOrd="9" destOrd="0" presId="urn:microsoft.com/office/officeart/2008/layout/LinedList"/>
    <dgm:cxn modelId="{FA3E9E75-DA83-485B-981A-F26B4B73AAA8}" type="presParOf" srcId="{20668FBA-8BBD-42D4-8389-8B340CECF669}" destId="{DD015607-1E8D-4110-A492-8FB130E4B0E3}" srcOrd="0" destOrd="0" presId="urn:microsoft.com/office/officeart/2008/layout/LinedList"/>
    <dgm:cxn modelId="{B90C2619-6F2E-4154-81E5-25F346371770}" type="presParOf" srcId="{20668FBA-8BBD-42D4-8389-8B340CECF669}" destId="{FBFC3984-1411-43C5-A208-76C1B635FB49}" srcOrd="1" destOrd="0" presId="urn:microsoft.com/office/officeart/2008/layout/LinedList"/>
    <dgm:cxn modelId="{10FE6CFB-0F0F-459D-AFE5-04222B28DBC6}" type="presParOf" srcId="{37F4E0A5-597E-4E24-A2A6-1868E307176C}" destId="{A22E836C-9BA4-483A-A236-082F32F59E52}" srcOrd="10" destOrd="0" presId="urn:microsoft.com/office/officeart/2008/layout/LinedList"/>
    <dgm:cxn modelId="{C7C72C8C-C44B-4DC5-BC85-9E1942F2F59A}" type="presParOf" srcId="{37F4E0A5-597E-4E24-A2A6-1868E307176C}" destId="{CF35B532-DB36-4351-BE88-592239D5CA3A}" srcOrd="11" destOrd="0" presId="urn:microsoft.com/office/officeart/2008/layout/LinedList"/>
    <dgm:cxn modelId="{158249CC-CC9A-4312-B663-35DAC37EBAD9}" type="presParOf" srcId="{CF35B532-DB36-4351-BE88-592239D5CA3A}" destId="{5779DF41-73BB-42B4-8249-8F628D3F2CDF}" srcOrd="0" destOrd="0" presId="urn:microsoft.com/office/officeart/2008/layout/LinedList"/>
    <dgm:cxn modelId="{B8C29F90-6BA1-43B1-9449-6FBDA5DCE65E}" type="presParOf" srcId="{CF35B532-DB36-4351-BE88-592239D5CA3A}" destId="{EFF4DA89-24D4-4CD8-BCAC-E01854268B48}" srcOrd="1" destOrd="0" presId="urn:microsoft.com/office/officeart/2008/layout/LinedList"/>
    <dgm:cxn modelId="{3992E691-E338-4719-B3C5-AB48D222A4A8}" type="presParOf" srcId="{37F4E0A5-597E-4E24-A2A6-1868E307176C}" destId="{C59AAACA-3709-4620-A6B0-DF2CF6435FB5}" srcOrd="12" destOrd="0" presId="urn:microsoft.com/office/officeart/2008/layout/LinedList"/>
    <dgm:cxn modelId="{D1A37427-1231-4E5C-BBF1-37E0304F529B}" type="presParOf" srcId="{37F4E0A5-597E-4E24-A2A6-1868E307176C}" destId="{89533166-90CC-411A-9FA4-7A036C86F362}" srcOrd="13" destOrd="0" presId="urn:microsoft.com/office/officeart/2008/layout/LinedList"/>
    <dgm:cxn modelId="{7DC382C0-3BB9-4D83-9DAC-39627953C9D0}" type="presParOf" srcId="{89533166-90CC-411A-9FA4-7A036C86F362}" destId="{424DBB3E-040C-4EF0-8BB9-8CC52B5FAEAF}" srcOrd="0" destOrd="0" presId="urn:microsoft.com/office/officeart/2008/layout/LinedList"/>
    <dgm:cxn modelId="{37ED3114-4490-45FC-8F25-21364CE0F485}" type="presParOf" srcId="{89533166-90CC-411A-9FA4-7A036C86F362}" destId="{7A540DE4-80AB-415D-8FAE-24CB9CA05020}" srcOrd="1" destOrd="0" presId="urn:microsoft.com/office/officeart/2008/layout/LinedList"/>
    <dgm:cxn modelId="{B2446D91-4F9C-4188-BDB9-ADF52DA33911}" type="presParOf" srcId="{37F4E0A5-597E-4E24-A2A6-1868E307176C}" destId="{6D84F49E-BBEF-43DD-878F-6E4DB25799A3}" srcOrd="14" destOrd="0" presId="urn:microsoft.com/office/officeart/2008/layout/LinedList"/>
    <dgm:cxn modelId="{D6C351CB-807C-4431-9D6D-5E62CECA9E5C}" type="presParOf" srcId="{37F4E0A5-597E-4E24-A2A6-1868E307176C}" destId="{9EE75E87-F201-46EB-B686-1C8E3C48235E}" srcOrd="15" destOrd="0" presId="urn:microsoft.com/office/officeart/2008/layout/LinedList"/>
    <dgm:cxn modelId="{55623CB7-9528-4794-91E1-BEBDD0A25555}" type="presParOf" srcId="{9EE75E87-F201-46EB-B686-1C8E3C48235E}" destId="{6F4DD6DD-E4AF-4EC1-9065-5095690CA4D3}" srcOrd="0" destOrd="0" presId="urn:microsoft.com/office/officeart/2008/layout/LinedList"/>
    <dgm:cxn modelId="{DC5448F8-C27D-45B4-AA47-90763B0FBD65}" type="presParOf" srcId="{9EE75E87-F201-46EB-B686-1C8E3C48235E}" destId="{D463DA6C-1AF9-43D1-B49D-D2E434DD527D}" srcOrd="1" destOrd="0" presId="urn:microsoft.com/office/officeart/2008/layout/LinedList"/>
    <dgm:cxn modelId="{A6FA147A-AD29-4276-9027-CC3E3E75B0D1}" type="presParOf" srcId="{37F4E0A5-597E-4E24-A2A6-1868E307176C}" destId="{FD922780-0AC2-451D-92CA-089058F5999A}" srcOrd="16" destOrd="0" presId="urn:microsoft.com/office/officeart/2008/layout/LinedList"/>
    <dgm:cxn modelId="{6B418A2F-E642-436B-A85A-CB180C9589AB}" type="presParOf" srcId="{37F4E0A5-597E-4E24-A2A6-1868E307176C}" destId="{69D2EFFA-6828-476F-9115-A1D178EEDC4C}" srcOrd="17" destOrd="0" presId="urn:microsoft.com/office/officeart/2008/layout/LinedList"/>
    <dgm:cxn modelId="{E9EE7CC4-CE10-484C-89B5-BBA133DF3CC3}" type="presParOf" srcId="{69D2EFFA-6828-476F-9115-A1D178EEDC4C}" destId="{1AA352A3-6FD9-4883-9D09-55D99497D420}" srcOrd="0" destOrd="0" presId="urn:microsoft.com/office/officeart/2008/layout/LinedList"/>
    <dgm:cxn modelId="{7F60E3C5-7375-40BB-BD94-32A780693720}" type="presParOf" srcId="{69D2EFFA-6828-476F-9115-A1D178EEDC4C}" destId="{1ABCABC8-B5BE-40D1-A170-B5BF492AB4D5}" srcOrd="1" destOrd="0" presId="urn:microsoft.com/office/officeart/2008/layout/LinedList"/>
    <dgm:cxn modelId="{E631A86C-B1A2-44D5-B080-736E1E9B2525}" type="presParOf" srcId="{37F4E0A5-597E-4E24-A2A6-1868E307176C}" destId="{D3B7795D-17DD-4225-A264-EE52432EB83B}" srcOrd="18" destOrd="0" presId="urn:microsoft.com/office/officeart/2008/layout/LinedList"/>
    <dgm:cxn modelId="{9F4468CF-7C5D-4D2D-8034-942A14EFC5CA}" type="presParOf" srcId="{37F4E0A5-597E-4E24-A2A6-1868E307176C}" destId="{4B892039-E71D-42B9-8DE5-FFCA66A5B0F7}" srcOrd="19" destOrd="0" presId="urn:microsoft.com/office/officeart/2008/layout/LinedList"/>
    <dgm:cxn modelId="{5FDF8B8D-3CE3-4E88-80B9-4D26C2E9B52C}" type="presParOf" srcId="{4B892039-E71D-42B9-8DE5-FFCA66A5B0F7}" destId="{5E3BDD7A-B2E4-44B8-8923-970D07A8F3E0}" srcOrd="0" destOrd="0" presId="urn:microsoft.com/office/officeart/2008/layout/LinedList"/>
    <dgm:cxn modelId="{630C83E2-1C3F-4D76-9B1F-45711665F1A2}" type="presParOf" srcId="{4B892039-E71D-42B9-8DE5-FFCA66A5B0F7}" destId="{60FB6BB2-1E65-4D3E-BEEF-63DACADE9437}" srcOrd="1" destOrd="0" presId="urn:microsoft.com/office/officeart/2008/layout/LinedList"/>
    <dgm:cxn modelId="{E2883EDD-0F4B-43CB-8EED-8C8545F90393}" type="presParOf" srcId="{37F4E0A5-597E-4E24-A2A6-1868E307176C}" destId="{78E8B548-1F0B-4BD1-8950-A4A8C832E374}" srcOrd="20" destOrd="0" presId="urn:microsoft.com/office/officeart/2008/layout/LinedList"/>
    <dgm:cxn modelId="{119852E9-CB40-4BF9-94EA-318864206852}" type="presParOf" srcId="{37F4E0A5-597E-4E24-A2A6-1868E307176C}" destId="{0F094985-DD14-47E7-B9BA-E9D8FA5B9A56}" srcOrd="21" destOrd="0" presId="urn:microsoft.com/office/officeart/2008/layout/LinedList"/>
    <dgm:cxn modelId="{7B74A0F0-7D96-408D-A3FA-CE81417AB403}" type="presParOf" srcId="{0F094985-DD14-47E7-B9BA-E9D8FA5B9A56}" destId="{D726A41E-31B7-4021-9DC6-A5ED2F6A8CD1}" srcOrd="0" destOrd="0" presId="urn:microsoft.com/office/officeart/2008/layout/LinedList"/>
    <dgm:cxn modelId="{C602A159-CA2C-4FA9-853A-A6E0E121E140}" type="presParOf" srcId="{0F094985-DD14-47E7-B9BA-E9D8FA5B9A56}" destId="{546E2F59-6B02-4678-BF80-8A5A51415FC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18E7C924-289B-477B-A8AB-2C945469ADF2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74FD7FA-16BC-4854-A30C-BF2A72EA3121}">
      <dgm:prSet/>
      <dgm:spPr/>
      <dgm:t>
        <a:bodyPr/>
        <a:lstStyle/>
        <a:p>
          <a:r>
            <a:rPr lang="en-US"/>
            <a:t>Finlandssvenska traditioner Fester </a:t>
          </a:r>
        </a:p>
      </dgm:t>
    </dgm:pt>
    <dgm:pt modelId="{5DE3F4AA-0A3C-4CA0-9270-A3C02773F84A}" type="parTrans" cxnId="{E0CA914B-34CF-49A9-881B-406464C8ACB0}">
      <dgm:prSet/>
      <dgm:spPr/>
      <dgm:t>
        <a:bodyPr/>
        <a:lstStyle/>
        <a:p>
          <a:endParaRPr lang="en-US"/>
        </a:p>
      </dgm:t>
    </dgm:pt>
    <dgm:pt modelId="{8A1B7D57-551C-485A-8D01-3F6A25B26B82}" type="sibTrans" cxnId="{E0CA914B-34CF-49A9-881B-406464C8ACB0}">
      <dgm:prSet/>
      <dgm:spPr/>
      <dgm:t>
        <a:bodyPr/>
        <a:lstStyle/>
        <a:p>
          <a:endParaRPr lang="en-US"/>
        </a:p>
      </dgm:t>
    </dgm:pt>
    <dgm:pt modelId="{A4A9D6E4-8D5A-49AD-97F1-F36677386F74}">
      <dgm:prSet/>
      <dgm:spPr/>
      <dgm:t>
        <a:bodyPr/>
        <a:lstStyle/>
        <a:p>
          <a:r>
            <a:rPr lang="en-US" dirty="0"/>
            <a:t>• Lucia-</a:t>
          </a:r>
          <a:r>
            <a:rPr lang="en-US" dirty="0" err="1"/>
            <a:t>dagen</a:t>
          </a:r>
          <a:r>
            <a:rPr lang="en-US" dirty="0"/>
            <a:t> den 13 </a:t>
          </a:r>
          <a:r>
            <a:rPr lang="en-US" dirty="0" err="1"/>
            <a:t>december</a:t>
          </a:r>
          <a:r>
            <a:rPr lang="en-US" dirty="0"/>
            <a:t> </a:t>
          </a:r>
        </a:p>
      </dgm:t>
    </dgm:pt>
    <dgm:pt modelId="{4DFF184D-93C5-492B-8C03-94A61C71F9B1}" type="parTrans" cxnId="{ED75529A-B6FC-48EA-A207-A912F85D2C9D}">
      <dgm:prSet/>
      <dgm:spPr/>
      <dgm:t>
        <a:bodyPr/>
        <a:lstStyle/>
        <a:p>
          <a:endParaRPr lang="en-US"/>
        </a:p>
      </dgm:t>
    </dgm:pt>
    <dgm:pt modelId="{C2C7F3A2-4D9A-4892-86FA-623A22EB5B67}" type="sibTrans" cxnId="{ED75529A-B6FC-48EA-A207-A912F85D2C9D}">
      <dgm:prSet/>
      <dgm:spPr/>
      <dgm:t>
        <a:bodyPr/>
        <a:lstStyle/>
        <a:p>
          <a:endParaRPr lang="en-US"/>
        </a:p>
      </dgm:t>
    </dgm:pt>
    <dgm:pt modelId="{751F7F73-1AB4-4FE0-A55F-22C75CFBACE9}">
      <dgm:prSet/>
      <dgm:spPr/>
      <dgm:t>
        <a:bodyPr/>
        <a:lstStyle/>
        <a:p>
          <a:r>
            <a:rPr lang="en-US"/>
            <a:t>• Midsommar</a:t>
          </a:r>
        </a:p>
      </dgm:t>
    </dgm:pt>
    <dgm:pt modelId="{DF02AB88-86DD-4B87-91E7-B4366F218CEC}" type="parTrans" cxnId="{838C03D0-DB45-44C5-B617-F096B5670A26}">
      <dgm:prSet/>
      <dgm:spPr/>
      <dgm:t>
        <a:bodyPr/>
        <a:lstStyle/>
        <a:p>
          <a:endParaRPr lang="en-US"/>
        </a:p>
      </dgm:t>
    </dgm:pt>
    <dgm:pt modelId="{B0424201-A5E6-4CC9-A816-C40B728A80BA}" type="sibTrans" cxnId="{838C03D0-DB45-44C5-B617-F096B5670A26}">
      <dgm:prSet/>
      <dgm:spPr/>
      <dgm:t>
        <a:bodyPr/>
        <a:lstStyle/>
        <a:p>
          <a:endParaRPr lang="en-US"/>
        </a:p>
      </dgm:t>
    </dgm:pt>
    <dgm:pt modelId="{E4941794-DCBD-4321-8D70-A927FB30AC4D}">
      <dgm:prSet/>
      <dgm:spPr/>
      <dgm:t>
        <a:bodyPr/>
        <a:lstStyle/>
        <a:p>
          <a:r>
            <a:rPr lang="en-US"/>
            <a:t>• Kräftskiva </a:t>
          </a:r>
        </a:p>
      </dgm:t>
    </dgm:pt>
    <dgm:pt modelId="{41913816-20D0-4043-BBA3-163EC38E9580}" type="parTrans" cxnId="{1EED1C02-A79C-43DE-98DE-785DE894D2CE}">
      <dgm:prSet/>
      <dgm:spPr/>
      <dgm:t>
        <a:bodyPr/>
        <a:lstStyle/>
        <a:p>
          <a:endParaRPr lang="en-US"/>
        </a:p>
      </dgm:t>
    </dgm:pt>
    <dgm:pt modelId="{D10C5840-C075-4D06-9E8B-0F85ED58F2EA}" type="sibTrans" cxnId="{1EED1C02-A79C-43DE-98DE-785DE894D2CE}">
      <dgm:prSet/>
      <dgm:spPr/>
      <dgm:t>
        <a:bodyPr/>
        <a:lstStyle/>
        <a:p>
          <a:endParaRPr lang="en-US"/>
        </a:p>
      </dgm:t>
    </dgm:pt>
    <dgm:pt modelId="{2A8C25D6-B7CA-4B66-BC40-9391DD204EEC}">
      <dgm:prSet/>
      <dgm:spPr/>
      <dgm:t>
        <a:bodyPr/>
        <a:lstStyle/>
        <a:p>
          <a:r>
            <a:rPr lang="en-US"/>
            <a:t>Finlandismer om mat och dryck </a:t>
          </a:r>
        </a:p>
      </dgm:t>
    </dgm:pt>
    <dgm:pt modelId="{FDF36580-8899-4C61-A957-0BFB18BF748D}" type="parTrans" cxnId="{C27CD5D4-CE15-4A3D-84BB-3F347B83E2CF}">
      <dgm:prSet/>
      <dgm:spPr/>
      <dgm:t>
        <a:bodyPr/>
        <a:lstStyle/>
        <a:p>
          <a:endParaRPr lang="en-US"/>
        </a:p>
      </dgm:t>
    </dgm:pt>
    <dgm:pt modelId="{178FCC35-485D-4062-815D-41E3EDCB38DE}" type="sibTrans" cxnId="{C27CD5D4-CE15-4A3D-84BB-3F347B83E2CF}">
      <dgm:prSet/>
      <dgm:spPr/>
      <dgm:t>
        <a:bodyPr/>
        <a:lstStyle/>
        <a:p>
          <a:endParaRPr lang="en-US"/>
        </a:p>
      </dgm:t>
    </dgm:pt>
    <dgm:pt modelId="{2A0319A8-4A5C-4FD7-9EF0-01A2EB32ACD4}">
      <dgm:prSet/>
      <dgm:spPr/>
      <dgm:t>
        <a:bodyPr/>
        <a:lstStyle/>
        <a:p>
          <a:r>
            <a:rPr lang="en-US" dirty="0"/>
            <a:t>• </a:t>
          </a:r>
          <a:r>
            <a:rPr lang="en-US" dirty="0" err="1"/>
            <a:t>kanelbulle</a:t>
          </a:r>
          <a:r>
            <a:rPr lang="en-US" dirty="0"/>
            <a:t> / </a:t>
          </a:r>
          <a:r>
            <a:rPr lang="en-US" dirty="0" err="1"/>
            <a:t>öronfil</a:t>
          </a:r>
          <a:r>
            <a:rPr lang="en-US" dirty="0"/>
            <a:t> (!) (</a:t>
          </a:r>
          <a:r>
            <a:rPr lang="en-US" dirty="0" err="1"/>
            <a:t>fsv</a:t>
          </a:r>
          <a:r>
            <a:rPr lang="en-US" dirty="0"/>
            <a:t>) </a:t>
          </a:r>
        </a:p>
      </dgm:t>
    </dgm:pt>
    <dgm:pt modelId="{9C1958DC-F4AE-4580-AA82-B5D412DD48B8}" type="parTrans" cxnId="{471913B3-9194-45A4-8DC8-36745AEA59DE}">
      <dgm:prSet/>
      <dgm:spPr/>
      <dgm:t>
        <a:bodyPr/>
        <a:lstStyle/>
        <a:p>
          <a:endParaRPr lang="en-US"/>
        </a:p>
      </dgm:t>
    </dgm:pt>
    <dgm:pt modelId="{E08119D9-67D0-44D7-A1FB-AD8F4FFA8A3B}" type="sibTrans" cxnId="{471913B3-9194-45A4-8DC8-36745AEA59DE}">
      <dgm:prSet/>
      <dgm:spPr/>
      <dgm:t>
        <a:bodyPr/>
        <a:lstStyle/>
        <a:p>
          <a:endParaRPr lang="en-US"/>
        </a:p>
      </dgm:t>
    </dgm:pt>
    <dgm:pt modelId="{BC994117-C0B0-43A9-B5C9-06298150DA6A}">
      <dgm:prSet/>
      <dgm:spPr/>
      <dgm:t>
        <a:bodyPr/>
        <a:lstStyle/>
        <a:p>
          <a:r>
            <a:rPr lang="en-US"/>
            <a:t>• äta en kanelbulle – ge någon en örfil (S) </a:t>
          </a:r>
        </a:p>
      </dgm:t>
    </dgm:pt>
    <dgm:pt modelId="{8BE1D6A2-A135-443F-83F9-CB2EED0C3770}" type="parTrans" cxnId="{172DC1C4-48A4-4845-B291-23F130B2B7A8}">
      <dgm:prSet/>
      <dgm:spPr/>
      <dgm:t>
        <a:bodyPr/>
        <a:lstStyle/>
        <a:p>
          <a:endParaRPr lang="en-US"/>
        </a:p>
      </dgm:t>
    </dgm:pt>
    <dgm:pt modelId="{914BAC08-85C0-4A9C-8FC4-3C5D90F539BE}" type="sibTrans" cxnId="{172DC1C4-48A4-4845-B291-23F130B2B7A8}">
      <dgm:prSet/>
      <dgm:spPr/>
      <dgm:t>
        <a:bodyPr/>
        <a:lstStyle/>
        <a:p>
          <a:endParaRPr lang="en-US"/>
        </a:p>
      </dgm:t>
    </dgm:pt>
    <dgm:pt modelId="{3DB32474-17C7-41BD-844C-D4A8D2A25821}">
      <dgm:prSet/>
      <dgm:spPr/>
      <dgm:t>
        <a:bodyPr/>
        <a:lstStyle/>
        <a:p>
          <a:r>
            <a:rPr lang="en-US"/>
            <a:t>• fralla or macka / semla (!) (fsv) •</a:t>
          </a:r>
        </a:p>
      </dgm:t>
    </dgm:pt>
    <dgm:pt modelId="{AED29B64-2445-4507-B8E5-5A02DB6F0156}" type="parTrans" cxnId="{169820C5-817F-4DF4-A985-85B9C5B6362E}">
      <dgm:prSet/>
      <dgm:spPr/>
      <dgm:t>
        <a:bodyPr/>
        <a:lstStyle/>
        <a:p>
          <a:endParaRPr lang="en-US"/>
        </a:p>
      </dgm:t>
    </dgm:pt>
    <dgm:pt modelId="{99A0DC2A-0F7D-4E31-9F1A-EA10A37B1FE0}" type="sibTrans" cxnId="{169820C5-817F-4DF4-A985-85B9C5B6362E}">
      <dgm:prSet/>
      <dgm:spPr/>
      <dgm:t>
        <a:bodyPr/>
        <a:lstStyle/>
        <a:p>
          <a:endParaRPr lang="en-US"/>
        </a:p>
      </dgm:t>
    </dgm:pt>
    <dgm:pt modelId="{065951BC-2022-42D8-B760-4AEEBC204E85}">
      <dgm:prSet/>
      <dgm:spPr/>
      <dgm:t>
        <a:bodyPr/>
        <a:lstStyle/>
        <a:p>
          <a:r>
            <a:rPr lang="en-US"/>
            <a:t>semla in Finland = a filled sandwich – semla in Sweden = a baked bun filled with whipped cream and jam </a:t>
          </a:r>
        </a:p>
      </dgm:t>
    </dgm:pt>
    <dgm:pt modelId="{DADC62A8-8F9E-4C94-8747-4738FC182887}" type="parTrans" cxnId="{D270068E-B64F-46DD-90E5-FC05DC341665}">
      <dgm:prSet/>
      <dgm:spPr/>
      <dgm:t>
        <a:bodyPr/>
        <a:lstStyle/>
        <a:p>
          <a:endParaRPr lang="en-US"/>
        </a:p>
      </dgm:t>
    </dgm:pt>
    <dgm:pt modelId="{11E83BA0-49BA-41A7-965F-BB402EF80B6C}" type="sibTrans" cxnId="{D270068E-B64F-46DD-90E5-FC05DC341665}">
      <dgm:prSet/>
      <dgm:spPr/>
      <dgm:t>
        <a:bodyPr/>
        <a:lstStyle/>
        <a:p>
          <a:endParaRPr lang="en-US"/>
        </a:p>
      </dgm:t>
    </dgm:pt>
    <dgm:pt modelId="{D537DF15-4C39-4D18-BBCE-B8CD53E1F514}">
      <dgm:prSet/>
      <dgm:spPr/>
      <dgm:t>
        <a:bodyPr/>
        <a:lstStyle/>
        <a:p>
          <a:r>
            <a:rPr lang="en-US"/>
            <a:t>• ostsemla (fsv) – en fralla med ost / ostmacka </a:t>
          </a:r>
        </a:p>
      </dgm:t>
    </dgm:pt>
    <dgm:pt modelId="{0ACD4D0E-4E6E-4193-8400-B4C7C2BB03ED}" type="parTrans" cxnId="{060E0403-5B71-4996-BD43-B5593A6DFC22}">
      <dgm:prSet/>
      <dgm:spPr/>
      <dgm:t>
        <a:bodyPr/>
        <a:lstStyle/>
        <a:p>
          <a:endParaRPr lang="en-US"/>
        </a:p>
      </dgm:t>
    </dgm:pt>
    <dgm:pt modelId="{DA4F6490-B7BF-4847-A1ED-FA880151629F}" type="sibTrans" cxnId="{060E0403-5B71-4996-BD43-B5593A6DFC22}">
      <dgm:prSet/>
      <dgm:spPr/>
      <dgm:t>
        <a:bodyPr/>
        <a:lstStyle/>
        <a:p>
          <a:endParaRPr lang="en-US"/>
        </a:p>
      </dgm:t>
    </dgm:pt>
    <dgm:pt modelId="{CCBADF58-5B2E-4ED1-BD2E-99A96339AB69}">
      <dgm:prSet/>
      <dgm:spPr/>
      <dgm:t>
        <a:bodyPr/>
        <a:lstStyle/>
        <a:p>
          <a:r>
            <a:rPr lang="en-US"/>
            <a:t>• tårta = kaka (fsv) </a:t>
          </a:r>
        </a:p>
      </dgm:t>
    </dgm:pt>
    <dgm:pt modelId="{5FBFDFD9-D6F8-4454-8CC9-A6C544268667}" type="parTrans" cxnId="{0E1A4882-B3AC-452E-A8F6-BADFF2834F5F}">
      <dgm:prSet/>
      <dgm:spPr/>
      <dgm:t>
        <a:bodyPr/>
        <a:lstStyle/>
        <a:p>
          <a:endParaRPr lang="en-US"/>
        </a:p>
      </dgm:t>
    </dgm:pt>
    <dgm:pt modelId="{FCFD638A-3742-40CD-B7A8-2E4357B830D2}" type="sibTrans" cxnId="{0E1A4882-B3AC-452E-A8F6-BADFF2834F5F}">
      <dgm:prSet/>
      <dgm:spPr/>
      <dgm:t>
        <a:bodyPr/>
        <a:lstStyle/>
        <a:p>
          <a:endParaRPr lang="en-US"/>
        </a:p>
      </dgm:t>
    </dgm:pt>
    <dgm:pt modelId="{3E873AC0-FE75-41C6-BAFC-AE99E5F4C8B7}">
      <dgm:prSet/>
      <dgm:spPr/>
      <dgm:t>
        <a:bodyPr/>
        <a:lstStyle/>
        <a:p>
          <a:r>
            <a:rPr lang="en-US"/>
            <a:t>• choklad = kakao (fsv)</a:t>
          </a:r>
        </a:p>
      </dgm:t>
    </dgm:pt>
    <dgm:pt modelId="{8F320FA4-E9E4-4854-8F82-604F9B5976AE}" type="parTrans" cxnId="{76801E6F-0F97-456F-95BA-1F10A16D9186}">
      <dgm:prSet/>
      <dgm:spPr/>
      <dgm:t>
        <a:bodyPr/>
        <a:lstStyle/>
        <a:p>
          <a:endParaRPr lang="en-US"/>
        </a:p>
      </dgm:t>
    </dgm:pt>
    <dgm:pt modelId="{DD8B20C2-D04A-4A43-9772-9554D4E5532A}" type="sibTrans" cxnId="{76801E6F-0F97-456F-95BA-1F10A16D9186}">
      <dgm:prSet/>
      <dgm:spPr/>
      <dgm:t>
        <a:bodyPr/>
        <a:lstStyle/>
        <a:p>
          <a:endParaRPr lang="en-US"/>
        </a:p>
      </dgm:t>
    </dgm:pt>
    <dgm:pt modelId="{CFE3C99C-721C-4616-BF41-A5A6CC82664E}" type="pres">
      <dgm:prSet presAssocID="{18E7C924-289B-477B-A8AB-2C945469ADF2}" presName="diagram" presStyleCnt="0">
        <dgm:presLayoutVars>
          <dgm:dir/>
          <dgm:resizeHandles val="exact"/>
        </dgm:presLayoutVars>
      </dgm:prSet>
      <dgm:spPr/>
    </dgm:pt>
    <dgm:pt modelId="{C61F2638-CF44-4D3D-9A98-71165E252D6B}" type="pres">
      <dgm:prSet presAssocID="{174FD7FA-16BC-4854-A30C-BF2A72EA3121}" presName="node" presStyleLbl="node1" presStyleIdx="0" presStyleCnt="12">
        <dgm:presLayoutVars>
          <dgm:bulletEnabled val="1"/>
        </dgm:presLayoutVars>
      </dgm:prSet>
      <dgm:spPr/>
    </dgm:pt>
    <dgm:pt modelId="{715D220C-6547-4224-BECF-46365D872566}" type="pres">
      <dgm:prSet presAssocID="{8A1B7D57-551C-485A-8D01-3F6A25B26B82}" presName="sibTrans" presStyleCnt="0"/>
      <dgm:spPr/>
    </dgm:pt>
    <dgm:pt modelId="{92DE6D86-5E4F-4784-AF1C-265125EAC903}" type="pres">
      <dgm:prSet presAssocID="{A4A9D6E4-8D5A-49AD-97F1-F36677386F74}" presName="node" presStyleLbl="node1" presStyleIdx="1" presStyleCnt="12">
        <dgm:presLayoutVars>
          <dgm:bulletEnabled val="1"/>
        </dgm:presLayoutVars>
      </dgm:prSet>
      <dgm:spPr/>
    </dgm:pt>
    <dgm:pt modelId="{E08F41EA-70FB-41A0-9AC1-D2281D9C657B}" type="pres">
      <dgm:prSet presAssocID="{C2C7F3A2-4D9A-4892-86FA-623A22EB5B67}" presName="sibTrans" presStyleCnt="0"/>
      <dgm:spPr/>
    </dgm:pt>
    <dgm:pt modelId="{17F9643A-C5ED-453D-9855-8BCB829D74EC}" type="pres">
      <dgm:prSet presAssocID="{751F7F73-1AB4-4FE0-A55F-22C75CFBACE9}" presName="node" presStyleLbl="node1" presStyleIdx="2" presStyleCnt="12">
        <dgm:presLayoutVars>
          <dgm:bulletEnabled val="1"/>
        </dgm:presLayoutVars>
      </dgm:prSet>
      <dgm:spPr/>
    </dgm:pt>
    <dgm:pt modelId="{A636DC26-F0EA-4C9A-9631-422132BF5738}" type="pres">
      <dgm:prSet presAssocID="{B0424201-A5E6-4CC9-A816-C40B728A80BA}" presName="sibTrans" presStyleCnt="0"/>
      <dgm:spPr/>
    </dgm:pt>
    <dgm:pt modelId="{13343C52-4A07-4658-8F47-84B3507C01DF}" type="pres">
      <dgm:prSet presAssocID="{E4941794-DCBD-4321-8D70-A927FB30AC4D}" presName="node" presStyleLbl="node1" presStyleIdx="3" presStyleCnt="12">
        <dgm:presLayoutVars>
          <dgm:bulletEnabled val="1"/>
        </dgm:presLayoutVars>
      </dgm:prSet>
      <dgm:spPr/>
    </dgm:pt>
    <dgm:pt modelId="{3DBAA722-FECF-4400-871F-67093DC3D044}" type="pres">
      <dgm:prSet presAssocID="{D10C5840-C075-4D06-9E8B-0F85ED58F2EA}" presName="sibTrans" presStyleCnt="0"/>
      <dgm:spPr/>
    </dgm:pt>
    <dgm:pt modelId="{7B63045D-12C1-465D-A95E-A21604565C48}" type="pres">
      <dgm:prSet presAssocID="{2A8C25D6-B7CA-4B66-BC40-9391DD204EEC}" presName="node" presStyleLbl="node1" presStyleIdx="4" presStyleCnt="12">
        <dgm:presLayoutVars>
          <dgm:bulletEnabled val="1"/>
        </dgm:presLayoutVars>
      </dgm:prSet>
      <dgm:spPr/>
    </dgm:pt>
    <dgm:pt modelId="{F428D6EB-6FF0-49E9-A388-DC5C84D96268}" type="pres">
      <dgm:prSet presAssocID="{178FCC35-485D-4062-815D-41E3EDCB38DE}" presName="sibTrans" presStyleCnt="0"/>
      <dgm:spPr/>
    </dgm:pt>
    <dgm:pt modelId="{28B6D7EC-3303-4594-A0EF-39BA8B478AC8}" type="pres">
      <dgm:prSet presAssocID="{2A0319A8-4A5C-4FD7-9EF0-01A2EB32ACD4}" presName="node" presStyleLbl="node1" presStyleIdx="5" presStyleCnt="12">
        <dgm:presLayoutVars>
          <dgm:bulletEnabled val="1"/>
        </dgm:presLayoutVars>
      </dgm:prSet>
      <dgm:spPr/>
    </dgm:pt>
    <dgm:pt modelId="{1E5AE3FA-0F04-4EA7-9964-F86F56448FE7}" type="pres">
      <dgm:prSet presAssocID="{E08119D9-67D0-44D7-A1FB-AD8F4FFA8A3B}" presName="sibTrans" presStyleCnt="0"/>
      <dgm:spPr/>
    </dgm:pt>
    <dgm:pt modelId="{FE87BD0E-7131-40F8-9186-EABB2EFF4F22}" type="pres">
      <dgm:prSet presAssocID="{BC994117-C0B0-43A9-B5C9-06298150DA6A}" presName="node" presStyleLbl="node1" presStyleIdx="6" presStyleCnt="12">
        <dgm:presLayoutVars>
          <dgm:bulletEnabled val="1"/>
        </dgm:presLayoutVars>
      </dgm:prSet>
      <dgm:spPr/>
    </dgm:pt>
    <dgm:pt modelId="{405CF6D4-F318-4921-A7CD-ABF147C7CF99}" type="pres">
      <dgm:prSet presAssocID="{914BAC08-85C0-4A9C-8FC4-3C5D90F539BE}" presName="sibTrans" presStyleCnt="0"/>
      <dgm:spPr/>
    </dgm:pt>
    <dgm:pt modelId="{CA946238-BA60-49A8-AB69-B0D522F08A47}" type="pres">
      <dgm:prSet presAssocID="{3DB32474-17C7-41BD-844C-D4A8D2A25821}" presName="node" presStyleLbl="node1" presStyleIdx="7" presStyleCnt="12">
        <dgm:presLayoutVars>
          <dgm:bulletEnabled val="1"/>
        </dgm:presLayoutVars>
      </dgm:prSet>
      <dgm:spPr/>
    </dgm:pt>
    <dgm:pt modelId="{D3C6075F-A3D2-480E-896E-94B96E285BB7}" type="pres">
      <dgm:prSet presAssocID="{99A0DC2A-0F7D-4E31-9F1A-EA10A37B1FE0}" presName="sibTrans" presStyleCnt="0"/>
      <dgm:spPr/>
    </dgm:pt>
    <dgm:pt modelId="{E19F1786-6799-4EC5-B3AD-ADA3D1F9ECC7}" type="pres">
      <dgm:prSet presAssocID="{065951BC-2022-42D8-B760-4AEEBC204E85}" presName="node" presStyleLbl="node1" presStyleIdx="8" presStyleCnt="12">
        <dgm:presLayoutVars>
          <dgm:bulletEnabled val="1"/>
        </dgm:presLayoutVars>
      </dgm:prSet>
      <dgm:spPr/>
    </dgm:pt>
    <dgm:pt modelId="{8003C9BB-CC89-47A9-AE6A-B002F6D31695}" type="pres">
      <dgm:prSet presAssocID="{11E83BA0-49BA-41A7-965F-BB402EF80B6C}" presName="sibTrans" presStyleCnt="0"/>
      <dgm:spPr/>
    </dgm:pt>
    <dgm:pt modelId="{F2B2A573-B4E4-4BEE-A500-4013374FB3DC}" type="pres">
      <dgm:prSet presAssocID="{D537DF15-4C39-4D18-BBCE-B8CD53E1F514}" presName="node" presStyleLbl="node1" presStyleIdx="9" presStyleCnt="12">
        <dgm:presLayoutVars>
          <dgm:bulletEnabled val="1"/>
        </dgm:presLayoutVars>
      </dgm:prSet>
      <dgm:spPr/>
    </dgm:pt>
    <dgm:pt modelId="{6649F770-85AB-4101-BE8C-3F802F69F4FB}" type="pres">
      <dgm:prSet presAssocID="{DA4F6490-B7BF-4847-A1ED-FA880151629F}" presName="sibTrans" presStyleCnt="0"/>
      <dgm:spPr/>
    </dgm:pt>
    <dgm:pt modelId="{EDC26973-6FD9-4527-B3C3-C993757B343A}" type="pres">
      <dgm:prSet presAssocID="{CCBADF58-5B2E-4ED1-BD2E-99A96339AB69}" presName="node" presStyleLbl="node1" presStyleIdx="10" presStyleCnt="12">
        <dgm:presLayoutVars>
          <dgm:bulletEnabled val="1"/>
        </dgm:presLayoutVars>
      </dgm:prSet>
      <dgm:spPr/>
    </dgm:pt>
    <dgm:pt modelId="{53DCB966-F281-447D-8456-BD22F4A3F4A9}" type="pres">
      <dgm:prSet presAssocID="{FCFD638A-3742-40CD-B7A8-2E4357B830D2}" presName="sibTrans" presStyleCnt="0"/>
      <dgm:spPr/>
    </dgm:pt>
    <dgm:pt modelId="{B45C0CA2-63E0-4070-8ADD-743AFF2420B4}" type="pres">
      <dgm:prSet presAssocID="{3E873AC0-FE75-41C6-BAFC-AE99E5F4C8B7}" presName="node" presStyleLbl="node1" presStyleIdx="11" presStyleCnt="12">
        <dgm:presLayoutVars>
          <dgm:bulletEnabled val="1"/>
        </dgm:presLayoutVars>
      </dgm:prSet>
      <dgm:spPr/>
    </dgm:pt>
  </dgm:ptLst>
  <dgm:cxnLst>
    <dgm:cxn modelId="{1EED1C02-A79C-43DE-98DE-785DE894D2CE}" srcId="{18E7C924-289B-477B-A8AB-2C945469ADF2}" destId="{E4941794-DCBD-4321-8D70-A927FB30AC4D}" srcOrd="3" destOrd="0" parTransId="{41913816-20D0-4043-BBA3-163EC38E9580}" sibTransId="{D10C5840-C075-4D06-9E8B-0F85ED58F2EA}"/>
    <dgm:cxn modelId="{060E0403-5B71-4996-BD43-B5593A6DFC22}" srcId="{18E7C924-289B-477B-A8AB-2C945469ADF2}" destId="{D537DF15-4C39-4D18-BBCE-B8CD53E1F514}" srcOrd="9" destOrd="0" parTransId="{0ACD4D0E-4E6E-4193-8400-B4C7C2BB03ED}" sibTransId="{DA4F6490-B7BF-4847-A1ED-FA880151629F}"/>
    <dgm:cxn modelId="{E96D3819-2D64-4A4F-ADF7-C52E6D04482C}" type="presOf" srcId="{E4941794-DCBD-4321-8D70-A927FB30AC4D}" destId="{13343C52-4A07-4658-8F47-84B3507C01DF}" srcOrd="0" destOrd="0" presId="urn:microsoft.com/office/officeart/2005/8/layout/default"/>
    <dgm:cxn modelId="{24900B37-9EB3-4A52-8C12-96912417278B}" type="presOf" srcId="{751F7F73-1AB4-4FE0-A55F-22C75CFBACE9}" destId="{17F9643A-C5ED-453D-9855-8BCB829D74EC}" srcOrd="0" destOrd="0" presId="urn:microsoft.com/office/officeart/2005/8/layout/default"/>
    <dgm:cxn modelId="{79CF2B5C-C70F-47A5-9471-1FF60FC22BAD}" type="presOf" srcId="{3E873AC0-FE75-41C6-BAFC-AE99E5F4C8B7}" destId="{B45C0CA2-63E0-4070-8ADD-743AFF2420B4}" srcOrd="0" destOrd="0" presId="urn:microsoft.com/office/officeart/2005/8/layout/default"/>
    <dgm:cxn modelId="{7A633947-64CD-4EB0-85A9-729494F8EFBB}" type="presOf" srcId="{18E7C924-289B-477B-A8AB-2C945469ADF2}" destId="{CFE3C99C-721C-4616-BF41-A5A6CC82664E}" srcOrd="0" destOrd="0" presId="urn:microsoft.com/office/officeart/2005/8/layout/default"/>
    <dgm:cxn modelId="{E0CA914B-34CF-49A9-881B-406464C8ACB0}" srcId="{18E7C924-289B-477B-A8AB-2C945469ADF2}" destId="{174FD7FA-16BC-4854-A30C-BF2A72EA3121}" srcOrd="0" destOrd="0" parTransId="{5DE3F4AA-0A3C-4CA0-9270-A3C02773F84A}" sibTransId="{8A1B7D57-551C-485A-8D01-3F6A25B26B82}"/>
    <dgm:cxn modelId="{76801E6F-0F97-456F-95BA-1F10A16D9186}" srcId="{18E7C924-289B-477B-A8AB-2C945469ADF2}" destId="{3E873AC0-FE75-41C6-BAFC-AE99E5F4C8B7}" srcOrd="11" destOrd="0" parTransId="{8F320FA4-E9E4-4854-8F82-604F9B5976AE}" sibTransId="{DD8B20C2-D04A-4A43-9772-9554D4E5532A}"/>
    <dgm:cxn modelId="{9033C57D-9314-48BF-ABB7-97AEA19E8F33}" type="presOf" srcId="{174FD7FA-16BC-4854-A30C-BF2A72EA3121}" destId="{C61F2638-CF44-4D3D-9A98-71165E252D6B}" srcOrd="0" destOrd="0" presId="urn:microsoft.com/office/officeart/2005/8/layout/default"/>
    <dgm:cxn modelId="{0E1A4882-B3AC-452E-A8F6-BADFF2834F5F}" srcId="{18E7C924-289B-477B-A8AB-2C945469ADF2}" destId="{CCBADF58-5B2E-4ED1-BD2E-99A96339AB69}" srcOrd="10" destOrd="0" parTransId="{5FBFDFD9-D6F8-4454-8CC9-A6C544268667}" sibTransId="{FCFD638A-3742-40CD-B7A8-2E4357B830D2}"/>
    <dgm:cxn modelId="{C3A39A8A-E679-41B3-94AC-511E4DFD6539}" type="presOf" srcId="{A4A9D6E4-8D5A-49AD-97F1-F36677386F74}" destId="{92DE6D86-5E4F-4784-AF1C-265125EAC903}" srcOrd="0" destOrd="0" presId="urn:microsoft.com/office/officeart/2005/8/layout/default"/>
    <dgm:cxn modelId="{D270068E-B64F-46DD-90E5-FC05DC341665}" srcId="{18E7C924-289B-477B-A8AB-2C945469ADF2}" destId="{065951BC-2022-42D8-B760-4AEEBC204E85}" srcOrd="8" destOrd="0" parTransId="{DADC62A8-8F9E-4C94-8747-4738FC182887}" sibTransId="{11E83BA0-49BA-41A7-965F-BB402EF80B6C}"/>
    <dgm:cxn modelId="{ED75529A-B6FC-48EA-A207-A912F85D2C9D}" srcId="{18E7C924-289B-477B-A8AB-2C945469ADF2}" destId="{A4A9D6E4-8D5A-49AD-97F1-F36677386F74}" srcOrd="1" destOrd="0" parTransId="{4DFF184D-93C5-492B-8C03-94A61C71F9B1}" sibTransId="{C2C7F3A2-4D9A-4892-86FA-623A22EB5B67}"/>
    <dgm:cxn modelId="{A235B3A0-C60D-4B74-9260-1584160E8DC6}" type="presOf" srcId="{065951BC-2022-42D8-B760-4AEEBC204E85}" destId="{E19F1786-6799-4EC5-B3AD-ADA3D1F9ECC7}" srcOrd="0" destOrd="0" presId="urn:microsoft.com/office/officeart/2005/8/layout/default"/>
    <dgm:cxn modelId="{EDE157A4-61C8-494F-9CC5-C02539971C65}" type="presOf" srcId="{CCBADF58-5B2E-4ED1-BD2E-99A96339AB69}" destId="{EDC26973-6FD9-4527-B3C3-C993757B343A}" srcOrd="0" destOrd="0" presId="urn:microsoft.com/office/officeart/2005/8/layout/default"/>
    <dgm:cxn modelId="{36D757B2-B535-415B-A7E8-747BE2069171}" type="presOf" srcId="{2A0319A8-4A5C-4FD7-9EF0-01A2EB32ACD4}" destId="{28B6D7EC-3303-4594-A0EF-39BA8B478AC8}" srcOrd="0" destOrd="0" presId="urn:microsoft.com/office/officeart/2005/8/layout/default"/>
    <dgm:cxn modelId="{471913B3-9194-45A4-8DC8-36745AEA59DE}" srcId="{18E7C924-289B-477B-A8AB-2C945469ADF2}" destId="{2A0319A8-4A5C-4FD7-9EF0-01A2EB32ACD4}" srcOrd="5" destOrd="0" parTransId="{9C1958DC-F4AE-4580-AA82-B5D412DD48B8}" sibTransId="{E08119D9-67D0-44D7-A1FB-AD8F4FFA8A3B}"/>
    <dgm:cxn modelId="{172DC1C4-48A4-4845-B291-23F130B2B7A8}" srcId="{18E7C924-289B-477B-A8AB-2C945469ADF2}" destId="{BC994117-C0B0-43A9-B5C9-06298150DA6A}" srcOrd="6" destOrd="0" parTransId="{8BE1D6A2-A135-443F-83F9-CB2EED0C3770}" sibTransId="{914BAC08-85C0-4A9C-8FC4-3C5D90F539BE}"/>
    <dgm:cxn modelId="{169820C5-817F-4DF4-A985-85B9C5B6362E}" srcId="{18E7C924-289B-477B-A8AB-2C945469ADF2}" destId="{3DB32474-17C7-41BD-844C-D4A8D2A25821}" srcOrd="7" destOrd="0" parTransId="{AED29B64-2445-4507-B8E5-5A02DB6F0156}" sibTransId="{99A0DC2A-0F7D-4E31-9F1A-EA10A37B1FE0}"/>
    <dgm:cxn modelId="{838C03D0-DB45-44C5-B617-F096B5670A26}" srcId="{18E7C924-289B-477B-A8AB-2C945469ADF2}" destId="{751F7F73-1AB4-4FE0-A55F-22C75CFBACE9}" srcOrd="2" destOrd="0" parTransId="{DF02AB88-86DD-4B87-91E7-B4366F218CEC}" sibTransId="{B0424201-A5E6-4CC9-A816-C40B728A80BA}"/>
    <dgm:cxn modelId="{C27CD5D4-CE15-4A3D-84BB-3F347B83E2CF}" srcId="{18E7C924-289B-477B-A8AB-2C945469ADF2}" destId="{2A8C25D6-B7CA-4B66-BC40-9391DD204EEC}" srcOrd="4" destOrd="0" parTransId="{FDF36580-8899-4C61-A957-0BFB18BF748D}" sibTransId="{178FCC35-485D-4062-815D-41E3EDCB38DE}"/>
    <dgm:cxn modelId="{2F21B7DC-0F8C-45BC-B164-731D7D211EFA}" type="presOf" srcId="{BC994117-C0B0-43A9-B5C9-06298150DA6A}" destId="{FE87BD0E-7131-40F8-9186-EABB2EFF4F22}" srcOrd="0" destOrd="0" presId="urn:microsoft.com/office/officeart/2005/8/layout/default"/>
    <dgm:cxn modelId="{614CE0DF-E4E5-403F-9734-D9378A4A22C1}" type="presOf" srcId="{D537DF15-4C39-4D18-BBCE-B8CD53E1F514}" destId="{F2B2A573-B4E4-4BEE-A500-4013374FB3DC}" srcOrd="0" destOrd="0" presId="urn:microsoft.com/office/officeart/2005/8/layout/default"/>
    <dgm:cxn modelId="{772B33E9-9EF4-441D-B94C-2E7014F08D0B}" type="presOf" srcId="{2A8C25D6-B7CA-4B66-BC40-9391DD204EEC}" destId="{7B63045D-12C1-465D-A95E-A21604565C48}" srcOrd="0" destOrd="0" presId="urn:microsoft.com/office/officeart/2005/8/layout/default"/>
    <dgm:cxn modelId="{7970ABFF-41BC-4323-81A5-FAA73867577D}" type="presOf" srcId="{3DB32474-17C7-41BD-844C-D4A8D2A25821}" destId="{CA946238-BA60-49A8-AB69-B0D522F08A47}" srcOrd="0" destOrd="0" presId="urn:microsoft.com/office/officeart/2005/8/layout/default"/>
    <dgm:cxn modelId="{2BFB3779-2245-466A-9E58-9CFA372AF81B}" type="presParOf" srcId="{CFE3C99C-721C-4616-BF41-A5A6CC82664E}" destId="{C61F2638-CF44-4D3D-9A98-71165E252D6B}" srcOrd="0" destOrd="0" presId="urn:microsoft.com/office/officeart/2005/8/layout/default"/>
    <dgm:cxn modelId="{B1E6585C-19CE-4F95-9CB4-667B11E743C2}" type="presParOf" srcId="{CFE3C99C-721C-4616-BF41-A5A6CC82664E}" destId="{715D220C-6547-4224-BECF-46365D872566}" srcOrd="1" destOrd="0" presId="urn:microsoft.com/office/officeart/2005/8/layout/default"/>
    <dgm:cxn modelId="{9573614E-D8A3-4A08-88E3-7BC88BFB6F03}" type="presParOf" srcId="{CFE3C99C-721C-4616-BF41-A5A6CC82664E}" destId="{92DE6D86-5E4F-4784-AF1C-265125EAC903}" srcOrd="2" destOrd="0" presId="urn:microsoft.com/office/officeart/2005/8/layout/default"/>
    <dgm:cxn modelId="{851E0AA4-2820-4F95-8E71-2A86DF1116D4}" type="presParOf" srcId="{CFE3C99C-721C-4616-BF41-A5A6CC82664E}" destId="{E08F41EA-70FB-41A0-9AC1-D2281D9C657B}" srcOrd="3" destOrd="0" presId="urn:microsoft.com/office/officeart/2005/8/layout/default"/>
    <dgm:cxn modelId="{CB9D23DD-D452-4718-98A8-A068B08331E1}" type="presParOf" srcId="{CFE3C99C-721C-4616-BF41-A5A6CC82664E}" destId="{17F9643A-C5ED-453D-9855-8BCB829D74EC}" srcOrd="4" destOrd="0" presId="urn:microsoft.com/office/officeart/2005/8/layout/default"/>
    <dgm:cxn modelId="{02A90A47-188B-449C-A255-B899CD4FDF48}" type="presParOf" srcId="{CFE3C99C-721C-4616-BF41-A5A6CC82664E}" destId="{A636DC26-F0EA-4C9A-9631-422132BF5738}" srcOrd="5" destOrd="0" presId="urn:microsoft.com/office/officeart/2005/8/layout/default"/>
    <dgm:cxn modelId="{5DC7B66C-D630-4AC9-BD58-4665A0C3D749}" type="presParOf" srcId="{CFE3C99C-721C-4616-BF41-A5A6CC82664E}" destId="{13343C52-4A07-4658-8F47-84B3507C01DF}" srcOrd="6" destOrd="0" presId="urn:microsoft.com/office/officeart/2005/8/layout/default"/>
    <dgm:cxn modelId="{781F38CC-7564-4A94-A39F-0CF7AE4FA0F3}" type="presParOf" srcId="{CFE3C99C-721C-4616-BF41-A5A6CC82664E}" destId="{3DBAA722-FECF-4400-871F-67093DC3D044}" srcOrd="7" destOrd="0" presId="urn:microsoft.com/office/officeart/2005/8/layout/default"/>
    <dgm:cxn modelId="{AD9233D6-0AB3-45EB-B9B8-BFBF1E0A9C17}" type="presParOf" srcId="{CFE3C99C-721C-4616-BF41-A5A6CC82664E}" destId="{7B63045D-12C1-465D-A95E-A21604565C48}" srcOrd="8" destOrd="0" presId="urn:microsoft.com/office/officeart/2005/8/layout/default"/>
    <dgm:cxn modelId="{FE7FC5AB-0C08-4BEA-A1F3-51C1FEF30359}" type="presParOf" srcId="{CFE3C99C-721C-4616-BF41-A5A6CC82664E}" destId="{F428D6EB-6FF0-49E9-A388-DC5C84D96268}" srcOrd="9" destOrd="0" presId="urn:microsoft.com/office/officeart/2005/8/layout/default"/>
    <dgm:cxn modelId="{65D57A72-07BE-4BFC-BC92-E0F38D794FA5}" type="presParOf" srcId="{CFE3C99C-721C-4616-BF41-A5A6CC82664E}" destId="{28B6D7EC-3303-4594-A0EF-39BA8B478AC8}" srcOrd="10" destOrd="0" presId="urn:microsoft.com/office/officeart/2005/8/layout/default"/>
    <dgm:cxn modelId="{9005CF7E-EF64-4089-BEF1-23B0210FBCAD}" type="presParOf" srcId="{CFE3C99C-721C-4616-BF41-A5A6CC82664E}" destId="{1E5AE3FA-0F04-4EA7-9964-F86F56448FE7}" srcOrd="11" destOrd="0" presId="urn:microsoft.com/office/officeart/2005/8/layout/default"/>
    <dgm:cxn modelId="{6C8542EA-4343-4B5A-9B29-100EE6A416FA}" type="presParOf" srcId="{CFE3C99C-721C-4616-BF41-A5A6CC82664E}" destId="{FE87BD0E-7131-40F8-9186-EABB2EFF4F22}" srcOrd="12" destOrd="0" presId="urn:microsoft.com/office/officeart/2005/8/layout/default"/>
    <dgm:cxn modelId="{606086FE-5119-49DD-BD51-B3C99DB57485}" type="presParOf" srcId="{CFE3C99C-721C-4616-BF41-A5A6CC82664E}" destId="{405CF6D4-F318-4921-A7CD-ABF147C7CF99}" srcOrd="13" destOrd="0" presId="urn:microsoft.com/office/officeart/2005/8/layout/default"/>
    <dgm:cxn modelId="{A4C7A4D1-98A0-40B1-AC1A-EE8D77D54E54}" type="presParOf" srcId="{CFE3C99C-721C-4616-BF41-A5A6CC82664E}" destId="{CA946238-BA60-49A8-AB69-B0D522F08A47}" srcOrd="14" destOrd="0" presId="urn:microsoft.com/office/officeart/2005/8/layout/default"/>
    <dgm:cxn modelId="{765E788C-BF73-4A50-BEFF-ACF25219FCFE}" type="presParOf" srcId="{CFE3C99C-721C-4616-BF41-A5A6CC82664E}" destId="{D3C6075F-A3D2-480E-896E-94B96E285BB7}" srcOrd="15" destOrd="0" presId="urn:microsoft.com/office/officeart/2005/8/layout/default"/>
    <dgm:cxn modelId="{11540802-C51C-424B-A1FF-05235F93F0BB}" type="presParOf" srcId="{CFE3C99C-721C-4616-BF41-A5A6CC82664E}" destId="{E19F1786-6799-4EC5-B3AD-ADA3D1F9ECC7}" srcOrd="16" destOrd="0" presId="urn:microsoft.com/office/officeart/2005/8/layout/default"/>
    <dgm:cxn modelId="{5A01344C-20FE-4ABB-BAEB-4C73A2B109DE}" type="presParOf" srcId="{CFE3C99C-721C-4616-BF41-A5A6CC82664E}" destId="{8003C9BB-CC89-47A9-AE6A-B002F6D31695}" srcOrd="17" destOrd="0" presId="urn:microsoft.com/office/officeart/2005/8/layout/default"/>
    <dgm:cxn modelId="{D9C6625B-9F51-4167-B5E2-03A756ECBF19}" type="presParOf" srcId="{CFE3C99C-721C-4616-BF41-A5A6CC82664E}" destId="{F2B2A573-B4E4-4BEE-A500-4013374FB3DC}" srcOrd="18" destOrd="0" presId="urn:microsoft.com/office/officeart/2005/8/layout/default"/>
    <dgm:cxn modelId="{D6EBA913-6B4F-40BD-9F9E-C3A8C7897C2E}" type="presParOf" srcId="{CFE3C99C-721C-4616-BF41-A5A6CC82664E}" destId="{6649F770-85AB-4101-BE8C-3F802F69F4FB}" srcOrd="19" destOrd="0" presId="urn:microsoft.com/office/officeart/2005/8/layout/default"/>
    <dgm:cxn modelId="{BBAE5CD4-6356-4B25-93C9-46E25567A71D}" type="presParOf" srcId="{CFE3C99C-721C-4616-BF41-A5A6CC82664E}" destId="{EDC26973-6FD9-4527-B3C3-C993757B343A}" srcOrd="20" destOrd="0" presId="urn:microsoft.com/office/officeart/2005/8/layout/default"/>
    <dgm:cxn modelId="{15FA0047-E701-4DD0-B45D-3ECA653399A8}" type="presParOf" srcId="{CFE3C99C-721C-4616-BF41-A5A6CC82664E}" destId="{53DCB966-F281-447D-8456-BD22F4A3F4A9}" srcOrd="21" destOrd="0" presId="urn:microsoft.com/office/officeart/2005/8/layout/default"/>
    <dgm:cxn modelId="{F670E43D-AAC8-4371-AABA-9A96E34F7F2F}" type="presParOf" srcId="{CFE3C99C-721C-4616-BF41-A5A6CC82664E}" destId="{B45C0CA2-63E0-4070-8ADD-743AFF2420B4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574CC26C-B0C0-48A4-8012-51658E905E77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4F358DE-01F6-4CEB-92BF-5861BC2117EE}">
      <dgm:prSet/>
      <dgm:spPr/>
      <dgm:t>
        <a:bodyPr/>
        <a:lstStyle/>
        <a:p>
          <a:r>
            <a:rPr lang="en-US"/>
            <a:t>Finlandssvenska traditioner </a:t>
          </a:r>
        </a:p>
      </dgm:t>
    </dgm:pt>
    <dgm:pt modelId="{8FF2F0EA-E247-49DD-8B41-DD68BD70E0E6}" type="parTrans" cxnId="{EF4D850B-56FE-4E56-A135-0D0553687544}">
      <dgm:prSet/>
      <dgm:spPr/>
      <dgm:t>
        <a:bodyPr/>
        <a:lstStyle/>
        <a:p>
          <a:endParaRPr lang="en-US"/>
        </a:p>
      </dgm:t>
    </dgm:pt>
    <dgm:pt modelId="{0AE9C669-F22A-4EF5-B422-C1300C1DB38B}" type="sibTrans" cxnId="{EF4D850B-56FE-4E56-A135-0D0553687544}">
      <dgm:prSet/>
      <dgm:spPr/>
      <dgm:t>
        <a:bodyPr/>
        <a:lstStyle/>
        <a:p>
          <a:endParaRPr lang="en-US"/>
        </a:p>
      </dgm:t>
    </dgm:pt>
    <dgm:pt modelId="{9BEC8D56-3C99-4415-A838-308082153176}">
      <dgm:prSet/>
      <dgm:spPr/>
      <dgm:t>
        <a:bodyPr/>
        <a:lstStyle/>
        <a:p>
          <a:r>
            <a:rPr lang="en-US" dirty="0"/>
            <a:t>• Common miss-conceptions of </a:t>
          </a:r>
          <a:r>
            <a:rPr lang="en-US" dirty="0" err="1"/>
            <a:t>finlandssvenskar</a:t>
          </a:r>
          <a:r>
            <a:rPr lang="en-US" dirty="0"/>
            <a:t> – these are clichés about </a:t>
          </a:r>
          <a:r>
            <a:rPr lang="en-US" dirty="0" err="1"/>
            <a:t>finlandssvenskar</a:t>
          </a:r>
          <a:r>
            <a:rPr lang="en-US" dirty="0"/>
            <a:t> which aren’t true </a:t>
          </a:r>
        </a:p>
      </dgm:t>
    </dgm:pt>
    <dgm:pt modelId="{64580EB8-6B6F-4BF7-9294-7F0FF35B6FC1}" type="parTrans" cxnId="{7648BFA3-B492-4379-BBB0-09B4F0845650}">
      <dgm:prSet/>
      <dgm:spPr/>
      <dgm:t>
        <a:bodyPr/>
        <a:lstStyle/>
        <a:p>
          <a:endParaRPr lang="en-US"/>
        </a:p>
      </dgm:t>
    </dgm:pt>
    <dgm:pt modelId="{283197F1-83E1-4264-BE07-D0CF59657964}" type="sibTrans" cxnId="{7648BFA3-B492-4379-BBB0-09B4F0845650}">
      <dgm:prSet/>
      <dgm:spPr/>
      <dgm:t>
        <a:bodyPr/>
        <a:lstStyle/>
        <a:p>
          <a:endParaRPr lang="en-US"/>
        </a:p>
      </dgm:t>
    </dgm:pt>
    <dgm:pt modelId="{445A3325-228C-43FA-8D9D-F05782491CCE}">
      <dgm:prSet/>
      <dgm:spPr/>
      <dgm:t>
        <a:bodyPr/>
        <a:lstStyle/>
        <a:p>
          <a:r>
            <a:rPr lang="en-US"/>
            <a:t>• ”Svenskatalande bättre folk” – Swedish-speaking better people </a:t>
          </a:r>
        </a:p>
      </dgm:t>
    </dgm:pt>
    <dgm:pt modelId="{ED7DC32F-2E79-4428-B038-9795F566CE37}" type="parTrans" cxnId="{869BBB7C-C18F-46E5-A43E-6A0DE0798FA4}">
      <dgm:prSet/>
      <dgm:spPr/>
      <dgm:t>
        <a:bodyPr/>
        <a:lstStyle/>
        <a:p>
          <a:endParaRPr lang="en-US"/>
        </a:p>
      </dgm:t>
    </dgm:pt>
    <dgm:pt modelId="{1D758225-ACAD-4F8B-B276-1793E022D098}" type="sibTrans" cxnId="{869BBB7C-C18F-46E5-A43E-6A0DE0798FA4}">
      <dgm:prSet/>
      <dgm:spPr/>
      <dgm:t>
        <a:bodyPr/>
        <a:lstStyle/>
        <a:p>
          <a:endParaRPr lang="en-US"/>
        </a:p>
      </dgm:t>
    </dgm:pt>
    <dgm:pt modelId="{4283CF2D-D164-46FA-B743-E0CD719D97A2}">
      <dgm:prSet/>
      <dgm:spPr/>
      <dgm:t>
        <a:bodyPr/>
        <a:lstStyle/>
        <a:p>
          <a:r>
            <a:rPr lang="en-US"/>
            <a:t>• They are all rich </a:t>
          </a:r>
        </a:p>
      </dgm:t>
    </dgm:pt>
    <dgm:pt modelId="{FA6B6D4F-CB0D-4C1A-9D1C-636A511D0716}" type="parTrans" cxnId="{CE20E1C3-0D06-4C7C-8F8F-C38F8EF281A8}">
      <dgm:prSet/>
      <dgm:spPr/>
      <dgm:t>
        <a:bodyPr/>
        <a:lstStyle/>
        <a:p>
          <a:endParaRPr lang="en-US"/>
        </a:p>
      </dgm:t>
    </dgm:pt>
    <dgm:pt modelId="{279ED419-8E44-4B8C-8E99-5BA41363CD8F}" type="sibTrans" cxnId="{CE20E1C3-0D06-4C7C-8F8F-C38F8EF281A8}">
      <dgm:prSet/>
      <dgm:spPr/>
      <dgm:t>
        <a:bodyPr/>
        <a:lstStyle/>
        <a:p>
          <a:endParaRPr lang="en-US"/>
        </a:p>
      </dgm:t>
    </dgm:pt>
    <dgm:pt modelId="{00AB33FA-46F4-44B6-9B8B-1519B73A3FBF}">
      <dgm:prSet/>
      <dgm:spPr/>
      <dgm:t>
        <a:bodyPr/>
        <a:lstStyle/>
        <a:p>
          <a:r>
            <a:rPr lang="en-US"/>
            <a:t>• All finlandsvenskar have sailboats and cottages on the coast </a:t>
          </a:r>
        </a:p>
      </dgm:t>
    </dgm:pt>
    <dgm:pt modelId="{266C06B9-D22E-49DD-931D-ECE86D9642F4}" type="parTrans" cxnId="{01388BA1-C955-475C-900F-17E94AFB45A3}">
      <dgm:prSet/>
      <dgm:spPr/>
      <dgm:t>
        <a:bodyPr/>
        <a:lstStyle/>
        <a:p>
          <a:endParaRPr lang="en-US"/>
        </a:p>
      </dgm:t>
    </dgm:pt>
    <dgm:pt modelId="{CFBDACDC-2B16-4B1D-A363-74F93F34AB40}" type="sibTrans" cxnId="{01388BA1-C955-475C-900F-17E94AFB45A3}">
      <dgm:prSet/>
      <dgm:spPr/>
      <dgm:t>
        <a:bodyPr/>
        <a:lstStyle/>
        <a:p>
          <a:endParaRPr lang="en-US"/>
        </a:p>
      </dgm:t>
    </dgm:pt>
    <dgm:pt modelId="{98106E42-B299-4B17-B0BF-6ED9FF417BD9}">
      <dgm:prSet/>
      <dgm:spPr/>
      <dgm:t>
        <a:bodyPr/>
        <a:lstStyle/>
        <a:p>
          <a:r>
            <a:rPr lang="en-US"/>
            <a:t>• Finlandsvenskar only use high-end clothes and are very stylish </a:t>
          </a:r>
        </a:p>
      </dgm:t>
    </dgm:pt>
    <dgm:pt modelId="{46F19F56-6EFE-43B5-A1F7-1ED26E134F76}" type="parTrans" cxnId="{E514C88B-AAE6-4CF0-9A35-4B9DA0117773}">
      <dgm:prSet/>
      <dgm:spPr/>
      <dgm:t>
        <a:bodyPr/>
        <a:lstStyle/>
        <a:p>
          <a:endParaRPr lang="en-US"/>
        </a:p>
      </dgm:t>
    </dgm:pt>
    <dgm:pt modelId="{7E85A299-D0BF-41A8-AC95-CD05EF9978A2}" type="sibTrans" cxnId="{E514C88B-AAE6-4CF0-9A35-4B9DA0117773}">
      <dgm:prSet/>
      <dgm:spPr/>
      <dgm:t>
        <a:bodyPr/>
        <a:lstStyle/>
        <a:p>
          <a:endParaRPr lang="en-US"/>
        </a:p>
      </dgm:t>
    </dgm:pt>
    <dgm:pt modelId="{56C32480-9EEC-43D4-B579-5C8181B9EE9E}">
      <dgm:prSet/>
      <dgm:spPr/>
      <dgm:t>
        <a:bodyPr/>
        <a:lstStyle/>
        <a:p>
          <a:r>
            <a:rPr lang="en-US"/>
            <a:t>• Finlandsvenskar don’t want to speak Finnish </a:t>
          </a:r>
        </a:p>
      </dgm:t>
    </dgm:pt>
    <dgm:pt modelId="{5894A7CE-6C12-4BCB-BC12-285DC15AE87C}" type="parTrans" cxnId="{A328293D-904B-4D3A-A99A-E04DED49DF29}">
      <dgm:prSet/>
      <dgm:spPr/>
      <dgm:t>
        <a:bodyPr/>
        <a:lstStyle/>
        <a:p>
          <a:endParaRPr lang="en-US"/>
        </a:p>
      </dgm:t>
    </dgm:pt>
    <dgm:pt modelId="{DC7A4037-B8A2-4A3B-A358-DD778118278A}" type="sibTrans" cxnId="{A328293D-904B-4D3A-A99A-E04DED49DF29}">
      <dgm:prSet/>
      <dgm:spPr/>
      <dgm:t>
        <a:bodyPr/>
        <a:lstStyle/>
        <a:p>
          <a:endParaRPr lang="en-US"/>
        </a:p>
      </dgm:t>
    </dgm:pt>
    <dgm:pt modelId="{2A4E4919-5B9E-4854-BB0F-FAC4DD41FDA2}">
      <dgm:prSet/>
      <dgm:spPr/>
      <dgm:t>
        <a:bodyPr/>
        <a:lstStyle/>
        <a:p>
          <a:r>
            <a:rPr lang="en-US"/>
            <a:t>• Finlandssvenskar are always happy and talk a lot</a:t>
          </a:r>
        </a:p>
      </dgm:t>
    </dgm:pt>
    <dgm:pt modelId="{28F1C3BE-6AE7-4B19-B4F5-0478F7FCC60D}" type="parTrans" cxnId="{02D6D80D-AE72-4E20-895F-077E2E8825DA}">
      <dgm:prSet/>
      <dgm:spPr/>
      <dgm:t>
        <a:bodyPr/>
        <a:lstStyle/>
        <a:p>
          <a:endParaRPr lang="en-US"/>
        </a:p>
      </dgm:t>
    </dgm:pt>
    <dgm:pt modelId="{7E0582C2-B925-4522-A370-36E2DBDAEF46}" type="sibTrans" cxnId="{02D6D80D-AE72-4E20-895F-077E2E8825DA}">
      <dgm:prSet/>
      <dgm:spPr/>
      <dgm:t>
        <a:bodyPr/>
        <a:lstStyle/>
        <a:p>
          <a:endParaRPr lang="en-US"/>
        </a:p>
      </dgm:t>
    </dgm:pt>
    <dgm:pt modelId="{3137EA17-EF5B-4901-973E-44142047AD85}" type="pres">
      <dgm:prSet presAssocID="{574CC26C-B0C0-48A4-8012-51658E905E77}" presName="diagram" presStyleCnt="0">
        <dgm:presLayoutVars>
          <dgm:dir/>
          <dgm:resizeHandles val="exact"/>
        </dgm:presLayoutVars>
      </dgm:prSet>
      <dgm:spPr/>
    </dgm:pt>
    <dgm:pt modelId="{8F2881B9-C027-4FD9-93F4-1FA2F231DA27}" type="pres">
      <dgm:prSet presAssocID="{24F358DE-01F6-4CEB-92BF-5861BC2117EE}" presName="node" presStyleLbl="node1" presStyleIdx="0" presStyleCnt="8">
        <dgm:presLayoutVars>
          <dgm:bulletEnabled val="1"/>
        </dgm:presLayoutVars>
      </dgm:prSet>
      <dgm:spPr/>
    </dgm:pt>
    <dgm:pt modelId="{3E9A98B7-EF6F-4B1F-98FD-B020BC75FC5E}" type="pres">
      <dgm:prSet presAssocID="{0AE9C669-F22A-4EF5-B422-C1300C1DB38B}" presName="sibTrans" presStyleCnt="0"/>
      <dgm:spPr/>
    </dgm:pt>
    <dgm:pt modelId="{B2138D8C-3867-47ED-BE21-377FE0EF7D80}" type="pres">
      <dgm:prSet presAssocID="{9BEC8D56-3C99-4415-A838-308082153176}" presName="node" presStyleLbl="node1" presStyleIdx="1" presStyleCnt="8">
        <dgm:presLayoutVars>
          <dgm:bulletEnabled val="1"/>
        </dgm:presLayoutVars>
      </dgm:prSet>
      <dgm:spPr/>
    </dgm:pt>
    <dgm:pt modelId="{6FDD281A-B4EA-4A44-849B-AEE31BA31376}" type="pres">
      <dgm:prSet presAssocID="{283197F1-83E1-4264-BE07-D0CF59657964}" presName="sibTrans" presStyleCnt="0"/>
      <dgm:spPr/>
    </dgm:pt>
    <dgm:pt modelId="{ED30A559-A77D-47FE-8549-5F3FFFD578D8}" type="pres">
      <dgm:prSet presAssocID="{445A3325-228C-43FA-8D9D-F05782491CCE}" presName="node" presStyleLbl="node1" presStyleIdx="2" presStyleCnt="8">
        <dgm:presLayoutVars>
          <dgm:bulletEnabled val="1"/>
        </dgm:presLayoutVars>
      </dgm:prSet>
      <dgm:spPr/>
    </dgm:pt>
    <dgm:pt modelId="{A779A2A3-23D1-436F-BBA9-94A384013461}" type="pres">
      <dgm:prSet presAssocID="{1D758225-ACAD-4F8B-B276-1793E022D098}" presName="sibTrans" presStyleCnt="0"/>
      <dgm:spPr/>
    </dgm:pt>
    <dgm:pt modelId="{A3E5D8A0-1F08-4B4E-8011-DB4F0372A85E}" type="pres">
      <dgm:prSet presAssocID="{4283CF2D-D164-46FA-B743-E0CD719D97A2}" presName="node" presStyleLbl="node1" presStyleIdx="3" presStyleCnt="8">
        <dgm:presLayoutVars>
          <dgm:bulletEnabled val="1"/>
        </dgm:presLayoutVars>
      </dgm:prSet>
      <dgm:spPr/>
    </dgm:pt>
    <dgm:pt modelId="{F58638E0-B7CF-479E-ACA8-FAF33E6BE3B2}" type="pres">
      <dgm:prSet presAssocID="{279ED419-8E44-4B8C-8E99-5BA41363CD8F}" presName="sibTrans" presStyleCnt="0"/>
      <dgm:spPr/>
    </dgm:pt>
    <dgm:pt modelId="{F716035F-E141-464E-82CE-31DE75E2857E}" type="pres">
      <dgm:prSet presAssocID="{00AB33FA-46F4-44B6-9B8B-1519B73A3FBF}" presName="node" presStyleLbl="node1" presStyleIdx="4" presStyleCnt="8">
        <dgm:presLayoutVars>
          <dgm:bulletEnabled val="1"/>
        </dgm:presLayoutVars>
      </dgm:prSet>
      <dgm:spPr/>
    </dgm:pt>
    <dgm:pt modelId="{7DA97FBB-8E6B-4565-8863-FBC52601F7E1}" type="pres">
      <dgm:prSet presAssocID="{CFBDACDC-2B16-4B1D-A363-74F93F34AB40}" presName="sibTrans" presStyleCnt="0"/>
      <dgm:spPr/>
    </dgm:pt>
    <dgm:pt modelId="{570D7D30-6543-4BD8-B4AE-535229CFB341}" type="pres">
      <dgm:prSet presAssocID="{98106E42-B299-4B17-B0BF-6ED9FF417BD9}" presName="node" presStyleLbl="node1" presStyleIdx="5" presStyleCnt="8">
        <dgm:presLayoutVars>
          <dgm:bulletEnabled val="1"/>
        </dgm:presLayoutVars>
      </dgm:prSet>
      <dgm:spPr/>
    </dgm:pt>
    <dgm:pt modelId="{D549707F-0BAE-4FBB-BE55-C7BB189FC643}" type="pres">
      <dgm:prSet presAssocID="{7E85A299-D0BF-41A8-AC95-CD05EF9978A2}" presName="sibTrans" presStyleCnt="0"/>
      <dgm:spPr/>
    </dgm:pt>
    <dgm:pt modelId="{E6C1AFC9-5785-49E4-8385-EC71BAC295E5}" type="pres">
      <dgm:prSet presAssocID="{56C32480-9EEC-43D4-B579-5C8181B9EE9E}" presName="node" presStyleLbl="node1" presStyleIdx="6" presStyleCnt="8">
        <dgm:presLayoutVars>
          <dgm:bulletEnabled val="1"/>
        </dgm:presLayoutVars>
      </dgm:prSet>
      <dgm:spPr/>
    </dgm:pt>
    <dgm:pt modelId="{59E0A09D-DE56-4D9A-9549-EE78D8095657}" type="pres">
      <dgm:prSet presAssocID="{DC7A4037-B8A2-4A3B-A358-DD778118278A}" presName="sibTrans" presStyleCnt="0"/>
      <dgm:spPr/>
    </dgm:pt>
    <dgm:pt modelId="{D1A640B8-DD08-41B5-923D-D0BE996670AD}" type="pres">
      <dgm:prSet presAssocID="{2A4E4919-5B9E-4854-BB0F-FAC4DD41FDA2}" presName="node" presStyleLbl="node1" presStyleIdx="7" presStyleCnt="8">
        <dgm:presLayoutVars>
          <dgm:bulletEnabled val="1"/>
        </dgm:presLayoutVars>
      </dgm:prSet>
      <dgm:spPr/>
    </dgm:pt>
  </dgm:ptLst>
  <dgm:cxnLst>
    <dgm:cxn modelId="{EF4D850B-56FE-4E56-A135-0D0553687544}" srcId="{574CC26C-B0C0-48A4-8012-51658E905E77}" destId="{24F358DE-01F6-4CEB-92BF-5861BC2117EE}" srcOrd="0" destOrd="0" parTransId="{8FF2F0EA-E247-49DD-8B41-DD68BD70E0E6}" sibTransId="{0AE9C669-F22A-4EF5-B422-C1300C1DB38B}"/>
    <dgm:cxn modelId="{39AFAB0C-5694-4610-B893-4AB5E1A9EC3E}" type="presOf" srcId="{56C32480-9EEC-43D4-B579-5C8181B9EE9E}" destId="{E6C1AFC9-5785-49E4-8385-EC71BAC295E5}" srcOrd="0" destOrd="0" presId="urn:microsoft.com/office/officeart/2005/8/layout/default"/>
    <dgm:cxn modelId="{02D6D80D-AE72-4E20-895F-077E2E8825DA}" srcId="{574CC26C-B0C0-48A4-8012-51658E905E77}" destId="{2A4E4919-5B9E-4854-BB0F-FAC4DD41FDA2}" srcOrd="7" destOrd="0" parTransId="{28F1C3BE-6AE7-4B19-B4F5-0478F7FCC60D}" sibTransId="{7E0582C2-B925-4522-A370-36E2DBDAEF46}"/>
    <dgm:cxn modelId="{47E83113-48C1-4FED-BD42-D063664E18DA}" type="presOf" srcId="{574CC26C-B0C0-48A4-8012-51658E905E77}" destId="{3137EA17-EF5B-4901-973E-44142047AD85}" srcOrd="0" destOrd="0" presId="urn:microsoft.com/office/officeart/2005/8/layout/default"/>
    <dgm:cxn modelId="{A328293D-904B-4D3A-A99A-E04DED49DF29}" srcId="{574CC26C-B0C0-48A4-8012-51658E905E77}" destId="{56C32480-9EEC-43D4-B579-5C8181B9EE9E}" srcOrd="6" destOrd="0" parTransId="{5894A7CE-6C12-4BCB-BC12-285DC15AE87C}" sibTransId="{DC7A4037-B8A2-4A3B-A358-DD778118278A}"/>
    <dgm:cxn modelId="{08064957-DF66-4BA0-9595-C9A4B61B6FA6}" type="presOf" srcId="{98106E42-B299-4B17-B0BF-6ED9FF417BD9}" destId="{570D7D30-6543-4BD8-B4AE-535229CFB341}" srcOrd="0" destOrd="0" presId="urn:microsoft.com/office/officeart/2005/8/layout/default"/>
    <dgm:cxn modelId="{869BBB7C-C18F-46E5-A43E-6A0DE0798FA4}" srcId="{574CC26C-B0C0-48A4-8012-51658E905E77}" destId="{445A3325-228C-43FA-8D9D-F05782491CCE}" srcOrd="2" destOrd="0" parTransId="{ED7DC32F-2E79-4428-B038-9795F566CE37}" sibTransId="{1D758225-ACAD-4F8B-B276-1793E022D098}"/>
    <dgm:cxn modelId="{A7EC8C7D-07EA-439A-8328-9958C23B878C}" type="presOf" srcId="{00AB33FA-46F4-44B6-9B8B-1519B73A3FBF}" destId="{F716035F-E141-464E-82CE-31DE75E2857E}" srcOrd="0" destOrd="0" presId="urn:microsoft.com/office/officeart/2005/8/layout/default"/>
    <dgm:cxn modelId="{6ECD837E-F34B-436E-9CFE-E8021767D370}" type="presOf" srcId="{24F358DE-01F6-4CEB-92BF-5861BC2117EE}" destId="{8F2881B9-C027-4FD9-93F4-1FA2F231DA27}" srcOrd="0" destOrd="0" presId="urn:microsoft.com/office/officeart/2005/8/layout/default"/>
    <dgm:cxn modelId="{9BFD8186-66CB-4A93-9D10-6A4BA5CF9B44}" type="presOf" srcId="{4283CF2D-D164-46FA-B743-E0CD719D97A2}" destId="{A3E5D8A0-1F08-4B4E-8011-DB4F0372A85E}" srcOrd="0" destOrd="0" presId="urn:microsoft.com/office/officeart/2005/8/layout/default"/>
    <dgm:cxn modelId="{B030BF86-B0A6-47E7-BE9D-F00C3E37FD42}" type="presOf" srcId="{2A4E4919-5B9E-4854-BB0F-FAC4DD41FDA2}" destId="{D1A640B8-DD08-41B5-923D-D0BE996670AD}" srcOrd="0" destOrd="0" presId="urn:microsoft.com/office/officeart/2005/8/layout/default"/>
    <dgm:cxn modelId="{E514C88B-AAE6-4CF0-9A35-4B9DA0117773}" srcId="{574CC26C-B0C0-48A4-8012-51658E905E77}" destId="{98106E42-B299-4B17-B0BF-6ED9FF417BD9}" srcOrd="5" destOrd="0" parTransId="{46F19F56-6EFE-43B5-A1F7-1ED26E134F76}" sibTransId="{7E85A299-D0BF-41A8-AC95-CD05EF9978A2}"/>
    <dgm:cxn modelId="{01388BA1-C955-475C-900F-17E94AFB45A3}" srcId="{574CC26C-B0C0-48A4-8012-51658E905E77}" destId="{00AB33FA-46F4-44B6-9B8B-1519B73A3FBF}" srcOrd="4" destOrd="0" parTransId="{266C06B9-D22E-49DD-931D-ECE86D9642F4}" sibTransId="{CFBDACDC-2B16-4B1D-A363-74F93F34AB40}"/>
    <dgm:cxn modelId="{7648BFA3-B492-4379-BBB0-09B4F0845650}" srcId="{574CC26C-B0C0-48A4-8012-51658E905E77}" destId="{9BEC8D56-3C99-4415-A838-308082153176}" srcOrd="1" destOrd="0" parTransId="{64580EB8-6B6F-4BF7-9294-7F0FF35B6FC1}" sibTransId="{283197F1-83E1-4264-BE07-D0CF59657964}"/>
    <dgm:cxn modelId="{CE20E1C3-0D06-4C7C-8F8F-C38F8EF281A8}" srcId="{574CC26C-B0C0-48A4-8012-51658E905E77}" destId="{4283CF2D-D164-46FA-B743-E0CD719D97A2}" srcOrd="3" destOrd="0" parTransId="{FA6B6D4F-CB0D-4C1A-9D1C-636A511D0716}" sibTransId="{279ED419-8E44-4B8C-8E99-5BA41363CD8F}"/>
    <dgm:cxn modelId="{D27BA0C9-6B1F-48FC-9C3A-12AA4DB70019}" type="presOf" srcId="{445A3325-228C-43FA-8D9D-F05782491CCE}" destId="{ED30A559-A77D-47FE-8549-5F3FFFD578D8}" srcOrd="0" destOrd="0" presId="urn:microsoft.com/office/officeart/2005/8/layout/default"/>
    <dgm:cxn modelId="{E63435D9-1512-4477-8DBD-DEBFCB880693}" type="presOf" srcId="{9BEC8D56-3C99-4415-A838-308082153176}" destId="{B2138D8C-3867-47ED-BE21-377FE0EF7D80}" srcOrd="0" destOrd="0" presId="urn:microsoft.com/office/officeart/2005/8/layout/default"/>
    <dgm:cxn modelId="{EFDD7208-ABB2-4303-BF53-31A08D2C3EAB}" type="presParOf" srcId="{3137EA17-EF5B-4901-973E-44142047AD85}" destId="{8F2881B9-C027-4FD9-93F4-1FA2F231DA27}" srcOrd="0" destOrd="0" presId="urn:microsoft.com/office/officeart/2005/8/layout/default"/>
    <dgm:cxn modelId="{C6927750-D93A-460F-93DC-3D79E5D73086}" type="presParOf" srcId="{3137EA17-EF5B-4901-973E-44142047AD85}" destId="{3E9A98B7-EF6F-4B1F-98FD-B020BC75FC5E}" srcOrd="1" destOrd="0" presId="urn:microsoft.com/office/officeart/2005/8/layout/default"/>
    <dgm:cxn modelId="{C9FD3F5B-654D-411B-93D7-451BC1EAC9EE}" type="presParOf" srcId="{3137EA17-EF5B-4901-973E-44142047AD85}" destId="{B2138D8C-3867-47ED-BE21-377FE0EF7D80}" srcOrd="2" destOrd="0" presId="urn:microsoft.com/office/officeart/2005/8/layout/default"/>
    <dgm:cxn modelId="{D23D033D-9F8E-45C8-ACAF-441E3C63CF24}" type="presParOf" srcId="{3137EA17-EF5B-4901-973E-44142047AD85}" destId="{6FDD281A-B4EA-4A44-849B-AEE31BA31376}" srcOrd="3" destOrd="0" presId="urn:microsoft.com/office/officeart/2005/8/layout/default"/>
    <dgm:cxn modelId="{6770E0BF-2004-4EA6-B16F-668725AD00D2}" type="presParOf" srcId="{3137EA17-EF5B-4901-973E-44142047AD85}" destId="{ED30A559-A77D-47FE-8549-5F3FFFD578D8}" srcOrd="4" destOrd="0" presId="urn:microsoft.com/office/officeart/2005/8/layout/default"/>
    <dgm:cxn modelId="{BDB494D7-D094-4C13-8616-A5F7089BAF27}" type="presParOf" srcId="{3137EA17-EF5B-4901-973E-44142047AD85}" destId="{A779A2A3-23D1-436F-BBA9-94A384013461}" srcOrd="5" destOrd="0" presId="urn:microsoft.com/office/officeart/2005/8/layout/default"/>
    <dgm:cxn modelId="{1865B9A2-10C0-4A53-8256-071BC31388DF}" type="presParOf" srcId="{3137EA17-EF5B-4901-973E-44142047AD85}" destId="{A3E5D8A0-1F08-4B4E-8011-DB4F0372A85E}" srcOrd="6" destOrd="0" presId="urn:microsoft.com/office/officeart/2005/8/layout/default"/>
    <dgm:cxn modelId="{F9FF3B43-75D3-4FEE-A9CA-E0DA18E9E483}" type="presParOf" srcId="{3137EA17-EF5B-4901-973E-44142047AD85}" destId="{F58638E0-B7CF-479E-ACA8-FAF33E6BE3B2}" srcOrd="7" destOrd="0" presId="urn:microsoft.com/office/officeart/2005/8/layout/default"/>
    <dgm:cxn modelId="{9BC10366-203E-4E10-833B-2F578DF3F33C}" type="presParOf" srcId="{3137EA17-EF5B-4901-973E-44142047AD85}" destId="{F716035F-E141-464E-82CE-31DE75E2857E}" srcOrd="8" destOrd="0" presId="urn:microsoft.com/office/officeart/2005/8/layout/default"/>
    <dgm:cxn modelId="{DBCCB6E9-A818-42CE-95F4-0CC75F19876B}" type="presParOf" srcId="{3137EA17-EF5B-4901-973E-44142047AD85}" destId="{7DA97FBB-8E6B-4565-8863-FBC52601F7E1}" srcOrd="9" destOrd="0" presId="urn:microsoft.com/office/officeart/2005/8/layout/default"/>
    <dgm:cxn modelId="{D957504C-E259-4BC0-855D-32407A99C47E}" type="presParOf" srcId="{3137EA17-EF5B-4901-973E-44142047AD85}" destId="{570D7D30-6543-4BD8-B4AE-535229CFB341}" srcOrd="10" destOrd="0" presId="urn:microsoft.com/office/officeart/2005/8/layout/default"/>
    <dgm:cxn modelId="{04A0B2CF-FD0F-47D5-895D-235E44A4B8AB}" type="presParOf" srcId="{3137EA17-EF5B-4901-973E-44142047AD85}" destId="{D549707F-0BAE-4FBB-BE55-C7BB189FC643}" srcOrd="11" destOrd="0" presId="urn:microsoft.com/office/officeart/2005/8/layout/default"/>
    <dgm:cxn modelId="{31D923B6-D582-406E-94E8-DB4DFFAF8D13}" type="presParOf" srcId="{3137EA17-EF5B-4901-973E-44142047AD85}" destId="{E6C1AFC9-5785-49E4-8385-EC71BAC295E5}" srcOrd="12" destOrd="0" presId="urn:microsoft.com/office/officeart/2005/8/layout/default"/>
    <dgm:cxn modelId="{00D5090D-4DA7-4B4C-AB00-F091A9219C86}" type="presParOf" srcId="{3137EA17-EF5B-4901-973E-44142047AD85}" destId="{59E0A09D-DE56-4D9A-9549-EE78D8095657}" srcOrd="13" destOrd="0" presId="urn:microsoft.com/office/officeart/2005/8/layout/default"/>
    <dgm:cxn modelId="{D7FA0088-5001-4E14-B31C-31546CAFCB4E}" type="presParOf" srcId="{3137EA17-EF5B-4901-973E-44142047AD85}" destId="{D1A640B8-DD08-41B5-923D-D0BE996670AD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29E3E139-67E6-42E6-8DD8-DE7C02D24392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301F54A-12EF-4C06-B46C-19897E825286}">
      <dgm:prSet/>
      <dgm:spPr/>
      <dgm:t>
        <a:bodyPr/>
        <a:lstStyle/>
        <a:p>
          <a:r>
            <a:rPr lang="en-US"/>
            <a:t>Abbreviations in Swedish – förkortningar i svenskan</a:t>
          </a:r>
        </a:p>
      </dgm:t>
    </dgm:pt>
    <dgm:pt modelId="{0EE1FF59-3B25-4ACA-918B-E3A7D22E64AB}" type="parTrans" cxnId="{73FD49A7-5962-4533-8DA5-8122A46A34EC}">
      <dgm:prSet/>
      <dgm:spPr/>
      <dgm:t>
        <a:bodyPr/>
        <a:lstStyle/>
        <a:p>
          <a:endParaRPr lang="en-US"/>
        </a:p>
      </dgm:t>
    </dgm:pt>
    <dgm:pt modelId="{7EA02F2C-3723-4342-AFD6-AF74474F6F0A}" type="sibTrans" cxnId="{73FD49A7-5962-4533-8DA5-8122A46A34EC}">
      <dgm:prSet/>
      <dgm:spPr/>
      <dgm:t>
        <a:bodyPr/>
        <a:lstStyle/>
        <a:p>
          <a:endParaRPr lang="en-US"/>
        </a:p>
      </dgm:t>
    </dgm:pt>
    <dgm:pt modelId="{901EF66B-DB80-4200-BF5B-A1E8E03A6492}">
      <dgm:prSet/>
      <dgm:spPr/>
      <dgm:t>
        <a:bodyPr/>
        <a:lstStyle/>
        <a:p>
          <a:r>
            <a:rPr lang="en-US"/>
            <a:t>• https://www.prefix.nu/forkortningar.html </a:t>
          </a:r>
        </a:p>
      </dgm:t>
    </dgm:pt>
    <dgm:pt modelId="{D7952DCE-1F86-40A8-8258-180B5D3EC971}" type="parTrans" cxnId="{59B4E6FE-7A75-4C53-BAE7-996AE010CE0A}">
      <dgm:prSet/>
      <dgm:spPr/>
      <dgm:t>
        <a:bodyPr/>
        <a:lstStyle/>
        <a:p>
          <a:endParaRPr lang="en-US"/>
        </a:p>
      </dgm:t>
    </dgm:pt>
    <dgm:pt modelId="{931AF2CA-D2E3-49FE-8BF1-5F6580B9E1A3}" type="sibTrans" cxnId="{59B4E6FE-7A75-4C53-BAE7-996AE010CE0A}">
      <dgm:prSet/>
      <dgm:spPr/>
      <dgm:t>
        <a:bodyPr/>
        <a:lstStyle/>
        <a:p>
          <a:endParaRPr lang="en-US"/>
        </a:p>
      </dgm:t>
    </dgm:pt>
    <dgm:pt modelId="{F0B632ED-A730-4A66-BA69-C004C0737F0C}">
      <dgm:prSet/>
      <dgm:spPr/>
      <dgm:t>
        <a:bodyPr/>
        <a:lstStyle/>
        <a:p>
          <a:r>
            <a:rPr lang="en-US"/>
            <a:t>Websites for learning:</a:t>
          </a:r>
        </a:p>
      </dgm:t>
    </dgm:pt>
    <dgm:pt modelId="{544BA348-3432-4B0E-AE28-45CFA67A5A3C}" type="parTrans" cxnId="{FF7A76AF-D29D-409D-A333-5C912B755513}">
      <dgm:prSet/>
      <dgm:spPr/>
      <dgm:t>
        <a:bodyPr/>
        <a:lstStyle/>
        <a:p>
          <a:endParaRPr lang="en-US"/>
        </a:p>
      </dgm:t>
    </dgm:pt>
    <dgm:pt modelId="{85DEAB7B-FC80-44F9-8110-F8E789DF1D48}" type="sibTrans" cxnId="{FF7A76AF-D29D-409D-A333-5C912B755513}">
      <dgm:prSet/>
      <dgm:spPr/>
      <dgm:t>
        <a:bodyPr/>
        <a:lstStyle/>
        <a:p>
          <a:endParaRPr lang="en-US"/>
        </a:p>
      </dgm:t>
    </dgm:pt>
    <dgm:pt modelId="{3872D8C3-F3A6-4EA7-AC7C-E6D383FEB9C2}">
      <dgm:prSet/>
      <dgm:spPr/>
      <dgm:t>
        <a:bodyPr/>
        <a:lstStyle/>
        <a:p>
          <a:r>
            <a:rPr lang="en-US"/>
            <a:t>Spoken Swedish </a:t>
          </a:r>
        </a:p>
      </dgm:t>
    </dgm:pt>
    <dgm:pt modelId="{2E4B1B0B-4D3C-4D23-BED3-6FB7636F668D}" type="parTrans" cxnId="{9A6F1C3B-F32D-4ED1-BA80-5AE7ECDE0F82}">
      <dgm:prSet/>
      <dgm:spPr/>
      <dgm:t>
        <a:bodyPr/>
        <a:lstStyle/>
        <a:p>
          <a:endParaRPr lang="en-US"/>
        </a:p>
      </dgm:t>
    </dgm:pt>
    <dgm:pt modelId="{4FE2C13F-6644-4FA5-96C6-8BBE26FA8326}" type="sibTrans" cxnId="{9A6F1C3B-F32D-4ED1-BA80-5AE7ECDE0F82}">
      <dgm:prSet/>
      <dgm:spPr/>
      <dgm:t>
        <a:bodyPr/>
        <a:lstStyle/>
        <a:p>
          <a:endParaRPr lang="en-US"/>
        </a:p>
      </dgm:t>
    </dgm:pt>
    <dgm:pt modelId="{DCA7E023-FF89-413A-B94D-07CC0F0610FA}">
      <dgm:prSet/>
      <dgm:spPr/>
      <dgm:t>
        <a:bodyPr/>
        <a:lstStyle/>
        <a:p>
          <a:r>
            <a:rPr lang="en-US"/>
            <a:t>• svtplay.se </a:t>
          </a:r>
        </a:p>
      </dgm:t>
    </dgm:pt>
    <dgm:pt modelId="{5E70C699-37FB-4333-AC70-85F91B34FDA6}" type="parTrans" cxnId="{FBB81E5E-C193-430C-BCFF-FA77B981F218}">
      <dgm:prSet/>
      <dgm:spPr/>
      <dgm:t>
        <a:bodyPr/>
        <a:lstStyle/>
        <a:p>
          <a:endParaRPr lang="en-US"/>
        </a:p>
      </dgm:t>
    </dgm:pt>
    <dgm:pt modelId="{8074DF2C-A717-4134-A7CA-8183FD23F069}" type="sibTrans" cxnId="{FBB81E5E-C193-430C-BCFF-FA77B981F218}">
      <dgm:prSet/>
      <dgm:spPr/>
      <dgm:t>
        <a:bodyPr/>
        <a:lstStyle/>
        <a:p>
          <a:endParaRPr lang="en-US"/>
        </a:p>
      </dgm:t>
    </dgm:pt>
    <dgm:pt modelId="{50CCE9E0-E90F-4922-8DD2-32DDD518239B}">
      <dgm:prSet/>
      <dgm:spPr/>
      <dgm:t>
        <a:bodyPr/>
        <a:lstStyle/>
        <a:p>
          <a:r>
            <a:rPr lang="en-US"/>
            <a:t>• https://www.tv4play.se/ </a:t>
          </a:r>
        </a:p>
      </dgm:t>
    </dgm:pt>
    <dgm:pt modelId="{3006E39C-FC65-401C-B421-FE699CFAEC69}" type="parTrans" cxnId="{20A9EFE0-08D6-4495-A2F9-339E3DD993A8}">
      <dgm:prSet/>
      <dgm:spPr/>
      <dgm:t>
        <a:bodyPr/>
        <a:lstStyle/>
        <a:p>
          <a:endParaRPr lang="en-US"/>
        </a:p>
      </dgm:t>
    </dgm:pt>
    <dgm:pt modelId="{3448C5A6-E844-4FE4-B96A-E2FCA9DDCB63}" type="sibTrans" cxnId="{20A9EFE0-08D6-4495-A2F9-339E3DD993A8}">
      <dgm:prSet/>
      <dgm:spPr/>
      <dgm:t>
        <a:bodyPr/>
        <a:lstStyle/>
        <a:p>
          <a:endParaRPr lang="en-US"/>
        </a:p>
      </dgm:t>
    </dgm:pt>
    <dgm:pt modelId="{7C1E23C8-1BEC-417E-A6DE-18400EC817FE}">
      <dgm:prSet/>
      <dgm:spPr/>
      <dgm:t>
        <a:bodyPr/>
        <a:lstStyle/>
        <a:p>
          <a:r>
            <a:rPr lang="en-US" dirty="0"/>
            <a:t>• </a:t>
          </a:r>
          <a:r>
            <a:rPr lang="en-US" dirty="0" err="1"/>
            <a:t>Yle</a:t>
          </a:r>
          <a:r>
            <a:rPr lang="en-US" dirty="0"/>
            <a:t> </a:t>
          </a:r>
          <a:r>
            <a:rPr lang="en-US" dirty="0" err="1"/>
            <a:t>Areena</a:t>
          </a:r>
          <a:endParaRPr lang="en-US" dirty="0"/>
        </a:p>
      </dgm:t>
    </dgm:pt>
    <dgm:pt modelId="{01592659-E064-444D-BC3D-C2492A59EAE5}" type="parTrans" cxnId="{A0B99E13-3C7B-46A8-9EEC-63FEE2E1ED84}">
      <dgm:prSet/>
      <dgm:spPr/>
      <dgm:t>
        <a:bodyPr/>
        <a:lstStyle/>
        <a:p>
          <a:endParaRPr lang="en-US"/>
        </a:p>
      </dgm:t>
    </dgm:pt>
    <dgm:pt modelId="{C975D74A-3DC7-418A-A56C-AA44EE743243}" type="sibTrans" cxnId="{A0B99E13-3C7B-46A8-9EEC-63FEE2E1ED84}">
      <dgm:prSet/>
      <dgm:spPr/>
      <dgm:t>
        <a:bodyPr/>
        <a:lstStyle/>
        <a:p>
          <a:endParaRPr lang="en-US"/>
        </a:p>
      </dgm:t>
    </dgm:pt>
    <dgm:pt modelId="{80B539A9-3072-4C3A-8CFB-34A726685877}" type="pres">
      <dgm:prSet presAssocID="{29E3E139-67E6-42E6-8DD8-DE7C02D24392}" presName="linear" presStyleCnt="0">
        <dgm:presLayoutVars>
          <dgm:animLvl val="lvl"/>
          <dgm:resizeHandles val="exact"/>
        </dgm:presLayoutVars>
      </dgm:prSet>
      <dgm:spPr/>
    </dgm:pt>
    <dgm:pt modelId="{6F1EBCD3-4B58-44E2-8777-CFC55D9BA786}" type="pres">
      <dgm:prSet presAssocID="{9301F54A-12EF-4C06-B46C-19897E825286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7E586572-CDA5-4EAB-8FF4-0C7A506CAA46}" type="pres">
      <dgm:prSet presAssocID="{7EA02F2C-3723-4342-AFD6-AF74474F6F0A}" presName="spacer" presStyleCnt="0"/>
      <dgm:spPr/>
    </dgm:pt>
    <dgm:pt modelId="{DA44D05F-ABD4-45FB-979C-77C468DF8F4A}" type="pres">
      <dgm:prSet presAssocID="{901EF66B-DB80-4200-BF5B-A1E8E03A6492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A91A8F20-2AA2-48D7-BF9D-DC77D539BD39}" type="pres">
      <dgm:prSet presAssocID="{931AF2CA-D2E3-49FE-8BF1-5F6580B9E1A3}" presName="spacer" presStyleCnt="0"/>
      <dgm:spPr/>
    </dgm:pt>
    <dgm:pt modelId="{C5B7B8EE-3F71-4AC0-A378-EC4B29394E2D}" type="pres">
      <dgm:prSet presAssocID="{F0B632ED-A730-4A66-BA69-C004C0737F0C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834C0E4D-2035-4D1B-BC4F-95835E2D42E9}" type="pres">
      <dgm:prSet presAssocID="{85DEAB7B-FC80-44F9-8110-F8E789DF1D48}" presName="spacer" presStyleCnt="0"/>
      <dgm:spPr/>
    </dgm:pt>
    <dgm:pt modelId="{271949FB-2013-400D-AFA7-5A940DEE30AA}" type="pres">
      <dgm:prSet presAssocID="{3872D8C3-F3A6-4EA7-AC7C-E6D383FEB9C2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CB6C2BDC-4942-4775-BB02-E2130250EF8D}" type="pres">
      <dgm:prSet presAssocID="{4FE2C13F-6644-4FA5-96C6-8BBE26FA8326}" presName="spacer" presStyleCnt="0"/>
      <dgm:spPr/>
    </dgm:pt>
    <dgm:pt modelId="{E19A690C-FCE9-40A4-83F1-28C4164F69AC}" type="pres">
      <dgm:prSet presAssocID="{DCA7E023-FF89-413A-B94D-07CC0F0610FA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0D0A9955-DFC2-43AD-9A06-B328F2C8E630}" type="pres">
      <dgm:prSet presAssocID="{8074DF2C-A717-4134-A7CA-8183FD23F069}" presName="spacer" presStyleCnt="0"/>
      <dgm:spPr/>
    </dgm:pt>
    <dgm:pt modelId="{37B6EE41-BBA2-4D0B-BF92-344D7620FA59}" type="pres">
      <dgm:prSet presAssocID="{50CCE9E0-E90F-4922-8DD2-32DDD518239B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41ED61E0-BD5B-45BB-B7D9-9E99C38CCCD8}" type="pres">
      <dgm:prSet presAssocID="{3448C5A6-E844-4FE4-B96A-E2FCA9DDCB63}" presName="spacer" presStyleCnt="0"/>
      <dgm:spPr/>
    </dgm:pt>
    <dgm:pt modelId="{159020AE-9BB3-41D5-B260-DAD0566D072C}" type="pres">
      <dgm:prSet presAssocID="{7C1E23C8-1BEC-417E-A6DE-18400EC817FE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E9198A09-976C-4659-8AB5-4EB0C2F4C8D6}" type="presOf" srcId="{901EF66B-DB80-4200-BF5B-A1E8E03A6492}" destId="{DA44D05F-ABD4-45FB-979C-77C468DF8F4A}" srcOrd="0" destOrd="0" presId="urn:microsoft.com/office/officeart/2005/8/layout/vList2"/>
    <dgm:cxn modelId="{A0B99E13-3C7B-46A8-9EEC-63FEE2E1ED84}" srcId="{29E3E139-67E6-42E6-8DD8-DE7C02D24392}" destId="{7C1E23C8-1BEC-417E-A6DE-18400EC817FE}" srcOrd="6" destOrd="0" parTransId="{01592659-E064-444D-BC3D-C2492A59EAE5}" sibTransId="{C975D74A-3DC7-418A-A56C-AA44EE743243}"/>
    <dgm:cxn modelId="{9A6F1C3B-F32D-4ED1-BA80-5AE7ECDE0F82}" srcId="{29E3E139-67E6-42E6-8DD8-DE7C02D24392}" destId="{3872D8C3-F3A6-4EA7-AC7C-E6D383FEB9C2}" srcOrd="3" destOrd="0" parTransId="{2E4B1B0B-4D3C-4D23-BED3-6FB7636F668D}" sibTransId="{4FE2C13F-6644-4FA5-96C6-8BBE26FA8326}"/>
    <dgm:cxn modelId="{DC26115E-B8B9-4083-B990-C8EE31F45457}" type="presOf" srcId="{50CCE9E0-E90F-4922-8DD2-32DDD518239B}" destId="{37B6EE41-BBA2-4D0B-BF92-344D7620FA59}" srcOrd="0" destOrd="0" presId="urn:microsoft.com/office/officeart/2005/8/layout/vList2"/>
    <dgm:cxn modelId="{FBB81E5E-C193-430C-BCFF-FA77B981F218}" srcId="{29E3E139-67E6-42E6-8DD8-DE7C02D24392}" destId="{DCA7E023-FF89-413A-B94D-07CC0F0610FA}" srcOrd="4" destOrd="0" parTransId="{5E70C699-37FB-4333-AC70-85F91B34FDA6}" sibTransId="{8074DF2C-A717-4134-A7CA-8183FD23F069}"/>
    <dgm:cxn modelId="{F25ACB41-9BBF-4946-BCA9-D031BC967BF3}" type="presOf" srcId="{29E3E139-67E6-42E6-8DD8-DE7C02D24392}" destId="{80B539A9-3072-4C3A-8CFB-34A726685877}" srcOrd="0" destOrd="0" presId="urn:microsoft.com/office/officeart/2005/8/layout/vList2"/>
    <dgm:cxn modelId="{4E6E107B-53B3-4274-BC74-9A5B081E1784}" type="presOf" srcId="{F0B632ED-A730-4A66-BA69-C004C0737F0C}" destId="{C5B7B8EE-3F71-4AC0-A378-EC4B29394E2D}" srcOrd="0" destOrd="0" presId="urn:microsoft.com/office/officeart/2005/8/layout/vList2"/>
    <dgm:cxn modelId="{434E2A8A-92B9-4436-AE3C-6743773D0A58}" type="presOf" srcId="{9301F54A-12EF-4C06-B46C-19897E825286}" destId="{6F1EBCD3-4B58-44E2-8777-CFC55D9BA786}" srcOrd="0" destOrd="0" presId="urn:microsoft.com/office/officeart/2005/8/layout/vList2"/>
    <dgm:cxn modelId="{9F7DB28A-8BF9-410F-BBBA-15117E2BD243}" type="presOf" srcId="{DCA7E023-FF89-413A-B94D-07CC0F0610FA}" destId="{E19A690C-FCE9-40A4-83F1-28C4164F69AC}" srcOrd="0" destOrd="0" presId="urn:microsoft.com/office/officeart/2005/8/layout/vList2"/>
    <dgm:cxn modelId="{73FD49A7-5962-4533-8DA5-8122A46A34EC}" srcId="{29E3E139-67E6-42E6-8DD8-DE7C02D24392}" destId="{9301F54A-12EF-4C06-B46C-19897E825286}" srcOrd="0" destOrd="0" parTransId="{0EE1FF59-3B25-4ACA-918B-E3A7D22E64AB}" sibTransId="{7EA02F2C-3723-4342-AFD6-AF74474F6F0A}"/>
    <dgm:cxn modelId="{FF7A76AF-D29D-409D-A333-5C912B755513}" srcId="{29E3E139-67E6-42E6-8DD8-DE7C02D24392}" destId="{F0B632ED-A730-4A66-BA69-C004C0737F0C}" srcOrd="2" destOrd="0" parTransId="{544BA348-3432-4B0E-AE28-45CFA67A5A3C}" sibTransId="{85DEAB7B-FC80-44F9-8110-F8E789DF1D48}"/>
    <dgm:cxn modelId="{172D09B8-A68D-4DF6-8FB0-93DDA82D5B85}" type="presOf" srcId="{7C1E23C8-1BEC-417E-A6DE-18400EC817FE}" destId="{159020AE-9BB3-41D5-B260-DAD0566D072C}" srcOrd="0" destOrd="0" presId="urn:microsoft.com/office/officeart/2005/8/layout/vList2"/>
    <dgm:cxn modelId="{02B92DD8-A940-4FCC-A5AD-14C4CCCB5A2A}" type="presOf" srcId="{3872D8C3-F3A6-4EA7-AC7C-E6D383FEB9C2}" destId="{271949FB-2013-400D-AFA7-5A940DEE30AA}" srcOrd="0" destOrd="0" presId="urn:microsoft.com/office/officeart/2005/8/layout/vList2"/>
    <dgm:cxn modelId="{20A9EFE0-08D6-4495-A2F9-339E3DD993A8}" srcId="{29E3E139-67E6-42E6-8DD8-DE7C02D24392}" destId="{50CCE9E0-E90F-4922-8DD2-32DDD518239B}" srcOrd="5" destOrd="0" parTransId="{3006E39C-FC65-401C-B421-FE699CFAEC69}" sibTransId="{3448C5A6-E844-4FE4-B96A-E2FCA9DDCB63}"/>
    <dgm:cxn modelId="{59B4E6FE-7A75-4C53-BAE7-996AE010CE0A}" srcId="{29E3E139-67E6-42E6-8DD8-DE7C02D24392}" destId="{901EF66B-DB80-4200-BF5B-A1E8E03A6492}" srcOrd="1" destOrd="0" parTransId="{D7952DCE-1F86-40A8-8258-180B5D3EC971}" sibTransId="{931AF2CA-D2E3-49FE-8BF1-5F6580B9E1A3}"/>
    <dgm:cxn modelId="{F82BCA74-C394-4204-AB8C-E6B4DB58BA34}" type="presParOf" srcId="{80B539A9-3072-4C3A-8CFB-34A726685877}" destId="{6F1EBCD3-4B58-44E2-8777-CFC55D9BA786}" srcOrd="0" destOrd="0" presId="urn:microsoft.com/office/officeart/2005/8/layout/vList2"/>
    <dgm:cxn modelId="{CD9AC96C-CD1F-4734-A7EF-D95F072483B1}" type="presParOf" srcId="{80B539A9-3072-4C3A-8CFB-34A726685877}" destId="{7E586572-CDA5-4EAB-8FF4-0C7A506CAA46}" srcOrd="1" destOrd="0" presId="urn:microsoft.com/office/officeart/2005/8/layout/vList2"/>
    <dgm:cxn modelId="{8B99643D-9FBE-40DF-AEDF-9AA7211A5680}" type="presParOf" srcId="{80B539A9-3072-4C3A-8CFB-34A726685877}" destId="{DA44D05F-ABD4-45FB-979C-77C468DF8F4A}" srcOrd="2" destOrd="0" presId="urn:microsoft.com/office/officeart/2005/8/layout/vList2"/>
    <dgm:cxn modelId="{E750D7DA-28D3-49B3-9C98-2F5FFC226FC4}" type="presParOf" srcId="{80B539A9-3072-4C3A-8CFB-34A726685877}" destId="{A91A8F20-2AA2-48D7-BF9D-DC77D539BD39}" srcOrd="3" destOrd="0" presId="urn:microsoft.com/office/officeart/2005/8/layout/vList2"/>
    <dgm:cxn modelId="{0FEFEABD-D176-4A92-8B1B-916FDC3F065F}" type="presParOf" srcId="{80B539A9-3072-4C3A-8CFB-34A726685877}" destId="{C5B7B8EE-3F71-4AC0-A378-EC4B29394E2D}" srcOrd="4" destOrd="0" presId="urn:microsoft.com/office/officeart/2005/8/layout/vList2"/>
    <dgm:cxn modelId="{E0C254B0-3A50-43AF-A59B-7D2C18BE5DD1}" type="presParOf" srcId="{80B539A9-3072-4C3A-8CFB-34A726685877}" destId="{834C0E4D-2035-4D1B-BC4F-95835E2D42E9}" srcOrd="5" destOrd="0" presId="urn:microsoft.com/office/officeart/2005/8/layout/vList2"/>
    <dgm:cxn modelId="{0EA3C0FA-5CD3-4851-ACEA-9ECECF635ABD}" type="presParOf" srcId="{80B539A9-3072-4C3A-8CFB-34A726685877}" destId="{271949FB-2013-400D-AFA7-5A940DEE30AA}" srcOrd="6" destOrd="0" presId="urn:microsoft.com/office/officeart/2005/8/layout/vList2"/>
    <dgm:cxn modelId="{E283B52C-FCD6-4D8D-8F65-6B0584B3E4EE}" type="presParOf" srcId="{80B539A9-3072-4C3A-8CFB-34A726685877}" destId="{CB6C2BDC-4942-4775-BB02-E2130250EF8D}" srcOrd="7" destOrd="0" presId="urn:microsoft.com/office/officeart/2005/8/layout/vList2"/>
    <dgm:cxn modelId="{D90078BB-EC6B-4203-947B-69ADB7555917}" type="presParOf" srcId="{80B539A9-3072-4C3A-8CFB-34A726685877}" destId="{E19A690C-FCE9-40A4-83F1-28C4164F69AC}" srcOrd="8" destOrd="0" presId="urn:microsoft.com/office/officeart/2005/8/layout/vList2"/>
    <dgm:cxn modelId="{760EB29D-6CF7-406F-AC3E-B0D78DB6D946}" type="presParOf" srcId="{80B539A9-3072-4C3A-8CFB-34A726685877}" destId="{0D0A9955-DFC2-43AD-9A06-B328F2C8E630}" srcOrd="9" destOrd="0" presId="urn:microsoft.com/office/officeart/2005/8/layout/vList2"/>
    <dgm:cxn modelId="{03F39532-F887-4D4E-8BB9-79CC2AAC3EE0}" type="presParOf" srcId="{80B539A9-3072-4C3A-8CFB-34A726685877}" destId="{37B6EE41-BBA2-4D0B-BF92-344D7620FA59}" srcOrd="10" destOrd="0" presId="urn:microsoft.com/office/officeart/2005/8/layout/vList2"/>
    <dgm:cxn modelId="{BDF5F0DC-00AB-4BFE-AF4B-F45C1DBC4F4B}" type="presParOf" srcId="{80B539A9-3072-4C3A-8CFB-34A726685877}" destId="{41ED61E0-BD5B-45BB-B7D9-9E99C38CCCD8}" srcOrd="11" destOrd="0" presId="urn:microsoft.com/office/officeart/2005/8/layout/vList2"/>
    <dgm:cxn modelId="{2C52B13A-25B7-433E-9A67-557AA0CBB7DA}" type="presParOf" srcId="{80B539A9-3072-4C3A-8CFB-34A726685877}" destId="{159020AE-9BB3-41D5-B260-DAD0566D072C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876B71-B91C-4750-BE6D-EC6121B23473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49EC2F4-27F0-404B-9689-F5C2E2F6108A}">
      <dgm:prSet/>
      <dgm:spPr/>
      <dgm:t>
        <a:bodyPr/>
        <a:lstStyle/>
        <a:p>
          <a:r>
            <a:rPr lang="en-US"/>
            <a:t>Datum och ordningsnummer </a:t>
          </a:r>
        </a:p>
      </dgm:t>
    </dgm:pt>
    <dgm:pt modelId="{FFF896C8-7E34-47EB-A08C-C59884938C32}" type="parTrans" cxnId="{BC1DBD97-A7A9-410E-BD2C-F0D3DB1DC3BF}">
      <dgm:prSet/>
      <dgm:spPr/>
      <dgm:t>
        <a:bodyPr/>
        <a:lstStyle/>
        <a:p>
          <a:endParaRPr lang="en-US"/>
        </a:p>
      </dgm:t>
    </dgm:pt>
    <dgm:pt modelId="{B558B78B-97BC-4D0C-A432-E825BE8CF5BD}" type="sibTrans" cxnId="{BC1DBD97-A7A9-410E-BD2C-F0D3DB1DC3BF}">
      <dgm:prSet/>
      <dgm:spPr/>
      <dgm:t>
        <a:bodyPr/>
        <a:lstStyle/>
        <a:p>
          <a:endParaRPr lang="en-US"/>
        </a:p>
      </dgm:t>
    </dgm:pt>
    <dgm:pt modelId="{4F33C05A-26E6-4226-938A-2381A1A60E4A}">
      <dgm:prSet/>
      <dgm:spPr/>
      <dgm:t>
        <a:bodyPr/>
        <a:lstStyle/>
        <a:p>
          <a:r>
            <a:rPr lang="en-US" dirty="0"/>
            <a:t>• </a:t>
          </a:r>
          <a:r>
            <a:rPr lang="en-US" dirty="0" err="1"/>
            <a:t>Idag</a:t>
          </a:r>
          <a:r>
            <a:rPr lang="en-US" dirty="0"/>
            <a:t> </a:t>
          </a:r>
          <a:r>
            <a:rPr lang="en-US" dirty="0" err="1"/>
            <a:t>är</a:t>
          </a:r>
          <a:r>
            <a:rPr lang="en-US" dirty="0"/>
            <a:t>  det den </a:t>
          </a:r>
          <a:r>
            <a:rPr lang="en-US" dirty="0" err="1"/>
            <a:t>tredje</a:t>
          </a:r>
          <a:r>
            <a:rPr lang="en-US" dirty="0"/>
            <a:t> </a:t>
          </a:r>
          <a:r>
            <a:rPr lang="en-US" dirty="0" err="1"/>
            <a:t>november</a:t>
          </a:r>
          <a:r>
            <a:rPr lang="en-US" dirty="0"/>
            <a:t> (ordinal numbers on the back cover of the book) </a:t>
          </a:r>
        </a:p>
      </dgm:t>
    </dgm:pt>
    <dgm:pt modelId="{CE173811-71E2-4821-8055-C2B326C454CB}" type="parTrans" cxnId="{C6E29CD8-76D3-4DAC-9DF5-A6EC9422B5EA}">
      <dgm:prSet/>
      <dgm:spPr/>
      <dgm:t>
        <a:bodyPr/>
        <a:lstStyle/>
        <a:p>
          <a:endParaRPr lang="en-US"/>
        </a:p>
      </dgm:t>
    </dgm:pt>
    <dgm:pt modelId="{FAC13622-7BC1-4B23-9067-FC89CCA569C2}" type="sibTrans" cxnId="{C6E29CD8-76D3-4DAC-9DF5-A6EC9422B5EA}">
      <dgm:prSet/>
      <dgm:spPr/>
      <dgm:t>
        <a:bodyPr/>
        <a:lstStyle/>
        <a:p>
          <a:endParaRPr lang="en-US"/>
        </a:p>
      </dgm:t>
    </dgm:pt>
    <dgm:pt modelId="{8C283D54-8337-4507-AA20-C6F762F04746}">
      <dgm:prSet/>
      <dgm:spPr/>
      <dgm:t>
        <a:bodyPr/>
        <a:lstStyle/>
        <a:p>
          <a:r>
            <a:rPr lang="en-US"/>
            <a:t>1. den första </a:t>
          </a:r>
        </a:p>
      </dgm:t>
    </dgm:pt>
    <dgm:pt modelId="{0ACADFE9-8CB3-4892-AC3A-1DE6CF396FF6}" type="parTrans" cxnId="{99A1D45D-BCBE-47B1-9BD0-70F3725CE404}">
      <dgm:prSet/>
      <dgm:spPr/>
      <dgm:t>
        <a:bodyPr/>
        <a:lstStyle/>
        <a:p>
          <a:endParaRPr lang="en-US"/>
        </a:p>
      </dgm:t>
    </dgm:pt>
    <dgm:pt modelId="{C8E8B882-413F-497C-83C9-F5B258341C9D}" type="sibTrans" cxnId="{99A1D45D-BCBE-47B1-9BD0-70F3725CE404}">
      <dgm:prSet/>
      <dgm:spPr/>
      <dgm:t>
        <a:bodyPr/>
        <a:lstStyle/>
        <a:p>
          <a:endParaRPr lang="en-US"/>
        </a:p>
      </dgm:t>
    </dgm:pt>
    <dgm:pt modelId="{355F0533-E0AF-4CF7-A704-051513E60E40}">
      <dgm:prSet/>
      <dgm:spPr/>
      <dgm:t>
        <a:bodyPr/>
        <a:lstStyle/>
        <a:p>
          <a:r>
            <a:rPr lang="en-US"/>
            <a:t>2. den andra </a:t>
          </a:r>
        </a:p>
      </dgm:t>
    </dgm:pt>
    <dgm:pt modelId="{6F11F051-C629-4CD3-838F-B2FD36C0A368}" type="parTrans" cxnId="{1FF218B4-F419-4755-9773-A7A66B0FD77F}">
      <dgm:prSet/>
      <dgm:spPr/>
      <dgm:t>
        <a:bodyPr/>
        <a:lstStyle/>
        <a:p>
          <a:endParaRPr lang="en-US"/>
        </a:p>
      </dgm:t>
    </dgm:pt>
    <dgm:pt modelId="{991E6755-A895-4329-84AE-758BF11C10B1}" type="sibTrans" cxnId="{1FF218B4-F419-4755-9773-A7A66B0FD77F}">
      <dgm:prSet/>
      <dgm:spPr/>
      <dgm:t>
        <a:bodyPr/>
        <a:lstStyle/>
        <a:p>
          <a:endParaRPr lang="en-US"/>
        </a:p>
      </dgm:t>
    </dgm:pt>
    <dgm:pt modelId="{C202BB76-CFCC-426A-81FF-02D6DE8DFF94}">
      <dgm:prSet/>
      <dgm:spPr/>
      <dgm:t>
        <a:bodyPr/>
        <a:lstStyle/>
        <a:p>
          <a:r>
            <a:rPr lang="en-US"/>
            <a:t>3. den tredje </a:t>
          </a:r>
        </a:p>
      </dgm:t>
    </dgm:pt>
    <dgm:pt modelId="{13DC705F-C716-4AAB-8FC1-28EF0DDA17A7}" type="parTrans" cxnId="{AAF155E6-F62B-4F7F-B566-D0F2A8208236}">
      <dgm:prSet/>
      <dgm:spPr/>
      <dgm:t>
        <a:bodyPr/>
        <a:lstStyle/>
        <a:p>
          <a:endParaRPr lang="en-US"/>
        </a:p>
      </dgm:t>
    </dgm:pt>
    <dgm:pt modelId="{EA4F9F83-C837-4BD8-A87E-9C316D4F239E}" type="sibTrans" cxnId="{AAF155E6-F62B-4F7F-B566-D0F2A8208236}">
      <dgm:prSet/>
      <dgm:spPr/>
      <dgm:t>
        <a:bodyPr/>
        <a:lstStyle/>
        <a:p>
          <a:endParaRPr lang="en-US"/>
        </a:p>
      </dgm:t>
    </dgm:pt>
    <dgm:pt modelId="{54FE4875-FBC4-47AF-B9F7-2F2D4B0F6465}">
      <dgm:prSet/>
      <dgm:spPr/>
      <dgm:t>
        <a:bodyPr/>
        <a:lstStyle/>
        <a:p>
          <a:r>
            <a:rPr lang="en-US"/>
            <a:t>4. den fjärde </a:t>
          </a:r>
        </a:p>
      </dgm:t>
    </dgm:pt>
    <dgm:pt modelId="{E40816F7-557E-4D23-B769-6151488CC41E}" type="parTrans" cxnId="{EFA21FE8-8085-454B-AFE5-B5C8C0282BBB}">
      <dgm:prSet/>
      <dgm:spPr/>
      <dgm:t>
        <a:bodyPr/>
        <a:lstStyle/>
        <a:p>
          <a:endParaRPr lang="en-US"/>
        </a:p>
      </dgm:t>
    </dgm:pt>
    <dgm:pt modelId="{FC1256EA-3FDA-4905-BEE3-DCEFC7C4B4FA}" type="sibTrans" cxnId="{EFA21FE8-8085-454B-AFE5-B5C8C0282BBB}">
      <dgm:prSet/>
      <dgm:spPr/>
      <dgm:t>
        <a:bodyPr/>
        <a:lstStyle/>
        <a:p>
          <a:endParaRPr lang="en-US"/>
        </a:p>
      </dgm:t>
    </dgm:pt>
    <dgm:pt modelId="{8B4A13E9-D370-44D0-83AF-12B1632B24DA}">
      <dgm:prSet/>
      <dgm:spPr/>
      <dgm:t>
        <a:bodyPr/>
        <a:lstStyle/>
        <a:p>
          <a:r>
            <a:rPr lang="en-US"/>
            <a:t>5. den femte</a:t>
          </a:r>
        </a:p>
      </dgm:t>
    </dgm:pt>
    <dgm:pt modelId="{48A7C49A-8888-487C-B78C-F0F20BF73287}" type="parTrans" cxnId="{862977EF-AA01-49A8-9B44-712558F21987}">
      <dgm:prSet/>
      <dgm:spPr/>
      <dgm:t>
        <a:bodyPr/>
        <a:lstStyle/>
        <a:p>
          <a:endParaRPr lang="en-US"/>
        </a:p>
      </dgm:t>
    </dgm:pt>
    <dgm:pt modelId="{6AAAD245-5767-40FA-BBC3-1AD3C0109322}" type="sibTrans" cxnId="{862977EF-AA01-49A8-9B44-712558F21987}">
      <dgm:prSet/>
      <dgm:spPr/>
      <dgm:t>
        <a:bodyPr/>
        <a:lstStyle/>
        <a:p>
          <a:endParaRPr lang="en-US"/>
        </a:p>
      </dgm:t>
    </dgm:pt>
    <dgm:pt modelId="{62948044-7473-49DA-9DF5-C016A2A8EAE6}">
      <dgm:prSet/>
      <dgm:spPr/>
      <dgm:t>
        <a:bodyPr/>
        <a:lstStyle/>
        <a:p>
          <a:r>
            <a:rPr lang="en-US"/>
            <a:t>6. den sjätte </a:t>
          </a:r>
        </a:p>
      </dgm:t>
    </dgm:pt>
    <dgm:pt modelId="{18601B73-DBD1-4B73-8CC2-6345AAEDF0B7}" type="parTrans" cxnId="{D2028473-DB88-4813-940B-7E24931CFCE3}">
      <dgm:prSet/>
      <dgm:spPr/>
      <dgm:t>
        <a:bodyPr/>
        <a:lstStyle/>
        <a:p>
          <a:endParaRPr lang="en-US"/>
        </a:p>
      </dgm:t>
    </dgm:pt>
    <dgm:pt modelId="{2CBBE698-C55E-4E07-9C38-BD69EC971AC9}" type="sibTrans" cxnId="{D2028473-DB88-4813-940B-7E24931CFCE3}">
      <dgm:prSet/>
      <dgm:spPr/>
      <dgm:t>
        <a:bodyPr/>
        <a:lstStyle/>
        <a:p>
          <a:endParaRPr lang="en-US"/>
        </a:p>
      </dgm:t>
    </dgm:pt>
    <dgm:pt modelId="{1E08CD64-7785-4B00-817C-268FE491265C}">
      <dgm:prSet/>
      <dgm:spPr/>
      <dgm:t>
        <a:bodyPr/>
        <a:lstStyle/>
        <a:p>
          <a:r>
            <a:rPr lang="en-US"/>
            <a:t>7. den sjunde </a:t>
          </a:r>
        </a:p>
      </dgm:t>
    </dgm:pt>
    <dgm:pt modelId="{4A224A59-3BC9-4888-9B62-69863A9ECD45}" type="parTrans" cxnId="{DE6D11A6-96AF-4409-BADA-D61DB64C8D81}">
      <dgm:prSet/>
      <dgm:spPr/>
      <dgm:t>
        <a:bodyPr/>
        <a:lstStyle/>
        <a:p>
          <a:endParaRPr lang="en-US"/>
        </a:p>
      </dgm:t>
    </dgm:pt>
    <dgm:pt modelId="{1B88EE44-E59D-4BBA-9003-6ED850E8DEB6}" type="sibTrans" cxnId="{DE6D11A6-96AF-4409-BADA-D61DB64C8D81}">
      <dgm:prSet/>
      <dgm:spPr/>
      <dgm:t>
        <a:bodyPr/>
        <a:lstStyle/>
        <a:p>
          <a:endParaRPr lang="en-US"/>
        </a:p>
      </dgm:t>
    </dgm:pt>
    <dgm:pt modelId="{5BB15D98-8E0E-4439-9409-3EC2AAD3AF84}">
      <dgm:prSet/>
      <dgm:spPr/>
      <dgm:t>
        <a:bodyPr/>
        <a:lstStyle/>
        <a:p>
          <a:r>
            <a:rPr lang="en-US"/>
            <a:t>8. den åttonde </a:t>
          </a:r>
        </a:p>
      </dgm:t>
    </dgm:pt>
    <dgm:pt modelId="{A7D3BE98-0CFB-4ACB-8BEF-E30761F419CE}" type="parTrans" cxnId="{94187505-8A5F-45D9-98BE-BE22E2229048}">
      <dgm:prSet/>
      <dgm:spPr/>
      <dgm:t>
        <a:bodyPr/>
        <a:lstStyle/>
        <a:p>
          <a:endParaRPr lang="en-US"/>
        </a:p>
      </dgm:t>
    </dgm:pt>
    <dgm:pt modelId="{D2F39B82-2E34-4D8A-A94D-D3DF06552E06}" type="sibTrans" cxnId="{94187505-8A5F-45D9-98BE-BE22E2229048}">
      <dgm:prSet/>
      <dgm:spPr/>
      <dgm:t>
        <a:bodyPr/>
        <a:lstStyle/>
        <a:p>
          <a:endParaRPr lang="en-US"/>
        </a:p>
      </dgm:t>
    </dgm:pt>
    <dgm:pt modelId="{2B524A67-3473-4718-A4FE-24C4E1EA9973}">
      <dgm:prSet/>
      <dgm:spPr/>
      <dgm:t>
        <a:bodyPr/>
        <a:lstStyle/>
        <a:p>
          <a:r>
            <a:rPr lang="en-US"/>
            <a:t>9. den nionde </a:t>
          </a:r>
        </a:p>
      </dgm:t>
    </dgm:pt>
    <dgm:pt modelId="{F037B23D-0F9F-4332-8520-FFEFE7795D19}" type="parTrans" cxnId="{180D6ABA-6B7C-4F04-B167-200FE27F594F}">
      <dgm:prSet/>
      <dgm:spPr/>
      <dgm:t>
        <a:bodyPr/>
        <a:lstStyle/>
        <a:p>
          <a:endParaRPr lang="en-US"/>
        </a:p>
      </dgm:t>
    </dgm:pt>
    <dgm:pt modelId="{7298DCA6-D7B4-4116-B024-AD075C516C0A}" type="sibTrans" cxnId="{180D6ABA-6B7C-4F04-B167-200FE27F594F}">
      <dgm:prSet/>
      <dgm:spPr/>
      <dgm:t>
        <a:bodyPr/>
        <a:lstStyle/>
        <a:p>
          <a:endParaRPr lang="en-US"/>
        </a:p>
      </dgm:t>
    </dgm:pt>
    <dgm:pt modelId="{D9BB9823-6F49-40DB-901D-6FC14E1B6B51}">
      <dgm:prSet/>
      <dgm:spPr/>
      <dgm:t>
        <a:bodyPr/>
        <a:lstStyle/>
        <a:p>
          <a:r>
            <a:rPr lang="en-US"/>
            <a:t>10. den tionde</a:t>
          </a:r>
        </a:p>
      </dgm:t>
    </dgm:pt>
    <dgm:pt modelId="{7022896F-CF20-465C-9A18-F73E190AD1FF}" type="parTrans" cxnId="{9366D490-63A4-4E07-8364-7A38CBBE47F2}">
      <dgm:prSet/>
      <dgm:spPr/>
      <dgm:t>
        <a:bodyPr/>
        <a:lstStyle/>
        <a:p>
          <a:endParaRPr lang="en-US"/>
        </a:p>
      </dgm:t>
    </dgm:pt>
    <dgm:pt modelId="{8F2931C0-3151-4D89-9983-162F4E38DE1B}" type="sibTrans" cxnId="{9366D490-63A4-4E07-8364-7A38CBBE47F2}">
      <dgm:prSet/>
      <dgm:spPr/>
      <dgm:t>
        <a:bodyPr/>
        <a:lstStyle/>
        <a:p>
          <a:endParaRPr lang="en-US"/>
        </a:p>
      </dgm:t>
    </dgm:pt>
    <dgm:pt modelId="{95E46F34-3E4A-4B18-B436-5C6896C6F6EB}" type="pres">
      <dgm:prSet presAssocID="{30876B71-B91C-4750-BE6D-EC6121B23473}" presName="Name0" presStyleCnt="0">
        <dgm:presLayoutVars>
          <dgm:dir/>
          <dgm:resizeHandles val="exact"/>
        </dgm:presLayoutVars>
      </dgm:prSet>
      <dgm:spPr/>
    </dgm:pt>
    <dgm:pt modelId="{1B81374A-0A5B-4C48-8222-C55FDE0E6FFF}" type="pres">
      <dgm:prSet presAssocID="{549EC2F4-27F0-404B-9689-F5C2E2F6108A}" presName="node" presStyleLbl="node1" presStyleIdx="0" presStyleCnt="12">
        <dgm:presLayoutVars>
          <dgm:bulletEnabled val="1"/>
        </dgm:presLayoutVars>
      </dgm:prSet>
      <dgm:spPr/>
    </dgm:pt>
    <dgm:pt modelId="{8244564A-F9BA-42A1-9909-DC2F15A1A82D}" type="pres">
      <dgm:prSet presAssocID="{B558B78B-97BC-4D0C-A432-E825BE8CF5BD}" presName="sibTrans" presStyleLbl="sibTrans1D1" presStyleIdx="0" presStyleCnt="11"/>
      <dgm:spPr/>
    </dgm:pt>
    <dgm:pt modelId="{5937C535-EBA0-47A4-9E57-45CE51D4F49D}" type="pres">
      <dgm:prSet presAssocID="{B558B78B-97BC-4D0C-A432-E825BE8CF5BD}" presName="connectorText" presStyleLbl="sibTrans1D1" presStyleIdx="0" presStyleCnt="11"/>
      <dgm:spPr/>
    </dgm:pt>
    <dgm:pt modelId="{A1371BAE-2527-4C4B-A2F4-78FBEA6A32F6}" type="pres">
      <dgm:prSet presAssocID="{4F33C05A-26E6-4226-938A-2381A1A60E4A}" presName="node" presStyleLbl="node1" presStyleIdx="1" presStyleCnt="12">
        <dgm:presLayoutVars>
          <dgm:bulletEnabled val="1"/>
        </dgm:presLayoutVars>
      </dgm:prSet>
      <dgm:spPr/>
    </dgm:pt>
    <dgm:pt modelId="{43C477FC-BAAD-4287-B74D-13704A5C210A}" type="pres">
      <dgm:prSet presAssocID="{FAC13622-7BC1-4B23-9067-FC89CCA569C2}" presName="sibTrans" presStyleLbl="sibTrans1D1" presStyleIdx="1" presStyleCnt="11"/>
      <dgm:spPr/>
    </dgm:pt>
    <dgm:pt modelId="{12EC687B-8150-4A96-923E-0953EAE49E4A}" type="pres">
      <dgm:prSet presAssocID="{FAC13622-7BC1-4B23-9067-FC89CCA569C2}" presName="connectorText" presStyleLbl="sibTrans1D1" presStyleIdx="1" presStyleCnt="11"/>
      <dgm:spPr/>
    </dgm:pt>
    <dgm:pt modelId="{28C32523-059D-4654-B46B-010361A756EA}" type="pres">
      <dgm:prSet presAssocID="{8C283D54-8337-4507-AA20-C6F762F04746}" presName="node" presStyleLbl="node1" presStyleIdx="2" presStyleCnt="12">
        <dgm:presLayoutVars>
          <dgm:bulletEnabled val="1"/>
        </dgm:presLayoutVars>
      </dgm:prSet>
      <dgm:spPr/>
    </dgm:pt>
    <dgm:pt modelId="{49AE1B17-A630-4E70-B681-89F3ED9F86B2}" type="pres">
      <dgm:prSet presAssocID="{C8E8B882-413F-497C-83C9-F5B258341C9D}" presName="sibTrans" presStyleLbl="sibTrans1D1" presStyleIdx="2" presStyleCnt="11"/>
      <dgm:spPr/>
    </dgm:pt>
    <dgm:pt modelId="{1B4039E8-432D-4ABD-8862-9AE60F647C8B}" type="pres">
      <dgm:prSet presAssocID="{C8E8B882-413F-497C-83C9-F5B258341C9D}" presName="connectorText" presStyleLbl="sibTrans1D1" presStyleIdx="2" presStyleCnt="11"/>
      <dgm:spPr/>
    </dgm:pt>
    <dgm:pt modelId="{C6BF62D0-1E80-43A2-BFA9-03759F773110}" type="pres">
      <dgm:prSet presAssocID="{355F0533-E0AF-4CF7-A704-051513E60E40}" presName="node" presStyleLbl="node1" presStyleIdx="3" presStyleCnt="12">
        <dgm:presLayoutVars>
          <dgm:bulletEnabled val="1"/>
        </dgm:presLayoutVars>
      </dgm:prSet>
      <dgm:spPr/>
    </dgm:pt>
    <dgm:pt modelId="{FDD62570-03D4-4A61-AFFA-E2810D0991BC}" type="pres">
      <dgm:prSet presAssocID="{991E6755-A895-4329-84AE-758BF11C10B1}" presName="sibTrans" presStyleLbl="sibTrans1D1" presStyleIdx="3" presStyleCnt="11"/>
      <dgm:spPr/>
    </dgm:pt>
    <dgm:pt modelId="{FA76FE3F-4FCD-4AF4-8B88-D29EAE1C4321}" type="pres">
      <dgm:prSet presAssocID="{991E6755-A895-4329-84AE-758BF11C10B1}" presName="connectorText" presStyleLbl="sibTrans1D1" presStyleIdx="3" presStyleCnt="11"/>
      <dgm:spPr/>
    </dgm:pt>
    <dgm:pt modelId="{9726C77B-AA7C-49A4-AC35-3D2978C7C45B}" type="pres">
      <dgm:prSet presAssocID="{C202BB76-CFCC-426A-81FF-02D6DE8DFF94}" presName="node" presStyleLbl="node1" presStyleIdx="4" presStyleCnt="12">
        <dgm:presLayoutVars>
          <dgm:bulletEnabled val="1"/>
        </dgm:presLayoutVars>
      </dgm:prSet>
      <dgm:spPr/>
    </dgm:pt>
    <dgm:pt modelId="{ED47A591-8FBA-45A9-BF7F-F667AF3142BE}" type="pres">
      <dgm:prSet presAssocID="{EA4F9F83-C837-4BD8-A87E-9C316D4F239E}" presName="sibTrans" presStyleLbl="sibTrans1D1" presStyleIdx="4" presStyleCnt="11"/>
      <dgm:spPr/>
    </dgm:pt>
    <dgm:pt modelId="{B9EC008C-DFF9-4D4F-9924-D57E21EDECC6}" type="pres">
      <dgm:prSet presAssocID="{EA4F9F83-C837-4BD8-A87E-9C316D4F239E}" presName="connectorText" presStyleLbl="sibTrans1D1" presStyleIdx="4" presStyleCnt="11"/>
      <dgm:spPr/>
    </dgm:pt>
    <dgm:pt modelId="{D495DDA1-DE1A-4DED-A51B-AE6C1783C0AA}" type="pres">
      <dgm:prSet presAssocID="{54FE4875-FBC4-47AF-B9F7-2F2D4B0F6465}" presName="node" presStyleLbl="node1" presStyleIdx="5" presStyleCnt="12">
        <dgm:presLayoutVars>
          <dgm:bulletEnabled val="1"/>
        </dgm:presLayoutVars>
      </dgm:prSet>
      <dgm:spPr/>
    </dgm:pt>
    <dgm:pt modelId="{F94F3AE0-7782-46F4-A7F4-167C686BA1B5}" type="pres">
      <dgm:prSet presAssocID="{FC1256EA-3FDA-4905-BEE3-DCEFC7C4B4FA}" presName="sibTrans" presStyleLbl="sibTrans1D1" presStyleIdx="5" presStyleCnt="11"/>
      <dgm:spPr/>
    </dgm:pt>
    <dgm:pt modelId="{0C595870-4CE5-41DE-9CAE-4CE2CCFD256D}" type="pres">
      <dgm:prSet presAssocID="{FC1256EA-3FDA-4905-BEE3-DCEFC7C4B4FA}" presName="connectorText" presStyleLbl="sibTrans1D1" presStyleIdx="5" presStyleCnt="11"/>
      <dgm:spPr/>
    </dgm:pt>
    <dgm:pt modelId="{AF75B212-C6A1-4804-9B26-6F4B3F2D5B63}" type="pres">
      <dgm:prSet presAssocID="{8B4A13E9-D370-44D0-83AF-12B1632B24DA}" presName="node" presStyleLbl="node1" presStyleIdx="6" presStyleCnt="12">
        <dgm:presLayoutVars>
          <dgm:bulletEnabled val="1"/>
        </dgm:presLayoutVars>
      </dgm:prSet>
      <dgm:spPr/>
    </dgm:pt>
    <dgm:pt modelId="{C9677018-75A4-4FD6-84E7-A903FAA5D931}" type="pres">
      <dgm:prSet presAssocID="{6AAAD245-5767-40FA-BBC3-1AD3C0109322}" presName="sibTrans" presStyleLbl="sibTrans1D1" presStyleIdx="6" presStyleCnt="11"/>
      <dgm:spPr/>
    </dgm:pt>
    <dgm:pt modelId="{78F1EEBA-FD5B-4780-9970-15F53C8A5D59}" type="pres">
      <dgm:prSet presAssocID="{6AAAD245-5767-40FA-BBC3-1AD3C0109322}" presName="connectorText" presStyleLbl="sibTrans1D1" presStyleIdx="6" presStyleCnt="11"/>
      <dgm:spPr/>
    </dgm:pt>
    <dgm:pt modelId="{E561AA4E-B479-490A-AB87-17C35926A588}" type="pres">
      <dgm:prSet presAssocID="{62948044-7473-49DA-9DF5-C016A2A8EAE6}" presName="node" presStyleLbl="node1" presStyleIdx="7" presStyleCnt="12">
        <dgm:presLayoutVars>
          <dgm:bulletEnabled val="1"/>
        </dgm:presLayoutVars>
      </dgm:prSet>
      <dgm:spPr/>
    </dgm:pt>
    <dgm:pt modelId="{E4C162FC-642D-4AC2-A34F-664C2971EC5B}" type="pres">
      <dgm:prSet presAssocID="{2CBBE698-C55E-4E07-9C38-BD69EC971AC9}" presName="sibTrans" presStyleLbl="sibTrans1D1" presStyleIdx="7" presStyleCnt="11"/>
      <dgm:spPr/>
    </dgm:pt>
    <dgm:pt modelId="{F94800CD-1BAC-4DCF-A4BB-E54629617AE9}" type="pres">
      <dgm:prSet presAssocID="{2CBBE698-C55E-4E07-9C38-BD69EC971AC9}" presName="connectorText" presStyleLbl="sibTrans1D1" presStyleIdx="7" presStyleCnt="11"/>
      <dgm:spPr/>
    </dgm:pt>
    <dgm:pt modelId="{580DA511-3941-4F6C-A20D-01DE39CF9CF7}" type="pres">
      <dgm:prSet presAssocID="{1E08CD64-7785-4B00-817C-268FE491265C}" presName="node" presStyleLbl="node1" presStyleIdx="8" presStyleCnt="12">
        <dgm:presLayoutVars>
          <dgm:bulletEnabled val="1"/>
        </dgm:presLayoutVars>
      </dgm:prSet>
      <dgm:spPr/>
    </dgm:pt>
    <dgm:pt modelId="{7C83A9A7-1565-4825-94A3-C643BAE0D32C}" type="pres">
      <dgm:prSet presAssocID="{1B88EE44-E59D-4BBA-9003-6ED850E8DEB6}" presName="sibTrans" presStyleLbl="sibTrans1D1" presStyleIdx="8" presStyleCnt="11"/>
      <dgm:spPr/>
    </dgm:pt>
    <dgm:pt modelId="{742D60E8-81F3-4203-AE7C-86288A3A0597}" type="pres">
      <dgm:prSet presAssocID="{1B88EE44-E59D-4BBA-9003-6ED850E8DEB6}" presName="connectorText" presStyleLbl="sibTrans1D1" presStyleIdx="8" presStyleCnt="11"/>
      <dgm:spPr/>
    </dgm:pt>
    <dgm:pt modelId="{3F17CEDE-E439-497E-97BC-1A20FA780801}" type="pres">
      <dgm:prSet presAssocID="{5BB15D98-8E0E-4439-9409-3EC2AAD3AF84}" presName="node" presStyleLbl="node1" presStyleIdx="9" presStyleCnt="12">
        <dgm:presLayoutVars>
          <dgm:bulletEnabled val="1"/>
        </dgm:presLayoutVars>
      </dgm:prSet>
      <dgm:spPr/>
    </dgm:pt>
    <dgm:pt modelId="{F4534726-723D-4DB1-8505-6FDDFFD80DC8}" type="pres">
      <dgm:prSet presAssocID="{D2F39B82-2E34-4D8A-A94D-D3DF06552E06}" presName="sibTrans" presStyleLbl="sibTrans1D1" presStyleIdx="9" presStyleCnt="11"/>
      <dgm:spPr/>
    </dgm:pt>
    <dgm:pt modelId="{E2A60FA5-9557-47E2-B79F-0C10598BCA2B}" type="pres">
      <dgm:prSet presAssocID="{D2F39B82-2E34-4D8A-A94D-D3DF06552E06}" presName="connectorText" presStyleLbl="sibTrans1D1" presStyleIdx="9" presStyleCnt="11"/>
      <dgm:spPr/>
    </dgm:pt>
    <dgm:pt modelId="{E2062541-AD36-430F-ACE5-6353D22B47E5}" type="pres">
      <dgm:prSet presAssocID="{2B524A67-3473-4718-A4FE-24C4E1EA9973}" presName="node" presStyleLbl="node1" presStyleIdx="10" presStyleCnt="12">
        <dgm:presLayoutVars>
          <dgm:bulletEnabled val="1"/>
        </dgm:presLayoutVars>
      </dgm:prSet>
      <dgm:spPr/>
    </dgm:pt>
    <dgm:pt modelId="{CFCAB61D-DFA5-42AB-B6B9-7B1529A2368B}" type="pres">
      <dgm:prSet presAssocID="{7298DCA6-D7B4-4116-B024-AD075C516C0A}" presName="sibTrans" presStyleLbl="sibTrans1D1" presStyleIdx="10" presStyleCnt="11"/>
      <dgm:spPr/>
    </dgm:pt>
    <dgm:pt modelId="{E8FCB556-1E23-4B6E-BFDD-46BE10D5CAA0}" type="pres">
      <dgm:prSet presAssocID="{7298DCA6-D7B4-4116-B024-AD075C516C0A}" presName="connectorText" presStyleLbl="sibTrans1D1" presStyleIdx="10" presStyleCnt="11"/>
      <dgm:spPr/>
    </dgm:pt>
    <dgm:pt modelId="{A806E094-E508-480B-9E1F-9D2B971C46B8}" type="pres">
      <dgm:prSet presAssocID="{D9BB9823-6F49-40DB-901D-6FC14E1B6B51}" presName="node" presStyleLbl="node1" presStyleIdx="11" presStyleCnt="12">
        <dgm:presLayoutVars>
          <dgm:bulletEnabled val="1"/>
        </dgm:presLayoutVars>
      </dgm:prSet>
      <dgm:spPr/>
    </dgm:pt>
  </dgm:ptLst>
  <dgm:cxnLst>
    <dgm:cxn modelId="{609C3600-5CD7-462B-9BA4-2282EA624C51}" type="presOf" srcId="{FC1256EA-3FDA-4905-BEE3-DCEFC7C4B4FA}" destId="{F94F3AE0-7782-46F4-A7F4-167C686BA1B5}" srcOrd="0" destOrd="0" presId="urn:microsoft.com/office/officeart/2016/7/layout/RepeatingBendingProcessNew"/>
    <dgm:cxn modelId="{2E8F1901-EC46-4C00-9D06-727668D905A8}" type="presOf" srcId="{B558B78B-97BC-4D0C-A432-E825BE8CF5BD}" destId="{8244564A-F9BA-42A1-9909-DC2F15A1A82D}" srcOrd="0" destOrd="0" presId="urn:microsoft.com/office/officeart/2016/7/layout/RepeatingBendingProcessNew"/>
    <dgm:cxn modelId="{1C31C001-4809-4ACC-A49E-66178ACC3CEB}" type="presOf" srcId="{54FE4875-FBC4-47AF-B9F7-2F2D4B0F6465}" destId="{D495DDA1-DE1A-4DED-A51B-AE6C1783C0AA}" srcOrd="0" destOrd="0" presId="urn:microsoft.com/office/officeart/2016/7/layout/RepeatingBendingProcessNew"/>
    <dgm:cxn modelId="{94187505-8A5F-45D9-98BE-BE22E2229048}" srcId="{30876B71-B91C-4750-BE6D-EC6121B23473}" destId="{5BB15D98-8E0E-4439-9409-3EC2AAD3AF84}" srcOrd="9" destOrd="0" parTransId="{A7D3BE98-0CFB-4ACB-8BEF-E30761F419CE}" sibTransId="{D2F39B82-2E34-4D8A-A94D-D3DF06552E06}"/>
    <dgm:cxn modelId="{E02E8116-E930-442E-AECE-DF33D69E78E8}" type="presOf" srcId="{FAC13622-7BC1-4B23-9067-FC89CCA569C2}" destId="{43C477FC-BAAD-4287-B74D-13704A5C210A}" srcOrd="0" destOrd="0" presId="urn:microsoft.com/office/officeart/2016/7/layout/RepeatingBendingProcessNew"/>
    <dgm:cxn modelId="{67A05725-3FA3-4D31-92D2-BDBB0DD6AF8F}" type="presOf" srcId="{6AAAD245-5767-40FA-BBC3-1AD3C0109322}" destId="{C9677018-75A4-4FD6-84E7-A903FAA5D931}" srcOrd="0" destOrd="0" presId="urn:microsoft.com/office/officeart/2016/7/layout/RepeatingBendingProcessNew"/>
    <dgm:cxn modelId="{960C162E-048E-440B-8E84-3275FC75C6DC}" type="presOf" srcId="{30876B71-B91C-4750-BE6D-EC6121B23473}" destId="{95E46F34-3E4A-4B18-B436-5C6896C6F6EB}" srcOrd="0" destOrd="0" presId="urn:microsoft.com/office/officeart/2016/7/layout/RepeatingBendingProcessNew"/>
    <dgm:cxn modelId="{9CB79B37-FD79-4D2F-9D2B-58BAFF95775C}" type="presOf" srcId="{1B88EE44-E59D-4BBA-9003-6ED850E8DEB6}" destId="{742D60E8-81F3-4203-AE7C-86288A3A0597}" srcOrd="1" destOrd="0" presId="urn:microsoft.com/office/officeart/2016/7/layout/RepeatingBendingProcessNew"/>
    <dgm:cxn modelId="{91B29540-0347-4D7A-98F2-451E9B9B2F1B}" type="presOf" srcId="{D2F39B82-2E34-4D8A-A94D-D3DF06552E06}" destId="{E2A60FA5-9557-47E2-B79F-0C10598BCA2B}" srcOrd="1" destOrd="0" presId="urn:microsoft.com/office/officeart/2016/7/layout/RepeatingBendingProcessNew"/>
    <dgm:cxn modelId="{99A1D45D-BCBE-47B1-9BD0-70F3725CE404}" srcId="{30876B71-B91C-4750-BE6D-EC6121B23473}" destId="{8C283D54-8337-4507-AA20-C6F762F04746}" srcOrd="2" destOrd="0" parTransId="{0ACADFE9-8CB3-4892-AC3A-1DE6CF396FF6}" sibTransId="{C8E8B882-413F-497C-83C9-F5B258341C9D}"/>
    <dgm:cxn modelId="{E174265F-2FFE-4C22-8416-766F495FC1DF}" type="presOf" srcId="{991E6755-A895-4329-84AE-758BF11C10B1}" destId="{FDD62570-03D4-4A61-AFFA-E2810D0991BC}" srcOrd="0" destOrd="0" presId="urn:microsoft.com/office/officeart/2016/7/layout/RepeatingBendingProcessNew"/>
    <dgm:cxn modelId="{AE788D60-0BCF-44AC-9EE4-D1A4458E9E8C}" type="presOf" srcId="{B558B78B-97BC-4D0C-A432-E825BE8CF5BD}" destId="{5937C535-EBA0-47A4-9E57-45CE51D4F49D}" srcOrd="1" destOrd="0" presId="urn:microsoft.com/office/officeart/2016/7/layout/RepeatingBendingProcessNew"/>
    <dgm:cxn modelId="{D58F4B42-B7BB-4FF7-8F2D-D2ED290ED2AD}" type="presOf" srcId="{8C283D54-8337-4507-AA20-C6F762F04746}" destId="{28C32523-059D-4654-B46B-010361A756EA}" srcOrd="0" destOrd="0" presId="urn:microsoft.com/office/officeart/2016/7/layout/RepeatingBendingProcessNew"/>
    <dgm:cxn modelId="{E43C5D67-C54E-4852-B903-5349E99745D8}" type="presOf" srcId="{1E08CD64-7785-4B00-817C-268FE491265C}" destId="{580DA511-3941-4F6C-A20D-01DE39CF9CF7}" srcOrd="0" destOrd="0" presId="urn:microsoft.com/office/officeart/2016/7/layout/RepeatingBendingProcessNew"/>
    <dgm:cxn modelId="{CDDCC64B-5505-4C8B-9E83-A8A28D39EA9F}" type="presOf" srcId="{991E6755-A895-4329-84AE-758BF11C10B1}" destId="{FA76FE3F-4FCD-4AF4-8B88-D29EAE1C4321}" srcOrd="1" destOrd="0" presId="urn:microsoft.com/office/officeart/2016/7/layout/RepeatingBendingProcessNew"/>
    <dgm:cxn modelId="{199A304D-69CB-4CFF-8F8F-B5A3A1BDA9ED}" type="presOf" srcId="{1B88EE44-E59D-4BBA-9003-6ED850E8DEB6}" destId="{7C83A9A7-1565-4825-94A3-C643BAE0D32C}" srcOrd="0" destOrd="0" presId="urn:microsoft.com/office/officeart/2016/7/layout/RepeatingBendingProcessNew"/>
    <dgm:cxn modelId="{349C6C4E-ABA2-405C-B17B-1618FB487C70}" type="presOf" srcId="{C202BB76-CFCC-426A-81FF-02D6DE8DFF94}" destId="{9726C77B-AA7C-49A4-AC35-3D2978C7C45B}" srcOrd="0" destOrd="0" presId="urn:microsoft.com/office/officeart/2016/7/layout/RepeatingBendingProcessNew"/>
    <dgm:cxn modelId="{0AF2D650-527E-4260-B215-5F480FA6FBAA}" type="presOf" srcId="{FC1256EA-3FDA-4905-BEE3-DCEFC7C4B4FA}" destId="{0C595870-4CE5-41DE-9CAE-4CE2CCFD256D}" srcOrd="1" destOrd="0" presId="urn:microsoft.com/office/officeart/2016/7/layout/RepeatingBendingProcessNew"/>
    <dgm:cxn modelId="{D2028473-DB88-4813-940B-7E24931CFCE3}" srcId="{30876B71-B91C-4750-BE6D-EC6121B23473}" destId="{62948044-7473-49DA-9DF5-C016A2A8EAE6}" srcOrd="7" destOrd="0" parTransId="{18601B73-DBD1-4B73-8CC2-6345AAEDF0B7}" sibTransId="{2CBBE698-C55E-4E07-9C38-BD69EC971AC9}"/>
    <dgm:cxn modelId="{D84AF374-4515-4915-9C25-21D190529BBE}" type="presOf" srcId="{6AAAD245-5767-40FA-BBC3-1AD3C0109322}" destId="{78F1EEBA-FD5B-4780-9970-15F53C8A5D59}" srcOrd="1" destOrd="0" presId="urn:microsoft.com/office/officeart/2016/7/layout/RepeatingBendingProcessNew"/>
    <dgm:cxn modelId="{304DB976-64AC-475A-80E6-4702154CC28E}" type="presOf" srcId="{C8E8B882-413F-497C-83C9-F5B258341C9D}" destId="{1B4039E8-432D-4ABD-8862-9AE60F647C8B}" srcOrd="1" destOrd="0" presId="urn:microsoft.com/office/officeart/2016/7/layout/RepeatingBendingProcessNew"/>
    <dgm:cxn modelId="{80BE367F-10EC-4204-BC0F-7F85F07EA9D2}" type="presOf" srcId="{2B524A67-3473-4718-A4FE-24C4E1EA9973}" destId="{E2062541-AD36-430F-ACE5-6353D22B47E5}" srcOrd="0" destOrd="0" presId="urn:microsoft.com/office/officeart/2016/7/layout/RepeatingBendingProcessNew"/>
    <dgm:cxn modelId="{29AEB182-9FFF-4D6C-8D8B-808E0A335747}" type="presOf" srcId="{D2F39B82-2E34-4D8A-A94D-D3DF06552E06}" destId="{F4534726-723D-4DB1-8505-6FDDFFD80DC8}" srcOrd="0" destOrd="0" presId="urn:microsoft.com/office/officeart/2016/7/layout/RepeatingBendingProcessNew"/>
    <dgm:cxn modelId="{BF684E90-C51B-42CA-A3B9-6C184D68B91B}" type="presOf" srcId="{FAC13622-7BC1-4B23-9067-FC89CCA569C2}" destId="{12EC687B-8150-4A96-923E-0953EAE49E4A}" srcOrd="1" destOrd="0" presId="urn:microsoft.com/office/officeart/2016/7/layout/RepeatingBendingProcessNew"/>
    <dgm:cxn modelId="{9366D490-63A4-4E07-8364-7A38CBBE47F2}" srcId="{30876B71-B91C-4750-BE6D-EC6121B23473}" destId="{D9BB9823-6F49-40DB-901D-6FC14E1B6B51}" srcOrd="11" destOrd="0" parTransId="{7022896F-CF20-465C-9A18-F73E190AD1FF}" sibTransId="{8F2931C0-3151-4D89-9983-162F4E38DE1B}"/>
    <dgm:cxn modelId="{BC1DBD97-A7A9-410E-BD2C-F0D3DB1DC3BF}" srcId="{30876B71-B91C-4750-BE6D-EC6121B23473}" destId="{549EC2F4-27F0-404B-9689-F5C2E2F6108A}" srcOrd="0" destOrd="0" parTransId="{FFF896C8-7E34-47EB-A08C-C59884938C32}" sibTransId="{B558B78B-97BC-4D0C-A432-E825BE8CF5BD}"/>
    <dgm:cxn modelId="{7223B298-B31D-4D3E-99AF-E8F4F2F1691F}" type="presOf" srcId="{EA4F9F83-C837-4BD8-A87E-9C316D4F239E}" destId="{ED47A591-8FBA-45A9-BF7F-F667AF3142BE}" srcOrd="0" destOrd="0" presId="urn:microsoft.com/office/officeart/2016/7/layout/RepeatingBendingProcessNew"/>
    <dgm:cxn modelId="{A5E7479D-5488-4F58-B92A-AF74886CA65E}" type="presOf" srcId="{7298DCA6-D7B4-4116-B024-AD075C516C0A}" destId="{CFCAB61D-DFA5-42AB-B6B9-7B1529A2368B}" srcOrd="0" destOrd="0" presId="urn:microsoft.com/office/officeart/2016/7/layout/RepeatingBendingProcessNew"/>
    <dgm:cxn modelId="{A74CFEA3-1750-493D-BB89-FEFC598D7045}" type="presOf" srcId="{EA4F9F83-C837-4BD8-A87E-9C316D4F239E}" destId="{B9EC008C-DFF9-4D4F-9924-D57E21EDECC6}" srcOrd="1" destOrd="0" presId="urn:microsoft.com/office/officeart/2016/7/layout/RepeatingBendingProcessNew"/>
    <dgm:cxn modelId="{DCAB34A4-AFFD-4B1A-9934-8293BBD0ACCB}" type="presOf" srcId="{2CBBE698-C55E-4E07-9C38-BD69EC971AC9}" destId="{E4C162FC-642D-4AC2-A34F-664C2971EC5B}" srcOrd="0" destOrd="0" presId="urn:microsoft.com/office/officeart/2016/7/layout/RepeatingBendingProcessNew"/>
    <dgm:cxn modelId="{DE6D11A6-96AF-4409-BADA-D61DB64C8D81}" srcId="{30876B71-B91C-4750-BE6D-EC6121B23473}" destId="{1E08CD64-7785-4B00-817C-268FE491265C}" srcOrd="8" destOrd="0" parTransId="{4A224A59-3BC9-4888-9B62-69863A9ECD45}" sibTransId="{1B88EE44-E59D-4BBA-9003-6ED850E8DEB6}"/>
    <dgm:cxn modelId="{D84FB5AC-DBBD-42AA-A5FF-532AF2366017}" type="presOf" srcId="{8B4A13E9-D370-44D0-83AF-12B1632B24DA}" destId="{AF75B212-C6A1-4804-9B26-6F4B3F2D5B63}" srcOrd="0" destOrd="0" presId="urn:microsoft.com/office/officeart/2016/7/layout/RepeatingBendingProcessNew"/>
    <dgm:cxn modelId="{1FF218B4-F419-4755-9773-A7A66B0FD77F}" srcId="{30876B71-B91C-4750-BE6D-EC6121B23473}" destId="{355F0533-E0AF-4CF7-A704-051513E60E40}" srcOrd="3" destOrd="0" parTransId="{6F11F051-C629-4CD3-838F-B2FD36C0A368}" sibTransId="{991E6755-A895-4329-84AE-758BF11C10B1}"/>
    <dgm:cxn modelId="{180D6ABA-6B7C-4F04-B167-200FE27F594F}" srcId="{30876B71-B91C-4750-BE6D-EC6121B23473}" destId="{2B524A67-3473-4718-A4FE-24C4E1EA9973}" srcOrd="10" destOrd="0" parTransId="{F037B23D-0F9F-4332-8520-FFEFE7795D19}" sibTransId="{7298DCA6-D7B4-4116-B024-AD075C516C0A}"/>
    <dgm:cxn modelId="{97FB35C1-4BCA-4345-B40A-D8458500B9D3}" type="presOf" srcId="{C8E8B882-413F-497C-83C9-F5B258341C9D}" destId="{49AE1B17-A630-4E70-B681-89F3ED9F86B2}" srcOrd="0" destOrd="0" presId="urn:microsoft.com/office/officeart/2016/7/layout/RepeatingBendingProcessNew"/>
    <dgm:cxn modelId="{103BFCC5-F19E-44CA-8EDB-A9870728949F}" type="presOf" srcId="{62948044-7473-49DA-9DF5-C016A2A8EAE6}" destId="{E561AA4E-B479-490A-AB87-17C35926A588}" srcOrd="0" destOrd="0" presId="urn:microsoft.com/office/officeart/2016/7/layout/RepeatingBendingProcessNew"/>
    <dgm:cxn modelId="{B1B38FCA-C63F-485A-BA7C-B79AAB7A7C3B}" type="presOf" srcId="{5BB15D98-8E0E-4439-9409-3EC2AAD3AF84}" destId="{3F17CEDE-E439-497E-97BC-1A20FA780801}" srcOrd="0" destOrd="0" presId="urn:microsoft.com/office/officeart/2016/7/layout/RepeatingBendingProcessNew"/>
    <dgm:cxn modelId="{53AE10CF-DE9E-4E88-ABAD-64D1B9C9368C}" type="presOf" srcId="{2CBBE698-C55E-4E07-9C38-BD69EC971AC9}" destId="{F94800CD-1BAC-4DCF-A4BB-E54629617AE9}" srcOrd="1" destOrd="0" presId="urn:microsoft.com/office/officeart/2016/7/layout/RepeatingBendingProcessNew"/>
    <dgm:cxn modelId="{0BBEF7D4-7C31-4D0D-BFA1-F3034E96CDD0}" type="presOf" srcId="{4F33C05A-26E6-4226-938A-2381A1A60E4A}" destId="{A1371BAE-2527-4C4B-A2F4-78FBEA6A32F6}" srcOrd="0" destOrd="0" presId="urn:microsoft.com/office/officeart/2016/7/layout/RepeatingBendingProcessNew"/>
    <dgm:cxn modelId="{C6E29CD8-76D3-4DAC-9DF5-A6EC9422B5EA}" srcId="{30876B71-B91C-4750-BE6D-EC6121B23473}" destId="{4F33C05A-26E6-4226-938A-2381A1A60E4A}" srcOrd="1" destOrd="0" parTransId="{CE173811-71E2-4821-8055-C2B326C454CB}" sibTransId="{FAC13622-7BC1-4B23-9067-FC89CCA569C2}"/>
    <dgm:cxn modelId="{F33120DE-C293-4A1D-931C-F735A41013A6}" type="presOf" srcId="{7298DCA6-D7B4-4116-B024-AD075C516C0A}" destId="{E8FCB556-1E23-4B6E-BFDD-46BE10D5CAA0}" srcOrd="1" destOrd="0" presId="urn:microsoft.com/office/officeart/2016/7/layout/RepeatingBendingProcessNew"/>
    <dgm:cxn modelId="{4FF6B4DE-53A1-43C5-9AB8-6375839EEBAA}" type="presOf" srcId="{355F0533-E0AF-4CF7-A704-051513E60E40}" destId="{C6BF62D0-1E80-43A2-BFA9-03759F773110}" srcOrd="0" destOrd="0" presId="urn:microsoft.com/office/officeart/2016/7/layout/RepeatingBendingProcessNew"/>
    <dgm:cxn modelId="{AAF155E6-F62B-4F7F-B566-D0F2A8208236}" srcId="{30876B71-B91C-4750-BE6D-EC6121B23473}" destId="{C202BB76-CFCC-426A-81FF-02D6DE8DFF94}" srcOrd="4" destOrd="0" parTransId="{13DC705F-C716-4AAB-8FC1-28EF0DDA17A7}" sibTransId="{EA4F9F83-C837-4BD8-A87E-9C316D4F239E}"/>
    <dgm:cxn modelId="{EFA21FE8-8085-454B-AFE5-B5C8C0282BBB}" srcId="{30876B71-B91C-4750-BE6D-EC6121B23473}" destId="{54FE4875-FBC4-47AF-B9F7-2F2D4B0F6465}" srcOrd="5" destOrd="0" parTransId="{E40816F7-557E-4D23-B769-6151488CC41E}" sibTransId="{FC1256EA-3FDA-4905-BEE3-DCEFC7C4B4FA}"/>
    <dgm:cxn modelId="{1E1578EC-1873-4611-905E-22CA9F33F088}" type="presOf" srcId="{D9BB9823-6F49-40DB-901D-6FC14E1B6B51}" destId="{A806E094-E508-480B-9E1F-9D2B971C46B8}" srcOrd="0" destOrd="0" presId="urn:microsoft.com/office/officeart/2016/7/layout/RepeatingBendingProcessNew"/>
    <dgm:cxn modelId="{862977EF-AA01-49A8-9B44-712558F21987}" srcId="{30876B71-B91C-4750-BE6D-EC6121B23473}" destId="{8B4A13E9-D370-44D0-83AF-12B1632B24DA}" srcOrd="6" destOrd="0" parTransId="{48A7C49A-8888-487C-B78C-F0F20BF73287}" sibTransId="{6AAAD245-5767-40FA-BBC3-1AD3C0109322}"/>
    <dgm:cxn modelId="{1E3D64F5-BC0C-4F58-8FF2-B50BC1F146C8}" type="presOf" srcId="{549EC2F4-27F0-404B-9689-F5C2E2F6108A}" destId="{1B81374A-0A5B-4C48-8222-C55FDE0E6FFF}" srcOrd="0" destOrd="0" presId="urn:microsoft.com/office/officeart/2016/7/layout/RepeatingBendingProcessNew"/>
    <dgm:cxn modelId="{059B1587-D532-4475-B152-8124F8B2F22A}" type="presParOf" srcId="{95E46F34-3E4A-4B18-B436-5C6896C6F6EB}" destId="{1B81374A-0A5B-4C48-8222-C55FDE0E6FFF}" srcOrd="0" destOrd="0" presId="urn:microsoft.com/office/officeart/2016/7/layout/RepeatingBendingProcessNew"/>
    <dgm:cxn modelId="{9D249BCD-AA19-41DF-91EF-C8F7465A008D}" type="presParOf" srcId="{95E46F34-3E4A-4B18-B436-5C6896C6F6EB}" destId="{8244564A-F9BA-42A1-9909-DC2F15A1A82D}" srcOrd="1" destOrd="0" presId="urn:microsoft.com/office/officeart/2016/7/layout/RepeatingBendingProcessNew"/>
    <dgm:cxn modelId="{99CFBE92-16AA-4966-9273-DAB76D36225F}" type="presParOf" srcId="{8244564A-F9BA-42A1-9909-DC2F15A1A82D}" destId="{5937C535-EBA0-47A4-9E57-45CE51D4F49D}" srcOrd="0" destOrd="0" presId="urn:microsoft.com/office/officeart/2016/7/layout/RepeatingBendingProcessNew"/>
    <dgm:cxn modelId="{910FA4D4-3DF7-40E0-BCCE-D7EFDDD1CE11}" type="presParOf" srcId="{95E46F34-3E4A-4B18-B436-5C6896C6F6EB}" destId="{A1371BAE-2527-4C4B-A2F4-78FBEA6A32F6}" srcOrd="2" destOrd="0" presId="urn:microsoft.com/office/officeart/2016/7/layout/RepeatingBendingProcessNew"/>
    <dgm:cxn modelId="{984865E7-6152-43B5-9DD2-223C772D5175}" type="presParOf" srcId="{95E46F34-3E4A-4B18-B436-5C6896C6F6EB}" destId="{43C477FC-BAAD-4287-B74D-13704A5C210A}" srcOrd="3" destOrd="0" presId="urn:microsoft.com/office/officeart/2016/7/layout/RepeatingBendingProcessNew"/>
    <dgm:cxn modelId="{A4BCA8A5-B7CD-4DB4-9CD1-7B8AAEC565D7}" type="presParOf" srcId="{43C477FC-BAAD-4287-B74D-13704A5C210A}" destId="{12EC687B-8150-4A96-923E-0953EAE49E4A}" srcOrd="0" destOrd="0" presId="urn:microsoft.com/office/officeart/2016/7/layout/RepeatingBendingProcessNew"/>
    <dgm:cxn modelId="{DC90B7A1-E69D-4310-A112-6E464AEAD352}" type="presParOf" srcId="{95E46F34-3E4A-4B18-B436-5C6896C6F6EB}" destId="{28C32523-059D-4654-B46B-010361A756EA}" srcOrd="4" destOrd="0" presId="urn:microsoft.com/office/officeart/2016/7/layout/RepeatingBendingProcessNew"/>
    <dgm:cxn modelId="{A040FAD2-F6A6-424E-ABCD-E7AF523ACE1C}" type="presParOf" srcId="{95E46F34-3E4A-4B18-B436-5C6896C6F6EB}" destId="{49AE1B17-A630-4E70-B681-89F3ED9F86B2}" srcOrd="5" destOrd="0" presId="urn:microsoft.com/office/officeart/2016/7/layout/RepeatingBendingProcessNew"/>
    <dgm:cxn modelId="{4523F45B-3665-4C14-BF9C-9193CBC51B2E}" type="presParOf" srcId="{49AE1B17-A630-4E70-B681-89F3ED9F86B2}" destId="{1B4039E8-432D-4ABD-8862-9AE60F647C8B}" srcOrd="0" destOrd="0" presId="urn:microsoft.com/office/officeart/2016/7/layout/RepeatingBendingProcessNew"/>
    <dgm:cxn modelId="{1C6CE128-204B-46C7-98A1-23C27E953C6D}" type="presParOf" srcId="{95E46F34-3E4A-4B18-B436-5C6896C6F6EB}" destId="{C6BF62D0-1E80-43A2-BFA9-03759F773110}" srcOrd="6" destOrd="0" presId="urn:microsoft.com/office/officeart/2016/7/layout/RepeatingBendingProcessNew"/>
    <dgm:cxn modelId="{E584D84E-8518-4284-8B15-7CE74A35AC64}" type="presParOf" srcId="{95E46F34-3E4A-4B18-B436-5C6896C6F6EB}" destId="{FDD62570-03D4-4A61-AFFA-E2810D0991BC}" srcOrd="7" destOrd="0" presId="urn:microsoft.com/office/officeart/2016/7/layout/RepeatingBendingProcessNew"/>
    <dgm:cxn modelId="{896EB85F-9830-4491-ACF4-BCA604E3ADDA}" type="presParOf" srcId="{FDD62570-03D4-4A61-AFFA-E2810D0991BC}" destId="{FA76FE3F-4FCD-4AF4-8B88-D29EAE1C4321}" srcOrd="0" destOrd="0" presId="urn:microsoft.com/office/officeart/2016/7/layout/RepeatingBendingProcessNew"/>
    <dgm:cxn modelId="{66EB350D-81C5-4B88-BEE1-F83DAF09F1A7}" type="presParOf" srcId="{95E46F34-3E4A-4B18-B436-5C6896C6F6EB}" destId="{9726C77B-AA7C-49A4-AC35-3D2978C7C45B}" srcOrd="8" destOrd="0" presId="urn:microsoft.com/office/officeart/2016/7/layout/RepeatingBendingProcessNew"/>
    <dgm:cxn modelId="{F4B1FA48-2A01-4B1A-B8FE-816BB10382EC}" type="presParOf" srcId="{95E46F34-3E4A-4B18-B436-5C6896C6F6EB}" destId="{ED47A591-8FBA-45A9-BF7F-F667AF3142BE}" srcOrd="9" destOrd="0" presId="urn:microsoft.com/office/officeart/2016/7/layout/RepeatingBendingProcessNew"/>
    <dgm:cxn modelId="{6032573A-B906-4DBD-A7A2-BB2C40A09188}" type="presParOf" srcId="{ED47A591-8FBA-45A9-BF7F-F667AF3142BE}" destId="{B9EC008C-DFF9-4D4F-9924-D57E21EDECC6}" srcOrd="0" destOrd="0" presId="urn:microsoft.com/office/officeart/2016/7/layout/RepeatingBendingProcessNew"/>
    <dgm:cxn modelId="{B76BEDBC-558C-4448-833B-A0C398DD1C9C}" type="presParOf" srcId="{95E46F34-3E4A-4B18-B436-5C6896C6F6EB}" destId="{D495DDA1-DE1A-4DED-A51B-AE6C1783C0AA}" srcOrd="10" destOrd="0" presId="urn:microsoft.com/office/officeart/2016/7/layout/RepeatingBendingProcessNew"/>
    <dgm:cxn modelId="{F3F98734-0E8C-4B35-B2ED-71DB2F0AB597}" type="presParOf" srcId="{95E46F34-3E4A-4B18-B436-5C6896C6F6EB}" destId="{F94F3AE0-7782-46F4-A7F4-167C686BA1B5}" srcOrd="11" destOrd="0" presId="urn:microsoft.com/office/officeart/2016/7/layout/RepeatingBendingProcessNew"/>
    <dgm:cxn modelId="{55F2AD34-C238-4160-96D7-B078CA119B23}" type="presParOf" srcId="{F94F3AE0-7782-46F4-A7F4-167C686BA1B5}" destId="{0C595870-4CE5-41DE-9CAE-4CE2CCFD256D}" srcOrd="0" destOrd="0" presId="urn:microsoft.com/office/officeart/2016/7/layout/RepeatingBendingProcessNew"/>
    <dgm:cxn modelId="{6F4D9F34-1A07-4E3F-8081-755EF6D2EF2F}" type="presParOf" srcId="{95E46F34-3E4A-4B18-B436-5C6896C6F6EB}" destId="{AF75B212-C6A1-4804-9B26-6F4B3F2D5B63}" srcOrd="12" destOrd="0" presId="urn:microsoft.com/office/officeart/2016/7/layout/RepeatingBendingProcessNew"/>
    <dgm:cxn modelId="{D96391BB-2D63-450C-B4C6-C607624E825E}" type="presParOf" srcId="{95E46F34-3E4A-4B18-B436-5C6896C6F6EB}" destId="{C9677018-75A4-4FD6-84E7-A903FAA5D931}" srcOrd="13" destOrd="0" presId="urn:microsoft.com/office/officeart/2016/7/layout/RepeatingBendingProcessNew"/>
    <dgm:cxn modelId="{4CDF5D06-0E5A-4ED8-8980-70110E12BD79}" type="presParOf" srcId="{C9677018-75A4-4FD6-84E7-A903FAA5D931}" destId="{78F1EEBA-FD5B-4780-9970-15F53C8A5D59}" srcOrd="0" destOrd="0" presId="urn:microsoft.com/office/officeart/2016/7/layout/RepeatingBendingProcessNew"/>
    <dgm:cxn modelId="{6E573D20-B6F6-4397-987B-8A6E3B3E8A68}" type="presParOf" srcId="{95E46F34-3E4A-4B18-B436-5C6896C6F6EB}" destId="{E561AA4E-B479-490A-AB87-17C35926A588}" srcOrd="14" destOrd="0" presId="urn:microsoft.com/office/officeart/2016/7/layout/RepeatingBendingProcessNew"/>
    <dgm:cxn modelId="{6BBED6C0-7F02-45D6-8A79-06B4F51713AD}" type="presParOf" srcId="{95E46F34-3E4A-4B18-B436-5C6896C6F6EB}" destId="{E4C162FC-642D-4AC2-A34F-664C2971EC5B}" srcOrd="15" destOrd="0" presId="urn:microsoft.com/office/officeart/2016/7/layout/RepeatingBendingProcessNew"/>
    <dgm:cxn modelId="{76DA782A-5F04-41DF-A7FD-FE883DD23E34}" type="presParOf" srcId="{E4C162FC-642D-4AC2-A34F-664C2971EC5B}" destId="{F94800CD-1BAC-4DCF-A4BB-E54629617AE9}" srcOrd="0" destOrd="0" presId="urn:microsoft.com/office/officeart/2016/7/layout/RepeatingBendingProcessNew"/>
    <dgm:cxn modelId="{5BD31709-415F-423C-A6A9-18C5711B8BD6}" type="presParOf" srcId="{95E46F34-3E4A-4B18-B436-5C6896C6F6EB}" destId="{580DA511-3941-4F6C-A20D-01DE39CF9CF7}" srcOrd="16" destOrd="0" presId="urn:microsoft.com/office/officeart/2016/7/layout/RepeatingBendingProcessNew"/>
    <dgm:cxn modelId="{CC2C6BE5-2232-4182-AABC-7590AA6AFAC0}" type="presParOf" srcId="{95E46F34-3E4A-4B18-B436-5C6896C6F6EB}" destId="{7C83A9A7-1565-4825-94A3-C643BAE0D32C}" srcOrd="17" destOrd="0" presId="urn:microsoft.com/office/officeart/2016/7/layout/RepeatingBendingProcessNew"/>
    <dgm:cxn modelId="{D64AD8CA-8932-435F-BA9F-AC593F044A0E}" type="presParOf" srcId="{7C83A9A7-1565-4825-94A3-C643BAE0D32C}" destId="{742D60E8-81F3-4203-AE7C-86288A3A0597}" srcOrd="0" destOrd="0" presId="urn:microsoft.com/office/officeart/2016/7/layout/RepeatingBendingProcessNew"/>
    <dgm:cxn modelId="{AE3F000F-DEDA-41C0-91F0-5A9007AF343D}" type="presParOf" srcId="{95E46F34-3E4A-4B18-B436-5C6896C6F6EB}" destId="{3F17CEDE-E439-497E-97BC-1A20FA780801}" srcOrd="18" destOrd="0" presId="urn:microsoft.com/office/officeart/2016/7/layout/RepeatingBendingProcessNew"/>
    <dgm:cxn modelId="{41A8BE3F-8EAC-47BF-ACAD-65EF6F3729CF}" type="presParOf" srcId="{95E46F34-3E4A-4B18-B436-5C6896C6F6EB}" destId="{F4534726-723D-4DB1-8505-6FDDFFD80DC8}" srcOrd="19" destOrd="0" presId="urn:microsoft.com/office/officeart/2016/7/layout/RepeatingBendingProcessNew"/>
    <dgm:cxn modelId="{FBBA71AA-1126-4410-89AB-3CA5D1A019A8}" type="presParOf" srcId="{F4534726-723D-4DB1-8505-6FDDFFD80DC8}" destId="{E2A60FA5-9557-47E2-B79F-0C10598BCA2B}" srcOrd="0" destOrd="0" presId="urn:microsoft.com/office/officeart/2016/7/layout/RepeatingBendingProcessNew"/>
    <dgm:cxn modelId="{7296D02C-6B81-448F-8131-9CB37A8AF313}" type="presParOf" srcId="{95E46F34-3E4A-4B18-B436-5C6896C6F6EB}" destId="{E2062541-AD36-430F-ACE5-6353D22B47E5}" srcOrd="20" destOrd="0" presId="urn:microsoft.com/office/officeart/2016/7/layout/RepeatingBendingProcessNew"/>
    <dgm:cxn modelId="{E162E9C8-A9DC-46F7-8647-E995A3951871}" type="presParOf" srcId="{95E46F34-3E4A-4B18-B436-5C6896C6F6EB}" destId="{CFCAB61D-DFA5-42AB-B6B9-7B1529A2368B}" srcOrd="21" destOrd="0" presId="urn:microsoft.com/office/officeart/2016/7/layout/RepeatingBendingProcessNew"/>
    <dgm:cxn modelId="{10A50230-9DC6-4234-9512-8A1272586CA8}" type="presParOf" srcId="{CFCAB61D-DFA5-42AB-B6B9-7B1529A2368B}" destId="{E8FCB556-1E23-4B6E-BFDD-46BE10D5CAA0}" srcOrd="0" destOrd="0" presId="urn:microsoft.com/office/officeart/2016/7/layout/RepeatingBendingProcessNew"/>
    <dgm:cxn modelId="{41ED823C-BFFF-40D8-85E0-B7B2BFF498A1}" type="presParOf" srcId="{95E46F34-3E4A-4B18-B436-5C6896C6F6EB}" destId="{A806E094-E508-480B-9E1F-9D2B971C46B8}" srcOrd="2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4648931-B710-4604-8623-03B43CAF8F9E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E789599-146D-4D00-AAFF-FEBA8DB72358}">
      <dgm:prSet/>
      <dgm:spPr/>
      <dgm:t>
        <a:bodyPr/>
        <a:lstStyle/>
        <a:p>
          <a:r>
            <a:rPr lang="da-DK"/>
            <a:t>Månader </a:t>
          </a:r>
          <a:endParaRPr lang="en-US"/>
        </a:p>
      </dgm:t>
    </dgm:pt>
    <dgm:pt modelId="{BDE4BCF3-F574-47E5-BA0A-927E45A242CF}" type="parTrans" cxnId="{A2CD4440-8B88-416E-817B-3D7F4EF7A0B6}">
      <dgm:prSet/>
      <dgm:spPr/>
      <dgm:t>
        <a:bodyPr/>
        <a:lstStyle/>
        <a:p>
          <a:endParaRPr lang="en-US"/>
        </a:p>
      </dgm:t>
    </dgm:pt>
    <dgm:pt modelId="{81ED3EB0-DFF7-45DE-8DFD-D00B366C9742}" type="sibTrans" cxnId="{A2CD4440-8B88-416E-817B-3D7F4EF7A0B6}">
      <dgm:prSet/>
      <dgm:spPr/>
      <dgm:t>
        <a:bodyPr/>
        <a:lstStyle/>
        <a:p>
          <a:endParaRPr lang="en-US"/>
        </a:p>
      </dgm:t>
    </dgm:pt>
    <dgm:pt modelId="{2B21FE2B-2749-4560-B5CA-2B0784229E34}">
      <dgm:prSet/>
      <dgm:spPr/>
      <dgm:t>
        <a:bodyPr/>
        <a:lstStyle/>
        <a:p>
          <a:r>
            <a:rPr lang="da-DK" dirty="0"/>
            <a:t>januari </a:t>
          </a:r>
          <a:endParaRPr lang="en-US" dirty="0"/>
        </a:p>
      </dgm:t>
    </dgm:pt>
    <dgm:pt modelId="{EBD510EF-3E72-46D4-BC5A-EB7934885E5D}" type="parTrans" cxnId="{F12A2827-4A29-4EDB-88F7-A59C988D9BEA}">
      <dgm:prSet/>
      <dgm:spPr/>
      <dgm:t>
        <a:bodyPr/>
        <a:lstStyle/>
        <a:p>
          <a:endParaRPr lang="en-US"/>
        </a:p>
      </dgm:t>
    </dgm:pt>
    <dgm:pt modelId="{1899D84A-A990-458A-89A6-6A1DE0D53378}" type="sibTrans" cxnId="{F12A2827-4A29-4EDB-88F7-A59C988D9BEA}">
      <dgm:prSet/>
      <dgm:spPr/>
      <dgm:t>
        <a:bodyPr/>
        <a:lstStyle/>
        <a:p>
          <a:endParaRPr lang="en-US"/>
        </a:p>
      </dgm:t>
    </dgm:pt>
    <dgm:pt modelId="{30DB61F6-CF50-4BCF-BCEA-299952E7B876}">
      <dgm:prSet/>
      <dgm:spPr/>
      <dgm:t>
        <a:bodyPr/>
        <a:lstStyle/>
        <a:p>
          <a:r>
            <a:rPr lang="da-DK"/>
            <a:t>februari </a:t>
          </a:r>
          <a:endParaRPr lang="en-US"/>
        </a:p>
      </dgm:t>
    </dgm:pt>
    <dgm:pt modelId="{30DF6D09-7A16-4C92-9427-7F98C8A732B6}" type="parTrans" cxnId="{30F0E085-2665-41F8-A7C0-2D833D18EF7C}">
      <dgm:prSet/>
      <dgm:spPr/>
      <dgm:t>
        <a:bodyPr/>
        <a:lstStyle/>
        <a:p>
          <a:endParaRPr lang="en-US"/>
        </a:p>
      </dgm:t>
    </dgm:pt>
    <dgm:pt modelId="{D2B157DE-DC84-490D-ABD3-C73460E67DF1}" type="sibTrans" cxnId="{30F0E085-2665-41F8-A7C0-2D833D18EF7C}">
      <dgm:prSet/>
      <dgm:spPr/>
      <dgm:t>
        <a:bodyPr/>
        <a:lstStyle/>
        <a:p>
          <a:endParaRPr lang="en-US"/>
        </a:p>
      </dgm:t>
    </dgm:pt>
    <dgm:pt modelId="{7593DED9-BA8E-4865-848F-3C8511E75BF2}">
      <dgm:prSet/>
      <dgm:spPr/>
      <dgm:t>
        <a:bodyPr/>
        <a:lstStyle/>
        <a:p>
          <a:r>
            <a:rPr lang="da-DK"/>
            <a:t>mars </a:t>
          </a:r>
          <a:endParaRPr lang="en-US"/>
        </a:p>
      </dgm:t>
    </dgm:pt>
    <dgm:pt modelId="{B74912FA-359C-4D52-A88E-274E360F7489}" type="parTrans" cxnId="{BAE46165-1419-4193-8D2C-26AE9EAC04F3}">
      <dgm:prSet/>
      <dgm:spPr/>
      <dgm:t>
        <a:bodyPr/>
        <a:lstStyle/>
        <a:p>
          <a:endParaRPr lang="en-US"/>
        </a:p>
      </dgm:t>
    </dgm:pt>
    <dgm:pt modelId="{14A0482F-F959-491C-9476-EF81C3AFA759}" type="sibTrans" cxnId="{BAE46165-1419-4193-8D2C-26AE9EAC04F3}">
      <dgm:prSet/>
      <dgm:spPr/>
      <dgm:t>
        <a:bodyPr/>
        <a:lstStyle/>
        <a:p>
          <a:endParaRPr lang="en-US"/>
        </a:p>
      </dgm:t>
    </dgm:pt>
    <dgm:pt modelId="{641A7425-06B6-4730-8BBB-222E368986DB}">
      <dgm:prSet/>
      <dgm:spPr/>
      <dgm:t>
        <a:bodyPr/>
        <a:lstStyle/>
        <a:p>
          <a:r>
            <a:rPr lang="da-DK"/>
            <a:t>april </a:t>
          </a:r>
          <a:endParaRPr lang="en-US"/>
        </a:p>
      </dgm:t>
    </dgm:pt>
    <dgm:pt modelId="{F51288A8-9F32-426B-A3A9-B42D31AAEA7A}" type="parTrans" cxnId="{283DFF14-E69C-4339-996A-A9A4394C30FA}">
      <dgm:prSet/>
      <dgm:spPr/>
      <dgm:t>
        <a:bodyPr/>
        <a:lstStyle/>
        <a:p>
          <a:endParaRPr lang="en-US"/>
        </a:p>
      </dgm:t>
    </dgm:pt>
    <dgm:pt modelId="{9AC51B82-3104-4633-80C5-2A0988E0303B}" type="sibTrans" cxnId="{283DFF14-E69C-4339-996A-A9A4394C30FA}">
      <dgm:prSet/>
      <dgm:spPr/>
      <dgm:t>
        <a:bodyPr/>
        <a:lstStyle/>
        <a:p>
          <a:endParaRPr lang="en-US"/>
        </a:p>
      </dgm:t>
    </dgm:pt>
    <dgm:pt modelId="{B086461F-27BB-4987-AF86-CA5A91D5527D}">
      <dgm:prSet/>
      <dgm:spPr/>
      <dgm:t>
        <a:bodyPr/>
        <a:lstStyle/>
        <a:p>
          <a:r>
            <a:rPr lang="da-DK"/>
            <a:t>maj </a:t>
          </a:r>
          <a:endParaRPr lang="en-US"/>
        </a:p>
      </dgm:t>
    </dgm:pt>
    <dgm:pt modelId="{8721AD3E-9823-45B2-BB4F-91CBA81E9216}" type="parTrans" cxnId="{FDC3B176-5FE1-4A17-B7A2-1682F36AF71C}">
      <dgm:prSet/>
      <dgm:spPr/>
      <dgm:t>
        <a:bodyPr/>
        <a:lstStyle/>
        <a:p>
          <a:endParaRPr lang="en-US"/>
        </a:p>
      </dgm:t>
    </dgm:pt>
    <dgm:pt modelId="{A75A4C6C-AFB3-4F82-AEA7-55770AD49216}" type="sibTrans" cxnId="{FDC3B176-5FE1-4A17-B7A2-1682F36AF71C}">
      <dgm:prSet/>
      <dgm:spPr/>
      <dgm:t>
        <a:bodyPr/>
        <a:lstStyle/>
        <a:p>
          <a:endParaRPr lang="en-US"/>
        </a:p>
      </dgm:t>
    </dgm:pt>
    <dgm:pt modelId="{D5C96C38-8AAB-41CB-9EF0-1B08C4025D4D}">
      <dgm:prSet/>
      <dgm:spPr/>
      <dgm:t>
        <a:bodyPr/>
        <a:lstStyle/>
        <a:p>
          <a:r>
            <a:rPr lang="da-DK"/>
            <a:t>juni</a:t>
          </a:r>
          <a:endParaRPr lang="en-US"/>
        </a:p>
      </dgm:t>
    </dgm:pt>
    <dgm:pt modelId="{AFA7435A-B01C-4974-872F-5A0AB1408017}" type="parTrans" cxnId="{0173CB7F-A155-42F0-87CE-F8174E0B6675}">
      <dgm:prSet/>
      <dgm:spPr/>
      <dgm:t>
        <a:bodyPr/>
        <a:lstStyle/>
        <a:p>
          <a:endParaRPr lang="en-US"/>
        </a:p>
      </dgm:t>
    </dgm:pt>
    <dgm:pt modelId="{D565FAE6-DE42-4A73-A225-A235A57D1B8E}" type="sibTrans" cxnId="{0173CB7F-A155-42F0-87CE-F8174E0B6675}">
      <dgm:prSet/>
      <dgm:spPr/>
      <dgm:t>
        <a:bodyPr/>
        <a:lstStyle/>
        <a:p>
          <a:endParaRPr lang="en-US"/>
        </a:p>
      </dgm:t>
    </dgm:pt>
    <dgm:pt modelId="{16881819-2558-4F31-B89C-6FBAD83350C0}">
      <dgm:prSet/>
      <dgm:spPr/>
      <dgm:t>
        <a:bodyPr/>
        <a:lstStyle/>
        <a:p>
          <a:r>
            <a:rPr lang="da-DK"/>
            <a:t>juli</a:t>
          </a:r>
          <a:endParaRPr lang="en-US"/>
        </a:p>
      </dgm:t>
    </dgm:pt>
    <dgm:pt modelId="{45F1869A-21FA-4EE5-9B4E-0DC7E04795E4}" type="parTrans" cxnId="{1B393DDB-9EEF-4912-822A-1BD54F778E7C}">
      <dgm:prSet/>
      <dgm:spPr/>
      <dgm:t>
        <a:bodyPr/>
        <a:lstStyle/>
        <a:p>
          <a:endParaRPr lang="en-US"/>
        </a:p>
      </dgm:t>
    </dgm:pt>
    <dgm:pt modelId="{0CBE0417-36D1-4388-A04F-EE295A6A33B7}" type="sibTrans" cxnId="{1B393DDB-9EEF-4912-822A-1BD54F778E7C}">
      <dgm:prSet/>
      <dgm:spPr/>
      <dgm:t>
        <a:bodyPr/>
        <a:lstStyle/>
        <a:p>
          <a:endParaRPr lang="en-US"/>
        </a:p>
      </dgm:t>
    </dgm:pt>
    <dgm:pt modelId="{5B9C7C12-572F-48C3-A387-DA3E4F066079}">
      <dgm:prSet/>
      <dgm:spPr/>
      <dgm:t>
        <a:bodyPr/>
        <a:lstStyle/>
        <a:p>
          <a:r>
            <a:rPr lang="da-DK"/>
            <a:t>augusti</a:t>
          </a:r>
          <a:endParaRPr lang="en-US"/>
        </a:p>
      </dgm:t>
    </dgm:pt>
    <dgm:pt modelId="{D21F7046-BEF5-4CE6-9E94-29681BBB5792}" type="parTrans" cxnId="{B77BC6DC-72FB-431D-85AB-9512C142C8D5}">
      <dgm:prSet/>
      <dgm:spPr/>
      <dgm:t>
        <a:bodyPr/>
        <a:lstStyle/>
        <a:p>
          <a:endParaRPr lang="en-US"/>
        </a:p>
      </dgm:t>
    </dgm:pt>
    <dgm:pt modelId="{7D1D6D15-4054-4FDF-8849-3C62B4052C1A}" type="sibTrans" cxnId="{B77BC6DC-72FB-431D-85AB-9512C142C8D5}">
      <dgm:prSet/>
      <dgm:spPr/>
      <dgm:t>
        <a:bodyPr/>
        <a:lstStyle/>
        <a:p>
          <a:endParaRPr lang="en-US"/>
        </a:p>
      </dgm:t>
    </dgm:pt>
    <dgm:pt modelId="{1140BF20-EEE8-47B1-B633-B71C569417B4}">
      <dgm:prSet/>
      <dgm:spPr/>
      <dgm:t>
        <a:bodyPr/>
        <a:lstStyle/>
        <a:p>
          <a:r>
            <a:rPr lang="da-DK"/>
            <a:t>september</a:t>
          </a:r>
          <a:endParaRPr lang="en-US"/>
        </a:p>
      </dgm:t>
    </dgm:pt>
    <dgm:pt modelId="{81B15BC8-0D1C-478D-8A03-7A7AF2341FC6}" type="parTrans" cxnId="{2E548182-6C2B-4554-BAE1-FDB24696AFE9}">
      <dgm:prSet/>
      <dgm:spPr/>
      <dgm:t>
        <a:bodyPr/>
        <a:lstStyle/>
        <a:p>
          <a:endParaRPr lang="en-US"/>
        </a:p>
      </dgm:t>
    </dgm:pt>
    <dgm:pt modelId="{CC6C96F5-C260-4047-A520-336447A69512}" type="sibTrans" cxnId="{2E548182-6C2B-4554-BAE1-FDB24696AFE9}">
      <dgm:prSet/>
      <dgm:spPr/>
      <dgm:t>
        <a:bodyPr/>
        <a:lstStyle/>
        <a:p>
          <a:endParaRPr lang="en-US"/>
        </a:p>
      </dgm:t>
    </dgm:pt>
    <dgm:pt modelId="{A8EEE45D-6002-4939-ABD3-2DA3DD949C19}">
      <dgm:prSet/>
      <dgm:spPr/>
      <dgm:t>
        <a:bodyPr/>
        <a:lstStyle/>
        <a:p>
          <a:r>
            <a:rPr lang="da-DK"/>
            <a:t>oktober </a:t>
          </a:r>
          <a:endParaRPr lang="en-US"/>
        </a:p>
      </dgm:t>
    </dgm:pt>
    <dgm:pt modelId="{14974E9C-6929-484A-914F-BD14E75CE58C}" type="parTrans" cxnId="{5733064B-F932-4B81-BF15-B512B85BBE51}">
      <dgm:prSet/>
      <dgm:spPr/>
      <dgm:t>
        <a:bodyPr/>
        <a:lstStyle/>
        <a:p>
          <a:endParaRPr lang="en-US"/>
        </a:p>
      </dgm:t>
    </dgm:pt>
    <dgm:pt modelId="{36A16F93-95E3-4BA8-B932-6B6B8D8C65B8}" type="sibTrans" cxnId="{5733064B-F932-4B81-BF15-B512B85BBE51}">
      <dgm:prSet/>
      <dgm:spPr/>
      <dgm:t>
        <a:bodyPr/>
        <a:lstStyle/>
        <a:p>
          <a:endParaRPr lang="en-US"/>
        </a:p>
      </dgm:t>
    </dgm:pt>
    <dgm:pt modelId="{BA42D5CF-93B2-4937-89EA-C2D4408A4096}">
      <dgm:prSet/>
      <dgm:spPr/>
      <dgm:t>
        <a:bodyPr/>
        <a:lstStyle/>
        <a:p>
          <a:r>
            <a:rPr lang="da-DK"/>
            <a:t>november </a:t>
          </a:r>
          <a:endParaRPr lang="en-US"/>
        </a:p>
      </dgm:t>
    </dgm:pt>
    <dgm:pt modelId="{32C6E10C-5C78-46FC-8D8A-6D58EBF24A0D}" type="parTrans" cxnId="{EDAE569F-FE24-405E-B96A-C30402027F67}">
      <dgm:prSet/>
      <dgm:spPr/>
      <dgm:t>
        <a:bodyPr/>
        <a:lstStyle/>
        <a:p>
          <a:endParaRPr lang="en-US"/>
        </a:p>
      </dgm:t>
    </dgm:pt>
    <dgm:pt modelId="{8642B3FD-7617-4D43-8E13-25E468B66CAC}" type="sibTrans" cxnId="{EDAE569F-FE24-405E-B96A-C30402027F67}">
      <dgm:prSet/>
      <dgm:spPr/>
      <dgm:t>
        <a:bodyPr/>
        <a:lstStyle/>
        <a:p>
          <a:endParaRPr lang="en-US"/>
        </a:p>
      </dgm:t>
    </dgm:pt>
    <dgm:pt modelId="{B6616BF4-36DC-4DFB-A4D9-5A80AD9D46B7}">
      <dgm:prSet/>
      <dgm:spPr/>
      <dgm:t>
        <a:bodyPr/>
        <a:lstStyle/>
        <a:p>
          <a:r>
            <a:rPr lang="da-DK"/>
            <a:t>december </a:t>
          </a:r>
          <a:endParaRPr lang="en-US"/>
        </a:p>
      </dgm:t>
    </dgm:pt>
    <dgm:pt modelId="{12F5A6C5-5C87-4E12-A885-D5584337FA50}" type="parTrans" cxnId="{99F798DE-3A2A-46DC-AA0D-41C92EE8AFC6}">
      <dgm:prSet/>
      <dgm:spPr/>
      <dgm:t>
        <a:bodyPr/>
        <a:lstStyle/>
        <a:p>
          <a:endParaRPr lang="en-US"/>
        </a:p>
      </dgm:t>
    </dgm:pt>
    <dgm:pt modelId="{3AE30ED7-CC31-4AA7-AF29-0FBF64E45893}" type="sibTrans" cxnId="{99F798DE-3A2A-46DC-AA0D-41C92EE8AFC6}">
      <dgm:prSet/>
      <dgm:spPr/>
      <dgm:t>
        <a:bodyPr/>
        <a:lstStyle/>
        <a:p>
          <a:endParaRPr lang="en-US"/>
        </a:p>
      </dgm:t>
    </dgm:pt>
    <dgm:pt modelId="{C328C32F-4F48-4FCD-B0BC-AF9AB3F22510}" type="pres">
      <dgm:prSet presAssocID="{E4648931-B710-4604-8623-03B43CAF8F9E}" presName="diagram" presStyleCnt="0">
        <dgm:presLayoutVars>
          <dgm:dir/>
          <dgm:resizeHandles val="exact"/>
        </dgm:presLayoutVars>
      </dgm:prSet>
      <dgm:spPr/>
    </dgm:pt>
    <dgm:pt modelId="{C35177FC-DFA9-48FD-A92E-B8DD8CA99E6A}" type="pres">
      <dgm:prSet presAssocID="{BE789599-146D-4D00-AAFF-FEBA8DB72358}" presName="node" presStyleLbl="node1" presStyleIdx="0" presStyleCnt="13">
        <dgm:presLayoutVars>
          <dgm:bulletEnabled val="1"/>
        </dgm:presLayoutVars>
      </dgm:prSet>
      <dgm:spPr/>
    </dgm:pt>
    <dgm:pt modelId="{A5947010-B6A5-409C-A612-749417D83287}" type="pres">
      <dgm:prSet presAssocID="{81ED3EB0-DFF7-45DE-8DFD-D00B366C9742}" presName="sibTrans" presStyleCnt="0"/>
      <dgm:spPr/>
    </dgm:pt>
    <dgm:pt modelId="{168BB0BE-9195-4EE0-BDF3-EFDEAC7115BC}" type="pres">
      <dgm:prSet presAssocID="{2B21FE2B-2749-4560-B5CA-2B0784229E34}" presName="node" presStyleLbl="node1" presStyleIdx="1" presStyleCnt="13">
        <dgm:presLayoutVars>
          <dgm:bulletEnabled val="1"/>
        </dgm:presLayoutVars>
      </dgm:prSet>
      <dgm:spPr/>
    </dgm:pt>
    <dgm:pt modelId="{F7A0A1D1-9028-4973-B890-F4170AE4F17E}" type="pres">
      <dgm:prSet presAssocID="{1899D84A-A990-458A-89A6-6A1DE0D53378}" presName="sibTrans" presStyleCnt="0"/>
      <dgm:spPr/>
    </dgm:pt>
    <dgm:pt modelId="{515D68EA-3FF1-40DA-9D11-24AD1E23A768}" type="pres">
      <dgm:prSet presAssocID="{30DB61F6-CF50-4BCF-BCEA-299952E7B876}" presName="node" presStyleLbl="node1" presStyleIdx="2" presStyleCnt="13">
        <dgm:presLayoutVars>
          <dgm:bulletEnabled val="1"/>
        </dgm:presLayoutVars>
      </dgm:prSet>
      <dgm:spPr/>
    </dgm:pt>
    <dgm:pt modelId="{C6008B08-7E1F-433D-8973-961F7594D0E8}" type="pres">
      <dgm:prSet presAssocID="{D2B157DE-DC84-490D-ABD3-C73460E67DF1}" presName="sibTrans" presStyleCnt="0"/>
      <dgm:spPr/>
    </dgm:pt>
    <dgm:pt modelId="{49DB06F8-E8AB-4ECC-81B6-52B3B6B930A7}" type="pres">
      <dgm:prSet presAssocID="{7593DED9-BA8E-4865-848F-3C8511E75BF2}" presName="node" presStyleLbl="node1" presStyleIdx="3" presStyleCnt="13">
        <dgm:presLayoutVars>
          <dgm:bulletEnabled val="1"/>
        </dgm:presLayoutVars>
      </dgm:prSet>
      <dgm:spPr/>
    </dgm:pt>
    <dgm:pt modelId="{48EA43DC-EAF0-4287-AD3B-C2A5B756126C}" type="pres">
      <dgm:prSet presAssocID="{14A0482F-F959-491C-9476-EF81C3AFA759}" presName="sibTrans" presStyleCnt="0"/>
      <dgm:spPr/>
    </dgm:pt>
    <dgm:pt modelId="{C4FB7DBC-511F-46F7-92B3-4FD6024E6536}" type="pres">
      <dgm:prSet presAssocID="{641A7425-06B6-4730-8BBB-222E368986DB}" presName="node" presStyleLbl="node1" presStyleIdx="4" presStyleCnt="13">
        <dgm:presLayoutVars>
          <dgm:bulletEnabled val="1"/>
        </dgm:presLayoutVars>
      </dgm:prSet>
      <dgm:spPr/>
    </dgm:pt>
    <dgm:pt modelId="{F17B8AE5-B969-4638-A985-ED3196A74498}" type="pres">
      <dgm:prSet presAssocID="{9AC51B82-3104-4633-80C5-2A0988E0303B}" presName="sibTrans" presStyleCnt="0"/>
      <dgm:spPr/>
    </dgm:pt>
    <dgm:pt modelId="{3AF5AE69-2616-40F1-96EE-A302918FD6F5}" type="pres">
      <dgm:prSet presAssocID="{B086461F-27BB-4987-AF86-CA5A91D5527D}" presName="node" presStyleLbl="node1" presStyleIdx="5" presStyleCnt="13">
        <dgm:presLayoutVars>
          <dgm:bulletEnabled val="1"/>
        </dgm:presLayoutVars>
      </dgm:prSet>
      <dgm:spPr/>
    </dgm:pt>
    <dgm:pt modelId="{9DBE8E68-0BE6-436D-A268-16CB6DA17E36}" type="pres">
      <dgm:prSet presAssocID="{A75A4C6C-AFB3-4F82-AEA7-55770AD49216}" presName="sibTrans" presStyleCnt="0"/>
      <dgm:spPr/>
    </dgm:pt>
    <dgm:pt modelId="{C87E0032-A879-4B24-890C-E44C511F0B0C}" type="pres">
      <dgm:prSet presAssocID="{D5C96C38-8AAB-41CB-9EF0-1B08C4025D4D}" presName="node" presStyleLbl="node1" presStyleIdx="6" presStyleCnt="13">
        <dgm:presLayoutVars>
          <dgm:bulletEnabled val="1"/>
        </dgm:presLayoutVars>
      </dgm:prSet>
      <dgm:spPr/>
    </dgm:pt>
    <dgm:pt modelId="{164D52E3-7D71-4D0D-9FDA-1BFC5A2DB6DC}" type="pres">
      <dgm:prSet presAssocID="{D565FAE6-DE42-4A73-A225-A235A57D1B8E}" presName="sibTrans" presStyleCnt="0"/>
      <dgm:spPr/>
    </dgm:pt>
    <dgm:pt modelId="{4034F237-9DD3-4D94-99B1-4EA7E4883788}" type="pres">
      <dgm:prSet presAssocID="{16881819-2558-4F31-B89C-6FBAD83350C0}" presName="node" presStyleLbl="node1" presStyleIdx="7" presStyleCnt="13">
        <dgm:presLayoutVars>
          <dgm:bulletEnabled val="1"/>
        </dgm:presLayoutVars>
      </dgm:prSet>
      <dgm:spPr/>
    </dgm:pt>
    <dgm:pt modelId="{AAA0AA42-5E35-4AC6-86F4-D898A549D4DF}" type="pres">
      <dgm:prSet presAssocID="{0CBE0417-36D1-4388-A04F-EE295A6A33B7}" presName="sibTrans" presStyleCnt="0"/>
      <dgm:spPr/>
    </dgm:pt>
    <dgm:pt modelId="{ECB94BE5-0E1D-4F4D-AD4B-61D8C7989876}" type="pres">
      <dgm:prSet presAssocID="{5B9C7C12-572F-48C3-A387-DA3E4F066079}" presName="node" presStyleLbl="node1" presStyleIdx="8" presStyleCnt="13">
        <dgm:presLayoutVars>
          <dgm:bulletEnabled val="1"/>
        </dgm:presLayoutVars>
      </dgm:prSet>
      <dgm:spPr/>
    </dgm:pt>
    <dgm:pt modelId="{A2EAFA8F-653D-48AC-BAD2-D3B6BD8CBBE4}" type="pres">
      <dgm:prSet presAssocID="{7D1D6D15-4054-4FDF-8849-3C62B4052C1A}" presName="sibTrans" presStyleCnt="0"/>
      <dgm:spPr/>
    </dgm:pt>
    <dgm:pt modelId="{54C9190D-6594-4577-9909-F9A6F9E3CF34}" type="pres">
      <dgm:prSet presAssocID="{1140BF20-EEE8-47B1-B633-B71C569417B4}" presName="node" presStyleLbl="node1" presStyleIdx="9" presStyleCnt="13">
        <dgm:presLayoutVars>
          <dgm:bulletEnabled val="1"/>
        </dgm:presLayoutVars>
      </dgm:prSet>
      <dgm:spPr/>
    </dgm:pt>
    <dgm:pt modelId="{090E162B-9D77-47AD-BF69-74678588C579}" type="pres">
      <dgm:prSet presAssocID="{CC6C96F5-C260-4047-A520-336447A69512}" presName="sibTrans" presStyleCnt="0"/>
      <dgm:spPr/>
    </dgm:pt>
    <dgm:pt modelId="{6FD0D6BA-5985-44E9-95CD-B466A1DF2756}" type="pres">
      <dgm:prSet presAssocID="{A8EEE45D-6002-4939-ABD3-2DA3DD949C19}" presName="node" presStyleLbl="node1" presStyleIdx="10" presStyleCnt="13">
        <dgm:presLayoutVars>
          <dgm:bulletEnabled val="1"/>
        </dgm:presLayoutVars>
      </dgm:prSet>
      <dgm:spPr/>
    </dgm:pt>
    <dgm:pt modelId="{4D67B516-AB16-4B0D-AD03-63ED9D9F206D}" type="pres">
      <dgm:prSet presAssocID="{36A16F93-95E3-4BA8-B932-6B6B8D8C65B8}" presName="sibTrans" presStyleCnt="0"/>
      <dgm:spPr/>
    </dgm:pt>
    <dgm:pt modelId="{1C0BEB86-57C2-4B32-8356-7226E88A899F}" type="pres">
      <dgm:prSet presAssocID="{BA42D5CF-93B2-4937-89EA-C2D4408A4096}" presName="node" presStyleLbl="node1" presStyleIdx="11" presStyleCnt="13">
        <dgm:presLayoutVars>
          <dgm:bulletEnabled val="1"/>
        </dgm:presLayoutVars>
      </dgm:prSet>
      <dgm:spPr/>
    </dgm:pt>
    <dgm:pt modelId="{0D2F8407-C97B-4906-9D16-1D1943040A62}" type="pres">
      <dgm:prSet presAssocID="{8642B3FD-7617-4D43-8E13-25E468B66CAC}" presName="sibTrans" presStyleCnt="0"/>
      <dgm:spPr/>
    </dgm:pt>
    <dgm:pt modelId="{E8E4DA05-405B-43A5-9ABB-FC1771FC462D}" type="pres">
      <dgm:prSet presAssocID="{B6616BF4-36DC-4DFB-A4D9-5A80AD9D46B7}" presName="node" presStyleLbl="node1" presStyleIdx="12" presStyleCnt="13">
        <dgm:presLayoutVars>
          <dgm:bulletEnabled val="1"/>
        </dgm:presLayoutVars>
      </dgm:prSet>
      <dgm:spPr/>
    </dgm:pt>
  </dgm:ptLst>
  <dgm:cxnLst>
    <dgm:cxn modelId="{A887F000-611F-4823-ACDD-F8C88D3D4C9C}" type="presOf" srcId="{A8EEE45D-6002-4939-ABD3-2DA3DD949C19}" destId="{6FD0D6BA-5985-44E9-95CD-B466A1DF2756}" srcOrd="0" destOrd="0" presId="urn:microsoft.com/office/officeart/2005/8/layout/default"/>
    <dgm:cxn modelId="{B4B8550B-1161-47DE-B8AD-4B7E9605AF8D}" type="presOf" srcId="{1140BF20-EEE8-47B1-B633-B71C569417B4}" destId="{54C9190D-6594-4577-9909-F9A6F9E3CF34}" srcOrd="0" destOrd="0" presId="urn:microsoft.com/office/officeart/2005/8/layout/default"/>
    <dgm:cxn modelId="{283DFF14-E69C-4339-996A-A9A4394C30FA}" srcId="{E4648931-B710-4604-8623-03B43CAF8F9E}" destId="{641A7425-06B6-4730-8BBB-222E368986DB}" srcOrd="4" destOrd="0" parTransId="{F51288A8-9F32-426B-A3A9-B42D31AAEA7A}" sibTransId="{9AC51B82-3104-4633-80C5-2A0988E0303B}"/>
    <dgm:cxn modelId="{F4479E22-BC46-4903-B2F6-AF2A26B79B9E}" type="presOf" srcId="{B086461F-27BB-4987-AF86-CA5A91D5527D}" destId="{3AF5AE69-2616-40F1-96EE-A302918FD6F5}" srcOrd="0" destOrd="0" presId="urn:microsoft.com/office/officeart/2005/8/layout/default"/>
    <dgm:cxn modelId="{3C7BEF23-FD21-4FCB-A811-2938C7E770A1}" type="presOf" srcId="{BE789599-146D-4D00-AAFF-FEBA8DB72358}" destId="{C35177FC-DFA9-48FD-A92E-B8DD8CA99E6A}" srcOrd="0" destOrd="0" presId="urn:microsoft.com/office/officeart/2005/8/layout/default"/>
    <dgm:cxn modelId="{3E3B1E26-4554-403F-87F2-7E19B55B0CE8}" type="presOf" srcId="{E4648931-B710-4604-8623-03B43CAF8F9E}" destId="{C328C32F-4F48-4FCD-B0BC-AF9AB3F22510}" srcOrd="0" destOrd="0" presId="urn:microsoft.com/office/officeart/2005/8/layout/default"/>
    <dgm:cxn modelId="{F12A2827-4A29-4EDB-88F7-A59C988D9BEA}" srcId="{E4648931-B710-4604-8623-03B43CAF8F9E}" destId="{2B21FE2B-2749-4560-B5CA-2B0784229E34}" srcOrd="1" destOrd="0" parTransId="{EBD510EF-3E72-46D4-BC5A-EB7934885E5D}" sibTransId="{1899D84A-A990-458A-89A6-6A1DE0D53378}"/>
    <dgm:cxn modelId="{A2CD4440-8B88-416E-817B-3D7F4EF7A0B6}" srcId="{E4648931-B710-4604-8623-03B43CAF8F9E}" destId="{BE789599-146D-4D00-AAFF-FEBA8DB72358}" srcOrd="0" destOrd="0" parTransId="{BDE4BCF3-F574-47E5-BA0A-927E45A242CF}" sibTransId="{81ED3EB0-DFF7-45DE-8DFD-D00B366C9742}"/>
    <dgm:cxn modelId="{F06EAA5B-A0C4-48EE-8E03-F53CBDC7CAC7}" type="presOf" srcId="{30DB61F6-CF50-4BCF-BCEA-299952E7B876}" destId="{515D68EA-3FF1-40DA-9D11-24AD1E23A768}" srcOrd="0" destOrd="0" presId="urn:microsoft.com/office/officeart/2005/8/layout/default"/>
    <dgm:cxn modelId="{BAE46165-1419-4193-8D2C-26AE9EAC04F3}" srcId="{E4648931-B710-4604-8623-03B43CAF8F9E}" destId="{7593DED9-BA8E-4865-848F-3C8511E75BF2}" srcOrd="3" destOrd="0" parTransId="{B74912FA-359C-4D52-A88E-274E360F7489}" sibTransId="{14A0482F-F959-491C-9476-EF81C3AFA759}"/>
    <dgm:cxn modelId="{5733064B-F932-4B81-BF15-B512B85BBE51}" srcId="{E4648931-B710-4604-8623-03B43CAF8F9E}" destId="{A8EEE45D-6002-4939-ABD3-2DA3DD949C19}" srcOrd="10" destOrd="0" parTransId="{14974E9C-6929-484A-914F-BD14E75CE58C}" sibTransId="{36A16F93-95E3-4BA8-B932-6B6B8D8C65B8}"/>
    <dgm:cxn modelId="{FDC3B176-5FE1-4A17-B7A2-1682F36AF71C}" srcId="{E4648931-B710-4604-8623-03B43CAF8F9E}" destId="{B086461F-27BB-4987-AF86-CA5A91D5527D}" srcOrd="5" destOrd="0" parTransId="{8721AD3E-9823-45B2-BB4F-91CBA81E9216}" sibTransId="{A75A4C6C-AFB3-4F82-AEA7-55770AD49216}"/>
    <dgm:cxn modelId="{0173CB7F-A155-42F0-87CE-F8174E0B6675}" srcId="{E4648931-B710-4604-8623-03B43CAF8F9E}" destId="{D5C96C38-8AAB-41CB-9EF0-1B08C4025D4D}" srcOrd="6" destOrd="0" parTransId="{AFA7435A-B01C-4974-872F-5A0AB1408017}" sibTransId="{D565FAE6-DE42-4A73-A225-A235A57D1B8E}"/>
    <dgm:cxn modelId="{2E548182-6C2B-4554-BAE1-FDB24696AFE9}" srcId="{E4648931-B710-4604-8623-03B43CAF8F9E}" destId="{1140BF20-EEE8-47B1-B633-B71C569417B4}" srcOrd="9" destOrd="0" parTransId="{81B15BC8-0D1C-478D-8A03-7A7AF2341FC6}" sibTransId="{CC6C96F5-C260-4047-A520-336447A69512}"/>
    <dgm:cxn modelId="{30F0E085-2665-41F8-A7C0-2D833D18EF7C}" srcId="{E4648931-B710-4604-8623-03B43CAF8F9E}" destId="{30DB61F6-CF50-4BCF-BCEA-299952E7B876}" srcOrd="2" destOrd="0" parTransId="{30DF6D09-7A16-4C92-9427-7F98C8A732B6}" sibTransId="{D2B157DE-DC84-490D-ABD3-C73460E67DF1}"/>
    <dgm:cxn modelId="{5E188B8D-5D88-4CD4-8B26-47A3B003C721}" type="presOf" srcId="{2B21FE2B-2749-4560-B5CA-2B0784229E34}" destId="{168BB0BE-9195-4EE0-BDF3-EFDEAC7115BC}" srcOrd="0" destOrd="0" presId="urn:microsoft.com/office/officeart/2005/8/layout/default"/>
    <dgm:cxn modelId="{EDAE569F-FE24-405E-B96A-C30402027F67}" srcId="{E4648931-B710-4604-8623-03B43CAF8F9E}" destId="{BA42D5CF-93B2-4937-89EA-C2D4408A4096}" srcOrd="11" destOrd="0" parTransId="{32C6E10C-5C78-46FC-8D8A-6D58EBF24A0D}" sibTransId="{8642B3FD-7617-4D43-8E13-25E468B66CAC}"/>
    <dgm:cxn modelId="{6E2A50A0-8D93-4BDE-9E90-56F564CD4B19}" type="presOf" srcId="{7593DED9-BA8E-4865-848F-3C8511E75BF2}" destId="{49DB06F8-E8AB-4ECC-81B6-52B3B6B930A7}" srcOrd="0" destOrd="0" presId="urn:microsoft.com/office/officeart/2005/8/layout/default"/>
    <dgm:cxn modelId="{E61E3AB1-A2F5-4EE6-BB32-84495D6F27A4}" type="presOf" srcId="{BA42D5CF-93B2-4937-89EA-C2D4408A4096}" destId="{1C0BEB86-57C2-4B32-8356-7226E88A899F}" srcOrd="0" destOrd="0" presId="urn:microsoft.com/office/officeart/2005/8/layout/default"/>
    <dgm:cxn modelId="{8C5EC8B5-60BC-4872-86FC-2F2541CDF38D}" type="presOf" srcId="{B6616BF4-36DC-4DFB-A4D9-5A80AD9D46B7}" destId="{E8E4DA05-405B-43A5-9ABB-FC1771FC462D}" srcOrd="0" destOrd="0" presId="urn:microsoft.com/office/officeart/2005/8/layout/default"/>
    <dgm:cxn modelId="{73481DB7-DF63-4169-B1C1-EF10644F12C2}" type="presOf" srcId="{16881819-2558-4F31-B89C-6FBAD83350C0}" destId="{4034F237-9DD3-4D94-99B1-4EA7E4883788}" srcOrd="0" destOrd="0" presId="urn:microsoft.com/office/officeart/2005/8/layout/default"/>
    <dgm:cxn modelId="{7F3558BA-F5F3-466F-A019-E32B330CCE7C}" type="presOf" srcId="{5B9C7C12-572F-48C3-A387-DA3E4F066079}" destId="{ECB94BE5-0E1D-4F4D-AD4B-61D8C7989876}" srcOrd="0" destOrd="0" presId="urn:microsoft.com/office/officeart/2005/8/layout/default"/>
    <dgm:cxn modelId="{A632C0CA-A018-49D8-A8C7-DFA4D42ED615}" type="presOf" srcId="{641A7425-06B6-4730-8BBB-222E368986DB}" destId="{C4FB7DBC-511F-46F7-92B3-4FD6024E6536}" srcOrd="0" destOrd="0" presId="urn:microsoft.com/office/officeart/2005/8/layout/default"/>
    <dgm:cxn modelId="{677F01D3-20D6-46E5-9BB1-1805F94E5845}" type="presOf" srcId="{D5C96C38-8AAB-41CB-9EF0-1B08C4025D4D}" destId="{C87E0032-A879-4B24-890C-E44C511F0B0C}" srcOrd="0" destOrd="0" presId="urn:microsoft.com/office/officeart/2005/8/layout/default"/>
    <dgm:cxn modelId="{1B393DDB-9EEF-4912-822A-1BD54F778E7C}" srcId="{E4648931-B710-4604-8623-03B43CAF8F9E}" destId="{16881819-2558-4F31-B89C-6FBAD83350C0}" srcOrd="7" destOrd="0" parTransId="{45F1869A-21FA-4EE5-9B4E-0DC7E04795E4}" sibTransId="{0CBE0417-36D1-4388-A04F-EE295A6A33B7}"/>
    <dgm:cxn modelId="{B77BC6DC-72FB-431D-85AB-9512C142C8D5}" srcId="{E4648931-B710-4604-8623-03B43CAF8F9E}" destId="{5B9C7C12-572F-48C3-A387-DA3E4F066079}" srcOrd="8" destOrd="0" parTransId="{D21F7046-BEF5-4CE6-9E94-29681BBB5792}" sibTransId="{7D1D6D15-4054-4FDF-8849-3C62B4052C1A}"/>
    <dgm:cxn modelId="{99F798DE-3A2A-46DC-AA0D-41C92EE8AFC6}" srcId="{E4648931-B710-4604-8623-03B43CAF8F9E}" destId="{B6616BF4-36DC-4DFB-A4D9-5A80AD9D46B7}" srcOrd="12" destOrd="0" parTransId="{12F5A6C5-5C87-4E12-A885-D5584337FA50}" sibTransId="{3AE30ED7-CC31-4AA7-AF29-0FBF64E45893}"/>
    <dgm:cxn modelId="{0E8D90B8-1BE3-4999-9B59-12CB8F9BF089}" type="presParOf" srcId="{C328C32F-4F48-4FCD-B0BC-AF9AB3F22510}" destId="{C35177FC-DFA9-48FD-A92E-B8DD8CA99E6A}" srcOrd="0" destOrd="0" presId="urn:microsoft.com/office/officeart/2005/8/layout/default"/>
    <dgm:cxn modelId="{DB289838-7B0F-4275-BD15-4876514802F2}" type="presParOf" srcId="{C328C32F-4F48-4FCD-B0BC-AF9AB3F22510}" destId="{A5947010-B6A5-409C-A612-749417D83287}" srcOrd="1" destOrd="0" presId="urn:microsoft.com/office/officeart/2005/8/layout/default"/>
    <dgm:cxn modelId="{84983D88-3EC0-48A8-9A72-AB0C36E8EE18}" type="presParOf" srcId="{C328C32F-4F48-4FCD-B0BC-AF9AB3F22510}" destId="{168BB0BE-9195-4EE0-BDF3-EFDEAC7115BC}" srcOrd="2" destOrd="0" presId="urn:microsoft.com/office/officeart/2005/8/layout/default"/>
    <dgm:cxn modelId="{FCDBF871-A4BB-4C0D-BE45-BEDADD798970}" type="presParOf" srcId="{C328C32F-4F48-4FCD-B0BC-AF9AB3F22510}" destId="{F7A0A1D1-9028-4973-B890-F4170AE4F17E}" srcOrd="3" destOrd="0" presId="urn:microsoft.com/office/officeart/2005/8/layout/default"/>
    <dgm:cxn modelId="{FC8F8A2E-843C-4415-85C7-2A8BF80B769B}" type="presParOf" srcId="{C328C32F-4F48-4FCD-B0BC-AF9AB3F22510}" destId="{515D68EA-3FF1-40DA-9D11-24AD1E23A768}" srcOrd="4" destOrd="0" presId="urn:microsoft.com/office/officeart/2005/8/layout/default"/>
    <dgm:cxn modelId="{AD45AD45-27A9-40E3-93E1-E469C82A31F7}" type="presParOf" srcId="{C328C32F-4F48-4FCD-B0BC-AF9AB3F22510}" destId="{C6008B08-7E1F-433D-8973-961F7594D0E8}" srcOrd="5" destOrd="0" presId="urn:microsoft.com/office/officeart/2005/8/layout/default"/>
    <dgm:cxn modelId="{E0674999-D815-4436-A9CD-9478549E7F7C}" type="presParOf" srcId="{C328C32F-4F48-4FCD-B0BC-AF9AB3F22510}" destId="{49DB06F8-E8AB-4ECC-81B6-52B3B6B930A7}" srcOrd="6" destOrd="0" presId="urn:microsoft.com/office/officeart/2005/8/layout/default"/>
    <dgm:cxn modelId="{58131ED1-3C4B-4FB7-A41F-B41D64038C5E}" type="presParOf" srcId="{C328C32F-4F48-4FCD-B0BC-AF9AB3F22510}" destId="{48EA43DC-EAF0-4287-AD3B-C2A5B756126C}" srcOrd="7" destOrd="0" presId="urn:microsoft.com/office/officeart/2005/8/layout/default"/>
    <dgm:cxn modelId="{4250E9A0-432E-4B98-A9EC-15A4A0BACDA1}" type="presParOf" srcId="{C328C32F-4F48-4FCD-B0BC-AF9AB3F22510}" destId="{C4FB7DBC-511F-46F7-92B3-4FD6024E6536}" srcOrd="8" destOrd="0" presId="urn:microsoft.com/office/officeart/2005/8/layout/default"/>
    <dgm:cxn modelId="{C3E25684-A5FF-45C3-AF06-29AC97D9EC98}" type="presParOf" srcId="{C328C32F-4F48-4FCD-B0BC-AF9AB3F22510}" destId="{F17B8AE5-B969-4638-A985-ED3196A74498}" srcOrd="9" destOrd="0" presId="urn:microsoft.com/office/officeart/2005/8/layout/default"/>
    <dgm:cxn modelId="{F14E90E4-B40F-42FD-A38F-BF8804093F16}" type="presParOf" srcId="{C328C32F-4F48-4FCD-B0BC-AF9AB3F22510}" destId="{3AF5AE69-2616-40F1-96EE-A302918FD6F5}" srcOrd="10" destOrd="0" presId="urn:microsoft.com/office/officeart/2005/8/layout/default"/>
    <dgm:cxn modelId="{F95EC57C-7DDC-43D2-B542-5F344260070F}" type="presParOf" srcId="{C328C32F-4F48-4FCD-B0BC-AF9AB3F22510}" destId="{9DBE8E68-0BE6-436D-A268-16CB6DA17E36}" srcOrd="11" destOrd="0" presId="urn:microsoft.com/office/officeart/2005/8/layout/default"/>
    <dgm:cxn modelId="{ECF7BF8B-71C3-47D6-AED8-4289882ADD9F}" type="presParOf" srcId="{C328C32F-4F48-4FCD-B0BC-AF9AB3F22510}" destId="{C87E0032-A879-4B24-890C-E44C511F0B0C}" srcOrd="12" destOrd="0" presId="urn:microsoft.com/office/officeart/2005/8/layout/default"/>
    <dgm:cxn modelId="{4A62EF04-8CF9-4D36-9FB5-41BD534681B5}" type="presParOf" srcId="{C328C32F-4F48-4FCD-B0BC-AF9AB3F22510}" destId="{164D52E3-7D71-4D0D-9FDA-1BFC5A2DB6DC}" srcOrd="13" destOrd="0" presId="urn:microsoft.com/office/officeart/2005/8/layout/default"/>
    <dgm:cxn modelId="{974681D2-46C3-4475-8319-EF3237A03056}" type="presParOf" srcId="{C328C32F-4F48-4FCD-B0BC-AF9AB3F22510}" destId="{4034F237-9DD3-4D94-99B1-4EA7E4883788}" srcOrd="14" destOrd="0" presId="urn:microsoft.com/office/officeart/2005/8/layout/default"/>
    <dgm:cxn modelId="{80EB412E-CDAF-42BC-A803-E661D5D4304A}" type="presParOf" srcId="{C328C32F-4F48-4FCD-B0BC-AF9AB3F22510}" destId="{AAA0AA42-5E35-4AC6-86F4-D898A549D4DF}" srcOrd="15" destOrd="0" presId="urn:microsoft.com/office/officeart/2005/8/layout/default"/>
    <dgm:cxn modelId="{7FAF6101-2B9F-4C33-A972-08DAD5F7DDFB}" type="presParOf" srcId="{C328C32F-4F48-4FCD-B0BC-AF9AB3F22510}" destId="{ECB94BE5-0E1D-4F4D-AD4B-61D8C7989876}" srcOrd="16" destOrd="0" presId="urn:microsoft.com/office/officeart/2005/8/layout/default"/>
    <dgm:cxn modelId="{B78BF1F3-461C-4121-9F78-438DFEF54190}" type="presParOf" srcId="{C328C32F-4F48-4FCD-B0BC-AF9AB3F22510}" destId="{A2EAFA8F-653D-48AC-BAD2-D3B6BD8CBBE4}" srcOrd="17" destOrd="0" presId="urn:microsoft.com/office/officeart/2005/8/layout/default"/>
    <dgm:cxn modelId="{C04C6CC4-385E-40A3-8170-89ECF5F0F492}" type="presParOf" srcId="{C328C32F-4F48-4FCD-B0BC-AF9AB3F22510}" destId="{54C9190D-6594-4577-9909-F9A6F9E3CF34}" srcOrd="18" destOrd="0" presId="urn:microsoft.com/office/officeart/2005/8/layout/default"/>
    <dgm:cxn modelId="{52DF2BB1-9813-41B2-9457-7C97AA54DD94}" type="presParOf" srcId="{C328C32F-4F48-4FCD-B0BC-AF9AB3F22510}" destId="{090E162B-9D77-47AD-BF69-74678588C579}" srcOrd="19" destOrd="0" presId="urn:microsoft.com/office/officeart/2005/8/layout/default"/>
    <dgm:cxn modelId="{79D82C03-7686-4EE7-9420-81F2BADE932C}" type="presParOf" srcId="{C328C32F-4F48-4FCD-B0BC-AF9AB3F22510}" destId="{6FD0D6BA-5985-44E9-95CD-B466A1DF2756}" srcOrd="20" destOrd="0" presId="urn:microsoft.com/office/officeart/2005/8/layout/default"/>
    <dgm:cxn modelId="{C792B348-710E-4B7D-960F-BEFF10DC5FB0}" type="presParOf" srcId="{C328C32F-4F48-4FCD-B0BC-AF9AB3F22510}" destId="{4D67B516-AB16-4B0D-AD03-63ED9D9F206D}" srcOrd="21" destOrd="0" presId="urn:microsoft.com/office/officeart/2005/8/layout/default"/>
    <dgm:cxn modelId="{55800E73-9EAA-454A-ABA6-214AB8FC5342}" type="presParOf" srcId="{C328C32F-4F48-4FCD-B0BC-AF9AB3F22510}" destId="{1C0BEB86-57C2-4B32-8356-7226E88A899F}" srcOrd="22" destOrd="0" presId="urn:microsoft.com/office/officeart/2005/8/layout/default"/>
    <dgm:cxn modelId="{120E7315-12BC-406F-8BA1-3A32432FAE3C}" type="presParOf" srcId="{C328C32F-4F48-4FCD-B0BC-AF9AB3F22510}" destId="{0D2F8407-C97B-4906-9D16-1D1943040A62}" srcOrd="23" destOrd="0" presId="urn:microsoft.com/office/officeart/2005/8/layout/default"/>
    <dgm:cxn modelId="{08B7B142-F9CB-4863-8004-261CB6468192}" type="presParOf" srcId="{C328C32F-4F48-4FCD-B0BC-AF9AB3F22510}" destId="{E8E4DA05-405B-43A5-9ABB-FC1771FC462D}" srcOrd="2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BA7E6D9-EACD-404A-8A97-409D2B426F4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A7C0BC6-0C03-4C3D-B604-F02019AEBE0E}">
      <dgm:prSet/>
      <dgm:spPr/>
      <dgm:t>
        <a:bodyPr/>
        <a:lstStyle/>
        <a:p>
          <a:r>
            <a:rPr lang="en-US" dirty="0" err="1"/>
            <a:t>Vad</a:t>
          </a:r>
          <a:r>
            <a:rPr lang="en-US" dirty="0"/>
            <a:t> </a:t>
          </a:r>
          <a:r>
            <a:rPr lang="en-US" dirty="0" err="1"/>
            <a:t>är</a:t>
          </a:r>
          <a:r>
            <a:rPr lang="en-US" dirty="0"/>
            <a:t> det </a:t>
          </a:r>
          <a:r>
            <a:rPr lang="en-US" dirty="0" err="1"/>
            <a:t>för</a:t>
          </a:r>
          <a:r>
            <a:rPr lang="en-US" dirty="0"/>
            <a:t> datum? • </a:t>
          </a:r>
          <a:r>
            <a:rPr lang="en-US" dirty="0" err="1"/>
            <a:t>Vad</a:t>
          </a:r>
          <a:r>
            <a:rPr lang="en-US" dirty="0"/>
            <a:t> </a:t>
          </a:r>
          <a:r>
            <a:rPr lang="en-US" dirty="0" err="1"/>
            <a:t>är</a:t>
          </a:r>
          <a:r>
            <a:rPr lang="en-US" dirty="0"/>
            <a:t> det </a:t>
          </a:r>
          <a:r>
            <a:rPr lang="en-US" dirty="0" err="1"/>
            <a:t>för</a:t>
          </a:r>
          <a:r>
            <a:rPr lang="en-US" dirty="0"/>
            <a:t> datum… </a:t>
          </a:r>
        </a:p>
      </dgm:t>
    </dgm:pt>
    <dgm:pt modelId="{4064D7FE-4CDC-4779-AEAC-A59BAD16BB88}" type="parTrans" cxnId="{0F4A8577-FC76-4A91-AE22-B956B46C0C95}">
      <dgm:prSet/>
      <dgm:spPr/>
      <dgm:t>
        <a:bodyPr/>
        <a:lstStyle/>
        <a:p>
          <a:endParaRPr lang="en-US"/>
        </a:p>
      </dgm:t>
    </dgm:pt>
    <dgm:pt modelId="{7FF3E89C-B85C-45E3-8B52-3D0437132DC3}" type="sibTrans" cxnId="{0F4A8577-FC76-4A91-AE22-B956B46C0C95}">
      <dgm:prSet/>
      <dgm:spPr/>
      <dgm:t>
        <a:bodyPr/>
        <a:lstStyle/>
        <a:p>
          <a:endParaRPr lang="en-US"/>
        </a:p>
      </dgm:t>
    </dgm:pt>
    <dgm:pt modelId="{9C655F5C-D594-4135-8364-8DD00F9547F1}">
      <dgm:prSet/>
      <dgm:spPr/>
      <dgm:t>
        <a:bodyPr/>
        <a:lstStyle/>
        <a:p>
          <a:r>
            <a:rPr lang="en-US"/>
            <a:t>• i dag? </a:t>
          </a:r>
        </a:p>
      </dgm:t>
    </dgm:pt>
    <dgm:pt modelId="{D9E5FC0A-EBF9-4895-8014-D7B072D276F2}" type="parTrans" cxnId="{055F8848-1480-47C9-845E-5D25E8B50397}">
      <dgm:prSet/>
      <dgm:spPr/>
      <dgm:t>
        <a:bodyPr/>
        <a:lstStyle/>
        <a:p>
          <a:endParaRPr lang="en-US"/>
        </a:p>
      </dgm:t>
    </dgm:pt>
    <dgm:pt modelId="{24602D98-BE31-4FB8-9771-7DE8EEFD4C19}" type="sibTrans" cxnId="{055F8848-1480-47C9-845E-5D25E8B50397}">
      <dgm:prSet/>
      <dgm:spPr/>
      <dgm:t>
        <a:bodyPr/>
        <a:lstStyle/>
        <a:p>
          <a:endParaRPr lang="en-US"/>
        </a:p>
      </dgm:t>
    </dgm:pt>
    <dgm:pt modelId="{40BABD65-4E95-4AA9-815A-7CA75A035468}">
      <dgm:prSet/>
      <dgm:spPr/>
      <dgm:t>
        <a:bodyPr/>
        <a:lstStyle/>
        <a:p>
          <a:r>
            <a:rPr lang="en-US"/>
            <a:t>• i morgon? </a:t>
          </a:r>
        </a:p>
      </dgm:t>
    </dgm:pt>
    <dgm:pt modelId="{407D8530-D530-47C7-B96D-6DA941080ABB}" type="parTrans" cxnId="{E1AE5C08-368B-4B45-8C17-3F9C48889A96}">
      <dgm:prSet/>
      <dgm:spPr/>
      <dgm:t>
        <a:bodyPr/>
        <a:lstStyle/>
        <a:p>
          <a:endParaRPr lang="en-US"/>
        </a:p>
      </dgm:t>
    </dgm:pt>
    <dgm:pt modelId="{BF3895FF-4A51-4DC0-AA9F-894A1A670895}" type="sibTrans" cxnId="{E1AE5C08-368B-4B45-8C17-3F9C48889A96}">
      <dgm:prSet/>
      <dgm:spPr/>
      <dgm:t>
        <a:bodyPr/>
        <a:lstStyle/>
        <a:p>
          <a:endParaRPr lang="en-US"/>
        </a:p>
      </dgm:t>
    </dgm:pt>
    <dgm:pt modelId="{C9BEB6EE-E4C3-4E07-AD86-0B2DC9F423E2}">
      <dgm:prSet/>
      <dgm:spPr/>
      <dgm:t>
        <a:bodyPr/>
        <a:lstStyle/>
        <a:p>
          <a:r>
            <a:rPr lang="en-US"/>
            <a:t>• på lördag?</a:t>
          </a:r>
        </a:p>
      </dgm:t>
    </dgm:pt>
    <dgm:pt modelId="{2ABD3861-1307-4595-9003-96A5A00E0615}" type="parTrans" cxnId="{EF734D67-3195-4B64-B71A-4099F46A434E}">
      <dgm:prSet/>
      <dgm:spPr/>
      <dgm:t>
        <a:bodyPr/>
        <a:lstStyle/>
        <a:p>
          <a:endParaRPr lang="en-US"/>
        </a:p>
      </dgm:t>
    </dgm:pt>
    <dgm:pt modelId="{61F7101B-E563-4502-9A4A-EB99D8B68986}" type="sibTrans" cxnId="{EF734D67-3195-4B64-B71A-4099F46A434E}">
      <dgm:prSet/>
      <dgm:spPr/>
      <dgm:t>
        <a:bodyPr/>
        <a:lstStyle/>
        <a:p>
          <a:endParaRPr lang="en-US"/>
        </a:p>
      </dgm:t>
    </dgm:pt>
    <dgm:pt modelId="{995A9B5F-E97B-4E96-89E2-D0852D139454}">
      <dgm:prSet/>
      <dgm:spPr/>
      <dgm:t>
        <a:bodyPr/>
        <a:lstStyle/>
        <a:p>
          <a:r>
            <a:rPr lang="en-US" dirty="0"/>
            <a:t>. </a:t>
          </a:r>
          <a:r>
            <a:rPr lang="en-US" dirty="0" err="1"/>
            <a:t>på</a:t>
          </a:r>
          <a:r>
            <a:rPr lang="en-US" dirty="0"/>
            <a:t> </a:t>
          </a:r>
          <a:r>
            <a:rPr lang="en-US" dirty="0" err="1"/>
            <a:t>söndag</a:t>
          </a:r>
          <a:endParaRPr lang="en-US" dirty="0"/>
        </a:p>
      </dgm:t>
    </dgm:pt>
    <dgm:pt modelId="{D564D98C-A996-4D1C-97E1-42ED32566233}" type="parTrans" cxnId="{5F6C29B0-4685-43CE-8C1D-440382044E87}">
      <dgm:prSet/>
      <dgm:spPr/>
      <dgm:t>
        <a:bodyPr/>
        <a:lstStyle/>
        <a:p>
          <a:endParaRPr lang="en-US"/>
        </a:p>
      </dgm:t>
    </dgm:pt>
    <dgm:pt modelId="{0A92F205-25B4-4DE9-9FB3-3935C3137474}" type="sibTrans" cxnId="{5F6C29B0-4685-43CE-8C1D-440382044E87}">
      <dgm:prSet/>
      <dgm:spPr/>
      <dgm:t>
        <a:bodyPr/>
        <a:lstStyle/>
        <a:p>
          <a:endParaRPr lang="en-US"/>
        </a:p>
      </dgm:t>
    </dgm:pt>
    <dgm:pt modelId="{113A7579-22DD-4DAA-9C28-157A1DC241C2}">
      <dgm:prSet/>
      <dgm:spPr/>
      <dgm:t>
        <a:bodyPr/>
        <a:lstStyle/>
        <a:p>
          <a:r>
            <a:rPr lang="en-US"/>
            <a:t>• Idag är det…</a:t>
          </a:r>
        </a:p>
      </dgm:t>
    </dgm:pt>
    <dgm:pt modelId="{5A31516C-A613-454E-8D3B-F49645F798BD}" type="parTrans" cxnId="{1C0FD270-81C9-4424-92FD-65AF462B37D0}">
      <dgm:prSet/>
      <dgm:spPr/>
      <dgm:t>
        <a:bodyPr/>
        <a:lstStyle/>
        <a:p>
          <a:endParaRPr lang="en-US"/>
        </a:p>
      </dgm:t>
    </dgm:pt>
    <dgm:pt modelId="{8718A84D-BA3D-4ABD-8AF6-E18760D2DF48}" type="sibTrans" cxnId="{1C0FD270-81C9-4424-92FD-65AF462B37D0}">
      <dgm:prSet/>
      <dgm:spPr/>
      <dgm:t>
        <a:bodyPr/>
        <a:lstStyle/>
        <a:p>
          <a:endParaRPr lang="en-US"/>
        </a:p>
      </dgm:t>
    </dgm:pt>
    <dgm:pt modelId="{E60C9E9E-D1C2-42E8-9C19-D9E6ABF5554C}">
      <dgm:prSet/>
      <dgm:spPr/>
      <dgm:t>
        <a:bodyPr/>
        <a:lstStyle/>
        <a:p>
          <a:r>
            <a:rPr lang="en-US"/>
            <a:t>• När är du född? När har du födelsedag? </a:t>
          </a:r>
        </a:p>
      </dgm:t>
    </dgm:pt>
    <dgm:pt modelId="{B97F71E9-BD20-4FC3-9A29-127818C02F2F}" type="parTrans" cxnId="{F2D1294F-5E49-4C25-A2A8-793FCB666A2D}">
      <dgm:prSet/>
      <dgm:spPr/>
      <dgm:t>
        <a:bodyPr/>
        <a:lstStyle/>
        <a:p>
          <a:endParaRPr lang="en-US"/>
        </a:p>
      </dgm:t>
    </dgm:pt>
    <dgm:pt modelId="{09402158-895D-45A0-B8E7-8DAA05900E21}" type="sibTrans" cxnId="{F2D1294F-5E49-4C25-A2A8-793FCB666A2D}">
      <dgm:prSet/>
      <dgm:spPr/>
      <dgm:t>
        <a:bodyPr/>
        <a:lstStyle/>
        <a:p>
          <a:endParaRPr lang="en-US"/>
        </a:p>
      </dgm:t>
    </dgm:pt>
    <dgm:pt modelId="{EB089008-4EB1-4D4E-B93C-968C8D943D0C}">
      <dgm:prSet/>
      <dgm:spPr/>
      <dgm:t>
        <a:bodyPr/>
        <a:lstStyle/>
        <a:p>
          <a:r>
            <a:rPr lang="en-US" dirty="0"/>
            <a:t>• Jag </a:t>
          </a:r>
          <a:r>
            <a:rPr lang="en-US" dirty="0" err="1"/>
            <a:t>är</a:t>
          </a:r>
          <a:r>
            <a:rPr lang="en-US" dirty="0"/>
            <a:t> </a:t>
          </a:r>
          <a:r>
            <a:rPr lang="en-US" dirty="0" err="1"/>
            <a:t>född</a:t>
          </a:r>
          <a:r>
            <a:rPr lang="en-US" dirty="0"/>
            <a:t> ___ den </a:t>
          </a:r>
          <a:r>
            <a:rPr lang="en-US" dirty="0" err="1"/>
            <a:t>tjugoförsta</a:t>
          </a:r>
          <a:r>
            <a:rPr lang="en-US" dirty="0"/>
            <a:t> </a:t>
          </a:r>
          <a:r>
            <a:rPr lang="en-US" dirty="0" err="1"/>
            <a:t>maj.</a:t>
          </a:r>
          <a:r>
            <a:rPr lang="en-US" dirty="0"/>
            <a:t> </a:t>
          </a:r>
        </a:p>
      </dgm:t>
    </dgm:pt>
    <dgm:pt modelId="{A40C7980-88E7-4855-85D0-B90178492B3E}" type="parTrans" cxnId="{E9011E89-B43D-49D6-8FB8-7BF621ADEBFA}">
      <dgm:prSet/>
      <dgm:spPr/>
      <dgm:t>
        <a:bodyPr/>
        <a:lstStyle/>
        <a:p>
          <a:endParaRPr lang="en-US"/>
        </a:p>
      </dgm:t>
    </dgm:pt>
    <dgm:pt modelId="{8210DAA2-F797-431E-B676-B68E87150EA1}" type="sibTrans" cxnId="{E9011E89-B43D-49D6-8FB8-7BF621ADEBFA}">
      <dgm:prSet/>
      <dgm:spPr/>
      <dgm:t>
        <a:bodyPr/>
        <a:lstStyle/>
        <a:p>
          <a:endParaRPr lang="en-US"/>
        </a:p>
      </dgm:t>
    </dgm:pt>
    <dgm:pt modelId="{A2469150-8E8C-4E46-8076-EB175CCD3C2A}">
      <dgm:prSet/>
      <dgm:spPr/>
      <dgm:t>
        <a:bodyPr/>
        <a:lstStyle/>
        <a:p>
          <a:r>
            <a:rPr lang="en-US"/>
            <a:t>• Övning A5 på sida 62 </a:t>
          </a:r>
        </a:p>
      </dgm:t>
    </dgm:pt>
    <dgm:pt modelId="{A93C8329-F755-413A-B918-C50DBD32DB2D}" type="parTrans" cxnId="{8F12CBDD-848D-4D94-9454-F693B88B4947}">
      <dgm:prSet/>
      <dgm:spPr/>
      <dgm:t>
        <a:bodyPr/>
        <a:lstStyle/>
        <a:p>
          <a:endParaRPr lang="en-US"/>
        </a:p>
      </dgm:t>
    </dgm:pt>
    <dgm:pt modelId="{1F981509-F255-4D5E-933A-9CF769819243}" type="sibTrans" cxnId="{8F12CBDD-848D-4D94-9454-F693B88B4947}">
      <dgm:prSet/>
      <dgm:spPr/>
      <dgm:t>
        <a:bodyPr/>
        <a:lstStyle/>
        <a:p>
          <a:endParaRPr lang="en-US"/>
        </a:p>
      </dgm:t>
    </dgm:pt>
    <dgm:pt modelId="{CF1B457D-E210-46E1-94E1-1064B354032F}" type="pres">
      <dgm:prSet presAssocID="{9BA7E6D9-EACD-404A-8A97-409D2B426F48}" presName="linear" presStyleCnt="0">
        <dgm:presLayoutVars>
          <dgm:animLvl val="lvl"/>
          <dgm:resizeHandles val="exact"/>
        </dgm:presLayoutVars>
      </dgm:prSet>
      <dgm:spPr/>
    </dgm:pt>
    <dgm:pt modelId="{85908B0F-05B9-4AD0-81B9-721D728FF27A}" type="pres">
      <dgm:prSet presAssocID="{9A7C0BC6-0C03-4C3D-B604-F02019AEBE0E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2DC76F2A-4144-4921-B784-8F774B322D49}" type="pres">
      <dgm:prSet presAssocID="{7FF3E89C-B85C-45E3-8B52-3D0437132DC3}" presName="spacer" presStyleCnt="0"/>
      <dgm:spPr/>
    </dgm:pt>
    <dgm:pt modelId="{93735FBD-BB02-4CCD-80A9-839716C80781}" type="pres">
      <dgm:prSet presAssocID="{9C655F5C-D594-4135-8364-8DD00F9547F1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1F6F897D-8A70-48F1-A1D2-EA6E9D4F7737}" type="pres">
      <dgm:prSet presAssocID="{24602D98-BE31-4FB8-9771-7DE8EEFD4C19}" presName="spacer" presStyleCnt="0"/>
      <dgm:spPr/>
    </dgm:pt>
    <dgm:pt modelId="{601624FA-AF7D-427C-9DC8-4B78686A9B58}" type="pres">
      <dgm:prSet presAssocID="{40BABD65-4E95-4AA9-815A-7CA75A035468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7E5A673F-8015-4FA9-A4D2-8FC39DD21B34}" type="pres">
      <dgm:prSet presAssocID="{BF3895FF-4A51-4DC0-AA9F-894A1A670895}" presName="spacer" presStyleCnt="0"/>
      <dgm:spPr/>
    </dgm:pt>
    <dgm:pt modelId="{23201C7A-4B59-4829-B127-8AF55C5603AA}" type="pres">
      <dgm:prSet presAssocID="{C9BEB6EE-E4C3-4E07-AD86-0B2DC9F423E2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7ED35B54-3A9D-4D40-BDB3-76F435DD8A98}" type="pres">
      <dgm:prSet presAssocID="{61F7101B-E563-4502-9A4A-EB99D8B68986}" presName="spacer" presStyleCnt="0"/>
      <dgm:spPr/>
    </dgm:pt>
    <dgm:pt modelId="{D03B87EA-1E3E-42A6-B705-782C094E57DA}" type="pres">
      <dgm:prSet presAssocID="{995A9B5F-E97B-4E96-89E2-D0852D139454}" presName="parentText" presStyleLbl="node1" presStyleIdx="4" presStyleCnt="9" custLinFactNeighborX="600" custLinFactNeighborY="56763">
        <dgm:presLayoutVars>
          <dgm:chMax val="0"/>
          <dgm:bulletEnabled val="1"/>
        </dgm:presLayoutVars>
      </dgm:prSet>
      <dgm:spPr/>
    </dgm:pt>
    <dgm:pt modelId="{4A645428-9B3D-4711-AD04-E5E228C3A15C}" type="pres">
      <dgm:prSet presAssocID="{0A92F205-25B4-4DE9-9FB3-3935C3137474}" presName="spacer" presStyleCnt="0"/>
      <dgm:spPr/>
    </dgm:pt>
    <dgm:pt modelId="{546E3E6D-1786-4BC9-BFB3-261A3D2AEC89}" type="pres">
      <dgm:prSet presAssocID="{113A7579-22DD-4DAA-9C28-157A1DC241C2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1B8E83D5-48E9-41E8-ABD2-38D36A9D716F}" type="pres">
      <dgm:prSet presAssocID="{8718A84D-BA3D-4ABD-8AF6-E18760D2DF48}" presName="spacer" presStyleCnt="0"/>
      <dgm:spPr/>
    </dgm:pt>
    <dgm:pt modelId="{8F1EDF15-03FA-4986-A0F5-2F011CC5B080}" type="pres">
      <dgm:prSet presAssocID="{E60C9E9E-D1C2-42E8-9C19-D9E6ABF5554C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A1DA1C7B-1A30-48AA-8120-088323B595DD}" type="pres">
      <dgm:prSet presAssocID="{09402158-895D-45A0-B8E7-8DAA05900E21}" presName="spacer" presStyleCnt="0"/>
      <dgm:spPr/>
    </dgm:pt>
    <dgm:pt modelId="{F10CE38C-7734-4C79-83EA-CB4ADDF47AB9}" type="pres">
      <dgm:prSet presAssocID="{EB089008-4EB1-4D4E-B93C-968C8D943D0C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7D766D63-D2B4-406E-95C2-0FD5E631E674}" type="pres">
      <dgm:prSet presAssocID="{8210DAA2-F797-431E-B676-B68E87150EA1}" presName="spacer" presStyleCnt="0"/>
      <dgm:spPr/>
    </dgm:pt>
    <dgm:pt modelId="{19533FA9-D163-44A1-8598-D32464F38AF5}" type="pres">
      <dgm:prSet presAssocID="{A2469150-8E8C-4E46-8076-EB175CCD3C2A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E1AE5C08-368B-4B45-8C17-3F9C48889A96}" srcId="{9BA7E6D9-EACD-404A-8A97-409D2B426F48}" destId="{40BABD65-4E95-4AA9-815A-7CA75A035468}" srcOrd="2" destOrd="0" parTransId="{407D8530-D530-47C7-B96D-6DA941080ABB}" sibTransId="{BF3895FF-4A51-4DC0-AA9F-894A1A670895}"/>
    <dgm:cxn modelId="{7AE0012E-10A3-477A-A7A8-2DCE6315D596}" type="presOf" srcId="{E60C9E9E-D1C2-42E8-9C19-D9E6ABF5554C}" destId="{8F1EDF15-03FA-4986-A0F5-2F011CC5B080}" srcOrd="0" destOrd="0" presId="urn:microsoft.com/office/officeart/2005/8/layout/vList2"/>
    <dgm:cxn modelId="{9D91CA2E-4CD5-4862-9BE8-FCE828717F6A}" type="presOf" srcId="{EB089008-4EB1-4D4E-B93C-968C8D943D0C}" destId="{F10CE38C-7734-4C79-83EA-CB4ADDF47AB9}" srcOrd="0" destOrd="0" presId="urn:microsoft.com/office/officeart/2005/8/layout/vList2"/>
    <dgm:cxn modelId="{3B8D0134-4678-415E-86FD-E7F853E0855F}" type="presOf" srcId="{9A7C0BC6-0C03-4C3D-B604-F02019AEBE0E}" destId="{85908B0F-05B9-4AD0-81B9-721D728FF27A}" srcOrd="0" destOrd="0" presId="urn:microsoft.com/office/officeart/2005/8/layout/vList2"/>
    <dgm:cxn modelId="{90914535-F91B-4352-8A67-A4AECA652444}" type="presOf" srcId="{995A9B5F-E97B-4E96-89E2-D0852D139454}" destId="{D03B87EA-1E3E-42A6-B705-782C094E57DA}" srcOrd="0" destOrd="0" presId="urn:microsoft.com/office/officeart/2005/8/layout/vList2"/>
    <dgm:cxn modelId="{EF734D67-3195-4B64-B71A-4099F46A434E}" srcId="{9BA7E6D9-EACD-404A-8A97-409D2B426F48}" destId="{C9BEB6EE-E4C3-4E07-AD86-0B2DC9F423E2}" srcOrd="3" destOrd="0" parTransId="{2ABD3861-1307-4595-9003-96A5A00E0615}" sibTransId="{61F7101B-E563-4502-9A4A-EB99D8B68986}"/>
    <dgm:cxn modelId="{055F8848-1480-47C9-845E-5D25E8B50397}" srcId="{9BA7E6D9-EACD-404A-8A97-409D2B426F48}" destId="{9C655F5C-D594-4135-8364-8DD00F9547F1}" srcOrd="1" destOrd="0" parTransId="{D9E5FC0A-EBF9-4895-8014-D7B072D276F2}" sibTransId="{24602D98-BE31-4FB8-9771-7DE8EEFD4C19}"/>
    <dgm:cxn modelId="{F2D1294F-5E49-4C25-A2A8-793FCB666A2D}" srcId="{9BA7E6D9-EACD-404A-8A97-409D2B426F48}" destId="{E60C9E9E-D1C2-42E8-9C19-D9E6ABF5554C}" srcOrd="6" destOrd="0" parTransId="{B97F71E9-BD20-4FC3-9A29-127818C02F2F}" sibTransId="{09402158-895D-45A0-B8E7-8DAA05900E21}"/>
    <dgm:cxn modelId="{6F573870-01B3-49DA-BCBD-A3BCB665168C}" type="presOf" srcId="{A2469150-8E8C-4E46-8076-EB175CCD3C2A}" destId="{19533FA9-D163-44A1-8598-D32464F38AF5}" srcOrd="0" destOrd="0" presId="urn:microsoft.com/office/officeart/2005/8/layout/vList2"/>
    <dgm:cxn modelId="{1C0FD270-81C9-4424-92FD-65AF462B37D0}" srcId="{9BA7E6D9-EACD-404A-8A97-409D2B426F48}" destId="{113A7579-22DD-4DAA-9C28-157A1DC241C2}" srcOrd="5" destOrd="0" parTransId="{5A31516C-A613-454E-8D3B-F49645F798BD}" sibTransId="{8718A84D-BA3D-4ABD-8AF6-E18760D2DF48}"/>
    <dgm:cxn modelId="{0F4A8577-FC76-4A91-AE22-B956B46C0C95}" srcId="{9BA7E6D9-EACD-404A-8A97-409D2B426F48}" destId="{9A7C0BC6-0C03-4C3D-B604-F02019AEBE0E}" srcOrd="0" destOrd="0" parTransId="{4064D7FE-4CDC-4779-AEAC-A59BAD16BB88}" sibTransId="{7FF3E89C-B85C-45E3-8B52-3D0437132DC3}"/>
    <dgm:cxn modelId="{E9011E89-B43D-49D6-8FB8-7BF621ADEBFA}" srcId="{9BA7E6D9-EACD-404A-8A97-409D2B426F48}" destId="{EB089008-4EB1-4D4E-B93C-968C8D943D0C}" srcOrd="7" destOrd="0" parTransId="{A40C7980-88E7-4855-85D0-B90178492B3E}" sibTransId="{8210DAA2-F797-431E-B676-B68E87150EA1}"/>
    <dgm:cxn modelId="{CC97BA94-2260-4168-A4C5-E11627C41665}" type="presOf" srcId="{9C655F5C-D594-4135-8364-8DD00F9547F1}" destId="{93735FBD-BB02-4CCD-80A9-839716C80781}" srcOrd="0" destOrd="0" presId="urn:microsoft.com/office/officeart/2005/8/layout/vList2"/>
    <dgm:cxn modelId="{5F6C29B0-4685-43CE-8C1D-440382044E87}" srcId="{9BA7E6D9-EACD-404A-8A97-409D2B426F48}" destId="{995A9B5F-E97B-4E96-89E2-D0852D139454}" srcOrd="4" destOrd="0" parTransId="{D564D98C-A996-4D1C-97E1-42ED32566233}" sibTransId="{0A92F205-25B4-4DE9-9FB3-3935C3137474}"/>
    <dgm:cxn modelId="{983B2ABF-24B0-44E1-83FF-0A93AD4D982C}" type="presOf" srcId="{C9BEB6EE-E4C3-4E07-AD86-0B2DC9F423E2}" destId="{23201C7A-4B59-4829-B127-8AF55C5603AA}" srcOrd="0" destOrd="0" presId="urn:microsoft.com/office/officeart/2005/8/layout/vList2"/>
    <dgm:cxn modelId="{AC4E86CC-60B0-4946-A7BD-95E2270E8197}" type="presOf" srcId="{113A7579-22DD-4DAA-9C28-157A1DC241C2}" destId="{546E3E6D-1786-4BC9-BFB3-261A3D2AEC89}" srcOrd="0" destOrd="0" presId="urn:microsoft.com/office/officeart/2005/8/layout/vList2"/>
    <dgm:cxn modelId="{8F12CBDD-848D-4D94-9454-F693B88B4947}" srcId="{9BA7E6D9-EACD-404A-8A97-409D2B426F48}" destId="{A2469150-8E8C-4E46-8076-EB175CCD3C2A}" srcOrd="8" destOrd="0" parTransId="{A93C8329-F755-413A-B918-C50DBD32DB2D}" sibTransId="{1F981509-F255-4D5E-933A-9CF769819243}"/>
    <dgm:cxn modelId="{0487B3EA-0F85-4945-95A6-DCEA78864631}" type="presOf" srcId="{40BABD65-4E95-4AA9-815A-7CA75A035468}" destId="{601624FA-AF7D-427C-9DC8-4B78686A9B58}" srcOrd="0" destOrd="0" presId="urn:microsoft.com/office/officeart/2005/8/layout/vList2"/>
    <dgm:cxn modelId="{4D01C6F2-1C74-4A55-A0FD-8D3B30B55519}" type="presOf" srcId="{9BA7E6D9-EACD-404A-8A97-409D2B426F48}" destId="{CF1B457D-E210-46E1-94E1-1064B354032F}" srcOrd="0" destOrd="0" presId="urn:microsoft.com/office/officeart/2005/8/layout/vList2"/>
    <dgm:cxn modelId="{9E0EC693-EC3E-403E-9F3E-008E78E3E45A}" type="presParOf" srcId="{CF1B457D-E210-46E1-94E1-1064B354032F}" destId="{85908B0F-05B9-4AD0-81B9-721D728FF27A}" srcOrd="0" destOrd="0" presId="urn:microsoft.com/office/officeart/2005/8/layout/vList2"/>
    <dgm:cxn modelId="{7D3430B1-399A-45B3-9AB1-AE11EF45A169}" type="presParOf" srcId="{CF1B457D-E210-46E1-94E1-1064B354032F}" destId="{2DC76F2A-4144-4921-B784-8F774B322D49}" srcOrd="1" destOrd="0" presId="urn:microsoft.com/office/officeart/2005/8/layout/vList2"/>
    <dgm:cxn modelId="{988300A0-C51C-4C24-BFDF-1587600F0D9F}" type="presParOf" srcId="{CF1B457D-E210-46E1-94E1-1064B354032F}" destId="{93735FBD-BB02-4CCD-80A9-839716C80781}" srcOrd="2" destOrd="0" presId="urn:microsoft.com/office/officeart/2005/8/layout/vList2"/>
    <dgm:cxn modelId="{211FA3D7-D8E8-4C24-9E59-CD6DBCB36996}" type="presParOf" srcId="{CF1B457D-E210-46E1-94E1-1064B354032F}" destId="{1F6F897D-8A70-48F1-A1D2-EA6E9D4F7737}" srcOrd="3" destOrd="0" presId="urn:microsoft.com/office/officeart/2005/8/layout/vList2"/>
    <dgm:cxn modelId="{2445C174-CCB2-438E-9217-D139EB334749}" type="presParOf" srcId="{CF1B457D-E210-46E1-94E1-1064B354032F}" destId="{601624FA-AF7D-427C-9DC8-4B78686A9B58}" srcOrd="4" destOrd="0" presId="urn:microsoft.com/office/officeart/2005/8/layout/vList2"/>
    <dgm:cxn modelId="{09A2F361-9D53-4EB0-B1E1-5A4E18C3E58A}" type="presParOf" srcId="{CF1B457D-E210-46E1-94E1-1064B354032F}" destId="{7E5A673F-8015-4FA9-A4D2-8FC39DD21B34}" srcOrd="5" destOrd="0" presId="urn:microsoft.com/office/officeart/2005/8/layout/vList2"/>
    <dgm:cxn modelId="{A171620A-CF24-41B7-93FE-FD02C311FC33}" type="presParOf" srcId="{CF1B457D-E210-46E1-94E1-1064B354032F}" destId="{23201C7A-4B59-4829-B127-8AF55C5603AA}" srcOrd="6" destOrd="0" presId="urn:microsoft.com/office/officeart/2005/8/layout/vList2"/>
    <dgm:cxn modelId="{97E60AA5-E9A0-4C52-A5AA-0659876CC364}" type="presParOf" srcId="{CF1B457D-E210-46E1-94E1-1064B354032F}" destId="{7ED35B54-3A9D-4D40-BDB3-76F435DD8A98}" srcOrd="7" destOrd="0" presId="urn:microsoft.com/office/officeart/2005/8/layout/vList2"/>
    <dgm:cxn modelId="{BACCC12B-C934-4946-AA76-3352302CC2AA}" type="presParOf" srcId="{CF1B457D-E210-46E1-94E1-1064B354032F}" destId="{D03B87EA-1E3E-42A6-B705-782C094E57DA}" srcOrd="8" destOrd="0" presId="urn:microsoft.com/office/officeart/2005/8/layout/vList2"/>
    <dgm:cxn modelId="{05123E81-3CFC-404A-B326-1CF5B6FE2BC5}" type="presParOf" srcId="{CF1B457D-E210-46E1-94E1-1064B354032F}" destId="{4A645428-9B3D-4711-AD04-E5E228C3A15C}" srcOrd="9" destOrd="0" presId="urn:microsoft.com/office/officeart/2005/8/layout/vList2"/>
    <dgm:cxn modelId="{4AF9A2A5-3837-473D-995C-F2EF20C6D1D8}" type="presParOf" srcId="{CF1B457D-E210-46E1-94E1-1064B354032F}" destId="{546E3E6D-1786-4BC9-BFB3-261A3D2AEC89}" srcOrd="10" destOrd="0" presId="urn:microsoft.com/office/officeart/2005/8/layout/vList2"/>
    <dgm:cxn modelId="{793E36DA-3922-47AB-AC4B-9AA6D2B9CDF6}" type="presParOf" srcId="{CF1B457D-E210-46E1-94E1-1064B354032F}" destId="{1B8E83D5-48E9-41E8-ABD2-38D36A9D716F}" srcOrd="11" destOrd="0" presId="urn:microsoft.com/office/officeart/2005/8/layout/vList2"/>
    <dgm:cxn modelId="{4FE9E6C3-6687-4A97-BFA2-77449E38FE59}" type="presParOf" srcId="{CF1B457D-E210-46E1-94E1-1064B354032F}" destId="{8F1EDF15-03FA-4986-A0F5-2F011CC5B080}" srcOrd="12" destOrd="0" presId="urn:microsoft.com/office/officeart/2005/8/layout/vList2"/>
    <dgm:cxn modelId="{F9CFC343-1A65-4CC2-B9C0-4EA841CC21E0}" type="presParOf" srcId="{CF1B457D-E210-46E1-94E1-1064B354032F}" destId="{A1DA1C7B-1A30-48AA-8120-088323B595DD}" srcOrd="13" destOrd="0" presId="urn:microsoft.com/office/officeart/2005/8/layout/vList2"/>
    <dgm:cxn modelId="{4EA2646E-4030-4226-818F-8D7B8E95986D}" type="presParOf" srcId="{CF1B457D-E210-46E1-94E1-1064B354032F}" destId="{F10CE38C-7734-4C79-83EA-CB4ADDF47AB9}" srcOrd="14" destOrd="0" presId="urn:microsoft.com/office/officeart/2005/8/layout/vList2"/>
    <dgm:cxn modelId="{A0A9BD53-CDD2-46D4-B4F5-31E0940B4581}" type="presParOf" srcId="{CF1B457D-E210-46E1-94E1-1064B354032F}" destId="{7D766D63-D2B4-406E-95C2-0FD5E631E674}" srcOrd="15" destOrd="0" presId="urn:microsoft.com/office/officeart/2005/8/layout/vList2"/>
    <dgm:cxn modelId="{AAA45585-E07C-45CE-922A-D3DF74B15103}" type="presParOf" srcId="{CF1B457D-E210-46E1-94E1-1064B354032F}" destId="{19533FA9-D163-44A1-8598-D32464F38AF5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7B47F29-95C8-45BD-A7CF-AA610A8B9538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9B804D5-D51A-4EFA-90B5-1981B4DF5C4B}">
      <dgm:prSet/>
      <dgm:spPr/>
      <dgm:t>
        <a:bodyPr/>
        <a:lstStyle/>
        <a:p>
          <a:r>
            <a:rPr lang="en-US"/>
            <a:t>Datum </a:t>
          </a:r>
        </a:p>
      </dgm:t>
    </dgm:pt>
    <dgm:pt modelId="{EEBE967E-6099-4BFE-9A99-49EB37043F05}" type="parTrans" cxnId="{589B9B6E-E58F-4852-881E-097CB5311AE8}">
      <dgm:prSet/>
      <dgm:spPr/>
      <dgm:t>
        <a:bodyPr/>
        <a:lstStyle/>
        <a:p>
          <a:endParaRPr lang="en-US"/>
        </a:p>
      </dgm:t>
    </dgm:pt>
    <dgm:pt modelId="{F1704EC1-9C46-41FA-B25D-35817683C5A5}" type="sibTrans" cxnId="{589B9B6E-E58F-4852-881E-097CB5311AE8}">
      <dgm:prSet/>
      <dgm:spPr/>
      <dgm:t>
        <a:bodyPr/>
        <a:lstStyle/>
        <a:p>
          <a:endParaRPr lang="en-US"/>
        </a:p>
      </dgm:t>
    </dgm:pt>
    <dgm:pt modelId="{5A8C8F0C-EC1F-4806-A46F-DFAFB94CDA6F}">
      <dgm:prSet/>
      <dgm:spPr/>
      <dgm:t>
        <a:bodyPr/>
        <a:lstStyle/>
        <a:p>
          <a:r>
            <a:rPr lang="en-US"/>
            <a:t>• den tredje november / den tredje i elfte (3.11) – always remember the article with ordinals!</a:t>
          </a:r>
        </a:p>
      </dgm:t>
    </dgm:pt>
    <dgm:pt modelId="{8FFD4700-A506-4F28-B566-D2D64E28BB3A}" type="parTrans" cxnId="{CFB80C08-8235-44D9-99AE-060E8E917163}">
      <dgm:prSet/>
      <dgm:spPr/>
      <dgm:t>
        <a:bodyPr/>
        <a:lstStyle/>
        <a:p>
          <a:endParaRPr lang="en-US"/>
        </a:p>
      </dgm:t>
    </dgm:pt>
    <dgm:pt modelId="{39B3EE49-41F1-4757-B415-ACD1A87D7D31}" type="sibTrans" cxnId="{CFB80C08-8235-44D9-99AE-060E8E917163}">
      <dgm:prSet/>
      <dgm:spPr/>
      <dgm:t>
        <a:bodyPr/>
        <a:lstStyle/>
        <a:p>
          <a:endParaRPr lang="en-US"/>
        </a:p>
      </dgm:t>
    </dgm:pt>
    <dgm:pt modelId="{4AC0E9D4-72FC-4001-AF31-E88179F10B29}">
      <dgm:prSet/>
      <dgm:spPr/>
      <dgm:t>
        <a:bodyPr/>
        <a:lstStyle/>
        <a:p>
          <a:r>
            <a:rPr lang="en-US"/>
            <a:t>• Jag är född den tjugoförsta maj 1988 (nittonhundraåttioåtta) </a:t>
          </a:r>
        </a:p>
      </dgm:t>
    </dgm:pt>
    <dgm:pt modelId="{90B6A7C1-56C6-4714-B064-9283791DA442}" type="parTrans" cxnId="{F99F005D-4108-44AA-B381-558831C872CC}">
      <dgm:prSet/>
      <dgm:spPr/>
      <dgm:t>
        <a:bodyPr/>
        <a:lstStyle/>
        <a:p>
          <a:endParaRPr lang="en-US"/>
        </a:p>
      </dgm:t>
    </dgm:pt>
    <dgm:pt modelId="{4D1A4987-71DA-4944-91AB-1A3E412FFE19}" type="sibTrans" cxnId="{F99F005D-4108-44AA-B381-558831C872CC}">
      <dgm:prSet/>
      <dgm:spPr/>
      <dgm:t>
        <a:bodyPr/>
        <a:lstStyle/>
        <a:p>
          <a:endParaRPr lang="en-US"/>
        </a:p>
      </dgm:t>
    </dgm:pt>
    <dgm:pt modelId="{8AE63549-CF7D-4105-8A1B-8AD01650CC43}">
      <dgm:prSet/>
      <dgm:spPr/>
      <dgm:t>
        <a:bodyPr/>
        <a:lstStyle/>
        <a:p>
          <a:r>
            <a:rPr lang="en-US"/>
            <a:t>• 2020 - the informal but common way to say is tjugotjugo – 2021 (tjugo[hundra]tjugoett) • 2007 – tvåtusensju in finlandsvenska (tjugohundrasju is the official way) </a:t>
          </a:r>
        </a:p>
      </dgm:t>
    </dgm:pt>
    <dgm:pt modelId="{9F47C12E-7B05-470C-9DC6-65C2E4DFE700}" type="parTrans" cxnId="{63CA4319-366E-4D72-A231-A70E448A3510}">
      <dgm:prSet/>
      <dgm:spPr/>
      <dgm:t>
        <a:bodyPr/>
        <a:lstStyle/>
        <a:p>
          <a:endParaRPr lang="en-US"/>
        </a:p>
      </dgm:t>
    </dgm:pt>
    <dgm:pt modelId="{C5560294-7355-467A-8BDD-D280634BECEE}" type="sibTrans" cxnId="{63CA4319-366E-4D72-A231-A70E448A3510}">
      <dgm:prSet/>
      <dgm:spPr/>
      <dgm:t>
        <a:bodyPr/>
        <a:lstStyle/>
        <a:p>
          <a:endParaRPr lang="en-US"/>
        </a:p>
      </dgm:t>
    </dgm:pt>
    <dgm:pt modelId="{D654BDAB-1FCB-42EA-AF86-7A64A56D7ECD}">
      <dgm:prSet/>
      <dgm:spPr/>
      <dgm:t>
        <a:bodyPr/>
        <a:lstStyle/>
        <a:p>
          <a:r>
            <a:rPr lang="en-US"/>
            <a:t>• 40’s – på fyrtiotalet (telling the decades) – från fyrtiotalet (from the forties) </a:t>
          </a:r>
        </a:p>
      </dgm:t>
    </dgm:pt>
    <dgm:pt modelId="{834941BF-F594-4253-AE28-26348D601BCD}" type="parTrans" cxnId="{0141A1ED-51A8-45A5-B95F-FA077FD3B47D}">
      <dgm:prSet/>
      <dgm:spPr/>
      <dgm:t>
        <a:bodyPr/>
        <a:lstStyle/>
        <a:p>
          <a:endParaRPr lang="en-US"/>
        </a:p>
      </dgm:t>
    </dgm:pt>
    <dgm:pt modelId="{DDACFE5A-0FE9-40A5-ACDE-535052F6484E}" type="sibTrans" cxnId="{0141A1ED-51A8-45A5-B95F-FA077FD3B47D}">
      <dgm:prSet/>
      <dgm:spPr/>
      <dgm:t>
        <a:bodyPr/>
        <a:lstStyle/>
        <a:p>
          <a:endParaRPr lang="en-US"/>
        </a:p>
      </dgm:t>
    </dgm:pt>
    <dgm:pt modelId="{A294FA5E-C05C-45DD-9A7F-78C87C0C2887}">
      <dgm:prSet/>
      <dgm:spPr/>
      <dgm:t>
        <a:bodyPr/>
        <a:lstStyle/>
        <a:p>
          <a:r>
            <a:rPr lang="en-US"/>
            <a:t>• 80’s – på åttiotalet</a:t>
          </a:r>
        </a:p>
      </dgm:t>
    </dgm:pt>
    <dgm:pt modelId="{2FCEFF46-B235-4C36-8FCC-BC448F56BD78}" type="parTrans" cxnId="{EAE46053-D2E5-42D7-BC5B-20E042F9DB90}">
      <dgm:prSet/>
      <dgm:spPr/>
      <dgm:t>
        <a:bodyPr/>
        <a:lstStyle/>
        <a:p>
          <a:endParaRPr lang="en-US"/>
        </a:p>
      </dgm:t>
    </dgm:pt>
    <dgm:pt modelId="{1FA51FE7-80BF-407A-B5C3-ACA58C161DAD}" type="sibTrans" cxnId="{EAE46053-D2E5-42D7-BC5B-20E042F9DB90}">
      <dgm:prSet/>
      <dgm:spPr/>
      <dgm:t>
        <a:bodyPr/>
        <a:lstStyle/>
        <a:p>
          <a:endParaRPr lang="en-US"/>
        </a:p>
      </dgm:t>
    </dgm:pt>
    <dgm:pt modelId="{120E509E-02D1-4D58-AC0A-948A14DD019D}">
      <dgm:prSet/>
      <dgm:spPr/>
      <dgm:t>
        <a:bodyPr/>
        <a:lstStyle/>
        <a:p>
          <a:r>
            <a:rPr lang="en-US"/>
            <a:t>• I’m in my twenties – jag är vid/i tjugoårsålder </a:t>
          </a:r>
        </a:p>
      </dgm:t>
    </dgm:pt>
    <dgm:pt modelId="{18FEEA6B-3073-4081-8876-5A63944660B0}" type="parTrans" cxnId="{FAC9EB66-27A7-4FD1-B3A0-380C16CC3398}">
      <dgm:prSet/>
      <dgm:spPr/>
      <dgm:t>
        <a:bodyPr/>
        <a:lstStyle/>
        <a:p>
          <a:endParaRPr lang="en-US"/>
        </a:p>
      </dgm:t>
    </dgm:pt>
    <dgm:pt modelId="{59B7C825-1DF3-4166-A4D1-B3814BC776B4}" type="sibTrans" cxnId="{FAC9EB66-27A7-4FD1-B3A0-380C16CC3398}">
      <dgm:prSet/>
      <dgm:spPr/>
      <dgm:t>
        <a:bodyPr/>
        <a:lstStyle/>
        <a:p>
          <a:endParaRPr lang="en-US"/>
        </a:p>
      </dgm:t>
    </dgm:pt>
    <dgm:pt modelId="{001C9D25-5A95-42DD-8624-FFC2D6018643}" type="pres">
      <dgm:prSet presAssocID="{27B47F29-95C8-45BD-A7CF-AA610A8B9538}" presName="Name0" presStyleCnt="0">
        <dgm:presLayoutVars>
          <dgm:dir/>
          <dgm:resizeHandles val="exact"/>
        </dgm:presLayoutVars>
      </dgm:prSet>
      <dgm:spPr/>
    </dgm:pt>
    <dgm:pt modelId="{0D798F9A-574E-4997-A777-B1ECFC31D81F}" type="pres">
      <dgm:prSet presAssocID="{29B804D5-D51A-4EFA-90B5-1981B4DF5C4B}" presName="node" presStyleLbl="node1" presStyleIdx="0" presStyleCnt="7">
        <dgm:presLayoutVars>
          <dgm:bulletEnabled val="1"/>
        </dgm:presLayoutVars>
      </dgm:prSet>
      <dgm:spPr/>
    </dgm:pt>
    <dgm:pt modelId="{19442EB8-A601-49F4-8AB3-E8D9FB02B8D0}" type="pres">
      <dgm:prSet presAssocID="{F1704EC1-9C46-41FA-B25D-35817683C5A5}" presName="sibTrans" presStyleLbl="sibTrans1D1" presStyleIdx="0" presStyleCnt="6"/>
      <dgm:spPr/>
    </dgm:pt>
    <dgm:pt modelId="{515448B7-7D8B-4AF4-8106-B02F42A8849B}" type="pres">
      <dgm:prSet presAssocID="{F1704EC1-9C46-41FA-B25D-35817683C5A5}" presName="connectorText" presStyleLbl="sibTrans1D1" presStyleIdx="0" presStyleCnt="6"/>
      <dgm:spPr/>
    </dgm:pt>
    <dgm:pt modelId="{B05D1C2C-59DF-435C-9809-C044541A04E5}" type="pres">
      <dgm:prSet presAssocID="{5A8C8F0C-EC1F-4806-A46F-DFAFB94CDA6F}" presName="node" presStyleLbl="node1" presStyleIdx="1" presStyleCnt="7">
        <dgm:presLayoutVars>
          <dgm:bulletEnabled val="1"/>
        </dgm:presLayoutVars>
      </dgm:prSet>
      <dgm:spPr/>
    </dgm:pt>
    <dgm:pt modelId="{0667BD10-17FF-4742-AFAB-511BC649CDBE}" type="pres">
      <dgm:prSet presAssocID="{39B3EE49-41F1-4757-B415-ACD1A87D7D31}" presName="sibTrans" presStyleLbl="sibTrans1D1" presStyleIdx="1" presStyleCnt="6"/>
      <dgm:spPr/>
    </dgm:pt>
    <dgm:pt modelId="{5BCB1A8F-BB38-42F7-B344-CF293BE18A5E}" type="pres">
      <dgm:prSet presAssocID="{39B3EE49-41F1-4757-B415-ACD1A87D7D31}" presName="connectorText" presStyleLbl="sibTrans1D1" presStyleIdx="1" presStyleCnt="6"/>
      <dgm:spPr/>
    </dgm:pt>
    <dgm:pt modelId="{2EE47E95-69A6-45B7-A3E2-303FF7FCBF33}" type="pres">
      <dgm:prSet presAssocID="{4AC0E9D4-72FC-4001-AF31-E88179F10B29}" presName="node" presStyleLbl="node1" presStyleIdx="2" presStyleCnt="7">
        <dgm:presLayoutVars>
          <dgm:bulletEnabled val="1"/>
        </dgm:presLayoutVars>
      </dgm:prSet>
      <dgm:spPr/>
    </dgm:pt>
    <dgm:pt modelId="{5F5E59C4-46DF-4D03-8A34-B0904DB4BC7F}" type="pres">
      <dgm:prSet presAssocID="{4D1A4987-71DA-4944-91AB-1A3E412FFE19}" presName="sibTrans" presStyleLbl="sibTrans1D1" presStyleIdx="2" presStyleCnt="6"/>
      <dgm:spPr/>
    </dgm:pt>
    <dgm:pt modelId="{CC72373E-9F31-4E41-9DFE-4DF64760E54F}" type="pres">
      <dgm:prSet presAssocID="{4D1A4987-71DA-4944-91AB-1A3E412FFE19}" presName="connectorText" presStyleLbl="sibTrans1D1" presStyleIdx="2" presStyleCnt="6"/>
      <dgm:spPr/>
    </dgm:pt>
    <dgm:pt modelId="{8472BB8B-9076-4B7E-9C8A-7DE631AE4495}" type="pres">
      <dgm:prSet presAssocID="{8AE63549-CF7D-4105-8A1B-8AD01650CC43}" presName="node" presStyleLbl="node1" presStyleIdx="3" presStyleCnt="7">
        <dgm:presLayoutVars>
          <dgm:bulletEnabled val="1"/>
        </dgm:presLayoutVars>
      </dgm:prSet>
      <dgm:spPr/>
    </dgm:pt>
    <dgm:pt modelId="{32E5E826-A702-4ACF-97A4-27F01BB934C2}" type="pres">
      <dgm:prSet presAssocID="{C5560294-7355-467A-8BDD-D280634BECEE}" presName="sibTrans" presStyleLbl="sibTrans1D1" presStyleIdx="3" presStyleCnt="6"/>
      <dgm:spPr/>
    </dgm:pt>
    <dgm:pt modelId="{38711C2D-6C7A-4EEE-AA38-0A1933928F28}" type="pres">
      <dgm:prSet presAssocID="{C5560294-7355-467A-8BDD-D280634BECEE}" presName="connectorText" presStyleLbl="sibTrans1D1" presStyleIdx="3" presStyleCnt="6"/>
      <dgm:spPr/>
    </dgm:pt>
    <dgm:pt modelId="{CB0B14A5-FC46-44E7-A74D-733B5E8166F7}" type="pres">
      <dgm:prSet presAssocID="{D654BDAB-1FCB-42EA-AF86-7A64A56D7ECD}" presName="node" presStyleLbl="node1" presStyleIdx="4" presStyleCnt="7">
        <dgm:presLayoutVars>
          <dgm:bulletEnabled val="1"/>
        </dgm:presLayoutVars>
      </dgm:prSet>
      <dgm:spPr/>
    </dgm:pt>
    <dgm:pt modelId="{620F479A-09D1-49DD-A3B9-05E318AE454D}" type="pres">
      <dgm:prSet presAssocID="{DDACFE5A-0FE9-40A5-ACDE-535052F6484E}" presName="sibTrans" presStyleLbl="sibTrans1D1" presStyleIdx="4" presStyleCnt="6"/>
      <dgm:spPr/>
    </dgm:pt>
    <dgm:pt modelId="{03D2CF2A-2A4C-4FB2-80C5-F8D22794BC3F}" type="pres">
      <dgm:prSet presAssocID="{DDACFE5A-0FE9-40A5-ACDE-535052F6484E}" presName="connectorText" presStyleLbl="sibTrans1D1" presStyleIdx="4" presStyleCnt="6"/>
      <dgm:spPr/>
    </dgm:pt>
    <dgm:pt modelId="{32815B67-2F6F-40C2-9690-E2AA1749F800}" type="pres">
      <dgm:prSet presAssocID="{A294FA5E-C05C-45DD-9A7F-78C87C0C2887}" presName="node" presStyleLbl="node1" presStyleIdx="5" presStyleCnt="7">
        <dgm:presLayoutVars>
          <dgm:bulletEnabled val="1"/>
        </dgm:presLayoutVars>
      </dgm:prSet>
      <dgm:spPr/>
    </dgm:pt>
    <dgm:pt modelId="{D2D3E6BA-0D03-4A86-9B87-EC19B84CBF7B}" type="pres">
      <dgm:prSet presAssocID="{1FA51FE7-80BF-407A-B5C3-ACA58C161DAD}" presName="sibTrans" presStyleLbl="sibTrans1D1" presStyleIdx="5" presStyleCnt="6"/>
      <dgm:spPr/>
    </dgm:pt>
    <dgm:pt modelId="{6C8CC793-251D-4832-BD25-589A6D488D26}" type="pres">
      <dgm:prSet presAssocID="{1FA51FE7-80BF-407A-B5C3-ACA58C161DAD}" presName="connectorText" presStyleLbl="sibTrans1D1" presStyleIdx="5" presStyleCnt="6"/>
      <dgm:spPr/>
    </dgm:pt>
    <dgm:pt modelId="{5F1B959E-9772-4FA4-8929-503F7EA1E04F}" type="pres">
      <dgm:prSet presAssocID="{120E509E-02D1-4D58-AC0A-948A14DD019D}" presName="node" presStyleLbl="node1" presStyleIdx="6" presStyleCnt="7">
        <dgm:presLayoutVars>
          <dgm:bulletEnabled val="1"/>
        </dgm:presLayoutVars>
      </dgm:prSet>
      <dgm:spPr/>
    </dgm:pt>
  </dgm:ptLst>
  <dgm:cxnLst>
    <dgm:cxn modelId="{CFB80C08-8235-44D9-99AE-060E8E917163}" srcId="{27B47F29-95C8-45BD-A7CF-AA610A8B9538}" destId="{5A8C8F0C-EC1F-4806-A46F-DFAFB94CDA6F}" srcOrd="1" destOrd="0" parTransId="{8FFD4700-A506-4F28-B566-D2D64E28BB3A}" sibTransId="{39B3EE49-41F1-4757-B415-ACD1A87D7D31}"/>
    <dgm:cxn modelId="{DAE5670B-4E01-4B88-8CDE-8A82CAE4D34A}" type="presOf" srcId="{C5560294-7355-467A-8BDD-D280634BECEE}" destId="{32E5E826-A702-4ACF-97A4-27F01BB934C2}" srcOrd="0" destOrd="0" presId="urn:microsoft.com/office/officeart/2016/7/layout/RepeatingBendingProcessNew"/>
    <dgm:cxn modelId="{017D1A12-E12B-4DC3-ADA3-F8626AB509BC}" type="presOf" srcId="{4AC0E9D4-72FC-4001-AF31-E88179F10B29}" destId="{2EE47E95-69A6-45B7-A3E2-303FF7FCBF33}" srcOrd="0" destOrd="0" presId="urn:microsoft.com/office/officeart/2016/7/layout/RepeatingBendingProcessNew"/>
    <dgm:cxn modelId="{75712717-13D2-45DC-A2ED-F9924B38597C}" type="presOf" srcId="{5A8C8F0C-EC1F-4806-A46F-DFAFB94CDA6F}" destId="{B05D1C2C-59DF-435C-9809-C044541A04E5}" srcOrd="0" destOrd="0" presId="urn:microsoft.com/office/officeart/2016/7/layout/RepeatingBendingProcessNew"/>
    <dgm:cxn modelId="{63CA4319-366E-4D72-A231-A70E448A3510}" srcId="{27B47F29-95C8-45BD-A7CF-AA610A8B9538}" destId="{8AE63549-CF7D-4105-8A1B-8AD01650CC43}" srcOrd="3" destOrd="0" parTransId="{9F47C12E-7B05-470C-9DC6-65C2E4DFE700}" sibTransId="{C5560294-7355-467A-8BDD-D280634BECEE}"/>
    <dgm:cxn modelId="{F6BA822F-EE80-4370-AC4C-FE7F0CE30D7F}" type="presOf" srcId="{C5560294-7355-467A-8BDD-D280634BECEE}" destId="{38711C2D-6C7A-4EEE-AA38-0A1933928F28}" srcOrd="1" destOrd="0" presId="urn:microsoft.com/office/officeart/2016/7/layout/RepeatingBendingProcessNew"/>
    <dgm:cxn modelId="{F2FA5937-5A5A-4A15-8F3F-AAE6AC75AAFE}" type="presOf" srcId="{120E509E-02D1-4D58-AC0A-948A14DD019D}" destId="{5F1B959E-9772-4FA4-8929-503F7EA1E04F}" srcOrd="0" destOrd="0" presId="urn:microsoft.com/office/officeart/2016/7/layout/RepeatingBendingProcessNew"/>
    <dgm:cxn modelId="{11E1DA40-EA60-45C1-8329-33D083937379}" type="presOf" srcId="{1FA51FE7-80BF-407A-B5C3-ACA58C161DAD}" destId="{6C8CC793-251D-4832-BD25-589A6D488D26}" srcOrd="1" destOrd="0" presId="urn:microsoft.com/office/officeart/2016/7/layout/RepeatingBendingProcessNew"/>
    <dgm:cxn modelId="{F99F005D-4108-44AA-B381-558831C872CC}" srcId="{27B47F29-95C8-45BD-A7CF-AA610A8B9538}" destId="{4AC0E9D4-72FC-4001-AF31-E88179F10B29}" srcOrd="2" destOrd="0" parTransId="{90B6A7C1-56C6-4714-B064-9283791DA442}" sibTransId="{4D1A4987-71DA-4944-91AB-1A3E412FFE19}"/>
    <dgm:cxn modelId="{8303155D-A617-45A4-B26A-3FDF8A38D819}" type="presOf" srcId="{39B3EE49-41F1-4757-B415-ACD1A87D7D31}" destId="{0667BD10-17FF-4742-AFAB-511BC649CDBE}" srcOrd="0" destOrd="0" presId="urn:microsoft.com/office/officeart/2016/7/layout/RepeatingBendingProcessNew"/>
    <dgm:cxn modelId="{FAC9EB66-27A7-4FD1-B3A0-380C16CC3398}" srcId="{27B47F29-95C8-45BD-A7CF-AA610A8B9538}" destId="{120E509E-02D1-4D58-AC0A-948A14DD019D}" srcOrd="6" destOrd="0" parTransId="{18FEEA6B-3073-4081-8876-5A63944660B0}" sibTransId="{59B7C825-1DF3-4166-A4D1-B3814BC776B4}"/>
    <dgm:cxn modelId="{BEEBCF6B-AC12-4305-80D5-121D9750332A}" type="presOf" srcId="{A294FA5E-C05C-45DD-9A7F-78C87C0C2887}" destId="{32815B67-2F6F-40C2-9690-E2AA1749F800}" srcOrd="0" destOrd="0" presId="urn:microsoft.com/office/officeart/2016/7/layout/RepeatingBendingProcessNew"/>
    <dgm:cxn modelId="{589B9B6E-E58F-4852-881E-097CB5311AE8}" srcId="{27B47F29-95C8-45BD-A7CF-AA610A8B9538}" destId="{29B804D5-D51A-4EFA-90B5-1981B4DF5C4B}" srcOrd="0" destOrd="0" parTransId="{EEBE967E-6099-4BFE-9A99-49EB37043F05}" sibTransId="{F1704EC1-9C46-41FA-B25D-35817683C5A5}"/>
    <dgm:cxn modelId="{5DC31A70-EB6A-4109-B5DD-EDEAA0395660}" type="presOf" srcId="{D654BDAB-1FCB-42EA-AF86-7A64A56D7ECD}" destId="{CB0B14A5-FC46-44E7-A74D-733B5E8166F7}" srcOrd="0" destOrd="0" presId="urn:microsoft.com/office/officeart/2016/7/layout/RepeatingBendingProcessNew"/>
    <dgm:cxn modelId="{A0727A50-921A-4A3F-95DF-B4EBFEA722E1}" type="presOf" srcId="{DDACFE5A-0FE9-40A5-ACDE-535052F6484E}" destId="{03D2CF2A-2A4C-4FB2-80C5-F8D22794BC3F}" srcOrd="1" destOrd="0" presId="urn:microsoft.com/office/officeart/2016/7/layout/RepeatingBendingProcessNew"/>
    <dgm:cxn modelId="{D9578770-D183-4AC7-A74A-2BE04A6C1183}" type="presOf" srcId="{4D1A4987-71DA-4944-91AB-1A3E412FFE19}" destId="{CC72373E-9F31-4E41-9DFE-4DF64760E54F}" srcOrd="1" destOrd="0" presId="urn:microsoft.com/office/officeart/2016/7/layout/RepeatingBendingProcessNew"/>
    <dgm:cxn modelId="{EAE46053-D2E5-42D7-BC5B-20E042F9DB90}" srcId="{27B47F29-95C8-45BD-A7CF-AA610A8B9538}" destId="{A294FA5E-C05C-45DD-9A7F-78C87C0C2887}" srcOrd="5" destOrd="0" parTransId="{2FCEFF46-B235-4C36-8FCC-BC448F56BD78}" sibTransId="{1FA51FE7-80BF-407A-B5C3-ACA58C161DAD}"/>
    <dgm:cxn modelId="{62C4AA78-BD9E-48BB-AA23-4E8D59883477}" type="presOf" srcId="{27B47F29-95C8-45BD-A7CF-AA610A8B9538}" destId="{001C9D25-5A95-42DD-8624-FFC2D6018643}" srcOrd="0" destOrd="0" presId="urn:microsoft.com/office/officeart/2016/7/layout/RepeatingBendingProcessNew"/>
    <dgm:cxn modelId="{3280D38C-2FA5-4E33-9FA1-6D606C33CDF7}" type="presOf" srcId="{F1704EC1-9C46-41FA-B25D-35817683C5A5}" destId="{515448B7-7D8B-4AF4-8106-B02F42A8849B}" srcOrd="1" destOrd="0" presId="urn:microsoft.com/office/officeart/2016/7/layout/RepeatingBendingProcessNew"/>
    <dgm:cxn modelId="{5EDB62A3-2F1B-421D-B649-9D904EB0AA1E}" type="presOf" srcId="{F1704EC1-9C46-41FA-B25D-35817683C5A5}" destId="{19442EB8-A601-49F4-8AB3-E8D9FB02B8D0}" srcOrd="0" destOrd="0" presId="urn:microsoft.com/office/officeart/2016/7/layout/RepeatingBendingProcessNew"/>
    <dgm:cxn modelId="{E3A9A9B1-0227-4E5A-873B-DBA3EE5D6BA0}" type="presOf" srcId="{39B3EE49-41F1-4757-B415-ACD1A87D7D31}" destId="{5BCB1A8F-BB38-42F7-B344-CF293BE18A5E}" srcOrd="1" destOrd="0" presId="urn:microsoft.com/office/officeart/2016/7/layout/RepeatingBendingProcessNew"/>
    <dgm:cxn modelId="{800160C1-21DE-41F3-AE30-EB1E93FD3364}" type="presOf" srcId="{29B804D5-D51A-4EFA-90B5-1981B4DF5C4B}" destId="{0D798F9A-574E-4997-A777-B1ECFC31D81F}" srcOrd="0" destOrd="0" presId="urn:microsoft.com/office/officeart/2016/7/layout/RepeatingBendingProcessNew"/>
    <dgm:cxn modelId="{10135DCE-71A5-45E9-8681-202C438253D6}" type="presOf" srcId="{8AE63549-CF7D-4105-8A1B-8AD01650CC43}" destId="{8472BB8B-9076-4B7E-9C8A-7DE631AE4495}" srcOrd="0" destOrd="0" presId="urn:microsoft.com/office/officeart/2016/7/layout/RepeatingBendingProcessNew"/>
    <dgm:cxn modelId="{1FBA61CF-8732-4BB0-9D53-BF1206A0EEBF}" type="presOf" srcId="{4D1A4987-71DA-4944-91AB-1A3E412FFE19}" destId="{5F5E59C4-46DF-4D03-8A34-B0904DB4BC7F}" srcOrd="0" destOrd="0" presId="urn:microsoft.com/office/officeart/2016/7/layout/RepeatingBendingProcessNew"/>
    <dgm:cxn modelId="{ACE213D2-4210-4DA0-B597-7CBADECF6EFF}" type="presOf" srcId="{1FA51FE7-80BF-407A-B5C3-ACA58C161DAD}" destId="{D2D3E6BA-0D03-4A86-9B87-EC19B84CBF7B}" srcOrd="0" destOrd="0" presId="urn:microsoft.com/office/officeart/2016/7/layout/RepeatingBendingProcessNew"/>
    <dgm:cxn modelId="{ADD757E9-1E2F-4792-9517-A0CA952B10E4}" type="presOf" srcId="{DDACFE5A-0FE9-40A5-ACDE-535052F6484E}" destId="{620F479A-09D1-49DD-A3B9-05E318AE454D}" srcOrd="0" destOrd="0" presId="urn:microsoft.com/office/officeart/2016/7/layout/RepeatingBendingProcessNew"/>
    <dgm:cxn modelId="{0141A1ED-51A8-45A5-B95F-FA077FD3B47D}" srcId="{27B47F29-95C8-45BD-A7CF-AA610A8B9538}" destId="{D654BDAB-1FCB-42EA-AF86-7A64A56D7ECD}" srcOrd="4" destOrd="0" parTransId="{834941BF-F594-4253-AE28-26348D601BCD}" sibTransId="{DDACFE5A-0FE9-40A5-ACDE-535052F6484E}"/>
    <dgm:cxn modelId="{1AB67A70-100E-418F-A159-8812AC320727}" type="presParOf" srcId="{001C9D25-5A95-42DD-8624-FFC2D6018643}" destId="{0D798F9A-574E-4997-A777-B1ECFC31D81F}" srcOrd="0" destOrd="0" presId="urn:microsoft.com/office/officeart/2016/7/layout/RepeatingBendingProcessNew"/>
    <dgm:cxn modelId="{F627F4A9-7AA2-463E-8F1E-0CF869AC3549}" type="presParOf" srcId="{001C9D25-5A95-42DD-8624-FFC2D6018643}" destId="{19442EB8-A601-49F4-8AB3-E8D9FB02B8D0}" srcOrd="1" destOrd="0" presId="urn:microsoft.com/office/officeart/2016/7/layout/RepeatingBendingProcessNew"/>
    <dgm:cxn modelId="{B916E33B-B348-4D05-B0D9-E05BC74069D6}" type="presParOf" srcId="{19442EB8-A601-49F4-8AB3-E8D9FB02B8D0}" destId="{515448B7-7D8B-4AF4-8106-B02F42A8849B}" srcOrd="0" destOrd="0" presId="urn:microsoft.com/office/officeart/2016/7/layout/RepeatingBendingProcessNew"/>
    <dgm:cxn modelId="{7CD24DBF-D0C0-4342-B531-3F8667939ECA}" type="presParOf" srcId="{001C9D25-5A95-42DD-8624-FFC2D6018643}" destId="{B05D1C2C-59DF-435C-9809-C044541A04E5}" srcOrd="2" destOrd="0" presId="urn:microsoft.com/office/officeart/2016/7/layout/RepeatingBendingProcessNew"/>
    <dgm:cxn modelId="{A03918EE-8C9E-4517-B2C9-C5CB3054A0B4}" type="presParOf" srcId="{001C9D25-5A95-42DD-8624-FFC2D6018643}" destId="{0667BD10-17FF-4742-AFAB-511BC649CDBE}" srcOrd="3" destOrd="0" presId="urn:microsoft.com/office/officeart/2016/7/layout/RepeatingBendingProcessNew"/>
    <dgm:cxn modelId="{D891F067-F44C-4422-A9D9-B4E087B2BE2C}" type="presParOf" srcId="{0667BD10-17FF-4742-AFAB-511BC649CDBE}" destId="{5BCB1A8F-BB38-42F7-B344-CF293BE18A5E}" srcOrd="0" destOrd="0" presId="urn:microsoft.com/office/officeart/2016/7/layout/RepeatingBendingProcessNew"/>
    <dgm:cxn modelId="{6DA3D71C-2F57-4F15-A339-4732DD909CD1}" type="presParOf" srcId="{001C9D25-5A95-42DD-8624-FFC2D6018643}" destId="{2EE47E95-69A6-45B7-A3E2-303FF7FCBF33}" srcOrd="4" destOrd="0" presId="urn:microsoft.com/office/officeart/2016/7/layout/RepeatingBendingProcessNew"/>
    <dgm:cxn modelId="{8F427C63-28DF-47B0-8E61-385249EA4F00}" type="presParOf" srcId="{001C9D25-5A95-42DD-8624-FFC2D6018643}" destId="{5F5E59C4-46DF-4D03-8A34-B0904DB4BC7F}" srcOrd="5" destOrd="0" presId="urn:microsoft.com/office/officeart/2016/7/layout/RepeatingBendingProcessNew"/>
    <dgm:cxn modelId="{07B541F6-D18A-415D-BFC9-3882C37F7EE4}" type="presParOf" srcId="{5F5E59C4-46DF-4D03-8A34-B0904DB4BC7F}" destId="{CC72373E-9F31-4E41-9DFE-4DF64760E54F}" srcOrd="0" destOrd="0" presId="urn:microsoft.com/office/officeart/2016/7/layout/RepeatingBendingProcessNew"/>
    <dgm:cxn modelId="{CFB2982C-BEBB-4B62-A3B4-0F7C337329D1}" type="presParOf" srcId="{001C9D25-5A95-42DD-8624-FFC2D6018643}" destId="{8472BB8B-9076-4B7E-9C8A-7DE631AE4495}" srcOrd="6" destOrd="0" presId="urn:microsoft.com/office/officeart/2016/7/layout/RepeatingBendingProcessNew"/>
    <dgm:cxn modelId="{FA4BC533-A862-4DB1-B5C5-C370E8505052}" type="presParOf" srcId="{001C9D25-5A95-42DD-8624-FFC2D6018643}" destId="{32E5E826-A702-4ACF-97A4-27F01BB934C2}" srcOrd="7" destOrd="0" presId="urn:microsoft.com/office/officeart/2016/7/layout/RepeatingBendingProcessNew"/>
    <dgm:cxn modelId="{C7D34370-9683-4187-86D8-74B2202B71C1}" type="presParOf" srcId="{32E5E826-A702-4ACF-97A4-27F01BB934C2}" destId="{38711C2D-6C7A-4EEE-AA38-0A1933928F28}" srcOrd="0" destOrd="0" presId="urn:microsoft.com/office/officeart/2016/7/layout/RepeatingBendingProcessNew"/>
    <dgm:cxn modelId="{B05505D3-390E-41F6-BDA5-5BE022C727F5}" type="presParOf" srcId="{001C9D25-5A95-42DD-8624-FFC2D6018643}" destId="{CB0B14A5-FC46-44E7-A74D-733B5E8166F7}" srcOrd="8" destOrd="0" presId="urn:microsoft.com/office/officeart/2016/7/layout/RepeatingBendingProcessNew"/>
    <dgm:cxn modelId="{CE5024EF-C756-49BC-9002-41D59B79F564}" type="presParOf" srcId="{001C9D25-5A95-42DD-8624-FFC2D6018643}" destId="{620F479A-09D1-49DD-A3B9-05E318AE454D}" srcOrd="9" destOrd="0" presId="urn:microsoft.com/office/officeart/2016/7/layout/RepeatingBendingProcessNew"/>
    <dgm:cxn modelId="{EC26C99F-4ED5-4D03-83A5-16C6A18919F7}" type="presParOf" srcId="{620F479A-09D1-49DD-A3B9-05E318AE454D}" destId="{03D2CF2A-2A4C-4FB2-80C5-F8D22794BC3F}" srcOrd="0" destOrd="0" presId="urn:microsoft.com/office/officeart/2016/7/layout/RepeatingBendingProcessNew"/>
    <dgm:cxn modelId="{51906806-33D7-44A0-AC43-5805EC7B36AE}" type="presParOf" srcId="{001C9D25-5A95-42DD-8624-FFC2D6018643}" destId="{32815B67-2F6F-40C2-9690-E2AA1749F800}" srcOrd="10" destOrd="0" presId="urn:microsoft.com/office/officeart/2016/7/layout/RepeatingBendingProcessNew"/>
    <dgm:cxn modelId="{B16D0D22-A419-4D6D-8B3A-E1B5079F543A}" type="presParOf" srcId="{001C9D25-5A95-42DD-8624-FFC2D6018643}" destId="{D2D3E6BA-0D03-4A86-9B87-EC19B84CBF7B}" srcOrd="11" destOrd="0" presId="urn:microsoft.com/office/officeart/2016/7/layout/RepeatingBendingProcessNew"/>
    <dgm:cxn modelId="{0512417B-47DB-44A3-B2D7-B87B377CB101}" type="presParOf" srcId="{D2D3E6BA-0D03-4A86-9B87-EC19B84CBF7B}" destId="{6C8CC793-251D-4832-BD25-589A6D488D26}" srcOrd="0" destOrd="0" presId="urn:microsoft.com/office/officeart/2016/7/layout/RepeatingBendingProcessNew"/>
    <dgm:cxn modelId="{93D270AF-78D9-47FF-BAA4-399450C04C08}" type="presParOf" srcId="{001C9D25-5A95-42DD-8624-FFC2D6018643}" destId="{5F1B959E-9772-4FA4-8929-503F7EA1E04F}" srcOrd="1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C162332-7555-45D5-8F06-647BC4CDAFF7}" type="doc">
      <dgm:prSet loTypeId="urn:microsoft.com/office/officeart/2005/8/layout/process5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D94E719-3960-4D32-8FCE-F01156040F3B}">
      <dgm:prSet/>
      <dgm:spPr/>
      <dgm:t>
        <a:bodyPr/>
        <a:lstStyle/>
        <a:p>
          <a:r>
            <a:rPr lang="en-US"/>
            <a:t>Imperativ</a:t>
          </a:r>
        </a:p>
      </dgm:t>
    </dgm:pt>
    <dgm:pt modelId="{07033597-D818-4FC3-BF06-A26DCB46D2E2}" type="parTrans" cxnId="{964C53AB-D255-4A72-AA84-42D11B206A93}">
      <dgm:prSet/>
      <dgm:spPr/>
      <dgm:t>
        <a:bodyPr/>
        <a:lstStyle/>
        <a:p>
          <a:endParaRPr lang="en-US"/>
        </a:p>
      </dgm:t>
    </dgm:pt>
    <dgm:pt modelId="{96AA8B5F-4313-4E30-9B74-D3D4AD91284A}" type="sibTrans" cxnId="{964C53AB-D255-4A72-AA84-42D11B206A93}">
      <dgm:prSet/>
      <dgm:spPr/>
      <dgm:t>
        <a:bodyPr/>
        <a:lstStyle/>
        <a:p>
          <a:endParaRPr lang="en-US"/>
        </a:p>
      </dgm:t>
    </dgm:pt>
    <dgm:pt modelId="{D01E11F6-5B84-46E2-8606-34488AFF8488}">
      <dgm:prSet/>
      <dgm:spPr/>
      <dgm:t>
        <a:bodyPr/>
        <a:lstStyle/>
        <a:p>
          <a:r>
            <a:rPr lang="en-US"/>
            <a:t>• Kom hit!</a:t>
          </a:r>
        </a:p>
      </dgm:t>
    </dgm:pt>
    <dgm:pt modelId="{D289B06A-41BA-4EEA-8D9C-B9565CBD7F68}" type="parTrans" cxnId="{205189FB-4542-4AA3-843D-8F6DEF6D76C0}">
      <dgm:prSet/>
      <dgm:spPr/>
      <dgm:t>
        <a:bodyPr/>
        <a:lstStyle/>
        <a:p>
          <a:endParaRPr lang="en-US"/>
        </a:p>
      </dgm:t>
    </dgm:pt>
    <dgm:pt modelId="{BC5E25BB-28E8-43DE-88E2-FBBE3A7E654F}" type="sibTrans" cxnId="{205189FB-4542-4AA3-843D-8F6DEF6D76C0}">
      <dgm:prSet/>
      <dgm:spPr/>
      <dgm:t>
        <a:bodyPr/>
        <a:lstStyle/>
        <a:p>
          <a:endParaRPr lang="en-US"/>
        </a:p>
      </dgm:t>
    </dgm:pt>
    <dgm:pt modelId="{D61DE085-FFF0-42DB-A98F-45FD1D335AC3}">
      <dgm:prSet/>
      <dgm:spPr/>
      <dgm:t>
        <a:bodyPr/>
        <a:lstStyle/>
        <a:p>
          <a:r>
            <a:rPr lang="en-US"/>
            <a:t>• Studera mera! </a:t>
          </a:r>
        </a:p>
      </dgm:t>
    </dgm:pt>
    <dgm:pt modelId="{AC750ECF-FDB1-4200-ABCF-32DF875F25C4}" type="parTrans" cxnId="{5236C0A9-ED27-4FA9-9E12-92CF71AB1DB7}">
      <dgm:prSet/>
      <dgm:spPr/>
      <dgm:t>
        <a:bodyPr/>
        <a:lstStyle/>
        <a:p>
          <a:endParaRPr lang="en-US"/>
        </a:p>
      </dgm:t>
    </dgm:pt>
    <dgm:pt modelId="{4037C8C0-5436-4D8D-B4B1-8F4AC969C709}" type="sibTrans" cxnId="{5236C0A9-ED27-4FA9-9E12-92CF71AB1DB7}">
      <dgm:prSet/>
      <dgm:spPr/>
      <dgm:t>
        <a:bodyPr/>
        <a:lstStyle/>
        <a:p>
          <a:endParaRPr lang="en-US"/>
        </a:p>
      </dgm:t>
    </dgm:pt>
    <dgm:pt modelId="{ECF08A0B-5C9E-483C-A7E0-F7068D169A17}">
      <dgm:prSet/>
      <dgm:spPr/>
      <dgm:t>
        <a:bodyPr/>
        <a:lstStyle/>
        <a:p>
          <a:r>
            <a:rPr lang="en-US"/>
            <a:t>• Ät med mig! </a:t>
          </a:r>
        </a:p>
      </dgm:t>
    </dgm:pt>
    <dgm:pt modelId="{96966687-66C8-4F60-8A18-434710743B1E}" type="parTrans" cxnId="{3274D042-B6DD-468C-9553-7FDDE2A35FA6}">
      <dgm:prSet/>
      <dgm:spPr/>
      <dgm:t>
        <a:bodyPr/>
        <a:lstStyle/>
        <a:p>
          <a:endParaRPr lang="en-US"/>
        </a:p>
      </dgm:t>
    </dgm:pt>
    <dgm:pt modelId="{8D87F9BE-8AFE-402C-B33C-876FCFE40070}" type="sibTrans" cxnId="{3274D042-B6DD-468C-9553-7FDDE2A35FA6}">
      <dgm:prSet/>
      <dgm:spPr/>
      <dgm:t>
        <a:bodyPr/>
        <a:lstStyle/>
        <a:p>
          <a:endParaRPr lang="en-US"/>
        </a:p>
      </dgm:t>
    </dgm:pt>
    <dgm:pt modelId="{C4D5FBA9-AF21-45F8-8AE7-4DEC567CB4F4}" type="pres">
      <dgm:prSet presAssocID="{5C162332-7555-45D5-8F06-647BC4CDAFF7}" presName="diagram" presStyleCnt="0">
        <dgm:presLayoutVars>
          <dgm:dir/>
          <dgm:resizeHandles val="exact"/>
        </dgm:presLayoutVars>
      </dgm:prSet>
      <dgm:spPr/>
    </dgm:pt>
    <dgm:pt modelId="{1AD2B3D3-2AEC-4B4E-A63F-BB452EC170BD}" type="pres">
      <dgm:prSet presAssocID="{1D94E719-3960-4D32-8FCE-F01156040F3B}" presName="node" presStyleLbl="node1" presStyleIdx="0" presStyleCnt="4">
        <dgm:presLayoutVars>
          <dgm:bulletEnabled val="1"/>
        </dgm:presLayoutVars>
      </dgm:prSet>
      <dgm:spPr/>
    </dgm:pt>
    <dgm:pt modelId="{4E401718-3BC1-4192-B9D2-F34D300E7E4A}" type="pres">
      <dgm:prSet presAssocID="{96AA8B5F-4313-4E30-9B74-D3D4AD91284A}" presName="sibTrans" presStyleLbl="sibTrans2D1" presStyleIdx="0" presStyleCnt="3"/>
      <dgm:spPr/>
    </dgm:pt>
    <dgm:pt modelId="{A3213F78-7559-4F76-A4DD-4F0AB236F2FE}" type="pres">
      <dgm:prSet presAssocID="{96AA8B5F-4313-4E30-9B74-D3D4AD91284A}" presName="connectorText" presStyleLbl="sibTrans2D1" presStyleIdx="0" presStyleCnt="3"/>
      <dgm:spPr/>
    </dgm:pt>
    <dgm:pt modelId="{1FDF67AF-EB4A-478B-A31C-706B1F3154E9}" type="pres">
      <dgm:prSet presAssocID="{D01E11F6-5B84-46E2-8606-34488AFF8488}" presName="node" presStyleLbl="node1" presStyleIdx="1" presStyleCnt="4">
        <dgm:presLayoutVars>
          <dgm:bulletEnabled val="1"/>
        </dgm:presLayoutVars>
      </dgm:prSet>
      <dgm:spPr/>
    </dgm:pt>
    <dgm:pt modelId="{710B6924-C425-4391-A956-096EF07BDAEF}" type="pres">
      <dgm:prSet presAssocID="{BC5E25BB-28E8-43DE-88E2-FBBE3A7E654F}" presName="sibTrans" presStyleLbl="sibTrans2D1" presStyleIdx="1" presStyleCnt="3"/>
      <dgm:spPr/>
    </dgm:pt>
    <dgm:pt modelId="{B13BE964-5586-4451-B0CB-5DBB07D86C11}" type="pres">
      <dgm:prSet presAssocID="{BC5E25BB-28E8-43DE-88E2-FBBE3A7E654F}" presName="connectorText" presStyleLbl="sibTrans2D1" presStyleIdx="1" presStyleCnt="3"/>
      <dgm:spPr/>
    </dgm:pt>
    <dgm:pt modelId="{741BCD3D-7F3C-4AFF-976B-7FC8C72B0281}" type="pres">
      <dgm:prSet presAssocID="{D61DE085-FFF0-42DB-A98F-45FD1D335AC3}" presName="node" presStyleLbl="node1" presStyleIdx="2" presStyleCnt="4">
        <dgm:presLayoutVars>
          <dgm:bulletEnabled val="1"/>
        </dgm:presLayoutVars>
      </dgm:prSet>
      <dgm:spPr/>
    </dgm:pt>
    <dgm:pt modelId="{A53EB3EF-844C-4E99-B4B3-26981365F797}" type="pres">
      <dgm:prSet presAssocID="{4037C8C0-5436-4D8D-B4B1-8F4AC969C709}" presName="sibTrans" presStyleLbl="sibTrans2D1" presStyleIdx="2" presStyleCnt="3"/>
      <dgm:spPr/>
    </dgm:pt>
    <dgm:pt modelId="{620020A7-B87F-41E1-8153-1922D7B2D8C6}" type="pres">
      <dgm:prSet presAssocID="{4037C8C0-5436-4D8D-B4B1-8F4AC969C709}" presName="connectorText" presStyleLbl="sibTrans2D1" presStyleIdx="2" presStyleCnt="3"/>
      <dgm:spPr/>
    </dgm:pt>
    <dgm:pt modelId="{84BEEB88-B486-4D56-87C6-E2EF23924CE9}" type="pres">
      <dgm:prSet presAssocID="{ECF08A0B-5C9E-483C-A7E0-F7068D169A17}" presName="node" presStyleLbl="node1" presStyleIdx="3" presStyleCnt="4">
        <dgm:presLayoutVars>
          <dgm:bulletEnabled val="1"/>
        </dgm:presLayoutVars>
      </dgm:prSet>
      <dgm:spPr/>
    </dgm:pt>
  </dgm:ptLst>
  <dgm:cxnLst>
    <dgm:cxn modelId="{08130D02-CDF2-40CF-9FA4-8BCEC6E3C87E}" type="presOf" srcId="{ECF08A0B-5C9E-483C-A7E0-F7068D169A17}" destId="{84BEEB88-B486-4D56-87C6-E2EF23924CE9}" srcOrd="0" destOrd="0" presId="urn:microsoft.com/office/officeart/2005/8/layout/process5"/>
    <dgm:cxn modelId="{A8E4171B-746D-4859-943B-2EC5A24833F1}" type="presOf" srcId="{5C162332-7555-45D5-8F06-647BC4CDAFF7}" destId="{C4D5FBA9-AF21-45F8-8AE7-4DEC567CB4F4}" srcOrd="0" destOrd="0" presId="urn:microsoft.com/office/officeart/2005/8/layout/process5"/>
    <dgm:cxn modelId="{1C61C41B-58C2-4C93-A9C9-46E38EA57F9B}" type="presOf" srcId="{BC5E25BB-28E8-43DE-88E2-FBBE3A7E654F}" destId="{710B6924-C425-4391-A956-096EF07BDAEF}" srcOrd="0" destOrd="0" presId="urn:microsoft.com/office/officeart/2005/8/layout/process5"/>
    <dgm:cxn modelId="{3672022B-9F1D-40D7-A727-DAF4048D1B62}" type="presOf" srcId="{D61DE085-FFF0-42DB-A98F-45FD1D335AC3}" destId="{741BCD3D-7F3C-4AFF-976B-7FC8C72B0281}" srcOrd="0" destOrd="0" presId="urn:microsoft.com/office/officeart/2005/8/layout/process5"/>
    <dgm:cxn modelId="{BDC43739-D651-4BAB-8AF0-9B5C1C7D85E4}" type="presOf" srcId="{4037C8C0-5436-4D8D-B4B1-8F4AC969C709}" destId="{A53EB3EF-844C-4E99-B4B3-26981365F797}" srcOrd="0" destOrd="0" presId="urn:microsoft.com/office/officeart/2005/8/layout/process5"/>
    <dgm:cxn modelId="{3274D042-B6DD-468C-9553-7FDDE2A35FA6}" srcId="{5C162332-7555-45D5-8F06-647BC4CDAFF7}" destId="{ECF08A0B-5C9E-483C-A7E0-F7068D169A17}" srcOrd="3" destOrd="0" parTransId="{96966687-66C8-4F60-8A18-434710743B1E}" sibTransId="{8D87F9BE-8AFE-402C-B33C-876FCFE40070}"/>
    <dgm:cxn modelId="{B780BE49-5962-49B4-AC6D-37CB38285755}" type="presOf" srcId="{96AA8B5F-4313-4E30-9B74-D3D4AD91284A}" destId="{4E401718-3BC1-4192-B9D2-F34D300E7E4A}" srcOrd="0" destOrd="0" presId="urn:microsoft.com/office/officeart/2005/8/layout/process5"/>
    <dgm:cxn modelId="{2A69F76A-137E-40D7-833D-4E82223E54F7}" type="presOf" srcId="{BC5E25BB-28E8-43DE-88E2-FBBE3A7E654F}" destId="{B13BE964-5586-4451-B0CB-5DBB07D86C11}" srcOrd="1" destOrd="0" presId="urn:microsoft.com/office/officeart/2005/8/layout/process5"/>
    <dgm:cxn modelId="{A178BC81-6840-4F72-9E9B-4C27F170A652}" type="presOf" srcId="{96AA8B5F-4313-4E30-9B74-D3D4AD91284A}" destId="{A3213F78-7559-4F76-A4DD-4F0AB236F2FE}" srcOrd="1" destOrd="0" presId="urn:microsoft.com/office/officeart/2005/8/layout/process5"/>
    <dgm:cxn modelId="{2A843783-C8D3-4D8F-881E-F69BE8C83AE9}" type="presOf" srcId="{4037C8C0-5436-4D8D-B4B1-8F4AC969C709}" destId="{620020A7-B87F-41E1-8153-1922D7B2D8C6}" srcOrd="1" destOrd="0" presId="urn:microsoft.com/office/officeart/2005/8/layout/process5"/>
    <dgm:cxn modelId="{664C9D9A-C493-4212-B6DE-1C4850DBEDA2}" type="presOf" srcId="{1D94E719-3960-4D32-8FCE-F01156040F3B}" destId="{1AD2B3D3-2AEC-4B4E-A63F-BB452EC170BD}" srcOrd="0" destOrd="0" presId="urn:microsoft.com/office/officeart/2005/8/layout/process5"/>
    <dgm:cxn modelId="{5236C0A9-ED27-4FA9-9E12-92CF71AB1DB7}" srcId="{5C162332-7555-45D5-8F06-647BC4CDAFF7}" destId="{D61DE085-FFF0-42DB-A98F-45FD1D335AC3}" srcOrd="2" destOrd="0" parTransId="{AC750ECF-FDB1-4200-ABCF-32DF875F25C4}" sibTransId="{4037C8C0-5436-4D8D-B4B1-8F4AC969C709}"/>
    <dgm:cxn modelId="{964C53AB-D255-4A72-AA84-42D11B206A93}" srcId="{5C162332-7555-45D5-8F06-647BC4CDAFF7}" destId="{1D94E719-3960-4D32-8FCE-F01156040F3B}" srcOrd="0" destOrd="0" parTransId="{07033597-D818-4FC3-BF06-A26DCB46D2E2}" sibTransId="{96AA8B5F-4313-4E30-9B74-D3D4AD91284A}"/>
    <dgm:cxn modelId="{7D2BD3E4-CCFD-4BBD-A479-D8D659A671C2}" type="presOf" srcId="{D01E11F6-5B84-46E2-8606-34488AFF8488}" destId="{1FDF67AF-EB4A-478B-A31C-706B1F3154E9}" srcOrd="0" destOrd="0" presId="urn:microsoft.com/office/officeart/2005/8/layout/process5"/>
    <dgm:cxn modelId="{205189FB-4542-4AA3-843D-8F6DEF6D76C0}" srcId="{5C162332-7555-45D5-8F06-647BC4CDAFF7}" destId="{D01E11F6-5B84-46E2-8606-34488AFF8488}" srcOrd="1" destOrd="0" parTransId="{D289B06A-41BA-4EEA-8D9C-B9565CBD7F68}" sibTransId="{BC5E25BB-28E8-43DE-88E2-FBBE3A7E654F}"/>
    <dgm:cxn modelId="{836DB0F5-622A-4FA8-81D0-D5B6E22281F1}" type="presParOf" srcId="{C4D5FBA9-AF21-45F8-8AE7-4DEC567CB4F4}" destId="{1AD2B3D3-2AEC-4B4E-A63F-BB452EC170BD}" srcOrd="0" destOrd="0" presId="urn:microsoft.com/office/officeart/2005/8/layout/process5"/>
    <dgm:cxn modelId="{34B774F9-1B6A-4290-B9A1-5E2F9426D634}" type="presParOf" srcId="{C4D5FBA9-AF21-45F8-8AE7-4DEC567CB4F4}" destId="{4E401718-3BC1-4192-B9D2-F34D300E7E4A}" srcOrd="1" destOrd="0" presId="urn:microsoft.com/office/officeart/2005/8/layout/process5"/>
    <dgm:cxn modelId="{16151556-4787-4A08-9DA5-4F5E0C7A89D3}" type="presParOf" srcId="{4E401718-3BC1-4192-B9D2-F34D300E7E4A}" destId="{A3213F78-7559-4F76-A4DD-4F0AB236F2FE}" srcOrd="0" destOrd="0" presId="urn:microsoft.com/office/officeart/2005/8/layout/process5"/>
    <dgm:cxn modelId="{8CE387E1-CB47-41FE-ADF3-A6296D346C4D}" type="presParOf" srcId="{C4D5FBA9-AF21-45F8-8AE7-4DEC567CB4F4}" destId="{1FDF67AF-EB4A-478B-A31C-706B1F3154E9}" srcOrd="2" destOrd="0" presId="urn:microsoft.com/office/officeart/2005/8/layout/process5"/>
    <dgm:cxn modelId="{4DD0CCBA-76A2-4600-BB10-039AC78969D9}" type="presParOf" srcId="{C4D5FBA9-AF21-45F8-8AE7-4DEC567CB4F4}" destId="{710B6924-C425-4391-A956-096EF07BDAEF}" srcOrd="3" destOrd="0" presId="urn:microsoft.com/office/officeart/2005/8/layout/process5"/>
    <dgm:cxn modelId="{0CD40A98-E6C3-4429-8B72-6B312DA63D10}" type="presParOf" srcId="{710B6924-C425-4391-A956-096EF07BDAEF}" destId="{B13BE964-5586-4451-B0CB-5DBB07D86C11}" srcOrd="0" destOrd="0" presId="urn:microsoft.com/office/officeart/2005/8/layout/process5"/>
    <dgm:cxn modelId="{86CF7949-78E4-441B-B472-31A2EBC2C152}" type="presParOf" srcId="{C4D5FBA9-AF21-45F8-8AE7-4DEC567CB4F4}" destId="{741BCD3D-7F3C-4AFF-976B-7FC8C72B0281}" srcOrd="4" destOrd="0" presId="urn:microsoft.com/office/officeart/2005/8/layout/process5"/>
    <dgm:cxn modelId="{602601A0-850F-4295-B32E-7BC715894174}" type="presParOf" srcId="{C4D5FBA9-AF21-45F8-8AE7-4DEC567CB4F4}" destId="{A53EB3EF-844C-4E99-B4B3-26981365F797}" srcOrd="5" destOrd="0" presId="urn:microsoft.com/office/officeart/2005/8/layout/process5"/>
    <dgm:cxn modelId="{B9DADDCF-AA17-4BE1-9185-B7F187EA575E}" type="presParOf" srcId="{A53EB3EF-844C-4E99-B4B3-26981365F797}" destId="{620020A7-B87F-41E1-8153-1922D7B2D8C6}" srcOrd="0" destOrd="0" presId="urn:microsoft.com/office/officeart/2005/8/layout/process5"/>
    <dgm:cxn modelId="{50D15CDC-21CC-4241-95D9-107CB4768A9C}" type="presParOf" srcId="{C4D5FBA9-AF21-45F8-8AE7-4DEC567CB4F4}" destId="{84BEEB88-B486-4D56-87C6-E2EF23924CE9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4CAD9B9-BB6C-4B2E-8988-73E147971AB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11B8B4D-2472-4B1D-9E92-89306E670131}">
      <dgm:prSet/>
      <dgm:spPr/>
      <dgm:t>
        <a:bodyPr/>
        <a:lstStyle/>
        <a:p>
          <a:r>
            <a:rPr lang="en-US"/>
            <a:t>Fråga varandra – ask each other </a:t>
          </a:r>
        </a:p>
      </dgm:t>
    </dgm:pt>
    <dgm:pt modelId="{6E261DAA-5B22-413F-ADB3-F0B0DFB196C4}" type="parTrans" cxnId="{5AE32DC4-99F4-456E-8060-0FC389D22018}">
      <dgm:prSet/>
      <dgm:spPr/>
      <dgm:t>
        <a:bodyPr/>
        <a:lstStyle/>
        <a:p>
          <a:endParaRPr lang="en-US"/>
        </a:p>
      </dgm:t>
    </dgm:pt>
    <dgm:pt modelId="{50D2CCCD-4F4D-4498-A89F-394B21D8F83D}" type="sibTrans" cxnId="{5AE32DC4-99F4-456E-8060-0FC389D22018}">
      <dgm:prSet/>
      <dgm:spPr/>
      <dgm:t>
        <a:bodyPr/>
        <a:lstStyle/>
        <a:p>
          <a:endParaRPr lang="en-US"/>
        </a:p>
      </dgm:t>
    </dgm:pt>
    <dgm:pt modelId="{9590D55B-2A13-4149-8138-3E7A2F45403B}">
      <dgm:prSet/>
      <dgm:spPr/>
      <dgm:t>
        <a:bodyPr/>
        <a:lstStyle/>
        <a:p>
          <a:r>
            <a:rPr lang="en-US"/>
            <a:t>Hur ofta…</a:t>
          </a:r>
        </a:p>
      </dgm:t>
    </dgm:pt>
    <dgm:pt modelId="{1CC2DBC2-32F9-4894-9AEE-B5ACE0C845F5}" type="parTrans" cxnId="{FCE96BF7-FFEE-4F44-9FDC-134564E774D4}">
      <dgm:prSet/>
      <dgm:spPr/>
      <dgm:t>
        <a:bodyPr/>
        <a:lstStyle/>
        <a:p>
          <a:endParaRPr lang="en-US"/>
        </a:p>
      </dgm:t>
    </dgm:pt>
    <dgm:pt modelId="{6BE5A617-9191-413A-8F36-5A7EC740BE36}" type="sibTrans" cxnId="{FCE96BF7-FFEE-4F44-9FDC-134564E774D4}">
      <dgm:prSet/>
      <dgm:spPr/>
      <dgm:t>
        <a:bodyPr/>
        <a:lstStyle/>
        <a:p>
          <a:endParaRPr lang="en-US"/>
        </a:p>
      </dgm:t>
    </dgm:pt>
    <dgm:pt modelId="{F1E9A62B-B270-47FD-B06C-3F0ED65D75A3}">
      <dgm:prSet/>
      <dgm:spPr/>
      <dgm:t>
        <a:bodyPr/>
        <a:lstStyle/>
        <a:p>
          <a:r>
            <a:rPr lang="en-US"/>
            <a:t>• åker du tåg? </a:t>
          </a:r>
        </a:p>
      </dgm:t>
    </dgm:pt>
    <dgm:pt modelId="{BC9F725D-9026-4615-8AA7-428F442E84BE}" type="parTrans" cxnId="{F41659CA-A32C-4019-B422-816B1288C9D4}">
      <dgm:prSet/>
      <dgm:spPr/>
      <dgm:t>
        <a:bodyPr/>
        <a:lstStyle/>
        <a:p>
          <a:endParaRPr lang="en-US"/>
        </a:p>
      </dgm:t>
    </dgm:pt>
    <dgm:pt modelId="{C22CD5EC-8F8D-4F81-BB95-8804F02B8C55}" type="sibTrans" cxnId="{F41659CA-A32C-4019-B422-816B1288C9D4}">
      <dgm:prSet/>
      <dgm:spPr/>
      <dgm:t>
        <a:bodyPr/>
        <a:lstStyle/>
        <a:p>
          <a:endParaRPr lang="en-US"/>
        </a:p>
      </dgm:t>
    </dgm:pt>
    <dgm:pt modelId="{6C82AB63-1A76-4593-94C3-3B3A7B5309CB}">
      <dgm:prSet/>
      <dgm:spPr/>
      <dgm:t>
        <a:bodyPr/>
        <a:lstStyle/>
        <a:p>
          <a:r>
            <a:rPr lang="en-US"/>
            <a:t>• dricker du kaffe? </a:t>
          </a:r>
        </a:p>
      </dgm:t>
    </dgm:pt>
    <dgm:pt modelId="{00CD9027-576D-4227-B60A-FC7F73D54D82}" type="parTrans" cxnId="{30F5968E-E919-4CEE-9AC8-E7A4EC076CF2}">
      <dgm:prSet/>
      <dgm:spPr/>
      <dgm:t>
        <a:bodyPr/>
        <a:lstStyle/>
        <a:p>
          <a:endParaRPr lang="en-US"/>
        </a:p>
      </dgm:t>
    </dgm:pt>
    <dgm:pt modelId="{A6AD078C-47BD-41E0-B8BB-BD83D78D4351}" type="sibTrans" cxnId="{30F5968E-E919-4CEE-9AC8-E7A4EC076CF2}">
      <dgm:prSet/>
      <dgm:spPr/>
      <dgm:t>
        <a:bodyPr/>
        <a:lstStyle/>
        <a:p>
          <a:endParaRPr lang="en-US"/>
        </a:p>
      </dgm:t>
    </dgm:pt>
    <dgm:pt modelId="{A57E850A-357C-42F1-A3FB-6F5349D7986C}">
      <dgm:prSet/>
      <dgm:spPr/>
      <dgm:t>
        <a:bodyPr/>
        <a:lstStyle/>
        <a:p>
          <a:r>
            <a:rPr lang="en-US"/>
            <a:t>• äter du choklad? </a:t>
          </a:r>
        </a:p>
      </dgm:t>
    </dgm:pt>
    <dgm:pt modelId="{43A82BC0-5373-4184-9494-6BE13E8ADA0D}" type="parTrans" cxnId="{C3C2BE8E-3F2C-4939-A154-A7E6E48CACBB}">
      <dgm:prSet/>
      <dgm:spPr/>
      <dgm:t>
        <a:bodyPr/>
        <a:lstStyle/>
        <a:p>
          <a:endParaRPr lang="en-US"/>
        </a:p>
      </dgm:t>
    </dgm:pt>
    <dgm:pt modelId="{80CECA02-8C7B-4186-9117-291733AABA27}" type="sibTrans" cxnId="{C3C2BE8E-3F2C-4939-A154-A7E6E48CACBB}">
      <dgm:prSet/>
      <dgm:spPr/>
      <dgm:t>
        <a:bodyPr/>
        <a:lstStyle/>
        <a:p>
          <a:endParaRPr lang="en-US"/>
        </a:p>
      </dgm:t>
    </dgm:pt>
    <dgm:pt modelId="{890A41AA-CEDB-4D7D-AD07-63B246BE1A5D}">
      <dgm:prSet/>
      <dgm:spPr/>
      <dgm:t>
        <a:bodyPr/>
        <a:lstStyle/>
        <a:p>
          <a:r>
            <a:rPr lang="en-US"/>
            <a:t>• studerar du på kvällen? </a:t>
          </a:r>
        </a:p>
      </dgm:t>
    </dgm:pt>
    <dgm:pt modelId="{C63AC07C-F31C-46AF-B428-EEE04FE29E58}" type="parTrans" cxnId="{5D46BAC8-9F2B-4685-9E43-E4869F742C95}">
      <dgm:prSet/>
      <dgm:spPr/>
      <dgm:t>
        <a:bodyPr/>
        <a:lstStyle/>
        <a:p>
          <a:endParaRPr lang="en-US"/>
        </a:p>
      </dgm:t>
    </dgm:pt>
    <dgm:pt modelId="{B2F51B71-518F-4AE1-853B-330DB1D2EFFC}" type="sibTrans" cxnId="{5D46BAC8-9F2B-4685-9E43-E4869F742C95}">
      <dgm:prSet/>
      <dgm:spPr/>
      <dgm:t>
        <a:bodyPr/>
        <a:lstStyle/>
        <a:p>
          <a:endParaRPr lang="en-US"/>
        </a:p>
      </dgm:t>
    </dgm:pt>
    <dgm:pt modelId="{49DC2497-97EB-4109-BEB8-8CF7CB3BD8CD}">
      <dgm:prSet/>
      <dgm:spPr/>
      <dgm:t>
        <a:bodyPr/>
        <a:lstStyle/>
        <a:p>
          <a:r>
            <a:rPr lang="en-US"/>
            <a:t>• träffar du dina föräldrar (parents)?</a:t>
          </a:r>
        </a:p>
      </dgm:t>
    </dgm:pt>
    <dgm:pt modelId="{2C1675C1-77D0-48A9-BD1E-6A0E41776184}" type="parTrans" cxnId="{7F9D13EE-F537-4A8D-8CBE-08C896245DC2}">
      <dgm:prSet/>
      <dgm:spPr/>
      <dgm:t>
        <a:bodyPr/>
        <a:lstStyle/>
        <a:p>
          <a:endParaRPr lang="en-US"/>
        </a:p>
      </dgm:t>
    </dgm:pt>
    <dgm:pt modelId="{6B0558AE-D711-4CE2-9644-422F238052B7}" type="sibTrans" cxnId="{7F9D13EE-F537-4A8D-8CBE-08C896245DC2}">
      <dgm:prSet/>
      <dgm:spPr/>
      <dgm:t>
        <a:bodyPr/>
        <a:lstStyle/>
        <a:p>
          <a:endParaRPr lang="en-US"/>
        </a:p>
      </dgm:t>
    </dgm:pt>
    <dgm:pt modelId="{659B5276-8CEB-40CF-A3C0-01CF26489818}">
      <dgm:prSet/>
      <dgm:spPr/>
      <dgm:t>
        <a:bodyPr/>
        <a:lstStyle/>
        <a:p>
          <a:r>
            <a:rPr lang="en-US"/>
            <a:t>+ make 3-5 own ”hur ofta?”-questions for others</a:t>
          </a:r>
        </a:p>
      </dgm:t>
    </dgm:pt>
    <dgm:pt modelId="{31CADE60-EA20-45F4-AF58-ABAF619A7603}" type="parTrans" cxnId="{416D54A3-BA15-4B7A-9D77-6581E46D7118}">
      <dgm:prSet/>
      <dgm:spPr/>
      <dgm:t>
        <a:bodyPr/>
        <a:lstStyle/>
        <a:p>
          <a:endParaRPr lang="en-US"/>
        </a:p>
      </dgm:t>
    </dgm:pt>
    <dgm:pt modelId="{AA9A98DD-2C29-4872-902C-411066E9F43C}" type="sibTrans" cxnId="{416D54A3-BA15-4B7A-9D77-6581E46D7118}">
      <dgm:prSet/>
      <dgm:spPr/>
      <dgm:t>
        <a:bodyPr/>
        <a:lstStyle/>
        <a:p>
          <a:endParaRPr lang="en-US"/>
        </a:p>
      </dgm:t>
    </dgm:pt>
    <dgm:pt modelId="{3B0D6AB2-18F9-48D4-8C79-19AD93EA6138}" type="pres">
      <dgm:prSet presAssocID="{04CAD9B9-BB6C-4B2E-8988-73E147971ABF}" presName="diagram" presStyleCnt="0">
        <dgm:presLayoutVars>
          <dgm:dir/>
          <dgm:resizeHandles val="exact"/>
        </dgm:presLayoutVars>
      </dgm:prSet>
      <dgm:spPr/>
    </dgm:pt>
    <dgm:pt modelId="{6BE47302-7883-4E80-9402-F2EBB3D0EB6D}" type="pres">
      <dgm:prSet presAssocID="{D11B8B4D-2472-4B1D-9E92-89306E670131}" presName="node" presStyleLbl="node1" presStyleIdx="0" presStyleCnt="8">
        <dgm:presLayoutVars>
          <dgm:bulletEnabled val="1"/>
        </dgm:presLayoutVars>
      </dgm:prSet>
      <dgm:spPr/>
    </dgm:pt>
    <dgm:pt modelId="{76506DDC-3EAC-4DB6-9D3D-4035D78EFA6C}" type="pres">
      <dgm:prSet presAssocID="{50D2CCCD-4F4D-4498-A89F-394B21D8F83D}" presName="sibTrans" presStyleCnt="0"/>
      <dgm:spPr/>
    </dgm:pt>
    <dgm:pt modelId="{5905BBEA-32D8-427F-8717-A1053C522672}" type="pres">
      <dgm:prSet presAssocID="{9590D55B-2A13-4149-8138-3E7A2F45403B}" presName="node" presStyleLbl="node1" presStyleIdx="1" presStyleCnt="8">
        <dgm:presLayoutVars>
          <dgm:bulletEnabled val="1"/>
        </dgm:presLayoutVars>
      </dgm:prSet>
      <dgm:spPr/>
    </dgm:pt>
    <dgm:pt modelId="{C12BE8EB-B0F0-443D-B2FF-ED190B4FF019}" type="pres">
      <dgm:prSet presAssocID="{6BE5A617-9191-413A-8F36-5A7EC740BE36}" presName="sibTrans" presStyleCnt="0"/>
      <dgm:spPr/>
    </dgm:pt>
    <dgm:pt modelId="{B9132209-38FD-4739-9C97-2229092B6AB3}" type="pres">
      <dgm:prSet presAssocID="{F1E9A62B-B270-47FD-B06C-3F0ED65D75A3}" presName="node" presStyleLbl="node1" presStyleIdx="2" presStyleCnt="8">
        <dgm:presLayoutVars>
          <dgm:bulletEnabled val="1"/>
        </dgm:presLayoutVars>
      </dgm:prSet>
      <dgm:spPr/>
    </dgm:pt>
    <dgm:pt modelId="{FE97CC53-D602-476A-BBB3-7985701143A1}" type="pres">
      <dgm:prSet presAssocID="{C22CD5EC-8F8D-4F81-BB95-8804F02B8C55}" presName="sibTrans" presStyleCnt="0"/>
      <dgm:spPr/>
    </dgm:pt>
    <dgm:pt modelId="{31051B44-77FB-41E2-9328-69CA58A7BC48}" type="pres">
      <dgm:prSet presAssocID="{6C82AB63-1A76-4593-94C3-3B3A7B5309CB}" presName="node" presStyleLbl="node1" presStyleIdx="3" presStyleCnt="8">
        <dgm:presLayoutVars>
          <dgm:bulletEnabled val="1"/>
        </dgm:presLayoutVars>
      </dgm:prSet>
      <dgm:spPr/>
    </dgm:pt>
    <dgm:pt modelId="{CCC63FC9-22DB-4112-ACBC-D3D23CD90AC2}" type="pres">
      <dgm:prSet presAssocID="{A6AD078C-47BD-41E0-B8BB-BD83D78D4351}" presName="sibTrans" presStyleCnt="0"/>
      <dgm:spPr/>
    </dgm:pt>
    <dgm:pt modelId="{3D83F62D-2C09-4EB6-AA32-36354E70994B}" type="pres">
      <dgm:prSet presAssocID="{A57E850A-357C-42F1-A3FB-6F5349D7986C}" presName="node" presStyleLbl="node1" presStyleIdx="4" presStyleCnt="8">
        <dgm:presLayoutVars>
          <dgm:bulletEnabled val="1"/>
        </dgm:presLayoutVars>
      </dgm:prSet>
      <dgm:spPr/>
    </dgm:pt>
    <dgm:pt modelId="{01E287C8-00EF-48A9-BB4B-E49421801697}" type="pres">
      <dgm:prSet presAssocID="{80CECA02-8C7B-4186-9117-291733AABA27}" presName="sibTrans" presStyleCnt="0"/>
      <dgm:spPr/>
    </dgm:pt>
    <dgm:pt modelId="{9F219BCD-5892-43B6-93F7-4E081CFFCF78}" type="pres">
      <dgm:prSet presAssocID="{890A41AA-CEDB-4D7D-AD07-63B246BE1A5D}" presName="node" presStyleLbl="node1" presStyleIdx="5" presStyleCnt="8">
        <dgm:presLayoutVars>
          <dgm:bulletEnabled val="1"/>
        </dgm:presLayoutVars>
      </dgm:prSet>
      <dgm:spPr/>
    </dgm:pt>
    <dgm:pt modelId="{8316F71A-A0CC-41F5-AFCD-22C6C9880988}" type="pres">
      <dgm:prSet presAssocID="{B2F51B71-518F-4AE1-853B-330DB1D2EFFC}" presName="sibTrans" presStyleCnt="0"/>
      <dgm:spPr/>
    </dgm:pt>
    <dgm:pt modelId="{E4AA1605-21DD-41E8-9D90-D8BA5D8A33A9}" type="pres">
      <dgm:prSet presAssocID="{49DC2497-97EB-4109-BEB8-8CF7CB3BD8CD}" presName="node" presStyleLbl="node1" presStyleIdx="6" presStyleCnt="8">
        <dgm:presLayoutVars>
          <dgm:bulletEnabled val="1"/>
        </dgm:presLayoutVars>
      </dgm:prSet>
      <dgm:spPr/>
    </dgm:pt>
    <dgm:pt modelId="{9F6D169D-9B75-42E0-99B8-7DF9C25C533C}" type="pres">
      <dgm:prSet presAssocID="{6B0558AE-D711-4CE2-9644-422F238052B7}" presName="sibTrans" presStyleCnt="0"/>
      <dgm:spPr/>
    </dgm:pt>
    <dgm:pt modelId="{43B23C8B-8D4B-46FA-B9B0-A9E8BD3F642B}" type="pres">
      <dgm:prSet presAssocID="{659B5276-8CEB-40CF-A3C0-01CF26489818}" presName="node" presStyleLbl="node1" presStyleIdx="7" presStyleCnt="8">
        <dgm:presLayoutVars>
          <dgm:bulletEnabled val="1"/>
        </dgm:presLayoutVars>
      </dgm:prSet>
      <dgm:spPr/>
    </dgm:pt>
  </dgm:ptLst>
  <dgm:cxnLst>
    <dgm:cxn modelId="{B789552D-852E-44D8-91CB-DFC121813904}" type="presOf" srcId="{F1E9A62B-B270-47FD-B06C-3F0ED65D75A3}" destId="{B9132209-38FD-4739-9C97-2229092B6AB3}" srcOrd="0" destOrd="0" presId="urn:microsoft.com/office/officeart/2005/8/layout/default"/>
    <dgm:cxn modelId="{BD83182E-7A13-41F3-AEB3-6624AD22AE94}" type="presOf" srcId="{9590D55B-2A13-4149-8138-3E7A2F45403B}" destId="{5905BBEA-32D8-427F-8717-A1053C522672}" srcOrd="0" destOrd="0" presId="urn:microsoft.com/office/officeart/2005/8/layout/default"/>
    <dgm:cxn modelId="{72084E30-58F8-4DC0-B21F-61EFACE9C08F}" type="presOf" srcId="{49DC2497-97EB-4109-BEB8-8CF7CB3BD8CD}" destId="{E4AA1605-21DD-41E8-9D90-D8BA5D8A33A9}" srcOrd="0" destOrd="0" presId="urn:microsoft.com/office/officeart/2005/8/layout/default"/>
    <dgm:cxn modelId="{457E3E42-FB28-4EF2-8EC2-B418F0FD325F}" type="presOf" srcId="{890A41AA-CEDB-4D7D-AD07-63B246BE1A5D}" destId="{9F219BCD-5892-43B6-93F7-4E081CFFCF78}" srcOrd="0" destOrd="0" presId="urn:microsoft.com/office/officeart/2005/8/layout/default"/>
    <dgm:cxn modelId="{7AF3D880-666B-456E-B7A1-AFDA51F8F381}" type="presOf" srcId="{D11B8B4D-2472-4B1D-9E92-89306E670131}" destId="{6BE47302-7883-4E80-9402-F2EBB3D0EB6D}" srcOrd="0" destOrd="0" presId="urn:microsoft.com/office/officeart/2005/8/layout/default"/>
    <dgm:cxn modelId="{30F5968E-E919-4CEE-9AC8-E7A4EC076CF2}" srcId="{04CAD9B9-BB6C-4B2E-8988-73E147971ABF}" destId="{6C82AB63-1A76-4593-94C3-3B3A7B5309CB}" srcOrd="3" destOrd="0" parTransId="{00CD9027-576D-4227-B60A-FC7F73D54D82}" sibTransId="{A6AD078C-47BD-41E0-B8BB-BD83D78D4351}"/>
    <dgm:cxn modelId="{C3C2BE8E-3F2C-4939-A154-A7E6E48CACBB}" srcId="{04CAD9B9-BB6C-4B2E-8988-73E147971ABF}" destId="{A57E850A-357C-42F1-A3FB-6F5349D7986C}" srcOrd="4" destOrd="0" parTransId="{43A82BC0-5373-4184-9494-6BE13E8ADA0D}" sibTransId="{80CECA02-8C7B-4186-9117-291733AABA27}"/>
    <dgm:cxn modelId="{CFCEE19B-D481-44CB-8836-7D417501AAD6}" type="presOf" srcId="{659B5276-8CEB-40CF-A3C0-01CF26489818}" destId="{43B23C8B-8D4B-46FA-B9B0-A9E8BD3F642B}" srcOrd="0" destOrd="0" presId="urn:microsoft.com/office/officeart/2005/8/layout/default"/>
    <dgm:cxn modelId="{416D54A3-BA15-4B7A-9D77-6581E46D7118}" srcId="{04CAD9B9-BB6C-4B2E-8988-73E147971ABF}" destId="{659B5276-8CEB-40CF-A3C0-01CF26489818}" srcOrd="7" destOrd="0" parTransId="{31CADE60-EA20-45F4-AF58-ABAF619A7603}" sibTransId="{AA9A98DD-2C29-4872-902C-411066E9F43C}"/>
    <dgm:cxn modelId="{9EE236C0-16E5-415F-B52D-053D2A13082D}" type="presOf" srcId="{6C82AB63-1A76-4593-94C3-3B3A7B5309CB}" destId="{31051B44-77FB-41E2-9328-69CA58A7BC48}" srcOrd="0" destOrd="0" presId="urn:microsoft.com/office/officeart/2005/8/layout/default"/>
    <dgm:cxn modelId="{5AE32DC4-99F4-456E-8060-0FC389D22018}" srcId="{04CAD9B9-BB6C-4B2E-8988-73E147971ABF}" destId="{D11B8B4D-2472-4B1D-9E92-89306E670131}" srcOrd="0" destOrd="0" parTransId="{6E261DAA-5B22-413F-ADB3-F0B0DFB196C4}" sibTransId="{50D2CCCD-4F4D-4498-A89F-394B21D8F83D}"/>
    <dgm:cxn modelId="{5D46BAC8-9F2B-4685-9E43-E4869F742C95}" srcId="{04CAD9B9-BB6C-4B2E-8988-73E147971ABF}" destId="{890A41AA-CEDB-4D7D-AD07-63B246BE1A5D}" srcOrd="5" destOrd="0" parTransId="{C63AC07C-F31C-46AF-B428-EEE04FE29E58}" sibTransId="{B2F51B71-518F-4AE1-853B-330DB1D2EFFC}"/>
    <dgm:cxn modelId="{F41659CA-A32C-4019-B422-816B1288C9D4}" srcId="{04CAD9B9-BB6C-4B2E-8988-73E147971ABF}" destId="{F1E9A62B-B270-47FD-B06C-3F0ED65D75A3}" srcOrd="2" destOrd="0" parTransId="{BC9F725D-9026-4615-8AA7-428F442E84BE}" sibTransId="{C22CD5EC-8F8D-4F81-BB95-8804F02B8C55}"/>
    <dgm:cxn modelId="{2BDDB4D6-9E89-494D-A9D1-D2E3EC5E0727}" type="presOf" srcId="{04CAD9B9-BB6C-4B2E-8988-73E147971ABF}" destId="{3B0D6AB2-18F9-48D4-8C79-19AD93EA6138}" srcOrd="0" destOrd="0" presId="urn:microsoft.com/office/officeart/2005/8/layout/default"/>
    <dgm:cxn modelId="{20E3D9E4-7B9E-4EAC-9932-A94E637B691F}" type="presOf" srcId="{A57E850A-357C-42F1-A3FB-6F5349D7986C}" destId="{3D83F62D-2C09-4EB6-AA32-36354E70994B}" srcOrd="0" destOrd="0" presId="urn:microsoft.com/office/officeart/2005/8/layout/default"/>
    <dgm:cxn modelId="{7F9D13EE-F537-4A8D-8CBE-08C896245DC2}" srcId="{04CAD9B9-BB6C-4B2E-8988-73E147971ABF}" destId="{49DC2497-97EB-4109-BEB8-8CF7CB3BD8CD}" srcOrd="6" destOrd="0" parTransId="{2C1675C1-77D0-48A9-BD1E-6A0E41776184}" sibTransId="{6B0558AE-D711-4CE2-9644-422F238052B7}"/>
    <dgm:cxn modelId="{FCE96BF7-FFEE-4F44-9FDC-134564E774D4}" srcId="{04CAD9B9-BB6C-4B2E-8988-73E147971ABF}" destId="{9590D55B-2A13-4149-8138-3E7A2F45403B}" srcOrd="1" destOrd="0" parTransId="{1CC2DBC2-32F9-4894-9AEE-B5ACE0C845F5}" sibTransId="{6BE5A617-9191-413A-8F36-5A7EC740BE36}"/>
    <dgm:cxn modelId="{D5BA095A-CB26-48B1-B821-570A3ED784F6}" type="presParOf" srcId="{3B0D6AB2-18F9-48D4-8C79-19AD93EA6138}" destId="{6BE47302-7883-4E80-9402-F2EBB3D0EB6D}" srcOrd="0" destOrd="0" presId="urn:microsoft.com/office/officeart/2005/8/layout/default"/>
    <dgm:cxn modelId="{C6B1C267-BDC4-4ECA-B81C-9D8D9072FD02}" type="presParOf" srcId="{3B0D6AB2-18F9-48D4-8C79-19AD93EA6138}" destId="{76506DDC-3EAC-4DB6-9D3D-4035D78EFA6C}" srcOrd="1" destOrd="0" presId="urn:microsoft.com/office/officeart/2005/8/layout/default"/>
    <dgm:cxn modelId="{5D39198C-03C7-459E-95E1-F15508B347A4}" type="presParOf" srcId="{3B0D6AB2-18F9-48D4-8C79-19AD93EA6138}" destId="{5905BBEA-32D8-427F-8717-A1053C522672}" srcOrd="2" destOrd="0" presId="urn:microsoft.com/office/officeart/2005/8/layout/default"/>
    <dgm:cxn modelId="{0FD0A7FD-EDCD-4FC8-8ABF-27996D817123}" type="presParOf" srcId="{3B0D6AB2-18F9-48D4-8C79-19AD93EA6138}" destId="{C12BE8EB-B0F0-443D-B2FF-ED190B4FF019}" srcOrd="3" destOrd="0" presId="urn:microsoft.com/office/officeart/2005/8/layout/default"/>
    <dgm:cxn modelId="{338F6D56-B790-463C-8640-3160520691DD}" type="presParOf" srcId="{3B0D6AB2-18F9-48D4-8C79-19AD93EA6138}" destId="{B9132209-38FD-4739-9C97-2229092B6AB3}" srcOrd="4" destOrd="0" presId="urn:microsoft.com/office/officeart/2005/8/layout/default"/>
    <dgm:cxn modelId="{C50C8A86-5D2E-421B-8B2E-2404A289E013}" type="presParOf" srcId="{3B0D6AB2-18F9-48D4-8C79-19AD93EA6138}" destId="{FE97CC53-D602-476A-BBB3-7985701143A1}" srcOrd="5" destOrd="0" presId="urn:microsoft.com/office/officeart/2005/8/layout/default"/>
    <dgm:cxn modelId="{18D1A972-F597-4DF4-B8D4-3DDE3F12FCBE}" type="presParOf" srcId="{3B0D6AB2-18F9-48D4-8C79-19AD93EA6138}" destId="{31051B44-77FB-41E2-9328-69CA58A7BC48}" srcOrd="6" destOrd="0" presId="urn:microsoft.com/office/officeart/2005/8/layout/default"/>
    <dgm:cxn modelId="{358129C9-7CF6-4F3A-B49C-AB437839F332}" type="presParOf" srcId="{3B0D6AB2-18F9-48D4-8C79-19AD93EA6138}" destId="{CCC63FC9-22DB-4112-ACBC-D3D23CD90AC2}" srcOrd="7" destOrd="0" presId="urn:microsoft.com/office/officeart/2005/8/layout/default"/>
    <dgm:cxn modelId="{BC5448AC-698D-49C7-B96D-959039D1FC73}" type="presParOf" srcId="{3B0D6AB2-18F9-48D4-8C79-19AD93EA6138}" destId="{3D83F62D-2C09-4EB6-AA32-36354E70994B}" srcOrd="8" destOrd="0" presId="urn:microsoft.com/office/officeart/2005/8/layout/default"/>
    <dgm:cxn modelId="{AE4B84D6-C798-4E52-97B3-E0A5D611F926}" type="presParOf" srcId="{3B0D6AB2-18F9-48D4-8C79-19AD93EA6138}" destId="{01E287C8-00EF-48A9-BB4B-E49421801697}" srcOrd="9" destOrd="0" presId="urn:microsoft.com/office/officeart/2005/8/layout/default"/>
    <dgm:cxn modelId="{04A51C20-49B3-4D92-8715-8BEB6B177FA8}" type="presParOf" srcId="{3B0D6AB2-18F9-48D4-8C79-19AD93EA6138}" destId="{9F219BCD-5892-43B6-93F7-4E081CFFCF78}" srcOrd="10" destOrd="0" presId="urn:microsoft.com/office/officeart/2005/8/layout/default"/>
    <dgm:cxn modelId="{81517050-134F-4852-9625-145160A461E1}" type="presParOf" srcId="{3B0D6AB2-18F9-48D4-8C79-19AD93EA6138}" destId="{8316F71A-A0CC-41F5-AFCD-22C6C9880988}" srcOrd="11" destOrd="0" presId="urn:microsoft.com/office/officeart/2005/8/layout/default"/>
    <dgm:cxn modelId="{CEF1254B-CEBC-4E46-9F15-1A6F4ED58F29}" type="presParOf" srcId="{3B0D6AB2-18F9-48D4-8C79-19AD93EA6138}" destId="{E4AA1605-21DD-41E8-9D90-D8BA5D8A33A9}" srcOrd="12" destOrd="0" presId="urn:microsoft.com/office/officeart/2005/8/layout/default"/>
    <dgm:cxn modelId="{FB7169DA-3066-422D-8E41-C6F9DE4DF624}" type="presParOf" srcId="{3B0D6AB2-18F9-48D4-8C79-19AD93EA6138}" destId="{9F6D169D-9B75-42E0-99B8-7DF9C25C533C}" srcOrd="13" destOrd="0" presId="urn:microsoft.com/office/officeart/2005/8/layout/default"/>
    <dgm:cxn modelId="{B77224E5-03C2-437D-9605-8FF08106C4E6}" type="presParOf" srcId="{3B0D6AB2-18F9-48D4-8C79-19AD93EA6138}" destId="{43B23C8B-8D4B-46FA-B9B0-A9E8BD3F642B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110F73-7CE5-4FD2-B803-3E856E3758D5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0D5710-107A-4503-BD33-2CE1CE644E44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47AC8C-37DC-4B42-8606-FA0BA6C4AA3C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Presentera dig själv i gruppen </a:t>
          </a:r>
        </a:p>
      </dsp:txBody>
      <dsp:txXfrm>
        <a:off x="1435590" y="531"/>
        <a:ext cx="9080009" cy="1242935"/>
      </dsp:txXfrm>
    </dsp:sp>
    <dsp:sp modelId="{AD1CB9E6-9905-4865-ADEB-679358E85698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C77911-4826-4FCB-8304-99C24F2D6CBA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D9275F-AA36-4178-9563-09C6DCCC436B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• Vad heter du? Var bor/studerar/jobbar du? Hur gammal är du? Varifrån kommer du? • Vad tycker du om? Vi tycker om… </a:t>
          </a:r>
        </a:p>
      </dsp:txBody>
      <dsp:txXfrm>
        <a:off x="1435590" y="1554201"/>
        <a:ext cx="9080009" cy="1242935"/>
      </dsp:txXfrm>
    </dsp:sp>
    <dsp:sp modelId="{66B65936-CF28-4E10-B0AF-F1F5D80673AB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192471-250F-4578-A9B4-CFB194B75613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076E07-476B-477F-903F-A465F9054B47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• Intervjua varandra. Vad tycker ni om? Skriv 3-5 saker som ni alla tycker om</a:t>
          </a:r>
        </a:p>
      </dsp:txBody>
      <dsp:txXfrm>
        <a:off x="1435590" y="3107870"/>
        <a:ext cx="9080009" cy="124293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DC431B-8998-4987-99DD-88AC392D5C05}">
      <dsp:nvSpPr>
        <dsp:cNvPr id="0" name=""/>
        <dsp:cNvSpPr/>
      </dsp:nvSpPr>
      <dsp:spPr>
        <a:xfrm>
          <a:off x="0" y="2700"/>
          <a:ext cx="629171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50619C-D448-4B7D-B27D-DDE36196640C}">
      <dsp:nvSpPr>
        <dsp:cNvPr id="0" name=""/>
        <dsp:cNvSpPr/>
      </dsp:nvSpPr>
      <dsp:spPr>
        <a:xfrm>
          <a:off x="0" y="2700"/>
          <a:ext cx="6291714" cy="920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syssla, sysslar med = a very versatile verb in Swedish used for example when talking about being involved in something / doing something / to be up to something / pursuing something … =</a:t>
          </a:r>
        </a:p>
      </dsp:txBody>
      <dsp:txXfrm>
        <a:off x="0" y="2700"/>
        <a:ext cx="6291714" cy="920888"/>
      </dsp:txXfrm>
    </dsp:sp>
    <dsp:sp modelId="{9AB72B15-ECF3-43D2-A63C-2C0506BB85F6}">
      <dsp:nvSpPr>
        <dsp:cNvPr id="0" name=""/>
        <dsp:cNvSpPr/>
      </dsp:nvSpPr>
      <dsp:spPr>
        <a:xfrm>
          <a:off x="0" y="923589"/>
          <a:ext cx="629171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E7EAC6-A851-4C7A-9E8B-50559A2E8C4C}">
      <dsp:nvSpPr>
        <dsp:cNvPr id="0" name=""/>
        <dsp:cNvSpPr/>
      </dsp:nvSpPr>
      <dsp:spPr>
        <a:xfrm>
          <a:off x="0" y="923589"/>
          <a:ext cx="6291714" cy="920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to dabble with something = in Finnish = puuhastella jonkin parissa</a:t>
          </a:r>
        </a:p>
      </dsp:txBody>
      <dsp:txXfrm>
        <a:off x="0" y="923589"/>
        <a:ext cx="6291714" cy="920888"/>
      </dsp:txXfrm>
    </dsp:sp>
    <dsp:sp modelId="{8B731E37-4C69-45A6-8E75-0EFC9031434E}">
      <dsp:nvSpPr>
        <dsp:cNvPr id="0" name=""/>
        <dsp:cNvSpPr/>
      </dsp:nvSpPr>
      <dsp:spPr>
        <a:xfrm>
          <a:off x="0" y="1844478"/>
          <a:ext cx="629171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0A4F9D-7EA4-48AB-88D7-C9AC6490B3DC}">
      <dsp:nvSpPr>
        <dsp:cNvPr id="0" name=""/>
        <dsp:cNvSpPr/>
      </dsp:nvSpPr>
      <dsp:spPr>
        <a:xfrm>
          <a:off x="0" y="1844478"/>
          <a:ext cx="6291714" cy="920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Jag sysslar med bilar. </a:t>
          </a:r>
        </a:p>
      </dsp:txBody>
      <dsp:txXfrm>
        <a:off x="0" y="1844478"/>
        <a:ext cx="6291714" cy="920888"/>
      </dsp:txXfrm>
    </dsp:sp>
    <dsp:sp modelId="{741B15F0-FA1E-4DE2-914F-04DD215DC0D5}">
      <dsp:nvSpPr>
        <dsp:cNvPr id="0" name=""/>
        <dsp:cNvSpPr/>
      </dsp:nvSpPr>
      <dsp:spPr>
        <a:xfrm>
          <a:off x="0" y="2765367"/>
          <a:ext cx="629171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2375B8-AFEF-4D5C-AFF6-F7FD5EB9C0F4}">
      <dsp:nvSpPr>
        <dsp:cNvPr id="0" name=""/>
        <dsp:cNvSpPr/>
      </dsp:nvSpPr>
      <dsp:spPr>
        <a:xfrm>
          <a:off x="0" y="2765367"/>
          <a:ext cx="6291714" cy="920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Jonas sysslar med musik på fritiden. </a:t>
          </a:r>
        </a:p>
      </dsp:txBody>
      <dsp:txXfrm>
        <a:off x="0" y="2765367"/>
        <a:ext cx="6291714" cy="920888"/>
      </dsp:txXfrm>
    </dsp:sp>
    <dsp:sp modelId="{A2C563A1-9A83-4156-9809-96561D0D368C}">
      <dsp:nvSpPr>
        <dsp:cNvPr id="0" name=""/>
        <dsp:cNvSpPr/>
      </dsp:nvSpPr>
      <dsp:spPr>
        <a:xfrm>
          <a:off x="0" y="3686256"/>
          <a:ext cx="629171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4C8B5E-424D-4851-B77D-0576BA1EE792}">
      <dsp:nvSpPr>
        <dsp:cNvPr id="0" name=""/>
        <dsp:cNvSpPr/>
      </dsp:nvSpPr>
      <dsp:spPr>
        <a:xfrm>
          <a:off x="0" y="3686256"/>
          <a:ext cx="6291714" cy="920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Sysslar du med något idag? </a:t>
          </a:r>
        </a:p>
      </dsp:txBody>
      <dsp:txXfrm>
        <a:off x="0" y="3686256"/>
        <a:ext cx="6291714" cy="920888"/>
      </dsp:txXfrm>
    </dsp:sp>
    <dsp:sp modelId="{6031690D-59D3-4913-AEE1-62325D64FD4E}">
      <dsp:nvSpPr>
        <dsp:cNvPr id="0" name=""/>
        <dsp:cNvSpPr/>
      </dsp:nvSpPr>
      <dsp:spPr>
        <a:xfrm>
          <a:off x="0" y="4607145"/>
          <a:ext cx="629171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2E360C-E04E-4B5C-8494-B771D5E4E90D}">
      <dsp:nvSpPr>
        <dsp:cNvPr id="0" name=""/>
        <dsp:cNvSpPr/>
      </dsp:nvSpPr>
      <dsp:spPr>
        <a:xfrm>
          <a:off x="0" y="4607145"/>
          <a:ext cx="6291714" cy="920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Hanna sysslar med golf på sommaren</a:t>
          </a:r>
        </a:p>
      </dsp:txBody>
      <dsp:txXfrm>
        <a:off x="0" y="4607145"/>
        <a:ext cx="6291714" cy="92088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469D90-27DC-46E3-B7AA-A22071AB130F}">
      <dsp:nvSpPr>
        <dsp:cNvPr id="0" name=""/>
        <dsp:cNvSpPr/>
      </dsp:nvSpPr>
      <dsp:spPr>
        <a:xfrm>
          <a:off x="0" y="0"/>
          <a:ext cx="8412480" cy="9572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Hobbyer </a:t>
          </a:r>
        </a:p>
      </dsp:txBody>
      <dsp:txXfrm>
        <a:off x="28038" y="28038"/>
        <a:ext cx="7298593" cy="901218"/>
      </dsp:txXfrm>
    </dsp:sp>
    <dsp:sp modelId="{70B4FBA3-54E7-4139-B9E8-5FF8D64A1CA4}">
      <dsp:nvSpPr>
        <dsp:cNvPr id="0" name=""/>
        <dsp:cNvSpPr/>
      </dsp:nvSpPr>
      <dsp:spPr>
        <a:xfrm>
          <a:off x="704545" y="1131347"/>
          <a:ext cx="8412480" cy="957294"/>
        </a:xfrm>
        <a:prstGeom prst="roundRect">
          <a:avLst>
            <a:gd name="adj" fmla="val 1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With many of the leisure time activities you can use a specific verb to describe your hobby. </a:t>
          </a:r>
        </a:p>
      </dsp:txBody>
      <dsp:txXfrm>
        <a:off x="732583" y="1159385"/>
        <a:ext cx="7029617" cy="901218"/>
      </dsp:txXfrm>
    </dsp:sp>
    <dsp:sp modelId="{733BE601-1889-4549-98C6-5DE25D4BD091}">
      <dsp:nvSpPr>
        <dsp:cNvPr id="0" name=""/>
        <dsp:cNvSpPr/>
      </dsp:nvSpPr>
      <dsp:spPr>
        <a:xfrm>
          <a:off x="1398574" y="2262695"/>
          <a:ext cx="8412480" cy="957294"/>
        </a:xfrm>
        <a:prstGeom prst="roundRect">
          <a:avLst>
            <a:gd name="adj" fmla="val 1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• Jag tecknar/simmar/joggar/dansar/rider/bakar/sjunger/ vandrar/tittar på filmer/lyssnar på musik… </a:t>
          </a:r>
        </a:p>
      </dsp:txBody>
      <dsp:txXfrm>
        <a:off x="1426612" y="2290733"/>
        <a:ext cx="7040133" cy="901218"/>
      </dsp:txXfrm>
    </dsp:sp>
    <dsp:sp modelId="{8E2A3214-2138-4552-A3A5-BB20764B69AD}">
      <dsp:nvSpPr>
        <dsp:cNvPr id="0" name=""/>
        <dsp:cNvSpPr/>
      </dsp:nvSpPr>
      <dsp:spPr>
        <a:xfrm>
          <a:off x="2103119" y="3394043"/>
          <a:ext cx="8412480" cy="957294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Vad gör du på fritiden? Övningar B4 + B5 på sidor 66-67 </a:t>
          </a:r>
        </a:p>
      </dsp:txBody>
      <dsp:txXfrm>
        <a:off x="2131157" y="3422081"/>
        <a:ext cx="7029617" cy="901218"/>
      </dsp:txXfrm>
    </dsp:sp>
    <dsp:sp modelId="{BFBB1D6D-9D2C-4C2E-A57D-424168BBABC5}">
      <dsp:nvSpPr>
        <dsp:cNvPr id="0" name=""/>
        <dsp:cNvSpPr/>
      </dsp:nvSpPr>
      <dsp:spPr>
        <a:xfrm>
          <a:off x="7790238" y="733200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7930242" y="733200"/>
        <a:ext cx="342233" cy="468236"/>
      </dsp:txXfrm>
    </dsp:sp>
    <dsp:sp modelId="{30BD5929-BB38-4559-B8CD-D5BD1220B8F5}">
      <dsp:nvSpPr>
        <dsp:cNvPr id="0" name=""/>
        <dsp:cNvSpPr/>
      </dsp:nvSpPr>
      <dsp:spPr>
        <a:xfrm>
          <a:off x="8494783" y="1864548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8634787" y="1864548"/>
        <a:ext cx="342233" cy="468236"/>
      </dsp:txXfrm>
    </dsp:sp>
    <dsp:sp modelId="{83FC72EB-ACD3-4548-8940-D3C19A12F958}">
      <dsp:nvSpPr>
        <dsp:cNvPr id="0" name=""/>
        <dsp:cNvSpPr/>
      </dsp:nvSpPr>
      <dsp:spPr>
        <a:xfrm>
          <a:off x="9188813" y="2995896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9328817" y="2995896"/>
        <a:ext cx="342233" cy="46823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44EC3E-9726-4967-8DA9-9D58D0EC063E}">
      <dsp:nvSpPr>
        <dsp:cNvPr id="0" name=""/>
        <dsp:cNvSpPr/>
      </dsp:nvSpPr>
      <dsp:spPr>
        <a:xfrm>
          <a:off x="97043" y="2718"/>
          <a:ext cx="2716187" cy="162971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Hobbyer </a:t>
          </a:r>
        </a:p>
      </dsp:txBody>
      <dsp:txXfrm>
        <a:off x="144776" y="50451"/>
        <a:ext cx="2620721" cy="1534246"/>
      </dsp:txXfrm>
    </dsp:sp>
    <dsp:sp modelId="{FD045DAF-91DA-4BE5-BB64-F006792878A1}">
      <dsp:nvSpPr>
        <dsp:cNvPr id="0" name=""/>
        <dsp:cNvSpPr/>
      </dsp:nvSpPr>
      <dsp:spPr>
        <a:xfrm>
          <a:off x="3052255" y="480767"/>
          <a:ext cx="575831" cy="6736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3052255" y="615490"/>
        <a:ext cx="403082" cy="404168"/>
      </dsp:txXfrm>
    </dsp:sp>
    <dsp:sp modelId="{45129059-B99B-4A98-88D0-D5A8BAD7708C}">
      <dsp:nvSpPr>
        <dsp:cNvPr id="0" name=""/>
        <dsp:cNvSpPr/>
      </dsp:nvSpPr>
      <dsp:spPr>
        <a:xfrm>
          <a:off x="3899706" y="2718"/>
          <a:ext cx="2716187" cy="16297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gå på en promenad = to go for a walk </a:t>
          </a:r>
        </a:p>
      </dsp:txBody>
      <dsp:txXfrm>
        <a:off x="3947439" y="50451"/>
        <a:ext cx="2620721" cy="1534246"/>
      </dsp:txXfrm>
    </dsp:sp>
    <dsp:sp modelId="{1AB41663-DFD1-428F-B094-7337107EC1DB}">
      <dsp:nvSpPr>
        <dsp:cNvPr id="0" name=""/>
        <dsp:cNvSpPr/>
      </dsp:nvSpPr>
      <dsp:spPr>
        <a:xfrm>
          <a:off x="6854918" y="480767"/>
          <a:ext cx="575831" cy="6736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6854918" y="615490"/>
        <a:ext cx="403082" cy="404168"/>
      </dsp:txXfrm>
    </dsp:sp>
    <dsp:sp modelId="{88DDB40B-7D9A-4836-93EA-F12DF1C363F4}">
      <dsp:nvSpPr>
        <dsp:cNvPr id="0" name=""/>
        <dsp:cNvSpPr/>
      </dsp:nvSpPr>
      <dsp:spPr>
        <a:xfrm>
          <a:off x="7702368" y="2718"/>
          <a:ext cx="2716187" cy="16297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rasta, rastar hunden = to take the dog out for a walk </a:t>
          </a:r>
        </a:p>
      </dsp:txBody>
      <dsp:txXfrm>
        <a:off x="7750101" y="50451"/>
        <a:ext cx="2620721" cy="1534246"/>
      </dsp:txXfrm>
    </dsp:sp>
    <dsp:sp modelId="{44FB1386-DBE0-4058-87B9-A55F7E9E9E07}">
      <dsp:nvSpPr>
        <dsp:cNvPr id="0" name=""/>
        <dsp:cNvSpPr/>
      </dsp:nvSpPr>
      <dsp:spPr>
        <a:xfrm rot="5400000">
          <a:off x="8772546" y="1822564"/>
          <a:ext cx="575831" cy="6736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-5400000">
        <a:off x="8858378" y="1871456"/>
        <a:ext cx="404168" cy="403082"/>
      </dsp:txXfrm>
    </dsp:sp>
    <dsp:sp modelId="{90EB3B89-8203-4DB8-A399-2308358EC355}">
      <dsp:nvSpPr>
        <dsp:cNvPr id="0" name=""/>
        <dsp:cNvSpPr/>
      </dsp:nvSpPr>
      <dsp:spPr>
        <a:xfrm>
          <a:off x="7702368" y="2718906"/>
          <a:ext cx="2716187" cy="162971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Jag tittar på filmer och tv-serier. Jag tittar på Star Wars.</a:t>
          </a:r>
        </a:p>
      </dsp:txBody>
      <dsp:txXfrm>
        <a:off x="7750101" y="2766639"/>
        <a:ext cx="2620721" cy="1534246"/>
      </dsp:txXfrm>
    </dsp:sp>
    <dsp:sp modelId="{13B2129E-64E4-4492-A3CD-AD7B2013EBCC}">
      <dsp:nvSpPr>
        <dsp:cNvPr id="0" name=""/>
        <dsp:cNvSpPr/>
      </dsp:nvSpPr>
      <dsp:spPr>
        <a:xfrm rot="10800000">
          <a:off x="6887512" y="3196955"/>
          <a:ext cx="575831" cy="6736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10800000">
        <a:off x="7060261" y="3331678"/>
        <a:ext cx="403082" cy="404168"/>
      </dsp:txXfrm>
    </dsp:sp>
    <dsp:sp modelId="{60709489-7601-438A-99C5-D7A90B4C558E}">
      <dsp:nvSpPr>
        <dsp:cNvPr id="0" name=""/>
        <dsp:cNvSpPr/>
      </dsp:nvSpPr>
      <dsp:spPr>
        <a:xfrm>
          <a:off x="3899706" y="2718906"/>
          <a:ext cx="2716187" cy="162971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spela piano/trumpett/trummor/dragspel (ackordion) /fiol/gitar</a:t>
          </a:r>
        </a:p>
      </dsp:txBody>
      <dsp:txXfrm>
        <a:off x="3947439" y="2766639"/>
        <a:ext cx="2620721" cy="153424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565D02-B596-4A45-A74A-3BA8046EB255}">
      <dsp:nvSpPr>
        <dsp:cNvPr id="0" name=""/>
        <dsp:cNvSpPr/>
      </dsp:nvSpPr>
      <dsp:spPr>
        <a:xfrm>
          <a:off x="0" y="103529"/>
          <a:ext cx="6253721" cy="3357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Text C – På sommarstugan</a:t>
          </a:r>
        </a:p>
      </dsp:txBody>
      <dsp:txXfrm>
        <a:off x="16392" y="119921"/>
        <a:ext cx="6220937" cy="303006"/>
      </dsp:txXfrm>
    </dsp:sp>
    <dsp:sp modelId="{EDEFAC91-7F07-4578-9A14-B2261A1F7F99}">
      <dsp:nvSpPr>
        <dsp:cNvPr id="0" name=""/>
        <dsp:cNvSpPr/>
      </dsp:nvSpPr>
      <dsp:spPr>
        <a:xfrm>
          <a:off x="0" y="479639"/>
          <a:ext cx="6253721" cy="335790"/>
        </a:xfrm>
        <a:prstGeom prst="roundRect">
          <a:avLst/>
        </a:prstGeom>
        <a:solidFill>
          <a:schemeClr val="accent5">
            <a:hueOff val="-563212"/>
            <a:satOff val="-1452"/>
            <a:lumOff val="-9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• Lyssna på texten och läs texten tillsammans </a:t>
          </a:r>
        </a:p>
      </dsp:txBody>
      <dsp:txXfrm>
        <a:off x="16392" y="496031"/>
        <a:ext cx="6220937" cy="303006"/>
      </dsp:txXfrm>
    </dsp:sp>
    <dsp:sp modelId="{439EE1AE-3790-4466-9E40-C178BC648AFD}">
      <dsp:nvSpPr>
        <dsp:cNvPr id="0" name=""/>
        <dsp:cNvSpPr/>
      </dsp:nvSpPr>
      <dsp:spPr>
        <a:xfrm>
          <a:off x="0" y="855749"/>
          <a:ext cx="6253721" cy="335790"/>
        </a:xfrm>
        <a:prstGeom prst="roundRect">
          <a:avLst/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• Plocka 5-10 ord från texten och skriv dem till din ordlista </a:t>
          </a:r>
        </a:p>
      </dsp:txBody>
      <dsp:txXfrm>
        <a:off x="16392" y="872141"/>
        <a:ext cx="6220937" cy="303006"/>
      </dsp:txXfrm>
    </dsp:sp>
    <dsp:sp modelId="{0182BEAD-3EA9-4B14-8392-3700915E6824}">
      <dsp:nvSpPr>
        <dsp:cNvPr id="0" name=""/>
        <dsp:cNvSpPr/>
      </dsp:nvSpPr>
      <dsp:spPr>
        <a:xfrm>
          <a:off x="0" y="1231859"/>
          <a:ext cx="6253721" cy="335790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• Sök följande ord från texten: </a:t>
          </a:r>
        </a:p>
      </dsp:txBody>
      <dsp:txXfrm>
        <a:off x="16392" y="1248251"/>
        <a:ext cx="6220937" cy="303006"/>
      </dsp:txXfrm>
    </dsp:sp>
    <dsp:sp modelId="{5F8CBE72-785E-420C-9180-54C87DDD1A83}">
      <dsp:nvSpPr>
        <dsp:cNvPr id="0" name=""/>
        <dsp:cNvSpPr/>
      </dsp:nvSpPr>
      <dsp:spPr>
        <a:xfrm>
          <a:off x="0" y="1607969"/>
          <a:ext cx="6253721" cy="33579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• weekend </a:t>
          </a:r>
        </a:p>
      </dsp:txBody>
      <dsp:txXfrm>
        <a:off x="16392" y="1624361"/>
        <a:ext cx="6220937" cy="303006"/>
      </dsp:txXfrm>
    </dsp:sp>
    <dsp:sp modelId="{F60716E4-A47B-4126-B053-AED98BA54E93}">
      <dsp:nvSpPr>
        <dsp:cNvPr id="0" name=""/>
        <dsp:cNvSpPr/>
      </dsp:nvSpPr>
      <dsp:spPr>
        <a:xfrm>
          <a:off x="0" y="1984079"/>
          <a:ext cx="6253721" cy="335790"/>
        </a:xfrm>
        <a:prstGeom prst="roundRect">
          <a:avLst/>
        </a:prstGeom>
        <a:solidFill>
          <a:schemeClr val="accent5">
            <a:hueOff val="-2816059"/>
            <a:satOff val="-7258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• a friend </a:t>
          </a:r>
        </a:p>
      </dsp:txBody>
      <dsp:txXfrm>
        <a:off x="16392" y="2000471"/>
        <a:ext cx="6220937" cy="303006"/>
      </dsp:txXfrm>
    </dsp:sp>
    <dsp:sp modelId="{A8D9B75E-B1A7-41D3-9822-7A4C66B6B2FF}">
      <dsp:nvSpPr>
        <dsp:cNvPr id="0" name=""/>
        <dsp:cNvSpPr/>
      </dsp:nvSpPr>
      <dsp:spPr>
        <a:xfrm>
          <a:off x="0" y="2360189"/>
          <a:ext cx="6253721" cy="33579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• free (adjective) </a:t>
          </a:r>
        </a:p>
      </dsp:txBody>
      <dsp:txXfrm>
        <a:off x="16392" y="2376581"/>
        <a:ext cx="6220937" cy="303006"/>
      </dsp:txXfrm>
    </dsp:sp>
    <dsp:sp modelId="{CC208C85-7D5B-46F4-B087-7547AC07B572}">
      <dsp:nvSpPr>
        <dsp:cNvPr id="0" name=""/>
        <dsp:cNvSpPr/>
      </dsp:nvSpPr>
      <dsp:spPr>
        <a:xfrm>
          <a:off x="0" y="2736299"/>
          <a:ext cx="6253721" cy="335790"/>
        </a:xfrm>
        <a:prstGeom prst="roundRect">
          <a:avLst/>
        </a:prstGeom>
        <a:solidFill>
          <a:schemeClr val="accent5">
            <a:hueOff val="-3942483"/>
            <a:satOff val="-10161"/>
            <a:lumOff val="-68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• summer cottage </a:t>
          </a:r>
        </a:p>
      </dsp:txBody>
      <dsp:txXfrm>
        <a:off x="16392" y="2752691"/>
        <a:ext cx="6220937" cy="303006"/>
      </dsp:txXfrm>
    </dsp:sp>
    <dsp:sp modelId="{45FF49E4-9D6D-49C6-A864-0A065B402D0C}">
      <dsp:nvSpPr>
        <dsp:cNvPr id="0" name=""/>
        <dsp:cNvSpPr/>
      </dsp:nvSpPr>
      <dsp:spPr>
        <a:xfrm>
          <a:off x="0" y="3112409"/>
          <a:ext cx="6253721" cy="33579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• this weekend </a:t>
          </a:r>
        </a:p>
      </dsp:txBody>
      <dsp:txXfrm>
        <a:off x="16392" y="3128801"/>
        <a:ext cx="6220937" cy="303006"/>
      </dsp:txXfrm>
    </dsp:sp>
    <dsp:sp modelId="{1FD0954C-F146-43B2-9BA1-314AE3CA8242}">
      <dsp:nvSpPr>
        <dsp:cNvPr id="0" name=""/>
        <dsp:cNvSpPr/>
      </dsp:nvSpPr>
      <dsp:spPr>
        <a:xfrm>
          <a:off x="0" y="3488519"/>
          <a:ext cx="6253721" cy="335790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• in the city </a:t>
          </a:r>
        </a:p>
      </dsp:txBody>
      <dsp:txXfrm>
        <a:off x="16392" y="3504911"/>
        <a:ext cx="6220937" cy="303006"/>
      </dsp:txXfrm>
    </dsp:sp>
    <dsp:sp modelId="{A8C60E9C-A315-41F1-92BB-000BB603F0AD}">
      <dsp:nvSpPr>
        <dsp:cNvPr id="0" name=""/>
        <dsp:cNvSpPr/>
      </dsp:nvSpPr>
      <dsp:spPr>
        <a:xfrm>
          <a:off x="0" y="3864630"/>
          <a:ext cx="6253721" cy="335790"/>
        </a:xfrm>
        <a:prstGeom prst="roundRect">
          <a:avLst/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• go to sauna </a:t>
          </a:r>
        </a:p>
      </dsp:txBody>
      <dsp:txXfrm>
        <a:off x="16392" y="3881022"/>
        <a:ext cx="6220937" cy="303006"/>
      </dsp:txXfrm>
    </dsp:sp>
    <dsp:sp modelId="{063571B4-81F5-4B01-AB81-076D4322FAF6}">
      <dsp:nvSpPr>
        <dsp:cNvPr id="0" name=""/>
        <dsp:cNvSpPr/>
      </dsp:nvSpPr>
      <dsp:spPr>
        <a:xfrm>
          <a:off x="0" y="4240740"/>
          <a:ext cx="6253721" cy="335790"/>
        </a:xfrm>
        <a:prstGeom prst="roundRect">
          <a:avLst/>
        </a:prstGeom>
        <a:solidFill>
          <a:schemeClr val="accent5">
            <a:hueOff val="-6195331"/>
            <a:satOff val="-15967"/>
            <a:lumOff val="-107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• take it easy </a:t>
          </a:r>
        </a:p>
      </dsp:txBody>
      <dsp:txXfrm>
        <a:off x="16392" y="4257132"/>
        <a:ext cx="6220937" cy="303006"/>
      </dsp:txXfrm>
    </dsp:sp>
    <dsp:sp modelId="{897D6B16-A589-4355-A446-EA8F6BDBBC07}">
      <dsp:nvSpPr>
        <dsp:cNvPr id="0" name=""/>
        <dsp:cNvSpPr/>
      </dsp:nvSpPr>
      <dsp:spPr>
        <a:xfrm>
          <a:off x="0" y="4616850"/>
          <a:ext cx="6253721" cy="33579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• enough</a:t>
          </a:r>
        </a:p>
      </dsp:txBody>
      <dsp:txXfrm>
        <a:off x="16392" y="4633242"/>
        <a:ext cx="6220937" cy="30300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902F01-A193-401A-9A0A-99BE311DF562}">
      <dsp:nvSpPr>
        <dsp:cNvPr id="0" name=""/>
        <dsp:cNvSpPr/>
      </dsp:nvSpPr>
      <dsp:spPr>
        <a:xfrm>
          <a:off x="0" y="2700"/>
          <a:ext cx="629171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2BE09A-F78B-4585-8619-BA7B4F80A709}">
      <dsp:nvSpPr>
        <dsp:cNvPr id="0" name=""/>
        <dsp:cNvSpPr/>
      </dsp:nvSpPr>
      <dsp:spPr>
        <a:xfrm>
          <a:off x="0" y="2700"/>
          <a:ext cx="6291714" cy="502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Text C – På sommarstugan </a:t>
          </a:r>
        </a:p>
      </dsp:txBody>
      <dsp:txXfrm>
        <a:off x="0" y="2700"/>
        <a:ext cx="6291714" cy="502303"/>
      </dsp:txXfrm>
    </dsp:sp>
    <dsp:sp modelId="{527557AF-D39F-4BAB-8F46-52521DB2AF04}">
      <dsp:nvSpPr>
        <dsp:cNvPr id="0" name=""/>
        <dsp:cNvSpPr/>
      </dsp:nvSpPr>
      <dsp:spPr>
        <a:xfrm>
          <a:off x="0" y="505003"/>
          <a:ext cx="629171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F3B99F-21DC-40E4-BDDE-4B43EE5CDB6C}">
      <dsp:nvSpPr>
        <dsp:cNvPr id="0" name=""/>
        <dsp:cNvSpPr/>
      </dsp:nvSpPr>
      <dsp:spPr>
        <a:xfrm>
          <a:off x="0" y="505003"/>
          <a:ext cx="6291714" cy="502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• weekend = ett veckoslut / en helg (på veckoslut = on the weekend)</a:t>
          </a:r>
        </a:p>
      </dsp:txBody>
      <dsp:txXfrm>
        <a:off x="0" y="505003"/>
        <a:ext cx="6291714" cy="502303"/>
      </dsp:txXfrm>
    </dsp:sp>
    <dsp:sp modelId="{E87D9D64-6E34-4F09-B6B2-7B29C8BD7341}">
      <dsp:nvSpPr>
        <dsp:cNvPr id="0" name=""/>
        <dsp:cNvSpPr/>
      </dsp:nvSpPr>
      <dsp:spPr>
        <a:xfrm>
          <a:off x="0" y="1007306"/>
          <a:ext cx="629171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3C2767-C52B-40D7-BA97-09F49F5A3132}">
      <dsp:nvSpPr>
        <dsp:cNvPr id="0" name=""/>
        <dsp:cNvSpPr/>
      </dsp:nvSpPr>
      <dsp:spPr>
        <a:xfrm>
          <a:off x="0" y="1007306"/>
          <a:ext cx="6291714" cy="502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• a friend = en kompis, -en </a:t>
          </a:r>
        </a:p>
      </dsp:txBody>
      <dsp:txXfrm>
        <a:off x="0" y="1007306"/>
        <a:ext cx="6291714" cy="502303"/>
      </dsp:txXfrm>
    </dsp:sp>
    <dsp:sp modelId="{FE82CFB8-DB9D-48AD-BE0F-FE36AF9F17B3}">
      <dsp:nvSpPr>
        <dsp:cNvPr id="0" name=""/>
        <dsp:cNvSpPr/>
      </dsp:nvSpPr>
      <dsp:spPr>
        <a:xfrm>
          <a:off x="0" y="1509609"/>
          <a:ext cx="629171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2D1773-0101-406A-A4AF-6F63567E22A9}">
      <dsp:nvSpPr>
        <dsp:cNvPr id="0" name=""/>
        <dsp:cNvSpPr/>
      </dsp:nvSpPr>
      <dsp:spPr>
        <a:xfrm>
          <a:off x="0" y="1509609"/>
          <a:ext cx="6291714" cy="502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• free (adjective) = ledig, ledigt, lediga </a:t>
          </a:r>
        </a:p>
      </dsp:txBody>
      <dsp:txXfrm>
        <a:off x="0" y="1509609"/>
        <a:ext cx="6291714" cy="502303"/>
      </dsp:txXfrm>
    </dsp:sp>
    <dsp:sp modelId="{C1AA7A6D-8D6A-45FC-896A-28B26A467C6D}">
      <dsp:nvSpPr>
        <dsp:cNvPr id="0" name=""/>
        <dsp:cNvSpPr/>
      </dsp:nvSpPr>
      <dsp:spPr>
        <a:xfrm>
          <a:off x="0" y="2011912"/>
          <a:ext cx="629171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37D703-99C2-41DE-B230-0689DDC42B46}">
      <dsp:nvSpPr>
        <dsp:cNvPr id="0" name=""/>
        <dsp:cNvSpPr/>
      </dsp:nvSpPr>
      <dsp:spPr>
        <a:xfrm>
          <a:off x="0" y="2011912"/>
          <a:ext cx="6291714" cy="502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• sommer cottage = en sommarstuga, -n </a:t>
          </a:r>
        </a:p>
      </dsp:txBody>
      <dsp:txXfrm>
        <a:off x="0" y="2011912"/>
        <a:ext cx="6291714" cy="502303"/>
      </dsp:txXfrm>
    </dsp:sp>
    <dsp:sp modelId="{E9B9C21E-189D-4C14-8CC1-F9735EFCEAF4}">
      <dsp:nvSpPr>
        <dsp:cNvPr id="0" name=""/>
        <dsp:cNvSpPr/>
      </dsp:nvSpPr>
      <dsp:spPr>
        <a:xfrm>
          <a:off x="0" y="2514215"/>
          <a:ext cx="629171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526867-8578-48A2-91C9-1B5C9DC9CF9D}">
      <dsp:nvSpPr>
        <dsp:cNvPr id="0" name=""/>
        <dsp:cNvSpPr/>
      </dsp:nvSpPr>
      <dsp:spPr>
        <a:xfrm>
          <a:off x="0" y="2514215"/>
          <a:ext cx="6291714" cy="502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• this weekend = i helgen </a:t>
          </a:r>
        </a:p>
      </dsp:txBody>
      <dsp:txXfrm>
        <a:off x="0" y="2514215"/>
        <a:ext cx="6291714" cy="502303"/>
      </dsp:txXfrm>
    </dsp:sp>
    <dsp:sp modelId="{62CB1023-C5D4-4EE7-866A-5557BB8106B5}">
      <dsp:nvSpPr>
        <dsp:cNvPr id="0" name=""/>
        <dsp:cNvSpPr/>
      </dsp:nvSpPr>
      <dsp:spPr>
        <a:xfrm>
          <a:off x="0" y="3016519"/>
          <a:ext cx="629171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4054F7-8F22-4DFD-851C-7DD9C19AADE1}">
      <dsp:nvSpPr>
        <dsp:cNvPr id="0" name=""/>
        <dsp:cNvSpPr/>
      </dsp:nvSpPr>
      <dsp:spPr>
        <a:xfrm>
          <a:off x="0" y="3016519"/>
          <a:ext cx="6291714" cy="502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• in the city = i stan </a:t>
          </a:r>
        </a:p>
      </dsp:txBody>
      <dsp:txXfrm>
        <a:off x="0" y="3016519"/>
        <a:ext cx="6291714" cy="502303"/>
      </dsp:txXfrm>
    </dsp:sp>
    <dsp:sp modelId="{890E6C7E-7D2C-41B8-BF39-05882CBBA124}">
      <dsp:nvSpPr>
        <dsp:cNvPr id="0" name=""/>
        <dsp:cNvSpPr/>
      </dsp:nvSpPr>
      <dsp:spPr>
        <a:xfrm>
          <a:off x="0" y="3518822"/>
          <a:ext cx="629171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5415A9-AE41-4566-B653-C29E9C87210E}">
      <dsp:nvSpPr>
        <dsp:cNvPr id="0" name=""/>
        <dsp:cNvSpPr/>
      </dsp:nvSpPr>
      <dsp:spPr>
        <a:xfrm>
          <a:off x="0" y="3518822"/>
          <a:ext cx="6291714" cy="502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• go to sauna = bada bastu </a:t>
          </a:r>
        </a:p>
      </dsp:txBody>
      <dsp:txXfrm>
        <a:off x="0" y="3518822"/>
        <a:ext cx="6291714" cy="502303"/>
      </dsp:txXfrm>
    </dsp:sp>
    <dsp:sp modelId="{9B1972CA-003D-45C5-A824-8EC7473AEA15}">
      <dsp:nvSpPr>
        <dsp:cNvPr id="0" name=""/>
        <dsp:cNvSpPr/>
      </dsp:nvSpPr>
      <dsp:spPr>
        <a:xfrm>
          <a:off x="0" y="4021125"/>
          <a:ext cx="629171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11B658-4809-4829-AB0D-EC7A4E48A78C}">
      <dsp:nvSpPr>
        <dsp:cNvPr id="0" name=""/>
        <dsp:cNvSpPr/>
      </dsp:nvSpPr>
      <dsp:spPr>
        <a:xfrm>
          <a:off x="0" y="4021125"/>
          <a:ext cx="6291714" cy="502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• take it easy = ta det lugnt </a:t>
          </a:r>
        </a:p>
      </dsp:txBody>
      <dsp:txXfrm>
        <a:off x="0" y="4021125"/>
        <a:ext cx="6291714" cy="502303"/>
      </dsp:txXfrm>
    </dsp:sp>
    <dsp:sp modelId="{2EE50025-C6F7-421C-8D14-8DA0416B428D}">
      <dsp:nvSpPr>
        <dsp:cNvPr id="0" name=""/>
        <dsp:cNvSpPr/>
      </dsp:nvSpPr>
      <dsp:spPr>
        <a:xfrm>
          <a:off x="0" y="4523428"/>
          <a:ext cx="629171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9B9889-1CEB-49F1-A0CB-2130DECDDC4B}">
      <dsp:nvSpPr>
        <dsp:cNvPr id="0" name=""/>
        <dsp:cNvSpPr/>
      </dsp:nvSpPr>
      <dsp:spPr>
        <a:xfrm>
          <a:off x="0" y="4523428"/>
          <a:ext cx="6291714" cy="502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• enough = tillräckligt </a:t>
          </a:r>
        </a:p>
      </dsp:txBody>
      <dsp:txXfrm>
        <a:off x="0" y="4523428"/>
        <a:ext cx="6291714" cy="502303"/>
      </dsp:txXfrm>
    </dsp:sp>
    <dsp:sp modelId="{0AF7F57E-663D-43CD-9543-794B0EAD40C8}">
      <dsp:nvSpPr>
        <dsp:cNvPr id="0" name=""/>
        <dsp:cNvSpPr/>
      </dsp:nvSpPr>
      <dsp:spPr>
        <a:xfrm>
          <a:off x="0" y="5025731"/>
          <a:ext cx="629171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6AB794-7CF3-4693-9BF6-9D79C6517A1A}">
      <dsp:nvSpPr>
        <dsp:cNvPr id="0" name=""/>
        <dsp:cNvSpPr/>
      </dsp:nvSpPr>
      <dsp:spPr>
        <a:xfrm>
          <a:off x="0" y="5025731"/>
          <a:ext cx="6291714" cy="502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• Om isen är tillräckligt stark, … </a:t>
          </a:r>
        </a:p>
      </dsp:txBody>
      <dsp:txXfrm>
        <a:off x="0" y="5025731"/>
        <a:ext cx="6291714" cy="50230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B32930-1A1F-47E3-BC33-8E641819EEBF}">
      <dsp:nvSpPr>
        <dsp:cNvPr id="0" name=""/>
        <dsp:cNvSpPr/>
      </dsp:nvSpPr>
      <dsp:spPr>
        <a:xfrm>
          <a:off x="0" y="2700"/>
          <a:ext cx="629171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A83719-BC8D-4900-B83D-8F72B46B2085}">
      <dsp:nvSpPr>
        <dsp:cNvPr id="0" name=""/>
        <dsp:cNvSpPr/>
      </dsp:nvSpPr>
      <dsp:spPr>
        <a:xfrm>
          <a:off x="0" y="2700"/>
          <a:ext cx="6291714" cy="920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Text 5A – I en liten röd stuga…</a:t>
          </a:r>
        </a:p>
      </dsp:txBody>
      <dsp:txXfrm>
        <a:off x="0" y="2700"/>
        <a:ext cx="6291714" cy="920888"/>
      </dsp:txXfrm>
    </dsp:sp>
    <dsp:sp modelId="{9F8B9D0F-F250-4296-BB1B-8B7B73118CFA}">
      <dsp:nvSpPr>
        <dsp:cNvPr id="0" name=""/>
        <dsp:cNvSpPr/>
      </dsp:nvSpPr>
      <dsp:spPr>
        <a:xfrm>
          <a:off x="0" y="923589"/>
          <a:ext cx="629171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A9E425-19A4-4F59-9DD9-66020EA3BCDD}">
      <dsp:nvSpPr>
        <dsp:cNvPr id="0" name=""/>
        <dsp:cNvSpPr/>
      </dsp:nvSpPr>
      <dsp:spPr>
        <a:xfrm>
          <a:off x="0" y="923589"/>
          <a:ext cx="6291714" cy="920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• Lyssna på texten </a:t>
          </a:r>
        </a:p>
      </dsp:txBody>
      <dsp:txXfrm>
        <a:off x="0" y="923589"/>
        <a:ext cx="6291714" cy="920888"/>
      </dsp:txXfrm>
    </dsp:sp>
    <dsp:sp modelId="{74D43AFD-1939-4D4C-8223-32CDCB035A43}">
      <dsp:nvSpPr>
        <dsp:cNvPr id="0" name=""/>
        <dsp:cNvSpPr/>
      </dsp:nvSpPr>
      <dsp:spPr>
        <a:xfrm>
          <a:off x="0" y="1844478"/>
          <a:ext cx="629171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9873C6-C755-42EF-ACDD-158F8AC37C11}">
      <dsp:nvSpPr>
        <dsp:cNvPr id="0" name=""/>
        <dsp:cNvSpPr/>
      </dsp:nvSpPr>
      <dsp:spPr>
        <a:xfrm>
          <a:off x="0" y="1844478"/>
          <a:ext cx="6291714" cy="920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• Läs texten tillsammans </a:t>
          </a:r>
        </a:p>
      </dsp:txBody>
      <dsp:txXfrm>
        <a:off x="0" y="1844478"/>
        <a:ext cx="6291714" cy="920888"/>
      </dsp:txXfrm>
    </dsp:sp>
    <dsp:sp modelId="{9FCBBFFF-70FC-438D-84EB-767BCA6AAED7}">
      <dsp:nvSpPr>
        <dsp:cNvPr id="0" name=""/>
        <dsp:cNvSpPr/>
      </dsp:nvSpPr>
      <dsp:spPr>
        <a:xfrm>
          <a:off x="0" y="2765367"/>
          <a:ext cx="629171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7C2654-105F-44FA-BF3D-5939896849C4}">
      <dsp:nvSpPr>
        <dsp:cNvPr id="0" name=""/>
        <dsp:cNvSpPr/>
      </dsp:nvSpPr>
      <dsp:spPr>
        <a:xfrm>
          <a:off x="0" y="2765367"/>
          <a:ext cx="6291714" cy="920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• Plocka 5 nya verb, 5 nya substantiv och 5 nya adjektiv från texten </a:t>
          </a:r>
        </a:p>
      </dsp:txBody>
      <dsp:txXfrm>
        <a:off x="0" y="2765367"/>
        <a:ext cx="6291714" cy="920888"/>
      </dsp:txXfrm>
    </dsp:sp>
    <dsp:sp modelId="{7A489FB6-FFE9-4712-BBED-3BF8F8C456DB}">
      <dsp:nvSpPr>
        <dsp:cNvPr id="0" name=""/>
        <dsp:cNvSpPr/>
      </dsp:nvSpPr>
      <dsp:spPr>
        <a:xfrm>
          <a:off x="0" y="3686256"/>
          <a:ext cx="629171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927DFD-CE90-45B3-A70F-62A73838FDB5}">
      <dsp:nvSpPr>
        <dsp:cNvPr id="0" name=""/>
        <dsp:cNvSpPr/>
      </dsp:nvSpPr>
      <dsp:spPr>
        <a:xfrm>
          <a:off x="0" y="3686256"/>
          <a:ext cx="6291714" cy="920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• Find words that have something to do with clothing and add them to our vocabulary •</a:t>
          </a:r>
        </a:p>
      </dsp:txBody>
      <dsp:txXfrm>
        <a:off x="0" y="3686256"/>
        <a:ext cx="6291714" cy="920888"/>
      </dsp:txXfrm>
    </dsp:sp>
    <dsp:sp modelId="{6C16FA44-67BB-418B-B188-B3F60D3EA0AA}">
      <dsp:nvSpPr>
        <dsp:cNvPr id="0" name=""/>
        <dsp:cNvSpPr/>
      </dsp:nvSpPr>
      <dsp:spPr>
        <a:xfrm>
          <a:off x="0" y="4607145"/>
          <a:ext cx="629171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7716F6-134D-4791-9867-9BA0588F0786}">
      <dsp:nvSpPr>
        <dsp:cNvPr id="0" name=""/>
        <dsp:cNvSpPr/>
      </dsp:nvSpPr>
      <dsp:spPr>
        <a:xfrm>
          <a:off x="0" y="4607145"/>
          <a:ext cx="6291714" cy="920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Övningar A1-A2</a:t>
          </a:r>
        </a:p>
      </dsp:txBody>
      <dsp:txXfrm>
        <a:off x="0" y="4607145"/>
        <a:ext cx="6291714" cy="92088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276B66-EE0D-438B-8399-312E551B6F1F}">
      <dsp:nvSpPr>
        <dsp:cNvPr id="0" name=""/>
        <dsp:cNvSpPr/>
      </dsp:nvSpPr>
      <dsp:spPr>
        <a:xfrm>
          <a:off x="0" y="0"/>
          <a:ext cx="6900512" cy="106140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Case of indirect word order </a:t>
          </a:r>
        </a:p>
      </dsp:txBody>
      <dsp:txXfrm>
        <a:off x="51814" y="51814"/>
        <a:ext cx="6796884" cy="957778"/>
      </dsp:txXfrm>
    </dsp:sp>
    <dsp:sp modelId="{2D2B5E2C-4BDE-44AD-80A4-8BF130686E0E}">
      <dsp:nvSpPr>
        <dsp:cNvPr id="0" name=""/>
        <dsp:cNvSpPr/>
      </dsp:nvSpPr>
      <dsp:spPr>
        <a:xfrm>
          <a:off x="0" y="1121240"/>
          <a:ext cx="6900512" cy="1061406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Om solen skiner och det är varmt,  behöver jag en baddräkt.</a:t>
          </a:r>
        </a:p>
      </dsp:txBody>
      <dsp:txXfrm>
        <a:off x="51814" y="1173054"/>
        <a:ext cx="6796884" cy="957778"/>
      </dsp:txXfrm>
    </dsp:sp>
    <dsp:sp modelId="{386BA733-4A3C-4AEE-AD95-991E23C5D883}">
      <dsp:nvSpPr>
        <dsp:cNvPr id="0" name=""/>
        <dsp:cNvSpPr/>
      </dsp:nvSpPr>
      <dsp:spPr>
        <a:xfrm>
          <a:off x="0" y="2237367"/>
          <a:ext cx="6900512" cy="1061406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• A subordinate clause can start a phrase in the same way as an adverbial would.</a:t>
          </a:r>
        </a:p>
      </dsp:txBody>
      <dsp:txXfrm>
        <a:off x="51814" y="2289181"/>
        <a:ext cx="6796884" cy="957778"/>
      </dsp:txXfrm>
    </dsp:sp>
    <dsp:sp modelId="{B51C930B-9C18-4830-8834-1873B1525847}">
      <dsp:nvSpPr>
        <dsp:cNvPr id="0" name=""/>
        <dsp:cNvSpPr/>
      </dsp:nvSpPr>
      <dsp:spPr>
        <a:xfrm>
          <a:off x="0" y="3353493"/>
          <a:ext cx="6900512" cy="1061406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• The main clause has a reversed word order – verb before the subject </a:t>
          </a:r>
        </a:p>
      </dsp:txBody>
      <dsp:txXfrm>
        <a:off x="51814" y="3405307"/>
        <a:ext cx="6796884" cy="957778"/>
      </dsp:txXfrm>
    </dsp:sp>
    <dsp:sp modelId="{1828C903-018B-476B-A93E-5FB7EAC2B6F4}">
      <dsp:nvSpPr>
        <dsp:cNvPr id="0" name=""/>
        <dsp:cNvSpPr/>
      </dsp:nvSpPr>
      <dsp:spPr>
        <a:xfrm>
          <a:off x="0" y="4469620"/>
          <a:ext cx="6900512" cy="1061406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• General rule: the verb is always in the second place applies here as well – the subordinate clause is in the first place, the main verb of the main clause is in the second place (marked with red).</a:t>
          </a:r>
        </a:p>
      </dsp:txBody>
      <dsp:txXfrm>
        <a:off x="51814" y="4521434"/>
        <a:ext cx="6796884" cy="95777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3F35F2-9762-4C8D-8C6B-549DD78F3CB7}">
      <dsp:nvSpPr>
        <dsp:cNvPr id="0" name=""/>
        <dsp:cNvSpPr/>
      </dsp:nvSpPr>
      <dsp:spPr>
        <a:xfrm>
          <a:off x="0" y="188648"/>
          <a:ext cx="10515600" cy="6715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SUBSTANTIV - PLURALIS </a:t>
          </a:r>
        </a:p>
      </dsp:txBody>
      <dsp:txXfrm>
        <a:off x="32784" y="221432"/>
        <a:ext cx="10450032" cy="606012"/>
      </dsp:txXfrm>
    </dsp:sp>
    <dsp:sp modelId="{56AFB60A-C656-4BB5-9971-8EEA0841DEAF}">
      <dsp:nvSpPr>
        <dsp:cNvPr id="0" name=""/>
        <dsp:cNvSpPr/>
      </dsp:nvSpPr>
      <dsp:spPr>
        <a:xfrm>
          <a:off x="0" y="940869"/>
          <a:ext cx="10515600" cy="6715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Five different categories for nouns depending how they are declined.</a:t>
          </a:r>
        </a:p>
      </dsp:txBody>
      <dsp:txXfrm>
        <a:off x="32784" y="973653"/>
        <a:ext cx="10450032" cy="606012"/>
      </dsp:txXfrm>
    </dsp:sp>
    <dsp:sp modelId="{09EF8414-F7B5-49A0-9E37-F5B97B755982}">
      <dsp:nvSpPr>
        <dsp:cNvPr id="0" name=""/>
        <dsp:cNvSpPr/>
      </dsp:nvSpPr>
      <dsp:spPr>
        <a:xfrm>
          <a:off x="0" y="1612449"/>
          <a:ext cx="10515600" cy="255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1 </a:t>
          </a:r>
          <a:r>
            <a:rPr lang="en-US" sz="2200" kern="1200" dirty="0" err="1"/>
            <a:t>en</a:t>
          </a:r>
          <a:r>
            <a:rPr lang="en-US" sz="2200" kern="1200" dirty="0"/>
            <a:t> </a:t>
          </a:r>
          <a:r>
            <a:rPr lang="en-US" sz="2200" kern="1200" dirty="0" err="1"/>
            <a:t>skola</a:t>
          </a:r>
          <a:r>
            <a:rPr lang="en-US" sz="2200" kern="1200" dirty="0"/>
            <a:t>, </a:t>
          </a:r>
          <a:r>
            <a:rPr lang="en-US" sz="2200" kern="1200" dirty="0" err="1"/>
            <a:t>skolan</a:t>
          </a:r>
          <a:r>
            <a:rPr lang="en-US" sz="2200" kern="1200" dirty="0"/>
            <a:t>, </a:t>
          </a:r>
          <a:r>
            <a:rPr lang="en-US" sz="2200" kern="1200" dirty="0" err="1"/>
            <a:t>skolor</a:t>
          </a:r>
          <a:r>
            <a:rPr lang="en-US" sz="2200" kern="1200" dirty="0"/>
            <a:t>, </a:t>
          </a:r>
          <a:r>
            <a:rPr lang="en-US" sz="2200" kern="1200" dirty="0" err="1"/>
            <a:t>skolorna</a:t>
          </a:r>
          <a:r>
            <a:rPr lang="en-US" sz="2200" kern="1200" dirty="0"/>
            <a:t> -OR, -ORNA Singular form ends with an –a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2 </a:t>
          </a:r>
          <a:r>
            <a:rPr lang="en-US" sz="2200" kern="1200" dirty="0" err="1"/>
            <a:t>en</a:t>
          </a:r>
          <a:r>
            <a:rPr lang="en-US" sz="2200" kern="1200" dirty="0"/>
            <a:t> </a:t>
          </a:r>
          <a:r>
            <a:rPr lang="en-US" sz="2200" kern="1200" dirty="0" err="1"/>
            <a:t>pojke</a:t>
          </a:r>
          <a:r>
            <a:rPr lang="en-US" sz="2200" kern="1200" dirty="0"/>
            <a:t>, </a:t>
          </a:r>
          <a:r>
            <a:rPr lang="en-US" sz="2200" kern="1200" dirty="0" err="1"/>
            <a:t>pojken</a:t>
          </a:r>
          <a:r>
            <a:rPr lang="en-US" sz="2200" kern="1200" dirty="0"/>
            <a:t>, </a:t>
          </a:r>
          <a:r>
            <a:rPr lang="en-US" sz="2200" kern="1200" dirty="0" err="1"/>
            <a:t>pojkar</a:t>
          </a:r>
          <a:r>
            <a:rPr lang="en-US" sz="2200" kern="1200" dirty="0"/>
            <a:t>, </a:t>
          </a:r>
          <a:r>
            <a:rPr lang="en-US" sz="2200" kern="1200" dirty="0" err="1"/>
            <a:t>pojkarna</a:t>
          </a:r>
          <a:r>
            <a:rPr lang="en-US" sz="2200" kern="1200" dirty="0"/>
            <a:t> -AR, -ARNA For example words ending with –</a:t>
          </a:r>
          <a:r>
            <a:rPr lang="en-US" sz="2200" kern="1200" dirty="0" err="1"/>
            <a:t>ing</a:t>
          </a:r>
          <a:r>
            <a:rPr lang="en-US" sz="2200" kern="1200" dirty="0"/>
            <a:t> and –e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3 </a:t>
          </a:r>
          <a:r>
            <a:rPr lang="en-US" sz="2200" kern="1200" dirty="0" err="1"/>
            <a:t>en</a:t>
          </a:r>
          <a:r>
            <a:rPr lang="en-US" sz="2200" kern="1200" dirty="0"/>
            <a:t> </a:t>
          </a:r>
          <a:r>
            <a:rPr lang="en-US" sz="2200" kern="1200" dirty="0" err="1"/>
            <a:t>familj</a:t>
          </a:r>
          <a:r>
            <a:rPr lang="en-US" sz="2200" kern="1200" dirty="0"/>
            <a:t>, </a:t>
          </a:r>
          <a:r>
            <a:rPr lang="en-US" sz="2200" kern="1200" dirty="0" err="1"/>
            <a:t>familjen</a:t>
          </a:r>
          <a:r>
            <a:rPr lang="en-US" sz="2200" kern="1200" dirty="0"/>
            <a:t>, </a:t>
          </a:r>
          <a:r>
            <a:rPr lang="en-US" sz="2200" kern="1200" dirty="0" err="1"/>
            <a:t>familjer</a:t>
          </a:r>
          <a:r>
            <a:rPr lang="en-US" sz="2200" kern="1200" dirty="0"/>
            <a:t>, </a:t>
          </a:r>
          <a:r>
            <a:rPr lang="en-US" sz="2200" kern="1200" dirty="0" err="1"/>
            <a:t>familjerna</a:t>
          </a:r>
          <a:r>
            <a:rPr lang="en-US" sz="2200" kern="1200" dirty="0"/>
            <a:t>   -ER, -ERNA For example foreign words, words with emphasis elsewhere than on the first syllable, -</a:t>
          </a:r>
          <a:r>
            <a:rPr lang="en-US" sz="2200" kern="1200" dirty="0" err="1"/>
            <a:t>tion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4 </a:t>
          </a:r>
          <a:r>
            <a:rPr lang="en-US" sz="2200" kern="1200" dirty="0" err="1"/>
            <a:t>ett</a:t>
          </a:r>
          <a:r>
            <a:rPr lang="en-US" sz="2200" kern="1200" dirty="0"/>
            <a:t> </a:t>
          </a:r>
          <a:r>
            <a:rPr lang="en-US" sz="2200" kern="1200" dirty="0" err="1"/>
            <a:t>foto</a:t>
          </a:r>
          <a:r>
            <a:rPr lang="en-US" sz="2200" kern="1200" dirty="0"/>
            <a:t>, </a:t>
          </a:r>
          <a:r>
            <a:rPr lang="en-US" sz="2200" kern="1200" dirty="0" err="1"/>
            <a:t>fotot</a:t>
          </a:r>
          <a:r>
            <a:rPr lang="en-US" sz="2200" kern="1200" dirty="0"/>
            <a:t>, </a:t>
          </a:r>
          <a:r>
            <a:rPr lang="en-US" sz="2200" kern="1200" dirty="0" err="1"/>
            <a:t>foton</a:t>
          </a:r>
          <a:r>
            <a:rPr lang="en-US" sz="2200" kern="1200" dirty="0"/>
            <a:t>, </a:t>
          </a:r>
          <a:r>
            <a:rPr lang="en-US" sz="2200" kern="1200" dirty="0" err="1"/>
            <a:t>fotona</a:t>
          </a:r>
          <a:r>
            <a:rPr lang="en-US" sz="2200" kern="1200" dirty="0"/>
            <a:t> -N, -NA </a:t>
          </a:r>
          <a:r>
            <a:rPr lang="en-US" sz="2200" kern="1200" dirty="0" err="1"/>
            <a:t>ett</a:t>
          </a:r>
          <a:r>
            <a:rPr lang="en-US" sz="2200" kern="1200" dirty="0"/>
            <a:t>-gender words that end in a vowel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5 </a:t>
          </a:r>
          <a:r>
            <a:rPr lang="en-US" sz="2200" kern="1200" dirty="0" err="1"/>
            <a:t>ett</a:t>
          </a:r>
          <a:r>
            <a:rPr lang="en-US" sz="2200" kern="1200" dirty="0"/>
            <a:t> </a:t>
          </a:r>
          <a:r>
            <a:rPr lang="en-US" sz="2200" kern="1200" dirty="0" err="1"/>
            <a:t>hus</a:t>
          </a:r>
          <a:r>
            <a:rPr lang="en-US" sz="2200" kern="1200" dirty="0"/>
            <a:t>, </a:t>
          </a:r>
          <a:r>
            <a:rPr lang="en-US" sz="2200" kern="1200" dirty="0" err="1"/>
            <a:t>huset</a:t>
          </a:r>
          <a:r>
            <a:rPr lang="en-US" sz="2200" kern="1200" dirty="0"/>
            <a:t>, </a:t>
          </a:r>
          <a:r>
            <a:rPr lang="en-US" sz="2200" kern="1200" dirty="0" err="1"/>
            <a:t>hus</a:t>
          </a:r>
          <a:r>
            <a:rPr lang="en-US" sz="2200" kern="1200" dirty="0"/>
            <a:t>_, </a:t>
          </a:r>
          <a:r>
            <a:rPr lang="en-US" sz="2200" kern="1200" dirty="0" err="1"/>
            <a:t>husen</a:t>
          </a:r>
          <a:r>
            <a:rPr lang="en-US" sz="2200" kern="1200" dirty="0"/>
            <a:t> - , -EN </a:t>
          </a:r>
          <a:r>
            <a:rPr lang="en-US" sz="2200" kern="1200" dirty="0" err="1"/>
            <a:t>ett</a:t>
          </a:r>
          <a:r>
            <a:rPr lang="en-US" sz="2200" kern="1200" dirty="0"/>
            <a:t>-gender words that end in a consonant </a:t>
          </a:r>
        </a:p>
      </dsp:txBody>
      <dsp:txXfrm>
        <a:off x="0" y="1612449"/>
        <a:ext cx="10515600" cy="255024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C8B8EF-795F-419A-9EBC-BE38B8AB07B4}">
      <dsp:nvSpPr>
        <dsp:cNvPr id="0" name=""/>
        <dsp:cNvSpPr/>
      </dsp:nvSpPr>
      <dsp:spPr>
        <a:xfrm>
          <a:off x="0" y="49617"/>
          <a:ext cx="6291714" cy="40774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Text B – I en klädbutik </a:t>
          </a:r>
        </a:p>
      </dsp:txBody>
      <dsp:txXfrm>
        <a:off x="19904" y="69521"/>
        <a:ext cx="6251906" cy="367937"/>
      </dsp:txXfrm>
    </dsp:sp>
    <dsp:sp modelId="{56943FFA-6727-4837-9239-6969AB42A95D}">
      <dsp:nvSpPr>
        <dsp:cNvPr id="0" name=""/>
        <dsp:cNvSpPr/>
      </dsp:nvSpPr>
      <dsp:spPr>
        <a:xfrm>
          <a:off x="0" y="506322"/>
          <a:ext cx="6291714" cy="407745"/>
        </a:xfrm>
        <a:prstGeom prst="roundRect">
          <a:avLst/>
        </a:prstGeom>
        <a:solidFill>
          <a:schemeClr val="accent5">
            <a:hueOff val="-614413"/>
            <a:satOff val="-1584"/>
            <a:lumOff val="-10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• Lyssna på texten </a:t>
          </a:r>
        </a:p>
      </dsp:txBody>
      <dsp:txXfrm>
        <a:off x="19904" y="526226"/>
        <a:ext cx="6251906" cy="367937"/>
      </dsp:txXfrm>
    </dsp:sp>
    <dsp:sp modelId="{78A00D46-6EC8-47EB-BF2B-7AC7C7DC2AFC}">
      <dsp:nvSpPr>
        <dsp:cNvPr id="0" name=""/>
        <dsp:cNvSpPr/>
      </dsp:nvSpPr>
      <dsp:spPr>
        <a:xfrm>
          <a:off x="0" y="963027"/>
          <a:ext cx="6291714" cy="407745"/>
        </a:xfrm>
        <a:prstGeom prst="roundRect">
          <a:avLst/>
        </a:prstGeom>
        <a:solidFill>
          <a:schemeClr val="accent5">
            <a:hueOff val="-1228826"/>
            <a:satOff val="-3167"/>
            <a:lumOff val="-21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• Läs texten tillsammans </a:t>
          </a:r>
        </a:p>
      </dsp:txBody>
      <dsp:txXfrm>
        <a:off x="19904" y="982931"/>
        <a:ext cx="6251906" cy="367937"/>
      </dsp:txXfrm>
    </dsp:sp>
    <dsp:sp modelId="{320BE2CD-217E-402F-BFE4-53C9C2770665}">
      <dsp:nvSpPr>
        <dsp:cNvPr id="0" name=""/>
        <dsp:cNvSpPr/>
      </dsp:nvSpPr>
      <dsp:spPr>
        <a:xfrm>
          <a:off x="0" y="1419732"/>
          <a:ext cx="6291714" cy="407745"/>
        </a:xfrm>
        <a:prstGeom prst="roundRect">
          <a:avLst/>
        </a:prstGeom>
        <a:solidFill>
          <a:schemeClr val="accent5">
            <a:hueOff val="-1843239"/>
            <a:satOff val="-4751"/>
            <a:lumOff val="-32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• Plocka 5 nya verb och 5 nya substantiv </a:t>
          </a:r>
        </a:p>
      </dsp:txBody>
      <dsp:txXfrm>
        <a:off x="19904" y="1439636"/>
        <a:ext cx="6251906" cy="367937"/>
      </dsp:txXfrm>
    </dsp:sp>
    <dsp:sp modelId="{39756DF4-DAE0-468E-B5EA-9E58091D4D81}">
      <dsp:nvSpPr>
        <dsp:cNvPr id="0" name=""/>
        <dsp:cNvSpPr/>
      </dsp:nvSpPr>
      <dsp:spPr>
        <a:xfrm>
          <a:off x="0" y="1876437"/>
          <a:ext cx="6291714" cy="407745"/>
        </a:xfrm>
        <a:prstGeom prst="roundRect">
          <a:avLst/>
        </a:prstGeom>
        <a:solidFill>
          <a:schemeClr val="accent5">
            <a:hueOff val="-2457652"/>
            <a:satOff val="-6334"/>
            <a:lumOff val="-42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• Decline the following nouns in plural: </a:t>
          </a:r>
        </a:p>
      </dsp:txBody>
      <dsp:txXfrm>
        <a:off x="19904" y="1896341"/>
        <a:ext cx="6251906" cy="367937"/>
      </dsp:txXfrm>
    </dsp:sp>
    <dsp:sp modelId="{45336694-C45B-4E01-8D86-75D29257E420}">
      <dsp:nvSpPr>
        <dsp:cNvPr id="0" name=""/>
        <dsp:cNvSpPr/>
      </dsp:nvSpPr>
      <dsp:spPr>
        <a:xfrm>
          <a:off x="0" y="2333142"/>
          <a:ext cx="6291714" cy="407745"/>
        </a:xfrm>
        <a:prstGeom prst="roundRect">
          <a:avLst/>
        </a:prstGeom>
        <a:solidFill>
          <a:schemeClr val="accent5">
            <a:hueOff val="-3072065"/>
            <a:satOff val="-7918"/>
            <a:lumOff val="-53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• en strumpa 1 </a:t>
          </a:r>
        </a:p>
      </dsp:txBody>
      <dsp:txXfrm>
        <a:off x="19904" y="2353046"/>
        <a:ext cx="6251906" cy="367937"/>
      </dsp:txXfrm>
    </dsp:sp>
    <dsp:sp modelId="{04EFF1F3-1D21-4821-A90C-5BBA646D8329}">
      <dsp:nvSpPr>
        <dsp:cNvPr id="0" name=""/>
        <dsp:cNvSpPr/>
      </dsp:nvSpPr>
      <dsp:spPr>
        <a:xfrm>
          <a:off x="0" y="2789847"/>
          <a:ext cx="6291714" cy="407745"/>
        </a:xfrm>
        <a:prstGeom prst="roundRect">
          <a:avLst/>
        </a:prstGeom>
        <a:solidFill>
          <a:schemeClr val="accent5">
            <a:hueOff val="-3686478"/>
            <a:satOff val="-9501"/>
            <a:lumOff val="-64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• en tröja 1 </a:t>
          </a:r>
        </a:p>
      </dsp:txBody>
      <dsp:txXfrm>
        <a:off x="19904" y="2809751"/>
        <a:ext cx="6251906" cy="367937"/>
      </dsp:txXfrm>
    </dsp:sp>
    <dsp:sp modelId="{7AE9CAE2-1243-4815-B42C-9DC06F8F2B86}">
      <dsp:nvSpPr>
        <dsp:cNvPr id="0" name=""/>
        <dsp:cNvSpPr/>
      </dsp:nvSpPr>
      <dsp:spPr>
        <a:xfrm>
          <a:off x="0" y="3246552"/>
          <a:ext cx="6291714" cy="407745"/>
        </a:xfrm>
        <a:prstGeom prst="roundRect">
          <a:avLst/>
        </a:prstGeom>
        <a:solidFill>
          <a:schemeClr val="accent5">
            <a:hueOff val="-4300891"/>
            <a:satOff val="-11085"/>
            <a:lumOff val="-748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• </a:t>
          </a:r>
          <a:r>
            <a:rPr lang="en-US" sz="1700" kern="1200" dirty="0" err="1"/>
            <a:t>en</a:t>
          </a:r>
          <a:r>
            <a:rPr lang="en-US" sz="1700" kern="1200" dirty="0"/>
            <a:t> </a:t>
          </a:r>
          <a:r>
            <a:rPr lang="en-US" sz="1700" kern="1200" dirty="0" err="1"/>
            <a:t>storlek</a:t>
          </a:r>
          <a:r>
            <a:rPr lang="en-US" sz="1700" kern="1200" dirty="0"/>
            <a:t> 2 </a:t>
          </a:r>
        </a:p>
      </dsp:txBody>
      <dsp:txXfrm>
        <a:off x="19904" y="3266456"/>
        <a:ext cx="6251906" cy="367937"/>
      </dsp:txXfrm>
    </dsp:sp>
    <dsp:sp modelId="{06D424E1-D9A3-4CC1-9D7E-7A8121E03ECB}">
      <dsp:nvSpPr>
        <dsp:cNvPr id="0" name=""/>
        <dsp:cNvSpPr/>
      </dsp:nvSpPr>
      <dsp:spPr>
        <a:xfrm>
          <a:off x="0" y="3703257"/>
          <a:ext cx="6291714" cy="407745"/>
        </a:xfrm>
        <a:prstGeom prst="roundRect">
          <a:avLst/>
        </a:prstGeom>
        <a:solidFill>
          <a:schemeClr val="accent5">
            <a:hueOff val="-4915304"/>
            <a:satOff val="-12668"/>
            <a:lumOff val="-85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• ett par 5 </a:t>
          </a:r>
        </a:p>
      </dsp:txBody>
      <dsp:txXfrm>
        <a:off x="19904" y="3723161"/>
        <a:ext cx="6251906" cy="367937"/>
      </dsp:txXfrm>
    </dsp:sp>
    <dsp:sp modelId="{F0ABC9F8-A6E3-42F2-ACDF-EA53AD5B40A1}">
      <dsp:nvSpPr>
        <dsp:cNvPr id="0" name=""/>
        <dsp:cNvSpPr/>
      </dsp:nvSpPr>
      <dsp:spPr>
        <a:xfrm>
          <a:off x="0" y="4159962"/>
          <a:ext cx="6291714" cy="407745"/>
        </a:xfrm>
        <a:prstGeom prst="roundRect">
          <a:avLst/>
        </a:prstGeom>
        <a:solidFill>
          <a:schemeClr val="accent5">
            <a:hueOff val="-5529717"/>
            <a:satOff val="-14252"/>
            <a:lumOff val="-96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• ett kort 5 </a:t>
          </a:r>
        </a:p>
      </dsp:txBody>
      <dsp:txXfrm>
        <a:off x="19904" y="4179866"/>
        <a:ext cx="6251906" cy="367937"/>
      </dsp:txXfrm>
    </dsp:sp>
    <dsp:sp modelId="{B5F8C2B0-23C2-4C14-A0E7-C5E25F24208B}">
      <dsp:nvSpPr>
        <dsp:cNvPr id="0" name=""/>
        <dsp:cNvSpPr/>
      </dsp:nvSpPr>
      <dsp:spPr>
        <a:xfrm>
          <a:off x="0" y="4616667"/>
          <a:ext cx="6291714" cy="407745"/>
        </a:xfrm>
        <a:prstGeom prst="roundRect">
          <a:avLst/>
        </a:prstGeom>
        <a:solidFill>
          <a:schemeClr val="accent5">
            <a:hueOff val="-6144130"/>
            <a:satOff val="-15835"/>
            <a:lumOff val="-106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• ett kvitto 4 </a:t>
          </a:r>
        </a:p>
      </dsp:txBody>
      <dsp:txXfrm>
        <a:off x="19904" y="4636571"/>
        <a:ext cx="6251906" cy="367937"/>
      </dsp:txXfrm>
    </dsp:sp>
    <dsp:sp modelId="{9D89DF45-1278-461A-9A77-195373FFD62F}">
      <dsp:nvSpPr>
        <dsp:cNvPr id="0" name=""/>
        <dsp:cNvSpPr/>
      </dsp:nvSpPr>
      <dsp:spPr>
        <a:xfrm>
          <a:off x="0" y="5073372"/>
          <a:ext cx="6291714" cy="40774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• Övningar B1-B3 på sidorna 81-8</a:t>
          </a:r>
        </a:p>
      </dsp:txBody>
      <dsp:txXfrm>
        <a:off x="19904" y="5093276"/>
        <a:ext cx="6251906" cy="367937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F6DFCB-F219-4080-82D9-2AA0B5A3875F}">
      <dsp:nvSpPr>
        <dsp:cNvPr id="0" name=""/>
        <dsp:cNvSpPr/>
      </dsp:nvSpPr>
      <dsp:spPr>
        <a:xfrm>
          <a:off x="0" y="121033"/>
          <a:ext cx="1969915" cy="118194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About clothes </a:t>
          </a:r>
        </a:p>
      </dsp:txBody>
      <dsp:txXfrm>
        <a:off x="0" y="121033"/>
        <a:ext cx="1969915" cy="1181949"/>
      </dsp:txXfrm>
    </dsp:sp>
    <dsp:sp modelId="{9B136E8D-5A2E-411E-BBE9-B39D4CA78DD6}">
      <dsp:nvSpPr>
        <dsp:cNvPr id="0" name=""/>
        <dsp:cNvSpPr/>
      </dsp:nvSpPr>
      <dsp:spPr>
        <a:xfrm>
          <a:off x="2166906" y="121033"/>
          <a:ext cx="1969915" cy="1181949"/>
        </a:xfrm>
        <a:prstGeom prst="rect">
          <a:avLst/>
        </a:prstGeom>
        <a:solidFill>
          <a:schemeClr val="accent2">
            <a:hueOff val="-161707"/>
            <a:satOff val="-9325"/>
            <a:lumOff val="9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• klä på sig = to put on (clothes) </a:t>
          </a:r>
        </a:p>
      </dsp:txBody>
      <dsp:txXfrm>
        <a:off x="2166906" y="121033"/>
        <a:ext cx="1969915" cy="1181949"/>
      </dsp:txXfrm>
    </dsp:sp>
    <dsp:sp modelId="{137F1F12-5B45-493B-8952-510D476F31F3}">
      <dsp:nvSpPr>
        <dsp:cNvPr id="0" name=""/>
        <dsp:cNvSpPr/>
      </dsp:nvSpPr>
      <dsp:spPr>
        <a:xfrm>
          <a:off x="4333813" y="121033"/>
          <a:ext cx="1969915" cy="1181949"/>
        </a:xfrm>
        <a:prstGeom prst="rect">
          <a:avLst/>
        </a:prstGeom>
        <a:solidFill>
          <a:schemeClr val="accent2">
            <a:hueOff val="-323414"/>
            <a:satOff val="-18651"/>
            <a:lumOff val="19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• ha på sig = to have something on (clothes) </a:t>
          </a:r>
        </a:p>
      </dsp:txBody>
      <dsp:txXfrm>
        <a:off x="4333813" y="121033"/>
        <a:ext cx="1969915" cy="1181949"/>
      </dsp:txXfrm>
    </dsp:sp>
    <dsp:sp modelId="{37DA2498-D97C-492A-A30C-D6A894584F33}">
      <dsp:nvSpPr>
        <dsp:cNvPr id="0" name=""/>
        <dsp:cNvSpPr/>
      </dsp:nvSpPr>
      <dsp:spPr>
        <a:xfrm>
          <a:off x="0" y="1499974"/>
          <a:ext cx="1969915" cy="1181949"/>
        </a:xfrm>
        <a:prstGeom prst="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• Vad har du på dig i dag? </a:t>
          </a:r>
        </a:p>
      </dsp:txBody>
      <dsp:txXfrm>
        <a:off x="0" y="1499974"/>
        <a:ext cx="1969915" cy="1181949"/>
      </dsp:txXfrm>
    </dsp:sp>
    <dsp:sp modelId="{CE827796-FF62-4315-8341-6054D7A1D622}">
      <dsp:nvSpPr>
        <dsp:cNvPr id="0" name=""/>
        <dsp:cNvSpPr/>
      </dsp:nvSpPr>
      <dsp:spPr>
        <a:xfrm>
          <a:off x="2166906" y="1499974"/>
          <a:ext cx="1969915" cy="1181949"/>
        </a:xfrm>
        <a:prstGeom prst="rect">
          <a:avLst/>
        </a:prstGeom>
        <a:solidFill>
          <a:schemeClr val="accent2">
            <a:hueOff val="-646828"/>
            <a:satOff val="-37301"/>
            <a:lumOff val="38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• Jag har (på mig) en overall och en t-tröja och strumpor på mig idag. </a:t>
          </a:r>
        </a:p>
      </dsp:txBody>
      <dsp:txXfrm>
        <a:off x="2166906" y="1499974"/>
        <a:ext cx="1969915" cy="1181949"/>
      </dsp:txXfrm>
    </dsp:sp>
    <dsp:sp modelId="{919DB68B-9CDA-48D3-AFF2-ACAB5AA5CFE9}">
      <dsp:nvSpPr>
        <dsp:cNvPr id="0" name=""/>
        <dsp:cNvSpPr/>
      </dsp:nvSpPr>
      <dsp:spPr>
        <a:xfrm>
          <a:off x="4333813" y="1499974"/>
          <a:ext cx="1969915" cy="1181949"/>
        </a:xfrm>
        <a:prstGeom prst="rect">
          <a:avLst/>
        </a:prstGeom>
        <a:solidFill>
          <a:schemeClr val="accent2">
            <a:hueOff val="-808535"/>
            <a:satOff val="-46627"/>
            <a:lumOff val="47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• Two possible places for på mig </a:t>
          </a:r>
        </a:p>
      </dsp:txBody>
      <dsp:txXfrm>
        <a:off x="4333813" y="1499974"/>
        <a:ext cx="1969915" cy="1181949"/>
      </dsp:txXfrm>
    </dsp:sp>
    <dsp:sp modelId="{851106CD-801D-41EB-8751-4C86EA0D4E05}">
      <dsp:nvSpPr>
        <dsp:cNvPr id="0" name=""/>
        <dsp:cNvSpPr/>
      </dsp:nvSpPr>
      <dsp:spPr>
        <a:xfrm>
          <a:off x="0" y="2878915"/>
          <a:ext cx="1969915" cy="1181949"/>
        </a:xfrm>
        <a:prstGeom prst="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• Vad klär du på dig på kvällen? </a:t>
          </a:r>
        </a:p>
      </dsp:txBody>
      <dsp:txXfrm>
        <a:off x="0" y="2878915"/>
        <a:ext cx="1969915" cy="1181949"/>
      </dsp:txXfrm>
    </dsp:sp>
    <dsp:sp modelId="{F9FA5F71-D084-45A6-971C-5FFAD35C28C9}">
      <dsp:nvSpPr>
        <dsp:cNvPr id="0" name=""/>
        <dsp:cNvSpPr/>
      </dsp:nvSpPr>
      <dsp:spPr>
        <a:xfrm>
          <a:off x="2166906" y="2878915"/>
          <a:ext cx="1969915" cy="1181949"/>
        </a:xfrm>
        <a:prstGeom prst="rect">
          <a:avLst/>
        </a:prstGeom>
        <a:solidFill>
          <a:schemeClr val="accent2">
            <a:hueOff val="-1131949"/>
            <a:satOff val="-65277"/>
            <a:lumOff val="67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• Jag klär på mig … </a:t>
          </a:r>
        </a:p>
      </dsp:txBody>
      <dsp:txXfrm>
        <a:off x="2166906" y="2878915"/>
        <a:ext cx="1969915" cy="1181949"/>
      </dsp:txXfrm>
    </dsp:sp>
    <dsp:sp modelId="{145269AB-B232-40AF-A776-FB15AB503AF1}">
      <dsp:nvSpPr>
        <dsp:cNvPr id="0" name=""/>
        <dsp:cNvSpPr/>
      </dsp:nvSpPr>
      <dsp:spPr>
        <a:xfrm>
          <a:off x="4333813" y="2878915"/>
          <a:ext cx="1969915" cy="1181949"/>
        </a:xfrm>
        <a:prstGeom prst="rect">
          <a:avLst/>
        </a:prstGeom>
        <a:solidFill>
          <a:schemeClr val="accent2">
            <a:hueOff val="-1293656"/>
            <a:satOff val="-74603"/>
            <a:lumOff val="76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• På kvällen klär jag på mig ett nattlinne. </a:t>
          </a:r>
        </a:p>
      </dsp:txBody>
      <dsp:txXfrm>
        <a:off x="4333813" y="2878915"/>
        <a:ext cx="1969915" cy="1181949"/>
      </dsp:txXfrm>
    </dsp:sp>
    <dsp:sp modelId="{965DCDF3-F417-4C79-9204-F3C4FD75A98E}">
      <dsp:nvSpPr>
        <dsp:cNvPr id="0" name=""/>
        <dsp:cNvSpPr/>
      </dsp:nvSpPr>
      <dsp:spPr>
        <a:xfrm>
          <a:off x="2166906" y="4257855"/>
          <a:ext cx="1969915" cy="1181949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• På kvällarna … = in the evenings (= usually</a:t>
          </a:r>
        </a:p>
      </dsp:txBody>
      <dsp:txXfrm>
        <a:off x="2166906" y="4257855"/>
        <a:ext cx="1969915" cy="11819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7FEB5-0DDE-4A78-8F08-48FEEE29AF30}">
      <dsp:nvSpPr>
        <dsp:cNvPr id="0" name=""/>
        <dsp:cNvSpPr/>
      </dsp:nvSpPr>
      <dsp:spPr>
        <a:xfrm>
          <a:off x="322194" y="195"/>
          <a:ext cx="3948484" cy="394848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Kapitel 4 – Hobbyer och fritid </a:t>
          </a:r>
        </a:p>
      </dsp:txBody>
      <dsp:txXfrm>
        <a:off x="900436" y="578437"/>
        <a:ext cx="2792000" cy="2792000"/>
      </dsp:txXfrm>
    </dsp:sp>
    <dsp:sp modelId="{F462A98E-0EBC-4B97-8CDD-8E6C86A02979}">
      <dsp:nvSpPr>
        <dsp:cNvPr id="0" name=""/>
        <dsp:cNvSpPr/>
      </dsp:nvSpPr>
      <dsp:spPr>
        <a:xfrm rot="5400000">
          <a:off x="4596428" y="1451263"/>
          <a:ext cx="1381969" cy="1046348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3F269C-C07C-444B-B1EA-EDC6C2FF3A43}">
      <dsp:nvSpPr>
        <dsp:cNvPr id="0" name=""/>
        <dsp:cNvSpPr/>
      </dsp:nvSpPr>
      <dsp:spPr>
        <a:xfrm>
          <a:off x="6244921" y="195"/>
          <a:ext cx="3948484" cy="394848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• Do you know any hobby-related words that could be the same in Swedish as in English? </a:t>
          </a:r>
        </a:p>
      </dsp:txBody>
      <dsp:txXfrm>
        <a:off x="6823163" y="578437"/>
        <a:ext cx="2792000" cy="279200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3DDDDC-38B8-4A89-9324-C89BC0188EF0}">
      <dsp:nvSpPr>
        <dsp:cNvPr id="0" name=""/>
        <dsp:cNvSpPr/>
      </dsp:nvSpPr>
      <dsp:spPr>
        <a:xfrm>
          <a:off x="0" y="0"/>
          <a:ext cx="673544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74CE12-0576-4ECA-84AB-70E61A66E58E}">
      <dsp:nvSpPr>
        <dsp:cNvPr id="0" name=""/>
        <dsp:cNvSpPr/>
      </dsp:nvSpPr>
      <dsp:spPr>
        <a:xfrm>
          <a:off x="0" y="0"/>
          <a:ext cx="6735443" cy="695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Adjektiv </a:t>
          </a:r>
        </a:p>
      </dsp:txBody>
      <dsp:txXfrm>
        <a:off x="0" y="0"/>
        <a:ext cx="6735443" cy="695575"/>
      </dsp:txXfrm>
    </dsp:sp>
    <dsp:sp modelId="{5E449C53-66D2-47B7-BC56-91D28971808F}">
      <dsp:nvSpPr>
        <dsp:cNvPr id="0" name=""/>
        <dsp:cNvSpPr/>
      </dsp:nvSpPr>
      <dsp:spPr>
        <a:xfrm>
          <a:off x="0" y="695575"/>
          <a:ext cx="673544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428D0C-2EAE-42F2-AC6B-B6AC6B13CA38}">
      <dsp:nvSpPr>
        <dsp:cNvPr id="0" name=""/>
        <dsp:cNvSpPr/>
      </dsp:nvSpPr>
      <dsp:spPr>
        <a:xfrm>
          <a:off x="0" y="695575"/>
          <a:ext cx="6735443" cy="695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fin, fint, fina </a:t>
          </a:r>
        </a:p>
      </dsp:txBody>
      <dsp:txXfrm>
        <a:off x="0" y="695575"/>
        <a:ext cx="6735443" cy="695575"/>
      </dsp:txXfrm>
    </dsp:sp>
    <dsp:sp modelId="{BDEA1F47-9F17-4486-882C-C57C2531760D}">
      <dsp:nvSpPr>
        <dsp:cNvPr id="0" name=""/>
        <dsp:cNvSpPr/>
      </dsp:nvSpPr>
      <dsp:spPr>
        <a:xfrm>
          <a:off x="0" y="1391150"/>
          <a:ext cx="673544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E44499-61E3-4633-994C-3E1A3F283D56}">
      <dsp:nvSpPr>
        <dsp:cNvPr id="0" name=""/>
        <dsp:cNvSpPr/>
      </dsp:nvSpPr>
      <dsp:spPr>
        <a:xfrm>
          <a:off x="0" y="1391150"/>
          <a:ext cx="6735443" cy="695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• Adjectives usually have three forms – en-gender form, ett-gender form and pluralform.</a:t>
          </a:r>
        </a:p>
      </dsp:txBody>
      <dsp:txXfrm>
        <a:off x="0" y="1391150"/>
        <a:ext cx="6735443" cy="695575"/>
      </dsp:txXfrm>
    </dsp:sp>
    <dsp:sp modelId="{12E2877B-0736-49F2-ADD9-46CD5D52CDB6}">
      <dsp:nvSpPr>
        <dsp:cNvPr id="0" name=""/>
        <dsp:cNvSpPr/>
      </dsp:nvSpPr>
      <dsp:spPr>
        <a:xfrm>
          <a:off x="0" y="2086725"/>
          <a:ext cx="673544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79D1C2-1647-45B6-88FC-64DD50843358}">
      <dsp:nvSpPr>
        <dsp:cNvPr id="0" name=""/>
        <dsp:cNvSpPr/>
      </dsp:nvSpPr>
      <dsp:spPr>
        <a:xfrm>
          <a:off x="0" y="2086725"/>
          <a:ext cx="6735443" cy="695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• Always check the noun you are referring to – en or ett? Singular or plural? </a:t>
          </a:r>
        </a:p>
      </dsp:txBody>
      <dsp:txXfrm>
        <a:off x="0" y="2086725"/>
        <a:ext cx="6735443" cy="695575"/>
      </dsp:txXfrm>
    </dsp:sp>
    <dsp:sp modelId="{191359C7-3D40-4003-86FF-919CDD7B4422}">
      <dsp:nvSpPr>
        <dsp:cNvPr id="0" name=""/>
        <dsp:cNvSpPr/>
      </dsp:nvSpPr>
      <dsp:spPr>
        <a:xfrm>
          <a:off x="0" y="2782301"/>
          <a:ext cx="673544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04B69E-B132-4022-A926-3E59E75D6243}">
      <dsp:nvSpPr>
        <dsp:cNvPr id="0" name=""/>
        <dsp:cNvSpPr/>
      </dsp:nvSpPr>
      <dsp:spPr>
        <a:xfrm>
          <a:off x="0" y="2782301"/>
          <a:ext cx="6735443" cy="695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Remember: gender and number! en ett plural </a:t>
          </a:r>
        </a:p>
      </dsp:txBody>
      <dsp:txXfrm>
        <a:off x="0" y="2782301"/>
        <a:ext cx="6735443" cy="695575"/>
      </dsp:txXfrm>
    </dsp:sp>
    <dsp:sp modelId="{AFEF4B56-703B-41FB-9445-65B59974887E}">
      <dsp:nvSpPr>
        <dsp:cNvPr id="0" name=""/>
        <dsp:cNvSpPr/>
      </dsp:nvSpPr>
      <dsp:spPr>
        <a:xfrm>
          <a:off x="0" y="3477876"/>
          <a:ext cx="673544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99743C-644D-4B3C-AC3D-ED5AE710EC4A}">
      <dsp:nvSpPr>
        <dsp:cNvPr id="0" name=""/>
        <dsp:cNvSpPr/>
      </dsp:nvSpPr>
      <dsp:spPr>
        <a:xfrm>
          <a:off x="0" y="3477876"/>
          <a:ext cx="6735443" cy="695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en tröja 1 + vit, vitt, vita = en vit tröja </a:t>
          </a:r>
        </a:p>
      </dsp:txBody>
      <dsp:txXfrm>
        <a:off x="0" y="3477876"/>
        <a:ext cx="6735443" cy="695575"/>
      </dsp:txXfrm>
    </dsp:sp>
    <dsp:sp modelId="{0D6A1DBA-99E7-4984-9D96-A587998CCFFA}">
      <dsp:nvSpPr>
        <dsp:cNvPr id="0" name=""/>
        <dsp:cNvSpPr/>
      </dsp:nvSpPr>
      <dsp:spPr>
        <a:xfrm>
          <a:off x="0" y="4173451"/>
          <a:ext cx="673544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F11EF0-1E85-4D4A-A7AB-956E8E18211F}">
      <dsp:nvSpPr>
        <dsp:cNvPr id="0" name=""/>
        <dsp:cNvSpPr/>
      </dsp:nvSpPr>
      <dsp:spPr>
        <a:xfrm>
          <a:off x="0" y="4173451"/>
          <a:ext cx="6735443" cy="695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ett bälte 4 + ny, nytt, nya = ett nytt bälte </a:t>
          </a:r>
        </a:p>
      </dsp:txBody>
      <dsp:txXfrm>
        <a:off x="0" y="4173451"/>
        <a:ext cx="6735443" cy="695575"/>
      </dsp:txXfrm>
    </dsp:sp>
    <dsp:sp modelId="{059B3FDA-B1B5-408B-B210-027D31877272}">
      <dsp:nvSpPr>
        <dsp:cNvPr id="0" name=""/>
        <dsp:cNvSpPr/>
      </dsp:nvSpPr>
      <dsp:spPr>
        <a:xfrm>
          <a:off x="0" y="4869026"/>
          <a:ext cx="673544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B1905F-5959-4770-8626-4E530BA5ADF9}">
      <dsp:nvSpPr>
        <dsp:cNvPr id="0" name=""/>
        <dsp:cNvSpPr/>
      </dsp:nvSpPr>
      <dsp:spPr>
        <a:xfrm>
          <a:off x="0" y="4869026"/>
          <a:ext cx="6735443" cy="695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en sko 3 + fin, fint, fina = fina skor (pl.)</a:t>
          </a:r>
        </a:p>
      </dsp:txBody>
      <dsp:txXfrm>
        <a:off x="0" y="4869026"/>
        <a:ext cx="6735443" cy="695575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54BF7E-907F-4ACF-94E1-0A621C205845}">
      <dsp:nvSpPr>
        <dsp:cNvPr id="0" name=""/>
        <dsp:cNvSpPr/>
      </dsp:nvSpPr>
      <dsp:spPr>
        <a:xfrm>
          <a:off x="0" y="679"/>
          <a:ext cx="673544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0076E9-2E91-443E-8A4E-030B45229F6A}">
      <dsp:nvSpPr>
        <dsp:cNvPr id="0" name=""/>
        <dsp:cNvSpPr/>
      </dsp:nvSpPr>
      <dsp:spPr>
        <a:xfrm>
          <a:off x="0" y="679"/>
          <a:ext cx="6735443" cy="618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Exeptional declentions (colors) </a:t>
          </a:r>
        </a:p>
      </dsp:txBody>
      <dsp:txXfrm>
        <a:off x="0" y="679"/>
        <a:ext cx="6735443" cy="618138"/>
      </dsp:txXfrm>
    </dsp:sp>
    <dsp:sp modelId="{05986D82-0846-4FFE-87CA-90F8BD7ACDC2}">
      <dsp:nvSpPr>
        <dsp:cNvPr id="0" name=""/>
        <dsp:cNvSpPr/>
      </dsp:nvSpPr>
      <dsp:spPr>
        <a:xfrm>
          <a:off x="0" y="618817"/>
          <a:ext cx="673544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4119BC-F5EA-43BB-A03C-EF273A88D29E}">
      <dsp:nvSpPr>
        <dsp:cNvPr id="0" name=""/>
        <dsp:cNvSpPr/>
      </dsp:nvSpPr>
      <dsp:spPr>
        <a:xfrm>
          <a:off x="0" y="618817"/>
          <a:ext cx="6735443" cy="618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• </a:t>
          </a:r>
          <a:r>
            <a:rPr lang="en-US" sz="2800" kern="1200" dirty="0" err="1"/>
            <a:t>blå</a:t>
          </a:r>
          <a:r>
            <a:rPr lang="en-US" sz="2800" kern="1200" dirty="0"/>
            <a:t>, </a:t>
          </a:r>
          <a:r>
            <a:rPr lang="en-US" sz="2800" kern="1200" dirty="0" err="1"/>
            <a:t>blått</a:t>
          </a:r>
          <a:r>
            <a:rPr lang="en-US" sz="2800" kern="1200" dirty="0"/>
            <a:t>, </a:t>
          </a:r>
          <a:r>
            <a:rPr lang="en-US" sz="2800" kern="1200" dirty="0" err="1"/>
            <a:t>blå</a:t>
          </a:r>
          <a:r>
            <a:rPr lang="en-US" sz="2800" kern="1200" dirty="0"/>
            <a:t>(a) </a:t>
          </a:r>
        </a:p>
      </dsp:txBody>
      <dsp:txXfrm>
        <a:off x="0" y="618817"/>
        <a:ext cx="6735443" cy="618138"/>
      </dsp:txXfrm>
    </dsp:sp>
    <dsp:sp modelId="{0901A7BC-6C20-4496-862C-0D6262962B37}">
      <dsp:nvSpPr>
        <dsp:cNvPr id="0" name=""/>
        <dsp:cNvSpPr/>
      </dsp:nvSpPr>
      <dsp:spPr>
        <a:xfrm>
          <a:off x="0" y="1236955"/>
          <a:ext cx="673544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8EBF3F-6636-4CA8-8D6D-EF8897FF66BE}">
      <dsp:nvSpPr>
        <dsp:cNvPr id="0" name=""/>
        <dsp:cNvSpPr/>
      </dsp:nvSpPr>
      <dsp:spPr>
        <a:xfrm>
          <a:off x="0" y="1236955"/>
          <a:ext cx="6735443" cy="618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• vit, vitt, vita </a:t>
          </a:r>
        </a:p>
      </dsp:txBody>
      <dsp:txXfrm>
        <a:off x="0" y="1236955"/>
        <a:ext cx="6735443" cy="618138"/>
      </dsp:txXfrm>
    </dsp:sp>
    <dsp:sp modelId="{B86F4C6B-D2FE-4F2D-85B7-446D37BE547B}">
      <dsp:nvSpPr>
        <dsp:cNvPr id="0" name=""/>
        <dsp:cNvSpPr/>
      </dsp:nvSpPr>
      <dsp:spPr>
        <a:xfrm>
          <a:off x="0" y="1855093"/>
          <a:ext cx="673544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900539-BB90-473D-B7DE-A4DEA887A699}">
      <dsp:nvSpPr>
        <dsp:cNvPr id="0" name=""/>
        <dsp:cNvSpPr/>
      </dsp:nvSpPr>
      <dsp:spPr>
        <a:xfrm>
          <a:off x="0" y="1855093"/>
          <a:ext cx="6735443" cy="618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• </a:t>
          </a:r>
          <a:r>
            <a:rPr lang="en-US" sz="2800" kern="1200" dirty="0" err="1"/>
            <a:t>grå</a:t>
          </a:r>
          <a:r>
            <a:rPr lang="en-US" sz="2800" kern="1200" dirty="0"/>
            <a:t>, </a:t>
          </a:r>
          <a:r>
            <a:rPr lang="en-US" sz="2800" kern="1200" dirty="0" err="1"/>
            <a:t>grått</a:t>
          </a:r>
          <a:r>
            <a:rPr lang="en-US" sz="2800" kern="1200" dirty="0"/>
            <a:t>, </a:t>
          </a:r>
          <a:r>
            <a:rPr lang="en-US" sz="2800" kern="1200" dirty="0" err="1"/>
            <a:t>grå</a:t>
          </a:r>
          <a:r>
            <a:rPr lang="en-US" sz="2800" kern="1200" dirty="0"/>
            <a:t>(a) </a:t>
          </a:r>
        </a:p>
      </dsp:txBody>
      <dsp:txXfrm>
        <a:off x="0" y="1855093"/>
        <a:ext cx="6735443" cy="618138"/>
      </dsp:txXfrm>
    </dsp:sp>
    <dsp:sp modelId="{866F8632-90A2-464E-BFD0-2D8432516697}">
      <dsp:nvSpPr>
        <dsp:cNvPr id="0" name=""/>
        <dsp:cNvSpPr/>
      </dsp:nvSpPr>
      <dsp:spPr>
        <a:xfrm>
          <a:off x="0" y="2473231"/>
          <a:ext cx="673544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4BC49A-561D-4F23-988A-9D907E21C07F}">
      <dsp:nvSpPr>
        <dsp:cNvPr id="0" name=""/>
        <dsp:cNvSpPr/>
      </dsp:nvSpPr>
      <dsp:spPr>
        <a:xfrm>
          <a:off x="0" y="2473231"/>
          <a:ext cx="6735443" cy="618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• röd, rött, röda </a:t>
          </a:r>
        </a:p>
      </dsp:txBody>
      <dsp:txXfrm>
        <a:off x="0" y="2473231"/>
        <a:ext cx="6735443" cy="618138"/>
      </dsp:txXfrm>
    </dsp:sp>
    <dsp:sp modelId="{6E6E22A9-1C87-4BAA-B121-06CA9A2B3D56}">
      <dsp:nvSpPr>
        <dsp:cNvPr id="0" name=""/>
        <dsp:cNvSpPr/>
      </dsp:nvSpPr>
      <dsp:spPr>
        <a:xfrm>
          <a:off x="0" y="3091370"/>
          <a:ext cx="673544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E52D9C-7C4C-4E9C-824A-49E7D5E86BE7}">
      <dsp:nvSpPr>
        <dsp:cNvPr id="0" name=""/>
        <dsp:cNvSpPr/>
      </dsp:nvSpPr>
      <dsp:spPr>
        <a:xfrm>
          <a:off x="0" y="3091370"/>
          <a:ext cx="6735443" cy="618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two T’s in ett-gender form</a:t>
          </a:r>
        </a:p>
      </dsp:txBody>
      <dsp:txXfrm>
        <a:off x="0" y="3091370"/>
        <a:ext cx="6735443" cy="618138"/>
      </dsp:txXfrm>
    </dsp:sp>
    <dsp:sp modelId="{10CDF6E7-1CB1-49E7-A901-30BB3B3B9F06}">
      <dsp:nvSpPr>
        <dsp:cNvPr id="0" name=""/>
        <dsp:cNvSpPr/>
      </dsp:nvSpPr>
      <dsp:spPr>
        <a:xfrm>
          <a:off x="0" y="3709508"/>
          <a:ext cx="673544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9269CE-803D-4425-BAD2-7E573A985DDA}">
      <dsp:nvSpPr>
        <dsp:cNvPr id="0" name=""/>
        <dsp:cNvSpPr/>
      </dsp:nvSpPr>
      <dsp:spPr>
        <a:xfrm>
          <a:off x="0" y="3709508"/>
          <a:ext cx="6735443" cy="618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• orange </a:t>
          </a:r>
        </a:p>
      </dsp:txBody>
      <dsp:txXfrm>
        <a:off x="0" y="3709508"/>
        <a:ext cx="6735443" cy="618138"/>
      </dsp:txXfrm>
    </dsp:sp>
    <dsp:sp modelId="{479B6335-7B2C-4B5B-871F-C7FD95707115}">
      <dsp:nvSpPr>
        <dsp:cNvPr id="0" name=""/>
        <dsp:cNvSpPr/>
      </dsp:nvSpPr>
      <dsp:spPr>
        <a:xfrm>
          <a:off x="0" y="4327646"/>
          <a:ext cx="673544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3F3094-D8D0-4142-8F0F-34FF9282FCC4}">
      <dsp:nvSpPr>
        <dsp:cNvPr id="0" name=""/>
        <dsp:cNvSpPr/>
      </dsp:nvSpPr>
      <dsp:spPr>
        <a:xfrm>
          <a:off x="0" y="4327646"/>
          <a:ext cx="6735443" cy="618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• beige </a:t>
          </a:r>
        </a:p>
      </dsp:txBody>
      <dsp:txXfrm>
        <a:off x="0" y="4327646"/>
        <a:ext cx="6735443" cy="618138"/>
      </dsp:txXfrm>
    </dsp:sp>
    <dsp:sp modelId="{070F834D-6BBA-42ED-BA38-2FE2FAF44D19}">
      <dsp:nvSpPr>
        <dsp:cNvPr id="0" name=""/>
        <dsp:cNvSpPr/>
      </dsp:nvSpPr>
      <dsp:spPr>
        <a:xfrm>
          <a:off x="0" y="4945784"/>
          <a:ext cx="673544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CCBD10-895A-4664-BC11-0DEB53796852}">
      <dsp:nvSpPr>
        <dsp:cNvPr id="0" name=""/>
        <dsp:cNvSpPr/>
      </dsp:nvSpPr>
      <dsp:spPr>
        <a:xfrm>
          <a:off x="0" y="4945784"/>
          <a:ext cx="6735443" cy="618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only one form</a:t>
          </a:r>
        </a:p>
      </dsp:txBody>
      <dsp:txXfrm>
        <a:off x="0" y="4945784"/>
        <a:ext cx="6735443" cy="618138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632740-B3FB-472F-A2BE-488421F10400}">
      <dsp:nvSpPr>
        <dsp:cNvPr id="0" name=""/>
        <dsp:cNvSpPr/>
      </dsp:nvSpPr>
      <dsp:spPr>
        <a:xfrm>
          <a:off x="0" y="679"/>
          <a:ext cx="673544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DAAC53-A26C-4654-85FB-89FF3FDCFEFC}">
      <dsp:nvSpPr>
        <dsp:cNvPr id="0" name=""/>
        <dsp:cNvSpPr/>
      </dsp:nvSpPr>
      <dsp:spPr>
        <a:xfrm>
          <a:off x="0" y="679"/>
          <a:ext cx="6735443" cy="794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Adjektiv </a:t>
          </a:r>
        </a:p>
      </dsp:txBody>
      <dsp:txXfrm>
        <a:off x="0" y="679"/>
        <a:ext cx="6735443" cy="794749"/>
      </dsp:txXfrm>
    </dsp:sp>
    <dsp:sp modelId="{F69ABCDC-470B-4749-BA16-1CE3737F4461}">
      <dsp:nvSpPr>
        <dsp:cNvPr id="0" name=""/>
        <dsp:cNvSpPr/>
      </dsp:nvSpPr>
      <dsp:spPr>
        <a:xfrm>
          <a:off x="0" y="795428"/>
          <a:ext cx="673544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698138-E042-44DA-9AA5-5B53B63A6131}">
      <dsp:nvSpPr>
        <dsp:cNvPr id="0" name=""/>
        <dsp:cNvSpPr/>
      </dsp:nvSpPr>
      <dsp:spPr>
        <a:xfrm>
          <a:off x="0" y="795428"/>
          <a:ext cx="6735443" cy="794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Exeption:</a:t>
          </a:r>
        </a:p>
      </dsp:txBody>
      <dsp:txXfrm>
        <a:off x="0" y="795428"/>
        <a:ext cx="6735443" cy="794749"/>
      </dsp:txXfrm>
    </dsp:sp>
    <dsp:sp modelId="{AF8F66F1-A4C5-4CF6-8EAD-467CA9DBCEA4}">
      <dsp:nvSpPr>
        <dsp:cNvPr id="0" name=""/>
        <dsp:cNvSpPr/>
      </dsp:nvSpPr>
      <dsp:spPr>
        <a:xfrm>
          <a:off x="0" y="1590177"/>
          <a:ext cx="673544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6E0EAC-4B93-4C88-80BD-1CB925666C0D}">
      <dsp:nvSpPr>
        <dsp:cNvPr id="0" name=""/>
        <dsp:cNvSpPr/>
      </dsp:nvSpPr>
      <dsp:spPr>
        <a:xfrm>
          <a:off x="0" y="1590177"/>
          <a:ext cx="6735443" cy="794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liten, litet, lilla, små liten: en-gender, singular indefinite form</a:t>
          </a:r>
        </a:p>
      </dsp:txBody>
      <dsp:txXfrm>
        <a:off x="0" y="1590177"/>
        <a:ext cx="6735443" cy="794749"/>
      </dsp:txXfrm>
    </dsp:sp>
    <dsp:sp modelId="{EE09D026-7B5C-4AE2-9A20-9D6F5CE0C32E}">
      <dsp:nvSpPr>
        <dsp:cNvPr id="0" name=""/>
        <dsp:cNvSpPr/>
      </dsp:nvSpPr>
      <dsp:spPr>
        <a:xfrm>
          <a:off x="0" y="2384926"/>
          <a:ext cx="673544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63E0D8-A9CF-41BE-A0AC-EF8742507D58}">
      <dsp:nvSpPr>
        <dsp:cNvPr id="0" name=""/>
        <dsp:cNvSpPr/>
      </dsp:nvSpPr>
      <dsp:spPr>
        <a:xfrm>
          <a:off x="0" y="2384926"/>
          <a:ext cx="6735443" cy="794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litet: ett-gender, singular indefinite form</a:t>
          </a:r>
        </a:p>
      </dsp:txBody>
      <dsp:txXfrm>
        <a:off x="0" y="2384926"/>
        <a:ext cx="6735443" cy="794749"/>
      </dsp:txXfrm>
    </dsp:sp>
    <dsp:sp modelId="{FDEE2B0A-6A31-4292-9E32-B1522B846822}">
      <dsp:nvSpPr>
        <dsp:cNvPr id="0" name=""/>
        <dsp:cNvSpPr/>
      </dsp:nvSpPr>
      <dsp:spPr>
        <a:xfrm>
          <a:off x="0" y="3179675"/>
          <a:ext cx="673544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ACA0A1-3B48-44BA-AEC5-B0323B61278D}">
      <dsp:nvSpPr>
        <dsp:cNvPr id="0" name=""/>
        <dsp:cNvSpPr/>
      </dsp:nvSpPr>
      <dsp:spPr>
        <a:xfrm>
          <a:off x="0" y="3179675"/>
          <a:ext cx="6735443" cy="794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lilla</a:t>
          </a:r>
          <a:r>
            <a:rPr lang="en-US" sz="2200" kern="1200" dirty="0"/>
            <a:t>: both genders, definite form (</a:t>
          </a:r>
          <a:r>
            <a:rPr lang="en-US" sz="2200" kern="1200" dirty="0" err="1"/>
            <a:t>Min,din,hans</a:t>
          </a:r>
          <a:r>
            <a:rPr lang="en-US" sz="2200" kern="1200" dirty="0"/>
            <a:t>/</a:t>
          </a:r>
          <a:r>
            <a:rPr lang="en-US" sz="2200" kern="1200" dirty="0" err="1"/>
            <a:t>hennes</a:t>
          </a:r>
          <a:r>
            <a:rPr lang="en-US" sz="2200" kern="1200" dirty="0"/>
            <a:t> …</a:t>
          </a:r>
          <a:r>
            <a:rPr lang="en-US" sz="2200" kern="1200" dirty="0" err="1"/>
            <a:t>lilla</a:t>
          </a:r>
          <a:r>
            <a:rPr lang="en-US" sz="2200" kern="1200" dirty="0"/>
            <a:t> </a:t>
          </a:r>
          <a:r>
            <a:rPr lang="en-US" sz="2200" kern="1200" dirty="0" err="1"/>
            <a:t>hund</a:t>
          </a:r>
          <a:r>
            <a:rPr lang="en-US" sz="2200" kern="1200" dirty="0"/>
            <a:t> – den/det </a:t>
          </a:r>
          <a:r>
            <a:rPr lang="en-US" sz="2200" kern="1200" dirty="0" err="1"/>
            <a:t>lilla</a:t>
          </a:r>
          <a:r>
            <a:rPr lang="en-US" sz="2200" kern="1200" dirty="0"/>
            <a:t>…) </a:t>
          </a:r>
        </a:p>
      </dsp:txBody>
      <dsp:txXfrm>
        <a:off x="0" y="3179675"/>
        <a:ext cx="6735443" cy="794749"/>
      </dsp:txXfrm>
    </dsp:sp>
    <dsp:sp modelId="{4E94FD1C-C927-482E-88DE-7E48B9EE668D}">
      <dsp:nvSpPr>
        <dsp:cNvPr id="0" name=""/>
        <dsp:cNvSpPr/>
      </dsp:nvSpPr>
      <dsp:spPr>
        <a:xfrm>
          <a:off x="0" y="3974424"/>
          <a:ext cx="673544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F7C23E-246F-4A36-8AD0-A1BC22C6C75F}">
      <dsp:nvSpPr>
        <dsp:cNvPr id="0" name=""/>
        <dsp:cNvSpPr/>
      </dsp:nvSpPr>
      <dsp:spPr>
        <a:xfrm>
          <a:off x="0" y="3974424"/>
          <a:ext cx="6735443" cy="794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små: plural Mona har en liten hund. </a:t>
          </a:r>
        </a:p>
      </dsp:txBody>
      <dsp:txXfrm>
        <a:off x="0" y="3974424"/>
        <a:ext cx="6735443" cy="794749"/>
      </dsp:txXfrm>
    </dsp:sp>
    <dsp:sp modelId="{7250BF39-2EC1-48D2-9FDD-E56B498980AC}">
      <dsp:nvSpPr>
        <dsp:cNvPr id="0" name=""/>
        <dsp:cNvSpPr/>
      </dsp:nvSpPr>
      <dsp:spPr>
        <a:xfrm>
          <a:off x="0" y="4769173"/>
          <a:ext cx="673544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68B6E2-8490-4579-A333-224962A0BB08}">
      <dsp:nvSpPr>
        <dsp:cNvPr id="0" name=""/>
        <dsp:cNvSpPr/>
      </dsp:nvSpPr>
      <dsp:spPr>
        <a:xfrm>
          <a:off x="0" y="4769173"/>
          <a:ext cx="6735443" cy="794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Vi </a:t>
          </a:r>
          <a:r>
            <a:rPr lang="en-US" sz="2200" kern="1200" dirty="0" err="1"/>
            <a:t>bor</a:t>
          </a:r>
          <a:r>
            <a:rPr lang="en-US" sz="2200" kern="1200" dirty="0"/>
            <a:t> </a:t>
          </a:r>
          <a:r>
            <a:rPr lang="en-US" sz="2200" kern="1200" dirty="0" err="1"/>
            <a:t>i</a:t>
          </a:r>
          <a:r>
            <a:rPr lang="en-US" sz="2200" kern="1200" dirty="0"/>
            <a:t> </a:t>
          </a:r>
          <a:r>
            <a:rPr lang="en-US" sz="2200" kern="1200" dirty="0" err="1"/>
            <a:t>ett</a:t>
          </a:r>
          <a:r>
            <a:rPr lang="en-US" sz="2200" kern="1200" dirty="0"/>
            <a:t> </a:t>
          </a:r>
          <a:r>
            <a:rPr lang="en-US" sz="2200" kern="1200" dirty="0" err="1"/>
            <a:t>litet</a:t>
          </a:r>
          <a:r>
            <a:rPr lang="en-US" sz="2200" kern="1200" dirty="0"/>
            <a:t> </a:t>
          </a:r>
          <a:r>
            <a:rPr lang="en-US" sz="2200" kern="1200" dirty="0" err="1"/>
            <a:t>hus</a:t>
          </a:r>
          <a:r>
            <a:rPr lang="en-US" sz="2200" kern="1200" dirty="0"/>
            <a:t>. Det </a:t>
          </a:r>
          <a:r>
            <a:rPr lang="en-US" sz="2200" kern="1200" dirty="0" err="1"/>
            <a:t>lilla</a:t>
          </a:r>
          <a:r>
            <a:rPr lang="en-US" sz="2200" kern="1200" dirty="0"/>
            <a:t> </a:t>
          </a:r>
          <a:r>
            <a:rPr lang="en-US" sz="2200" kern="1200" dirty="0" err="1"/>
            <a:t>huset</a:t>
          </a:r>
          <a:r>
            <a:rPr lang="en-US" sz="2200" kern="1200" dirty="0"/>
            <a:t> </a:t>
          </a:r>
          <a:r>
            <a:rPr lang="en-US" sz="2200" kern="1200" dirty="0" err="1"/>
            <a:t>är</a:t>
          </a:r>
          <a:r>
            <a:rPr lang="en-US" sz="2200" kern="1200" dirty="0"/>
            <a:t> </a:t>
          </a:r>
          <a:r>
            <a:rPr lang="en-US" sz="2200" kern="1200" dirty="0" err="1"/>
            <a:t>vitt</a:t>
          </a:r>
          <a:r>
            <a:rPr lang="en-US" sz="2200" kern="1200" dirty="0"/>
            <a:t>. Mina </a:t>
          </a:r>
          <a:r>
            <a:rPr lang="en-US" sz="2200" kern="1200" dirty="0" err="1"/>
            <a:t>skor</a:t>
          </a:r>
          <a:r>
            <a:rPr lang="en-US" sz="2200" kern="1200" dirty="0"/>
            <a:t> </a:t>
          </a:r>
          <a:r>
            <a:rPr lang="en-US" sz="2200" kern="1200" dirty="0" err="1"/>
            <a:t>är</a:t>
          </a:r>
          <a:r>
            <a:rPr lang="en-US" sz="2200" kern="1200" dirty="0"/>
            <a:t> </a:t>
          </a:r>
          <a:r>
            <a:rPr lang="en-US" sz="2200" kern="1200" dirty="0" err="1"/>
            <a:t>små</a:t>
          </a:r>
          <a:r>
            <a:rPr lang="en-US" sz="2200" kern="1200" dirty="0"/>
            <a:t>. </a:t>
          </a:r>
          <a:r>
            <a:rPr lang="en-US" sz="2200" kern="1200" dirty="0" err="1"/>
            <a:t>Huset</a:t>
          </a:r>
          <a:r>
            <a:rPr lang="en-US" sz="2200" kern="1200" dirty="0"/>
            <a:t> </a:t>
          </a:r>
          <a:r>
            <a:rPr lang="en-US" sz="2200" kern="1200" dirty="0" err="1"/>
            <a:t>är</a:t>
          </a:r>
          <a:r>
            <a:rPr lang="en-US" sz="2200" kern="1200" dirty="0"/>
            <a:t> </a:t>
          </a:r>
          <a:r>
            <a:rPr lang="en-US" sz="2200" kern="1200" dirty="0" err="1"/>
            <a:t>litet</a:t>
          </a:r>
          <a:r>
            <a:rPr lang="en-US" sz="2200" kern="1200" dirty="0"/>
            <a:t>. </a:t>
          </a:r>
        </a:p>
      </dsp:txBody>
      <dsp:txXfrm>
        <a:off x="0" y="4769173"/>
        <a:ext cx="6735443" cy="794749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08DAC8-C1EA-481A-A690-92D978D1F73E}">
      <dsp:nvSpPr>
        <dsp:cNvPr id="0" name=""/>
        <dsp:cNvSpPr/>
      </dsp:nvSpPr>
      <dsp:spPr>
        <a:xfrm>
          <a:off x="0" y="21956"/>
          <a:ext cx="6735443" cy="100737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gammal, gammalt, gamla</a:t>
          </a:r>
        </a:p>
      </dsp:txBody>
      <dsp:txXfrm>
        <a:off x="49176" y="71132"/>
        <a:ext cx="6637091" cy="909018"/>
      </dsp:txXfrm>
    </dsp:sp>
    <dsp:sp modelId="{9853E706-5CB4-40FF-9C8B-8BD83FA06D7F}">
      <dsp:nvSpPr>
        <dsp:cNvPr id="0" name=""/>
        <dsp:cNvSpPr/>
      </dsp:nvSpPr>
      <dsp:spPr>
        <a:xfrm>
          <a:off x="0" y="1150286"/>
          <a:ext cx="6735443" cy="1007370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• Gamla stan </a:t>
          </a:r>
        </a:p>
      </dsp:txBody>
      <dsp:txXfrm>
        <a:off x="49176" y="1199462"/>
        <a:ext cx="6637091" cy="909018"/>
      </dsp:txXfrm>
    </dsp:sp>
    <dsp:sp modelId="{F140D121-EA7C-4B5E-89CB-F5138BA0FA8F}">
      <dsp:nvSpPr>
        <dsp:cNvPr id="0" name=""/>
        <dsp:cNvSpPr/>
      </dsp:nvSpPr>
      <dsp:spPr>
        <a:xfrm>
          <a:off x="0" y="2278616"/>
          <a:ext cx="6735443" cy="100737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• den gamla staden </a:t>
          </a:r>
        </a:p>
      </dsp:txBody>
      <dsp:txXfrm>
        <a:off x="49176" y="2327792"/>
        <a:ext cx="6637091" cy="909018"/>
      </dsp:txXfrm>
    </dsp:sp>
    <dsp:sp modelId="{980B74C1-5EAA-4033-B635-584C7D518E40}">
      <dsp:nvSpPr>
        <dsp:cNvPr id="0" name=""/>
        <dsp:cNvSpPr/>
      </dsp:nvSpPr>
      <dsp:spPr>
        <a:xfrm>
          <a:off x="0" y="3406946"/>
          <a:ext cx="6735443" cy="1007370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• Röda korset </a:t>
          </a:r>
        </a:p>
      </dsp:txBody>
      <dsp:txXfrm>
        <a:off x="49176" y="3456122"/>
        <a:ext cx="6637091" cy="909018"/>
      </dsp:txXfrm>
    </dsp:sp>
    <dsp:sp modelId="{ADEA3DA5-D307-411C-B555-F9975DAD8B3B}">
      <dsp:nvSpPr>
        <dsp:cNvPr id="0" name=""/>
        <dsp:cNvSpPr/>
      </dsp:nvSpPr>
      <dsp:spPr>
        <a:xfrm>
          <a:off x="0" y="4535276"/>
          <a:ext cx="6735443" cy="100737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• det röda korset</a:t>
          </a:r>
        </a:p>
      </dsp:txBody>
      <dsp:txXfrm>
        <a:off x="49176" y="4584452"/>
        <a:ext cx="6637091" cy="909018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29C06B-38DD-422E-A4E2-34E074A943EC}">
      <dsp:nvSpPr>
        <dsp:cNvPr id="0" name=""/>
        <dsp:cNvSpPr/>
      </dsp:nvSpPr>
      <dsp:spPr>
        <a:xfrm>
          <a:off x="0" y="2717"/>
          <a:ext cx="673544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949E90-217B-4A26-B386-AF44F3B9E888}">
      <dsp:nvSpPr>
        <dsp:cNvPr id="0" name=""/>
        <dsp:cNvSpPr/>
      </dsp:nvSpPr>
      <dsp:spPr>
        <a:xfrm>
          <a:off x="0" y="2717"/>
          <a:ext cx="6735443" cy="926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Det lilla huset är vitt. The small house is white. </a:t>
          </a:r>
        </a:p>
      </dsp:txBody>
      <dsp:txXfrm>
        <a:off x="0" y="2717"/>
        <a:ext cx="6735443" cy="926527"/>
      </dsp:txXfrm>
    </dsp:sp>
    <dsp:sp modelId="{8602FEC4-FE8D-40FA-814F-07E1CEF9B234}">
      <dsp:nvSpPr>
        <dsp:cNvPr id="0" name=""/>
        <dsp:cNvSpPr/>
      </dsp:nvSpPr>
      <dsp:spPr>
        <a:xfrm>
          <a:off x="0" y="929245"/>
          <a:ext cx="673544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69DF79-B4C5-4CD0-BE23-C2B25A61B10F}">
      <dsp:nvSpPr>
        <dsp:cNvPr id="0" name=""/>
        <dsp:cNvSpPr/>
      </dsp:nvSpPr>
      <dsp:spPr>
        <a:xfrm>
          <a:off x="0" y="929245"/>
          <a:ext cx="6735443" cy="926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• det/den/de = definite articles are only used with an adjective and a noun </a:t>
          </a:r>
        </a:p>
      </dsp:txBody>
      <dsp:txXfrm>
        <a:off x="0" y="929245"/>
        <a:ext cx="6735443" cy="926527"/>
      </dsp:txXfrm>
    </dsp:sp>
    <dsp:sp modelId="{262258EC-6711-4A8E-AF99-F005C83104CC}">
      <dsp:nvSpPr>
        <dsp:cNvPr id="0" name=""/>
        <dsp:cNvSpPr/>
      </dsp:nvSpPr>
      <dsp:spPr>
        <a:xfrm>
          <a:off x="0" y="1855773"/>
          <a:ext cx="673544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F1E869-16EF-45EA-9A63-375CA97C0E1D}">
      <dsp:nvSpPr>
        <dsp:cNvPr id="0" name=""/>
        <dsp:cNvSpPr/>
      </dsp:nvSpPr>
      <dsp:spPr>
        <a:xfrm>
          <a:off x="0" y="1855773"/>
          <a:ext cx="6735443" cy="926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• det is not used like ”the”-article in English! </a:t>
          </a:r>
        </a:p>
      </dsp:txBody>
      <dsp:txXfrm>
        <a:off x="0" y="1855773"/>
        <a:ext cx="6735443" cy="926527"/>
      </dsp:txXfrm>
    </dsp:sp>
    <dsp:sp modelId="{AAC54E80-E7BD-49C0-85CE-D1B334AE141F}">
      <dsp:nvSpPr>
        <dsp:cNvPr id="0" name=""/>
        <dsp:cNvSpPr/>
      </dsp:nvSpPr>
      <dsp:spPr>
        <a:xfrm>
          <a:off x="0" y="2782301"/>
          <a:ext cx="673544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07F558-3539-4DF9-A6BF-03AE23013464}">
      <dsp:nvSpPr>
        <dsp:cNvPr id="0" name=""/>
        <dsp:cNvSpPr/>
      </dsp:nvSpPr>
      <dsp:spPr>
        <a:xfrm>
          <a:off x="0" y="2782301"/>
          <a:ext cx="6735443" cy="926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• ett hus, huset, hus, husen / en skola, skolan, skolor, skolorna – these are the THE-articles in Swedish à signals definite form </a:t>
          </a:r>
        </a:p>
      </dsp:txBody>
      <dsp:txXfrm>
        <a:off x="0" y="2782301"/>
        <a:ext cx="6735443" cy="926527"/>
      </dsp:txXfrm>
    </dsp:sp>
    <dsp:sp modelId="{36D41B8B-0538-48AE-8DB9-546EB356BC8C}">
      <dsp:nvSpPr>
        <dsp:cNvPr id="0" name=""/>
        <dsp:cNvSpPr/>
      </dsp:nvSpPr>
      <dsp:spPr>
        <a:xfrm>
          <a:off x="0" y="3708828"/>
          <a:ext cx="673544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186E94-CD90-407E-8698-F97D3DDF14E6}">
      <dsp:nvSpPr>
        <dsp:cNvPr id="0" name=""/>
        <dsp:cNvSpPr/>
      </dsp:nvSpPr>
      <dsp:spPr>
        <a:xfrm>
          <a:off x="0" y="3708828"/>
          <a:ext cx="6735443" cy="926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Although: den/det/de = it/they </a:t>
          </a:r>
        </a:p>
      </dsp:txBody>
      <dsp:txXfrm>
        <a:off x="0" y="3708828"/>
        <a:ext cx="6735443" cy="926527"/>
      </dsp:txXfrm>
    </dsp:sp>
    <dsp:sp modelId="{2EA7F312-DC54-4B49-855B-9470640AFC6C}">
      <dsp:nvSpPr>
        <dsp:cNvPr id="0" name=""/>
        <dsp:cNvSpPr/>
      </dsp:nvSpPr>
      <dsp:spPr>
        <a:xfrm>
          <a:off x="0" y="4635356"/>
          <a:ext cx="673544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10C836-7A73-4490-9581-A5B6B6489FF2}">
      <dsp:nvSpPr>
        <dsp:cNvPr id="0" name=""/>
        <dsp:cNvSpPr/>
      </dsp:nvSpPr>
      <dsp:spPr>
        <a:xfrm>
          <a:off x="0" y="4635356"/>
          <a:ext cx="6735443" cy="926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• en grön kopp – den gröna koppen </a:t>
          </a:r>
        </a:p>
      </dsp:txBody>
      <dsp:txXfrm>
        <a:off x="0" y="4635356"/>
        <a:ext cx="6735443" cy="926527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0ACFE8-28BC-4732-BF9F-F29FEEA2FAE5}">
      <dsp:nvSpPr>
        <dsp:cNvPr id="0" name=""/>
        <dsp:cNvSpPr/>
      </dsp:nvSpPr>
      <dsp:spPr>
        <a:xfrm>
          <a:off x="0" y="219123"/>
          <a:ext cx="6735443" cy="93541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Text D – Finlands fyra årstider</a:t>
          </a:r>
        </a:p>
      </dsp:txBody>
      <dsp:txXfrm>
        <a:off x="45663" y="264786"/>
        <a:ext cx="6644117" cy="844089"/>
      </dsp:txXfrm>
    </dsp:sp>
    <dsp:sp modelId="{8583621B-BA4F-4242-AEDB-1B1FAA29B25D}">
      <dsp:nvSpPr>
        <dsp:cNvPr id="0" name=""/>
        <dsp:cNvSpPr/>
      </dsp:nvSpPr>
      <dsp:spPr>
        <a:xfrm>
          <a:off x="0" y="1266858"/>
          <a:ext cx="6735443" cy="935415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• Lyssna på texten </a:t>
          </a:r>
        </a:p>
      </dsp:txBody>
      <dsp:txXfrm>
        <a:off x="45663" y="1312521"/>
        <a:ext cx="6644117" cy="844089"/>
      </dsp:txXfrm>
    </dsp:sp>
    <dsp:sp modelId="{E3C02611-A06F-4CF1-9DA7-2FEAA70DE12F}">
      <dsp:nvSpPr>
        <dsp:cNvPr id="0" name=""/>
        <dsp:cNvSpPr/>
      </dsp:nvSpPr>
      <dsp:spPr>
        <a:xfrm>
          <a:off x="0" y="2314593"/>
          <a:ext cx="6735443" cy="935415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• Läs texten tillsammans </a:t>
          </a:r>
        </a:p>
      </dsp:txBody>
      <dsp:txXfrm>
        <a:off x="45663" y="2360256"/>
        <a:ext cx="6644117" cy="844089"/>
      </dsp:txXfrm>
    </dsp:sp>
    <dsp:sp modelId="{D4779B59-F8EC-483E-9853-584181635FB9}">
      <dsp:nvSpPr>
        <dsp:cNvPr id="0" name=""/>
        <dsp:cNvSpPr/>
      </dsp:nvSpPr>
      <dsp:spPr>
        <a:xfrm>
          <a:off x="0" y="3362328"/>
          <a:ext cx="6735443" cy="935415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• Plocka 10 nya ord från texten</a:t>
          </a:r>
        </a:p>
      </dsp:txBody>
      <dsp:txXfrm>
        <a:off x="45663" y="3407991"/>
        <a:ext cx="6644117" cy="844089"/>
      </dsp:txXfrm>
    </dsp:sp>
    <dsp:sp modelId="{E4AF4D51-251B-4941-AC0E-925172DB6E42}">
      <dsp:nvSpPr>
        <dsp:cNvPr id="0" name=""/>
        <dsp:cNvSpPr/>
      </dsp:nvSpPr>
      <dsp:spPr>
        <a:xfrm>
          <a:off x="0" y="4410063"/>
          <a:ext cx="6735443" cy="93541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Övningar D1-D3 på sida 87</a:t>
          </a:r>
        </a:p>
      </dsp:txBody>
      <dsp:txXfrm>
        <a:off x="45663" y="4455726"/>
        <a:ext cx="6644117" cy="844089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753D06-6F54-4CE1-B5B8-76EC8AEEE24E}">
      <dsp:nvSpPr>
        <dsp:cNvPr id="0" name=""/>
        <dsp:cNvSpPr/>
      </dsp:nvSpPr>
      <dsp:spPr>
        <a:xfrm>
          <a:off x="0" y="679"/>
          <a:ext cx="673544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DEC7D0-BE95-490B-A448-E2E6156B5A3A}">
      <dsp:nvSpPr>
        <dsp:cNvPr id="0" name=""/>
        <dsp:cNvSpPr/>
      </dsp:nvSpPr>
      <dsp:spPr>
        <a:xfrm>
          <a:off x="0" y="679"/>
          <a:ext cx="6735443" cy="618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Diskutera vädret?</a:t>
          </a:r>
        </a:p>
      </dsp:txBody>
      <dsp:txXfrm>
        <a:off x="0" y="679"/>
        <a:ext cx="6735443" cy="618138"/>
      </dsp:txXfrm>
    </dsp:sp>
    <dsp:sp modelId="{C960F0AB-9937-4C49-9353-3605FACA231D}">
      <dsp:nvSpPr>
        <dsp:cNvPr id="0" name=""/>
        <dsp:cNvSpPr/>
      </dsp:nvSpPr>
      <dsp:spPr>
        <a:xfrm>
          <a:off x="0" y="618817"/>
          <a:ext cx="673544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A9B6FA-D424-419B-A981-8C903160CB96}">
      <dsp:nvSpPr>
        <dsp:cNvPr id="0" name=""/>
        <dsp:cNvSpPr/>
      </dsp:nvSpPr>
      <dsp:spPr>
        <a:xfrm>
          <a:off x="0" y="618817"/>
          <a:ext cx="6735443" cy="618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Hurdant är vädret i dag?</a:t>
          </a:r>
        </a:p>
      </dsp:txBody>
      <dsp:txXfrm>
        <a:off x="0" y="618817"/>
        <a:ext cx="6735443" cy="618138"/>
      </dsp:txXfrm>
    </dsp:sp>
    <dsp:sp modelId="{52EDB316-81C7-422D-B16C-11A68165EF07}">
      <dsp:nvSpPr>
        <dsp:cNvPr id="0" name=""/>
        <dsp:cNvSpPr/>
      </dsp:nvSpPr>
      <dsp:spPr>
        <a:xfrm>
          <a:off x="0" y="1236955"/>
          <a:ext cx="673544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3A28C0-C4F8-4551-B690-79C78295DA80}">
      <dsp:nvSpPr>
        <dsp:cNvPr id="0" name=""/>
        <dsp:cNvSpPr/>
      </dsp:nvSpPr>
      <dsp:spPr>
        <a:xfrm>
          <a:off x="0" y="1236955"/>
          <a:ext cx="6735443" cy="618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Vad säger väderprognosen för… </a:t>
          </a:r>
        </a:p>
      </dsp:txBody>
      <dsp:txXfrm>
        <a:off x="0" y="1236955"/>
        <a:ext cx="6735443" cy="618138"/>
      </dsp:txXfrm>
    </dsp:sp>
    <dsp:sp modelId="{0BBDE09A-649C-4F95-A632-CE75C1CC9DC8}">
      <dsp:nvSpPr>
        <dsp:cNvPr id="0" name=""/>
        <dsp:cNvSpPr/>
      </dsp:nvSpPr>
      <dsp:spPr>
        <a:xfrm>
          <a:off x="0" y="1855093"/>
          <a:ext cx="673544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164DD5-6F29-4CF5-9F77-477F715105D5}">
      <dsp:nvSpPr>
        <dsp:cNvPr id="0" name=""/>
        <dsp:cNvSpPr/>
      </dsp:nvSpPr>
      <dsp:spPr>
        <a:xfrm>
          <a:off x="0" y="1855093"/>
          <a:ext cx="6735443" cy="618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 dag </a:t>
          </a:r>
        </a:p>
      </dsp:txBody>
      <dsp:txXfrm>
        <a:off x="0" y="1855093"/>
        <a:ext cx="6735443" cy="618138"/>
      </dsp:txXfrm>
    </dsp:sp>
    <dsp:sp modelId="{D8BA83A7-59A1-418F-8205-0E15F180F075}">
      <dsp:nvSpPr>
        <dsp:cNvPr id="0" name=""/>
        <dsp:cNvSpPr/>
      </dsp:nvSpPr>
      <dsp:spPr>
        <a:xfrm>
          <a:off x="0" y="2473231"/>
          <a:ext cx="673544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8CB0F2-5C1F-45BD-89DF-0C1B5BC70707}">
      <dsp:nvSpPr>
        <dsp:cNvPr id="0" name=""/>
        <dsp:cNvSpPr/>
      </dsp:nvSpPr>
      <dsp:spPr>
        <a:xfrm>
          <a:off x="0" y="2473231"/>
          <a:ext cx="6735443" cy="618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 morgon </a:t>
          </a:r>
        </a:p>
      </dsp:txBody>
      <dsp:txXfrm>
        <a:off x="0" y="2473231"/>
        <a:ext cx="6735443" cy="618138"/>
      </dsp:txXfrm>
    </dsp:sp>
    <dsp:sp modelId="{7518FCD5-FB6C-4A08-BA8C-1C0D05D85062}">
      <dsp:nvSpPr>
        <dsp:cNvPr id="0" name=""/>
        <dsp:cNvSpPr/>
      </dsp:nvSpPr>
      <dsp:spPr>
        <a:xfrm>
          <a:off x="0" y="3091370"/>
          <a:ext cx="673544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31B7A8-BE0F-4574-90E8-FB977E90C850}">
      <dsp:nvSpPr>
        <dsp:cNvPr id="0" name=""/>
        <dsp:cNvSpPr/>
      </dsp:nvSpPr>
      <dsp:spPr>
        <a:xfrm>
          <a:off x="0" y="3091370"/>
          <a:ext cx="6735443" cy="618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denna vecka? </a:t>
          </a:r>
        </a:p>
      </dsp:txBody>
      <dsp:txXfrm>
        <a:off x="0" y="3091370"/>
        <a:ext cx="6735443" cy="618138"/>
      </dsp:txXfrm>
    </dsp:sp>
    <dsp:sp modelId="{49229B8D-B967-4047-9BE7-9E2FA0CC5767}">
      <dsp:nvSpPr>
        <dsp:cNvPr id="0" name=""/>
        <dsp:cNvSpPr/>
      </dsp:nvSpPr>
      <dsp:spPr>
        <a:xfrm>
          <a:off x="0" y="3709508"/>
          <a:ext cx="673544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F3B7A8-314A-49C2-AC4C-370D27A99DE7}">
      <dsp:nvSpPr>
        <dsp:cNvPr id="0" name=""/>
        <dsp:cNvSpPr/>
      </dsp:nvSpPr>
      <dsp:spPr>
        <a:xfrm>
          <a:off x="0" y="3709508"/>
          <a:ext cx="6735443" cy="618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Hurdant kan vädret vara...  på vintern? på våren? på sommaren?  på hösten? </a:t>
          </a:r>
        </a:p>
      </dsp:txBody>
      <dsp:txXfrm>
        <a:off x="0" y="3709508"/>
        <a:ext cx="6735443" cy="618138"/>
      </dsp:txXfrm>
    </dsp:sp>
    <dsp:sp modelId="{6AABC96C-C7CD-45F7-96A5-C9BC1F9B354E}">
      <dsp:nvSpPr>
        <dsp:cNvPr id="0" name=""/>
        <dsp:cNvSpPr/>
      </dsp:nvSpPr>
      <dsp:spPr>
        <a:xfrm>
          <a:off x="0" y="4327646"/>
          <a:ext cx="673544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23246C-1C8C-4E9F-AA31-C73D2EC0DE9E}">
      <dsp:nvSpPr>
        <dsp:cNvPr id="0" name=""/>
        <dsp:cNvSpPr/>
      </dsp:nvSpPr>
      <dsp:spPr>
        <a:xfrm>
          <a:off x="0" y="4327646"/>
          <a:ext cx="6735443" cy="618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Hurdana</a:t>
          </a:r>
          <a:r>
            <a:rPr lang="en-US" sz="1700" kern="1200" dirty="0"/>
            <a:t> </a:t>
          </a:r>
          <a:r>
            <a:rPr lang="en-US" sz="1700" kern="1200" dirty="0" err="1"/>
            <a:t>väderord</a:t>
          </a:r>
          <a:r>
            <a:rPr lang="en-US" sz="1700" kern="1200" dirty="0"/>
            <a:t> </a:t>
          </a:r>
          <a:r>
            <a:rPr lang="en-US" sz="1700" kern="1200" dirty="0" err="1"/>
            <a:t>finns</a:t>
          </a:r>
          <a:r>
            <a:rPr lang="en-US" sz="1700" kern="1200" dirty="0"/>
            <a:t> </a:t>
          </a:r>
          <a:r>
            <a:rPr lang="en-US" sz="1700" kern="1200" dirty="0" err="1"/>
            <a:t>i</a:t>
          </a:r>
          <a:r>
            <a:rPr lang="en-US" sz="1700" kern="1200" dirty="0"/>
            <a:t> text D </a:t>
          </a:r>
          <a:r>
            <a:rPr lang="en-US" sz="1700" kern="1200" dirty="0" err="1"/>
            <a:t>på</a:t>
          </a:r>
          <a:r>
            <a:rPr lang="en-US" sz="1700" kern="1200" dirty="0"/>
            <a:t> </a:t>
          </a:r>
          <a:r>
            <a:rPr lang="en-US" sz="1700" kern="1200" dirty="0" err="1"/>
            <a:t>sidan</a:t>
          </a:r>
          <a:r>
            <a:rPr lang="en-US" sz="1700" kern="1200" dirty="0"/>
            <a:t> 86? </a:t>
          </a:r>
        </a:p>
      </dsp:txBody>
      <dsp:txXfrm>
        <a:off x="0" y="4327646"/>
        <a:ext cx="6735443" cy="618138"/>
      </dsp:txXfrm>
    </dsp:sp>
    <dsp:sp modelId="{62BFA1A2-8A63-4266-ACA3-4B19D2A04741}">
      <dsp:nvSpPr>
        <dsp:cNvPr id="0" name=""/>
        <dsp:cNvSpPr/>
      </dsp:nvSpPr>
      <dsp:spPr>
        <a:xfrm>
          <a:off x="0" y="4945784"/>
          <a:ext cx="673544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979755-9BC7-4165-AAAA-A50E8CDD8EAE}">
      <dsp:nvSpPr>
        <dsp:cNvPr id="0" name=""/>
        <dsp:cNvSpPr/>
      </dsp:nvSpPr>
      <dsp:spPr>
        <a:xfrm>
          <a:off x="0" y="4945784"/>
          <a:ext cx="6735443" cy="618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 Övningar D1-D3 på sida 87</a:t>
          </a:r>
        </a:p>
      </dsp:txBody>
      <dsp:txXfrm>
        <a:off x="0" y="4945784"/>
        <a:ext cx="6735443" cy="618138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038419-A547-419F-A55E-99F650C776D9}">
      <dsp:nvSpPr>
        <dsp:cNvPr id="0" name=""/>
        <dsp:cNvSpPr/>
      </dsp:nvSpPr>
      <dsp:spPr>
        <a:xfrm>
          <a:off x="0" y="547735"/>
          <a:ext cx="6735443" cy="8154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Kapitel 6 – Hus och hem </a:t>
          </a:r>
        </a:p>
      </dsp:txBody>
      <dsp:txXfrm>
        <a:off x="39809" y="587544"/>
        <a:ext cx="6655825" cy="735872"/>
      </dsp:txXfrm>
    </dsp:sp>
    <dsp:sp modelId="{BFC9AC90-F632-4295-A3EA-86120E9BB244}">
      <dsp:nvSpPr>
        <dsp:cNvPr id="0" name=""/>
        <dsp:cNvSpPr/>
      </dsp:nvSpPr>
      <dsp:spPr>
        <a:xfrm>
          <a:off x="0" y="1461145"/>
          <a:ext cx="6735443" cy="815490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Text A – Mitt hem – Jennys vlogg </a:t>
          </a:r>
        </a:p>
      </dsp:txBody>
      <dsp:txXfrm>
        <a:off x="39809" y="1500954"/>
        <a:ext cx="6655825" cy="735872"/>
      </dsp:txXfrm>
    </dsp:sp>
    <dsp:sp modelId="{F930621C-B1D0-4ABD-9E01-4DDF78B5A60A}">
      <dsp:nvSpPr>
        <dsp:cNvPr id="0" name=""/>
        <dsp:cNvSpPr/>
      </dsp:nvSpPr>
      <dsp:spPr>
        <a:xfrm>
          <a:off x="0" y="2374555"/>
          <a:ext cx="6735443" cy="81549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• Lyssna på texten </a:t>
          </a:r>
        </a:p>
      </dsp:txBody>
      <dsp:txXfrm>
        <a:off x="39809" y="2414364"/>
        <a:ext cx="6655825" cy="735872"/>
      </dsp:txXfrm>
    </dsp:sp>
    <dsp:sp modelId="{D5FCFC86-2840-41A1-92DA-6813C1836FC0}">
      <dsp:nvSpPr>
        <dsp:cNvPr id="0" name=""/>
        <dsp:cNvSpPr/>
      </dsp:nvSpPr>
      <dsp:spPr>
        <a:xfrm>
          <a:off x="0" y="3287966"/>
          <a:ext cx="6735443" cy="815490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• Läs texten tillsammans </a:t>
          </a:r>
        </a:p>
      </dsp:txBody>
      <dsp:txXfrm>
        <a:off x="39809" y="3327775"/>
        <a:ext cx="6655825" cy="735872"/>
      </dsp:txXfrm>
    </dsp:sp>
    <dsp:sp modelId="{9534AD00-C010-4BD8-AA89-0A0FA53B8CB1}">
      <dsp:nvSpPr>
        <dsp:cNvPr id="0" name=""/>
        <dsp:cNvSpPr/>
      </dsp:nvSpPr>
      <dsp:spPr>
        <a:xfrm>
          <a:off x="0" y="4201376"/>
          <a:ext cx="6735443" cy="81549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•  Övningar A1-A3 på sidorna 94-95</a:t>
          </a:r>
        </a:p>
      </dsp:txBody>
      <dsp:txXfrm>
        <a:off x="39809" y="4241185"/>
        <a:ext cx="6655825" cy="735872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0BAFE-FA63-45C7-8119-4E2390692BC6}">
      <dsp:nvSpPr>
        <dsp:cNvPr id="0" name=""/>
        <dsp:cNvSpPr/>
      </dsp:nvSpPr>
      <dsp:spPr>
        <a:xfrm>
          <a:off x="0" y="0"/>
          <a:ext cx="673544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494F23-3C4D-4EA6-89F1-90F68F0FC563}">
      <dsp:nvSpPr>
        <dsp:cNvPr id="0" name=""/>
        <dsp:cNvSpPr/>
      </dsp:nvSpPr>
      <dsp:spPr>
        <a:xfrm>
          <a:off x="0" y="0"/>
          <a:ext cx="1347088" cy="5564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Everyday expressions part 1 </a:t>
          </a:r>
        </a:p>
      </dsp:txBody>
      <dsp:txXfrm>
        <a:off x="0" y="0"/>
        <a:ext cx="1347088" cy="5564602"/>
      </dsp:txXfrm>
    </dsp:sp>
    <dsp:sp modelId="{8DC27D09-FACF-4E6B-B99E-04369D6B3923}">
      <dsp:nvSpPr>
        <dsp:cNvPr id="0" name=""/>
        <dsp:cNvSpPr/>
      </dsp:nvSpPr>
      <dsp:spPr>
        <a:xfrm>
          <a:off x="1448120" y="12583"/>
          <a:ext cx="5287322" cy="251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Reactions:</a:t>
          </a:r>
        </a:p>
      </dsp:txBody>
      <dsp:txXfrm>
        <a:off x="1448120" y="12583"/>
        <a:ext cx="5287322" cy="251670"/>
      </dsp:txXfrm>
    </dsp:sp>
    <dsp:sp modelId="{7A15D894-746A-402F-ABD1-676F51C50C62}">
      <dsp:nvSpPr>
        <dsp:cNvPr id="0" name=""/>
        <dsp:cNvSpPr/>
      </dsp:nvSpPr>
      <dsp:spPr>
        <a:xfrm>
          <a:off x="1347088" y="264254"/>
          <a:ext cx="538835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290875-01DA-415A-A68B-25E1DB7D9E4F}">
      <dsp:nvSpPr>
        <dsp:cNvPr id="0" name=""/>
        <dsp:cNvSpPr/>
      </dsp:nvSpPr>
      <dsp:spPr>
        <a:xfrm>
          <a:off x="1448120" y="276837"/>
          <a:ext cx="5287322" cy="251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Oj då! – Oops, wow </a:t>
          </a:r>
        </a:p>
      </dsp:txBody>
      <dsp:txXfrm>
        <a:off x="1448120" y="276837"/>
        <a:ext cx="5287322" cy="251670"/>
      </dsp:txXfrm>
    </dsp:sp>
    <dsp:sp modelId="{45BA6172-C49F-470F-A7DC-59D65966866C}">
      <dsp:nvSpPr>
        <dsp:cNvPr id="0" name=""/>
        <dsp:cNvSpPr/>
      </dsp:nvSpPr>
      <dsp:spPr>
        <a:xfrm>
          <a:off x="1347088" y="528508"/>
          <a:ext cx="538835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83689D-75E7-451E-AF60-A6BF34245168}">
      <dsp:nvSpPr>
        <dsp:cNvPr id="0" name=""/>
        <dsp:cNvSpPr/>
      </dsp:nvSpPr>
      <dsp:spPr>
        <a:xfrm>
          <a:off x="1448120" y="541091"/>
          <a:ext cx="5287322" cy="251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Oj nej! – Oh no! </a:t>
          </a:r>
        </a:p>
      </dsp:txBody>
      <dsp:txXfrm>
        <a:off x="1448120" y="541091"/>
        <a:ext cx="5287322" cy="251670"/>
      </dsp:txXfrm>
    </dsp:sp>
    <dsp:sp modelId="{DEF56A6C-C3C3-476D-B76C-A2AC50895F88}">
      <dsp:nvSpPr>
        <dsp:cNvPr id="0" name=""/>
        <dsp:cNvSpPr/>
      </dsp:nvSpPr>
      <dsp:spPr>
        <a:xfrm>
          <a:off x="1347088" y="792762"/>
          <a:ext cx="538835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FD9D6C-41D0-4875-9DB3-AD8A59F3C456}">
      <dsp:nvSpPr>
        <dsp:cNvPr id="0" name=""/>
        <dsp:cNvSpPr/>
      </dsp:nvSpPr>
      <dsp:spPr>
        <a:xfrm>
          <a:off x="1448120" y="805345"/>
          <a:ext cx="5287322" cy="251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Nämen – Oh my, oh well </a:t>
          </a:r>
        </a:p>
      </dsp:txBody>
      <dsp:txXfrm>
        <a:off x="1448120" y="805345"/>
        <a:ext cx="5287322" cy="251670"/>
      </dsp:txXfrm>
    </dsp:sp>
    <dsp:sp modelId="{EE5C8497-594B-48FE-B545-7A00CF818F99}">
      <dsp:nvSpPr>
        <dsp:cNvPr id="0" name=""/>
        <dsp:cNvSpPr/>
      </dsp:nvSpPr>
      <dsp:spPr>
        <a:xfrm>
          <a:off x="1347088" y="1057016"/>
          <a:ext cx="538835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89AEDE-0171-4262-97E6-126FAD9074A8}">
      <dsp:nvSpPr>
        <dsp:cNvPr id="0" name=""/>
        <dsp:cNvSpPr/>
      </dsp:nvSpPr>
      <dsp:spPr>
        <a:xfrm>
          <a:off x="1448120" y="1069599"/>
          <a:ext cx="5287322" cy="251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Jasså! – Aha! </a:t>
          </a:r>
        </a:p>
      </dsp:txBody>
      <dsp:txXfrm>
        <a:off x="1448120" y="1069599"/>
        <a:ext cx="5287322" cy="251670"/>
      </dsp:txXfrm>
    </dsp:sp>
    <dsp:sp modelId="{C0D18CA1-6933-430C-A9D4-3755A8054D01}">
      <dsp:nvSpPr>
        <dsp:cNvPr id="0" name=""/>
        <dsp:cNvSpPr/>
      </dsp:nvSpPr>
      <dsp:spPr>
        <a:xfrm>
          <a:off x="1347088" y="1321270"/>
          <a:ext cx="538835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F3CC61-5666-46CB-8BA2-83700BAE162F}">
      <dsp:nvSpPr>
        <dsp:cNvPr id="0" name=""/>
        <dsp:cNvSpPr/>
      </dsp:nvSpPr>
      <dsp:spPr>
        <a:xfrm>
          <a:off x="1448120" y="1333853"/>
          <a:ext cx="5287322" cy="251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Javisst! – Certainly! </a:t>
          </a:r>
        </a:p>
      </dsp:txBody>
      <dsp:txXfrm>
        <a:off x="1448120" y="1333853"/>
        <a:ext cx="5287322" cy="251670"/>
      </dsp:txXfrm>
    </dsp:sp>
    <dsp:sp modelId="{8B5DAEE6-9AC5-4257-840C-F4265DBDB660}">
      <dsp:nvSpPr>
        <dsp:cNvPr id="0" name=""/>
        <dsp:cNvSpPr/>
      </dsp:nvSpPr>
      <dsp:spPr>
        <a:xfrm>
          <a:off x="1347088" y="1585524"/>
          <a:ext cx="538835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6C4267-B301-487D-929E-70D387A6D247}">
      <dsp:nvSpPr>
        <dsp:cNvPr id="0" name=""/>
        <dsp:cNvSpPr/>
      </dsp:nvSpPr>
      <dsp:spPr>
        <a:xfrm>
          <a:off x="1448120" y="1598107"/>
          <a:ext cx="5287322" cy="251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På riktigt? – For real? Really? </a:t>
          </a:r>
        </a:p>
      </dsp:txBody>
      <dsp:txXfrm>
        <a:off x="1448120" y="1598107"/>
        <a:ext cx="5287322" cy="251670"/>
      </dsp:txXfrm>
    </dsp:sp>
    <dsp:sp modelId="{539238D7-128C-44C3-96A8-E086EE137C78}">
      <dsp:nvSpPr>
        <dsp:cNvPr id="0" name=""/>
        <dsp:cNvSpPr/>
      </dsp:nvSpPr>
      <dsp:spPr>
        <a:xfrm>
          <a:off x="1347088" y="1849778"/>
          <a:ext cx="538835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18ADE2-FA7E-45F4-9C8A-BA6B80FBCEFB}">
      <dsp:nvSpPr>
        <dsp:cNvPr id="0" name=""/>
        <dsp:cNvSpPr/>
      </dsp:nvSpPr>
      <dsp:spPr>
        <a:xfrm>
          <a:off x="1448120" y="1862361"/>
          <a:ext cx="5287322" cy="251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Vad fint/tråkigt! – How nice/awful! </a:t>
          </a:r>
        </a:p>
      </dsp:txBody>
      <dsp:txXfrm>
        <a:off x="1448120" y="1862361"/>
        <a:ext cx="5287322" cy="251670"/>
      </dsp:txXfrm>
    </dsp:sp>
    <dsp:sp modelId="{D522FF8A-AF4B-4F6B-9CB6-73A759F4FE9E}">
      <dsp:nvSpPr>
        <dsp:cNvPr id="0" name=""/>
        <dsp:cNvSpPr/>
      </dsp:nvSpPr>
      <dsp:spPr>
        <a:xfrm>
          <a:off x="1347088" y="2114032"/>
          <a:ext cx="538835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BAD1DC-5FFA-4B63-9137-A1BB33D48CFA}">
      <dsp:nvSpPr>
        <dsp:cNvPr id="0" name=""/>
        <dsp:cNvSpPr/>
      </dsp:nvSpPr>
      <dsp:spPr>
        <a:xfrm>
          <a:off x="1448120" y="2126616"/>
          <a:ext cx="5287322" cy="251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Skämtar du? – Are you kidding? </a:t>
          </a:r>
        </a:p>
      </dsp:txBody>
      <dsp:txXfrm>
        <a:off x="1448120" y="2126616"/>
        <a:ext cx="5287322" cy="251670"/>
      </dsp:txXfrm>
    </dsp:sp>
    <dsp:sp modelId="{88A1248C-8C59-4875-809D-43C0F3128A17}">
      <dsp:nvSpPr>
        <dsp:cNvPr id="0" name=""/>
        <dsp:cNvSpPr/>
      </dsp:nvSpPr>
      <dsp:spPr>
        <a:xfrm>
          <a:off x="1347088" y="2378286"/>
          <a:ext cx="538835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D4EAA0-4E0F-4B84-A0E6-EAACE4AE6A27}">
      <dsp:nvSpPr>
        <dsp:cNvPr id="0" name=""/>
        <dsp:cNvSpPr/>
      </dsp:nvSpPr>
      <dsp:spPr>
        <a:xfrm>
          <a:off x="1448120" y="2390870"/>
          <a:ext cx="5287322" cy="251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Du skojar väl? – You must be kidding? </a:t>
          </a:r>
        </a:p>
      </dsp:txBody>
      <dsp:txXfrm>
        <a:off x="1448120" y="2390870"/>
        <a:ext cx="5287322" cy="251670"/>
      </dsp:txXfrm>
    </dsp:sp>
    <dsp:sp modelId="{8817F6F3-A490-48EB-B535-816631CE13DD}">
      <dsp:nvSpPr>
        <dsp:cNvPr id="0" name=""/>
        <dsp:cNvSpPr/>
      </dsp:nvSpPr>
      <dsp:spPr>
        <a:xfrm>
          <a:off x="1347088" y="2642540"/>
          <a:ext cx="538835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E98CAD-0ED2-40A8-B2DB-82692F3E286D}">
      <dsp:nvSpPr>
        <dsp:cNvPr id="0" name=""/>
        <dsp:cNvSpPr/>
      </dsp:nvSpPr>
      <dsp:spPr>
        <a:xfrm>
          <a:off x="1448120" y="2655124"/>
          <a:ext cx="5287322" cy="251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Menar du på allvar? – Are you serious? </a:t>
          </a:r>
        </a:p>
      </dsp:txBody>
      <dsp:txXfrm>
        <a:off x="1448120" y="2655124"/>
        <a:ext cx="5287322" cy="251670"/>
      </dsp:txXfrm>
    </dsp:sp>
    <dsp:sp modelId="{0F9E47E6-B482-4C78-A506-885C7CCE42B2}">
      <dsp:nvSpPr>
        <dsp:cNvPr id="0" name=""/>
        <dsp:cNvSpPr/>
      </dsp:nvSpPr>
      <dsp:spPr>
        <a:xfrm>
          <a:off x="1347088" y="2906794"/>
          <a:ext cx="538835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5DAA82-C541-4413-B3A7-E7585B043AE0}">
      <dsp:nvSpPr>
        <dsp:cNvPr id="0" name=""/>
        <dsp:cNvSpPr/>
      </dsp:nvSpPr>
      <dsp:spPr>
        <a:xfrm>
          <a:off x="1448120" y="2919378"/>
          <a:ext cx="5287322" cy="251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Vilken tur/otur! – What luck/bad luck! </a:t>
          </a:r>
        </a:p>
      </dsp:txBody>
      <dsp:txXfrm>
        <a:off x="1448120" y="2919378"/>
        <a:ext cx="5287322" cy="251670"/>
      </dsp:txXfrm>
    </dsp:sp>
    <dsp:sp modelId="{35F29249-8122-4A6E-BC33-AF7AA2356F9F}">
      <dsp:nvSpPr>
        <dsp:cNvPr id="0" name=""/>
        <dsp:cNvSpPr/>
      </dsp:nvSpPr>
      <dsp:spPr>
        <a:xfrm>
          <a:off x="1347088" y="3171048"/>
          <a:ext cx="538835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F0029E-A830-45AC-BF94-26C24D191D67}">
      <dsp:nvSpPr>
        <dsp:cNvPr id="0" name=""/>
        <dsp:cNvSpPr/>
      </dsp:nvSpPr>
      <dsp:spPr>
        <a:xfrm>
          <a:off x="1448120" y="3183632"/>
          <a:ext cx="5287322" cy="251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Vad spännande! – How exciting! </a:t>
          </a:r>
        </a:p>
      </dsp:txBody>
      <dsp:txXfrm>
        <a:off x="1448120" y="3183632"/>
        <a:ext cx="5287322" cy="251670"/>
      </dsp:txXfrm>
    </dsp:sp>
    <dsp:sp modelId="{FC3F34ED-C0BE-4E50-8742-BC228D567CD1}">
      <dsp:nvSpPr>
        <dsp:cNvPr id="0" name=""/>
        <dsp:cNvSpPr/>
      </dsp:nvSpPr>
      <dsp:spPr>
        <a:xfrm>
          <a:off x="1347088" y="3435302"/>
          <a:ext cx="538835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838459-B39F-46D5-A35E-03594ABCC54D}">
      <dsp:nvSpPr>
        <dsp:cNvPr id="0" name=""/>
        <dsp:cNvSpPr/>
      </dsp:nvSpPr>
      <dsp:spPr>
        <a:xfrm>
          <a:off x="1448120" y="3447886"/>
          <a:ext cx="5287322" cy="251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Usch! - Ooh, ugh </a:t>
          </a:r>
        </a:p>
      </dsp:txBody>
      <dsp:txXfrm>
        <a:off x="1448120" y="3447886"/>
        <a:ext cx="5287322" cy="251670"/>
      </dsp:txXfrm>
    </dsp:sp>
    <dsp:sp modelId="{9B485136-60FE-4EBC-8FD8-8A2974D337EB}">
      <dsp:nvSpPr>
        <dsp:cNvPr id="0" name=""/>
        <dsp:cNvSpPr/>
      </dsp:nvSpPr>
      <dsp:spPr>
        <a:xfrm>
          <a:off x="1347088" y="3699556"/>
          <a:ext cx="538835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F13DE5-6643-48A3-AD14-C48445EB5063}">
      <dsp:nvSpPr>
        <dsp:cNvPr id="0" name=""/>
        <dsp:cNvSpPr/>
      </dsp:nvSpPr>
      <dsp:spPr>
        <a:xfrm>
          <a:off x="1448120" y="3712140"/>
          <a:ext cx="5287322" cy="251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Precis. - Exactly. </a:t>
          </a:r>
        </a:p>
      </dsp:txBody>
      <dsp:txXfrm>
        <a:off x="1448120" y="3712140"/>
        <a:ext cx="5287322" cy="251670"/>
      </dsp:txXfrm>
    </dsp:sp>
    <dsp:sp modelId="{96BAD7E7-1045-498F-94B3-1D6DD0B75D89}">
      <dsp:nvSpPr>
        <dsp:cNvPr id="0" name=""/>
        <dsp:cNvSpPr/>
      </dsp:nvSpPr>
      <dsp:spPr>
        <a:xfrm>
          <a:off x="1347088" y="3963810"/>
          <a:ext cx="538835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22FEEE-D0AB-49F5-9BFC-6F7B22860FA3}">
      <dsp:nvSpPr>
        <dsp:cNvPr id="0" name=""/>
        <dsp:cNvSpPr/>
      </dsp:nvSpPr>
      <dsp:spPr>
        <a:xfrm>
          <a:off x="1448120" y="3976394"/>
          <a:ext cx="5287322" cy="251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Vad kul! – How cool! </a:t>
          </a:r>
        </a:p>
      </dsp:txBody>
      <dsp:txXfrm>
        <a:off x="1448120" y="3976394"/>
        <a:ext cx="5287322" cy="251670"/>
      </dsp:txXfrm>
    </dsp:sp>
    <dsp:sp modelId="{FC135799-B367-498D-8E0E-EDB41621F8D2}">
      <dsp:nvSpPr>
        <dsp:cNvPr id="0" name=""/>
        <dsp:cNvSpPr/>
      </dsp:nvSpPr>
      <dsp:spPr>
        <a:xfrm>
          <a:off x="1347088" y="4228065"/>
          <a:ext cx="538835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0412D4-1396-48DF-BEF1-A12DE52827B8}">
      <dsp:nvSpPr>
        <dsp:cNvPr id="0" name=""/>
        <dsp:cNvSpPr/>
      </dsp:nvSpPr>
      <dsp:spPr>
        <a:xfrm>
          <a:off x="1448120" y="4240648"/>
          <a:ext cx="5287322" cy="251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Så klart! – Of course! </a:t>
          </a:r>
        </a:p>
      </dsp:txBody>
      <dsp:txXfrm>
        <a:off x="1448120" y="4240648"/>
        <a:ext cx="5287322" cy="251670"/>
      </dsp:txXfrm>
    </dsp:sp>
    <dsp:sp modelId="{27811B6D-701C-46A6-B696-9F84385BBAB9}">
      <dsp:nvSpPr>
        <dsp:cNvPr id="0" name=""/>
        <dsp:cNvSpPr/>
      </dsp:nvSpPr>
      <dsp:spPr>
        <a:xfrm>
          <a:off x="1347088" y="4492319"/>
          <a:ext cx="538835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627FF8-86D3-4A52-9AE6-0E7A9139038F}">
      <dsp:nvSpPr>
        <dsp:cNvPr id="0" name=""/>
        <dsp:cNvSpPr/>
      </dsp:nvSpPr>
      <dsp:spPr>
        <a:xfrm>
          <a:off x="1448120" y="4504902"/>
          <a:ext cx="5287322" cy="251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Vad synd. – What a pity/shame. </a:t>
          </a:r>
        </a:p>
      </dsp:txBody>
      <dsp:txXfrm>
        <a:off x="1448120" y="4504902"/>
        <a:ext cx="5287322" cy="251670"/>
      </dsp:txXfrm>
    </dsp:sp>
    <dsp:sp modelId="{AAD97261-2B63-475A-9B41-8F6719C39C41}">
      <dsp:nvSpPr>
        <dsp:cNvPr id="0" name=""/>
        <dsp:cNvSpPr/>
      </dsp:nvSpPr>
      <dsp:spPr>
        <a:xfrm>
          <a:off x="1347088" y="4756573"/>
          <a:ext cx="538835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268636-2228-4857-A32C-2CA5D6D155B6}">
      <dsp:nvSpPr>
        <dsp:cNvPr id="0" name=""/>
        <dsp:cNvSpPr/>
      </dsp:nvSpPr>
      <dsp:spPr>
        <a:xfrm>
          <a:off x="1448120" y="4769156"/>
          <a:ext cx="5287322" cy="251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Tror du det? – Do you think so? </a:t>
          </a:r>
        </a:p>
      </dsp:txBody>
      <dsp:txXfrm>
        <a:off x="1448120" y="4769156"/>
        <a:ext cx="5287322" cy="251670"/>
      </dsp:txXfrm>
    </dsp:sp>
    <dsp:sp modelId="{A54D9731-1AB8-43BA-84FF-315F30481E31}">
      <dsp:nvSpPr>
        <dsp:cNvPr id="0" name=""/>
        <dsp:cNvSpPr/>
      </dsp:nvSpPr>
      <dsp:spPr>
        <a:xfrm>
          <a:off x="1347088" y="5020827"/>
          <a:ext cx="538835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A52802-4C4F-4BAD-B4D0-F5BDC886F5EF}">
      <dsp:nvSpPr>
        <dsp:cNvPr id="0" name=""/>
        <dsp:cNvSpPr/>
      </dsp:nvSpPr>
      <dsp:spPr>
        <a:xfrm>
          <a:off x="1448120" y="5033410"/>
          <a:ext cx="5287322" cy="251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Det har du rätt i! – You are right! </a:t>
          </a:r>
        </a:p>
      </dsp:txBody>
      <dsp:txXfrm>
        <a:off x="1448120" y="5033410"/>
        <a:ext cx="5287322" cy="251670"/>
      </dsp:txXfrm>
    </dsp:sp>
    <dsp:sp modelId="{C5282710-A7C1-4465-8B52-2388995B07AA}">
      <dsp:nvSpPr>
        <dsp:cNvPr id="0" name=""/>
        <dsp:cNvSpPr/>
      </dsp:nvSpPr>
      <dsp:spPr>
        <a:xfrm>
          <a:off x="1347088" y="5285081"/>
          <a:ext cx="538835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E68823-931A-4FA6-8B19-7C022A5CFEEB}">
      <dsp:nvSpPr>
        <dsp:cNvPr id="0" name=""/>
        <dsp:cNvSpPr/>
      </dsp:nvSpPr>
      <dsp:spPr>
        <a:xfrm>
          <a:off x="1448120" y="5297664"/>
          <a:ext cx="5287322" cy="251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Jag håller (inte) med. – I agree/don’t agree. </a:t>
          </a:r>
        </a:p>
      </dsp:txBody>
      <dsp:txXfrm>
        <a:off x="1448120" y="5297664"/>
        <a:ext cx="5287322" cy="251670"/>
      </dsp:txXfrm>
    </dsp:sp>
    <dsp:sp modelId="{3716A01F-2BA2-451C-A210-D5973394FDB8}">
      <dsp:nvSpPr>
        <dsp:cNvPr id="0" name=""/>
        <dsp:cNvSpPr/>
      </dsp:nvSpPr>
      <dsp:spPr>
        <a:xfrm>
          <a:off x="1347088" y="5549335"/>
          <a:ext cx="538835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CFB82B-C768-4845-A56F-8C43E510CC26}">
      <dsp:nvSpPr>
        <dsp:cNvPr id="0" name=""/>
        <dsp:cNvSpPr/>
      </dsp:nvSpPr>
      <dsp:spPr>
        <a:xfrm>
          <a:off x="0" y="679"/>
          <a:ext cx="673544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ADDA58-5AA0-4D9A-A077-F11FEEF5D8E0}">
      <dsp:nvSpPr>
        <dsp:cNvPr id="0" name=""/>
        <dsp:cNvSpPr/>
      </dsp:nvSpPr>
      <dsp:spPr>
        <a:xfrm>
          <a:off x="0" y="679"/>
          <a:ext cx="6735443" cy="397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Everyday expressions part 2 – courtesy phrases </a:t>
          </a:r>
        </a:p>
      </dsp:txBody>
      <dsp:txXfrm>
        <a:off x="0" y="679"/>
        <a:ext cx="6735443" cy="397374"/>
      </dsp:txXfrm>
    </dsp:sp>
    <dsp:sp modelId="{4185E796-7D9C-44AF-9941-139CD22A1215}">
      <dsp:nvSpPr>
        <dsp:cNvPr id="0" name=""/>
        <dsp:cNvSpPr/>
      </dsp:nvSpPr>
      <dsp:spPr>
        <a:xfrm>
          <a:off x="0" y="398053"/>
          <a:ext cx="673544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727D00-52A3-44A3-B653-AD193C0C1BF3}">
      <dsp:nvSpPr>
        <dsp:cNvPr id="0" name=""/>
        <dsp:cNvSpPr/>
      </dsp:nvSpPr>
      <dsp:spPr>
        <a:xfrm>
          <a:off x="0" y="398053"/>
          <a:ext cx="6735443" cy="397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Greetings: </a:t>
          </a:r>
          <a:endParaRPr lang="en-US" sz="1800" kern="1200"/>
        </a:p>
      </dsp:txBody>
      <dsp:txXfrm>
        <a:off x="0" y="398053"/>
        <a:ext cx="6735443" cy="397374"/>
      </dsp:txXfrm>
    </dsp:sp>
    <dsp:sp modelId="{7E6E31EE-8C58-422A-AC60-9C39A78A78E2}">
      <dsp:nvSpPr>
        <dsp:cNvPr id="0" name=""/>
        <dsp:cNvSpPr/>
      </dsp:nvSpPr>
      <dsp:spPr>
        <a:xfrm>
          <a:off x="0" y="795428"/>
          <a:ext cx="673544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2C5B3F-6E2D-47A5-A7BC-443086F1272C}">
      <dsp:nvSpPr>
        <dsp:cNvPr id="0" name=""/>
        <dsp:cNvSpPr/>
      </dsp:nvSpPr>
      <dsp:spPr>
        <a:xfrm>
          <a:off x="0" y="795428"/>
          <a:ext cx="6735443" cy="397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• Hej! Hejsan! Tjena! Tjenare!</a:t>
          </a:r>
        </a:p>
      </dsp:txBody>
      <dsp:txXfrm>
        <a:off x="0" y="795428"/>
        <a:ext cx="6735443" cy="397374"/>
      </dsp:txXfrm>
    </dsp:sp>
    <dsp:sp modelId="{6D3C5B26-3762-47BE-AA7D-82C4CAC252B3}">
      <dsp:nvSpPr>
        <dsp:cNvPr id="0" name=""/>
        <dsp:cNvSpPr/>
      </dsp:nvSpPr>
      <dsp:spPr>
        <a:xfrm>
          <a:off x="0" y="1192802"/>
          <a:ext cx="673544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B4D056-BF64-4074-A64D-71DE66B36FFF}">
      <dsp:nvSpPr>
        <dsp:cNvPr id="0" name=""/>
        <dsp:cNvSpPr/>
      </dsp:nvSpPr>
      <dsp:spPr>
        <a:xfrm>
          <a:off x="0" y="1192802"/>
          <a:ext cx="6735443" cy="397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•Välkommen! </a:t>
          </a:r>
        </a:p>
      </dsp:txBody>
      <dsp:txXfrm>
        <a:off x="0" y="1192802"/>
        <a:ext cx="6735443" cy="397374"/>
      </dsp:txXfrm>
    </dsp:sp>
    <dsp:sp modelId="{F785C0C3-4843-48A9-BEFA-4956A7DE8FAA}">
      <dsp:nvSpPr>
        <dsp:cNvPr id="0" name=""/>
        <dsp:cNvSpPr/>
      </dsp:nvSpPr>
      <dsp:spPr>
        <a:xfrm>
          <a:off x="0" y="1590177"/>
          <a:ext cx="673544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95A089-7A01-40C5-A8D1-56B5DE3117AA}">
      <dsp:nvSpPr>
        <dsp:cNvPr id="0" name=""/>
        <dsp:cNvSpPr/>
      </dsp:nvSpPr>
      <dsp:spPr>
        <a:xfrm>
          <a:off x="0" y="1590177"/>
          <a:ext cx="6735443" cy="397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• God morgon/dag/kväll/natt!</a:t>
          </a:r>
        </a:p>
      </dsp:txBody>
      <dsp:txXfrm>
        <a:off x="0" y="1590177"/>
        <a:ext cx="6735443" cy="397374"/>
      </dsp:txXfrm>
    </dsp:sp>
    <dsp:sp modelId="{7CB9FD04-F0D5-4AC7-8181-503ADC555D6E}">
      <dsp:nvSpPr>
        <dsp:cNvPr id="0" name=""/>
        <dsp:cNvSpPr/>
      </dsp:nvSpPr>
      <dsp:spPr>
        <a:xfrm>
          <a:off x="0" y="1987551"/>
          <a:ext cx="673544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4F9D0D-A228-40F9-9D63-DD3433C8F5D9}">
      <dsp:nvSpPr>
        <dsp:cNvPr id="0" name=""/>
        <dsp:cNvSpPr/>
      </dsp:nvSpPr>
      <dsp:spPr>
        <a:xfrm>
          <a:off x="0" y="1987551"/>
          <a:ext cx="6735443" cy="397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• To answer greetings/wishes </a:t>
          </a:r>
        </a:p>
      </dsp:txBody>
      <dsp:txXfrm>
        <a:off x="0" y="1987551"/>
        <a:ext cx="6735443" cy="397374"/>
      </dsp:txXfrm>
    </dsp:sp>
    <dsp:sp modelId="{3EA56385-831E-40CB-8C95-A081270832E6}">
      <dsp:nvSpPr>
        <dsp:cNvPr id="0" name=""/>
        <dsp:cNvSpPr/>
      </dsp:nvSpPr>
      <dsp:spPr>
        <a:xfrm>
          <a:off x="0" y="2384926"/>
          <a:ext cx="673544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F95645-0D7F-45DF-A334-2133879B2EA7}">
      <dsp:nvSpPr>
        <dsp:cNvPr id="0" name=""/>
        <dsp:cNvSpPr/>
      </dsp:nvSpPr>
      <dsp:spPr>
        <a:xfrm>
          <a:off x="0" y="2384926"/>
          <a:ext cx="6735443" cy="397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• Tack, detsamma. • Detsamma. </a:t>
          </a:r>
        </a:p>
      </dsp:txBody>
      <dsp:txXfrm>
        <a:off x="0" y="2384926"/>
        <a:ext cx="6735443" cy="397374"/>
      </dsp:txXfrm>
    </dsp:sp>
    <dsp:sp modelId="{EEE62BC5-B540-4432-AC42-8FB6D62B78DC}">
      <dsp:nvSpPr>
        <dsp:cNvPr id="0" name=""/>
        <dsp:cNvSpPr/>
      </dsp:nvSpPr>
      <dsp:spPr>
        <a:xfrm>
          <a:off x="0" y="2782301"/>
          <a:ext cx="673544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AEE510-3380-49DE-AD13-B12C8648E98F}">
      <dsp:nvSpPr>
        <dsp:cNvPr id="0" name=""/>
        <dsp:cNvSpPr/>
      </dsp:nvSpPr>
      <dsp:spPr>
        <a:xfrm>
          <a:off x="0" y="2782301"/>
          <a:ext cx="6735443" cy="397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• Tack, du med. </a:t>
          </a:r>
        </a:p>
      </dsp:txBody>
      <dsp:txXfrm>
        <a:off x="0" y="2782301"/>
        <a:ext cx="6735443" cy="397374"/>
      </dsp:txXfrm>
    </dsp:sp>
    <dsp:sp modelId="{CAE1BBC7-19F4-4A55-A5A1-4FF901782841}">
      <dsp:nvSpPr>
        <dsp:cNvPr id="0" name=""/>
        <dsp:cNvSpPr/>
      </dsp:nvSpPr>
      <dsp:spPr>
        <a:xfrm>
          <a:off x="0" y="3179675"/>
          <a:ext cx="673544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2510E3-6470-4C46-B5B4-D7AF89AB716D}">
      <dsp:nvSpPr>
        <dsp:cNvPr id="0" name=""/>
        <dsp:cNvSpPr/>
      </dsp:nvSpPr>
      <dsp:spPr>
        <a:xfrm>
          <a:off x="0" y="3179675"/>
          <a:ext cx="6735443" cy="397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• Du också. </a:t>
          </a:r>
        </a:p>
      </dsp:txBody>
      <dsp:txXfrm>
        <a:off x="0" y="3179675"/>
        <a:ext cx="6735443" cy="397374"/>
      </dsp:txXfrm>
    </dsp:sp>
    <dsp:sp modelId="{7C3EDEC5-6046-47F3-B3F5-D26EBE1660EA}">
      <dsp:nvSpPr>
        <dsp:cNvPr id="0" name=""/>
        <dsp:cNvSpPr/>
      </dsp:nvSpPr>
      <dsp:spPr>
        <a:xfrm>
          <a:off x="0" y="3577050"/>
          <a:ext cx="673544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43B2B6-53C3-4C82-9FA0-8490E71FE6A5}">
      <dsp:nvSpPr>
        <dsp:cNvPr id="0" name=""/>
        <dsp:cNvSpPr/>
      </dsp:nvSpPr>
      <dsp:spPr>
        <a:xfrm>
          <a:off x="0" y="3577050"/>
          <a:ext cx="6735443" cy="397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• Tack så mycket.</a:t>
          </a:r>
        </a:p>
      </dsp:txBody>
      <dsp:txXfrm>
        <a:off x="0" y="3577050"/>
        <a:ext cx="6735443" cy="397374"/>
      </dsp:txXfrm>
    </dsp:sp>
    <dsp:sp modelId="{32C62846-3A1B-4BBA-BFE9-88A9CCCAC55D}">
      <dsp:nvSpPr>
        <dsp:cNvPr id="0" name=""/>
        <dsp:cNvSpPr/>
      </dsp:nvSpPr>
      <dsp:spPr>
        <a:xfrm>
          <a:off x="0" y="3974424"/>
          <a:ext cx="673544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10F417-2E8D-4CE2-9EAF-EE9DA17BA201}">
      <dsp:nvSpPr>
        <dsp:cNvPr id="0" name=""/>
        <dsp:cNvSpPr/>
      </dsp:nvSpPr>
      <dsp:spPr>
        <a:xfrm>
          <a:off x="0" y="3974424"/>
          <a:ext cx="6735443" cy="397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Saying goodbye </a:t>
          </a:r>
          <a:endParaRPr lang="en-US" sz="1800" kern="1200"/>
        </a:p>
      </dsp:txBody>
      <dsp:txXfrm>
        <a:off x="0" y="3974424"/>
        <a:ext cx="6735443" cy="397374"/>
      </dsp:txXfrm>
    </dsp:sp>
    <dsp:sp modelId="{D12F98D6-7099-4BCF-9854-376D99B4DCD2}">
      <dsp:nvSpPr>
        <dsp:cNvPr id="0" name=""/>
        <dsp:cNvSpPr/>
      </dsp:nvSpPr>
      <dsp:spPr>
        <a:xfrm>
          <a:off x="0" y="4371799"/>
          <a:ext cx="673544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5532CA-5331-46F2-BDC9-3C380B684136}">
      <dsp:nvSpPr>
        <dsp:cNvPr id="0" name=""/>
        <dsp:cNvSpPr/>
      </dsp:nvSpPr>
      <dsp:spPr>
        <a:xfrm>
          <a:off x="0" y="4371799"/>
          <a:ext cx="6735443" cy="397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• Vi ses!</a:t>
          </a:r>
        </a:p>
      </dsp:txBody>
      <dsp:txXfrm>
        <a:off x="0" y="4371799"/>
        <a:ext cx="6735443" cy="397374"/>
      </dsp:txXfrm>
    </dsp:sp>
    <dsp:sp modelId="{2628C656-C248-488A-8CFD-5B74E635FDB3}">
      <dsp:nvSpPr>
        <dsp:cNvPr id="0" name=""/>
        <dsp:cNvSpPr/>
      </dsp:nvSpPr>
      <dsp:spPr>
        <a:xfrm>
          <a:off x="0" y="4769173"/>
          <a:ext cx="673544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E25BD3-56FB-448F-B909-6F9393BD06A5}">
      <dsp:nvSpPr>
        <dsp:cNvPr id="0" name=""/>
        <dsp:cNvSpPr/>
      </dsp:nvSpPr>
      <dsp:spPr>
        <a:xfrm>
          <a:off x="0" y="4769173"/>
          <a:ext cx="6735443" cy="397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• Ha det så bra/gott! </a:t>
          </a:r>
        </a:p>
      </dsp:txBody>
      <dsp:txXfrm>
        <a:off x="0" y="4769173"/>
        <a:ext cx="6735443" cy="397374"/>
      </dsp:txXfrm>
    </dsp:sp>
    <dsp:sp modelId="{E849C418-F9AB-40D5-8EE0-7E523A9E328F}">
      <dsp:nvSpPr>
        <dsp:cNvPr id="0" name=""/>
        <dsp:cNvSpPr/>
      </dsp:nvSpPr>
      <dsp:spPr>
        <a:xfrm>
          <a:off x="0" y="5166548"/>
          <a:ext cx="673544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15DA19-0D7B-4729-9CF1-1C11732451F9}">
      <dsp:nvSpPr>
        <dsp:cNvPr id="0" name=""/>
        <dsp:cNvSpPr/>
      </dsp:nvSpPr>
      <dsp:spPr>
        <a:xfrm>
          <a:off x="0" y="5166548"/>
          <a:ext cx="6735443" cy="397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• Sköt om dig. </a:t>
          </a:r>
        </a:p>
      </dsp:txBody>
      <dsp:txXfrm>
        <a:off x="0" y="5166548"/>
        <a:ext cx="6735443" cy="3973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47A967-B3CF-4ED3-AD87-524E4CFAE016}">
      <dsp:nvSpPr>
        <dsp:cNvPr id="0" name=""/>
        <dsp:cNvSpPr/>
      </dsp:nvSpPr>
      <dsp:spPr>
        <a:xfrm>
          <a:off x="3836551" y="482"/>
          <a:ext cx="2842496" cy="157916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Kapitel 4 – Gå på kurs! </a:t>
          </a:r>
        </a:p>
      </dsp:txBody>
      <dsp:txXfrm>
        <a:off x="3882803" y="46734"/>
        <a:ext cx="2749992" cy="1486660"/>
      </dsp:txXfrm>
    </dsp:sp>
    <dsp:sp modelId="{AB330400-DD6F-46E8-9053-09778F0497DE}">
      <dsp:nvSpPr>
        <dsp:cNvPr id="0" name=""/>
        <dsp:cNvSpPr/>
      </dsp:nvSpPr>
      <dsp:spPr>
        <a:xfrm rot="5400000">
          <a:off x="4961706" y="1619125"/>
          <a:ext cx="592186" cy="7106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-5400000">
        <a:off x="5044612" y="1678344"/>
        <a:ext cx="426374" cy="414530"/>
      </dsp:txXfrm>
    </dsp:sp>
    <dsp:sp modelId="{78AAB3F9-CD1E-4B15-A6FB-E6553DBAD590}">
      <dsp:nvSpPr>
        <dsp:cNvPr id="0" name=""/>
        <dsp:cNvSpPr/>
      </dsp:nvSpPr>
      <dsp:spPr>
        <a:xfrm>
          <a:off x="3836551" y="2369229"/>
          <a:ext cx="2842496" cy="157916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• Read the text aloud, translate it and pick 5-10 new words from the text</a:t>
          </a:r>
        </a:p>
      </dsp:txBody>
      <dsp:txXfrm>
        <a:off x="3882803" y="2415481"/>
        <a:ext cx="2749992" cy="1486660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140228-3407-4A92-930B-27F592709644}">
      <dsp:nvSpPr>
        <dsp:cNvPr id="0" name=""/>
        <dsp:cNvSpPr/>
      </dsp:nvSpPr>
      <dsp:spPr>
        <a:xfrm>
          <a:off x="0" y="2717"/>
          <a:ext cx="673544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93CAC1-8EEA-4223-8099-285AC7609841}">
      <dsp:nvSpPr>
        <dsp:cNvPr id="0" name=""/>
        <dsp:cNvSpPr/>
      </dsp:nvSpPr>
      <dsp:spPr>
        <a:xfrm>
          <a:off x="0" y="2717"/>
          <a:ext cx="6735443" cy="505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Everyday expressions part 2 – courtesy phrases </a:t>
          </a:r>
        </a:p>
      </dsp:txBody>
      <dsp:txXfrm>
        <a:off x="0" y="2717"/>
        <a:ext cx="6735443" cy="505378"/>
      </dsp:txXfrm>
    </dsp:sp>
    <dsp:sp modelId="{0A21DDA3-BCE8-41DB-9065-C9CA4DF1940A}">
      <dsp:nvSpPr>
        <dsp:cNvPr id="0" name=""/>
        <dsp:cNvSpPr/>
      </dsp:nvSpPr>
      <dsp:spPr>
        <a:xfrm>
          <a:off x="0" y="508095"/>
          <a:ext cx="673544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5BFE2D-6176-4A69-8177-0E0BE49EB5E5}">
      <dsp:nvSpPr>
        <dsp:cNvPr id="0" name=""/>
        <dsp:cNvSpPr/>
      </dsp:nvSpPr>
      <dsp:spPr>
        <a:xfrm>
          <a:off x="0" y="508095"/>
          <a:ext cx="6735443" cy="505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How to answer ”thank you” </a:t>
          </a:r>
          <a:endParaRPr lang="en-US" sz="2300" kern="1200"/>
        </a:p>
      </dsp:txBody>
      <dsp:txXfrm>
        <a:off x="0" y="508095"/>
        <a:ext cx="6735443" cy="505378"/>
      </dsp:txXfrm>
    </dsp:sp>
    <dsp:sp modelId="{7734B988-5DAE-4EC9-951A-AD6518AEF551}">
      <dsp:nvSpPr>
        <dsp:cNvPr id="0" name=""/>
        <dsp:cNvSpPr/>
      </dsp:nvSpPr>
      <dsp:spPr>
        <a:xfrm>
          <a:off x="0" y="1013474"/>
          <a:ext cx="673544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9E5DAB-B8A8-42A0-8F46-417F9DF714A5}">
      <dsp:nvSpPr>
        <dsp:cNvPr id="0" name=""/>
        <dsp:cNvSpPr/>
      </dsp:nvSpPr>
      <dsp:spPr>
        <a:xfrm>
          <a:off x="0" y="1013474"/>
          <a:ext cx="6735443" cy="505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• För all del. </a:t>
          </a:r>
        </a:p>
      </dsp:txBody>
      <dsp:txXfrm>
        <a:off x="0" y="1013474"/>
        <a:ext cx="6735443" cy="505378"/>
      </dsp:txXfrm>
    </dsp:sp>
    <dsp:sp modelId="{C31E9616-4800-4C76-AED3-2B79D4CFECCE}">
      <dsp:nvSpPr>
        <dsp:cNvPr id="0" name=""/>
        <dsp:cNvSpPr/>
      </dsp:nvSpPr>
      <dsp:spPr>
        <a:xfrm>
          <a:off x="0" y="1518853"/>
          <a:ext cx="673544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5EC833-EC2E-46C2-A4B2-27AAE5FA74AF}">
      <dsp:nvSpPr>
        <dsp:cNvPr id="0" name=""/>
        <dsp:cNvSpPr/>
      </dsp:nvSpPr>
      <dsp:spPr>
        <a:xfrm>
          <a:off x="0" y="1518853"/>
          <a:ext cx="6735443" cy="505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• Varsågod. </a:t>
          </a:r>
        </a:p>
      </dsp:txBody>
      <dsp:txXfrm>
        <a:off x="0" y="1518853"/>
        <a:ext cx="6735443" cy="505378"/>
      </dsp:txXfrm>
    </dsp:sp>
    <dsp:sp modelId="{F66C377A-F2A2-42C2-A8DF-993D3CCADA52}">
      <dsp:nvSpPr>
        <dsp:cNvPr id="0" name=""/>
        <dsp:cNvSpPr/>
      </dsp:nvSpPr>
      <dsp:spPr>
        <a:xfrm>
          <a:off x="0" y="2024232"/>
          <a:ext cx="673544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2E42AA-A238-4FD8-BA78-FD6543377667}">
      <dsp:nvSpPr>
        <dsp:cNvPr id="0" name=""/>
        <dsp:cNvSpPr/>
      </dsp:nvSpPr>
      <dsp:spPr>
        <a:xfrm>
          <a:off x="0" y="2024232"/>
          <a:ext cx="6735443" cy="505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• Ingen orsak. </a:t>
          </a:r>
        </a:p>
      </dsp:txBody>
      <dsp:txXfrm>
        <a:off x="0" y="2024232"/>
        <a:ext cx="6735443" cy="505378"/>
      </dsp:txXfrm>
    </dsp:sp>
    <dsp:sp modelId="{7D445C61-5E61-4B03-82EE-035CC7BE14A7}">
      <dsp:nvSpPr>
        <dsp:cNvPr id="0" name=""/>
        <dsp:cNvSpPr/>
      </dsp:nvSpPr>
      <dsp:spPr>
        <a:xfrm>
          <a:off x="0" y="2529611"/>
          <a:ext cx="673544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B6B10A-E1FE-4E96-81F5-FD6AE9EEC5B6}">
      <dsp:nvSpPr>
        <dsp:cNvPr id="0" name=""/>
        <dsp:cNvSpPr/>
      </dsp:nvSpPr>
      <dsp:spPr>
        <a:xfrm>
          <a:off x="0" y="2529611"/>
          <a:ext cx="6735443" cy="505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• Tack detsamma. </a:t>
          </a:r>
        </a:p>
      </dsp:txBody>
      <dsp:txXfrm>
        <a:off x="0" y="2529611"/>
        <a:ext cx="6735443" cy="505378"/>
      </dsp:txXfrm>
    </dsp:sp>
    <dsp:sp modelId="{2A1A11D5-D322-4591-8D1D-7843E778FD1D}">
      <dsp:nvSpPr>
        <dsp:cNvPr id="0" name=""/>
        <dsp:cNvSpPr/>
      </dsp:nvSpPr>
      <dsp:spPr>
        <a:xfrm>
          <a:off x="0" y="3034990"/>
          <a:ext cx="673544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A3AF4C-7857-422B-AC39-082B84893FEE}">
      <dsp:nvSpPr>
        <dsp:cNvPr id="0" name=""/>
        <dsp:cNvSpPr/>
      </dsp:nvSpPr>
      <dsp:spPr>
        <a:xfrm>
          <a:off x="0" y="3034990"/>
          <a:ext cx="6735443" cy="505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• Tack själv. </a:t>
          </a:r>
        </a:p>
      </dsp:txBody>
      <dsp:txXfrm>
        <a:off x="0" y="3034990"/>
        <a:ext cx="6735443" cy="505378"/>
      </dsp:txXfrm>
    </dsp:sp>
    <dsp:sp modelId="{00C4F712-61DC-4090-8311-C1A629254EAE}">
      <dsp:nvSpPr>
        <dsp:cNvPr id="0" name=""/>
        <dsp:cNvSpPr/>
      </dsp:nvSpPr>
      <dsp:spPr>
        <a:xfrm>
          <a:off x="0" y="3540369"/>
          <a:ext cx="673544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D06B21-8C29-433E-8BF3-3EB38130AE28}">
      <dsp:nvSpPr>
        <dsp:cNvPr id="0" name=""/>
        <dsp:cNvSpPr/>
      </dsp:nvSpPr>
      <dsp:spPr>
        <a:xfrm>
          <a:off x="0" y="3540369"/>
          <a:ext cx="6735443" cy="505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• Det var så lite så. </a:t>
          </a:r>
        </a:p>
      </dsp:txBody>
      <dsp:txXfrm>
        <a:off x="0" y="3540369"/>
        <a:ext cx="6735443" cy="505378"/>
      </dsp:txXfrm>
    </dsp:sp>
    <dsp:sp modelId="{43F520B0-C9AA-4A20-AC59-0DBBBED70642}">
      <dsp:nvSpPr>
        <dsp:cNvPr id="0" name=""/>
        <dsp:cNvSpPr/>
      </dsp:nvSpPr>
      <dsp:spPr>
        <a:xfrm>
          <a:off x="0" y="4045748"/>
          <a:ext cx="673544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A52A10-BF29-4775-9D60-93A674C35BE3}">
      <dsp:nvSpPr>
        <dsp:cNvPr id="0" name=""/>
        <dsp:cNvSpPr/>
      </dsp:nvSpPr>
      <dsp:spPr>
        <a:xfrm>
          <a:off x="0" y="4045748"/>
          <a:ext cx="6735443" cy="505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• Det är lugnt. </a:t>
          </a:r>
        </a:p>
      </dsp:txBody>
      <dsp:txXfrm>
        <a:off x="0" y="4045748"/>
        <a:ext cx="6735443" cy="505378"/>
      </dsp:txXfrm>
    </dsp:sp>
    <dsp:sp modelId="{A0B5D70B-8999-43C1-B430-AF8C9B132DEE}">
      <dsp:nvSpPr>
        <dsp:cNvPr id="0" name=""/>
        <dsp:cNvSpPr/>
      </dsp:nvSpPr>
      <dsp:spPr>
        <a:xfrm>
          <a:off x="0" y="4551127"/>
          <a:ext cx="673544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72519E-5843-42EE-B646-03853AEEB244}">
      <dsp:nvSpPr>
        <dsp:cNvPr id="0" name=""/>
        <dsp:cNvSpPr/>
      </dsp:nvSpPr>
      <dsp:spPr>
        <a:xfrm>
          <a:off x="0" y="4551127"/>
          <a:ext cx="6735443" cy="505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• Ingen fara, sådant händer. </a:t>
          </a:r>
        </a:p>
      </dsp:txBody>
      <dsp:txXfrm>
        <a:off x="0" y="4551127"/>
        <a:ext cx="6735443" cy="505378"/>
      </dsp:txXfrm>
    </dsp:sp>
    <dsp:sp modelId="{D7A60FEF-F566-41E7-975E-ACA3B9FECB7D}">
      <dsp:nvSpPr>
        <dsp:cNvPr id="0" name=""/>
        <dsp:cNvSpPr/>
      </dsp:nvSpPr>
      <dsp:spPr>
        <a:xfrm>
          <a:off x="0" y="5056506"/>
          <a:ext cx="673544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493C08-C21F-4AD0-9778-2D5C1ED5B303}">
      <dsp:nvSpPr>
        <dsp:cNvPr id="0" name=""/>
        <dsp:cNvSpPr/>
      </dsp:nvSpPr>
      <dsp:spPr>
        <a:xfrm>
          <a:off x="0" y="5056506"/>
          <a:ext cx="6735443" cy="505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• Inga problem. </a:t>
          </a:r>
        </a:p>
      </dsp:txBody>
      <dsp:txXfrm>
        <a:off x="0" y="5056506"/>
        <a:ext cx="6735443" cy="505378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047B2B-DAFF-447D-8C99-5FD64A42D5A6}">
      <dsp:nvSpPr>
        <dsp:cNvPr id="0" name=""/>
        <dsp:cNvSpPr/>
      </dsp:nvSpPr>
      <dsp:spPr>
        <a:xfrm>
          <a:off x="0" y="679"/>
          <a:ext cx="673544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D3D67A-3432-4F12-8397-487547A66B63}">
      <dsp:nvSpPr>
        <dsp:cNvPr id="0" name=""/>
        <dsp:cNvSpPr/>
      </dsp:nvSpPr>
      <dsp:spPr>
        <a:xfrm>
          <a:off x="0" y="679"/>
          <a:ext cx="6735443" cy="370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/>
            <a:t>To say you’re sorry</a:t>
          </a:r>
          <a:endParaRPr lang="en-US" sz="900" kern="1200"/>
        </a:p>
      </dsp:txBody>
      <dsp:txXfrm>
        <a:off x="0" y="679"/>
        <a:ext cx="6735443" cy="370882"/>
      </dsp:txXfrm>
    </dsp:sp>
    <dsp:sp modelId="{F5D180A9-AE96-40C9-ADD0-E97BF7F65974}">
      <dsp:nvSpPr>
        <dsp:cNvPr id="0" name=""/>
        <dsp:cNvSpPr/>
      </dsp:nvSpPr>
      <dsp:spPr>
        <a:xfrm>
          <a:off x="0" y="371562"/>
          <a:ext cx="673544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6E1660-2F49-4A97-BC56-A53C3C6672F5}">
      <dsp:nvSpPr>
        <dsp:cNvPr id="0" name=""/>
        <dsp:cNvSpPr/>
      </dsp:nvSpPr>
      <dsp:spPr>
        <a:xfrm>
          <a:off x="0" y="371562"/>
          <a:ext cx="6735443" cy="370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• Ursäkta (mig). = Excuse me</a:t>
          </a:r>
        </a:p>
      </dsp:txBody>
      <dsp:txXfrm>
        <a:off x="0" y="371562"/>
        <a:ext cx="6735443" cy="370882"/>
      </dsp:txXfrm>
    </dsp:sp>
    <dsp:sp modelId="{1B956E38-68D0-4C5A-BAFE-56DC7003672A}">
      <dsp:nvSpPr>
        <dsp:cNvPr id="0" name=""/>
        <dsp:cNvSpPr/>
      </dsp:nvSpPr>
      <dsp:spPr>
        <a:xfrm>
          <a:off x="0" y="742445"/>
          <a:ext cx="673544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6CB608-8360-4580-9231-22421B511C4F}">
      <dsp:nvSpPr>
        <dsp:cNvPr id="0" name=""/>
        <dsp:cNvSpPr/>
      </dsp:nvSpPr>
      <dsp:spPr>
        <a:xfrm>
          <a:off x="0" y="742445"/>
          <a:ext cx="6735443" cy="370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• Ursäkta att jag stör. </a:t>
          </a:r>
        </a:p>
      </dsp:txBody>
      <dsp:txXfrm>
        <a:off x="0" y="742445"/>
        <a:ext cx="6735443" cy="370882"/>
      </dsp:txXfrm>
    </dsp:sp>
    <dsp:sp modelId="{2F548AFC-C68F-43D3-B0C2-216A2062C2B2}">
      <dsp:nvSpPr>
        <dsp:cNvPr id="0" name=""/>
        <dsp:cNvSpPr/>
      </dsp:nvSpPr>
      <dsp:spPr>
        <a:xfrm>
          <a:off x="0" y="1113327"/>
          <a:ext cx="673544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E1C87B-007A-45EE-85C9-F7833AB2009D}">
      <dsp:nvSpPr>
        <dsp:cNvPr id="0" name=""/>
        <dsp:cNvSpPr/>
      </dsp:nvSpPr>
      <dsp:spPr>
        <a:xfrm>
          <a:off x="0" y="1113327"/>
          <a:ext cx="6735443" cy="370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• Förlåt (mig). = I’m sorry </a:t>
          </a:r>
        </a:p>
      </dsp:txBody>
      <dsp:txXfrm>
        <a:off x="0" y="1113327"/>
        <a:ext cx="6735443" cy="370882"/>
      </dsp:txXfrm>
    </dsp:sp>
    <dsp:sp modelId="{18FD291E-952F-42C0-94C1-D3E95ABD904B}">
      <dsp:nvSpPr>
        <dsp:cNvPr id="0" name=""/>
        <dsp:cNvSpPr/>
      </dsp:nvSpPr>
      <dsp:spPr>
        <a:xfrm>
          <a:off x="0" y="1484210"/>
          <a:ext cx="673544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D77C40-4267-48F9-B6FD-9BFA797624FE}">
      <dsp:nvSpPr>
        <dsp:cNvPr id="0" name=""/>
        <dsp:cNvSpPr/>
      </dsp:nvSpPr>
      <dsp:spPr>
        <a:xfrm>
          <a:off x="0" y="1484210"/>
          <a:ext cx="6735443" cy="370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• Förlåt att jag glömde ringa. </a:t>
          </a:r>
        </a:p>
      </dsp:txBody>
      <dsp:txXfrm>
        <a:off x="0" y="1484210"/>
        <a:ext cx="6735443" cy="370882"/>
      </dsp:txXfrm>
    </dsp:sp>
    <dsp:sp modelId="{EE6E27CB-5FEF-4C87-9DC5-DC6249C40C82}">
      <dsp:nvSpPr>
        <dsp:cNvPr id="0" name=""/>
        <dsp:cNvSpPr/>
      </dsp:nvSpPr>
      <dsp:spPr>
        <a:xfrm>
          <a:off x="0" y="1855093"/>
          <a:ext cx="673544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432F96-57FF-490A-B9C9-8D918AD53C83}">
      <dsp:nvSpPr>
        <dsp:cNvPr id="0" name=""/>
        <dsp:cNvSpPr/>
      </dsp:nvSpPr>
      <dsp:spPr>
        <a:xfrm>
          <a:off x="0" y="1855093"/>
          <a:ext cx="6735443" cy="370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• Jag ber om ursäkt. </a:t>
          </a:r>
        </a:p>
      </dsp:txBody>
      <dsp:txXfrm>
        <a:off x="0" y="1855093"/>
        <a:ext cx="6735443" cy="370882"/>
      </dsp:txXfrm>
    </dsp:sp>
    <dsp:sp modelId="{8A3E8B11-F768-464E-8EE6-83D597E74F0F}">
      <dsp:nvSpPr>
        <dsp:cNvPr id="0" name=""/>
        <dsp:cNvSpPr/>
      </dsp:nvSpPr>
      <dsp:spPr>
        <a:xfrm>
          <a:off x="0" y="2225976"/>
          <a:ext cx="673544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5D4578-F464-4D8B-B8EE-BF288E32751F}">
      <dsp:nvSpPr>
        <dsp:cNvPr id="0" name=""/>
        <dsp:cNvSpPr/>
      </dsp:nvSpPr>
      <dsp:spPr>
        <a:xfrm>
          <a:off x="0" y="2225976"/>
          <a:ext cx="6735443" cy="370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• Jag är ledsen, men... </a:t>
          </a:r>
        </a:p>
      </dsp:txBody>
      <dsp:txXfrm>
        <a:off x="0" y="2225976"/>
        <a:ext cx="6735443" cy="370882"/>
      </dsp:txXfrm>
    </dsp:sp>
    <dsp:sp modelId="{872B24AC-310B-4E2F-B2C6-A51C3131FB36}">
      <dsp:nvSpPr>
        <dsp:cNvPr id="0" name=""/>
        <dsp:cNvSpPr/>
      </dsp:nvSpPr>
      <dsp:spPr>
        <a:xfrm>
          <a:off x="0" y="2596859"/>
          <a:ext cx="673544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4A2746-0B25-4B44-BD19-4D0545D89C19}">
      <dsp:nvSpPr>
        <dsp:cNvPr id="0" name=""/>
        <dsp:cNvSpPr/>
      </dsp:nvSpPr>
      <dsp:spPr>
        <a:xfrm>
          <a:off x="0" y="2596859"/>
          <a:ext cx="6735443" cy="370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• Jag beklagar, men... </a:t>
          </a:r>
        </a:p>
      </dsp:txBody>
      <dsp:txXfrm>
        <a:off x="0" y="2596859"/>
        <a:ext cx="6735443" cy="370882"/>
      </dsp:txXfrm>
    </dsp:sp>
    <dsp:sp modelId="{CACF697A-7651-4925-84FC-062DB387D16E}">
      <dsp:nvSpPr>
        <dsp:cNvPr id="0" name=""/>
        <dsp:cNvSpPr/>
      </dsp:nvSpPr>
      <dsp:spPr>
        <a:xfrm>
          <a:off x="0" y="2967742"/>
          <a:ext cx="673544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81F4DE-EF9A-4C82-9423-51FD2C10DB2D}">
      <dsp:nvSpPr>
        <dsp:cNvPr id="0" name=""/>
        <dsp:cNvSpPr/>
      </dsp:nvSpPr>
      <dsp:spPr>
        <a:xfrm>
          <a:off x="0" y="2967742"/>
          <a:ext cx="6735443" cy="370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/>
            <a:t>Other phrases </a:t>
          </a:r>
          <a:endParaRPr lang="en-US" sz="900" kern="1200"/>
        </a:p>
      </dsp:txBody>
      <dsp:txXfrm>
        <a:off x="0" y="2967742"/>
        <a:ext cx="6735443" cy="370882"/>
      </dsp:txXfrm>
    </dsp:sp>
    <dsp:sp modelId="{6049056B-B69A-4601-8AEA-26C19C84F3EF}">
      <dsp:nvSpPr>
        <dsp:cNvPr id="0" name=""/>
        <dsp:cNvSpPr/>
      </dsp:nvSpPr>
      <dsp:spPr>
        <a:xfrm>
          <a:off x="0" y="3338625"/>
          <a:ext cx="673544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DACC58-CABE-4962-91AC-E1AEE797C37A}">
      <dsp:nvSpPr>
        <dsp:cNvPr id="0" name=""/>
        <dsp:cNvSpPr/>
      </dsp:nvSpPr>
      <dsp:spPr>
        <a:xfrm>
          <a:off x="0" y="3338625"/>
          <a:ext cx="6735443" cy="370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• Grattis! (Gratulerar) </a:t>
          </a:r>
        </a:p>
      </dsp:txBody>
      <dsp:txXfrm>
        <a:off x="0" y="3338625"/>
        <a:ext cx="6735443" cy="370882"/>
      </dsp:txXfrm>
    </dsp:sp>
    <dsp:sp modelId="{7AC0D881-4CD5-461A-A817-30593ED393D7}">
      <dsp:nvSpPr>
        <dsp:cNvPr id="0" name=""/>
        <dsp:cNvSpPr/>
      </dsp:nvSpPr>
      <dsp:spPr>
        <a:xfrm>
          <a:off x="0" y="3709508"/>
          <a:ext cx="673544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755AAF-A838-408F-8998-B899A57E5974}">
      <dsp:nvSpPr>
        <dsp:cNvPr id="0" name=""/>
        <dsp:cNvSpPr/>
      </dsp:nvSpPr>
      <dsp:spPr>
        <a:xfrm>
          <a:off x="0" y="3709508"/>
          <a:ext cx="6735443" cy="370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• gratis = free (of charge) </a:t>
          </a:r>
        </a:p>
      </dsp:txBody>
      <dsp:txXfrm>
        <a:off x="0" y="3709508"/>
        <a:ext cx="6735443" cy="370882"/>
      </dsp:txXfrm>
    </dsp:sp>
    <dsp:sp modelId="{C56C929A-AE56-4B95-97A9-5B6F8BF75680}">
      <dsp:nvSpPr>
        <dsp:cNvPr id="0" name=""/>
        <dsp:cNvSpPr/>
      </dsp:nvSpPr>
      <dsp:spPr>
        <a:xfrm>
          <a:off x="0" y="4080391"/>
          <a:ext cx="673544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A7B86A-F20A-4DA7-BA76-E5B576483499}">
      <dsp:nvSpPr>
        <dsp:cNvPr id="0" name=""/>
        <dsp:cNvSpPr/>
      </dsp:nvSpPr>
      <dsp:spPr>
        <a:xfrm>
          <a:off x="0" y="4080391"/>
          <a:ext cx="6735443" cy="370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• Trevlig resa! </a:t>
          </a:r>
        </a:p>
      </dsp:txBody>
      <dsp:txXfrm>
        <a:off x="0" y="4080391"/>
        <a:ext cx="6735443" cy="370882"/>
      </dsp:txXfrm>
    </dsp:sp>
    <dsp:sp modelId="{55BFAE17-5F5F-4D1F-AA48-B1E717261B59}">
      <dsp:nvSpPr>
        <dsp:cNvPr id="0" name=""/>
        <dsp:cNvSpPr/>
      </dsp:nvSpPr>
      <dsp:spPr>
        <a:xfrm>
          <a:off x="0" y="4451274"/>
          <a:ext cx="673544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69DC08-F3E4-4705-84F6-871A012A6699}">
      <dsp:nvSpPr>
        <dsp:cNvPr id="0" name=""/>
        <dsp:cNvSpPr/>
      </dsp:nvSpPr>
      <dsp:spPr>
        <a:xfrm>
          <a:off x="0" y="4451274"/>
          <a:ext cx="6735443" cy="370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• Trevlig semester!</a:t>
          </a:r>
        </a:p>
      </dsp:txBody>
      <dsp:txXfrm>
        <a:off x="0" y="4451274"/>
        <a:ext cx="6735443" cy="370882"/>
      </dsp:txXfrm>
    </dsp:sp>
    <dsp:sp modelId="{D07E7765-E874-4434-912C-3872E7D132C4}">
      <dsp:nvSpPr>
        <dsp:cNvPr id="0" name=""/>
        <dsp:cNvSpPr/>
      </dsp:nvSpPr>
      <dsp:spPr>
        <a:xfrm>
          <a:off x="0" y="4822156"/>
          <a:ext cx="673544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06730C-E110-40F7-8975-AB861C099CDE}">
      <dsp:nvSpPr>
        <dsp:cNvPr id="0" name=""/>
        <dsp:cNvSpPr/>
      </dsp:nvSpPr>
      <dsp:spPr>
        <a:xfrm>
          <a:off x="0" y="4822156"/>
          <a:ext cx="6735443" cy="370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• Glad </a:t>
          </a:r>
          <a:r>
            <a:rPr lang="en-US" sz="900" kern="1200" dirty="0" err="1"/>
            <a:t>påsk</a:t>
          </a:r>
          <a:r>
            <a:rPr lang="en-US" sz="900" kern="1200" dirty="0"/>
            <a:t>! 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</dsp:txBody>
      <dsp:txXfrm>
        <a:off x="0" y="4822156"/>
        <a:ext cx="6735443" cy="370882"/>
      </dsp:txXfrm>
    </dsp:sp>
    <dsp:sp modelId="{B3870296-D67B-48AA-91D0-BFFD1F406746}">
      <dsp:nvSpPr>
        <dsp:cNvPr id="0" name=""/>
        <dsp:cNvSpPr/>
      </dsp:nvSpPr>
      <dsp:spPr>
        <a:xfrm>
          <a:off x="0" y="5193039"/>
          <a:ext cx="673544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301707-F203-4D80-8AC1-CEDF2725A754}">
      <dsp:nvSpPr>
        <dsp:cNvPr id="0" name=""/>
        <dsp:cNvSpPr/>
      </dsp:nvSpPr>
      <dsp:spPr>
        <a:xfrm>
          <a:off x="0" y="5193039"/>
          <a:ext cx="6735443" cy="370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. God </a:t>
          </a:r>
          <a:r>
            <a:rPr lang="en-US" sz="900" kern="1200" dirty="0" err="1"/>
            <a:t>jul</a:t>
          </a:r>
          <a:r>
            <a:rPr lang="en-US" sz="900" kern="1200" dirty="0"/>
            <a:t> </a:t>
          </a:r>
          <a:r>
            <a:rPr lang="en-US" sz="900" kern="1200" dirty="0" err="1"/>
            <a:t>och</a:t>
          </a:r>
          <a:r>
            <a:rPr lang="en-US" sz="900" kern="1200" dirty="0"/>
            <a:t> </a:t>
          </a:r>
          <a:r>
            <a:rPr lang="en-US" sz="900" kern="1200" dirty="0" err="1"/>
            <a:t>gott</a:t>
          </a:r>
          <a:r>
            <a:rPr lang="en-US" sz="900" kern="1200" dirty="0"/>
            <a:t> </a:t>
          </a:r>
          <a:r>
            <a:rPr lang="en-US" sz="900" kern="1200" dirty="0" err="1"/>
            <a:t>nytt</a:t>
          </a:r>
          <a:r>
            <a:rPr lang="en-US" sz="900" kern="1200" dirty="0"/>
            <a:t> </a:t>
          </a:r>
          <a:r>
            <a:rPr lang="en-US" sz="900" kern="1200" dirty="0" err="1"/>
            <a:t>år</a:t>
          </a:r>
          <a:endParaRPr lang="en-US" sz="900" kern="1200" dirty="0"/>
        </a:p>
      </dsp:txBody>
      <dsp:txXfrm>
        <a:off x="0" y="5193039"/>
        <a:ext cx="6735443" cy="370882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AB9B53-B3B3-45A1-AB84-A804A2B83A20}">
      <dsp:nvSpPr>
        <dsp:cNvPr id="0" name=""/>
        <dsp:cNvSpPr/>
      </dsp:nvSpPr>
      <dsp:spPr>
        <a:xfrm>
          <a:off x="0" y="2717"/>
          <a:ext cx="673544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C23915-7006-42F5-AC2E-5CFC057F7EA4}">
      <dsp:nvSpPr>
        <dsp:cNvPr id="0" name=""/>
        <dsp:cNvSpPr/>
      </dsp:nvSpPr>
      <dsp:spPr>
        <a:xfrm>
          <a:off x="0" y="2717"/>
          <a:ext cx="6735443" cy="505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To ask how someone is doing </a:t>
          </a:r>
          <a:endParaRPr lang="en-US" sz="2300" kern="1200"/>
        </a:p>
      </dsp:txBody>
      <dsp:txXfrm>
        <a:off x="0" y="2717"/>
        <a:ext cx="6735443" cy="505378"/>
      </dsp:txXfrm>
    </dsp:sp>
    <dsp:sp modelId="{C4341218-5958-45D0-B462-2B2C1F2C618A}">
      <dsp:nvSpPr>
        <dsp:cNvPr id="0" name=""/>
        <dsp:cNvSpPr/>
      </dsp:nvSpPr>
      <dsp:spPr>
        <a:xfrm>
          <a:off x="0" y="508095"/>
          <a:ext cx="673544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2BADD7-DB8F-483A-A57D-0594D49DECAA}">
      <dsp:nvSpPr>
        <dsp:cNvPr id="0" name=""/>
        <dsp:cNvSpPr/>
      </dsp:nvSpPr>
      <dsp:spPr>
        <a:xfrm>
          <a:off x="0" y="508095"/>
          <a:ext cx="6735443" cy="505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• Hur är läget? Läget? </a:t>
          </a:r>
        </a:p>
      </dsp:txBody>
      <dsp:txXfrm>
        <a:off x="0" y="508095"/>
        <a:ext cx="6735443" cy="505378"/>
      </dsp:txXfrm>
    </dsp:sp>
    <dsp:sp modelId="{5A1DB3D3-497E-48CC-8B83-7FAD6E0FFF1E}">
      <dsp:nvSpPr>
        <dsp:cNvPr id="0" name=""/>
        <dsp:cNvSpPr/>
      </dsp:nvSpPr>
      <dsp:spPr>
        <a:xfrm>
          <a:off x="0" y="1013474"/>
          <a:ext cx="673544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87F419-5B0B-482F-B023-8B21263753FD}">
      <dsp:nvSpPr>
        <dsp:cNvPr id="0" name=""/>
        <dsp:cNvSpPr/>
      </dsp:nvSpPr>
      <dsp:spPr>
        <a:xfrm>
          <a:off x="0" y="1013474"/>
          <a:ext cx="6735443" cy="505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• Hur står det till? </a:t>
          </a:r>
        </a:p>
      </dsp:txBody>
      <dsp:txXfrm>
        <a:off x="0" y="1013474"/>
        <a:ext cx="6735443" cy="505378"/>
      </dsp:txXfrm>
    </dsp:sp>
    <dsp:sp modelId="{87E83194-0DB1-4EE3-B598-EEEE3E00F44F}">
      <dsp:nvSpPr>
        <dsp:cNvPr id="0" name=""/>
        <dsp:cNvSpPr/>
      </dsp:nvSpPr>
      <dsp:spPr>
        <a:xfrm>
          <a:off x="0" y="1518853"/>
          <a:ext cx="673544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9F00BD-D470-4AD5-8B9A-5865608CDB23}">
      <dsp:nvSpPr>
        <dsp:cNvPr id="0" name=""/>
        <dsp:cNvSpPr/>
      </dsp:nvSpPr>
      <dsp:spPr>
        <a:xfrm>
          <a:off x="0" y="1518853"/>
          <a:ext cx="6735443" cy="505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• Hur går det? </a:t>
          </a:r>
        </a:p>
      </dsp:txBody>
      <dsp:txXfrm>
        <a:off x="0" y="1518853"/>
        <a:ext cx="6735443" cy="505378"/>
      </dsp:txXfrm>
    </dsp:sp>
    <dsp:sp modelId="{9263DC79-41BB-4D3D-97F3-7A583DEBEE9F}">
      <dsp:nvSpPr>
        <dsp:cNvPr id="0" name=""/>
        <dsp:cNvSpPr/>
      </dsp:nvSpPr>
      <dsp:spPr>
        <a:xfrm>
          <a:off x="0" y="2024232"/>
          <a:ext cx="673544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015607-1E8D-4110-A492-8FB130E4B0E3}">
      <dsp:nvSpPr>
        <dsp:cNvPr id="0" name=""/>
        <dsp:cNvSpPr/>
      </dsp:nvSpPr>
      <dsp:spPr>
        <a:xfrm>
          <a:off x="0" y="2024232"/>
          <a:ext cx="6735443" cy="505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• Hur är det? </a:t>
          </a:r>
        </a:p>
      </dsp:txBody>
      <dsp:txXfrm>
        <a:off x="0" y="2024232"/>
        <a:ext cx="6735443" cy="505378"/>
      </dsp:txXfrm>
    </dsp:sp>
    <dsp:sp modelId="{A22E836C-9BA4-483A-A236-082F32F59E52}">
      <dsp:nvSpPr>
        <dsp:cNvPr id="0" name=""/>
        <dsp:cNvSpPr/>
      </dsp:nvSpPr>
      <dsp:spPr>
        <a:xfrm>
          <a:off x="0" y="2529611"/>
          <a:ext cx="673544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79DF41-73BB-42B4-8249-8F628D3F2CDF}">
      <dsp:nvSpPr>
        <dsp:cNvPr id="0" name=""/>
        <dsp:cNvSpPr/>
      </dsp:nvSpPr>
      <dsp:spPr>
        <a:xfrm>
          <a:off x="0" y="2529611"/>
          <a:ext cx="6735443" cy="505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• To answer questions how you are doing </a:t>
          </a:r>
        </a:p>
      </dsp:txBody>
      <dsp:txXfrm>
        <a:off x="0" y="2529611"/>
        <a:ext cx="6735443" cy="505378"/>
      </dsp:txXfrm>
    </dsp:sp>
    <dsp:sp modelId="{C59AAACA-3709-4620-A6B0-DF2CF6435FB5}">
      <dsp:nvSpPr>
        <dsp:cNvPr id="0" name=""/>
        <dsp:cNvSpPr/>
      </dsp:nvSpPr>
      <dsp:spPr>
        <a:xfrm>
          <a:off x="0" y="3034990"/>
          <a:ext cx="673544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4DBB3E-040C-4EF0-8BB9-8CC52B5FAEAF}">
      <dsp:nvSpPr>
        <dsp:cNvPr id="0" name=""/>
        <dsp:cNvSpPr/>
      </dsp:nvSpPr>
      <dsp:spPr>
        <a:xfrm>
          <a:off x="0" y="3034990"/>
          <a:ext cx="6735443" cy="505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• Tack, det är bara bra. Hur är det med dig? </a:t>
          </a:r>
        </a:p>
      </dsp:txBody>
      <dsp:txXfrm>
        <a:off x="0" y="3034990"/>
        <a:ext cx="6735443" cy="505378"/>
      </dsp:txXfrm>
    </dsp:sp>
    <dsp:sp modelId="{6D84F49E-BBEF-43DD-878F-6E4DB25799A3}">
      <dsp:nvSpPr>
        <dsp:cNvPr id="0" name=""/>
        <dsp:cNvSpPr/>
      </dsp:nvSpPr>
      <dsp:spPr>
        <a:xfrm>
          <a:off x="0" y="3540369"/>
          <a:ext cx="673544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4DD6DD-E4AF-4EC1-9065-5095690CA4D3}">
      <dsp:nvSpPr>
        <dsp:cNvPr id="0" name=""/>
        <dsp:cNvSpPr/>
      </dsp:nvSpPr>
      <dsp:spPr>
        <a:xfrm>
          <a:off x="0" y="3540369"/>
          <a:ext cx="6735443" cy="505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• Tack, bara bra. Och du? </a:t>
          </a:r>
        </a:p>
      </dsp:txBody>
      <dsp:txXfrm>
        <a:off x="0" y="3540369"/>
        <a:ext cx="6735443" cy="505378"/>
      </dsp:txXfrm>
    </dsp:sp>
    <dsp:sp modelId="{FD922780-0AC2-451D-92CA-089058F5999A}">
      <dsp:nvSpPr>
        <dsp:cNvPr id="0" name=""/>
        <dsp:cNvSpPr/>
      </dsp:nvSpPr>
      <dsp:spPr>
        <a:xfrm>
          <a:off x="0" y="4045748"/>
          <a:ext cx="673544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A352A3-6FD9-4883-9D09-55D99497D420}">
      <dsp:nvSpPr>
        <dsp:cNvPr id="0" name=""/>
        <dsp:cNvSpPr/>
      </dsp:nvSpPr>
      <dsp:spPr>
        <a:xfrm>
          <a:off x="0" y="4045748"/>
          <a:ext cx="6735443" cy="505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• Alldeles utmärkt, tack. </a:t>
          </a:r>
        </a:p>
      </dsp:txBody>
      <dsp:txXfrm>
        <a:off x="0" y="4045748"/>
        <a:ext cx="6735443" cy="505378"/>
      </dsp:txXfrm>
    </dsp:sp>
    <dsp:sp modelId="{D3B7795D-17DD-4225-A264-EE52432EB83B}">
      <dsp:nvSpPr>
        <dsp:cNvPr id="0" name=""/>
        <dsp:cNvSpPr/>
      </dsp:nvSpPr>
      <dsp:spPr>
        <a:xfrm>
          <a:off x="0" y="4551127"/>
          <a:ext cx="673544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3BDD7A-B2E4-44B8-8923-970D07A8F3E0}">
      <dsp:nvSpPr>
        <dsp:cNvPr id="0" name=""/>
        <dsp:cNvSpPr/>
      </dsp:nvSpPr>
      <dsp:spPr>
        <a:xfrm>
          <a:off x="0" y="4551127"/>
          <a:ext cx="6735443" cy="505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• Inget vidare, jag känner mig lite sjuk. </a:t>
          </a:r>
        </a:p>
      </dsp:txBody>
      <dsp:txXfrm>
        <a:off x="0" y="4551127"/>
        <a:ext cx="6735443" cy="505378"/>
      </dsp:txXfrm>
    </dsp:sp>
    <dsp:sp modelId="{78E8B548-1F0B-4BD1-8950-A4A8C832E374}">
      <dsp:nvSpPr>
        <dsp:cNvPr id="0" name=""/>
        <dsp:cNvSpPr/>
      </dsp:nvSpPr>
      <dsp:spPr>
        <a:xfrm>
          <a:off x="0" y="5056506"/>
          <a:ext cx="673544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26A41E-31B7-4021-9DC6-A5ED2F6A8CD1}">
      <dsp:nvSpPr>
        <dsp:cNvPr id="0" name=""/>
        <dsp:cNvSpPr/>
      </dsp:nvSpPr>
      <dsp:spPr>
        <a:xfrm>
          <a:off x="0" y="5056506"/>
          <a:ext cx="6735443" cy="505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• Ganska bra, tack</a:t>
          </a:r>
        </a:p>
      </dsp:txBody>
      <dsp:txXfrm>
        <a:off x="0" y="5056506"/>
        <a:ext cx="6735443" cy="505378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F2638-CF44-4D3D-9A98-71165E252D6B}">
      <dsp:nvSpPr>
        <dsp:cNvPr id="0" name=""/>
        <dsp:cNvSpPr/>
      </dsp:nvSpPr>
      <dsp:spPr>
        <a:xfrm>
          <a:off x="1929" y="361865"/>
          <a:ext cx="1530844" cy="9185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Finlandssvenska traditioner Fester </a:t>
          </a:r>
        </a:p>
      </dsp:txBody>
      <dsp:txXfrm>
        <a:off x="1929" y="361865"/>
        <a:ext cx="1530844" cy="918506"/>
      </dsp:txXfrm>
    </dsp:sp>
    <dsp:sp modelId="{92DE6D86-5E4F-4784-AF1C-265125EAC903}">
      <dsp:nvSpPr>
        <dsp:cNvPr id="0" name=""/>
        <dsp:cNvSpPr/>
      </dsp:nvSpPr>
      <dsp:spPr>
        <a:xfrm>
          <a:off x="1685858" y="361865"/>
          <a:ext cx="1530844" cy="9185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• Lucia-</a:t>
          </a:r>
          <a:r>
            <a:rPr lang="en-US" sz="1100" kern="1200" dirty="0" err="1"/>
            <a:t>dagen</a:t>
          </a:r>
          <a:r>
            <a:rPr lang="en-US" sz="1100" kern="1200" dirty="0"/>
            <a:t> den 13 </a:t>
          </a:r>
          <a:r>
            <a:rPr lang="en-US" sz="1100" kern="1200" dirty="0" err="1"/>
            <a:t>december</a:t>
          </a:r>
          <a:r>
            <a:rPr lang="en-US" sz="1100" kern="1200" dirty="0"/>
            <a:t> </a:t>
          </a:r>
        </a:p>
      </dsp:txBody>
      <dsp:txXfrm>
        <a:off x="1685858" y="361865"/>
        <a:ext cx="1530844" cy="918506"/>
      </dsp:txXfrm>
    </dsp:sp>
    <dsp:sp modelId="{17F9643A-C5ED-453D-9855-8BCB829D74EC}">
      <dsp:nvSpPr>
        <dsp:cNvPr id="0" name=""/>
        <dsp:cNvSpPr/>
      </dsp:nvSpPr>
      <dsp:spPr>
        <a:xfrm>
          <a:off x="3369786" y="361865"/>
          <a:ext cx="1530844" cy="91850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• Midsommar</a:t>
          </a:r>
        </a:p>
      </dsp:txBody>
      <dsp:txXfrm>
        <a:off x="3369786" y="361865"/>
        <a:ext cx="1530844" cy="918506"/>
      </dsp:txXfrm>
    </dsp:sp>
    <dsp:sp modelId="{13343C52-4A07-4658-8F47-84B3507C01DF}">
      <dsp:nvSpPr>
        <dsp:cNvPr id="0" name=""/>
        <dsp:cNvSpPr/>
      </dsp:nvSpPr>
      <dsp:spPr>
        <a:xfrm>
          <a:off x="5053715" y="361865"/>
          <a:ext cx="1530844" cy="91850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• Kräftskiva </a:t>
          </a:r>
        </a:p>
      </dsp:txBody>
      <dsp:txXfrm>
        <a:off x="5053715" y="361865"/>
        <a:ext cx="1530844" cy="918506"/>
      </dsp:txXfrm>
    </dsp:sp>
    <dsp:sp modelId="{7B63045D-12C1-465D-A95E-A21604565C48}">
      <dsp:nvSpPr>
        <dsp:cNvPr id="0" name=""/>
        <dsp:cNvSpPr/>
      </dsp:nvSpPr>
      <dsp:spPr>
        <a:xfrm>
          <a:off x="1929" y="1433456"/>
          <a:ext cx="1530844" cy="91850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Finlandismer om mat och dryck </a:t>
          </a:r>
        </a:p>
      </dsp:txBody>
      <dsp:txXfrm>
        <a:off x="1929" y="1433456"/>
        <a:ext cx="1530844" cy="918506"/>
      </dsp:txXfrm>
    </dsp:sp>
    <dsp:sp modelId="{28B6D7EC-3303-4594-A0EF-39BA8B478AC8}">
      <dsp:nvSpPr>
        <dsp:cNvPr id="0" name=""/>
        <dsp:cNvSpPr/>
      </dsp:nvSpPr>
      <dsp:spPr>
        <a:xfrm>
          <a:off x="1685858" y="1433456"/>
          <a:ext cx="1530844" cy="9185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• </a:t>
          </a:r>
          <a:r>
            <a:rPr lang="en-US" sz="1100" kern="1200" dirty="0" err="1"/>
            <a:t>kanelbulle</a:t>
          </a:r>
          <a:r>
            <a:rPr lang="en-US" sz="1100" kern="1200" dirty="0"/>
            <a:t> / </a:t>
          </a:r>
          <a:r>
            <a:rPr lang="en-US" sz="1100" kern="1200" dirty="0" err="1"/>
            <a:t>öronfil</a:t>
          </a:r>
          <a:r>
            <a:rPr lang="en-US" sz="1100" kern="1200" dirty="0"/>
            <a:t> (!) (</a:t>
          </a:r>
          <a:r>
            <a:rPr lang="en-US" sz="1100" kern="1200" dirty="0" err="1"/>
            <a:t>fsv</a:t>
          </a:r>
          <a:r>
            <a:rPr lang="en-US" sz="1100" kern="1200" dirty="0"/>
            <a:t>) </a:t>
          </a:r>
        </a:p>
      </dsp:txBody>
      <dsp:txXfrm>
        <a:off x="1685858" y="1433456"/>
        <a:ext cx="1530844" cy="918506"/>
      </dsp:txXfrm>
    </dsp:sp>
    <dsp:sp modelId="{FE87BD0E-7131-40F8-9186-EABB2EFF4F22}">
      <dsp:nvSpPr>
        <dsp:cNvPr id="0" name=""/>
        <dsp:cNvSpPr/>
      </dsp:nvSpPr>
      <dsp:spPr>
        <a:xfrm>
          <a:off x="3369786" y="1433456"/>
          <a:ext cx="1530844" cy="9185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• äta en kanelbulle – ge någon en örfil (S) </a:t>
          </a:r>
        </a:p>
      </dsp:txBody>
      <dsp:txXfrm>
        <a:off x="3369786" y="1433456"/>
        <a:ext cx="1530844" cy="918506"/>
      </dsp:txXfrm>
    </dsp:sp>
    <dsp:sp modelId="{CA946238-BA60-49A8-AB69-B0D522F08A47}">
      <dsp:nvSpPr>
        <dsp:cNvPr id="0" name=""/>
        <dsp:cNvSpPr/>
      </dsp:nvSpPr>
      <dsp:spPr>
        <a:xfrm>
          <a:off x="5053715" y="1433456"/>
          <a:ext cx="1530844" cy="91850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• fralla or macka / semla (!) (fsv) •</a:t>
          </a:r>
        </a:p>
      </dsp:txBody>
      <dsp:txXfrm>
        <a:off x="5053715" y="1433456"/>
        <a:ext cx="1530844" cy="918506"/>
      </dsp:txXfrm>
    </dsp:sp>
    <dsp:sp modelId="{E19F1786-6799-4EC5-B3AD-ADA3D1F9ECC7}">
      <dsp:nvSpPr>
        <dsp:cNvPr id="0" name=""/>
        <dsp:cNvSpPr/>
      </dsp:nvSpPr>
      <dsp:spPr>
        <a:xfrm>
          <a:off x="1929" y="2505047"/>
          <a:ext cx="1530844" cy="91850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semla in Finland = a filled sandwich – semla in Sweden = a baked bun filled with whipped cream and jam </a:t>
          </a:r>
        </a:p>
      </dsp:txBody>
      <dsp:txXfrm>
        <a:off x="1929" y="2505047"/>
        <a:ext cx="1530844" cy="918506"/>
      </dsp:txXfrm>
    </dsp:sp>
    <dsp:sp modelId="{F2B2A573-B4E4-4BEE-A500-4013374FB3DC}">
      <dsp:nvSpPr>
        <dsp:cNvPr id="0" name=""/>
        <dsp:cNvSpPr/>
      </dsp:nvSpPr>
      <dsp:spPr>
        <a:xfrm>
          <a:off x="1685858" y="2505047"/>
          <a:ext cx="1530844" cy="91850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• ostsemla (fsv) – en fralla med ost / ostmacka </a:t>
          </a:r>
        </a:p>
      </dsp:txBody>
      <dsp:txXfrm>
        <a:off x="1685858" y="2505047"/>
        <a:ext cx="1530844" cy="918506"/>
      </dsp:txXfrm>
    </dsp:sp>
    <dsp:sp modelId="{EDC26973-6FD9-4527-B3C3-C993757B343A}">
      <dsp:nvSpPr>
        <dsp:cNvPr id="0" name=""/>
        <dsp:cNvSpPr/>
      </dsp:nvSpPr>
      <dsp:spPr>
        <a:xfrm>
          <a:off x="3369786" y="2505047"/>
          <a:ext cx="1530844" cy="9185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• tårta = kaka (fsv) </a:t>
          </a:r>
        </a:p>
      </dsp:txBody>
      <dsp:txXfrm>
        <a:off x="3369786" y="2505047"/>
        <a:ext cx="1530844" cy="918506"/>
      </dsp:txXfrm>
    </dsp:sp>
    <dsp:sp modelId="{B45C0CA2-63E0-4070-8ADD-743AFF2420B4}">
      <dsp:nvSpPr>
        <dsp:cNvPr id="0" name=""/>
        <dsp:cNvSpPr/>
      </dsp:nvSpPr>
      <dsp:spPr>
        <a:xfrm>
          <a:off x="5053715" y="2505047"/>
          <a:ext cx="1530844" cy="9185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• choklad = kakao (fsv)</a:t>
          </a:r>
        </a:p>
      </dsp:txBody>
      <dsp:txXfrm>
        <a:off x="5053715" y="2505047"/>
        <a:ext cx="1530844" cy="918506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2881B9-C027-4FD9-93F4-1FA2F231DA27}">
      <dsp:nvSpPr>
        <dsp:cNvPr id="0" name=""/>
        <dsp:cNvSpPr/>
      </dsp:nvSpPr>
      <dsp:spPr>
        <a:xfrm>
          <a:off x="267576" y="1666"/>
          <a:ext cx="1891042" cy="11346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Finlandssvenska traditioner </a:t>
          </a:r>
        </a:p>
      </dsp:txBody>
      <dsp:txXfrm>
        <a:off x="267576" y="1666"/>
        <a:ext cx="1891042" cy="1134625"/>
      </dsp:txXfrm>
    </dsp:sp>
    <dsp:sp modelId="{B2138D8C-3867-47ED-BE21-377FE0EF7D80}">
      <dsp:nvSpPr>
        <dsp:cNvPr id="0" name=""/>
        <dsp:cNvSpPr/>
      </dsp:nvSpPr>
      <dsp:spPr>
        <a:xfrm>
          <a:off x="2347723" y="1666"/>
          <a:ext cx="1891042" cy="1134625"/>
        </a:xfrm>
        <a:prstGeom prst="rect">
          <a:avLst/>
        </a:prstGeom>
        <a:solidFill>
          <a:schemeClr val="accent2">
            <a:hueOff val="-207909"/>
            <a:satOff val="-11990"/>
            <a:lumOff val="12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• Common miss-conceptions of </a:t>
          </a:r>
          <a:r>
            <a:rPr lang="en-US" sz="1200" kern="1200" dirty="0" err="1"/>
            <a:t>finlandssvenskar</a:t>
          </a:r>
          <a:r>
            <a:rPr lang="en-US" sz="1200" kern="1200" dirty="0"/>
            <a:t> – these are clichés about </a:t>
          </a:r>
          <a:r>
            <a:rPr lang="en-US" sz="1200" kern="1200" dirty="0" err="1"/>
            <a:t>finlandssvenskar</a:t>
          </a:r>
          <a:r>
            <a:rPr lang="en-US" sz="1200" kern="1200" dirty="0"/>
            <a:t> which aren’t true </a:t>
          </a:r>
        </a:p>
      </dsp:txBody>
      <dsp:txXfrm>
        <a:off x="2347723" y="1666"/>
        <a:ext cx="1891042" cy="1134625"/>
      </dsp:txXfrm>
    </dsp:sp>
    <dsp:sp modelId="{ED30A559-A77D-47FE-8549-5F3FFFD578D8}">
      <dsp:nvSpPr>
        <dsp:cNvPr id="0" name=""/>
        <dsp:cNvSpPr/>
      </dsp:nvSpPr>
      <dsp:spPr>
        <a:xfrm>
          <a:off x="4427870" y="1666"/>
          <a:ext cx="1891042" cy="1134625"/>
        </a:xfrm>
        <a:prstGeom prst="rect">
          <a:avLst/>
        </a:prstGeom>
        <a:solidFill>
          <a:schemeClr val="accent2">
            <a:hueOff val="-415818"/>
            <a:satOff val="-23979"/>
            <a:lumOff val="24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• ”Svenskatalande bättre folk” – Swedish-speaking better people </a:t>
          </a:r>
        </a:p>
      </dsp:txBody>
      <dsp:txXfrm>
        <a:off x="4427870" y="1666"/>
        <a:ext cx="1891042" cy="1134625"/>
      </dsp:txXfrm>
    </dsp:sp>
    <dsp:sp modelId="{A3E5D8A0-1F08-4B4E-8011-DB4F0372A85E}">
      <dsp:nvSpPr>
        <dsp:cNvPr id="0" name=""/>
        <dsp:cNvSpPr/>
      </dsp:nvSpPr>
      <dsp:spPr>
        <a:xfrm>
          <a:off x="267576" y="1325396"/>
          <a:ext cx="1891042" cy="1134625"/>
        </a:xfrm>
        <a:prstGeom prst="rect">
          <a:avLst/>
        </a:prstGeom>
        <a:solidFill>
          <a:schemeClr val="accent2">
            <a:hueOff val="-623727"/>
            <a:satOff val="-35969"/>
            <a:lumOff val="36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• They are all rich </a:t>
          </a:r>
        </a:p>
      </dsp:txBody>
      <dsp:txXfrm>
        <a:off x="267576" y="1325396"/>
        <a:ext cx="1891042" cy="1134625"/>
      </dsp:txXfrm>
    </dsp:sp>
    <dsp:sp modelId="{F716035F-E141-464E-82CE-31DE75E2857E}">
      <dsp:nvSpPr>
        <dsp:cNvPr id="0" name=""/>
        <dsp:cNvSpPr/>
      </dsp:nvSpPr>
      <dsp:spPr>
        <a:xfrm>
          <a:off x="2347723" y="1325396"/>
          <a:ext cx="1891042" cy="1134625"/>
        </a:xfrm>
        <a:prstGeom prst="rect">
          <a:avLst/>
        </a:prstGeom>
        <a:solidFill>
          <a:schemeClr val="accent2">
            <a:hueOff val="-831636"/>
            <a:satOff val="-47959"/>
            <a:lumOff val="49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• All finlandsvenskar have sailboats and cottages on the coast </a:t>
          </a:r>
        </a:p>
      </dsp:txBody>
      <dsp:txXfrm>
        <a:off x="2347723" y="1325396"/>
        <a:ext cx="1891042" cy="1134625"/>
      </dsp:txXfrm>
    </dsp:sp>
    <dsp:sp modelId="{570D7D30-6543-4BD8-B4AE-535229CFB341}">
      <dsp:nvSpPr>
        <dsp:cNvPr id="0" name=""/>
        <dsp:cNvSpPr/>
      </dsp:nvSpPr>
      <dsp:spPr>
        <a:xfrm>
          <a:off x="4427870" y="1325396"/>
          <a:ext cx="1891042" cy="1134625"/>
        </a:xfrm>
        <a:prstGeom prst="rect">
          <a:avLst/>
        </a:prstGeom>
        <a:solidFill>
          <a:schemeClr val="accent2">
            <a:hueOff val="-1039545"/>
            <a:satOff val="-59949"/>
            <a:lumOff val="61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• Finlandsvenskar only use high-end clothes and are very stylish </a:t>
          </a:r>
        </a:p>
      </dsp:txBody>
      <dsp:txXfrm>
        <a:off x="4427870" y="1325396"/>
        <a:ext cx="1891042" cy="1134625"/>
      </dsp:txXfrm>
    </dsp:sp>
    <dsp:sp modelId="{E6C1AFC9-5785-49E4-8385-EC71BAC295E5}">
      <dsp:nvSpPr>
        <dsp:cNvPr id="0" name=""/>
        <dsp:cNvSpPr/>
      </dsp:nvSpPr>
      <dsp:spPr>
        <a:xfrm>
          <a:off x="1307649" y="2649126"/>
          <a:ext cx="1891042" cy="1134625"/>
        </a:xfrm>
        <a:prstGeom prst="rect">
          <a:avLst/>
        </a:prstGeom>
        <a:solidFill>
          <a:schemeClr val="accent2">
            <a:hueOff val="-1247454"/>
            <a:satOff val="-71938"/>
            <a:lumOff val="73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• Finlandsvenskar don’t want to speak Finnish </a:t>
          </a:r>
        </a:p>
      </dsp:txBody>
      <dsp:txXfrm>
        <a:off x="1307649" y="2649126"/>
        <a:ext cx="1891042" cy="1134625"/>
      </dsp:txXfrm>
    </dsp:sp>
    <dsp:sp modelId="{D1A640B8-DD08-41B5-923D-D0BE996670AD}">
      <dsp:nvSpPr>
        <dsp:cNvPr id="0" name=""/>
        <dsp:cNvSpPr/>
      </dsp:nvSpPr>
      <dsp:spPr>
        <a:xfrm>
          <a:off x="3387796" y="2649126"/>
          <a:ext cx="1891042" cy="1134625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• Finlandssvenskar are always happy and talk a lot</a:t>
          </a:r>
        </a:p>
      </dsp:txBody>
      <dsp:txXfrm>
        <a:off x="3387796" y="2649126"/>
        <a:ext cx="1891042" cy="1134625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1EBCD3-4B58-44E2-8777-CFC55D9BA786}">
      <dsp:nvSpPr>
        <dsp:cNvPr id="0" name=""/>
        <dsp:cNvSpPr/>
      </dsp:nvSpPr>
      <dsp:spPr>
        <a:xfrm>
          <a:off x="0" y="117262"/>
          <a:ext cx="5291663" cy="4557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Abbreviations in Swedish – förkortningar i svenskan</a:t>
          </a:r>
        </a:p>
      </dsp:txBody>
      <dsp:txXfrm>
        <a:off x="22246" y="139508"/>
        <a:ext cx="5247171" cy="411223"/>
      </dsp:txXfrm>
    </dsp:sp>
    <dsp:sp modelId="{DA44D05F-ABD4-45FB-979C-77C468DF8F4A}">
      <dsp:nvSpPr>
        <dsp:cNvPr id="0" name=""/>
        <dsp:cNvSpPr/>
      </dsp:nvSpPr>
      <dsp:spPr>
        <a:xfrm>
          <a:off x="0" y="627697"/>
          <a:ext cx="5291663" cy="45571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• https://www.prefix.nu/forkortningar.html </a:t>
          </a:r>
        </a:p>
      </dsp:txBody>
      <dsp:txXfrm>
        <a:off x="22246" y="649943"/>
        <a:ext cx="5247171" cy="411223"/>
      </dsp:txXfrm>
    </dsp:sp>
    <dsp:sp modelId="{C5B7B8EE-3F71-4AC0-A378-EC4B29394E2D}">
      <dsp:nvSpPr>
        <dsp:cNvPr id="0" name=""/>
        <dsp:cNvSpPr/>
      </dsp:nvSpPr>
      <dsp:spPr>
        <a:xfrm>
          <a:off x="0" y="1138132"/>
          <a:ext cx="5291663" cy="45571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Websites for learning:</a:t>
          </a:r>
        </a:p>
      </dsp:txBody>
      <dsp:txXfrm>
        <a:off x="22246" y="1160378"/>
        <a:ext cx="5247171" cy="411223"/>
      </dsp:txXfrm>
    </dsp:sp>
    <dsp:sp modelId="{271949FB-2013-400D-AFA7-5A940DEE30AA}">
      <dsp:nvSpPr>
        <dsp:cNvPr id="0" name=""/>
        <dsp:cNvSpPr/>
      </dsp:nvSpPr>
      <dsp:spPr>
        <a:xfrm>
          <a:off x="0" y="1648567"/>
          <a:ext cx="5291663" cy="45571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Spoken Swedish </a:t>
          </a:r>
        </a:p>
      </dsp:txBody>
      <dsp:txXfrm>
        <a:off x="22246" y="1670813"/>
        <a:ext cx="5247171" cy="411223"/>
      </dsp:txXfrm>
    </dsp:sp>
    <dsp:sp modelId="{E19A690C-FCE9-40A4-83F1-28C4164F69AC}">
      <dsp:nvSpPr>
        <dsp:cNvPr id="0" name=""/>
        <dsp:cNvSpPr/>
      </dsp:nvSpPr>
      <dsp:spPr>
        <a:xfrm>
          <a:off x="0" y="2159002"/>
          <a:ext cx="5291663" cy="45571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• svtplay.se </a:t>
          </a:r>
        </a:p>
      </dsp:txBody>
      <dsp:txXfrm>
        <a:off x="22246" y="2181248"/>
        <a:ext cx="5247171" cy="411223"/>
      </dsp:txXfrm>
    </dsp:sp>
    <dsp:sp modelId="{37B6EE41-BBA2-4D0B-BF92-344D7620FA59}">
      <dsp:nvSpPr>
        <dsp:cNvPr id="0" name=""/>
        <dsp:cNvSpPr/>
      </dsp:nvSpPr>
      <dsp:spPr>
        <a:xfrm>
          <a:off x="0" y="2669437"/>
          <a:ext cx="5291663" cy="4557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• https://www.tv4play.se/ </a:t>
          </a:r>
        </a:p>
      </dsp:txBody>
      <dsp:txXfrm>
        <a:off x="22246" y="2691683"/>
        <a:ext cx="5247171" cy="411223"/>
      </dsp:txXfrm>
    </dsp:sp>
    <dsp:sp modelId="{159020AE-9BB3-41D5-B260-DAD0566D072C}">
      <dsp:nvSpPr>
        <dsp:cNvPr id="0" name=""/>
        <dsp:cNvSpPr/>
      </dsp:nvSpPr>
      <dsp:spPr>
        <a:xfrm>
          <a:off x="0" y="3179871"/>
          <a:ext cx="5291663" cy="45571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• </a:t>
          </a:r>
          <a:r>
            <a:rPr lang="en-US" sz="1900" kern="1200" dirty="0" err="1"/>
            <a:t>Yle</a:t>
          </a:r>
          <a:r>
            <a:rPr lang="en-US" sz="1900" kern="1200" dirty="0"/>
            <a:t> </a:t>
          </a:r>
          <a:r>
            <a:rPr lang="en-US" sz="1900" kern="1200" dirty="0" err="1"/>
            <a:t>Areena</a:t>
          </a:r>
          <a:endParaRPr lang="en-US" sz="1900" kern="1200" dirty="0"/>
        </a:p>
      </dsp:txBody>
      <dsp:txXfrm>
        <a:off x="22246" y="3202117"/>
        <a:ext cx="5247171" cy="4112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4564A-F9BA-42A1-9909-DC2F15A1A82D}">
      <dsp:nvSpPr>
        <dsp:cNvPr id="0" name=""/>
        <dsp:cNvSpPr/>
      </dsp:nvSpPr>
      <dsp:spPr>
        <a:xfrm>
          <a:off x="1834322" y="479742"/>
          <a:ext cx="3709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0923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009745" y="523454"/>
        <a:ext cx="20076" cy="4015"/>
      </dsp:txXfrm>
    </dsp:sp>
    <dsp:sp modelId="{1B81374A-0A5B-4C48-8222-C55FDE0E6FFF}">
      <dsp:nvSpPr>
        <dsp:cNvPr id="0" name=""/>
        <dsp:cNvSpPr/>
      </dsp:nvSpPr>
      <dsp:spPr>
        <a:xfrm>
          <a:off x="90368" y="1736"/>
          <a:ext cx="1745753" cy="104745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543" tIns="89793" rIns="85543" bIns="89793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Datum och ordningsnummer </a:t>
          </a:r>
        </a:p>
      </dsp:txBody>
      <dsp:txXfrm>
        <a:off x="90368" y="1736"/>
        <a:ext cx="1745753" cy="1047452"/>
      </dsp:txXfrm>
    </dsp:sp>
    <dsp:sp modelId="{43C477FC-BAAD-4287-B74D-13704A5C210A}">
      <dsp:nvSpPr>
        <dsp:cNvPr id="0" name=""/>
        <dsp:cNvSpPr/>
      </dsp:nvSpPr>
      <dsp:spPr>
        <a:xfrm>
          <a:off x="3981599" y="479742"/>
          <a:ext cx="3709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0923" y="45720"/>
              </a:lnTo>
            </a:path>
          </a:pathLst>
        </a:custGeom>
        <a:noFill/>
        <a:ln w="6350" cap="flat" cmpd="sng" algn="ctr">
          <a:solidFill>
            <a:schemeClr val="accent2">
              <a:hueOff val="-145536"/>
              <a:satOff val="-8393"/>
              <a:lumOff val="86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57023" y="523454"/>
        <a:ext cx="20076" cy="4015"/>
      </dsp:txXfrm>
    </dsp:sp>
    <dsp:sp modelId="{A1371BAE-2527-4C4B-A2F4-78FBEA6A32F6}">
      <dsp:nvSpPr>
        <dsp:cNvPr id="0" name=""/>
        <dsp:cNvSpPr/>
      </dsp:nvSpPr>
      <dsp:spPr>
        <a:xfrm>
          <a:off x="2237645" y="1736"/>
          <a:ext cx="1745753" cy="1047452"/>
        </a:xfrm>
        <a:prstGeom prst="rect">
          <a:avLst/>
        </a:prstGeom>
        <a:solidFill>
          <a:schemeClr val="accent2">
            <a:hueOff val="-132306"/>
            <a:satOff val="-7630"/>
            <a:lumOff val="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543" tIns="89793" rIns="85543" bIns="89793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• </a:t>
          </a:r>
          <a:r>
            <a:rPr lang="en-US" sz="1200" kern="1200" dirty="0" err="1"/>
            <a:t>Idag</a:t>
          </a:r>
          <a:r>
            <a:rPr lang="en-US" sz="1200" kern="1200" dirty="0"/>
            <a:t> </a:t>
          </a:r>
          <a:r>
            <a:rPr lang="en-US" sz="1200" kern="1200" dirty="0" err="1"/>
            <a:t>är</a:t>
          </a:r>
          <a:r>
            <a:rPr lang="en-US" sz="1200" kern="1200" dirty="0"/>
            <a:t>  det den </a:t>
          </a:r>
          <a:r>
            <a:rPr lang="en-US" sz="1200" kern="1200" dirty="0" err="1"/>
            <a:t>tredje</a:t>
          </a:r>
          <a:r>
            <a:rPr lang="en-US" sz="1200" kern="1200" dirty="0"/>
            <a:t> </a:t>
          </a:r>
          <a:r>
            <a:rPr lang="en-US" sz="1200" kern="1200" dirty="0" err="1"/>
            <a:t>november</a:t>
          </a:r>
          <a:r>
            <a:rPr lang="en-US" sz="1200" kern="1200" dirty="0"/>
            <a:t> (ordinal numbers on the back cover of the book) </a:t>
          </a:r>
        </a:p>
      </dsp:txBody>
      <dsp:txXfrm>
        <a:off x="2237645" y="1736"/>
        <a:ext cx="1745753" cy="1047452"/>
      </dsp:txXfrm>
    </dsp:sp>
    <dsp:sp modelId="{49AE1B17-A630-4E70-B681-89F3ED9F86B2}">
      <dsp:nvSpPr>
        <dsp:cNvPr id="0" name=""/>
        <dsp:cNvSpPr/>
      </dsp:nvSpPr>
      <dsp:spPr>
        <a:xfrm>
          <a:off x="6128876" y="479742"/>
          <a:ext cx="3709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0923" y="45720"/>
              </a:lnTo>
            </a:path>
          </a:pathLst>
        </a:custGeom>
        <a:noFill/>
        <a:ln w="635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304300" y="523454"/>
        <a:ext cx="20076" cy="4015"/>
      </dsp:txXfrm>
    </dsp:sp>
    <dsp:sp modelId="{28C32523-059D-4654-B46B-010361A756EA}">
      <dsp:nvSpPr>
        <dsp:cNvPr id="0" name=""/>
        <dsp:cNvSpPr/>
      </dsp:nvSpPr>
      <dsp:spPr>
        <a:xfrm>
          <a:off x="4384923" y="1736"/>
          <a:ext cx="1745753" cy="1047452"/>
        </a:xfrm>
        <a:prstGeom prst="rect">
          <a:avLst/>
        </a:prstGeom>
        <a:solidFill>
          <a:schemeClr val="accent2">
            <a:hueOff val="-264611"/>
            <a:satOff val="-15260"/>
            <a:lumOff val="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543" tIns="89793" rIns="85543" bIns="89793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1. den första </a:t>
          </a:r>
        </a:p>
      </dsp:txBody>
      <dsp:txXfrm>
        <a:off x="4384923" y="1736"/>
        <a:ext cx="1745753" cy="1047452"/>
      </dsp:txXfrm>
    </dsp:sp>
    <dsp:sp modelId="{FDD62570-03D4-4A61-AFFA-E2810D0991BC}">
      <dsp:nvSpPr>
        <dsp:cNvPr id="0" name=""/>
        <dsp:cNvSpPr/>
      </dsp:nvSpPr>
      <dsp:spPr>
        <a:xfrm>
          <a:off x="8276154" y="479742"/>
          <a:ext cx="3709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0923" y="45720"/>
              </a:lnTo>
            </a:path>
          </a:pathLst>
        </a:custGeom>
        <a:noFill/>
        <a:ln w="6350" cap="flat" cmpd="sng" algn="ctr">
          <a:solidFill>
            <a:schemeClr val="accent2">
              <a:hueOff val="-436609"/>
              <a:satOff val="-25178"/>
              <a:lumOff val="258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451577" y="523454"/>
        <a:ext cx="20076" cy="4015"/>
      </dsp:txXfrm>
    </dsp:sp>
    <dsp:sp modelId="{C6BF62D0-1E80-43A2-BFA9-03759F773110}">
      <dsp:nvSpPr>
        <dsp:cNvPr id="0" name=""/>
        <dsp:cNvSpPr/>
      </dsp:nvSpPr>
      <dsp:spPr>
        <a:xfrm>
          <a:off x="6532200" y="1736"/>
          <a:ext cx="1745753" cy="1047452"/>
        </a:xfrm>
        <a:prstGeom prst="rect">
          <a:avLst/>
        </a:prstGeom>
        <a:solidFill>
          <a:schemeClr val="accent2">
            <a:hueOff val="-396917"/>
            <a:satOff val="-22889"/>
            <a:lumOff val="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543" tIns="89793" rIns="85543" bIns="89793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2. den andra </a:t>
          </a:r>
        </a:p>
      </dsp:txBody>
      <dsp:txXfrm>
        <a:off x="6532200" y="1736"/>
        <a:ext cx="1745753" cy="1047452"/>
      </dsp:txXfrm>
    </dsp:sp>
    <dsp:sp modelId="{ED47A591-8FBA-45A9-BF7F-F667AF3142BE}">
      <dsp:nvSpPr>
        <dsp:cNvPr id="0" name=""/>
        <dsp:cNvSpPr/>
      </dsp:nvSpPr>
      <dsp:spPr>
        <a:xfrm>
          <a:off x="963245" y="1047388"/>
          <a:ext cx="8589109" cy="370923"/>
        </a:xfrm>
        <a:custGeom>
          <a:avLst/>
          <a:gdLst/>
          <a:ahLst/>
          <a:cxnLst/>
          <a:rect l="0" t="0" r="0" b="0"/>
          <a:pathLst>
            <a:path>
              <a:moveTo>
                <a:pt x="8589109" y="0"/>
              </a:moveTo>
              <a:lnTo>
                <a:pt x="8589109" y="202561"/>
              </a:lnTo>
              <a:lnTo>
                <a:pt x="0" y="202561"/>
              </a:lnTo>
              <a:lnTo>
                <a:pt x="0" y="370923"/>
              </a:lnTo>
            </a:path>
          </a:pathLst>
        </a:custGeom>
        <a:noFill/>
        <a:ln w="635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42837" y="1230842"/>
        <a:ext cx="429924" cy="4015"/>
      </dsp:txXfrm>
    </dsp:sp>
    <dsp:sp modelId="{9726C77B-AA7C-49A4-AC35-3D2978C7C45B}">
      <dsp:nvSpPr>
        <dsp:cNvPr id="0" name=""/>
        <dsp:cNvSpPr/>
      </dsp:nvSpPr>
      <dsp:spPr>
        <a:xfrm>
          <a:off x="8679477" y="1736"/>
          <a:ext cx="1745753" cy="1047452"/>
        </a:xfrm>
        <a:prstGeom prst="rect">
          <a:avLst/>
        </a:prstGeom>
        <a:solidFill>
          <a:schemeClr val="accent2">
            <a:hueOff val="-529223"/>
            <a:satOff val="-30519"/>
            <a:lumOff val="31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543" tIns="89793" rIns="85543" bIns="89793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3. den tredje </a:t>
          </a:r>
        </a:p>
      </dsp:txBody>
      <dsp:txXfrm>
        <a:off x="8679477" y="1736"/>
        <a:ext cx="1745753" cy="1047452"/>
      </dsp:txXfrm>
    </dsp:sp>
    <dsp:sp modelId="{F94F3AE0-7782-46F4-A7F4-167C686BA1B5}">
      <dsp:nvSpPr>
        <dsp:cNvPr id="0" name=""/>
        <dsp:cNvSpPr/>
      </dsp:nvSpPr>
      <dsp:spPr>
        <a:xfrm>
          <a:off x="1834322" y="1928718"/>
          <a:ext cx="3709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0923" y="45720"/>
              </a:lnTo>
            </a:path>
          </a:pathLst>
        </a:custGeom>
        <a:noFill/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009745" y="1972430"/>
        <a:ext cx="20076" cy="4015"/>
      </dsp:txXfrm>
    </dsp:sp>
    <dsp:sp modelId="{D495DDA1-DE1A-4DED-A51B-AE6C1783C0AA}">
      <dsp:nvSpPr>
        <dsp:cNvPr id="0" name=""/>
        <dsp:cNvSpPr/>
      </dsp:nvSpPr>
      <dsp:spPr>
        <a:xfrm>
          <a:off x="90368" y="1450711"/>
          <a:ext cx="1745753" cy="1047452"/>
        </a:xfrm>
        <a:prstGeom prst="rect">
          <a:avLst/>
        </a:prstGeom>
        <a:solidFill>
          <a:schemeClr val="accent2">
            <a:hueOff val="-661529"/>
            <a:satOff val="-38149"/>
            <a:lumOff val="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543" tIns="89793" rIns="85543" bIns="89793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4. den fjärde </a:t>
          </a:r>
        </a:p>
      </dsp:txBody>
      <dsp:txXfrm>
        <a:off x="90368" y="1450711"/>
        <a:ext cx="1745753" cy="1047452"/>
      </dsp:txXfrm>
    </dsp:sp>
    <dsp:sp modelId="{C9677018-75A4-4FD6-84E7-A903FAA5D931}">
      <dsp:nvSpPr>
        <dsp:cNvPr id="0" name=""/>
        <dsp:cNvSpPr/>
      </dsp:nvSpPr>
      <dsp:spPr>
        <a:xfrm>
          <a:off x="3981599" y="1928718"/>
          <a:ext cx="3709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0923" y="45720"/>
              </a:lnTo>
            </a:path>
          </a:pathLst>
        </a:custGeom>
        <a:noFill/>
        <a:ln w="635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57023" y="1972430"/>
        <a:ext cx="20076" cy="4015"/>
      </dsp:txXfrm>
    </dsp:sp>
    <dsp:sp modelId="{AF75B212-C6A1-4804-9B26-6F4B3F2D5B63}">
      <dsp:nvSpPr>
        <dsp:cNvPr id="0" name=""/>
        <dsp:cNvSpPr/>
      </dsp:nvSpPr>
      <dsp:spPr>
        <a:xfrm>
          <a:off x="2237645" y="1450711"/>
          <a:ext cx="1745753" cy="1047452"/>
        </a:xfrm>
        <a:prstGeom prst="rect">
          <a:avLst/>
        </a:prstGeom>
        <a:solidFill>
          <a:schemeClr val="accent2">
            <a:hueOff val="-793834"/>
            <a:satOff val="-45779"/>
            <a:lumOff val="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543" tIns="89793" rIns="85543" bIns="89793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5. den femte</a:t>
          </a:r>
        </a:p>
      </dsp:txBody>
      <dsp:txXfrm>
        <a:off x="2237645" y="1450711"/>
        <a:ext cx="1745753" cy="1047452"/>
      </dsp:txXfrm>
    </dsp:sp>
    <dsp:sp modelId="{E4C162FC-642D-4AC2-A34F-664C2971EC5B}">
      <dsp:nvSpPr>
        <dsp:cNvPr id="0" name=""/>
        <dsp:cNvSpPr/>
      </dsp:nvSpPr>
      <dsp:spPr>
        <a:xfrm>
          <a:off x="6128876" y="1928718"/>
          <a:ext cx="3709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0923" y="45720"/>
              </a:lnTo>
            </a:path>
          </a:pathLst>
        </a:custGeom>
        <a:noFill/>
        <a:ln w="6350" cap="flat" cmpd="sng" algn="ctr">
          <a:solidFill>
            <a:schemeClr val="accent2">
              <a:hueOff val="-1018754"/>
              <a:satOff val="-58750"/>
              <a:lumOff val="604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304300" y="1972430"/>
        <a:ext cx="20076" cy="4015"/>
      </dsp:txXfrm>
    </dsp:sp>
    <dsp:sp modelId="{E561AA4E-B479-490A-AB87-17C35926A588}">
      <dsp:nvSpPr>
        <dsp:cNvPr id="0" name=""/>
        <dsp:cNvSpPr/>
      </dsp:nvSpPr>
      <dsp:spPr>
        <a:xfrm>
          <a:off x="4384923" y="1450711"/>
          <a:ext cx="1745753" cy="1047452"/>
        </a:xfrm>
        <a:prstGeom prst="rect">
          <a:avLst/>
        </a:prstGeom>
        <a:solidFill>
          <a:schemeClr val="accent2">
            <a:hueOff val="-926140"/>
            <a:satOff val="-53409"/>
            <a:lumOff val="54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543" tIns="89793" rIns="85543" bIns="89793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6. den sjätte </a:t>
          </a:r>
        </a:p>
      </dsp:txBody>
      <dsp:txXfrm>
        <a:off x="4384923" y="1450711"/>
        <a:ext cx="1745753" cy="1047452"/>
      </dsp:txXfrm>
    </dsp:sp>
    <dsp:sp modelId="{7C83A9A7-1565-4825-94A3-C643BAE0D32C}">
      <dsp:nvSpPr>
        <dsp:cNvPr id="0" name=""/>
        <dsp:cNvSpPr/>
      </dsp:nvSpPr>
      <dsp:spPr>
        <a:xfrm>
          <a:off x="8276154" y="1928718"/>
          <a:ext cx="3709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0923" y="45720"/>
              </a:lnTo>
            </a:path>
          </a:pathLst>
        </a:custGeom>
        <a:noFill/>
        <a:ln w="635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451577" y="1972430"/>
        <a:ext cx="20076" cy="4015"/>
      </dsp:txXfrm>
    </dsp:sp>
    <dsp:sp modelId="{580DA511-3941-4F6C-A20D-01DE39CF9CF7}">
      <dsp:nvSpPr>
        <dsp:cNvPr id="0" name=""/>
        <dsp:cNvSpPr/>
      </dsp:nvSpPr>
      <dsp:spPr>
        <a:xfrm>
          <a:off x="6532200" y="1450711"/>
          <a:ext cx="1745753" cy="1047452"/>
        </a:xfrm>
        <a:prstGeom prst="rect">
          <a:avLst/>
        </a:prstGeom>
        <a:solidFill>
          <a:schemeClr val="accent2">
            <a:hueOff val="-1058446"/>
            <a:satOff val="-61039"/>
            <a:lumOff val="62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543" tIns="89793" rIns="85543" bIns="89793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7. den sjunde </a:t>
          </a:r>
        </a:p>
      </dsp:txBody>
      <dsp:txXfrm>
        <a:off x="6532200" y="1450711"/>
        <a:ext cx="1745753" cy="1047452"/>
      </dsp:txXfrm>
    </dsp:sp>
    <dsp:sp modelId="{F4534726-723D-4DB1-8505-6FDDFFD80DC8}">
      <dsp:nvSpPr>
        <dsp:cNvPr id="0" name=""/>
        <dsp:cNvSpPr/>
      </dsp:nvSpPr>
      <dsp:spPr>
        <a:xfrm>
          <a:off x="963245" y="2496364"/>
          <a:ext cx="8589109" cy="370923"/>
        </a:xfrm>
        <a:custGeom>
          <a:avLst/>
          <a:gdLst/>
          <a:ahLst/>
          <a:cxnLst/>
          <a:rect l="0" t="0" r="0" b="0"/>
          <a:pathLst>
            <a:path>
              <a:moveTo>
                <a:pt x="8589109" y="0"/>
              </a:moveTo>
              <a:lnTo>
                <a:pt x="8589109" y="202561"/>
              </a:lnTo>
              <a:lnTo>
                <a:pt x="0" y="202561"/>
              </a:lnTo>
              <a:lnTo>
                <a:pt x="0" y="370923"/>
              </a:lnTo>
            </a:path>
          </a:pathLst>
        </a:custGeom>
        <a:noFill/>
        <a:ln w="6350" cap="flat" cmpd="sng" algn="ctr">
          <a:solidFill>
            <a:schemeClr val="accent2">
              <a:hueOff val="-1309827"/>
              <a:satOff val="-75535"/>
              <a:lumOff val="776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42837" y="2679818"/>
        <a:ext cx="429924" cy="4015"/>
      </dsp:txXfrm>
    </dsp:sp>
    <dsp:sp modelId="{3F17CEDE-E439-497E-97BC-1A20FA780801}">
      <dsp:nvSpPr>
        <dsp:cNvPr id="0" name=""/>
        <dsp:cNvSpPr/>
      </dsp:nvSpPr>
      <dsp:spPr>
        <a:xfrm>
          <a:off x="8679477" y="1450711"/>
          <a:ext cx="1745753" cy="1047452"/>
        </a:xfrm>
        <a:prstGeom prst="rect">
          <a:avLst/>
        </a:prstGeom>
        <a:solidFill>
          <a:schemeClr val="accent2">
            <a:hueOff val="-1190752"/>
            <a:satOff val="-68668"/>
            <a:lumOff val="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543" tIns="89793" rIns="85543" bIns="89793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8. den åttonde </a:t>
          </a:r>
        </a:p>
      </dsp:txBody>
      <dsp:txXfrm>
        <a:off x="8679477" y="1450711"/>
        <a:ext cx="1745753" cy="1047452"/>
      </dsp:txXfrm>
    </dsp:sp>
    <dsp:sp modelId="{CFCAB61D-DFA5-42AB-B6B9-7B1529A2368B}">
      <dsp:nvSpPr>
        <dsp:cNvPr id="0" name=""/>
        <dsp:cNvSpPr/>
      </dsp:nvSpPr>
      <dsp:spPr>
        <a:xfrm>
          <a:off x="1834322" y="3377693"/>
          <a:ext cx="3709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0923" y="45720"/>
              </a:lnTo>
            </a:path>
          </a:pathLst>
        </a:custGeom>
        <a:noFill/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009745" y="3421406"/>
        <a:ext cx="20076" cy="4015"/>
      </dsp:txXfrm>
    </dsp:sp>
    <dsp:sp modelId="{E2062541-AD36-430F-ACE5-6353D22B47E5}">
      <dsp:nvSpPr>
        <dsp:cNvPr id="0" name=""/>
        <dsp:cNvSpPr/>
      </dsp:nvSpPr>
      <dsp:spPr>
        <a:xfrm>
          <a:off x="90368" y="2899687"/>
          <a:ext cx="1745753" cy="1047452"/>
        </a:xfrm>
        <a:prstGeom prst="rect">
          <a:avLst/>
        </a:prstGeom>
        <a:solidFill>
          <a:schemeClr val="accent2">
            <a:hueOff val="-1323057"/>
            <a:satOff val="-76298"/>
            <a:lumOff val="78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543" tIns="89793" rIns="85543" bIns="89793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9. den nionde </a:t>
          </a:r>
        </a:p>
      </dsp:txBody>
      <dsp:txXfrm>
        <a:off x="90368" y="2899687"/>
        <a:ext cx="1745753" cy="1047452"/>
      </dsp:txXfrm>
    </dsp:sp>
    <dsp:sp modelId="{A806E094-E508-480B-9E1F-9D2B971C46B8}">
      <dsp:nvSpPr>
        <dsp:cNvPr id="0" name=""/>
        <dsp:cNvSpPr/>
      </dsp:nvSpPr>
      <dsp:spPr>
        <a:xfrm>
          <a:off x="2237645" y="2899687"/>
          <a:ext cx="1745753" cy="1047452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543" tIns="89793" rIns="85543" bIns="89793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10. den tionde</a:t>
          </a:r>
        </a:p>
      </dsp:txBody>
      <dsp:txXfrm>
        <a:off x="2237645" y="2899687"/>
        <a:ext cx="1745753" cy="10474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5177FC-DFA9-48FD-A92E-B8DD8CA99E6A}">
      <dsp:nvSpPr>
        <dsp:cNvPr id="0" name=""/>
        <dsp:cNvSpPr/>
      </dsp:nvSpPr>
      <dsp:spPr>
        <a:xfrm>
          <a:off x="3594" y="28435"/>
          <a:ext cx="1946002" cy="116760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000" kern="1200"/>
            <a:t>Månader </a:t>
          </a:r>
          <a:endParaRPr lang="en-US" sz="3000" kern="1200"/>
        </a:p>
      </dsp:txBody>
      <dsp:txXfrm>
        <a:off x="3594" y="28435"/>
        <a:ext cx="1946002" cy="1167601"/>
      </dsp:txXfrm>
    </dsp:sp>
    <dsp:sp modelId="{168BB0BE-9195-4EE0-BDF3-EFDEAC7115BC}">
      <dsp:nvSpPr>
        <dsp:cNvPr id="0" name=""/>
        <dsp:cNvSpPr/>
      </dsp:nvSpPr>
      <dsp:spPr>
        <a:xfrm>
          <a:off x="2144196" y="28435"/>
          <a:ext cx="1946002" cy="1167601"/>
        </a:xfrm>
        <a:prstGeom prst="rect">
          <a:avLst/>
        </a:prstGeom>
        <a:solidFill>
          <a:schemeClr val="accent2">
            <a:hueOff val="-121280"/>
            <a:satOff val="-6994"/>
            <a:lumOff val="7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000" kern="1200" dirty="0"/>
            <a:t>januari </a:t>
          </a:r>
          <a:endParaRPr lang="en-US" sz="3000" kern="1200" dirty="0"/>
        </a:p>
      </dsp:txBody>
      <dsp:txXfrm>
        <a:off x="2144196" y="28435"/>
        <a:ext cx="1946002" cy="1167601"/>
      </dsp:txXfrm>
    </dsp:sp>
    <dsp:sp modelId="{515D68EA-3FF1-40DA-9D11-24AD1E23A768}">
      <dsp:nvSpPr>
        <dsp:cNvPr id="0" name=""/>
        <dsp:cNvSpPr/>
      </dsp:nvSpPr>
      <dsp:spPr>
        <a:xfrm>
          <a:off x="4284798" y="28435"/>
          <a:ext cx="1946002" cy="1167601"/>
        </a:xfrm>
        <a:prstGeom prst="rect">
          <a:avLst/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000" kern="1200"/>
            <a:t>februari </a:t>
          </a:r>
          <a:endParaRPr lang="en-US" sz="3000" kern="1200"/>
        </a:p>
      </dsp:txBody>
      <dsp:txXfrm>
        <a:off x="4284798" y="28435"/>
        <a:ext cx="1946002" cy="1167601"/>
      </dsp:txXfrm>
    </dsp:sp>
    <dsp:sp modelId="{49DB06F8-E8AB-4ECC-81B6-52B3B6B930A7}">
      <dsp:nvSpPr>
        <dsp:cNvPr id="0" name=""/>
        <dsp:cNvSpPr/>
      </dsp:nvSpPr>
      <dsp:spPr>
        <a:xfrm>
          <a:off x="6425401" y="28435"/>
          <a:ext cx="1946002" cy="1167601"/>
        </a:xfrm>
        <a:prstGeom prst="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000" kern="1200"/>
            <a:t>mars </a:t>
          </a:r>
          <a:endParaRPr lang="en-US" sz="3000" kern="1200"/>
        </a:p>
      </dsp:txBody>
      <dsp:txXfrm>
        <a:off x="6425401" y="28435"/>
        <a:ext cx="1946002" cy="1167601"/>
      </dsp:txXfrm>
    </dsp:sp>
    <dsp:sp modelId="{C4FB7DBC-511F-46F7-92B3-4FD6024E6536}">
      <dsp:nvSpPr>
        <dsp:cNvPr id="0" name=""/>
        <dsp:cNvSpPr/>
      </dsp:nvSpPr>
      <dsp:spPr>
        <a:xfrm>
          <a:off x="8566003" y="28435"/>
          <a:ext cx="1946002" cy="1167601"/>
        </a:xfrm>
        <a:prstGeom prst="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000" kern="1200"/>
            <a:t>april </a:t>
          </a:r>
          <a:endParaRPr lang="en-US" sz="3000" kern="1200"/>
        </a:p>
      </dsp:txBody>
      <dsp:txXfrm>
        <a:off x="8566003" y="28435"/>
        <a:ext cx="1946002" cy="1167601"/>
      </dsp:txXfrm>
    </dsp:sp>
    <dsp:sp modelId="{3AF5AE69-2616-40F1-96EE-A302918FD6F5}">
      <dsp:nvSpPr>
        <dsp:cNvPr id="0" name=""/>
        <dsp:cNvSpPr/>
      </dsp:nvSpPr>
      <dsp:spPr>
        <a:xfrm>
          <a:off x="3594" y="1390637"/>
          <a:ext cx="1946002" cy="1167601"/>
        </a:xfrm>
        <a:prstGeom prst="rect">
          <a:avLst/>
        </a:prstGeom>
        <a:solidFill>
          <a:schemeClr val="accent2">
            <a:hueOff val="-606401"/>
            <a:satOff val="-34970"/>
            <a:lumOff val="35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000" kern="1200"/>
            <a:t>maj </a:t>
          </a:r>
          <a:endParaRPr lang="en-US" sz="3000" kern="1200"/>
        </a:p>
      </dsp:txBody>
      <dsp:txXfrm>
        <a:off x="3594" y="1390637"/>
        <a:ext cx="1946002" cy="1167601"/>
      </dsp:txXfrm>
    </dsp:sp>
    <dsp:sp modelId="{C87E0032-A879-4B24-890C-E44C511F0B0C}">
      <dsp:nvSpPr>
        <dsp:cNvPr id="0" name=""/>
        <dsp:cNvSpPr/>
      </dsp:nvSpPr>
      <dsp:spPr>
        <a:xfrm>
          <a:off x="2144196" y="1390637"/>
          <a:ext cx="1946002" cy="1167601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000" kern="1200"/>
            <a:t>juni</a:t>
          </a:r>
          <a:endParaRPr lang="en-US" sz="3000" kern="1200"/>
        </a:p>
      </dsp:txBody>
      <dsp:txXfrm>
        <a:off x="2144196" y="1390637"/>
        <a:ext cx="1946002" cy="1167601"/>
      </dsp:txXfrm>
    </dsp:sp>
    <dsp:sp modelId="{4034F237-9DD3-4D94-99B1-4EA7E4883788}">
      <dsp:nvSpPr>
        <dsp:cNvPr id="0" name=""/>
        <dsp:cNvSpPr/>
      </dsp:nvSpPr>
      <dsp:spPr>
        <a:xfrm>
          <a:off x="4284798" y="1390637"/>
          <a:ext cx="1946002" cy="1167601"/>
        </a:xfrm>
        <a:prstGeom prst="rect">
          <a:avLst/>
        </a:prstGeom>
        <a:solidFill>
          <a:schemeClr val="accent2">
            <a:hueOff val="-848962"/>
            <a:satOff val="-48958"/>
            <a:lumOff val="50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000" kern="1200"/>
            <a:t>juli</a:t>
          </a:r>
          <a:endParaRPr lang="en-US" sz="3000" kern="1200"/>
        </a:p>
      </dsp:txBody>
      <dsp:txXfrm>
        <a:off x="4284798" y="1390637"/>
        <a:ext cx="1946002" cy="1167601"/>
      </dsp:txXfrm>
    </dsp:sp>
    <dsp:sp modelId="{ECB94BE5-0E1D-4F4D-AD4B-61D8C7989876}">
      <dsp:nvSpPr>
        <dsp:cNvPr id="0" name=""/>
        <dsp:cNvSpPr/>
      </dsp:nvSpPr>
      <dsp:spPr>
        <a:xfrm>
          <a:off x="6425401" y="1390637"/>
          <a:ext cx="1946002" cy="1167601"/>
        </a:xfrm>
        <a:prstGeom prst="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000" kern="1200"/>
            <a:t>augusti</a:t>
          </a:r>
          <a:endParaRPr lang="en-US" sz="3000" kern="1200"/>
        </a:p>
      </dsp:txBody>
      <dsp:txXfrm>
        <a:off x="6425401" y="1390637"/>
        <a:ext cx="1946002" cy="1167601"/>
      </dsp:txXfrm>
    </dsp:sp>
    <dsp:sp modelId="{54C9190D-6594-4577-9909-F9A6F9E3CF34}">
      <dsp:nvSpPr>
        <dsp:cNvPr id="0" name=""/>
        <dsp:cNvSpPr/>
      </dsp:nvSpPr>
      <dsp:spPr>
        <a:xfrm>
          <a:off x="8566003" y="1390637"/>
          <a:ext cx="1946002" cy="1167601"/>
        </a:xfrm>
        <a:prstGeom prst="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000" kern="1200"/>
            <a:t>september</a:t>
          </a:r>
          <a:endParaRPr lang="en-US" sz="3000" kern="1200"/>
        </a:p>
      </dsp:txBody>
      <dsp:txXfrm>
        <a:off x="8566003" y="1390637"/>
        <a:ext cx="1946002" cy="1167601"/>
      </dsp:txXfrm>
    </dsp:sp>
    <dsp:sp modelId="{6FD0D6BA-5985-44E9-95CD-B466A1DF2756}">
      <dsp:nvSpPr>
        <dsp:cNvPr id="0" name=""/>
        <dsp:cNvSpPr/>
      </dsp:nvSpPr>
      <dsp:spPr>
        <a:xfrm>
          <a:off x="2144196" y="2752838"/>
          <a:ext cx="1946002" cy="1167601"/>
        </a:xfrm>
        <a:prstGeom prst="rect">
          <a:avLst/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000" kern="1200"/>
            <a:t>oktober </a:t>
          </a:r>
          <a:endParaRPr lang="en-US" sz="3000" kern="1200"/>
        </a:p>
      </dsp:txBody>
      <dsp:txXfrm>
        <a:off x="2144196" y="2752838"/>
        <a:ext cx="1946002" cy="1167601"/>
      </dsp:txXfrm>
    </dsp:sp>
    <dsp:sp modelId="{1C0BEB86-57C2-4B32-8356-7226E88A899F}">
      <dsp:nvSpPr>
        <dsp:cNvPr id="0" name=""/>
        <dsp:cNvSpPr/>
      </dsp:nvSpPr>
      <dsp:spPr>
        <a:xfrm>
          <a:off x="4284798" y="2752838"/>
          <a:ext cx="1946002" cy="1167601"/>
        </a:xfrm>
        <a:prstGeom prst="rect">
          <a:avLst/>
        </a:prstGeom>
        <a:solidFill>
          <a:schemeClr val="accent2">
            <a:hueOff val="-1334083"/>
            <a:satOff val="-76934"/>
            <a:lumOff val="79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000" kern="1200"/>
            <a:t>november </a:t>
          </a:r>
          <a:endParaRPr lang="en-US" sz="3000" kern="1200"/>
        </a:p>
      </dsp:txBody>
      <dsp:txXfrm>
        <a:off x="4284798" y="2752838"/>
        <a:ext cx="1946002" cy="1167601"/>
      </dsp:txXfrm>
    </dsp:sp>
    <dsp:sp modelId="{E8E4DA05-405B-43A5-9ABB-FC1771FC462D}">
      <dsp:nvSpPr>
        <dsp:cNvPr id="0" name=""/>
        <dsp:cNvSpPr/>
      </dsp:nvSpPr>
      <dsp:spPr>
        <a:xfrm>
          <a:off x="6425401" y="2752838"/>
          <a:ext cx="1946002" cy="1167601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000" kern="1200"/>
            <a:t>december </a:t>
          </a:r>
          <a:endParaRPr lang="en-US" sz="3000" kern="1200"/>
        </a:p>
      </dsp:txBody>
      <dsp:txXfrm>
        <a:off x="6425401" y="2752838"/>
        <a:ext cx="1946002" cy="11676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908B0F-05B9-4AD0-81B9-721D728FF27A}">
      <dsp:nvSpPr>
        <dsp:cNvPr id="0" name=""/>
        <dsp:cNvSpPr/>
      </dsp:nvSpPr>
      <dsp:spPr>
        <a:xfrm>
          <a:off x="0" y="19582"/>
          <a:ext cx="6253721" cy="50368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Vad</a:t>
          </a:r>
          <a:r>
            <a:rPr lang="en-US" sz="2100" kern="1200" dirty="0"/>
            <a:t> </a:t>
          </a:r>
          <a:r>
            <a:rPr lang="en-US" sz="2100" kern="1200" dirty="0" err="1"/>
            <a:t>är</a:t>
          </a:r>
          <a:r>
            <a:rPr lang="en-US" sz="2100" kern="1200" dirty="0"/>
            <a:t> det </a:t>
          </a:r>
          <a:r>
            <a:rPr lang="en-US" sz="2100" kern="1200" dirty="0" err="1"/>
            <a:t>för</a:t>
          </a:r>
          <a:r>
            <a:rPr lang="en-US" sz="2100" kern="1200" dirty="0"/>
            <a:t> datum? • </a:t>
          </a:r>
          <a:r>
            <a:rPr lang="en-US" sz="2100" kern="1200" dirty="0" err="1"/>
            <a:t>Vad</a:t>
          </a:r>
          <a:r>
            <a:rPr lang="en-US" sz="2100" kern="1200" dirty="0"/>
            <a:t> </a:t>
          </a:r>
          <a:r>
            <a:rPr lang="en-US" sz="2100" kern="1200" dirty="0" err="1"/>
            <a:t>är</a:t>
          </a:r>
          <a:r>
            <a:rPr lang="en-US" sz="2100" kern="1200" dirty="0"/>
            <a:t> det </a:t>
          </a:r>
          <a:r>
            <a:rPr lang="en-US" sz="2100" kern="1200" dirty="0" err="1"/>
            <a:t>för</a:t>
          </a:r>
          <a:r>
            <a:rPr lang="en-US" sz="2100" kern="1200" dirty="0"/>
            <a:t> datum… </a:t>
          </a:r>
        </a:p>
      </dsp:txBody>
      <dsp:txXfrm>
        <a:off x="24588" y="44170"/>
        <a:ext cx="6204545" cy="454509"/>
      </dsp:txXfrm>
    </dsp:sp>
    <dsp:sp modelId="{93735FBD-BB02-4CCD-80A9-839716C80781}">
      <dsp:nvSpPr>
        <dsp:cNvPr id="0" name=""/>
        <dsp:cNvSpPr/>
      </dsp:nvSpPr>
      <dsp:spPr>
        <a:xfrm>
          <a:off x="0" y="583747"/>
          <a:ext cx="6253721" cy="503685"/>
        </a:xfrm>
        <a:prstGeom prst="roundRect">
          <a:avLst/>
        </a:prstGeom>
        <a:solidFill>
          <a:schemeClr val="accent5">
            <a:hueOff val="-844818"/>
            <a:satOff val="-2177"/>
            <a:lumOff val="-1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• i dag? </a:t>
          </a:r>
        </a:p>
      </dsp:txBody>
      <dsp:txXfrm>
        <a:off x="24588" y="608335"/>
        <a:ext cx="6204545" cy="454509"/>
      </dsp:txXfrm>
    </dsp:sp>
    <dsp:sp modelId="{601624FA-AF7D-427C-9DC8-4B78686A9B58}">
      <dsp:nvSpPr>
        <dsp:cNvPr id="0" name=""/>
        <dsp:cNvSpPr/>
      </dsp:nvSpPr>
      <dsp:spPr>
        <a:xfrm>
          <a:off x="0" y="1147912"/>
          <a:ext cx="6253721" cy="503685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• i morgon? </a:t>
          </a:r>
        </a:p>
      </dsp:txBody>
      <dsp:txXfrm>
        <a:off x="24588" y="1172500"/>
        <a:ext cx="6204545" cy="454509"/>
      </dsp:txXfrm>
    </dsp:sp>
    <dsp:sp modelId="{23201C7A-4B59-4829-B127-8AF55C5603AA}">
      <dsp:nvSpPr>
        <dsp:cNvPr id="0" name=""/>
        <dsp:cNvSpPr/>
      </dsp:nvSpPr>
      <dsp:spPr>
        <a:xfrm>
          <a:off x="0" y="1712077"/>
          <a:ext cx="6253721" cy="503685"/>
        </a:xfrm>
        <a:prstGeom prst="roundRect">
          <a:avLst/>
        </a:prstGeom>
        <a:solidFill>
          <a:schemeClr val="accent5">
            <a:hueOff val="-2534453"/>
            <a:satOff val="-6532"/>
            <a:lumOff val="-4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• på lördag?</a:t>
          </a:r>
        </a:p>
      </dsp:txBody>
      <dsp:txXfrm>
        <a:off x="24588" y="1736665"/>
        <a:ext cx="6204545" cy="454509"/>
      </dsp:txXfrm>
    </dsp:sp>
    <dsp:sp modelId="{D03B87EA-1E3E-42A6-B705-782C094E57DA}">
      <dsp:nvSpPr>
        <dsp:cNvPr id="0" name=""/>
        <dsp:cNvSpPr/>
      </dsp:nvSpPr>
      <dsp:spPr>
        <a:xfrm>
          <a:off x="0" y="2310572"/>
          <a:ext cx="6253721" cy="503685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. </a:t>
          </a:r>
          <a:r>
            <a:rPr lang="en-US" sz="2100" kern="1200" dirty="0" err="1"/>
            <a:t>på</a:t>
          </a:r>
          <a:r>
            <a:rPr lang="en-US" sz="2100" kern="1200" dirty="0"/>
            <a:t> </a:t>
          </a:r>
          <a:r>
            <a:rPr lang="en-US" sz="2100" kern="1200" dirty="0" err="1"/>
            <a:t>söndag</a:t>
          </a:r>
          <a:endParaRPr lang="en-US" sz="2100" kern="1200" dirty="0"/>
        </a:p>
      </dsp:txBody>
      <dsp:txXfrm>
        <a:off x="24588" y="2335160"/>
        <a:ext cx="6204545" cy="454509"/>
      </dsp:txXfrm>
    </dsp:sp>
    <dsp:sp modelId="{546E3E6D-1786-4BC9-BFB3-261A3D2AEC89}">
      <dsp:nvSpPr>
        <dsp:cNvPr id="0" name=""/>
        <dsp:cNvSpPr/>
      </dsp:nvSpPr>
      <dsp:spPr>
        <a:xfrm>
          <a:off x="0" y="2840407"/>
          <a:ext cx="6253721" cy="503685"/>
        </a:xfrm>
        <a:prstGeom prst="roundRect">
          <a:avLst/>
        </a:prstGeom>
        <a:solidFill>
          <a:schemeClr val="accent5">
            <a:hueOff val="-4224089"/>
            <a:satOff val="-10887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• Idag är det…</a:t>
          </a:r>
        </a:p>
      </dsp:txBody>
      <dsp:txXfrm>
        <a:off x="24588" y="2864995"/>
        <a:ext cx="6204545" cy="454509"/>
      </dsp:txXfrm>
    </dsp:sp>
    <dsp:sp modelId="{8F1EDF15-03FA-4986-A0F5-2F011CC5B080}">
      <dsp:nvSpPr>
        <dsp:cNvPr id="0" name=""/>
        <dsp:cNvSpPr/>
      </dsp:nvSpPr>
      <dsp:spPr>
        <a:xfrm>
          <a:off x="0" y="3404572"/>
          <a:ext cx="6253721" cy="503685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• När är du född? När har du födelsedag? </a:t>
          </a:r>
        </a:p>
      </dsp:txBody>
      <dsp:txXfrm>
        <a:off x="24588" y="3429160"/>
        <a:ext cx="6204545" cy="454509"/>
      </dsp:txXfrm>
    </dsp:sp>
    <dsp:sp modelId="{F10CE38C-7734-4C79-83EA-CB4ADDF47AB9}">
      <dsp:nvSpPr>
        <dsp:cNvPr id="0" name=""/>
        <dsp:cNvSpPr/>
      </dsp:nvSpPr>
      <dsp:spPr>
        <a:xfrm>
          <a:off x="0" y="3968737"/>
          <a:ext cx="6253721" cy="503685"/>
        </a:xfrm>
        <a:prstGeom prst="roundRect">
          <a:avLst/>
        </a:prstGeom>
        <a:solidFill>
          <a:schemeClr val="accent5">
            <a:hueOff val="-5913725"/>
            <a:satOff val="-15242"/>
            <a:lumOff val="-10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• Jag </a:t>
          </a:r>
          <a:r>
            <a:rPr lang="en-US" sz="2100" kern="1200" dirty="0" err="1"/>
            <a:t>är</a:t>
          </a:r>
          <a:r>
            <a:rPr lang="en-US" sz="2100" kern="1200" dirty="0"/>
            <a:t> </a:t>
          </a:r>
          <a:r>
            <a:rPr lang="en-US" sz="2100" kern="1200" dirty="0" err="1"/>
            <a:t>född</a:t>
          </a:r>
          <a:r>
            <a:rPr lang="en-US" sz="2100" kern="1200" dirty="0"/>
            <a:t> ___ den </a:t>
          </a:r>
          <a:r>
            <a:rPr lang="en-US" sz="2100" kern="1200" dirty="0" err="1"/>
            <a:t>tjugoförsta</a:t>
          </a:r>
          <a:r>
            <a:rPr lang="en-US" sz="2100" kern="1200" dirty="0"/>
            <a:t> </a:t>
          </a:r>
          <a:r>
            <a:rPr lang="en-US" sz="2100" kern="1200" dirty="0" err="1"/>
            <a:t>maj.</a:t>
          </a:r>
          <a:r>
            <a:rPr lang="en-US" sz="2100" kern="1200" dirty="0"/>
            <a:t> </a:t>
          </a:r>
        </a:p>
      </dsp:txBody>
      <dsp:txXfrm>
        <a:off x="24588" y="3993325"/>
        <a:ext cx="6204545" cy="454509"/>
      </dsp:txXfrm>
    </dsp:sp>
    <dsp:sp modelId="{19533FA9-D163-44A1-8598-D32464F38AF5}">
      <dsp:nvSpPr>
        <dsp:cNvPr id="0" name=""/>
        <dsp:cNvSpPr/>
      </dsp:nvSpPr>
      <dsp:spPr>
        <a:xfrm>
          <a:off x="0" y="4532902"/>
          <a:ext cx="6253721" cy="50368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• Övning A5 på sida 62 </a:t>
          </a:r>
        </a:p>
      </dsp:txBody>
      <dsp:txXfrm>
        <a:off x="24588" y="4557490"/>
        <a:ext cx="6204545" cy="45450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442EB8-A601-49F4-8AB3-E8D9FB02B8D0}">
      <dsp:nvSpPr>
        <dsp:cNvPr id="0" name=""/>
        <dsp:cNvSpPr/>
      </dsp:nvSpPr>
      <dsp:spPr>
        <a:xfrm>
          <a:off x="2244476" y="999511"/>
          <a:ext cx="4843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4381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73792" y="1042654"/>
        <a:ext cx="25749" cy="5154"/>
      </dsp:txXfrm>
    </dsp:sp>
    <dsp:sp modelId="{0D798F9A-574E-4997-A777-B1ECFC31D81F}">
      <dsp:nvSpPr>
        <dsp:cNvPr id="0" name=""/>
        <dsp:cNvSpPr/>
      </dsp:nvSpPr>
      <dsp:spPr>
        <a:xfrm>
          <a:off x="7224" y="373516"/>
          <a:ext cx="2239051" cy="13434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715" tIns="115166" rIns="109715" bIns="115166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Datum </a:t>
          </a:r>
        </a:p>
      </dsp:txBody>
      <dsp:txXfrm>
        <a:off x="7224" y="373516"/>
        <a:ext cx="2239051" cy="1343430"/>
      </dsp:txXfrm>
    </dsp:sp>
    <dsp:sp modelId="{0667BD10-17FF-4742-AFAB-511BC649CDBE}">
      <dsp:nvSpPr>
        <dsp:cNvPr id="0" name=""/>
        <dsp:cNvSpPr/>
      </dsp:nvSpPr>
      <dsp:spPr>
        <a:xfrm>
          <a:off x="4998509" y="999511"/>
          <a:ext cx="4843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4381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27825" y="1042654"/>
        <a:ext cx="25749" cy="5154"/>
      </dsp:txXfrm>
    </dsp:sp>
    <dsp:sp modelId="{B05D1C2C-59DF-435C-9809-C044541A04E5}">
      <dsp:nvSpPr>
        <dsp:cNvPr id="0" name=""/>
        <dsp:cNvSpPr/>
      </dsp:nvSpPr>
      <dsp:spPr>
        <a:xfrm>
          <a:off x="2761257" y="373516"/>
          <a:ext cx="2239051" cy="134343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715" tIns="115166" rIns="109715" bIns="115166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• den tredje november / den tredje i elfte (3.11) – always remember the article with ordinals!</a:t>
          </a:r>
        </a:p>
      </dsp:txBody>
      <dsp:txXfrm>
        <a:off x="2761257" y="373516"/>
        <a:ext cx="2239051" cy="1343430"/>
      </dsp:txXfrm>
    </dsp:sp>
    <dsp:sp modelId="{5F5E59C4-46DF-4D03-8A34-B0904DB4BC7F}">
      <dsp:nvSpPr>
        <dsp:cNvPr id="0" name=""/>
        <dsp:cNvSpPr/>
      </dsp:nvSpPr>
      <dsp:spPr>
        <a:xfrm>
          <a:off x="7752542" y="999511"/>
          <a:ext cx="4843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4381" y="4572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981858" y="1042654"/>
        <a:ext cx="25749" cy="5154"/>
      </dsp:txXfrm>
    </dsp:sp>
    <dsp:sp modelId="{2EE47E95-69A6-45B7-A3E2-303FF7FCBF33}">
      <dsp:nvSpPr>
        <dsp:cNvPr id="0" name=""/>
        <dsp:cNvSpPr/>
      </dsp:nvSpPr>
      <dsp:spPr>
        <a:xfrm>
          <a:off x="5515290" y="373516"/>
          <a:ext cx="2239051" cy="134343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715" tIns="115166" rIns="109715" bIns="115166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• Jag är född den tjugoförsta maj 1988 (nittonhundraåttioåtta) </a:t>
          </a:r>
        </a:p>
      </dsp:txBody>
      <dsp:txXfrm>
        <a:off x="5515290" y="373516"/>
        <a:ext cx="2239051" cy="1343430"/>
      </dsp:txXfrm>
    </dsp:sp>
    <dsp:sp modelId="{32E5E826-A702-4ACF-97A4-27F01BB934C2}">
      <dsp:nvSpPr>
        <dsp:cNvPr id="0" name=""/>
        <dsp:cNvSpPr/>
      </dsp:nvSpPr>
      <dsp:spPr>
        <a:xfrm>
          <a:off x="1126750" y="1715147"/>
          <a:ext cx="8262099" cy="484381"/>
        </a:xfrm>
        <a:custGeom>
          <a:avLst/>
          <a:gdLst/>
          <a:ahLst/>
          <a:cxnLst/>
          <a:rect l="0" t="0" r="0" b="0"/>
          <a:pathLst>
            <a:path>
              <a:moveTo>
                <a:pt x="8262099" y="0"/>
              </a:moveTo>
              <a:lnTo>
                <a:pt x="8262099" y="259290"/>
              </a:lnTo>
              <a:lnTo>
                <a:pt x="0" y="259290"/>
              </a:lnTo>
              <a:lnTo>
                <a:pt x="0" y="484381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50846" y="1954760"/>
        <a:ext cx="413906" cy="5154"/>
      </dsp:txXfrm>
    </dsp:sp>
    <dsp:sp modelId="{8472BB8B-9076-4B7E-9C8A-7DE631AE4495}">
      <dsp:nvSpPr>
        <dsp:cNvPr id="0" name=""/>
        <dsp:cNvSpPr/>
      </dsp:nvSpPr>
      <dsp:spPr>
        <a:xfrm>
          <a:off x="8269323" y="373516"/>
          <a:ext cx="2239051" cy="134343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715" tIns="115166" rIns="109715" bIns="115166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• 2020 - the informal but common way to say is tjugotjugo – 2021 (tjugo[hundra]tjugoett) • 2007 – tvåtusensju in finlandsvenska (tjugohundrasju is the official way) </a:t>
          </a:r>
        </a:p>
      </dsp:txBody>
      <dsp:txXfrm>
        <a:off x="8269323" y="373516"/>
        <a:ext cx="2239051" cy="1343430"/>
      </dsp:txXfrm>
    </dsp:sp>
    <dsp:sp modelId="{620F479A-09D1-49DD-A3B9-05E318AE454D}">
      <dsp:nvSpPr>
        <dsp:cNvPr id="0" name=""/>
        <dsp:cNvSpPr/>
      </dsp:nvSpPr>
      <dsp:spPr>
        <a:xfrm>
          <a:off x="2244476" y="2857924"/>
          <a:ext cx="4843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4381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73792" y="2901066"/>
        <a:ext cx="25749" cy="5154"/>
      </dsp:txXfrm>
    </dsp:sp>
    <dsp:sp modelId="{CB0B14A5-FC46-44E7-A74D-733B5E8166F7}">
      <dsp:nvSpPr>
        <dsp:cNvPr id="0" name=""/>
        <dsp:cNvSpPr/>
      </dsp:nvSpPr>
      <dsp:spPr>
        <a:xfrm>
          <a:off x="7224" y="2231928"/>
          <a:ext cx="2239051" cy="134343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715" tIns="115166" rIns="109715" bIns="115166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• 40’s – på fyrtiotalet (telling the decades) – från fyrtiotalet (from the forties) </a:t>
          </a:r>
        </a:p>
      </dsp:txBody>
      <dsp:txXfrm>
        <a:off x="7224" y="2231928"/>
        <a:ext cx="2239051" cy="1343430"/>
      </dsp:txXfrm>
    </dsp:sp>
    <dsp:sp modelId="{D2D3E6BA-0D03-4A86-9B87-EC19B84CBF7B}">
      <dsp:nvSpPr>
        <dsp:cNvPr id="0" name=""/>
        <dsp:cNvSpPr/>
      </dsp:nvSpPr>
      <dsp:spPr>
        <a:xfrm>
          <a:off x="4998509" y="2857924"/>
          <a:ext cx="4843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4381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27825" y="2901066"/>
        <a:ext cx="25749" cy="5154"/>
      </dsp:txXfrm>
    </dsp:sp>
    <dsp:sp modelId="{32815B67-2F6F-40C2-9690-E2AA1749F800}">
      <dsp:nvSpPr>
        <dsp:cNvPr id="0" name=""/>
        <dsp:cNvSpPr/>
      </dsp:nvSpPr>
      <dsp:spPr>
        <a:xfrm>
          <a:off x="2761257" y="2231928"/>
          <a:ext cx="2239051" cy="13434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715" tIns="115166" rIns="109715" bIns="115166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• 80’s – på åttiotalet</a:t>
          </a:r>
        </a:p>
      </dsp:txBody>
      <dsp:txXfrm>
        <a:off x="2761257" y="2231928"/>
        <a:ext cx="2239051" cy="1343430"/>
      </dsp:txXfrm>
    </dsp:sp>
    <dsp:sp modelId="{5F1B959E-9772-4FA4-8929-503F7EA1E04F}">
      <dsp:nvSpPr>
        <dsp:cNvPr id="0" name=""/>
        <dsp:cNvSpPr/>
      </dsp:nvSpPr>
      <dsp:spPr>
        <a:xfrm>
          <a:off x="5515290" y="2231928"/>
          <a:ext cx="2239051" cy="134343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715" tIns="115166" rIns="109715" bIns="115166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• I’m in my twenties – jag är vid/i tjugoårsålder </a:t>
          </a:r>
        </a:p>
      </dsp:txBody>
      <dsp:txXfrm>
        <a:off x="5515290" y="2231928"/>
        <a:ext cx="2239051" cy="134343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D2B3D3-2AEC-4B4E-A63F-BB452EC170BD}">
      <dsp:nvSpPr>
        <dsp:cNvPr id="0" name=""/>
        <dsp:cNvSpPr/>
      </dsp:nvSpPr>
      <dsp:spPr>
        <a:xfrm>
          <a:off x="570194" y="709"/>
          <a:ext cx="2467161" cy="148029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Imperativ</a:t>
          </a:r>
        </a:p>
      </dsp:txBody>
      <dsp:txXfrm>
        <a:off x="613550" y="44065"/>
        <a:ext cx="2380449" cy="1393584"/>
      </dsp:txXfrm>
    </dsp:sp>
    <dsp:sp modelId="{4E401718-3BC1-4192-B9D2-F34D300E7E4A}">
      <dsp:nvSpPr>
        <dsp:cNvPr id="0" name=""/>
        <dsp:cNvSpPr/>
      </dsp:nvSpPr>
      <dsp:spPr>
        <a:xfrm>
          <a:off x="3254465" y="434929"/>
          <a:ext cx="523038" cy="6118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3254465" y="557300"/>
        <a:ext cx="366127" cy="367113"/>
      </dsp:txXfrm>
    </dsp:sp>
    <dsp:sp modelId="{1FDF67AF-EB4A-478B-A31C-706B1F3154E9}">
      <dsp:nvSpPr>
        <dsp:cNvPr id="0" name=""/>
        <dsp:cNvSpPr/>
      </dsp:nvSpPr>
      <dsp:spPr>
        <a:xfrm>
          <a:off x="4024219" y="709"/>
          <a:ext cx="2467161" cy="1480296"/>
        </a:xfrm>
        <a:prstGeom prst="roundRect">
          <a:avLst>
            <a:gd name="adj" fmla="val 100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• Kom hit!</a:t>
          </a:r>
        </a:p>
      </dsp:txBody>
      <dsp:txXfrm>
        <a:off x="4067575" y="44065"/>
        <a:ext cx="2380449" cy="1393584"/>
      </dsp:txXfrm>
    </dsp:sp>
    <dsp:sp modelId="{710B6924-C425-4391-A956-096EF07BDAEF}">
      <dsp:nvSpPr>
        <dsp:cNvPr id="0" name=""/>
        <dsp:cNvSpPr/>
      </dsp:nvSpPr>
      <dsp:spPr>
        <a:xfrm>
          <a:off x="6708490" y="434929"/>
          <a:ext cx="523038" cy="6118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6708490" y="557300"/>
        <a:ext cx="366127" cy="367113"/>
      </dsp:txXfrm>
    </dsp:sp>
    <dsp:sp modelId="{741BCD3D-7F3C-4AFF-976B-7FC8C72B0281}">
      <dsp:nvSpPr>
        <dsp:cNvPr id="0" name=""/>
        <dsp:cNvSpPr/>
      </dsp:nvSpPr>
      <dsp:spPr>
        <a:xfrm>
          <a:off x="7478244" y="709"/>
          <a:ext cx="2467161" cy="1480296"/>
        </a:xfrm>
        <a:prstGeom prst="roundRect">
          <a:avLst>
            <a:gd name="adj" fmla="val 100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• Studera mera! </a:t>
          </a:r>
        </a:p>
      </dsp:txBody>
      <dsp:txXfrm>
        <a:off x="7521600" y="44065"/>
        <a:ext cx="2380449" cy="1393584"/>
      </dsp:txXfrm>
    </dsp:sp>
    <dsp:sp modelId="{A53EB3EF-844C-4E99-B4B3-26981365F797}">
      <dsp:nvSpPr>
        <dsp:cNvPr id="0" name=""/>
        <dsp:cNvSpPr/>
      </dsp:nvSpPr>
      <dsp:spPr>
        <a:xfrm rot="5400000">
          <a:off x="8450306" y="1653707"/>
          <a:ext cx="523038" cy="6118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 rot="-5400000">
        <a:off x="8528269" y="1698116"/>
        <a:ext cx="367113" cy="366127"/>
      </dsp:txXfrm>
    </dsp:sp>
    <dsp:sp modelId="{84BEEB88-B486-4D56-87C6-E2EF23924CE9}">
      <dsp:nvSpPr>
        <dsp:cNvPr id="0" name=""/>
        <dsp:cNvSpPr/>
      </dsp:nvSpPr>
      <dsp:spPr>
        <a:xfrm>
          <a:off x="7478244" y="2467870"/>
          <a:ext cx="2467161" cy="1480296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• Ät med mig! </a:t>
          </a:r>
        </a:p>
      </dsp:txBody>
      <dsp:txXfrm>
        <a:off x="7521600" y="2511226"/>
        <a:ext cx="2380449" cy="139358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E47302-7883-4E80-9402-F2EBB3D0EB6D}">
      <dsp:nvSpPr>
        <dsp:cNvPr id="0" name=""/>
        <dsp:cNvSpPr/>
      </dsp:nvSpPr>
      <dsp:spPr>
        <a:xfrm>
          <a:off x="3080" y="587032"/>
          <a:ext cx="2444055" cy="14664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Fråga varandra – ask each other </a:t>
          </a:r>
        </a:p>
      </dsp:txBody>
      <dsp:txXfrm>
        <a:off x="3080" y="587032"/>
        <a:ext cx="2444055" cy="1466433"/>
      </dsp:txXfrm>
    </dsp:sp>
    <dsp:sp modelId="{5905BBEA-32D8-427F-8717-A1053C522672}">
      <dsp:nvSpPr>
        <dsp:cNvPr id="0" name=""/>
        <dsp:cNvSpPr/>
      </dsp:nvSpPr>
      <dsp:spPr>
        <a:xfrm>
          <a:off x="2691541" y="587032"/>
          <a:ext cx="2444055" cy="14664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Hur ofta…</a:t>
          </a:r>
        </a:p>
      </dsp:txBody>
      <dsp:txXfrm>
        <a:off x="2691541" y="587032"/>
        <a:ext cx="2444055" cy="1466433"/>
      </dsp:txXfrm>
    </dsp:sp>
    <dsp:sp modelId="{B9132209-38FD-4739-9C97-2229092B6AB3}">
      <dsp:nvSpPr>
        <dsp:cNvPr id="0" name=""/>
        <dsp:cNvSpPr/>
      </dsp:nvSpPr>
      <dsp:spPr>
        <a:xfrm>
          <a:off x="5380002" y="587032"/>
          <a:ext cx="2444055" cy="146643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• åker du tåg? </a:t>
          </a:r>
        </a:p>
      </dsp:txBody>
      <dsp:txXfrm>
        <a:off x="5380002" y="587032"/>
        <a:ext cx="2444055" cy="1466433"/>
      </dsp:txXfrm>
    </dsp:sp>
    <dsp:sp modelId="{31051B44-77FB-41E2-9328-69CA58A7BC48}">
      <dsp:nvSpPr>
        <dsp:cNvPr id="0" name=""/>
        <dsp:cNvSpPr/>
      </dsp:nvSpPr>
      <dsp:spPr>
        <a:xfrm>
          <a:off x="8068463" y="587032"/>
          <a:ext cx="2444055" cy="146643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• dricker du kaffe? </a:t>
          </a:r>
        </a:p>
      </dsp:txBody>
      <dsp:txXfrm>
        <a:off x="8068463" y="587032"/>
        <a:ext cx="2444055" cy="1466433"/>
      </dsp:txXfrm>
    </dsp:sp>
    <dsp:sp modelId="{3D83F62D-2C09-4EB6-AA32-36354E70994B}">
      <dsp:nvSpPr>
        <dsp:cNvPr id="0" name=""/>
        <dsp:cNvSpPr/>
      </dsp:nvSpPr>
      <dsp:spPr>
        <a:xfrm>
          <a:off x="3080" y="2297871"/>
          <a:ext cx="2444055" cy="146643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• äter du choklad? </a:t>
          </a:r>
        </a:p>
      </dsp:txBody>
      <dsp:txXfrm>
        <a:off x="3080" y="2297871"/>
        <a:ext cx="2444055" cy="1466433"/>
      </dsp:txXfrm>
    </dsp:sp>
    <dsp:sp modelId="{9F219BCD-5892-43B6-93F7-4E081CFFCF78}">
      <dsp:nvSpPr>
        <dsp:cNvPr id="0" name=""/>
        <dsp:cNvSpPr/>
      </dsp:nvSpPr>
      <dsp:spPr>
        <a:xfrm>
          <a:off x="2691541" y="2297871"/>
          <a:ext cx="2444055" cy="14664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• studerar du på kvällen? </a:t>
          </a:r>
        </a:p>
      </dsp:txBody>
      <dsp:txXfrm>
        <a:off x="2691541" y="2297871"/>
        <a:ext cx="2444055" cy="1466433"/>
      </dsp:txXfrm>
    </dsp:sp>
    <dsp:sp modelId="{E4AA1605-21DD-41E8-9D90-D8BA5D8A33A9}">
      <dsp:nvSpPr>
        <dsp:cNvPr id="0" name=""/>
        <dsp:cNvSpPr/>
      </dsp:nvSpPr>
      <dsp:spPr>
        <a:xfrm>
          <a:off x="5380002" y="2297871"/>
          <a:ext cx="2444055" cy="14664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• träffar du dina föräldrar (parents)?</a:t>
          </a:r>
        </a:p>
      </dsp:txBody>
      <dsp:txXfrm>
        <a:off x="5380002" y="2297871"/>
        <a:ext cx="2444055" cy="1466433"/>
      </dsp:txXfrm>
    </dsp:sp>
    <dsp:sp modelId="{43B23C8B-8D4B-46FA-B9B0-A9E8BD3F642B}">
      <dsp:nvSpPr>
        <dsp:cNvPr id="0" name=""/>
        <dsp:cNvSpPr/>
      </dsp:nvSpPr>
      <dsp:spPr>
        <a:xfrm>
          <a:off x="8068463" y="2297871"/>
          <a:ext cx="2444055" cy="146643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+ make 3-5 own ”hur ofta?”-questions for others</a:t>
          </a:r>
        </a:p>
      </dsp:txBody>
      <dsp:txXfrm>
        <a:off x="8068463" y="2297871"/>
        <a:ext cx="2444055" cy="14664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B1555-1802-4AEB-852F-1A812F77D218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D160F8-79A0-468C-915C-99581F904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89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Gilla</a:t>
            </a:r>
            <a:r>
              <a:rPr lang="en-US" dirty="0"/>
              <a:t> gillar = </a:t>
            </a:r>
            <a:r>
              <a:rPr lang="en-US" dirty="0" err="1"/>
              <a:t>gilla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D160F8-79A0-468C-915C-99581F9044F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27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D160F8-79A0-468C-915C-99581F9044F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777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C59D8-DDBD-4C39-A16F-42487C1803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E8D439-A6E9-499C-93EF-50F673FCAB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E65CA1-1D25-4851-8A5C-F54108410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F29BB-4ADD-4323-9BB5-7203F0EE88CB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19516-BBEF-401B-B70C-ABA401389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FC5EFC-F366-4689-BF2D-2A0B9A1E5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4601-E83E-4A1F-997B-C800577D0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140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A7B43-3B56-4F65-AF7B-6F874CC16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B73B32-A858-47E6-B648-50AA03B065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EB755B-7599-48A1-AB93-D4F19618B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F29BB-4ADD-4323-9BB5-7203F0EE88CB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B9637-841E-4229-A785-9C55F36AC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AD5B45-C8C2-4180-9C00-92A0535E5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4601-E83E-4A1F-997B-C800577D0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328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DE2E77-BDAF-4460-A09F-483797BEDC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7285A7-4017-4554-B391-DBD434EC8B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11396-B424-4246-8C94-BFDF83D73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F29BB-4ADD-4323-9BB5-7203F0EE88CB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30F7A-1E80-4548-9A96-2BD2D650E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F2714-757C-4E10-9A5C-18932852E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4601-E83E-4A1F-997B-C800577D0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362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9B794-8959-40DC-89F4-65F194FCA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49B1B-5458-41FC-ACA2-06892C2A1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4F6C13-75B6-4B9A-B345-70692EE7A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F29BB-4ADD-4323-9BB5-7203F0EE88CB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5F3786-A59C-4577-A384-3B6E6B1D5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26DAB-2284-4111-B9D5-F7E1F5139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4601-E83E-4A1F-997B-C800577D0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35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4CB31-8484-4D64-BD39-BBEBAEA65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8DAA1-46F8-473A-962D-29A0BCD26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35B19-026A-44FB-86EA-C033B402F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F29BB-4ADD-4323-9BB5-7203F0EE88CB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D617F-BEDB-43B5-95FF-16FF4140E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79F95-C23A-4037-8744-E623E592F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4601-E83E-4A1F-997B-C800577D0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529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7799F-E806-46E5-946D-00C27EE36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DB8E1-F264-405F-8E8A-6D06592AA2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C3A46F-A979-42FE-AE7A-8C8C35E3F5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2DC4DA-A550-4C37-AADF-BC8B1F871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F29BB-4ADD-4323-9BB5-7203F0EE88CB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786B70-4E0F-4602-BD9A-4457F3F3C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DCF8C6-EA2B-4648-9B13-85FEF8FD4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4601-E83E-4A1F-997B-C800577D0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756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E7EEE-334F-4583-A25C-CCA0AB8EE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09C041-1F57-4874-AFEF-281DA71D68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930B55-730A-4A34-86CC-F2C4DF3E29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C98F4-5D2B-4BFD-A212-CC1F156CC0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3888E1-7DFA-4FC6-A0F4-5BA3315B2A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DE87D6-3E9C-4A64-A393-8ECE721C8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F29BB-4ADD-4323-9BB5-7203F0EE88CB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F61D99-4A01-45A6-B431-E70A2562B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BA8A41-0CA8-4A1D-8597-98681FFB8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4601-E83E-4A1F-997B-C800577D0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014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7FA61-6A6F-466B-A0EE-747A3970F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F8EFEB-154F-4D7F-B780-3A76B0BB9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F29BB-4ADD-4323-9BB5-7203F0EE88CB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D122CB-71A9-422D-A9A0-218D2460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0865C0-A36D-4FFD-A5A6-5389022BA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4601-E83E-4A1F-997B-C800577D0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97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101EF8-7E79-4F6E-920F-315109E7C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F29BB-4ADD-4323-9BB5-7203F0EE88CB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799B92-893A-4B85-93AB-48338F286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FFB2C8-FDCA-4EB1-A2EB-0BC3AD328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4601-E83E-4A1F-997B-C800577D0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07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D09D8-DD31-4DCF-90F4-966CB8B16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AA82B-E9F8-43E8-9A09-405C1E2A3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60884F-71E6-4F69-BA7F-BA45D8C205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532F75-B6C0-4070-AEEA-81754A461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F29BB-4ADD-4323-9BB5-7203F0EE88CB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B826F9-45ED-4DF7-9EB6-B1025552B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690683-177F-4C8B-909C-DDCD9E143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4601-E83E-4A1F-997B-C800577D0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25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D7DFD-8399-48EA-B444-995C3ADFF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4D7DFD-E929-4846-B941-27DF5AF043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45B5DF-E8E3-4A65-A303-9AD36A2EF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59AE60-CC1D-4927-9698-83DA6DB59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F29BB-4ADD-4323-9BB5-7203F0EE88CB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ABEA4F-3C42-4DB4-840C-0B731D312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3BE6D2-0114-462D-9513-4C8EC0A4A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4601-E83E-4A1F-997B-C800577D0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078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366E8A-B6F1-46EB-B9BB-858A92D91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7B687B-0B06-43B4-A717-16A4B1C54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2C22F-7A9C-4093-A3B8-40595F9DEE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F29BB-4ADD-4323-9BB5-7203F0EE88CB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6D7CCA-64C4-448B-B550-905DBFFF53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BDB71-22B3-43A6-940F-3CFDD49424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E4601-E83E-4A1F-997B-C800577D0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255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3.xml"/><Relationship Id="rId7" Type="http://schemas.microsoft.com/office/2007/relationships/diagramDrawing" Target="../diagrams/drawing3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3.xml"/><Relationship Id="rId5" Type="http://schemas.openxmlformats.org/officeDocument/2006/relationships/diagramQuickStyle" Target="../diagrams/quickStyle33.xml"/><Relationship Id="rId4" Type="http://schemas.openxmlformats.org/officeDocument/2006/relationships/diagramLayout" Target="../diagrams/layout3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4.xml"/><Relationship Id="rId7" Type="http://schemas.microsoft.com/office/2007/relationships/diagramDrawing" Target="../diagrams/drawing3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4.xml"/><Relationship Id="rId5" Type="http://schemas.openxmlformats.org/officeDocument/2006/relationships/diagramQuickStyle" Target="../diagrams/quickStyle34.xml"/><Relationship Id="rId4" Type="http://schemas.openxmlformats.org/officeDocument/2006/relationships/diagramLayout" Target="../diagrams/layout3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5.xml"/><Relationship Id="rId7" Type="http://schemas.microsoft.com/office/2007/relationships/diagramDrawing" Target="../diagrams/drawing35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5.xml"/><Relationship Id="rId5" Type="http://schemas.openxmlformats.org/officeDocument/2006/relationships/diagramQuickStyle" Target="../diagrams/quickStyle35.xml"/><Relationship Id="rId4" Type="http://schemas.openxmlformats.org/officeDocument/2006/relationships/diagramLayout" Target="../diagrams/layout3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2DE18D-9393-4DF5-98FD-FDD9F4BF58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5031" y="1380754"/>
            <a:ext cx="5561938" cy="2513516"/>
          </a:xfrm>
        </p:spPr>
        <p:txBody>
          <a:bodyPr>
            <a:normAutofit/>
          </a:bodyPr>
          <a:lstStyle/>
          <a:p>
            <a:r>
              <a:rPr lang="en-US" dirty="0"/>
              <a:t>KAPITEL 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CD6A29-7FE9-4337-A42C-514B93B3F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5031" y="4076802"/>
            <a:ext cx="5561938" cy="1534587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23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F7C196-DAE8-49A2-A501-065BFD9469AC}"/>
              </a:ext>
            </a:extLst>
          </p:cNvPr>
          <p:cNvSpPr txBox="1"/>
          <p:nvPr/>
        </p:nvSpPr>
        <p:spPr>
          <a:xfrm>
            <a:off x="5874984" y="296333"/>
            <a:ext cx="5478816" cy="54138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Imperativ</a:t>
            </a:r>
            <a:r>
              <a:rPr lang="en-US" dirty="0"/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• Quick rule for the imperative form: you’ll need the first two forms of the verb – infinitive and present tense.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• Write them one below another.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Draw a line to separate the letters that aren’t the same anymore. What’s in common on the left side is the imperative form.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Tala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Talar = tala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Ringa</a:t>
            </a: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Ringer =ring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Exeption</a:t>
            </a:r>
            <a:r>
              <a:rPr lang="en-US" dirty="0"/>
              <a:t>: </a:t>
            </a:r>
            <a:r>
              <a:rPr lang="en-US" dirty="0" err="1"/>
              <a:t>komma</a:t>
            </a:r>
            <a:r>
              <a:rPr lang="en-US" dirty="0"/>
              <a:t> </a:t>
            </a:r>
            <a:r>
              <a:rPr lang="en-US" dirty="0" err="1"/>
              <a:t>kommer</a:t>
            </a:r>
            <a:r>
              <a:rPr lang="en-US" dirty="0"/>
              <a:t> </a:t>
            </a:r>
            <a:r>
              <a:rPr lang="en-US" dirty="0" err="1"/>
              <a:t>Kom</a:t>
            </a:r>
            <a:r>
              <a:rPr lang="en-US" dirty="0"/>
              <a:t>! (only one –m)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42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DE63B6-2D2B-4569-945E-CE3445418907}"/>
              </a:ext>
            </a:extLst>
          </p:cNvPr>
          <p:cNvSpPr txBox="1"/>
          <p:nvPr/>
        </p:nvSpPr>
        <p:spPr>
          <a:xfrm>
            <a:off x="3315031" y="1380754"/>
            <a:ext cx="5561938" cy="251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Gilla gillar = gilla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8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Vara är = VAR snäll (be nice)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550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9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7" name="TextBox 2">
            <a:extLst>
              <a:ext uri="{FF2B5EF4-FFF2-40B4-BE49-F238E27FC236}">
                <a16:creationId xmlns:a16="http://schemas.microsoft.com/office/drawing/2014/main" id="{764D0B7A-5FC0-42A3-8835-78005E78E527}"/>
              </a:ext>
            </a:extLst>
          </p:cNvPr>
          <p:cNvSpPr txBox="1"/>
          <p:nvPr/>
        </p:nvSpPr>
        <p:spPr>
          <a:xfrm>
            <a:off x="6095999" y="882315"/>
            <a:ext cx="5254754" cy="5294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err="1"/>
              <a:t>Hur</a:t>
            </a:r>
            <a:r>
              <a:rPr lang="en-US" sz="1700" dirty="0"/>
              <a:t> </a:t>
            </a:r>
            <a:r>
              <a:rPr lang="en-US" sz="1700" dirty="0" err="1"/>
              <a:t>ofta</a:t>
            </a:r>
            <a:r>
              <a:rPr lang="en-US" sz="1700" dirty="0"/>
              <a:t>? How often?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 </a:t>
            </a:r>
            <a:r>
              <a:rPr lang="en-US" sz="1700" dirty="0" err="1"/>
              <a:t>alltid</a:t>
            </a:r>
            <a:r>
              <a:rPr lang="en-US" sz="1700" dirty="0"/>
              <a:t> = always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 </a:t>
            </a:r>
            <a:r>
              <a:rPr lang="en-US" sz="1700" dirty="0" err="1"/>
              <a:t>ofta</a:t>
            </a:r>
            <a:r>
              <a:rPr lang="en-US" sz="1700" dirty="0"/>
              <a:t> = often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 </a:t>
            </a:r>
            <a:r>
              <a:rPr lang="en-US" sz="1700" dirty="0" err="1"/>
              <a:t>sällan</a:t>
            </a:r>
            <a:r>
              <a:rPr lang="en-US" sz="1700" dirty="0"/>
              <a:t> = rarely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 </a:t>
            </a:r>
            <a:r>
              <a:rPr lang="en-US" sz="1700" dirty="0" err="1"/>
              <a:t>ibland</a:t>
            </a:r>
            <a:r>
              <a:rPr lang="en-US" sz="1700" dirty="0"/>
              <a:t> = sometimes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 </a:t>
            </a:r>
            <a:r>
              <a:rPr lang="en-US" sz="1700" dirty="0" err="1"/>
              <a:t>aldrig</a:t>
            </a:r>
            <a:r>
              <a:rPr lang="en-US" sz="1700" dirty="0"/>
              <a:t> = never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 These words are put in the same place in a sentence as </a:t>
            </a:r>
            <a:r>
              <a:rPr lang="en-US" sz="1700" dirty="0" err="1"/>
              <a:t>inte</a:t>
            </a:r>
            <a:r>
              <a:rPr lang="en-US" sz="1700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 Jag </a:t>
            </a:r>
            <a:r>
              <a:rPr lang="en-US" sz="1700" dirty="0" err="1"/>
              <a:t>spelar</a:t>
            </a:r>
            <a:r>
              <a:rPr lang="en-US" sz="1700" dirty="0"/>
              <a:t> </a:t>
            </a:r>
            <a:r>
              <a:rPr lang="en-US" sz="1700" dirty="0" err="1"/>
              <a:t>inte</a:t>
            </a:r>
            <a:r>
              <a:rPr lang="en-US" sz="1700" dirty="0"/>
              <a:t>/</a:t>
            </a:r>
            <a:r>
              <a:rPr lang="en-US" sz="1700" dirty="0" err="1"/>
              <a:t>ofta</a:t>
            </a:r>
            <a:r>
              <a:rPr lang="en-US" sz="1700" dirty="0"/>
              <a:t> golf </a:t>
            </a:r>
            <a:r>
              <a:rPr lang="en-US" sz="1700" dirty="0" err="1"/>
              <a:t>på</a:t>
            </a:r>
            <a:r>
              <a:rPr lang="en-US" sz="1700" dirty="0"/>
              <a:t> </a:t>
            </a:r>
            <a:r>
              <a:rPr lang="en-US" sz="1700" dirty="0" err="1"/>
              <a:t>sommaren</a:t>
            </a:r>
            <a:r>
              <a:rPr lang="en-US" sz="1700" dirty="0"/>
              <a:t>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 You can start a sentence with these words = indirect word order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err="1"/>
              <a:t>Ibland</a:t>
            </a:r>
            <a:r>
              <a:rPr lang="en-US" sz="1700" dirty="0"/>
              <a:t> </a:t>
            </a:r>
            <a:r>
              <a:rPr lang="en-US" sz="1700" dirty="0" err="1"/>
              <a:t>vill</a:t>
            </a:r>
            <a:r>
              <a:rPr lang="en-US" sz="1700" dirty="0"/>
              <a:t> jag bara </a:t>
            </a:r>
            <a:r>
              <a:rPr lang="en-US" sz="1700" dirty="0" err="1"/>
              <a:t>sova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440221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C5FDEC-0EA5-4CE0-B774-D74D28013161}"/>
              </a:ext>
            </a:extLst>
          </p:cNvPr>
          <p:cNvSpPr txBox="1"/>
          <p:nvPr/>
        </p:nvSpPr>
        <p:spPr>
          <a:xfrm>
            <a:off x="4965431" y="2438400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Adverbials in a sentence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 Direct word order in Swedish– S-V-O-MPT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 Subject – verb – object – manner/place/time adverbials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/>
              <a:t>      and  </a:t>
            </a:r>
            <a:r>
              <a:rPr lang="en-US" sz="1600" dirty="0" err="1"/>
              <a:t>inte</a:t>
            </a:r>
            <a:r>
              <a:rPr lang="en-US" sz="1600" dirty="0"/>
              <a:t> is placed after the main verb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Jag </a:t>
            </a:r>
            <a:r>
              <a:rPr lang="en-US" sz="1600" dirty="0" err="1"/>
              <a:t>träffar</a:t>
            </a:r>
            <a:r>
              <a:rPr lang="en-US" sz="1600" dirty="0"/>
              <a:t> mina </a:t>
            </a:r>
            <a:r>
              <a:rPr lang="en-US" sz="1600" dirty="0" err="1"/>
              <a:t>föräldrar</a:t>
            </a:r>
            <a:r>
              <a:rPr lang="en-US" sz="1600" dirty="0"/>
              <a:t> </a:t>
            </a:r>
            <a:r>
              <a:rPr lang="en-US" sz="1600" b="1" dirty="0" err="1"/>
              <a:t>ofta</a:t>
            </a:r>
            <a:r>
              <a:rPr lang="en-US" sz="1600" b="1" dirty="0"/>
              <a:t>.</a:t>
            </a:r>
            <a:r>
              <a:rPr lang="en-US" sz="1600" dirty="0"/>
              <a:t> / Jag </a:t>
            </a:r>
            <a:r>
              <a:rPr lang="en-US" sz="1600" dirty="0" err="1"/>
              <a:t>träffar</a:t>
            </a:r>
            <a:r>
              <a:rPr lang="en-US" sz="1600" dirty="0"/>
              <a:t> </a:t>
            </a:r>
            <a:r>
              <a:rPr lang="en-US" sz="1600" b="1" dirty="0" err="1"/>
              <a:t>ofta</a:t>
            </a:r>
            <a:r>
              <a:rPr lang="en-US" sz="1600" dirty="0"/>
              <a:t> mina </a:t>
            </a:r>
            <a:r>
              <a:rPr lang="en-US" sz="1600" dirty="0" err="1"/>
              <a:t>föräldrar</a:t>
            </a:r>
            <a:r>
              <a:rPr lang="en-US" sz="1600" dirty="0"/>
              <a:t>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Johanna </a:t>
            </a:r>
            <a:r>
              <a:rPr lang="en-US" sz="1600" dirty="0" err="1"/>
              <a:t>äter</a:t>
            </a:r>
            <a:r>
              <a:rPr lang="en-US" sz="1600" dirty="0"/>
              <a:t> </a:t>
            </a:r>
            <a:r>
              <a:rPr lang="en-US" sz="1600" dirty="0" err="1"/>
              <a:t>choklad</a:t>
            </a:r>
            <a:r>
              <a:rPr lang="en-US" sz="1600" dirty="0"/>
              <a:t> </a:t>
            </a:r>
            <a:r>
              <a:rPr lang="en-US" sz="1600" b="1" dirty="0" err="1"/>
              <a:t>sällan</a:t>
            </a:r>
            <a:r>
              <a:rPr lang="en-US" sz="1600" b="1" dirty="0"/>
              <a:t>.</a:t>
            </a:r>
            <a:r>
              <a:rPr lang="en-US" sz="1600" dirty="0"/>
              <a:t> / Johanna </a:t>
            </a:r>
            <a:r>
              <a:rPr lang="en-US" sz="1600" dirty="0" err="1"/>
              <a:t>äter</a:t>
            </a:r>
            <a:r>
              <a:rPr lang="en-US" sz="1600" dirty="0"/>
              <a:t> </a:t>
            </a:r>
            <a:r>
              <a:rPr lang="en-US" sz="1600" dirty="0" err="1"/>
              <a:t>sällan</a:t>
            </a:r>
            <a:r>
              <a:rPr lang="en-US" sz="1600" dirty="0"/>
              <a:t> </a:t>
            </a:r>
            <a:r>
              <a:rPr lang="en-US" sz="1600" dirty="0" err="1"/>
              <a:t>choklad</a:t>
            </a:r>
            <a:r>
              <a:rPr lang="en-US" sz="1600" dirty="0"/>
              <a:t>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You can put the ”frequency adverbials” in two places in a sentence – after the main verb or at the end of the sentence.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Jag </a:t>
            </a:r>
            <a:r>
              <a:rPr lang="en-US" sz="1600" dirty="0" err="1"/>
              <a:t>äter</a:t>
            </a:r>
            <a:r>
              <a:rPr lang="en-US" sz="1600" dirty="0"/>
              <a:t> </a:t>
            </a:r>
            <a:r>
              <a:rPr lang="en-US" sz="1600" dirty="0" err="1"/>
              <a:t>choklad</a:t>
            </a:r>
            <a:r>
              <a:rPr lang="en-US" sz="1600" dirty="0"/>
              <a:t> </a:t>
            </a:r>
            <a:r>
              <a:rPr lang="en-US" sz="1600" dirty="0" err="1"/>
              <a:t>ofta</a:t>
            </a:r>
            <a:r>
              <a:rPr lang="en-US" sz="1600" dirty="0"/>
              <a:t> </a:t>
            </a:r>
            <a:r>
              <a:rPr lang="en-US" sz="1600" dirty="0" err="1"/>
              <a:t>eftersom</a:t>
            </a:r>
            <a:r>
              <a:rPr lang="en-US" sz="1600" dirty="0"/>
              <a:t> jag gillar det.</a:t>
            </a:r>
          </a:p>
        </p:txBody>
      </p:sp>
      <p:pic>
        <p:nvPicPr>
          <p:cNvPr id="5" name="Picture 4" descr="Många frågetecken på svart bakgrund">
            <a:extLst>
              <a:ext uri="{FF2B5EF4-FFF2-40B4-BE49-F238E27FC236}">
                <a16:creationId xmlns:a16="http://schemas.microsoft.com/office/drawing/2014/main" id="{CBEA5D69-62C4-4D91-AC89-B35163717A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767" r="2" b="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645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TextBox 2">
            <a:extLst>
              <a:ext uri="{FF2B5EF4-FFF2-40B4-BE49-F238E27FC236}">
                <a16:creationId xmlns:a16="http://schemas.microsoft.com/office/drawing/2014/main" id="{22CE7DA4-7C8C-458C-A626-7F58DB3461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80176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1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D51E68-4C1E-4D53-BA42-7F7577FCC198}"/>
              </a:ext>
            </a:extLst>
          </p:cNvPr>
          <p:cNvSpPr txBox="1"/>
          <p:nvPr/>
        </p:nvSpPr>
        <p:spPr>
          <a:xfrm>
            <a:off x="643467" y="1782981"/>
            <a:ext cx="10905066" cy="4393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/>
              <a:t>Hobbyer</a:t>
            </a:r>
            <a:r>
              <a:rPr lang="en-US" sz="1900" dirty="0"/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 </a:t>
            </a:r>
            <a:r>
              <a:rPr lang="en-US" sz="1900" dirty="0" err="1"/>
              <a:t>Vad</a:t>
            </a:r>
            <a:r>
              <a:rPr lang="en-US" sz="1900" dirty="0"/>
              <a:t> har du </a:t>
            </a:r>
            <a:r>
              <a:rPr lang="en-US" sz="1900" dirty="0" err="1"/>
              <a:t>för</a:t>
            </a:r>
            <a:r>
              <a:rPr lang="en-US" sz="1900" dirty="0"/>
              <a:t> </a:t>
            </a:r>
            <a:r>
              <a:rPr lang="en-US" sz="1900" dirty="0" err="1"/>
              <a:t>hobbyer</a:t>
            </a:r>
            <a:r>
              <a:rPr lang="en-US" sz="1900" dirty="0"/>
              <a:t>? • What kind of hobbies do you have 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/>
              <a:t>Vad</a:t>
            </a:r>
            <a:r>
              <a:rPr lang="en-US" sz="1900" dirty="0"/>
              <a:t> </a:t>
            </a:r>
            <a:r>
              <a:rPr lang="en-US" sz="1900" dirty="0" err="1"/>
              <a:t>sysslar</a:t>
            </a:r>
            <a:r>
              <a:rPr lang="en-US" sz="1900" dirty="0"/>
              <a:t> du med </a:t>
            </a:r>
            <a:r>
              <a:rPr lang="en-US" sz="1900" dirty="0" err="1"/>
              <a:t>på</a:t>
            </a:r>
            <a:r>
              <a:rPr lang="en-US" sz="1900" dirty="0"/>
              <a:t> </a:t>
            </a:r>
            <a:r>
              <a:rPr lang="en-US" sz="1900" dirty="0" err="1"/>
              <a:t>fritiden</a:t>
            </a:r>
            <a:r>
              <a:rPr lang="en-US" sz="1900" dirty="0"/>
              <a:t>? • What do you do on your leisure time 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 dirty="0"/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 Har du </a:t>
            </a:r>
            <a:r>
              <a:rPr lang="en-US" sz="1900" dirty="0" err="1"/>
              <a:t>hobbyer</a:t>
            </a:r>
            <a:r>
              <a:rPr lang="en-US" sz="1900" dirty="0"/>
              <a:t>? • Do you have hobbies ?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 Jag </a:t>
            </a:r>
            <a:r>
              <a:rPr lang="en-US" sz="1900" dirty="0" err="1"/>
              <a:t>sysslar</a:t>
            </a:r>
            <a:r>
              <a:rPr lang="en-US" sz="1900" dirty="0"/>
              <a:t> med </a:t>
            </a:r>
            <a:r>
              <a:rPr lang="en-US" sz="1900" dirty="0" err="1"/>
              <a:t>musik</a:t>
            </a:r>
            <a:r>
              <a:rPr lang="en-US" sz="1900" dirty="0"/>
              <a:t> </a:t>
            </a:r>
            <a:r>
              <a:rPr lang="en-US" sz="1900" dirty="0" err="1"/>
              <a:t>och</a:t>
            </a:r>
            <a:r>
              <a:rPr lang="en-US" sz="1900" dirty="0"/>
              <a:t> </a:t>
            </a:r>
            <a:r>
              <a:rPr lang="en-US" sz="1900" dirty="0" err="1"/>
              <a:t>konst</a:t>
            </a:r>
            <a:r>
              <a:rPr lang="en-US" sz="1900" dirty="0"/>
              <a:t>. • I’m involved with music and arts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 Jag </a:t>
            </a:r>
            <a:r>
              <a:rPr lang="en-US" sz="1900" dirty="0" err="1"/>
              <a:t>spelar</a:t>
            </a:r>
            <a:r>
              <a:rPr lang="en-US" sz="1900" dirty="0"/>
              <a:t> tennis </a:t>
            </a:r>
            <a:r>
              <a:rPr lang="en-US" sz="1900" dirty="0" err="1"/>
              <a:t>och</a:t>
            </a:r>
            <a:r>
              <a:rPr lang="en-US" sz="1900" dirty="0"/>
              <a:t> </a:t>
            </a:r>
            <a:r>
              <a:rPr lang="en-US" sz="1900" dirty="0" err="1"/>
              <a:t>gitarr</a:t>
            </a:r>
            <a:r>
              <a:rPr lang="en-US" sz="1900" dirty="0"/>
              <a:t>. • I play tennis and guitar.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 Jag </a:t>
            </a:r>
            <a:r>
              <a:rPr lang="en-US" sz="1900" dirty="0" err="1"/>
              <a:t>åker</a:t>
            </a:r>
            <a:r>
              <a:rPr lang="en-US" sz="1900" dirty="0"/>
              <a:t> </a:t>
            </a:r>
            <a:r>
              <a:rPr lang="en-US" sz="1900" dirty="0" err="1"/>
              <a:t>skridskor</a:t>
            </a:r>
            <a:r>
              <a:rPr lang="en-US" sz="1900" dirty="0"/>
              <a:t>. • I go skating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100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28C9EB36-B665-4F19-B654-EDF842EE18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6401427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54117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D578C43D-07D9-4333-AA60-890DA77802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870006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2303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extBox 4">
            <a:extLst>
              <a:ext uri="{FF2B5EF4-FFF2-40B4-BE49-F238E27FC236}">
                <a16:creationId xmlns:a16="http://schemas.microsoft.com/office/drawing/2014/main" id="{08F02F3D-50D0-415D-A933-865D40A390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062250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1481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8">
            <a:extLst>
              <a:ext uri="{FF2B5EF4-FFF2-40B4-BE49-F238E27FC236}">
                <a16:creationId xmlns:a16="http://schemas.microsoft.com/office/drawing/2014/main" id="{A3EFF7B1-6CB7-47D1-AD37-B870CA2B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0">
            <a:extLst>
              <a:ext uri="{FF2B5EF4-FFF2-40B4-BE49-F238E27FC236}">
                <a16:creationId xmlns:a16="http://schemas.microsoft.com/office/drawing/2014/main" id="{7FA2962B-21B6-4689-A95D-A8FF6ADE4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12">
            <a:extLst>
              <a:ext uri="{FF2B5EF4-FFF2-40B4-BE49-F238E27FC236}">
                <a16:creationId xmlns:a16="http://schemas.microsoft.com/office/drawing/2014/main" id="{A745280D-ED36-41FE-8EB1-CE597C99C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117348" y="774914"/>
            <a:ext cx="304800" cy="429768"/>
            <a:chOff x="215328" y="-46937"/>
            <a:chExt cx="304800" cy="277384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D26CEB3-5AE4-4088-AD63-396DB50F2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14">
              <a:extLst>
                <a:ext uri="{FF2B5EF4-FFF2-40B4-BE49-F238E27FC236}">
                  <a16:creationId xmlns:a16="http://schemas.microsoft.com/office/drawing/2014/main" id="{4AA9279A-AD34-474C-834E-6BF658144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3589559-7D9A-4ECD-90BB-A5565E2DA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16">
              <a:extLst>
                <a:ext uri="{FF2B5EF4-FFF2-40B4-BE49-F238E27FC236}">
                  <a16:creationId xmlns:a16="http://schemas.microsoft.com/office/drawing/2014/main" id="{701B1A71-DCEA-4EB2-8133-98A2CD6F0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0E95A5C-1E97-41C3-9DEC-245FF6DEB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D3C3374-C720-4FCD-B6CD-AEF1D1A6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639E2EF-4D23-4EA3-B29E-D6362FF72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30820A4-6CEA-4BF7-8DE4-F5B2D2EB2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320E002-8AED-4D4F-A104-0585FFFB9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A0BF3F3-3A09-42CE-9483-114BD01DD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233BD5C-DFC7-4EB7-B348-7C9B5B8D0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A00D2CE1-35C1-46E6-BD59-CEE668BD9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58DCE86-9AE1-46D1-96D6-04B8B3EDF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9B74739-D423-4F25-A976-0A6CD86D1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018E700-FF08-42AA-9237-24E7A74AD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6B3488A-8A55-403E-B9C9-75AFA0CF5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5089B9D-BA8D-4A64-B95F-33940D9D6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E18403B7-F2C7-4C07-8522-21C319109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3B58CC6-A99E-43AF-A467-256F19287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FE97852-3A18-4317-B17E-8C45174F9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9D0BC6E-6D0B-4589-B1BF-372BAA383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30B892E-E062-4B0A-B79E-E55D36EC9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D1A4DF9-C28A-4C0A-B273-702F0C488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3" name="TextBox 2">
            <a:extLst>
              <a:ext uri="{FF2B5EF4-FFF2-40B4-BE49-F238E27FC236}">
                <a16:creationId xmlns:a16="http://schemas.microsoft.com/office/drawing/2014/main" id="{11B9463C-8284-4162-A974-BCB75C25EA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0791802"/>
              </p:ext>
            </p:extLst>
          </p:nvPr>
        </p:nvGraphicFramePr>
        <p:xfrm>
          <a:off x="4915947" y="866585"/>
          <a:ext cx="6253722" cy="5056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78666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411237-98D8-40F5-943C-A7C6D827B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7EBBECEB-4AF9-4646-8172-A699AF56F5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8582477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55092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21" name="TextBox 2">
            <a:extLst>
              <a:ext uri="{FF2B5EF4-FFF2-40B4-BE49-F238E27FC236}">
                <a16:creationId xmlns:a16="http://schemas.microsoft.com/office/drawing/2014/main" id="{268B8601-6CC4-4A49-BAAB-F0C1846C0E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1464556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4708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3F3B73DB-4059-4250-A7AE-2298EE6184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277531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81624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54EE1E-9A87-4617-AC57-9D8EC9AC97BC}"/>
              </a:ext>
            </a:extLst>
          </p:cNvPr>
          <p:cNvSpPr txBox="1"/>
          <p:nvPr/>
        </p:nvSpPr>
        <p:spPr>
          <a:xfrm>
            <a:off x="5370153" y="1526033"/>
            <a:ext cx="5536397" cy="3935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Inget</a:t>
            </a:r>
            <a:r>
              <a:rPr lang="en-US" dirty="0"/>
              <a:t>, </a:t>
            </a:r>
            <a:r>
              <a:rPr lang="en-US" dirty="0" err="1"/>
              <a:t>ingen</a:t>
            </a:r>
            <a:r>
              <a:rPr lang="en-US" dirty="0"/>
              <a:t>, inga -pronoun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err="1"/>
              <a:t>ingen</a:t>
            </a:r>
            <a:r>
              <a:rPr lang="en-US" dirty="0"/>
              <a:t>, </a:t>
            </a:r>
            <a:r>
              <a:rPr lang="en-US" dirty="0" err="1"/>
              <a:t>inget</a:t>
            </a:r>
            <a:r>
              <a:rPr lang="en-US" dirty="0"/>
              <a:t>, inga – no (when referring to a noun)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 Jag har </a:t>
            </a:r>
            <a:r>
              <a:rPr lang="en-US" dirty="0" err="1"/>
              <a:t>ingen</a:t>
            </a:r>
            <a:r>
              <a:rPr lang="en-US" dirty="0"/>
              <a:t> </a:t>
            </a:r>
            <a:r>
              <a:rPr lang="en-US" dirty="0" err="1"/>
              <a:t>brådska</a:t>
            </a:r>
            <a:r>
              <a:rPr lang="en-US" dirty="0"/>
              <a:t> – I’m in no hurry.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err="1"/>
              <a:t>Inget</a:t>
            </a:r>
            <a:r>
              <a:rPr lang="en-US" dirty="0"/>
              <a:t> problem / Inga problem! – No problem(s)!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 Det </a:t>
            </a:r>
            <a:r>
              <a:rPr lang="en-US" dirty="0" err="1"/>
              <a:t>finns</a:t>
            </a:r>
            <a:r>
              <a:rPr lang="en-US" dirty="0"/>
              <a:t> inga </a:t>
            </a:r>
            <a:r>
              <a:rPr lang="en-US" dirty="0" err="1"/>
              <a:t>människor</a:t>
            </a:r>
            <a:r>
              <a:rPr lang="en-US" dirty="0"/>
              <a:t> </a:t>
            </a:r>
            <a:r>
              <a:rPr lang="en-US" dirty="0" err="1"/>
              <a:t>här</a:t>
            </a:r>
            <a:r>
              <a:rPr lang="en-US" dirty="0"/>
              <a:t> – There are no people here</a:t>
            </a:r>
          </a:p>
        </p:txBody>
      </p:sp>
    </p:spTree>
    <p:extLst>
      <p:ext uri="{BB962C8B-B14F-4D97-AF65-F5344CB8AC3E}">
        <p14:creationId xmlns:p14="http://schemas.microsoft.com/office/powerpoint/2010/main" val="25288273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7C1353FF-FCE8-41F7-B051-1236BD0855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9651010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8389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6C0E32CF-40DF-4ADA-9595-5080EC6D18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6813" t="23391" r="227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TextBox 2">
            <a:extLst>
              <a:ext uri="{FF2B5EF4-FFF2-40B4-BE49-F238E27FC236}">
                <a16:creationId xmlns:a16="http://schemas.microsoft.com/office/drawing/2014/main" id="{41E2D512-CB5A-4CEF-97DB-BFF92E82F4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593880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089792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086F6F78-B490-4526-9A06-970FFE7D43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5226343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1590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5D489D-16E1-484D-867B-144368D74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49A496F5-B01E-4BF8-9D1E-C4E53B6F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2257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2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2906963" y="1348064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0E573B59-D343-4DF0-94D2-BDA8FD2DD6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9647346"/>
              </p:ext>
            </p:extLst>
          </p:nvPr>
        </p:nvGraphicFramePr>
        <p:xfrm>
          <a:off x="5237018" y="653693"/>
          <a:ext cx="6303729" cy="5560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43334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6BF3E1-6BBA-4173-84CB-CA54EB84BACF}"/>
              </a:ext>
            </a:extLst>
          </p:cNvPr>
          <p:cNvSpPr txBox="1"/>
          <p:nvPr/>
        </p:nvSpPr>
        <p:spPr>
          <a:xfrm>
            <a:off x="4447308" y="591344"/>
            <a:ext cx="6906491" cy="5585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Adjektiv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Walle har en vit tröja. Den är ny.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Monika köper ett nytt bälte. Det är dyrt.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Hon har också fina skor. De är bruna.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Adjectives have to agree with the noun in gender and number. The adjective can be placed before or after the main noun it is referring to</a:t>
            </a:r>
          </a:p>
        </p:txBody>
      </p:sp>
    </p:spTree>
    <p:extLst>
      <p:ext uri="{BB962C8B-B14F-4D97-AF65-F5344CB8AC3E}">
        <p14:creationId xmlns:p14="http://schemas.microsoft.com/office/powerpoint/2010/main" val="2318109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5A632B-B15A-489E-8337-BC0F40DB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5262" y="859948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51547D7-AD18-407B-A5F4-F8225B5DC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5452" y="434266"/>
            <a:ext cx="7217701" cy="5922084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0D456189-F4D1-4531-8527-A43B88F53C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6659094"/>
              </p:ext>
            </p:extLst>
          </p:nvPr>
        </p:nvGraphicFramePr>
        <p:xfrm>
          <a:off x="4763911" y="609600"/>
          <a:ext cx="6735443" cy="5564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02444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5A632B-B15A-489E-8337-BC0F40DB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5262" y="859948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51547D7-AD18-407B-A5F4-F8225B5DC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5452" y="434266"/>
            <a:ext cx="7217701" cy="5922084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316EF4B5-5BE1-4FB8-A310-BB928EA625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0840681"/>
              </p:ext>
            </p:extLst>
          </p:nvPr>
        </p:nvGraphicFramePr>
        <p:xfrm>
          <a:off x="4763911" y="609600"/>
          <a:ext cx="6735443" cy="5564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5439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10760CA3-1359-4BAC-A05F-219F15C794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0819844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32458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5A632B-B15A-489E-8337-BC0F40DB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5262" y="859948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51547D7-AD18-407B-A5F4-F8225B5DC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5452" y="434266"/>
            <a:ext cx="7217701" cy="5922084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DAE13077-8E63-4576-88E1-8451D6AED1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7654545"/>
              </p:ext>
            </p:extLst>
          </p:nvPr>
        </p:nvGraphicFramePr>
        <p:xfrm>
          <a:off x="4763911" y="609600"/>
          <a:ext cx="6735443" cy="5564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69794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5A632B-B15A-489E-8337-BC0F40DB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5262" y="859948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51547D7-AD18-407B-A5F4-F8225B5DC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5452" y="434266"/>
            <a:ext cx="7217701" cy="5922084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7789BBC2-544F-43B7-B31F-A5FF929E17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4473345"/>
              </p:ext>
            </p:extLst>
          </p:nvPr>
        </p:nvGraphicFramePr>
        <p:xfrm>
          <a:off x="4763911" y="609600"/>
          <a:ext cx="6735443" cy="5564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16687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5A632B-B15A-489E-8337-BC0F40DB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5262" y="859948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51547D7-AD18-407B-A5F4-F8225B5DC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5452" y="434266"/>
            <a:ext cx="7217701" cy="5922084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648A6958-FFD1-4121-ADAD-02193C16F1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0363109"/>
              </p:ext>
            </p:extLst>
          </p:nvPr>
        </p:nvGraphicFramePr>
        <p:xfrm>
          <a:off x="4763911" y="609600"/>
          <a:ext cx="6735443" cy="5564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19850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5A632B-B15A-489E-8337-BC0F40DB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5262" y="859948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51547D7-AD18-407B-A5F4-F8225B5DC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5452" y="434266"/>
            <a:ext cx="7217701" cy="5922084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25AD8F71-7FB4-4781-BB0C-9155DE142D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3924620"/>
              </p:ext>
            </p:extLst>
          </p:nvPr>
        </p:nvGraphicFramePr>
        <p:xfrm>
          <a:off x="4763911" y="609600"/>
          <a:ext cx="6735443" cy="5564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74344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5A632B-B15A-489E-8337-BC0F40DB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5262" y="859948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: Rounded Corners 12">
            <a:extLst>
              <a:ext uri="{FF2B5EF4-FFF2-40B4-BE49-F238E27FC236}">
                <a16:creationId xmlns:a16="http://schemas.microsoft.com/office/drawing/2014/main" id="{651547D7-AD18-407B-A5F4-F8225B5DC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5452" y="434266"/>
            <a:ext cx="7217701" cy="5922084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723593A6-67C1-4355-B4C9-F63EB47DBE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291462"/>
              </p:ext>
            </p:extLst>
          </p:nvPr>
        </p:nvGraphicFramePr>
        <p:xfrm>
          <a:off x="4763911" y="609600"/>
          <a:ext cx="6735443" cy="5564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48951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5A632B-B15A-489E-8337-BC0F40DB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5262" y="859948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51547D7-AD18-407B-A5F4-F8225B5DC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5452" y="434266"/>
            <a:ext cx="7217701" cy="5922084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EB0E7574-90ED-4509-AA05-D861244C3A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0699353"/>
              </p:ext>
            </p:extLst>
          </p:nvPr>
        </p:nvGraphicFramePr>
        <p:xfrm>
          <a:off x="4763911" y="609600"/>
          <a:ext cx="6735443" cy="5564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43918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4D98E4-0541-4086-B736-84A0B9D6764F}"/>
              </a:ext>
            </a:extLst>
          </p:cNvPr>
          <p:cNvSpPr txBox="1"/>
          <p:nvPr/>
        </p:nvSpPr>
        <p:spPr>
          <a:xfrm>
            <a:off x="4447308" y="591344"/>
            <a:ext cx="6906491" cy="5585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Text D – </a:t>
            </a:r>
            <a:r>
              <a:rPr lang="en-US" b="1" dirty="0" err="1"/>
              <a:t>Att</a:t>
            </a:r>
            <a:r>
              <a:rPr lang="en-US" b="1" dirty="0"/>
              <a:t> </a:t>
            </a:r>
            <a:r>
              <a:rPr lang="en-US" b="1" dirty="0" err="1"/>
              <a:t>söka</a:t>
            </a:r>
            <a:r>
              <a:rPr lang="en-US" b="1" dirty="0"/>
              <a:t> </a:t>
            </a:r>
            <a:r>
              <a:rPr lang="en-US" b="1" dirty="0" err="1"/>
              <a:t>bostad</a:t>
            </a:r>
            <a:r>
              <a:rPr lang="en-US" b="1" dirty="0"/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Lyssna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texten</a:t>
            </a: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Läs</a:t>
            </a:r>
            <a:r>
              <a:rPr lang="en-US" dirty="0"/>
              <a:t> </a:t>
            </a:r>
            <a:r>
              <a:rPr lang="en-US" dirty="0" err="1"/>
              <a:t>texten</a:t>
            </a:r>
            <a:r>
              <a:rPr lang="en-US" dirty="0"/>
              <a:t> </a:t>
            </a:r>
            <a:r>
              <a:rPr lang="en-US" dirty="0" err="1"/>
              <a:t>tillsammans</a:t>
            </a:r>
            <a:r>
              <a:rPr lang="en-US" dirty="0"/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Plocka</a:t>
            </a:r>
            <a:r>
              <a:rPr lang="en-US" dirty="0"/>
              <a:t> </a:t>
            </a:r>
            <a:r>
              <a:rPr lang="en-US" dirty="0" err="1"/>
              <a:t>nya</a:t>
            </a:r>
            <a:r>
              <a:rPr lang="en-US" dirty="0"/>
              <a:t> </a:t>
            </a:r>
            <a:r>
              <a:rPr lang="en-US" dirty="0" err="1"/>
              <a:t>ord</a:t>
            </a:r>
            <a:r>
              <a:rPr lang="en-US" dirty="0"/>
              <a:t> </a:t>
            </a:r>
            <a:r>
              <a:rPr lang="en-US" dirty="0" err="1"/>
              <a:t>från</a:t>
            </a:r>
            <a:r>
              <a:rPr lang="en-US" dirty="0"/>
              <a:t> </a:t>
            </a:r>
            <a:r>
              <a:rPr lang="en-US" dirty="0" err="1"/>
              <a:t>texten</a:t>
            </a:r>
            <a:r>
              <a:rPr lang="en-US" dirty="0"/>
              <a:t> 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Övningar</a:t>
            </a:r>
            <a:r>
              <a:rPr lang="en-US" dirty="0"/>
              <a:t> D1 + D3 s. 102-103</a:t>
            </a:r>
          </a:p>
        </p:txBody>
      </p:sp>
    </p:spTree>
    <p:extLst>
      <p:ext uri="{BB962C8B-B14F-4D97-AF65-F5344CB8AC3E}">
        <p14:creationId xmlns:p14="http://schemas.microsoft.com/office/powerpoint/2010/main" val="34752553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5A632B-B15A-489E-8337-BC0F40DB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5262" y="859948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51547D7-AD18-407B-A5F4-F8225B5DC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5452" y="434266"/>
            <a:ext cx="7217701" cy="5922084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6A5E26D2-79F6-4404-B436-F08C4C9EB9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3900493"/>
              </p:ext>
            </p:extLst>
          </p:nvPr>
        </p:nvGraphicFramePr>
        <p:xfrm>
          <a:off x="4763911" y="609600"/>
          <a:ext cx="6735443" cy="5564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78155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5A632B-B15A-489E-8337-BC0F40DB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5262" y="859948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51547D7-AD18-407B-A5F4-F8225B5DC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5452" y="434266"/>
            <a:ext cx="7217701" cy="5922084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9ED46804-7E86-4C44-A649-CEDA5BD0FE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1903600"/>
              </p:ext>
            </p:extLst>
          </p:nvPr>
        </p:nvGraphicFramePr>
        <p:xfrm>
          <a:off x="4763911" y="609600"/>
          <a:ext cx="6735443" cy="5564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80177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5A632B-B15A-489E-8337-BC0F40DB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5262" y="859948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51547D7-AD18-407B-A5F4-F8225B5DC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5452" y="434266"/>
            <a:ext cx="7217701" cy="5922084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AE8AFD12-1FB5-4B65-962B-938E06FB65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15050"/>
              </p:ext>
            </p:extLst>
          </p:nvPr>
        </p:nvGraphicFramePr>
        <p:xfrm>
          <a:off x="4763911" y="609600"/>
          <a:ext cx="6735443" cy="5564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2680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037CCB35-1F85-482B-AA31-D6FB2DDE63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34443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77943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5A632B-B15A-489E-8337-BC0F40DB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5262" y="859948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51547D7-AD18-407B-A5F4-F8225B5DC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5452" y="434266"/>
            <a:ext cx="7217701" cy="5922084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77AC3F42-A3F5-4680-9B31-32BC0433C5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7387697"/>
              </p:ext>
            </p:extLst>
          </p:nvPr>
        </p:nvGraphicFramePr>
        <p:xfrm>
          <a:off x="4763911" y="609600"/>
          <a:ext cx="6735443" cy="5564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7110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5A632B-B15A-489E-8337-BC0F40DB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5262" y="859948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51547D7-AD18-407B-A5F4-F8225B5DC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5452" y="434266"/>
            <a:ext cx="7217701" cy="5922084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5473C5E4-8B0F-4E5E-992D-4C5948EF14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7864209"/>
              </p:ext>
            </p:extLst>
          </p:nvPr>
        </p:nvGraphicFramePr>
        <p:xfrm>
          <a:off x="4763911" y="609600"/>
          <a:ext cx="6735443" cy="5564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61875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AEDC24-E4E4-4F79-B56E-1E700B1CAC70}"/>
              </a:ext>
            </a:extLst>
          </p:cNvPr>
          <p:cNvSpPr txBox="1"/>
          <p:nvPr/>
        </p:nvSpPr>
        <p:spPr>
          <a:xfrm>
            <a:off x="4447308" y="591344"/>
            <a:ext cx="6906491" cy="5585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err="1"/>
              <a:t>Reagera</a:t>
            </a:r>
            <a:r>
              <a:rPr lang="en-US" b="1" dirty="0"/>
              <a:t>! </a:t>
            </a:r>
            <a:r>
              <a:rPr lang="en-US" b="1" dirty="0" err="1"/>
              <a:t>Hur</a:t>
            </a:r>
            <a:r>
              <a:rPr lang="en-US" b="1" dirty="0"/>
              <a:t> </a:t>
            </a:r>
            <a:r>
              <a:rPr lang="en-US" b="1" dirty="0" err="1"/>
              <a:t>skulle</a:t>
            </a:r>
            <a:r>
              <a:rPr lang="en-US" b="1" dirty="0"/>
              <a:t> du </a:t>
            </a:r>
            <a:r>
              <a:rPr lang="en-US" b="1" dirty="0" err="1"/>
              <a:t>reagera</a:t>
            </a:r>
            <a:r>
              <a:rPr lang="en-US" b="1" dirty="0"/>
              <a:t>? How would you react?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1. Du </a:t>
            </a:r>
            <a:r>
              <a:rPr lang="en-US" dirty="0" err="1"/>
              <a:t>hör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rolig</a:t>
            </a:r>
            <a:r>
              <a:rPr lang="en-US" dirty="0"/>
              <a:t> </a:t>
            </a:r>
            <a:r>
              <a:rPr lang="en-US" dirty="0" err="1"/>
              <a:t>berättelse</a:t>
            </a:r>
            <a:r>
              <a:rPr lang="en-US" dirty="0"/>
              <a:t>.				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2. Du </a:t>
            </a:r>
            <a:r>
              <a:rPr lang="en-US" dirty="0" err="1"/>
              <a:t>hör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berättelse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du </a:t>
            </a:r>
            <a:r>
              <a:rPr lang="en-US" dirty="0" err="1"/>
              <a:t>inte</a:t>
            </a:r>
            <a:r>
              <a:rPr lang="en-US" dirty="0"/>
              <a:t> </a:t>
            </a:r>
            <a:r>
              <a:rPr lang="en-US" dirty="0" err="1"/>
              <a:t>tror</a:t>
            </a:r>
            <a:r>
              <a:rPr lang="en-US" dirty="0"/>
              <a:t> </a:t>
            </a:r>
            <a:r>
              <a:rPr lang="en-US" dirty="0" err="1"/>
              <a:t>är</a:t>
            </a:r>
            <a:r>
              <a:rPr lang="en-US" dirty="0"/>
              <a:t> </a:t>
            </a:r>
            <a:r>
              <a:rPr lang="en-US" dirty="0" err="1"/>
              <a:t>sann</a:t>
            </a:r>
            <a:r>
              <a:rPr lang="en-US" dirty="0"/>
              <a:t>.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3. </a:t>
            </a:r>
            <a:r>
              <a:rPr lang="en-US" dirty="0" err="1"/>
              <a:t>Någon</a:t>
            </a:r>
            <a:r>
              <a:rPr lang="en-US" dirty="0"/>
              <a:t> </a:t>
            </a:r>
            <a:r>
              <a:rPr lang="en-US" dirty="0" err="1"/>
              <a:t>skadar</a:t>
            </a:r>
            <a:r>
              <a:rPr lang="en-US" dirty="0"/>
              <a:t> din </a:t>
            </a:r>
            <a:r>
              <a:rPr lang="en-US" dirty="0" err="1"/>
              <a:t>bil</a:t>
            </a:r>
            <a:r>
              <a:rPr lang="en-US" dirty="0"/>
              <a:t>.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4. Din </a:t>
            </a:r>
            <a:r>
              <a:rPr lang="en-US" dirty="0" err="1"/>
              <a:t>kompis</a:t>
            </a:r>
            <a:r>
              <a:rPr lang="en-US" dirty="0"/>
              <a:t> </a:t>
            </a:r>
            <a:r>
              <a:rPr lang="en-US" dirty="0" err="1"/>
              <a:t>berättar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hen tar dig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resa</a:t>
            </a:r>
            <a:r>
              <a:rPr lang="en-US" dirty="0"/>
              <a:t>.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5. Du </a:t>
            </a:r>
            <a:r>
              <a:rPr lang="en-US" dirty="0" err="1"/>
              <a:t>häller</a:t>
            </a:r>
            <a:r>
              <a:rPr lang="en-US" dirty="0"/>
              <a:t> </a:t>
            </a:r>
            <a:r>
              <a:rPr lang="en-US" dirty="0" err="1"/>
              <a:t>något</a:t>
            </a:r>
            <a:r>
              <a:rPr lang="en-US" dirty="0"/>
              <a:t> </a:t>
            </a:r>
            <a:r>
              <a:rPr lang="en-US" dirty="0" err="1"/>
              <a:t>äckligt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dig.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6. Din </a:t>
            </a:r>
            <a:r>
              <a:rPr lang="en-US" dirty="0" err="1"/>
              <a:t>kompis</a:t>
            </a:r>
            <a:r>
              <a:rPr lang="en-US" dirty="0"/>
              <a:t> </a:t>
            </a:r>
            <a:r>
              <a:rPr lang="en-US" dirty="0" err="1"/>
              <a:t>säger</a:t>
            </a:r>
            <a:r>
              <a:rPr lang="en-US" dirty="0"/>
              <a:t> ”du har </a:t>
            </a:r>
            <a:r>
              <a:rPr lang="en-US" dirty="0" err="1"/>
              <a:t>en</a:t>
            </a:r>
            <a:r>
              <a:rPr lang="en-US" dirty="0"/>
              <a:t> fin </a:t>
            </a:r>
            <a:r>
              <a:rPr lang="en-US" dirty="0" err="1"/>
              <a:t>tröja</a:t>
            </a:r>
            <a:r>
              <a:rPr lang="en-US" dirty="0"/>
              <a:t>”.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7. Din </a:t>
            </a:r>
            <a:r>
              <a:rPr lang="en-US" dirty="0" err="1"/>
              <a:t>kompis</a:t>
            </a:r>
            <a:r>
              <a:rPr lang="en-US" dirty="0"/>
              <a:t> </a:t>
            </a:r>
            <a:r>
              <a:rPr lang="en-US" dirty="0" err="1"/>
              <a:t>reser</a:t>
            </a:r>
            <a:r>
              <a:rPr lang="en-US" dirty="0"/>
              <a:t> till Island.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8.Du </a:t>
            </a:r>
            <a:r>
              <a:rPr lang="en-US" dirty="0" err="1"/>
              <a:t>tappar</a:t>
            </a:r>
            <a:r>
              <a:rPr lang="en-US" dirty="0"/>
              <a:t> din </a:t>
            </a:r>
            <a:r>
              <a:rPr lang="en-US" dirty="0" err="1"/>
              <a:t>telefon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golvet</a:t>
            </a:r>
            <a:r>
              <a:rPr lang="en-US" dirty="0"/>
              <a:t>.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9. </a:t>
            </a:r>
            <a:r>
              <a:rPr lang="en-US" dirty="0" err="1"/>
              <a:t>Någon</a:t>
            </a:r>
            <a:r>
              <a:rPr lang="en-US" dirty="0"/>
              <a:t> </a:t>
            </a:r>
            <a:r>
              <a:rPr lang="en-US" dirty="0" err="1"/>
              <a:t>köper</a:t>
            </a:r>
            <a:r>
              <a:rPr lang="en-US" dirty="0"/>
              <a:t> dig </a:t>
            </a:r>
            <a:r>
              <a:rPr lang="en-US" dirty="0" err="1"/>
              <a:t>blommor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178700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92B4AE6-431D-4F67-87B7-5E5BA8E67067}"/>
              </a:ext>
            </a:extLst>
          </p:cNvPr>
          <p:cNvSpPr txBox="1"/>
          <p:nvPr/>
        </p:nvSpPr>
        <p:spPr>
          <a:xfrm>
            <a:off x="3048000" y="754422"/>
            <a:ext cx="6096000" cy="5349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10. Du </a:t>
            </a:r>
            <a:r>
              <a:rPr lang="en-US" sz="1800" dirty="0" err="1"/>
              <a:t>vill</a:t>
            </a:r>
            <a:r>
              <a:rPr lang="en-US" sz="1800" dirty="0"/>
              <a:t> </a:t>
            </a:r>
            <a:r>
              <a:rPr lang="en-US" sz="1800" dirty="0" err="1"/>
              <a:t>gå</a:t>
            </a:r>
            <a:r>
              <a:rPr lang="en-US" sz="1800" dirty="0"/>
              <a:t> </a:t>
            </a:r>
            <a:r>
              <a:rPr lang="en-US" sz="1800" dirty="0" err="1"/>
              <a:t>förbi</a:t>
            </a:r>
            <a:r>
              <a:rPr lang="en-US" sz="1800" dirty="0"/>
              <a:t> </a:t>
            </a:r>
            <a:r>
              <a:rPr lang="en-US" sz="1800" dirty="0" err="1"/>
              <a:t>någon</a:t>
            </a:r>
            <a:r>
              <a:rPr lang="en-US" sz="1800" dirty="0"/>
              <a:t>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11. Du </a:t>
            </a:r>
            <a:r>
              <a:rPr lang="en-US" sz="1800" dirty="0" err="1"/>
              <a:t>ber</a:t>
            </a:r>
            <a:r>
              <a:rPr lang="en-US" sz="1800" dirty="0"/>
              <a:t> om </a:t>
            </a:r>
            <a:r>
              <a:rPr lang="en-US" sz="1800" dirty="0" err="1"/>
              <a:t>ursäkt</a:t>
            </a:r>
            <a:r>
              <a:rPr lang="en-US" sz="1800" dirty="0"/>
              <a:t> av din </a:t>
            </a:r>
            <a:r>
              <a:rPr lang="en-US" sz="1800" dirty="0" err="1"/>
              <a:t>kompis</a:t>
            </a:r>
            <a:r>
              <a:rPr lang="en-US" sz="1800" dirty="0"/>
              <a:t>. 1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12. Din </a:t>
            </a:r>
            <a:r>
              <a:rPr lang="en-US" sz="1800" dirty="0" err="1"/>
              <a:t>vän</a:t>
            </a:r>
            <a:r>
              <a:rPr lang="en-US" sz="1800" dirty="0"/>
              <a:t> </a:t>
            </a:r>
            <a:r>
              <a:rPr lang="en-US" sz="1800" dirty="0" err="1"/>
              <a:t>får</a:t>
            </a:r>
            <a:r>
              <a:rPr lang="en-US" sz="1800" dirty="0"/>
              <a:t> </a:t>
            </a:r>
            <a:r>
              <a:rPr lang="en-US" sz="1800" dirty="0" err="1"/>
              <a:t>dåliga</a:t>
            </a:r>
            <a:r>
              <a:rPr lang="en-US" sz="1800" dirty="0"/>
              <a:t> </a:t>
            </a:r>
            <a:r>
              <a:rPr lang="en-US" sz="1800" dirty="0" err="1"/>
              <a:t>nyheter</a:t>
            </a:r>
            <a:r>
              <a:rPr lang="en-US" sz="1800" dirty="0"/>
              <a:t>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13. Du ser </a:t>
            </a:r>
            <a:r>
              <a:rPr lang="en-US" sz="1800" dirty="0" err="1"/>
              <a:t>någon</a:t>
            </a:r>
            <a:r>
              <a:rPr lang="en-US" sz="1800" dirty="0"/>
              <a:t> </a:t>
            </a:r>
            <a:r>
              <a:rPr lang="en-US" sz="1800" dirty="0" err="1"/>
              <a:t>leta</a:t>
            </a:r>
            <a:r>
              <a:rPr lang="en-US" sz="1800" dirty="0"/>
              <a:t> </a:t>
            </a:r>
            <a:r>
              <a:rPr lang="en-US" sz="1800" dirty="0" err="1"/>
              <a:t>efter</a:t>
            </a:r>
            <a:r>
              <a:rPr lang="en-US" sz="1800" dirty="0"/>
              <a:t> </a:t>
            </a:r>
            <a:r>
              <a:rPr lang="en-US" sz="1800" dirty="0" err="1"/>
              <a:t>någonting</a:t>
            </a:r>
            <a:r>
              <a:rPr lang="en-US" sz="1800" dirty="0"/>
              <a:t>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14. Du </a:t>
            </a:r>
            <a:r>
              <a:rPr lang="en-US" sz="1800" dirty="0" err="1"/>
              <a:t>hör</a:t>
            </a:r>
            <a:r>
              <a:rPr lang="en-US" sz="1800" dirty="0"/>
              <a:t> </a:t>
            </a:r>
            <a:r>
              <a:rPr lang="en-US" sz="1800" dirty="0" err="1"/>
              <a:t>något</a:t>
            </a:r>
            <a:r>
              <a:rPr lang="en-US" sz="1800" dirty="0"/>
              <a:t> </a:t>
            </a:r>
            <a:r>
              <a:rPr lang="en-US" sz="1800" dirty="0" err="1"/>
              <a:t>trevligt</a:t>
            </a:r>
            <a:r>
              <a:rPr lang="en-US" sz="1800" dirty="0"/>
              <a:t>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15. </a:t>
            </a:r>
            <a:r>
              <a:rPr lang="en-US" sz="1800" dirty="0" err="1"/>
              <a:t>Någon</a:t>
            </a:r>
            <a:r>
              <a:rPr lang="en-US" sz="1800" dirty="0"/>
              <a:t> </a:t>
            </a:r>
            <a:r>
              <a:rPr lang="en-US" sz="1800" dirty="0" err="1"/>
              <a:t>önskar</a:t>
            </a:r>
            <a:r>
              <a:rPr lang="en-US" sz="1800" dirty="0"/>
              <a:t> dig ”glad </a:t>
            </a:r>
            <a:r>
              <a:rPr lang="en-US" sz="1800" dirty="0" err="1"/>
              <a:t>påsk</a:t>
            </a:r>
            <a:r>
              <a:rPr lang="en-US" sz="1800" dirty="0"/>
              <a:t>”.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16. Din </a:t>
            </a:r>
            <a:r>
              <a:rPr lang="en-US" sz="1800" dirty="0" err="1"/>
              <a:t>kompis</a:t>
            </a:r>
            <a:r>
              <a:rPr lang="en-US" sz="1800" dirty="0"/>
              <a:t> </a:t>
            </a:r>
            <a:r>
              <a:rPr lang="en-US" sz="1800" dirty="0" err="1"/>
              <a:t>säger</a:t>
            </a:r>
            <a:r>
              <a:rPr lang="en-US" sz="1800" dirty="0"/>
              <a:t> ”tack </a:t>
            </a:r>
            <a:r>
              <a:rPr lang="en-US" sz="1800" dirty="0" err="1"/>
              <a:t>för</a:t>
            </a:r>
            <a:r>
              <a:rPr lang="en-US" sz="1800" dirty="0"/>
              <a:t> </a:t>
            </a:r>
            <a:r>
              <a:rPr lang="en-US" sz="1800" dirty="0" err="1"/>
              <a:t>hjälpen</a:t>
            </a:r>
            <a:r>
              <a:rPr lang="en-US" sz="1800" dirty="0"/>
              <a:t>”.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 17. Din </a:t>
            </a:r>
            <a:r>
              <a:rPr lang="en-US" sz="1800" dirty="0" err="1"/>
              <a:t>kompis</a:t>
            </a:r>
            <a:r>
              <a:rPr lang="en-US" sz="1800" dirty="0"/>
              <a:t> </a:t>
            </a:r>
            <a:r>
              <a:rPr lang="en-US" sz="1800" dirty="0" err="1"/>
              <a:t>frågar</a:t>
            </a:r>
            <a:r>
              <a:rPr lang="en-US" sz="1800" dirty="0"/>
              <a:t> dig ”</a:t>
            </a:r>
            <a:r>
              <a:rPr lang="en-US" sz="1800" dirty="0" err="1"/>
              <a:t>hur</a:t>
            </a:r>
            <a:r>
              <a:rPr lang="en-US" sz="1800" dirty="0"/>
              <a:t> </a:t>
            </a:r>
            <a:r>
              <a:rPr lang="en-US" sz="1800" dirty="0" err="1"/>
              <a:t>står</a:t>
            </a:r>
            <a:r>
              <a:rPr lang="en-US" sz="1800" dirty="0"/>
              <a:t> det till?”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18. Du </a:t>
            </a:r>
            <a:r>
              <a:rPr lang="en-US" sz="1800" dirty="0" err="1"/>
              <a:t>får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present av din mamma.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1.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berättelse</a:t>
            </a:r>
            <a:r>
              <a:rPr lang="en-US" sz="1800" dirty="0"/>
              <a:t> = a story 2. </a:t>
            </a:r>
            <a:r>
              <a:rPr lang="en-US" sz="1800" dirty="0" err="1"/>
              <a:t>som</a:t>
            </a:r>
            <a:r>
              <a:rPr lang="en-US" sz="1800" dirty="0"/>
              <a:t> du </a:t>
            </a:r>
            <a:r>
              <a:rPr lang="en-US" sz="1800" dirty="0" err="1"/>
              <a:t>inte</a:t>
            </a:r>
            <a:r>
              <a:rPr lang="en-US" sz="1800" dirty="0"/>
              <a:t> </a:t>
            </a:r>
            <a:r>
              <a:rPr lang="en-US" sz="1800" dirty="0" err="1"/>
              <a:t>tror</a:t>
            </a:r>
            <a:r>
              <a:rPr lang="en-US" sz="1800" dirty="0"/>
              <a:t> </a:t>
            </a:r>
            <a:r>
              <a:rPr lang="en-US" sz="1800" dirty="0" err="1"/>
              <a:t>är</a:t>
            </a:r>
            <a:r>
              <a:rPr lang="en-US" sz="1800" dirty="0"/>
              <a:t> </a:t>
            </a:r>
            <a:r>
              <a:rPr lang="en-US" sz="1800" dirty="0" err="1"/>
              <a:t>sann</a:t>
            </a:r>
            <a:r>
              <a:rPr lang="en-US" sz="1800" dirty="0"/>
              <a:t> = which you don’t believe to be true 3. </a:t>
            </a:r>
            <a:r>
              <a:rPr lang="en-US" sz="1800" dirty="0" err="1"/>
              <a:t>skadar</a:t>
            </a:r>
            <a:r>
              <a:rPr lang="en-US" sz="1800" dirty="0"/>
              <a:t> = damages 4. hen = gender neutral pronoun / tar dig </a:t>
            </a:r>
            <a:r>
              <a:rPr lang="en-US" sz="1800" dirty="0" err="1"/>
              <a:t>på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resa</a:t>
            </a:r>
            <a:r>
              <a:rPr lang="en-US" sz="1800" dirty="0"/>
              <a:t> = takes you on a trip 5. </a:t>
            </a:r>
            <a:r>
              <a:rPr lang="en-US" sz="1800" dirty="0" err="1"/>
              <a:t>häller</a:t>
            </a:r>
            <a:r>
              <a:rPr lang="en-US" sz="1800" dirty="0"/>
              <a:t> = pours / </a:t>
            </a:r>
            <a:r>
              <a:rPr lang="en-US" sz="1800" dirty="0" err="1"/>
              <a:t>äckligt</a:t>
            </a:r>
            <a:r>
              <a:rPr lang="en-US" sz="1800" dirty="0"/>
              <a:t> = disgusting 8. </a:t>
            </a:r>
            <a:r>
              <a:rPr lang="en-US" sz="1800" dirty="0" err="1"/>
              <a:t>tappar</a:t>
            </a:r>
            <a:r>
              <a:rPr lang="en-US" sz="1800" dirty="0"/>
              <a:t> = drop 9. </a:t>
            </a:r>
            <a:r>
              <a:rPr lang="en-US" sz="1800" dirty="0" err="1"/>
              <a:t>blommor</a:t>
            </a:r>
            <a:r>
              <a:rPr lang="en-US" sz="1800" dirty="0"/>
              <a:t> = flowers 10. </a:t>
            </a:r>
            <a:r>
              <a:rPr lang="en-US" sz="1800" dirty="0" err="1"/>
              <a:t>gå</a:t>
            </a:r>
            <a:r>
              <a:rPr lang="en-US" sz="1800" dirty="0"/>
              <a:t> </a:t>
            </a:r>
            <a:r>
              <a:rPr lang="en-US" sz="1800" dirty="0" err="1"/>
              <a:t>förbi</a:t>
            </a:r>
            <a:r>
              <a:rPr lang="en-US" sz="1800" dirty="0"/>
              <a:t> </a:t>
            </a:r>
            <a:r>
              <a:rPr lang="en-US" sz="1800" dirty="0" err="1"/>
              <a:t>någon</a:t>
            </a:r>
            <a:r>
              <a:rPr lang="en-US" sz="1800" dirty="0"/>
              <a:t>= go past someone 11. be om </a:t>
            </a:r>
            <a:r>
              <a:rPr lang="en-US" sz="1800" dirty="0" err="1"/>
              <a:t>ursäkt</a:t>
            </a:r>
            <a:r>
              <a:rPr lang="en-US" sz="1800" dirty="0"/>
              <a:t> = apologize 12. </a:t>
            </a:r>
            <a:r>
              <a:rPr lang="en-US" sz="1800" dirty="0" err="1"/>
              <a:t>dåliga</a:t>
            </a:r>
            <a:r>
              <a:rPr lang="en-US" sz="1800" dirty="0"/>
              <a:t> </a:t>
            </a:r>
            <a:r>
              <a:rPr lang="en-US" sz="1800" dirty="0" err="1"/>
              <a:t>nyheter</a:t>
            </a:r>
            <a:r>
              <a:rPr lang="en-US" sz="1800" dirty="0"/>
              <a:t> = bad news 13. </a:t>
            </a:r>
            <a:r>
              <a:rPr lang="en-US" sz="1800" dirty="0" err="1"/>
              <a:t>leta</a:t>
            </a:r>
            <a:r>
              <a:rPr lang="en-US" sz="1800" dirty="0"/>
              <a:t> </a:t>
            </a:r>
            <a:r>
              <a:rPr lang="en-US" sz="1800" dirty="0" err="1"/>
              <a:t>efter</a:t>
            </a:r>
            <a:r>
              <a:rPr lang="en-US" sz="1800" dirty="0"/>
              <a:t> </a:t>
            </a:r>
            <a:r>
              <a:rPr lang="en-US" sz="1800" dirty="0" err="1"/>
              <a:t>någonting</a:t>
            </a:r>
            <a:r>
              <a:rPr lang="en-US" sz="1800" dirty="0"/>
              <a:t> = look for something 14. </a:t>
            </a:r>
            <a:r>
              <a:rPr lang="en-US" sz="1800" dirty="0" err="1"/>
              <a:t>trevligt</a:t>
            </a:r>
            <a:r>
              <a:rPr lang="en-US" sz="1800" dirty="0"/>
              <a:t> = nice 15. </a:t>
            </a:r>
            <a:r>
              <a:rPr lang="en-US" sz="1800" dirty="0" err="1"/>
              <a:t>önskar</a:t>
            </a:r>
            <a:r>
              <a:rPr lang="en-US" sz="1800" dirty="0"/>
              <a:t> = wishes 18. </a:t>
            </a:r>
            <a:r>
              <a:rPr lang="en-US" sz="1800" dirty="0" err="1"/>
              <a:t>en</a:t>
            </a:r>
            <a:r>
              <a:rPr lang="en-US" sz="1800" dirty="0"/>
              <a:t> present = a present, a gift / av = from </a:t>
            </a:r>
          </a:p>
        </p:txBody>
      </p:sp>
    </p:spTree>
    <p:extLst>
      <p:ext uri="{BB962C8B-B14F-4D97-AF65-F5344CB8AC3E}">
        <p14:creationId xmlns:p14="http://schemas.microsoft.com/office/powerpoint/2010/main" val="32393254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F16E04-312D-42EA-8479-2068AA35EDDD}"/>
              </a:ext>
            </a:extLst>
          </p:cNvPr>
          <p:cNvSpPr txBox="1"/>
          <p:nvPr/>
        </p:nvSpPr>
        <p:spPr>
          <a:xfrm>
            <a:off x="4447308" y="591344"/>
            <a:ext cx="6906491" cy="5585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Talk about emotions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Jag </a:t>
            </a:r>
            <a:r>
              <a:rPr lang="en-US" sz="1400" dirty="0" err="1"/>
              <a:t>känner</a:t>
            </a:r>
            <a:r>
              <a:rPr lang="en-US" sz="1400" dirty="0"/>
              <a:t> </a:t>
            </a:r>
            <a:r>
              <a:rPr lang="en-US" sz="1400" dirty="0" err="1"/>
              <a:t>mig</a:t>
            </a:r>
            <a:r>
              <a:rPr lang="en-US" sz="1400" dirty="0"/>
              <a:t> / jag </a:t>
            </a:r>
            <a:r>
              <a:rPr lang="en-US" sz="1400" dirty="0" err="1"/>
              <a:t>är</a:t>
            </a:r>
            <a:r>
              <a:rPr lang="en-US" sz="1400" dirty="0"/>
              <a:t>…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 glad = happy, delighted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 </a:t>
            </a:r>
            <a:r>
              <a:rPr lang="en-US" sz="1400" dirty="0" err="1"/>
              <a:t>pigg</a:t>
            </a:r>
            <a:r>
              <a:rPr lang="en-US" sz="1400" dirty="0"/>
              <a:t> = perky, peppy, chirpy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 </a:t>
            </a:r>
            <a:r>
              <a:rPr lang="en-US" sz="1400" dirty="0" err="1"/>
              <a:t>entusiastisk</a:t>
            </a:r>
            <a:r>
              <a:rPr lang="en-US" sz="1400" dirty="0"/>
              <a:t> / </a:t>
            </a:r>
            <a:r>
              <a:rPr lang="en-US" sz="1400" dirty="0" err="1"/>
              <a:t>upphetsad</a:t>
            </a:r>
            <a:r>
              <a:rPr lang="en-US" sz="1400" dirty="0"/>
              <a:t> / </a:t>
            </a:r>
            <a:r>
              <a:rPr lang="en-US" sz="1400" dirty="0" err="1"/>
              <a:t>ivrig</a:t>
            </a:r>
            <a:r>
              <a:rPr lang="en-US" sz="1400" dirty="0"/>
              <a:t> = excited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err="1"/>
              <a:t>lycklig</a:t>
            </a:r>
            <a:r>
              <a:rPr lang="en-US" sz="1400" dirty="0"/>
              <a:t> = happy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err="1"/>
              <a:t>nyfiken</a:t>
            </a:r>
            <a:r>
              <a:rPr lang="en-US" sz="1400" dirty="0"/>
              <a:t> = curious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 </a:t>
            </a:r>
            <a:r>
              <a:rPr lang="en-US" sz="1400" dirty="0" err="1"/>
              <a:t>trött</a:t>
            </a:r>
            <a:r>
              <a:rPr lang="en-US" sz="1400" dirty="0"/>
              <a:t> = tired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 </a:t>
            </a:r>
            <a:r>
              <a:rPr lang="en-US" sz="1400" dirty="0" err="1"/>
              <a:t>skön</a:t>
            </a:r>
            <a:r>
              <a:rPr lang="en-US" sz="1400" dirty="0"/>
              <a:t>(t) = wonderful/</a:t>
            </a:r>
            <a:r>
              <a:rPr lang="en-US" sz="1400" dirty="0" err="1"/>
              <a:t>ihana</a:t>
            </a:r>
            <a:r>
              <a:rPr lang="en-US" sz="1400" dirty="0"/>
              <a:t> </a:t>
            </a:r>
            <a:r>
              <a:rPr lang="en-US" sz="1400" dirty="0" err="1"/>
              <a:t>Hur</a:t>
            </a:r>
            <a:r>
              <a:rPr lang="en-US" sz="1400" dirty="0"/>
              <a:t> </a:t>
            </a:r>
            <a:r>
              <a:rPr lang="en-US" sz="1400" dirty="0" err="1"/>
              <a:t>känner</a:t>
            </a:r>
            <a:r>
              <a:rPr lang="en-US" sz="1400" dirty="0"/>
              <a:t> du dig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dag</a:t>
            </a:r>
            <a:r>
              <a:rPr lang="en-US" sz="1400" dirty="0"/>
              <a:t>?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Go back to the reaction-</a:t>
            </a:r>
            <a:r>
              <a:rPr lang="en-US" sz="1400" dirty="0" err="1"/>
              <a:t>excersise</a:t>
            </a:r>
            <a:r>
              <a:rPr lang="en-US" sz="1400" dirty="0"/>
              <a:t> – how would you feel in those situations?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 </a:t>
            </a:r>
            <a:r>
              <a:rPr lang="en-US" sz="1400" dirty="0" err="1"/>
              <a:t>stressad</a:t>
            </a:r>
            <a:r>
              <a:rPr lang="en-US" sz="1400" dirty="0"/>
              <a:t> = stressed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 </a:t>
            </a:r>
            <a:r>
              <a:rPr lang="en-US" sz="1400" dirty="0" err="1"/>
              <a:t>överbelastad</a:t>
            </a:r>
            <a:r>
              <a:rPr lang="en-US" sz="1400" dirty="0"/>
              <a:t> = overburdened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err="1"/>
              <a:t>förslöad</a:t>
            </a:r>
            <a:r>
              <a:rPr lang="en-US" sz="1400" dirty="0"/>
              <a:t> / </a:t>
            </a:r>
            <a:r>
              <a:rPr lang="en-US" sz="1400" dirty="0" err="1"/>
              <a:t>uttråkad</a:t>
            </a:r>
            <a:r>
              <a:rPr lang="en-US" sz="1400" dirty="0"/>
              <a:t> = bored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 </a:t>
            </a:r>
            <a:r>
              <a:rPr lang="en-US" sz="1400" dirty="0" err="1"/>
              <a:t>olycklig</a:t>
            </a:r>
            <a:r>
              <a:rPr lang="en-US" sz="1400" dirty="0"/>
              <a:t> = unhappy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 </a:t>
            </a:r>
            <a:r>
              <a:rPr lang="en-US" sz="1400" dirty="0" err="1"/>
              <a:t>ledsen</a:t>
            </a:r>
            <a:r>
              <a:rPr lang="en-US" sz="1400" dirty="0"/>
              <a:t> = sad, sorry for something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 </a:t>
            </a:r>
            <a:r>
              <a:rPr lang="en-US" sz="1400" dirty="0" err="1"/>
              <a:t>orolig</a:t>
            </a:r>
            <a:r>
              <a:rPr lang="en-US" sz="1400" dirty="0"/>
              <a:t> / </a:t>
            </a:r>
            <a:r>
              <a:rPr lang="en-US" sz="1400" dirty="0" err="1"/>
              <a:t>oroad</a:t>
            </a:r>
            <a:r>
              <a:rPr lang="en-US" sz="1400" dirty="0"/>
              <a:t> (</a:t>
            </a:r>
            <a:r>
              <a:rPr lang="en-US" sz="1400" dirty="0" err="1"/>
              <a:t>för</a:t>
            </a:r>
            <a:r>
              <a:rPr lang="en-US" sz="1400" dirty="0"/>
              <a:t>) = worried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err="1"/>
              <a:t>irriterad</a:t>
            </a:r>
            <a:r>
              <a:rPr lang="en-US" sz="1400" dirty="0"/>
              <a:t> = annoyed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 </a:t>
            </a:r>
            <a:r>
              <a:rPr lang="en-US" sz="1400" dirty="0" err="1"/>
              <a:t>arg</a:t>
            </a:r>
            <a:r>
              <a:rPr lang="en-US" sz="1400" dirty="0"/>
              <a:t> = angry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 </a:t>
            </a:r>
            <a:r>
              <a:rPr lang="en-US" sz="1400" dirty="0" err="1"/>
              <a:t>avundsjuk</a:t>
            </a:r>
            <a:r>
              <a:rPr lang="en-US" sz="1400" dirty="0"/>
              <a:t>/</a:t>
            </a:r>
            <a:r>
              <a:rPr lang="en-US" sz="1400" dirty="0" err="1"/>
              <a:t>svartsjuk</a:t>
            </a:r>
            <a:r>
              <a:rPr lang="en-US" sz="1400" dirty="0"/>
              <a:t> (</a:t>
            </a:r>
            <a:r>
              <a:rPr lang="en-US" sz="1400" dirty="0" err="1"/>
              <a:t>fsv</a:t>
            </a:r>
            <a:r>
              <a:rPr lang="en-US" sz="1400" dirty="0"/>
              <a:t>) = jealous</a:t>
            </a:r>
          </a:p>
        </p:txBody>
      </p:sp>
    </p:spTree>
    <p:extLst>
      <p:ext uri="{BB962C8B-B14F-4D97-AF65-F5344CB8AC3E}">
        <p14:creationId xmlns:p14="http://schemas.microsoft.com/office/powerpoint/2010/main" val="24959726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EE893B8-3498-4278-B39D-C32A403929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569" r="18311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0FEEA203-EF75-4272-8416-8846BC95E5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530043"/>
              </p:ext>
            </p:extLst>
          </p:nvPr>
        </p:nvGraphicFramePr>
        <p:xfrm>
          <a:off x="4965431" y="2438400"/>
          <a:ext cx="6586489" cy="3785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435037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>
            <a:extLst>
              <a:ext uri="{FF2B5EF4-FFF2-40B4-BE49-F238E27FC236}">
                <a16:creationId xmlns:a16="http://schemas.microsoft.com/office/drawing/2014/main" id="{99FF9DEF-5920-4F4A-A0F3-94FD22B5AE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22" r="50858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95D2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extBox 2">
            <a:extLst>
              <a:ext uri="{FF2B5EF4-FFF2-40B4-BE49-F238E27FC236}">
                <a16:creationId xmlns:a16="http://schemas.microsoft.com/office/drawing/2014/main" id="{40A1E237-B5ED-4083-804C-DA478E77EC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4742497"/>
              </p:ext>
            </p:extLst>
          </p:nvPr>
        </p:nvGraphicFramePr>
        <p:xfrm>
          <a:off x="4965431" y="2438400"/>
          <a:ext cx="6586489" cy="3785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023690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>
            <a:extLst>
              <a:ext uri="{FF2B5EF4-FFF2-40B4-BE49-F238E27FC236}">
                <a16:creationId xmlns:a16="http://schemas.microsoft.com/office/drawing/2014/main" id="{E6EA6161-A5B4-4A75-967F-BDBD5D284E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06" r="17304" b="1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graphicFrame>
        <p:nvGraphicFramePr>
          <p:cNvPr id="9" name="TextBox 2">
            <a:extLst>
              <a:ext uri="{FF2B5EF4-FFF2-40B4-BE49-F238E27FC236}">
                <a16:creationId xmlns:a16="http://schemas.microsoft.com/office/drawing/2014/main" id="{7DA20522-3A23-4834-9D95-65882177BC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4352176"/>
              </p:ext>
            </p:extLst>
          </p:nvPr>
        </p:nvGraphicFramePr>
        <p:xfrm>
          <a:off x="6417734" y="2614612"/>
          <a:ext cx="5291663" cy="3752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890712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D571B2-68AD-496C-8E2B-A8DA8811A0E9}"/>
              </a:ext>
            </a:extLst>
          </p:cNvPr>
          <p:cNvSpPr txBox="1"/>
          <p:nvPr/>
        </p:nvSpPr>
        <p:spPr>
          <a:xfrm>
            <a:off x="4038600" y="1939159"/>
            <a:ext cx="7644627" cy="27510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Continuing Swedish-studies Hanken School of Economics hosts the next courses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3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Contact: katja.peltola@hanken.f</a:t>
            </a:r>
          </a:p>
        </p:txBody>
      </p:sp>
    </p:spTree>
    <p:extLst>
      <p:ext uri="{BB962C8B-B14F-4D97-AF65-F5344CB8AC3E}">
        <p14:creationId xmlns:p14="http://schemas.microsoft.com/office/powerpoint/2010/main" val="26405771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AFD6F4-F65C-4EB0-B662-DFCEA30269B3}"/>
              </a:ext>
            </a:extLst>
          </p:cNvPr>
          <p:cNvSpPr txBox="1"/>
          <p:nvPr/>
        </p:nvSpPr>
        <p:spPr>
          <a:xfrm>
            <a:off x="4447308" y="591344"/>
            <a:ext cx="6906491" cy="5585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Svordomar</a:t>
            </a:r>
            <a:r>
              <a:rPr lang="en-US" dirty="0"/>
              <a:t> - profanities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YouTube is full of videos that cover curse words in Swedish, but here are some to start with: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 fan – devil, fuck, damn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fan!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err="1"/>
              <a:t>Vad</a:t>
            </a:r>
            <a:r>
              <a:rPr lang="en-US" dirty="0"/>
              <a:t> fan!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err="1"/>
              <a:t>helvete</a:t>
            </a:r>
            <a:r>
              <a:rPr lang="en-US" dirty="0"/>
              <a:t> – hell •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helvete</a:t>
            </a:r>
            <a:r>
              <a:rPr lang="en-US" dirty="0"/>
              <a:t>!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err="1"/>
              <a:t>jävla</a:t>
            </a:r>
            <a:r>
              <a:rPr lang="en-US" dirty="0"/>
              <a:t> – devils, fucking • Din </a:t>
            </a:r>
            <a:r>
              <a:rPr lang="en-US" dirty="0" err="1"/>
              <a:t>jävla</a:t>
            </a:r>
            <a:r>
              <a:rPr lang="en-US" dirty="0"/>
              <a:t> idiot!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skit – shit • Skit </a:t>
            </a:r>
            <a:r>
              <a:rPr lang="en-US" dirty="0" err="1"/>
              <a:t>också</a:t>
            </a:r>
            <a:r>
              <a:rPr lang="en-US" dirty="0"/>
              <a:t>! • Din </a:t>
            </a:r>
            <a:r>
              <a:rPr lang="en-US" dirty="0" err="1"/>
              <a:t>jävla</a:t>
            </a:r>
            <a:r>
              <a:rPr lang="en-US" dirty="0"/>
              <a:t> </a:t>
            </a:r>
            <a:r>
              <a:rPr lang="en-US" dirty="0" err="1"/>
              <a:t>skitstövel</a:t>
            </a:r>
            <a:r>
              <a:rPr lang="en-US" dirty="0"/>
              <a:t>!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err="1"/>
              <a:t>rövhål</a:t>
            </a:r>
            <a:r>
              <a:rPr lang="en-US" dirty="0"/>
              <a:t> – asshole • </a:t>
            </a:r>
            <a:r>
              <a:rPr lang="en-US" dirty="0" err="1"/>
              <a:t>Ditt</a:t>
            </a:r>
            <a:r>
              <a:rPr lang="en-US" dirty="0"/>
              <a:t> </a:t>
            </a:r>
            <a:r>
              <a:rPr lang="en-US" dirty="0" err="1"/>
              <a:t>jävla</a:t>
            </a:r>
            <a:r>
              <a:rPr lang="en-US" dirty="0"/>
              <a:t> </a:t>
            </a:r>
            <a:r>
              <a:rPr lang="en-US" dirty="0" err="1"/>
              <a:t>rövhål</a:t>
            </a:r>
            <a:r>
              <a:rPr lang="en-US" dirty="0"/>
              <a:t>! •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err="1"/>
              <a:t>sjutton</a:t>
            </a:r>
            <a:r>
              <a:rPr lang="en-US" dirty="0"/>
              <a:t> – number 17, a very mild profanity •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sjutton</a:t>
            </a:r>
            <a:r>
              <a:rPr lang="en-US" dirty="0"/>
              <a:t> </a:t>
            </a:r>
            <a:r>
              <a:rPr lang="en-US" dirty="0" err="1"/>
              <a:t>gubbar</a:t>
            </a:r>
            <a:r>
              <a:rPr lang="en-US" dirty="0"/>
              <a:t>!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err="1"/>
              <a:t>Sjutton</a:t>
            </a:r>
            <a:r>
              <a:rPr lang="en-US" dirty="0"/>
              <a:t> </a:t>
            </a:r>
            <a:r>
              <a:rPr lang="en-US" dirty="0" err="1"/>
              <a:t>också</a:t>
            </a:r>
            <a:r>
              <a:rPr lang="en-US" dirty="0"/>
              <a:t>!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479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E155B182-7DD6-43E8-AAB5-DA7202836E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0712735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4511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A2D53532-79EF-42C0-B81B-8532BC132F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7884459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3196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3EFF7B1-6CB7-47D1-AD37-B870CA2B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A2962B-21B6-4689-A95D-A8FF6ADE4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2">
            <a:extLst>
              <a:ext uri="{FF2B5EF4-FFF2-40B4-BE49-F238E27FC236}">
                <a16:creationId xmlns:a16="http://schemas.microsoft.com/office/drawing/2014/main" id="{A745280D-ED36-41FE-8EB1-CE597C99C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117348" y="774914"/>
            <a:ext cx="304800" cy="429768"/>
            <a:chOff x="215328" y="-46937"/>
            <a:chExt cx="304800" cy="2773841"/>
          </a:xfrm>
        </p:grpSpPr>
        <p:cxnSp>
          <p:nvCxnSpPr>
            <p:cNvPr id="26" name="Straight Connector 13">
              <a:extLst>
                <a:ext uri="{FF2B5EF4-FFF2-40B4-BE49-F238E27FC236}">
                  <a16:creationId xmlns:a16="http://schemas.microsoft.com/office/drawing/2014/main" id="{3D26CEB3-5AE4-4088-AD63-396DB50F2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14">
              <a:extLst>
                <a:ext uri="{FF2B5EF4-FFF2-40B4-BE49-F238E27FC236}">
                  <a16:creationId xmlns:a16="http://schemas.microsoft.com/office/drawing/2014/main" id="{4AA9279A-AD34-474C-834E-6BF658144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3589559-7D9A-4ECD-90BB-A5565E2DA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01B1A71-DCEA-4EB2-8133-98A2CD6F0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0E95A5C-1E97-41C3-9DEC-245FF6DEB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D3C3374-C720-4FCD-B6CD-AEF1D1A6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639E2EF-4D23-4EA3-B29E-D6362FF72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30820A4-6CEA-4BF7-8DE4-F5B2D2EB2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320E002-8AED-4D4F-A104-0585FFFB9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A0BF3F3-3A09-42CE-9483-114BD01DD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233BD5C-DFC7-4EB7-B348-7C9B5B8D0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A00D2CE1-35C1-46E6-BD59-CEE668BD9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58DCE86-9AE1-46D1-96D6-04B8B3EDF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9B74739-D423-4F25-A976-0A6CD86D1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018E700-FF08-42AA-9237-24E7A74AD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6B3488A-8A55-403E-B9C9-75AFA0CF5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5089B9D-BA8D-4A64-B95F-33940D9D6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E18403B7-F2C7-4C07-8522-21C319109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3B58CC6-A99E-43AF-A467-256F19287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FE97852-3A18-4317-B17E-8C45174F9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9D0BC6E-6D0B-4589-B1BF-372BAA383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30B892E-E062-4B0A-B79E-E55D36EC9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D1A4DF9-C28A-4C0A-B273-702F0C488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8EDAE8ED-82C1-4CF4-A2C1-9EACA5D9AB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7210966"/>
              </p:ext>
            </p:extLst>
          </p:nvPr>
        </p:nvGraphicFramePr>
        <p:xfrm>
          <a:off x="4915947" y="866585"/>
          <a:ext cx="6253722" cy="5056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0663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5" name="TextBox 2">
            <a:extLst>
              <a:ext uri="{FF2B5EF4-FFF2-40B4-BE49-F238E27FC236}">
                <a16:creationId xmlns:a16="http://schemas.microsoft.com/office/drawing/2014/main" id="{81AF4199-82AE-45A0-B02E-6B2F694BFC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3519988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0639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2AF221C4-D0FB-427F-AAFD-61E633E4FE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3796935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006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3307</Words>
  <Application>Microsoft Office PowerPoint</Application>
  <PresentationFormat>Widescreen</PresentationFormat>
  <Paragraphs>441</Paragraphs>
  <Slides>49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Arial</vt:lpstr>
      <vt:lpstr>Calibri</vt:lpstr>
      <vt:lpstr>Calibri Light</vt:lpstr>
      <vt:lpstr>Office Theme</vt:lpstr>
      <vt:lpstr>KAPITEL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KAPITEL 4</dc:title>
  <dc:creator>Fröjdman Isabella</dc:creator>
  <cp:lastModifiedBy>Fröjdman Isabella</cp:lastModifiedBy>
  <cp:revision>21</cp:revision>
  <dcterms:created xsi:type="dcterms:W3CDTF">2021-10-23T10:22:04Z</dcterms:created>
  <dcterms:modified xsi:type="dcterms:W3CDTF">2021-11-17T12:05:48Z</dcterms:modified>
</cp:coreProperties>
</file>