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0" r:id="rId2"/>
    <p:sldId id="261" r:id="rId3"/>
    <p:sldId id="262" r:id="rId4"/>
    <p:sldId id="263" r:id="rId5"/>
  </p:sldIdLst>
  <p:sldSz cx="9144000" cy="5715000" type="screen16x10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htinen Eeva" initials="LE" lastIdx="5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6E6E6"/>
    <a:srgbClr val="005EB8"/>
    <a:srgbClr val="FFFFFF"/>
    <a:srgbClr val="EF363B"/>
    <a:srgbClr val="00965E"/>
    <a:srgbClr val="EE353B"/>
    <a:srgbClr val="FF0000"/>
    <a:srgbClr val="FFC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7" autoAdjust="0"/>
    <p:restoredTop sz="88218" autoAdjust="0"/>
  </p:normalViewPr>
  <p:slideViewPr>
    <p:cSldViewPr snapToGrid="0" snapToObjects="1">
      <p:cViewPr varScale="1">
        <p:scale>
          <a:sx n="86" d="100"/>
          <a:sy n="86" d="100"/>
        </p:scale>
        <p:origin x="508" y="6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3" d="100"/>
          <a:sy n="93" d="100"/>
        </p:scale>
        <p:origin x="402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CC29D-C729-694F-A788-B5007BCA57F6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0BB66-2831-4C42-9675-9DAB39629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43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AFD53-F29D-C94E-BF8B-0D8B7431C954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64E42-DED0-9246-9B1B-B67105F62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39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hyperlink" Target="http://www.aalto.fi/snapchat/" TargetMode="External"/><Relationship Id="rId3" Type="http://schemas.openxmlformats.org/officeDocument/2006/relationships/hyperlink" Target="https://www.linkedin.com/school/aalto-university/" TargetMode="External"/><Relationship Id="rId7" Type="http://schemas.openxmlformats.org/officeDocument/2006/relationships/hyperlink" Target="https://www.youtube.com/user/aaltouniversity" TargetMode="External"/><Relationship Id="rId12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hyperlink" Target="http://www.facebook.com/aaltouniversity" TargetMode="External"/><Relationship Id="rId5" Type="http://schemas.openxmlformats.org/officeDocument/2006/relationships/hyperlink" Target="https://twitter.com/aaltouniversity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hyperlink" Target="http://instagram.com/aaltouniversity" TargetMode="External"/><Relationship Id="rId1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noProof="1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431800" y="1820150"/>
            <a:ext cx="7948556" cy="736960"/>
          </a:xfrm>
          <a:prstGeom prst="rect">
            <a:avLst/>
          </a:prstGeom>
        </p:spPr>
        <p:txBody>
          <a:bodyPr lIns="0" rIns="0" anchor="b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1"/>
              <a:t>Headline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31801" y="2857500"/>
            <a:ext cx="7998597" cy="557098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buNone/>
              <a:defRPr sz="2800" b="1" i="0" baseline="0">
                <a:solidFill>
                  <a:schemeClr val="bg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1"/>
              <a:t>No Image - Sub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5966373" y="4683765"/>
            <a:ext cx="2464025" cy="3271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 b="1" i="0" baseline="0">
                <a:solidFill>
                  <a:schemeClr val="bg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1"/>
              <a:t>Name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3" hasCustomPrompt="1"/>
          </p:nvPr>
        </p:nvSpPr>
        <p:spPr>
          <a:xfrm>
            <a:off x="5966373" y="5010897"/>
            <a:ext cx="2464025" cy="3271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 b="1" i="0" baseline="0">
                <a:solidFill>
                  <a:schemeClr val="bg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1"/>
              <a:t>Date</a:t>
            </a:r>
          </a:p>
        </p:txBody>
      </p:sp>
      <p:pic>
        <p:nvPicPr>
          <p:cNvPr id="2" name="Kuva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985688"/>
            <a:ext cx="1750409" cy="1690668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87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. Process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4503" y="155976"/>
            <a:ext cx="8489928" cy="11065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</a:t>
            </a:r>
          </a:p>
        </p:txBody>
      </p:sp>
      <p:pic>
        <p:nvPicPr>
          <p:cNvPr id="16" name="Kuva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52838"/>
            <a:ext cx="1969868" cy="862738"/>
          </a:xfrm>
          <a:prstGeom prst="rect">
            <a:avLst/>
          </a:prstGeom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7A6B884-331F-40FA-8908-119224136FDB}"/>
              </a:ext>
            </a:extLst>
          </p:cNvPr>
          <p:cNvSpPr>
            <a:spLocks noGrp="1"/>
          </p:cNvSpPr>
          <p:nvPr>
            <p:ph type="dt" sz="half" idx="26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749CABA-9FF3-45EA-9953-7B719CB699D9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F271C0B-E7D3-474B-A483-3CBA7656076F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7DF49218-5C95-446E-A553-0DAD14EE44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0831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1000" indent="-81000" algn="l" defTabSz="514436" rtl="0" eaLnBrk="1" latinLnBrk="0" hangingPunct="1">
              <a:lnSpc>
                <a:spcPct val="100000"/>
              </a:lnSpc>
              <a:buFont typeface="Arial" charset="0"/>
              <a:buChar char="•"/>
              <a:defRPr sz="1400" b="1">
                <a:solidFill>
                  <a:schemeClr val="bg1"/>
                </a:solidFill>
              </a:defRPr>
            </a:lvl1pPr>
            <a:lvl2pPr marL="0" indent="0">
              <a:lnSpc>
                <a:spcPts val="1500"/>
              </a:lnSpc>
              <a:buNone/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  <a:lvl3pPr>
              <a:buClr>
                <a:schemeClr val="bg1"/>
              </a:buClr>
              <a:defRPr sz="788">
                <a:solidFill>
                  <a:schemeClr val="bg1"/>
                </a:solidFill>
              </a:defRPr>
            </a:lvl3pPr>
          </a:lstStyle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r>
              <a:rPr lang="fi-FI" noProof="1"/>
              <a:t>Add text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5F048C04-65CE-4B0C-A347-1F7B45A19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30003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bg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fi-FI" noProof="1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fi-FI" noProof="1"/>
          </a:p>
        </p:txBody>
      </p:sp>
      <p:sp>
        <p:nvSpPr>
          <p:cNvPr id="21" name="Text Placeholder 23">
            <a:extLst>
              <a:ext uri="{FF2B5EF4-FFF2-40B4-BE49-F238E27FC236}">
                <a16:creationId xmlns:a16="http://schemas.microsoft.com/office/drawing/2014/main" id="{3556B71D-E5EE-4E94-942C-75C7B96D8D4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331" y="147240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2014</a:t>
            </a:r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25A8D7EF-3488-498D-A5FF-9B7D80A645B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41503" y="147240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2015</a:t>
            </a:r>
          </a:p>
        </p:txBody>
      </p:sp>
      <p:sp>
        <p:nvSpPr>
          <p:cNvPr id="30" name="Text Placeholder 23">
            <a:extLst>
              <a:ext uri="{FF2B5EF4-FFF2-40B4-BE49-F238E27FC236}">
                <a16:creationId xmlns:a16="http://schemas.microsoft.com/office/drawing/2014/main" id="{916C9F7D-8D75-4C33-9C8F-F0463612B5C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80675" y="147240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2016</a:t>
            </a:r>
          </a:p>
        </p:txBody>
      </p:sp>
      <p:sp>
        <p:nvSpPr>
          <p:cNvPr id="31" name="Text Placeholder 23">
            <a:extLst>
              <a:ext uri="{FF2B5EF4-FFF2-40B4-BE49-F238E27FC236}">
                <a16:creationId xmlns:a16="http://schemas.microsoft.com/office/drawing/2014/main" id="{0E9103BA-E6E9-41AF-AD85-3B7996E4843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19847" y="147240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2017</a:t>
            </a:r>
          </a:p>
        </p:txBody>
      </p: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3C3CA270-C972-4312-AC53-16AC46FD4E6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59018" y="1472400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2018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926D2B07-0DFA-4A12-8037-FFF47C3D256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69175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bg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fi-FI" noProof="1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fi-FI" noProof="1"/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61DF4D17-AEA6-4236-89D6-03E2ECDCAD5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508347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bg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fi-FI" noProof="1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fi-FI" noProof="1"/>
          </a:p>
        </p:txBody>
      </p:sp>
      <p:sp>
        <p:nvSpPr>
          <p:cNvPr id="35" name="Text Placeholder 5">
            <a:extLst>
              <a:ext uri="{FF2B5EF4-FFF2-40B4-BE49-F238E27FC236}">
                <a16:creationId xmlns:a16="http://schemas.microsoft.com/office/drawing/2014/main" id="{DB9F676C-854B-4DAA-9D5A-5434920DC86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247518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bg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fi-FI" noProof="1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fi-FI" noProof="1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53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. Process slid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Kuva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66740"/>
            <a:ext cx="2025396" cy="84582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9F47391-4AC0-4F7E-BFA1-6D69FD7843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5387366"/>
            <a:ext cx="2057400" cy="192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FEF0705C-E100-4768-B5FA-237B27E15CFD}"/>
              </a:ext>
            </a:extLst>
          </p:cNvPr>
          <p:cNvSpPr>
            <a:spLocks noGrp="1"/>
          </p:cNvSpPr>
          <p:nvPr>
            <p:ph type="dt" sz="half" idx="25"/>
          </p:nvPr>
        </p:nvSpPr>
        <p:spPr>
          <a:xfrm>
            <a:off x="6678800" y="5191934"/>
            <a:ext cx="2057400" cy="195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17" name="Alatunnisteen paikkamerkki 1">
            <a:extLst>
              <a:ext uri="{FF2B5EF4-FFF2-40B4-BE49-F238E27FC236}">
                <a16:creationId xmlns:a16="http://schemas.microsoft.com/office/drawing/2014/main" id="{84C2D171-9BD9-4BE0-A001-56E7273902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88000"/>
            <a:ext cx="3086100" cy="19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39" y="156594"/>
            <a:ext cx="8497093" cy="126297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</a:t>
            </a:r>
          </a:p>
        </p:txBody>
      </p:sp>
      <p:sp>
        <p:nvSpPr>
          <p:cNvPr id="18" name="Text Placeholder 23">
            <a:extLst>
              <a:ext uri="{FF2B5EF4-FFF2-40B4-BE49-F238E27FC236}">
                <a16:creationId xmlns:a16="http://schemas.microsoft.com/office/drawing/2014/main" id="{5A785219-77A1-4CF0-A939-4566CAD2C2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5754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1</a:t>
            </a:r>
          </a:p>
        </p:txBody>
      </p:sp>
      <p:sp>
        <p:nvSpPr>
          <p:cNvPr id="19" name="Text Placeholder 23">
            <a:extLst>
              <a:ext uri="{FF2B5EF4-FFF2-40B4-BE49-F238E27FC236}">
                <a16:creationId xmlns:a16="http://schemas.microsoft.com/office/drawing/2014/main" id="{F924FFBD-1952-4A4B-AE2B-91BFD18A7D5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43548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2</a:t>
            </a:r>
          </a:p>
        </p:txBody>
      </p:sp>
      <p:sp>
        <p:nvSpPr>
          <p:cNvPr id="20" name="Text Placeholder 23">
            <a:extLst>
              <a:ext uri="{FF2B5EF4-FFF2-40B4-BE49-F238E27FC236}">
                <a16:creationId xmlns:a16="http://schemas.microsoft.com/office/drawing/2014/main" id="{DBB0696E-6FFC-44A4-A522-55390B1D25E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81342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3</a:t>
            </a:r>
          </a:p>
        </p:txBody>
      </p:sp>
      <p:sp>
        <p:nvSpPr>
          <p:cNvPr id="21" name="Text Placeholder 23">
            <a:extLst>
              <a:ext uri="{FF2B5EF4-FFF2-40B4-BE49-F238E27FC236}">
                <a16:creationId xmlns:a16="http://schemas.microsoft.com/office/drawing/2014/main" id="{F0E2DEEF-D2B7-446F-8F39-C73E6E59A13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19136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4</a:t>
            </a:r>
          </a:p>
        </p:txBody>
      </p:sp>
      <p:sp>
        <p:nvSpPr>
          <p:cNvPr id="22" name="Text Placeholder 23">
            <a:extLst>
              <a:ext uri="{FF2B5EF4-FFF2-40B4-BE49-F238E27FC236}">
                <a16:creationId xmlns:a16="http://schemas.microsoft.com/office/drawing/2014/main" id="{6AFC920B-835F-4242-B095-C1AC2C7C8F0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56931" y="147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fi-FI" noProof="1"/>
              <a:t>5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86694DC0-05C1-4FC9-947F-39946DF5BB34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294254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Point 1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B8F5D380-2215-45A1-8FC2-BCF210B09DAE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2032048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Point 2</a:t>
            </a:r>
          </a:p>
        </p:txBody>
      </p: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53714DA1-E63B-4D3C-9817-D59D4DE3E2FD}"/>
              </a:ext>
            </a:extLst>
          </p:cNvPr>
          <p:cNvSpPr>
            <a:spLocks noGrp="1"/>
          </p:cNvSpPr>
          <p:nvPr>
            <p:ph type="body" sz="half" idx="22" hasCustomPrompt="1"/>
          </p:nvPr>
        </p:nvSpPr>
        <p:spPr>
          <a:xfrm>
            <a:off x="3769842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Point 3</a:t>
            </a:r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A113A793-89BD-48D6-9ED0-361ACD7703BF}"/>
              </a:ext>
            </a:extLst>
          </p:cNvPr>
          <p:cNvSpPr>
            <a:spLocks noGrp="1"/>
          </p:cNvSpPr>
          <p:nvPr>
            <p:ph type="body" sz="half" idx="23" hasCustomPrompt="1"/>
          </p:nvPr>
        </p:nvSpPr>
        <p:spPr>
          <a:xfrm>
            <a:off x="5507636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Point 4</a:t>
            </a:r>
          </a:p>
        </p:txBody>
      </p:sp>
      <p:sp>
        <p:nvSpPr>
          <p:cNvPr id="32" name="Text Placeholder 3">
            <a:extLst>
              <a:ext uri="{FF2B5EF4-FFF2-40B4-BE49-F238E27FC236}">
                <a16:creationId xmlns:a16="http://schemas.microsoft.com/office/drawing/2014/main" id="{ADC00F78-0E40-44E0-AFFA-2C26F3D48997}"/>
              </a:ext>
            </a:extLst>
          </p:cNvPr>
          <p:cNvSpPr>
            <a:spLocks noGrp="1"/>
          </p:cNvSpPr>
          <p:nvPr>
            <p:ph type="body" sz="half" idx="24" hasCustomPrompt="1"/>
          </p:nvPr>
        </p:nvSpPr>
        <p:spPr>
          <a:xfrm>
            <a:off x="7245431" y="2761200"/>
            <a:ext cx="1539000" cy="216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Point 4</a:t>
            </a:r>
          </a:p>
        </p:txBody>
      </p:sp>
    </p:spTree>
    <p:extLst>
      <p:ext uri="{BB962C8B-B14F-4D97-AF65-F5344CB8AC3E}">
        <p14:creationId xmlns:p14="http://schemas.microsoft.com/office/powerpoint/2010/main" val="40120487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34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. Closing slide - Social media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16450" y="0"/>
            <a:ext cx="9160449" cy="5715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620" noProof="1"/>
          </a:p>
        </p:txBody>
      </p:sp>
      <p:sp>
        <p:nvSpPr>
          <p:cNvPr id="12" name="Otsikko 1"/>
          <p:cNvSpPr txBox="1">
            <a:spLocks/>
          </p:cNvSpPr>
          <p:nvPr userDrawn="1"/>
        </p:nvSpPr>
        <p:spPr>
          <a:xfrm>
            <a:off x="3717366" y="3964834"/>
            <a:ext cx="1709289" cy="404836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 defTabSz="457200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 kern="1200" spc="-100">
                <a:solidFill>
                  <a:srgbClr val="FFFFFF"/>
                </a:solidFill>
                <a:latin typeface="+mj-lt"/>
                <a:ea typeface="ＭＳ Ｐゴシック" charset="0"/>
                <a:cs typeface="MS PGothic" pitchFamily="34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pPr algn="ctr"/>
            <a:r>
              <a:rPr lang="fi-FI" sz="1800" spc="0" baseline="0" noProof="1">
                <a:latin typeface="Arial"/>
                <a:cs typeface="Arial"/>
              </a:rPr>
              <a:t>aalto.fi</a:t>
            </a:r>
          </a:p>
        </p:txBody>
      </p:sp>
      <p:sp>
        <p:nvSpPr>
          <p:cNvPr id="16" name="Tekstin paikkamerkki 2">
            <a:extLst>
              <a:ext uri="{FF2B5EF4-FFF2-40B4-BE49-F238E27FC236}">
                <a16:creationId xmlns:a16="http://schemas.microsoft.com/office/drawing/2014/main" id="{B67CF44B-9D5D-46DC-B676-986416FB838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76389" y="1516268"/>
            <a:ext cx="5995987" cy="1451219"/>
          </a:xfrm>
          <a:prstGeom prst="rect">
            <a:avLst/>
          </a:prstGeom>
        </p:spPr>
        <p:txBody>
          <a:bodyPr anchor="b" anchorCtr="0"/>
          <a:lstStyle>
            <a:lvl1pPr marL="0" indent="0" algn="ctr">
              <a:lnSpc>
                <a:spcPct val="100000"/>
              </a:lnSpc>
              <a:buNone/>
              <a:defRPr sz="4000" b="1">
                <a:solidFill>
                  <a:srgbClr val="FFFFFF"/>
                </a:solidFill>
                <a:latin typeface="+mj-lt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fi-FI" noProof="1"/>
              <a:t>Add text</a:t>
            </a:r>
          </a:p>
        </p:txBody>
      </p:sp>
      <p:pic>
        <p:nvPicPr>
          <p:cNvPr id="13" name="Kuva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019264"/>
            <a:ext cx="1734813" cy="1690668"/>
          </a:xfrm>
          <a:prstGeom prst="rect">
            <a:avLst/>
          </a:prstGeom>
        </p:spPr>
      </p:pic>
      <p:grpSp>
        <p:nvGrpSpPr>
          <p:cNvPr id="14" name="Group 14">
            <a:extLst>
              <a:ext uri="{FF2B5EF4-FFF2-40B4-BE49-F238E27FC236}">
                <a16:creationId xmlns:a16="http://schemas.microsoft.com/office/drawing/2014/main" id="{E4D45A9B-D587-4454-9DD1-F6BCA7D08906}"/>
              </a:ext>
            </a:extLst>
          </p:cNvPr>
          <p:cNvGrpSpPr/>
          <p:nvPr userDrawn="1"/>
        </p:nvGrpSpPr>
        <p:grpSpPr>
          <a:xfrm>
            <a:off x="3080871" y="3200262"/>
            <a:ext cx="2982257" cy="419100"/>
            <a:chOff x="3079396" y="2265361"/>
            <a:chExt cx="2982257" cy="419100"/>
          </a:xfrm>
        </p:grpSpPr>
        <p:pic>
          <p:nvPicPr>
            <p:cNvPr id="15" name="Picture 5">
              <a:hlinkClick r:id="rId3"/>
              <a:extLst>
                <a:ext uri="{FF2B5EF4-FFF2-40B4-BE49-F238E27FC236}">
                  <a16:creationId xmlns:a16="http://schemas.microsoft.com/office/drawing/2014/main" id="{DA9AC882-E1D0-4495-9595-A4C3814892B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642553" y="2265361"/>
              <a:ext cx="419100" cy="419100"/>
            </a:xfrm>
            <a:prstGeom prst="rect">
              <a:avLst/>
            </a:prstGeom>
          </p:spPr>
        </p:pic>
        <p:pic>
          <p:nvPicPr>
            <p:cNvPr id="17" name="Picture 6">
              <a:hlinkClick r:id="rId5"/>
              <a:extLst>
                <a:ext uri="{FF2B5EF4-FFF2-40B4-BE49-F238E27FC236}">
                  <a16:creationId xmlns:a16="http://schemas.microsoft.com/office/drawing/2014/main" id="{C515D776-71AD-4AA8-A4F1-BB124B72377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119898" y="2265361"/>
              <a:ext cx="419100" cy="419100"/>
            </a:xfrm>
            <a:prstGeom prst="rect">
              <a:avLst/>
            </a:prstGeom>
          </p:spPr>
        </p:pic>
        <p:pic>
          <p:nvPicPr>
            <p:cNvPr id="18" name="Picture 7">
              <a:hlinkClick r:id="rId7"/>
              <a:extLst>
                <a:ext uri="{FF2B5EF4-FFF2-40B4-BE49-F238E27FC236}">
                  <a16:creationId xmlns:a16="http://schemas.microsoft.com/office/drawing/2014/main" id="{C6B94B1E-B2C8-4163-9B9C-EBFCDB29BC9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627449" y="2265361"/>
              <a:ext cx="419100" cy="419100"/>
            </a:xfrm>
            <a:prstGeom prst="rect">
              <a:avLst/>
            </a:prstGeom>
          </p:spPr>
        </p:pic>
        <p:pic>
          <p:nvPicPr>
            <p:cNvPr id="19" name="Picture 8">
              <a:hlinkClick r:id="rId9"/>
              <a:extLst>
                <a:ext uri="{FF2B5EF4-FFF2-40B4-BE49-F238E27FC236}">
                  <a16:creationId xmlns:a16="http://schemas.microsoft.com/office/drawing/2014/main" id="{101F2BAB-6E64-40EF-9573-182A32B26E0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3612347" y="2265361"/>
              <a:ext cx="419100" cy="419100"/>
            </a:xfrm>
            <a:prstGeom prst="rect">
              <a:avLst/>
            </a:prstGeom>
          </p:spPr>
        </p:pic>
        <p:pic>
          <p:nvPicPr>
            <p:cNvPr id="20" name="Picture 9">
              <a:hlinkClick r:id="rId11"/>
              <a:extLst>
                <a:ext uri="{FF2B5EF4-FFF2-40B4-BE49-F238E27FC236}">
                  <a16:creationId xmlns:a16="http://schemas.microsoft.com/office/drawing/2014/main" id="{8936A921-289D-4BDB-8DF1-DC5D92C67D33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3079396" y="2265361"/>
              <a:ext cx="444500" cy="419100"/>
            </a:xfrm>
            <a:prstGeom prst="rect">
              <a:avLst/>
            </a:prstGeom>
          </p:spPr>
        </p:pic>
        <p:pic>
          <p:nvPicPr>
            <p:cNvPr id="21" name="Picture 11">
              <a:hlinkClick r:id="rId13"/>
              <a:extLst>
                <a:ext uri="{FF2B5EF4-FFF2-40B4-BE49-F238E27FC236}">
                  <a16:creationId xmlns:a16="http://schemas.microsoft.com/office/drawing/2014/main" id="{9026E95B-8E3C-411A-B9FC-80DC2BA3F551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5135000" y="2265361"/>
              <a:ext cx="419100" cy="4191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374277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Header Slide -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fi-FI" sz="1013" noProof="1"/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442399" y="996333"/>
            <a:ext cx="3869137" cy="634192"/>
          </a:xfrm>
          <a:prstGeom prst="rect">
            <a:avLst/>
          </a:prstGeom>
        </p:spPr>
        <p:txBody>
          <a:bodyPr lIns="0" tIns="0" rIns="0" bIns="0" anchor="b"/>
          <a:lstStyle>
            <a:lvl1pPr>
              <a:lnSpc>
                <a:spcPct val="100000"/>
              </a:lnSpc>
              <a:defRPr sz="4000" b="1" baseline="0">
                <a:solidFill>
                  <a:schemeClr val="bg1"/>
                </a:solidFill>
              </a:defRPr>
            </a:lvl1pPr>
          </a:lstStyle>
          <a:p>
            <a:r>
              <a:rPr lang="fi-FI" noProof="1"/>
              <a:t>Headline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42399" y="1979220"/>
            <a:ext cx="3869137" cy="390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800" b="1" i="0" baseline="0">
                <a:solidFill>
                  <a:schemeClr val="bg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Sub Headline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442399" y="3104592"/>
            <a:ext cx="3869137" cy="32713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1800" b="1" i="0" baseline="0">
                <a:solidFill>
                  <a:schemeClr val="bg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Name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442399" y="3431723"/>
            <a:ext cx="3869137" cy="3600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1800" b="1" i="0" baseline="0">
                <a:solidFill>
                  <a:schemeClr val="bg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Date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564419" y="0"/>
            <a:ext cx="4579582" cy="57150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1" i="0" baseline="0">
                <a:solidFill>
                  <a:schemeClr val="bg1">
                    <a:alpha val="62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 noProof="1"/>
              <a:t>Click icon to add image.</a:t>
            </a:r>
          </a:p>
          <a:p>
            <a:r>
              <a:rPr lang="fi-FI" noProof="1"/>
              <a:t>Fit the image to frame </a:t>
            </a:r>
            <a:br>
              <a:rPr lang="fi-FI" noProof="1"/>
            </a:br>
            <a:r>
              <a:rPr lang="fi-FI" noProof="1"/>
              <a:t>by choosing: </a:t>
            </a:r>
            <a:br>
              <a:rPr lang="fi-FI" noProof="1"/>
            </a:br>
            <a:r>
              <a:rPr lang="fi-FI" noProof="1"/>
              <a:t>crop&gt;fit / rajaa&gt;sovita</a:t>
            </a:r>
          </a:p>
        </p:txBody>
      </p:sp>
      <p:pic>
        <p:nvPicPr>
          <p:cNvPr id="10" name="Kuva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024332"/>
            <a:ext cx="1750409" cy="1690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286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Body slide - 1 wid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74303"/>
            <a:ext cx="2025396" cy="845820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2329" y="156787"/>
            <a:ext cx="8492897" cy="11106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 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292329" y="1504597"/>
            <a:ext cx="8492897" cy="338828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00" b="1" baseline="0">
                <a:solidFill>
                  <a:schemeClr val="tx1"/>
                </a:solidFill>
              </a:defRPr>
            </a:lvl1pPr>
            <a:lvl2pPr marL="628650" indent="-271463">
              <a:buFont typeface="Arial" panose="020B0604020202020204" pitchFamily="34" charset="0"/>
              <a:buChar char="•"/>
              <a:defRPr sz="2100"/>
            </a:lvl2pPr>
            <a:lvl3pPr marL="804863" indent="-176213">
              <a:buFont typeface="Arial" panose="020B0604020202020204" pitchFamily="34" charset="0"/>
              <a:buChar char="•"/>
              <a:defRPr sz="16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Your text here</a:t>
            </a:r>
          </a:p>
          <a:p>
            <a:pPr lvl="1"/>
            <a:r>
              <a:rPr lang="fi-FI" noProof="1"/>
              <a:t>Second level</a:t>
            </a:r>
          </a:p>
          <a:p>
            <a:pPr lvl="2"/>
            <a:r>
              <a:rPr lang="fi-FI" noProof="1"/>
              <a:t>Third level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C366827-B13F-41D2-9BB1-86D6952FE74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fi-FI" noProof="1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081CECA-2419-49BC-A865-E26F838DFBF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 noProof="1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5CA6814-F1E3-4289-929D-E2AEACCAF6C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</p:spTree>
    <p:extLst>
      <p:ext uri="{BB962C8B-B14F-4D97-AF65-F5344CB8AC3E}">
        <p14:creationId xmlns:p14="http://schemas.microsoft.com/office/powerpoint/2010/main" val="14974194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pos="5534" userDrawn="1">
          <p15:clr>
            <a:srgbClr val="FBAE40"/>
          </p15:clr>
        </p15:guide>
        <p15:guide id="5" orient="horz" pos="363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  <p15:guide id="8" orient="horz" pos="943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 Body slide - 2 text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68860"/>
            <a:ext cx="2025396" cy="845820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2881" y="155139"/>
            <a:ext cx="8497093" cy="1129216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287339" y="1622732"/>
            <a:ext cx="4150122" cy="3262458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100" b="1" baseline="0">
                <a:solidFill>
                  <a:schemeClr val="tx1"/>
                </a:solidFill>
              </a:defRPr>
            </a:lvl1pPr>
            <a:lvl2pPr marL="628650" indent="-285750">
              <a:buFont typeface="Arial" panose="020B0604020202020204" pitchFamily="34" charset="0"/>
              <a:buChar char="•"/>
              <a:defRPr sz="2100"/>
            </a:lvl2pPr>
            <a:lvl3pPr marL="804863" indent="-176213">
              <a:buFont typeface="Arial" panose="020B0604020202020204" pitchFamily="34" charset="0"/>
              <a:buChar char="•"/>
              <a:defRPr sz="16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Your text here</a:t>
            </a:r>
          </a:p>
          <a:p>
            <a:pPr lvl="1"/>
            <a:r>
              <a:rPr lang="fi-FI" noProof="1"/>
              <a:t>Second level</a:t>
            </a:r>
          </a:p>
          <a:p>
            <a:pPr lvl="2"/>
            <a:r>
              <a:rPr lang="fi-FI" noProof="1"/>
              <a:t>Third level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4706541" y="1622732"/>
            <a:ext cx="4078684" cy="3262458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100" b="1" baseline="0">
                <a:solidFill>
                  <a:schemeClr val="tx1"/>
                </a:solidFill>
              </a:defRPr>
            </a:lvl1pPr>
            <a:lvl2pPr marL="628650" indent="-285750">
              <a:buFont typeface="Arial" panose="020B0604020202020204" pitchFamily="34" charset="0"/>
              <a:buChar char="•"/>
              <a:defRPr sz="2100"/>
            </a:lvl2pPr>
            <a:lvl3pPr marL="804863" indent="-176213">
              <a:buFont typeface="Arial" panose="020B0604020202020204" pitchFamily="34" charset="0"/>
              <a:buChar char="•"/>
              <a:defRPr sz="16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Your text here</a:t>
            </a:r>
          </a:p>
          <a:p>
            <a:pPr lvl="1"/>
            <a:r>
              <a:rPr lang="fi-FI" noProof="1"/>
              <a:t>Second level</a:t>
            </a:r>
          </a:p>
          <a:p>
            <a:pPr lvl="2"/>
            <a:r>
              <a:rPr lang="fi-FI" noProof="1"/>
              <a:t>Third level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ACE9B33-D0C7-4AF1-A02A-1559773A78AC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i-FI" noProof="1"/>
              <a:t>dd.mm.yyyy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F7430A1-7AEB-4722-97B3-51719F60574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i-FI" noProof="1"/>
              <a:t>Your text here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5B56DD1-CE07-4F8B-9EEB-5CFC86C5CCF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4" pos="5534" userDrawn="1">
          <p15:clr>
            <a:srgbClr val="FBAE40"/>
          </p15:clr>
        </p15:guide>
        <p15:guide id="5" orient="horz" pos="363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  <p15:guide id="8" pos="181" userDrawn="1">
          <p15:clr>
            <a:srgbClr val="FBAE40"/>
          </p15:clr>
        </p15:guide>
        <p15:guide id="9" orient="horz" pos="943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. Body slide - Black text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66740"/>
            <a:ext cx="2025396" cy="845820"/>
          </a:xfrm>
          <a:prstGeom prst="rect">
            <a:avLst/>
          </a:prstGeom>
        </p:spPr>
      </p:pic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710794" y="0"/>
            <a:ext cx="4433207" cy="5715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solidFill>
                  <a:schemeClr val="bg1">
                    <a:lumMod val="85000"/>
                    <a:alpha val="62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 noProof="1"/>
              <a:t>Click icon to add image</a:t>
            </a:r>
            <a:br>
              <a:rPr lang="fi-FI" noProof="1"/>
            </a:br>
            <a:br>
              <a:rPr lang="fi-FI" noProof="1"/>
            </a:br>
            <a:r>
              <a:rPr lang="fi-FI" noProof="1"/>
              <a:t>Fit the image to frame </a:t>
            </a:r>
            <a:br>
              <a:rPr lang="fi-FI" noProof="1"/>
            </a:br>
            <a:r>
              <a:rPr lang="fi-FI" noProof="1"/>
              <a:t>by choosing: </a:t>
            </a:r>
            <a:br>
              <a:rPr lang="fi-FI" noProof="1"/>
            </a:br>
            <a:r>
              <a:rPr lang="fi-FI" noProof="1"/>
              <a:t>crop&gt;fit / rajaa&gt;sovita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87339" y="1634675"/>
            <a:ext cx="4052221" cy="3250514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2100" b="1" smtClean="0"/>
            </a:lvl1pPr>
            <a:lvl2pPr marL="342900" indent="0">
              <a:buFontTx/>
              <a:buNone/>
              <a:defRPr sz="2100"/>
            </a:lvl2pPr>
            <a:lvl3pPr marL="628650" indent="0">
              <a:buFontTx/>
              <a:buNone/>
              <a:defRPr sz="16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Your text here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39" y="163856"/>
            <a:ext cx="4052221" cy="115719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</a:t>
            </a:r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fi-FI" noProof="1"/>
              <a:t>dd.mm.yyyy</a:t>
            </a:r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i-FI" noProof="1"/>
              <a:t>Your text here</a:t>
            </a:r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</p:spTree>
    <p:extLst>
      <p:ext uri="{BB962C8B-B14F-4D97-AF65-F5344CB8AC3E}">
        <p14:creationId xmlns:p14="http://schemas.microsoft.com/office/powerpoint/2010/main" val="41065155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 Divider -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fi-FI" sz="1013" noProof="1"/>
          </a:p>
        </p:txBody>
      </p:sp>
      <p:sp>
        <p:nvSpPr>
          <p:cNvPr id="6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710794" y="0"/>
            <a:ext cx="4433207" cy="57150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1" baseline="0">
                <a:solidFill>
                  <a:schemeClr val="bg1">
                    <a:alpha val="62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 noProof="1"/>
              <a:t>Click icon to add image.</a:t>
            </a:r>
            <a:br>
              <a:rPr lang="fi-FI" noProof="1"/>
            </a:br>
            <a:br>
              <a:rPr lang="fi-FI" noProof="1"/>
            </a:br>
            <a:r>
              <a:rPr lang="fi-FI" noProof="1"/>
              <a:t>Fit the image to frame </a:t>
            </a:r>
            <a:br>
              <a:rPr lang="fi-FI" noProof="1"/>
            </a:br>
            <a:r>
              <a:rPr lang="fi-FI" noProof="1"/>
              <a:t>by choosing: </a:t>
            </a:r>
            <a:br>
              <a:rPr lang="fi-FI" noProof="1"/>
            </a:br>
            <a:r>
              <a:rPr lang="fi-FI" noProof="1"/>
              <a:t>crop&gt;fit / rajaa&gt;sovita</a:t>
            </a:r>
          </a:p>
        </p:txBody>
      </p:sp>
      <p:pic>
        <p:nvPicPr>
          <p:cNvPr id="2" name="Kuva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52262"/>
            <a:ext cx="1983521" cy="862738"/>
          </a:xfrm>
          <a:prstGeom prst="rect">
            <a:avLst/>
          </a:prstGeo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4E326D0-D397-4DCF-88BA-ADD90C3D5C3E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B124AD7-04E5-4E26-A7E3-6E499B81497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39BEBFE-6A3C-4862-B3C0-DF2EC5E8C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CC9C0A2-E518-4F61-BACC-25E3255118C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87338" y="576793"/>
            <a:ext cx="4218160" cy="418620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3300" b="1">
                <a:solidFill>
                  <a:schemeClr val="bg1"/>
                </a:solidFill>
              </a:defRPr>
            </a:lvl1pPr>
          </a:lstStyle>
          <a:p>
            <a:r>
              <a:rPr lang="fi-FI" noProof="1"/>
              <a:t>Lorem ipsum dolor sit amet, consectetur adipiscing elit. Maecenas velit velit, consequat eget ullamcorper a, maximus ac ex.</a:t>
            </a:r>
          </a:p>
        </p:txBody>
      </p:sp>
    </p:spTree>
    <p:extLst>
      <p:ext uri="{BB962C8B-B14F-4D97-AF65-F5344CB8AC3E}">
        <p14:creationId xmlns:p14="http://schemas.microsoft.com/office/powerpoint/2010/main" val="3624160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.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1066" y="0"/>
            <a:ext cx="9144000" cy="571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013" noProof="1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755651" y="1954917"/>
            <a:ext cx="7669159" cy="1502517"/>
          </a:xfrm>
          <a:prstGeom prst="rect">
            <a:avLst/>
          </a:prstGeom>
        </p:spPr>
        <p:txBody>
          <a:bodyPr lIns="0" r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4000" b="1" baseline="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Divider – Headline</a:t>
            </a:r>
          </a:p>
        </p:txBody>
      </p:sp>
      <p:pic>
        <p:nvPicPr>
          <p:cNvPr id="8" name="Kuva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52262"/>
            <a:ext cx="1983521" cy="862738"/>
          </a:xfrm>
          <a:prstGeom prst="rect">
            <a:avLst/>
          </a:prstGeom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7C6C481-D72C-4B89-AA19-AC91EB21FEF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A81A4FB-6563-4C02-8A9B-51D830F1EAB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F6A7C93-158F-48BA-8E95-EC2109A4B4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</p:spTree>
    <p:extLst>
      <p:ext uri="{BB962C8B-B14F-4D97-AF65-F5344CB8AC3E}">
        <p14:creationId xmlns:p14="http://schemas.microsoft.com/office/powerpoint/2010/main" val="38035495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. Body slide -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69180"/>
            <a:ext cx="2025396" cy="845820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39" y="156784"/>
            <a:ext cx="8497093" cy="11189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 </a:t>
            </a:r>
          </a:p>
        </p:txBody>
      </p:sp>
      <p:sp>
        <p:nvSpPr>
          <p:cNvPr id="6" name="Table Placeholder 12">
            <a:extLst>
              <a:ext uri="{FF2B5EF4-FFF2-40B4-BE49-F238E27FC236}">
                <a16:creationId xmlns:a16="http://schemas.microsoft.com/office/drawing/2014/main" id="{D90CC8CD-0F46-F240-AF4E-99DE2A9ECF91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287339" y="1467760"/>
            <a:ext cx="8497093" cy="341742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fi-FI" noProof="1"/>
              <a:t>Click icon to add table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D4CDEE4-AFAC-4BB1-B02E-FDE939F20D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5387366"/>
            <a:ext cx="2057400" cy="192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2C686F0-0C1B-46BD-9DE7-A93BAA6AC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78800" y="5191934"/>
            <a:ext cx="2057400" cy="195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9" name="Alatunnisteen paikkamerkki 1">
            <a:extLst>
              <a:ext uri="{FF2B5EF4-FFF2-40B4-BE49-F238E27FC236}">
                <a16:creationId xmlns:a16="http://schemas.microsoft.com/office/drawing/2014/main" id="{4338FCB4-9412-423F-84B9-91EDDBA250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88000"/>
            <a:ext cx="3086100" cy="19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29205641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44" userDrawn="1">
          <p15:clr>
            <a:srgbClr val="FBAE40"/>
          </p15:clr>
        </p15:guide>
        <p15:guide id="4" pos="5534" userDrawn="1">
          <p15:clr>
            <a:srgbClr val="FBAE40"/>
          </p15:clr>
        </p15:guide>
        <p15:guide id="5" orient="horz" pos="363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. Body slide -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869180"/>
            <a:ext cx="2025396" cy="845820"/>
          </a:xfrm>
          <a:prstGeom prst="rect">
            <a:avLst/>
          </a:prstGeom>
        </p:spPr>
      </p:pic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39" y="156784"/>
            <a:ext cx="8497093" cy="11189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noProof="1"/>
              <a:t>Body slide title 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D4CDEE4-AFAC-4BB1-B02E-FDE939F20D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5387366"/>
            <a:ext cx="2057400" cy="192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fi-FI" noProof="1" dirty="0" smtClean="0"/>
              <a:pPr/>
              <a:t>‹#›</a:t>
            </a:fld>
            <a:endParaRPr lang="fi-FI" noProof="1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2C686F0-0C1B-46BD-9DE7-A93BAA6AC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78800" y="5191934"/>
            <a:ext cx="2057400" cy="195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dd.mm.yyyy</a:t>
            </a:r>
          </a:p>
        </p:txBody>
      </p:sp>
      <p:sp>
        <p:nvSpPr>
          <p:cNvPr id="9" name="Alatunnisteen paikkamerkki 1">
            <a:extLst>
              <a:ext uri="{FF2B5EF4-FFF2-40B4-BE49-F238E27FC236}">
                <a16:creationId xmlns:a16="http://schemas.microsoft.com/office/drawing/2014/main" id="{4338FCB4-9412-423F-84B9-91EDDBA250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88000"/>
            <a:ext cx="3086100" cy="19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fi-FI" noProof="1"/>
              <a:t>Your text here</a:t>
            </a:r>
          </a:p>
        </p:txBody>
      </p:sp>
      <p:sp>
        <p:nvSpPr>
          <p:cNvPr id="10" name="Chart Placeholder 2">
            <a:extLst>
              <a:ext uri="{FF2B5EF4-FFF2-40B4-BE49-F238E27FC236}">
                <a16:creationId xmlns:a16="http://schemas.microsoft.com/office/drawing/2014/main" id="{9A43A5F4-317D-47CA-AE82-2DA04D248DB0}"/>
              </a:ext>
            </a:extLst>
          </p:cNvPr>
          <p:cNvSpPr>
            <a:spLocks noGrp="1"/>
          </p:cNvSpPr>
          <p:nvPr>
            <p:ph type="chart" sz="quarter" idx="12" hasCustomPrompt="1"/>
          </p:nvPr>
        </p:nvSpPr>
        <p:spPr>
          <a:xfrm>
            <a:off x="287339" y="1467760"/>
            <a:ext cx="8497093" cy="3417430"/>
          </a:xfrm>
          <a:prstGeom prst="rect">
            <a:avLst/>
          </a:prstGeom>
        </p:spPr>
        <p:txBody>
          <a:bodyPr/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1">
                <a:solidFill>
                  <a:schemeClr val="tx1">
                    <a:alpha val="17000"/>
                  </a:schemeClr>
                </a:solidFill>
              </a:defRPr>
            </a:lvl1pPr>
          </a:lstStyle>
          <a:p>
            <a:r>
              <a:rPr lang="fi-FI" noProof="1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39227126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444" userDrawn="1">
          <p15:clr>
            <a:srgbClr val="FBAE40"/>
          </p15:clr>
        </p15:guide>
        <p15:guide id="4" pos="5534" userDrawn="1">
          <p15:clr>
            <a:srgbClr val="FBAE40"/>
          </p15:clr>
        </p15:guide>
        <p15:guide id="5" orient="horz" pos="363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78800" y="5387366"/>
            <a:ext cx="2057400" cy="1920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8800" y="5191934"/>
            <a:ext cx="2057400" cy="1954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dd.mm.yyyy</a:t>
            </a:r>
            <a:endParaRPr lang="en-US"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1C150BC1-EEBC-48B9-AEAE-962A54F46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5388000"/>
            <a:ext cx="3086100" cy="19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fi-FI" dirty="0" err="1"/>
              <a:t>Your</a:t>
            </a:r>
            <a:r>
              <a:rPr lang="fi-FI" dirty="0"/>
              <a:t> text </a:t>
            </a:r>
            <a:r>
              <a:rPr lang="fi-FI" dirty="0" err="1"/>
              <a:t>here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3375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50" r:id="rId2"/>
    <p:sldLayoutId id="2147483704" r:id="rId3"/>
    <p:sldLayoutId id="2147483707" r:id="rId4"/>
    <p:sldLayoutId id="2147483694" r:id="rId5"/>
    <p:sldLayoutId id="2147483695" r:id="rId6"/>
    <p:sldLayoutId id="2147483702" r:id="rId7"/>
    <p:sldLayoutId id="2147483701" r:id="rId8"/>
    <p:sldLayoutId id="2147483708" r:id="rId9"/>
    <p:sldLayoutId id="2147483691" r:id="rId10"/>
    <p:sldLayoutId id="2147483699" r:id="rId11"/>
    <p:sldLayoutId id="2147483679" r:id="rId1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1" userDrawn="1">
          <p15:clr>
            <a:srgbClr val="F26B43"/>
          </p15:clr>
        </p15:guide>
        <p15:guide id="3" orient="horz" pos="36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le.fi/a/74-20033516" TargetMode="External"/><Relationship Id="rId2" Type="http://schemas.openxmlformats.org/officeDocument/2006/relationships/hyperlink" Target="https://effectiviology.com/principles-of-effective-communication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aalto.cloud.panopto.eu/Panopto/Pages/Viewer.aspx?id=2bc6463e-70e7-4dd0-aca9-a98300d4303c&amp;start=0" TargetMode="External"/><Relationship Id="rId5" Type="http://schemas.openxmlformats.org/officeDocument/2006/relationships/hyperlink" Target="https://blogs.helsinki.fi/kielijelppi/puheviestintaosaaminen/" TargetMode="External"/><Relationship Id="rId4" Type="http://schemas.openxmlformats.org/officeDocument/2006/relationships/hyperlink" Target="https://blogs.helsinki.fi/kielijelppi/viestijakuva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s.helsinki.fi/kielijelppi/a/assertiivisuus/" TargetMode="External"/><Relationship Id="rId2" Type="http://schemas.openxmlformats.org/officeDocument/2006/relationships/hyperlink" Target="https://www.nyyti.fi/opiskelijoille/opi-elamantaitoa/vuorovaikutustaidot/jamakkyys-uusi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businessinsider.com/harvard-psychologist-amy-cuddy-how-people-judge-you-2016-1?r=US&amp;IR=T" TargetMode="External"/><Relationship Id="rId5" Type="http://schemas.openxmlformats.org/officeDocument/2006/relationships/hyperlink" Target="https://sisu.aalto.fi/student/courseunit/aalto-CU-1150933479-20220801/brochure" TargetMode="External"/><Relationship Id="rId4" Type="http://schemas.openxmlformats.org/officeDocument/2006/relationships/hyperlink" Target="https://movi.jyu.fi/fi/ohjeita/akateemiset-opiskelutaidot/kuuntelemine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asT0tsPXiE" TargetMode="External"/><Relationship Id="rId2" Type="http://schemas.openxmlformats.org/officeDocument/2006/relationships/hyperlink" Target="https://www.communicationtheory.org/communication-accommodation-theory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yourlogicalfallacyis.com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14354D8-07AF-3F22-968E-0B43D9550F49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en-US" sz="2800" dirty="0"/>
              <a:t>1. </a:t>
            </a:r>
            <a:r>
              <a:rPr lang="en-US" sz="2800" dirty="0" err="1"/>
              <a:t>Mikä</a:t>
            </a:r>
            <a:r>
              <a:rPr lang="en-US" sz="2800" dirty="0"/>
              <a:t> </a:t>
            </a:r>
            <a:r>
              <a:rPr lang="en-US" sz="2800" dirty="0" err="1"/>
              <a:t>argumentoinnissa</a:t>
            </a:r>
            <a:r>
              <a:rPr lang="en-US" sz="2800" dirty="0"/>
              <a:t> on </a:t>
            </a:r>
            <a:r>
              <a:rPr lang="en-US" sz="2800" dirty="0" err="1"/>
              <a:t>haastavaa</a:t>
            </a:r>
            <a:r>
              <a:rPr lang="en-US" sz="2800" dirty="0"/>
              <a:t>?</a:t>
            </a:r>
            <a:endParaRPr lang="fi-FI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C5D37D-468D-40DF-D657-5962B38E446C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217986" y="799082"/>
            <a:ext cx="8492897" cy="3743181"/>
          </a:xfrm>
        </p:spPr>
        <p:txBody>
          <a:bodyPr/>
          <a:lstStyle/>
          <a:p>
            <a:r>
              <a:rPr lang="en-US" sz="1800" i="1" dirty="0"/>
              <a:t>-Jos </a:t>
            </a:r>
            <a:r>
              <a:rPr lang="en-US" sz="1800" i="1" dirty="0" err="1"/>
              <a:t>tilanteesta</a:t>
            </a:r>
            <a:r>
              <a:rPr lang="en-US" sz="1800" i="1" dirty="0"/>
              <a:t> </a:t>
            </a:r>
            <a:r>
              <a:rPr lang="en-US" sz="1800" i="1" dirty="0" err="1"/>
              <a:t>tulee</a:t>
            </a:r>
            <a:r>
              <a:rPr lang="en-US" sz="1800" i="1" dirty="0"/>
              <a:t> ns. </a:t>
            </a:r>
            <a:r>
              <a:rPr lang="en-US" sz="1800" i="1" dirty="0" err="1"/>
              <a:t>kaksintaistelu</a:t>
            </a:r>
            <a:r>
              <a:rPr lang="en-US" sz="1800" i="1" dirty="0"/>
              <a:t> </a:t>
            </a:r>
          </a:p>
          <a:p>
            <a:r>
              <a:rPr lang="en-US" sz="1800" dirty="0"/>
              <a:t>(</a:t>
            </a:r>
            <a:r>
              <a:rPr lang="en-US" sz="1800" dirty="0" err="1"/>
              <a:t>Käytännössä</a:t>
            </a:r>
            <a:r>
              <a:rPr lang="en-US" sz="1800" dirty="0"/>
              <a:t> </a:t>
            </a:r>
            <a:r>
              <a:rPr lang="en-US" sz="1800" dirty="0" err="1"/>
              <a:t>tämä</a:t>
            </a:r>
            <a:r>
              <a:rPr lang="en-US" sz="1800" dirty="0"/>
              <a:t> </a:t>
            </a:r>
            <a:r>
              <a:rPr lang="en-US" sz="1800" dirty="0" err="1"/>
              <a:t>tarkoittaa</a:t>
            </a:r>
            <a:r>
              <a:rPr lang="en-US" sz="1800" dirty="0"/>
              <a:t> </a:t>
            </a:r>
            <a:r>
              <a:rPr lang="en-US" sz="1800" dirty="0" err="1"/>
              <a:t>sitä</a:t>
            </a:r>
            <a:r>
              <a:rPr lang="en-US" sz="1800" dirty="0"/>
              <a:t>, </a:t>
            </a:r>
            <a:r>
              <a:rPr lang="en-US" sz="1800" dirty="0" err="1"/>
              <a:t>että</a:t>
            </a:r>
            <a:r>
              <a:rPr lang="en-US" sz="1800" dirty="0"/>
              <a:t> </a:t>
            </a:r>
            <a:r>
              <a:rPr lang="en-US" sz="1800" dirty="0" err="1"/>
              <a:t>jäädään</a:t>
            </a:r>
            <a:r>
              <a:rPr lang="en-US" sz="1800" dirty="0"/>
              <a:t> </a:t>
            </a:r>
            <a:r>
              <a:rPr lang="en-US" sz="1800" dirty="0" err="1"/>
              <a:t>poteroihin</a:t>
            </a:r>
            <a:r>
              <a:rPr lang="en-US" sz="1800" dirty="0"/>
              <a:t> </a:t>
            </a:r>
            <a:r>
              <a:rPr lang="en-US" sz="1800" dirty="0" err="1"/>
              <a:t>jankkaamaan</a:t>
            </a:r>
            <a:r>
              <a:rPr lang="en-US" sz="1800" dirty="0"/>
              <a:t>, </a:t>
            </a:r>
            <a:r>
              <a:rPr lang="en-US" sz="1800" dirty="0" err="1"/>
              <a:t>toista</a:t>
            </a:r>
            <a:r>
              <a:rPr lang="en-US" sz="1800" dirty="0"/>
              <a:t> </a:t>
            </a:r>
            <a:r>
              <a:rPr lang="en-US" sz="1800" dirty="0" err="1"/>
              <a:t>ei</a:t>
            </a:r>
            <a:r>
              <a:rPr lang="en-US" sz="1800" dirty="0"/>
              <a:t> </a:t>
            </a:r>
            <a:r>
              <a:rPr lang="en-US" sz="1800" dirty="0" err="1"/>
              <a:t>kuunnella</a:t>
            </a:r>
            <a:r>
              <a:rPr lang="en-US" sz="1800" dirty="0"/>
              <a:t> ja </a:t>
            </a:r>
            <a:r>
              <a:rPr lang="en-US" sz="1800" dirty="0" err="1"/>
              <a:t>tilanteessa</a:t>
            </a:r>
            <a:r>
              <a:rPr lang="en-US" sz="1800" dirty="0"/>
              <a:t> </a:t>
            </a:r>
            <a:r>
              <a:rPr lang="en-US" sz="1800" dirty="0" err="1"/>
              <a:t>ei</a:t>
            </a:r>
            <a:r>
              <a:rPr lang="en-US" sz="1800" dirty="0"/>
              <a:t> ole </a:t>
            </a:r>
            <a:r>
              <a:rPr lang="en-US" sz="1800" dirty="0" err="1"/>
              <a:t>vastavuoroisuutta</a:t>
            </a:r>
            <a:r>
              <a:rPr lang="en-US" sz="1800" dirty="0"/>
              <a:t>.)</a:t>
            </a:r>
          </a:p>
          <a:p>
            <a:r>
              <a:rPr lang="en-US" sz="1800" dirty="0" err="1"/>
              <a:t>Tähän</a:t>
            </a:r>
            <a:r>
              <a:rPr lang="en-US" sz="1800" dirty="0"/>
              <a:t> </a:t>
            </a:r>
            <a:r>
              <a:rPr lang="en-US" sz="1800" dirty="0" err="1"/>
              <a:t>liittyy</a:t>
            </a:r>
            <a:r>
              <a:rPr lang="en-US" sz="1800" dirty="0"/>
              <a:t> </a:t>
            </a:r>
            <a:r>
              <a:rPr lang="en-US" sz="1800" dirty="0" err="1"/>
              <a:t>esim</a:t>
            </a:r>
            <a:r>
              <a:rPr lang="en-US" sz="1800" dirty="0"/>
              <a:t>. </a:t>
            </a:r>
            <a:r>
              <a:rPr lang="en-US" sz="1800" dirty="0" err="1">
                <a:highlight>
                  <a:srgbClr val="FFFF00"/>
                </a:highlight>
                <a:hlinkClick r:id="rId2"/>
              </a:rPr>
              <a:t>teoria</a:t>
            </a:r>
            <a:r>
              <a:rPr lang="en-US" sz="1800" dirty="0">
                <a:highlight>
                  <a:srgbClr val="FFFF00"/>
                </a:highlight>
                <a:hlinkClick r:id="rId2"/>
              </a:rPr>
              <a:t> </a:t>
            </a:r>
            <a:r>
              <a:rPr lang="en-US" sz="1800" dirty="0" err="1">
                <a:highlight>
                  <a:srgbClr val="FFFF00"/>
                </a:highlight>
                <a:hlinkClick r:id="rId2"/>
              </a:rPr>
              <a:t>keskustelun</a:t>
            </a:r>
            <a:r>
              <a:rPr lang="en-US" sz="1800" dirty="0">
                <a:highlight>
                  <a:srgbClr val="FFFF00"/>
                </a:highlight>
                <a:hlinkClick r:id="rId2"/>
              </a:rPr>
              <a:t> </a:t>
            </a:r>
            <a:r>
              <a:rPr lang="en-US" sz="1800" dirty="0" err="1">
                <a:highlight>
                  <a:srgbClr val="FFFF00"/>
                </a:highlight>
                <a:hlinkClick r:id="rId2"/>
              </a:rPr>
              <a:t>maksiimeista</a:t>
            </a:r>
            <a:endParaRPr lang="en-US" sz="1800" dirty="0">
              <a:highlight>
                <a:srgbClr val="FFFF00"/>
              </a:highlight>
            </a:endParaRPr>
          </a:p>
          <a:p>
            <a:endParaRPr lang="en-US" sz="1800" dirty="0"/>
          </a:p>
          <a:p>
            <a:r>
              <a:rPr lang="en-US" sz="1800" dirty="0"/>
              <a:t>-</a:t>
            </a:r>
            <a:r>
              <a:rPr lang="en-US" sz="1800" dirty="0" err="1"/>
              <a:t>Asenteellisuus</a:t>
            </a:r>
            <a:r>
              <a:rPr lang="en-US" sz="1800" dirty="0"/>
              <a:t>, </a:t>
            </a:r>
            <a:r>
              <a:rPr lang="en-US" sz="1800" dirty="0" err="1"/>
              <a:t>vahvat</a:t>
            </a:r>
            <a:r>
              <a:rPr lang="en-US" sz="1800" dirty="0"/>
              <a:t> </a:t>
            </a:r>
            <a:r>
              <a:rPr lang="en-US" sz="1800" dirty="0" err="1"/>
              <a:t>ennakkokäsitykset</a:t>
            </a:r>
            <a:r>
              <a:rPr lang="en-US" sz="1800" dirty="0"/>
              <a:t> ja </a:t>
            </a:r>
            <a:r>
              <a:rPr lang="en-US" sz="1800" dirty="0" err="1"/>
              <a:t>oletukset</a:t>
            </a:r>
            <a:r>
              <a:rPr lang="en-US" sz="1800" dirty="0"/>
              <a:t>, </a:t>
            </a:r>
            <a:r>
              <a:rPr lang="en-US" sz="1800" dirty="0" err="1"/>
              <a:t>haluttomuus</a:t>
            </a:r>
            <a:r>
              <a:rPr lang="en-US" sz="1800" dirty="0"/>
              <a:t> </a:t>
            </a:r>
            <a:r>
              <a:rPr lang="en-US" sz="1800" dirty="0" err="1"/>
              <a:t>muuttaa</a:t>
            </a:r>
            <a:r>
              <a:rPr lang="en-US" sz="1800" dirty="0"/>
              <a:t> </a:t>
            </a:r>
            <a:r>
              <a:rPr lang="en-US" sz="1800" dirty="0" err="1"/>
              <a:t>mieltä</a:t>
            </a:r>
            <a:r>
              <a:rPr lang="en-US" sz="1800" dirty="0"/>
              <a:t>, </a:t>
            </a:r>
            <a:r>
              <a:rPr lang="en-US" sz="1800" dirty="0" err="1"/>
              <a:t>ks</a:t>
            </a:r>
            <a:r>
              <a:rPr lang="en-US" sz="1800" dirty="0"/>
              <a:t>. </a:t>
            </a:r>
            <a:r>
              <a:rPr lang="en-US" sz="1800" dirty="0" err="1">
                <a:highlight>
                  <a:srgbClr val="FFFF00"/>
                </a:highlight>
                <a:hlinkClick r:id="rId3"/>
              </a:rPr>
              <a:t>ensimmäisen</a:t>
            </a:r>
            <a:r>
              <a:rPr lang="en-US" sz="1800" dirty="0">
                <a:highlight>
                  <a:srgbClr val="FFFF00"/>
                </a:highlight>
                <a:hlinkClick r:id="rId3"/>
              </a:rPr>
              <a:t> </a:t>
            </a:r>
            <a:r>
              <a:rPr lang="en-US" sz="1800" dirty="0" err="1">
                <a:highlight>
                  <a:srgbClr val="FFFF00"/>
                </a:highlight>
                <a:hlinkClick r:id="rId3"/>
              </a:rPr>
              <a:t>tarinan</a:t>
            </a:r>
            <a:r>
              <a:rPr lang="en-US" sz="1800" dirty="0">
                <a:highlight>
                  <a:srgbClr val="FFFF00"/>
                </a:highlight>
                <a:hlinkClick r:id="rId3"/>
              </a:rPr>
              <a:t> </a:t>
            </a:r>
            <a:r>
              <a:rPr lang="en-US" sz="1800" dirty="0" err="1">
                <a:highlight>
                  <a:srgbClr val="FFFF00"/>
                </a:highlight>
                <a:hlinkClick r:id="rId3"/>
              </a:rPr>
              <a:t>voima</a:t>
            </a:r>
            <a:r>
              <a:rPr lang="en-US" sz="1800" dirty="0">
                <a:highlight>
                  <a:srgbClr val="FFFF00"/>
                </a:highlight>
                <a:hlinkClick r:id="rId3"/>
              </a:rPr>
              <a:t> ja </a:t>
            </a:r>
            <a:r>
              <a:rPr lang="en-US" sz="1800" dirty="0" err="1">
                <a:highlight>
                  <a:srgbClr val="FFFF00"/>
                </a:highlight>
                <a:hlinkClick r:id="rId3"/>
              </a:rPr>
              <a:t>muut</a:t>
            </a:r>
            <a:r>
              <a:rPr lang="en-US" sz="1800" dirty="0">
                <a:highlight>
                  <a:srgbClr val="FFFF00"/>
                </a:highlight>
                <a:hlinkClick r:id="rId3"/>
              </a:rPr>
              <a:t> </a:t>
            </a:r>
            <a:r>
              <a:rPr lang="en-US" sz="1800" dirty="0" err="1">
                <a:highlight>
                  <a:srgbClr val="FFFF00"/>
                </a:highlight>
                <a:hlinkClick r:id="rId3"/>
              </a:rPr>
              <a:t>vinoumat</a:t>
            </a:r>
            <a:endParaRPr lang="en-US" sz="1800" dirty="0">
              <a:highlight>
                <a:srgbClr val="FFFF00"/>
              </a:highlight>
            </a:endParaRPr>
          </a:p>
          <a:p>
            <a:endParaRPr lang="en-US" sz="1800" dirty="0"/>
          </a:p>
          <a:p>
            <a:r>
              <a:rPr lang="en-US" sz="1800" dirty="0"/>
              <a:t>-</a:t>
            </a:r>
            <a:r>
              <a:rPr lang="en-US" sz="1800" dirty="0" err="1"/>
              <a:t>Voi</a:t>
            </a:r>
            <a:r>
              <a:rPr lang="en-US" sz="1800" dirty="0"/>
              <a:t> olla </a:t>
            </a:r>
            <a:r>
              <a:rPr lang="en-US" sz="1800" dirty="0" err="1"/>
              <a:t>haastavaa</a:t>
            </a:r>
            <a:r>
              <a:rPr lang="en-US" sz="1800" dirty="0"/>
              <a:t> </a:t>
            </a:r>
            <a:r>
              <a:rPr lang="en-US" sz="1800" dirty="0" err="1"/>
              <a:t>tuoda</a:t>
            </a:r>
            <a:r>
              <a:rPr lang="en-US" sz="1800" dirty="0"/>
              <a:t> </a:t>
            </a:r>
            <a:r>
              <a:rPr lang="en-US" sz="1800" dirty="0" err="1"/>
              <a:t>esiin</a:t>
            </a:r>
            <a:r>
              <a:rPr lang="en-US" sz="1800" dirty="0"/>
              <a:t> </a:t>
            </a:r>
            <a:r>
              <a:rPr lang="en-US" sz="1800" dirty="0" err="1"/>
              <a:t>omia</a:t>
            </a:r>
            <a:r>
              <a:rPr lang="en-US" sz="1800" dirty="0"/>
              <a:t> </a:t>
            </a:r>
            <a:r>
              <a:rPr lang="en-US" sz="1800" dirty="0" err="1"/>
              <a:t>näkemyksiä</a:t>
            </a:r>
            <a:endParaRPr lang="en-US" sz="1800" dirty="0"/>
          </a:p>
          <a:p>
            <a:r>
              <a:rPr lang="en-US" sz="1800" dirty="0" err="1"/>
              <a:t>Tähän</a:t>
            </a:r>
            <a:r>
              <a:rPr lang="en-US" sz="1800" dirty="0"/>
              <a:t> </a:t>
            </a:r>
            <a:r>
              <a:rPr lang="en-US" sz="1800" dirty="0" err="1"/>
              <a:t>liittyy</a:t>
            </a:r>
            <a:r>
              <a:rPr lang="en-US" sz="1800" dirty="0"/>
              <a:t> </a:t>
            </a:r>
            <a:r>
              <a:rPr lang="en-US" sz="1800" dirty="0" err="1"/>
              <a:t>esim</a:t>
            </a:r>
            <a:r>
              <a:rPr lang="en-US" sz="1800" dirty="0"/>
              <a:t>. </a:t>
            </a:r>
            <a:r>
              <a:rPr lang="en-US" sz="1800" dirty="0" err="1">
                <a:highlight>
                  <a:srgbClr val="FFFF00"/>
                </a:highlight>
              </a:rPr>
              <a:t>vi</a:t>
            </a:r>
            <a:r>
              <a:rPr lang="en-US" sz="1800" dirty="0" err="1">
                <a:highlight>
                  <a:srgbClr val="FFFF00"/>
                </a:highlight>
                <a:hlinkClick r:id="rId4"/>
              </a:rPr>
              <a:t>estijäkuva</a:t>
            </a:r>
            <a:r>
              <a:rPr lang="en-US" sz="1800" dirty="0">
                <a:highlight>
                  <a:srgbClr val="FFFF00"/>
                </a:highlight>
              </a:rPr>
              <a:t> </a:t>
            </a:r>
            <a:r>
              <a:rPr lang="en-US" sz="1800" dirty="0"/>
              <a:t>ja </a:t>
            </a:r>
            <a:r>
              <a:rPr lang="en-US" sz="1800" dirty="0" err="1"/>
              <a:t>monella</a:t>
            </a:r>
            <a:r>
              <a:rPr lang="en-US" sz="1800" dirty="0"/>
              <a:t> </a:t>
            </a:r>
            <a:r>
              <a:rPr lang="en-US" sz="1800" dirty="0" err="1"/>
              <a:t>tapaa</a:t>
            </a:r>
            <a:r>
              <a:rPr lang="en-US" sz="1800" dirty="0"/>
              <a:t> </a:t>
            </a:r>
            <a:r>
              <a:rPr lang="en-US" sz="1800" dirty="0" err="1">
                <a:highlight>
                  <a:srgbClr val="FFFF00"/>
                </a:highlight>
                <a:hlinkClick r:id="rId5"/>
              </a:rPr>
              <a:t>viestintäosaaminen</a:t>
            </a:r>
            <a:endParaRPr lang="en-US" sz="1800" dirty="0">
              <a:highlight>
                <a:srgbClr val="FFFF00"/>
              </a:highlight>
            </a:endParaRPr>
          </a:p>
          <a:p>
            <a:r>
              <a:rPr lang="en-US" sz="1800" dirty="0" err="1"/>
              <a:t>meitsin</a:t>
            </a:r>
            <a:r>
              <a:rPr lang="en-US" sz="1800" dirty="0"/>
              <a:t> </a:t>
            </a:r>
            <a:r>
              <a:rPr lang="en-US" sz="1800" dirty="0">
                <a:highlight>
                  <a:srgbClr val="FFFF00"/>
                </a:highlight>
                <a:hlinkClick r:id="rId6"/>
              </a:rPr>
              <a:t>video</a:t>
            </a:r>
            <a:r>
              <a:rPr lang="en-US" sz="1800" dirty="0"/>
              <a:t>, </a:t>
            </a:r>
            <a:r>
              <a:rPr lang="en-US" sz="1800" dirty="0" err="1"/>
              <a:t>josta</a:t>
            </a:r>
            <a:r>
              <a:rPr lang="en-US" sz="1800" dirty="0"/>
              <a:t> </a:t>
            </a:r>
            <a:r>
              <a:rPr lang="en-US" sz="1800" dirty="0" err="1"/>
              <a:t>voi</a:t>
            </a:r>
            <a:r>
              <a:rPr lang="en-US" sz="1800" dirty="0"/>
              <a:t> </a:t>
            </a:r>
            <a:r>
              <a:rPr lang="en-US" sz="1800" dirty="0" err="1"/>
              <a:t>saada</a:t>
            </a:r>
            <a:r>
              <a:rPr lang="en-US" sz="1800" dirty="0"/>
              <a:t> </a:t>
            </a:r>
            <a:r>
              <a:rPr lang="en-US" sz="1800" dirty="0" err="1"/>
              <a:t>jotakin</a:t>
            </a:r>
            <a:r>
              <a:rPr lang="en-US" sz="1800" dirty="0"/>
              <a:t> </a:t>
            </a:r>
            <a:r>
              <a:rPr lang="en-US" sz="1800" dirty="0" err="1"/>
              <a:t>irti</a:t>
            </a:r>
            <a:endParaRPr lang="en-US" sz="1800" dirty="0"/>
          </a:p>
          <a:p>
            <a:endParaRPr lang="en-US" sz="1800" dirty="0">
              <a:highlight>
                <a:srgbClr val="FFFF00"/>
              </a:highlight>
            </a:endParaRPr>
          </a:p>
          <a:p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2029042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8B413CB-8B33-22FE-BCCE-D108865E03ED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292327" y="324810"/>
            <a:ext cx="8492897" cy="1110638"/>
          </a:xfrm>
        </p:spPr>
        <p:txBody>
          <a:bodyPr/>
          <a:lstStyle/>
          <a:p>
            <a:r>
              <a:rPr lang="en-US" sz="2800" dirty="0" err="1"/>
              <a:t>Lisää</a:t>
            </a:r>
            <a:r>
              <a:rPr lang="en-US" sz="2800" dirty="0"/>
              <a:t> </a:t>
            </a:r>
            <a:r>
              <a:rPr lang="en-US" sz="2800" dirty="0" err="1"/>
              <a:t>haasteita</a:t>
            </a:r>
            <a:endParaRPr lang="fi-FI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55027D-8F1A-ACA5-7FEE-987DB4176D05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292326" y="1163355"/>
            <a:ext cx="8492897" cy="3388289"/>
          </a:xfrm>
        </p:spPr>
        <p:txBody>
          <a:bodyPr/>
          <a:lstStyle/>
          <a:p>
            <a:r>
              <a:rPr lang="en-US" dirty="0"/>
              <a:t>-</a:t>
            </a:r>
            <a:r>
              <a:rPr lang="en-US" dirty="0" err="1"/>
              <a:t>pysyykö</a:t>
            </a:r>
            <a:r>
              <a:rPr lang="en-US" dirty="0"/>
              <a:t> </a:t>
            </a:r>
            <a:r>
              <a:rPr lang="en-US" dirty="0" err="1"/>
              <a:t>keskustelu</a:t>
            </a:r>
            <a:r>
              <a:rPr lang="en-US" dirty="0"/>
              <a:t> </a:t>
            </a:r>
            <a:r>
              <a:rPr lang="en-US" dirty="0" err="1"/>
              <a:t>rauhallisena</a:t>
            </a:r>
            <a:r>
              <a:rPr lang="en-US" dirty="0"/>
              <a:t>? </a:t>
            </a:r>
            <a:r>
              <a:rPr lang="en-US" dirty="0" err="1"/>
              <a:t>Uskallanko</a:t>
            </a:r>
            <a:r>
              <a:rPr lang="en-US" dirty="0"/>
              <a:t> </a:t>
            </a:r>
            <a:r>
              <a:rPr lang="en-US" dirty="0" err="1"/>
              <a:t>tuoda</a:t>
            </a:r>
            <a:r>
              <a:rPr lang="en-US" dirty="0"/>
              <a:t> </a:t>
            </a:r>
            <a:r>
              <a:rPr lang="en-US" dirty="0" err="1"/>
              <a:t>esiin</a:t>
            </a:r>
            <a:r>
              <a:rPr lang="en-US" dirty="0"/>
              <a:t> </a:t>
            </a:r>
            <a:r>
              <a:rPr lang="en-US" dirty="0" err="1"/>
              <a:t>omat</a:t>
            </a:r>
            <a:r>
              <a:rPr lang="en-US" dirty="0"/>
              <a:t> </a:t>
            </a:r>
            <a:r>
              <a:rPr lang="en-US" dirty="0" err="1"/>
              <a:t>näkemykset</a:t>
            </a:r>
            <a:r>
              <a:rPr lang="en-US" dirty="0"/>
              <a:t>? Ks. </a:t>
            </a:r>
            <a:r>
              <a:rPr lang="en-US" dirty="0" err="1">
                <a:highlight>
                  <a:srgbClr val="FFFF00"/>
                </a:highlight>
                <a:hlinkClick r:id="rId2"/>
              </a:rPr>
              <a:t>Nyytin</a:t>
            </a:r>
            <a:r>
              <a:rPr lang="en-US" dirty="0">
                <a:highlight>
                  <a:srgbClr val="FFFF00"/>
                </a:highlight>
                <a:hlinkClick r:id="rId2"/>
              </a:rPr>
              <a:t> </a:t>
            </a:r>
            <a:r>
              <a:rPr lang="en-US" dirty="0" err="1">
                <a:highlight>
                  <a:srgbClr val="FFFF00"/>
                </a:highlight>
                <a:hlinkClick r:id="rId2"/>
              </a:rPr>
              <a:t>ohjeet</a:t>
            </a:r>
            <a:r>
              <a:rPr lang="en-US" dirty="0">
                <a:highlight>
                  <a:srgbClr val="FFFF00"/>
                </a:highlight>
                <a:hlinkClick r:id="rId2"/>
              </a:rPr>
              <a:t> </a:t>
            </a:r>
            <a:r>
              <a:rPr lang="en-US" dirty="0" err="1">
                <a:highlight>
                  <a:srgbClr val="FFFF00"/>
                </a:highlight>
                <a:hlinkClick r:id="rId2"/>
              </a:rPr>
              <a:t>jämäkkyyteen</a:t>
            </a:r>
            <a:endParaRPr lang="fi-FI" dirty="0">
              <a:highlight>
                <a:srgbClr val="FFFF00"/>
              </a:highlight>
            </a:endParaRPr>
          </a:p>
          <a:p>
            <a:r>
              <a:rPr lang="en-US" u="sng" dirty="0">
                <a:highlight>
                  <a:srgbClr val="FFFF00"/>
                </a:highlight>
                <a:hlinkClick r:id="rId3"/>
              </a:rPr>
              <a:t>ja </a:t>
            </a:r>
            <a:r>
              <a:rPr lang="en-US" u="sng" dirty="0" err="1">
                <a:highlight>
                  <a:srgbClr val="FFFF00"/>
                </a:highlight>
                <a:hlinkClick r:id="rId3"/>
              </a:rPr>
              <a:t>assertiivisuuden</a:t>
            </a:r>
            <a:r>
              <a:rPr lang="en-US" u="sng" dirty="0">
                <a:highlight>
                  <a:srgbClr val="FFFF00"/>
                </a:highlight>
                <a:hlinkClick r:id="rId3"/>
              </a:rPr>
              <a:t> </a:t>
            </a:r>
            <a:r>
              <a:rPr lang="en-US" u="sng" dirty="0" err="1">
                <a:highlight>
                  <a:srgbClr val="FFFF00"/>
                </a:highlight>
                <a:hlinkClick r:id="rId3"/>
              </a:rPr>
              <a:t>määritelmä</a:t>
            </a:r>
            <a:endParaRPr lang="en-US" u="sng" dirty="0">
              <a:highlight>
                <a:srgbClr val="FFFF00"/>
              </a:highlight>
            </a:endParaRPr>
          </a:p>
          <a:p>
            <a:r>
              <a:rPr lang="en-US" dirty="0"/>
              <a:t>-</a:t>
            </a:r>
            <a:r>
              <a:rPr lang="en-US" dirty="0" err="1"/>
              <a:t>kuunteleminen</a:t>
            </a:r>
            <a:r>
              <a:rPr lang="en-US" dirty="0"/>
              <a:t> </a:t>
            </a:r>
            <a:r>
              <a:rPr lang="en-US" dirty="0" err="1"/>
              <a:t>voi</a:t>
            </a:r>
            <a:r>
              <a:rPr lang="en-US" dirty="0"/>
              <a:t> olla </a:t>
            </a:r>
            <a:r>
              <a:rPr lang="en-US" dirty="0" err="1"/>
              <a:t>haastavaa</a:t>
            </a:r>
            <a:r>
              <a:rPr lang="en-US" dirty="0"/>
              <a:t>.. </a:t>
            </a:r>
            <a:r>
              <a:rPr lang="en-US" dirty="0" err="1"/>
              <a:t>Lukuvinkki</a:t>
            </a:r>
            <a:r>
              <a:rPr lang="en-US" dirty="0"/>
              <a:t>: Kate Murphy: Et </a:t>
            </a:r>
            <a:r>
              <a:rPr lang="en-US" dirty="0" err="1"/>
              <a:t>taida</a:t>
            </a:r>
            <a:r>
              <a:rPr lang="en-US" dirty="0"/>
              <a:t> </a:t>
            </a:r>
            <a:r>
              <a:rPr lang="en-US" dirty="0" err="1"/>
              <a:t>kuunnella</a:t>
            </a:r>
            <a:r>
              <a:rPr lang="en-US" dirty="0"/>
              <a:t> + </a:t>
            </a:r>
            <a:r>
              <a:rPr lang="en-US" dirty="0" err="1">
                <a:highlight>
                  <a:srgbClr val="FFFF00"/>
                </a:highlight>
                <a:hlinkClick r:id="rId4"/>
              </a:rPr>
              <a:t>Jyu:n</a:t>
            </a:r>
            <a:r>
              <a:rPr lang="en-US" dirty="0">
                <a:highlight>
                  <a:srgbClr val="FFFF00"/>
                </a:highlight>
                <a:hlinkClick r:id="rId4"/>
              </a:rPr>
              <a:t> </a:t>
            </a:r>
            <a:r>
              <a:rPr lang="en-US" dirty="0" err="1">
                <a:highlight>
                  <a:srgbClr val="FFFF00"/>
                </a:highlight>
                <a:hlinkClick r:id="rId4"/>
              </a:rPr>
              <a:t>hyvät</a:t>
            </a:r>
            <a:r>
              <a:rPr lang="en-US" dirty="0">
                <a:highlight>
                  <a:srgbClr val="FFFF00"/>
                </a:highlight>
                <a:hlinkClick r:id="rId4"/>
              </a:rPr>
              <a:t> </a:t>
            </a:r>
            <a:r>
              <a:rPr lang="en-US" dirty="0" err="1">
                <a:highlight>
                  <a:srgbClr val="FFFF00"/>
                </a:highlight>
                <a:hlinkClick r:id="rId4"/>
              </a:rPr>
              <a:t>matskut</a:t>
            </a:r>
            <a:endParaRPr lang="en-US" dirty="0">
              <a:highlight>
                <a:srgbClr val="FFFF00"/>
              </a:highlight>
            </a:endParaRPr>
          </a:p>
          <a:p>
            <a:r>
              <a:rPr lang="en-US" dirty="0"/>
              <a:t>Tule </a:t>
            </a:r>
            <a:r>
              <a:rPr lang="en-US" dirty="0" err="1"/>
              <a:t>kurssille</a:t>
            </a:r>
            <a:r>
              <a:rPr lang="en-US" dirty="0"/>
              <a:t>: </a:t>
            </a:r>
            <a:r>
              <a:rPr lang="en-US" dirty="0">
                <a:highlight>
                  <a:srgbClr val="FFFF00"/>
                </a:highlight>
                <a:hlinkClick r:id="rId5"/>
              </a:rPr>
              <a:t>LC-0350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kuunteleminen</a:t>
            </a:r>
            <a:endParaRPr lang="en-US" dirty="0">
              <a:highlight>
                <a:srgbClr val="FFFF00"/>
              </a:highlight>
            </a:endParaRPr>
          </a:p>
          <a:p>
            <a:endParaRPr lang="en-US" dirty="0">
              <a:highlight>
                <a:srgbClr val="FFFF00"/>
              </a:highlight>
              <a:hlinkClick r:id="rId6"/>
            </a:endParaRPr>
          </a:p>
          <a:p>
            <a:r>
              <a:rPr lang="en-US" dirty="0">
                <a:highlight>
                  <a:srgbClr val="FFFF00"/>
                </a:highlight>
                <a:hlinkClick r:id="rId6"/>
              </a:rPr>
              <a:t>Amy Cuddy: </a:t>
            </a:r>
            <a:r>
              <a:rPr lang="en-US" dirty="0" err="1">
                <a:highlight>
                  <a:srgbClr val="FFFF00"/>
                </a:highlight>
                <a:hlinkClick r:id="rId6"/>
              </a:rPr>
              <a:t>luottamus</a:t>
            </a:r>
            <a:r>
              <a:rPr lang="en-US" dirty="0">
                <a:highlight>
                  <a:srgbClr val="FFFF00"/>
                </a:highlight>
                <a:hlinkClick r:id="rId6"/>
              </a:rPr>
              <a:t> &amp; </a:t>
            </a:r>
            <a:r>
              <a:rPr lang="en-US" dirty="0" err="1">
                <a:highlight>
                  <a:srgbClr val="FFFF00"/>
                </a:highlight>
                <a:hlinkClick r:id="rId6"/>
              </a:rPr>
              <a:t>kompetenssi</a:t>
            </a:r>
            <a:endParaRPr lang="en-US" dirty="0">
              <a:highlight>
                <a:srgbClr val="FFFF00"/>
              </a:highlight>
            </a:endParaRPr>
          </a:p>
          <a:p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257116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D0FAC00-ECD6-3690-A3BA-36CABEBC27EF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en-US" sz="2800" dirty="0" err="1"/>
              <a:t>Mitä</a:t>
            </a:r>
            <a:r>
              <a:rPr lang="en-US" sz="2800" dirty="0"/>
              <a:t> </a:t>
            </a:r>
            <a:r>
              <a:rPr lang="en-US" sz="2800" dirty="0" err="1"/>
              <a:t>pitäisi</a:t>
            </a:r>
            <a:r>
              <a:rPr lang="en-US" sz="2800" dirty="0"/>
              <a:t> </a:t>
            </a:r>
            <a:r>
              <a:rPr lang="en-US" sz="2800" dirty="0" err="1"/>
              <a:t>oppia</a:t>
            </a:r>
            <a:endParaRPr lang="fi-FI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130874-6B95-6DAB-8103-EAC6D45A2785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325551" y="699183"/>
            <a:ext cx="8492897" cy="3388289"/>
          </a:xfrm>
        </p:spPr>
        <p:txBody>
          <a:bodyPr/>
          <a:lstStyle/>
          <a:p>
            <a:r>
              <a:rPr lang="en-US" dirty="0"/>
              <a:t>-</a:t>
            </a:r>
            <a:r>
              <a:rPr lang="en-US" dirty="0" err="1"/>
              <a:t>tilanteen</a:t>
            </a:r>
            <a:r>
              <a:rPr lang="en-US" dirty="0"/>
              <a:t> ja </a:t>
            </a:r>
            <a:r>
              <a:rPr lang="en-US" dirty="0" err="1"/>
              <a:t>asioiden</a:t>
            </a:r>
            <a:r>
              <a:rPr lang="en-US" dirty="0"/>
              <a:t> </a:t>
            </a:r>
            <a:r>
              <a:rPr lang="en-US" dirty="0" err="1"/>
              <a:t>määrittely</a:t>
            </a:r>
            <a:r>
              <a:rPr lang="en-US" dirty="0"/>
              <a:t> + </a:t>
            </a:r>
            <a:r>
              <a:rPr lang="en-US" dirty="0" err="1"/>
              <a:t>muu</a:t>
            </a:r>
            <a:r>
              <a:rPr lang="en-US" dirty="0"/>
              <a:t> </a:t>
            </a:r>
            <a:r>
              <a:rPr lang="en-US" dirty="0" err="1"/>
              <a:t>metapuhe</a:t>
            </a:r>
            <a:endParaRPr lang="en-US" dirty="0"/>
          </a:p>
          <a:p>
            <a:r>
              <a:rPr lang="en-US" dirty="0"/>
              <a:t>-</a:t>
            </a:r>
            <a:r>
              <a:rPr lang="en-US" dirty="0" err="1">
                <a:highlight>
                  <a:srgbClr val="FFFF00"/>
                </a:highlight>
                <a:hlinkClick r:id="rId2"/>
              </a:rPr>
              <a:t>viestinnän</a:t>
            </a:r>
            <a:r>
              <a:rPr lang="en-US" dirty="0">
                <a:highlight>
                  <a:srgbClr val="FFFF00"/>
                </a:highlight>
                <a:hlinkClick r:id="rId2"/>
              </a:rPr>
              <a:t> </a:t>
            </a:r>
            <a:r>
              <a:rPr lang="en-US" dirty="0" err="1">
                <a:highlight>
                  <a:srgbClr val="FFFF00"/>
                </a:highlight>
                <a:hlinkClick r:id="rId2"/>
              </a:rPr>
              <a:t>mukauttaminen</a:t>
            </a:r>
            <a:endParaRPr lang="en-US" dirty="0">
              <a:highlight>
                <a:srgbClr val="FFFF00"/>
              </a:highlight>
            </a:endParaRPr>
          </a:p>
          <a:p>
            <a:r>
              <a:rPr lang="en-US" dirty="0"/>
              <a:t>-</a:t>
            </a:r>
            <a:r>
              <a:rPr lang="en-US" dirty="0" err="1"/>
              <a:t>kuunteleminen</a:t>
            </a:r>
            <a:endParaRPr lang="en-US" dirty="0"/>
          </a:p>
          <a:p>
            <a:r>
              <a:rPr lang="en-US" dirty="0"/>
              <a:t>-</a:t>
            </a:r>
            <a:r>
              <a:rPr lang="en-US" dirty="0" err="1"/>
              <a:t>ajoitus</a:t>
            </a:r>
            <a:endParaRPr lang="en-US" dirty="0"/>
          </a:p>
          <a:p>
            <a:r>
              <a:rPr lang="en-US" dirty="0"/>
              <a:t>-</a:t>
            </a:r>
            <a:r>
              <a:rPr lang="en-US" dirty="0" err="1"/>
              <a:t>joskus</a:t>
            </a:r>
            <a:r>
              <a:rPr lang="en-US" dirty="0"/>
              <a:t> </a:t>
            </a:r>
            <a:r>
              <a:rPr lang="en-US" dirty="0" err="1"/>
              <a:t>voi</a:t>
            </a:r>
            <a:r>
              <a:rPr lang="en-US" dirty="0"/>
              <a:t> </a:t>
            </a:r>
            <a:r>
              <a:rPr lang="en-US" dirty="0" err="1"/>
              <a:t>kävellä</a:t>
            </a:r>
            <a:r>
              <a:rPr lang="en-US" dirty="0"/>
              <a:t> pois</a:t>
            </a:r>
            <a:endParaRPr lang="fi-FI" dirty="0"/>
          </a:p>
          <a:p>
            <a:endParaRPr lang="en-US" dirty="0">
              <a:highlight>
                <a:srgbClr val="FFFF00"/>
              </a:highlight>
              <a:hlinkClick r:id="rId3"/>
            </a:endParaRPr>
          </a:p>
          <a:p>
            <a:r>
              <a:rPr lang="en-US" dirty="0">
                <a:highlight>
                  <a:srgbClr val="FFFF00"/>
                </a:highlight>
                <a:hlinkClick r:id="rId3"/>
              </a:rPr>
              <a:t>-</a:t>
            </a:r>
            <a:r>
              <a:rPr lang="en-US" dirty="0" err="1">
                <a:highlight>
                  <a:srgbClr val="FFFF00"/>
                </a:highlight>
                <a:hlinkClick r:id="rId3"/>
              </a:rPr>
              <a:t>kutsuretoriikasta</a:t>
            </a:r>
            <a:r>
              <a:rPr lang="en-US" dirty="0"/>
              <a:t>: </a:t>
            </a:r>
            <a:r>
              <a:rPr lang="en-US" dirty="0" err="1"/>
              <a:t>ei</a:t>
            </a:r>
            <a:r>
              <a:rPr lang="en-US" dirty="0"/>
              <a:t> ole </a:t>
            </a:r>
            <a:r>
              <a:rPr lang="en-US" dirty="0" err="1"/>
              <a:t>ihan</a:t>
            </a:r>
            <a:r>
              <a:rPr lang="en-US" dirty="0"/>
              <a:t> </a:t>
            </a:r>
            <a:r>
              <a:rPr lang="en-US" dirty="0" err="1"/>
              <a:t>tuore</a:t>
            </a:r>
            <a:r>
              <a:rPr lang="en-US" dirty="0"/>
              <a:t> </a:t>
            </a:r>
            <a:r>
              <a:rPr lang="en-US" dirty="0" err="1"/>
              <a:t>pätkä</a:t>
            </a:r>
            <a:r>
              <a:rPr lang="en-US" dirty="0"/>
              <a:t>, </a:t>
            </a:r>
            <a:r>
              <a:rPr lang="en-US" dirty="0" err="1"/>
              <a:t>mutta</a:t>
            </a:r>
            <a:r>
              <a:rPr lang="en-US" dirty="0"/>
              <a:t> </a:t>
            </a:r>
            <a:r>
              <a:rPr lang="en-US" dirty="0" err="1"/>
              <a:t>hyvät</a:t>
            </a:r>
            <a:r>
              <a:rPr lang="en-US" dirty="0"/>
              <a:t> </a:t>
            </a:r>
            <a:r>
              <a:rPr lang="en-US" dirty="0" err="1"/>
              <a:t>määrittelyt</a:t>
            </a:r>
            <a:r>
              <a:rPr lang="en-US" dirty="0"/>
              <a:t> </a:t>
            </a:r>
            <a:r>
              <a:rPr lang="en-US" dirty="0" err="1"/>
              <a:t>tässä</a:t>
            </a:r>
            <a:endParaRPr lang="en-US" dirty="0"/>
          </a:p>
          <a:p>
            <a:r>
              <a:rPr lang="en-US" dirty="0" err="1"/>
              <a:t>Tunnista</a:t>
            </a:r>
            <a:r>
              <a:rPr lang="en-US" dirty="0"/>
              <a:t> </a:t>
            </a:r>
            <a:r>
              <a:rPr lang="en-US" dirty="0" err="1"/>
              <a:t>argumentointivirheet</a:t>
            </a:r>
            <a:r>
              <a:rPr lang="en-US" dirty="0"/>
              <a:t>: </a:t>
            </a:r>
            <a:r>
              <a:rPr lang="en-US" dirty="0" err="1">
                <a:highlight>
                  <a:srgbClr val="FFFF00"/>
                </a:highlight>
                <a:hlinkClick r:id="rId4"/>
              </a:rPr>
              <a:t>tässä</a:t>
            </a:r>
            <a:r>
              <a:rPr lang="en-US" dirty="0">
                <a:highlight>
                  <a:srgbClr val="FFFF00"/>
                </a:highlight>
                <a:hlinkClick r:id="rId4"/>
              </a:rPr>
              <a:t> </a:t>
            </a:r>
            <a:r>
              <a:rPr lang="en-US" dirty="0" err="1">
                <a:highlight>
                  <a:srgbClr val="FFFF00"/>
                </a:highlight>
                <a:hlinkClick r:id="rId4"/>
              </a:rPr>
              <a:t>karmea</a:t>
            </a:r>
            <a:r>
              <a:rPr lang="en-US" dirty="0">
                <a:highlight>
                  <a:srgbClr val="FFFF00"/>
                </a:highlight>
                <a:hlinkClick r:id="rId4"/>
              </a:rPr>
              <a:t> </a:t>
            </a:r>
            <a:r>
              <a:rPr lang="en-US" dirty="0" err="1">
                <a:highlight>
                  <a:srgbClr val="FFFF00"/>
                </a:highlight>
                <a:hlinkClick r:id="rId4"/>
              </a:rPr>
              <a:t>lista</a:t>
            </a:r>
            <a:r>
              <a:rPr lang="en-US" dirty="0">
                <a:highlight>
                  <a:srgbClr val="FFFF00"/>
                </a:highlight>
                <a:hlinkClick r:id="rId4"/>
              </a:rPr>
              <a:t>! </a:t>
            </a:r>
            <a:endParaRPr lang="en-US" dirty="0">
              <a:highlight>
                <a:srgbClr val="FFFF00"/>
              </a:highligh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008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4D25BC5-4FC1-31E0-C33F-699E38DDBA0C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292327" y="298036"/>
            <a:ext cx="8492897" cy="1110638"/>
          </a:xfrm>
        </p:spPr>
        <p:txBody>
          <a:bodyPr/>
          <a:lstStyle/>
          <a:p>
            <a:r>
              <a:rPr lang="en-US" sz="2800" dirty="0" err="1"/>
              <a:t>Millainen</a:t>
            </a:r>
            <a:r>
              <a:rPr lang="en-US" sz="2800" dirty="0"/>
              <a:t> </a:t>
            </a:r>
            <a:r>
              <a:rPr lang="en-US" sz="2800" dirty="0" err="1"/>
              <a:t>argumentointi</a:t>
            </a:r>
            <a:r>
              <a:rPr lang="en-US" sz="2800" dirty="0"/>
              <a:t> </a:t>
            </a:r>
            <a:r>
              <a:rPr lang="en-US" sz="2800" dirty="0" err="1"/>
              <a:t>vetoaa</a:t>
            </a:r>
            <a:r>
              <a:rPr lang="en-US" sz="2800" dirty="0"/>
              <a:t>?</a:t>
            </a:r>
            <a:endParaRPr lang="fi-FI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10D122-8E56-C25B-8B81-A1C18703CC01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292326" y="1326178"/>
            <a:ext cx="8492897" cy="3388289"/>
          </a:xfrm>
        </p:spPr>
        <p:txBody>
          <a:bodyPr/>
          <a:lstStyle/>
          <a:p>
            <a:r>
              <a:rPr lang="en-US" dirty="0"/>
              <a:t>-</a:t>
            </a:r>
            <a:r>
              <a:rPr lang="en-US" dirty="0" err="1"/>
              <a:t>perustelut</a:t>
            </a:r>
            <a:r>
              <a:rPr lang="en-US" dirty="0"/>
              <a:t>, </a:t>
            </a:r>
            <a:r>
              <a:rPr lang="en-US" dirty="0" err="1"/>
              <a:t>tilannetaju</a:t>
            </a:r>
            <a:r>
              <a:rPr lang="en-US" dirty="0"/>
              <a:t>, </a:t>
            </a:r>
            <a:r>
              <a:rPr lang="en-US" dirty="0" err="1"/>
              <a:t>viittaukset</a:t>
            </a:r>
            <a:r>
              <a:rPr lang="en-US" dirty="0"/>
              <a:t>, </a:t>
            </a:r>
            <a:r>
              <a:rPr lang="en-US" dirty="0" err="1"/>
              <a:t>levollisuus</a:t>
            </a:r>
            <a:endParaRPr lang="en-US" dirty="0"/>
          </a:p>
          <a:p>
            <a:r>
              <a:rPr lang="fi-FI" dirty="0"/>
              <a:t>-persoona, samassa veneessä, turvallisuus, vastavuoroisuus</a:t>
            </a:r>
          </a:p>
          <a:p>
            <a:r>
              <a:rPr lang="fi-FI" dirty="0"/>
              <a:t>-loogisuus, selkeys, yksinkertaisuus</a:t>
            </a:r>
          </a:p>
          <a:p>
            <a:endParaRPr lang="fi-FI" dirty="0"/>
          </a:p>
          <a:p>
            <a:r>
              <a:rPr lang="fi-FI" dirty="0"/>
              <a:t>-Sellainen joka tyydyttää omat tarpeet?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300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Mukautettu 1">
      <a:dk1>
        <a:sysClr val="windowText" lastClr="000000"/>
      </a:dk1>
      <a:lt1>
        <a:sysClr val="window" lastClr="FFFFFF"/>
      </a:lt1>
      <a:dk2>
        <a:srgbClr val="005EB8"/>
      </a:dk2>
      <a:lt2>
        <a:srgbClr val="669ED4"/>
      </a:lt2>
      <a:accent1>
        <a:srgbClr val="0C0C0C"/>
      </a:accent1>
      <a:accent2>
        <a:srgbClr val="595959"/>
      </a:accent2>
      <a:accent3>
        <a:srgbClr val="A5A5A5"/>
      </a:accent3>
      <a:accent4>
        <a:srgbClr val="D8D8D8"/>
      </a:accent4>
      <a:accent5>
        <a:srgbClr val="F2F2F2"/>
      </a:accent5>
      <a:accent6>
        <a:srgbClr val="FFFFF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alto_1610_blue.pptx" id="{C34D0C79-154B-4D73-8A16-004A7851EAA0}" vid="{254815E9-DEFF-4FEA-BDAC-D250F15708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Aalto_1610_blue</Template>
  <TotalTime>351</TotalTime>
  <Words>215</Words>
  <Application>Microsoft Office PowerPoint</Application>
  <PresentationFormat>On-screen Show (16:10)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</vt:lpstr>
      <vt:lpstr>Calibri</vt:lpstr>
      <vt:lpstr>Office-teema</vt:lpstr>
      <vt:lpstr>PowerPoint Presentation</vt:lpstr>
      <vt:lpstr>PowerPoint Presentation</vt:lpstr>
      <vt:lpstr>PowerPoint Presentation</vt:lpstr>
      <vt:lpstr>PowerPoint Presentation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Toikka Rinna</dc:creator>
  <cp:lastModifiedBy>Toikka Rinna</cp:lastModifiedBy>
  <cp:revision>28</cp:revision>
  <dcterms:created xsi:type="dcterms:W3CDTF">2023-09-11T11:57:37Z</dcterms:created>
  <dcterms:modified xsi:type="dcterms:W3CDTF">2023-09-15T13:34:11Z</dcterms:modified>
</cp:coreProperties>
</file>