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624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84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60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77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1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645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175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59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693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4388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02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8865C82-0B05-44F2-AC56-03BC9F58E9E1}" type="datetimeFigureOut">
              <a:rPr lang="fi-FI" smtClean="0"/>
              <a:t>4.4.2022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1461B04-4FCB-4935-BACA-3597E2F4A9C4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11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PORTFÖLJ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Några</a:t>
            </a:r>
            <a:r>
              <a:rPr lang="fi-FI" dirty="0"/>
              <a:t> </a:t>
            </a:r>
            <a:r>
              <a:rPr lang="fi-FI" dirty="0" err="1"/>
              <a:t>misstag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560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 </a:t>
            </a:r>
            <a:r>
              <a:rPr lang="fi-FI" dirty="0" err="1"/>
              <a:t>Hur</a:t>
            </a:r>
            <a:r>
              <a:rPr lang="fi-FI" dirty="0"/>
              <a:t> KAN </a:t>
            </a:r>
            <a:r>
              <a:rPr lang="fi-FI" dirty="0" err="1"/>
              <a:t>man</a:t>
            </a:r>
            <a:r>
              <a:rPr lang="fi-FI" dirty="0"/>
              <a:t> </a:t>
            </a:r>
            <a:r>
              <a:rPr lang="fi-FI" dirty="0" err="1"/>
              <a:t>upptäcka</a:t>
            </a:r>
            <a:r>
              <a:rPr lang="fi-FI" dirty="0"/>
              <a:t> …</a:t>
            </a:r>
          </a:p>
          <a:p>
            <a:r>
              <a:rPr lang="fi-FI" dirty="0" err="1"/>
              <a:t>Enligt</a:t>
            </a:r>
            <a:r>
              <a:rPr lang="fi-FI" dirty="0"/>
              <a:t> min </a:t>
            </a:r>
            <a:r>
              <a:rPr lang="fi-FI" dirty="0" err="1"/>
              <a:t>åsikt</a:t>
            </a:r>
            <a:r>
              <a:rPr lang="fi-FI" dirty="0"/>
              <a:t> ÄR </a:t>
            </a:r>
            <a:r>
              <a:rPr lang="fi-FI" dirty="0" err="1"/>
              <a:t>det</a:t>
            </a:r>
            <a:r>
              <a:rPr lang="fi-FI" dirty="0"/>
              <a:t> …</a:t>
            </a:r>
          </a:p>
          <a:p>
            <a:r>
              <a:rPr lang="fi-FI" dirty="0" err="1"/>
              <a:t>Dessutom</a:t>
            </a:r>
            <a:r>
              <a:rPr lang="fi-FI" dirty="0"/>
              <a:t> FINNS </a:t>
            </a:r>
            <a:r>
              <a:rPr lang="fi-FI" dirty="0" err="1"/>
              <a:t>det</a:t>
            </a:r>
            <a:endParaRPr lang="fi-FI" dirty="0"/>
          </a:p>
          <a:p>
            <a:r>
              <a:rPr lang="fi-FI" dirty="0"/>
              <a:t>För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första</a:t>
            </a:r>
            <a:r>
              <a:rPr lang="fi-FI" dirty="0"/>
              <a:t> ÄR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…</a:t>
            </a:r>
          </a:p>
          <a:p>
            <a:endParaRPr lang="fi-FI" dirty="0"/>
          </a:p>
          <a:p>
            <a:r>
              <a:rPr lang="fi-FI" dirty="0"/>
              <a:t>OM Finland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snart</a:t>
            </a:r>
            <a:r>
              <a:rPr lang="fi-FI" dirty="0"/>
              <a:t> </a:t>
            </a:r>
            <a:r>
              <a:rPr lang="fi-FI" dirty="0" err="1"/>
              <a:t>tar</a:t>
            </a:r>
            <a:r>
              <a:rPr lang="fi-FI" dirty="0"/>
              <a:t> itu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problemet</a:t>
            </a:r>
            <a:r>
              <a:rPr lang="fi-FI" dirty="0"/>
              <a:t>, KAN </a:t>
            </a:r>
            <a:r>
              <a:rPr lang="fi-FI" dirty="0" err="1"/>
              <a:t>det</a:t>
            </a:r>
            <a:r>
              <a:rPr lang="fi-FI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207925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SIVULAUSE=</a:t>
            </a:r>
            <a:r>
              <a:rPr lang="fi-FI" dirty="0" err="1"/>
              <a:t>kon</a:t>
            </a:r>
            <a:r>
              <a:rPr lang="fi-FI" dirty="0"/>
              <a:t> su li </a:t>
            </a:r>
            <a:r>
              <a:rPr lang="fi-FI" dirty="0" err="1"/>
              <a:t>kie</a:t>
            </a:r>
            <a:r>
              <a:rPr lang="fi-FI" dirty="0"/>
              <a:t> </a:t>
            </a:r>
            <a:r>
              <a:rPr lang="fi-FI" dirty="0" err="1"/>
              <a:t>pre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… </a:t>
            </a:r>
            <a:r>
              <a:rPr lang="fi-FI" dirty="0" err="1"/>
              <a:t>kanske</a:t>
            </a:r>
            <a:r>
              <a:rPr lang="fi-FI" dirty="0"/>
              <a:t> </a:t>
            </a:r>
            <a:r>
              <a:rPr lang="fi-FI" dirty="0" err="1"/>
              <a:t>därför</a:t>
            </a:r>
            <a:r>
              <a:rPr lang="fi-FI" dirty="0"/>
              <a:t> ATT DET INTE FINNS </a:t>
            </a:r>
            <a:r>
              <a:rPr lang="fi-FI" dirty="0" err="1"/>
              <a:t>nyare</a:t>
            </a:r>
            <a:r>
              <a:rPr lang="fi-FI" dirty="0"/>
              <a:t> </a:t>
            </a:r>
            <a:r>
              <a:rPr lang="fi-FI" dirty="0" err="1"/>
              <a:t>versioner</a:t>
            </a:r>
            <a:r>
              <a:rPr lang="fi-FI" dirty="0"/>
              <a:t>.</a:t>
            </a:r>
          </a:p>
          <a:p>
            <a:r>
              <a:rPr lang="fi-FI" dirty="0"/>
              <a:t>… </a:t>
            </a:r>
            <a:r>
              <a:rPr lang="fi-FI" dirty="0" err="1"/>
              <a:t>eftersom</a:t>
            </a:r>
            <a:r>
              <a:rPr lang="fi-FI" dirty="0"/>
              <a:t> </a:t>
            </a:r>
            <a:r>
              <a:rPr lang="fi-FI" dirty="0" err="1"/>
              <a:t>människor</a:t>
            </a:r>
            <a:r>
              <a:rPr lang="fi-FI" dirty="0"/>
              <a:t> </a:t>
            </a:r>
            <a:r>
              <a:rPr lang="fi-FI" dirty="0" err="1"/>
              <a:t>aldrig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förstå</a:t>
            </a:r>
            <a:r>
              <a:rPr lang="fi-FI" dirty="0"/>
              <a:t> …</a:t>
            </a:r>
          </a:p>
          <a:p>
            <a:r>
              <a:rPr lang="fi-FI" dirty="0"/>
              <a:t>… </a:t>
            </a:r>
            <a:r>
              <a:rPr lang="fi-FI" dirty="0" err="1"/>
              <a:t>trots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egentligen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/>
              <a:t>andra</a:t>
            </a:r>
            <a:r>
              <a:rPr lang="fi-FI" dirty="0"/>
              <a:t> </a:t>
            </a:r>
            <a:r>
              <a:rPr lang="fi-FI" dirty="0" err="1"/>
              <a:t>alternativ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2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SANOJA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-</a:t>
            </a:r>
            <a:r>
              <a:rPr lang="fi-FI" dirty="0" err="1"/>
              <a:t>Såsom</a:t>
            </a:r>
            <a:r>
              <a:rPr lang="fi-FI" dirty="0"/>
              <a:t> = kuten /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/>
              <a:t>många</a:t>
            </a:r>
            <a:r>
              <a:rPr lang="fi-FI" dirty="0"/>
              <a:t>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alternativ</a:t>
            </a:r>
            <a:r>
              <a:rPr lang="fi-FI" dirty="0"/>
              <a:t>, </a:t>
            </a:r>
            <a:r>
              <a:rPr lang="fi-FI" dirty="0" err="1"/>
              <a:t>såsom</a:t>
            </a:r>
            <a:r>
              <a:rPr lang="fi-FI" dirty="0"/>
              <a:t> </a:t>
            </a:r>
            <a:r>
              <a:rPr lang="fi-FI" dirty="0" err="1"/>
              <a:t>vindkraft</a:t>
            </a:r>
            <a:r>
              <a:rPr lang="fi-FI" dirty="0"/>
              <a:t> …</a:t>
            </a:r>
          </a:p>
          <a:p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grund</a:t>
            </a:r>
            <a:r>
              <a:rPr lang="fi-FI" dirty="0"/>
              <a:t> av = p g a= takia, johdosta /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grund</a:t>
            </a:r>
            <a:r>
              <a:rPr lang="fi-FI" dirty="0"/>
              <a:t> av </a:t>
            </a:r>
            <a:r>
              <a:rPr lang="fi-FI" dirty="0" err="1"/>
              <a:t>Finlands</a:t>
            </a:r>
            <a:r>
              <a:rPr lang="fi-FI" dirty="0"/>
              <a:t> </a:t>
            </a:r>
            <a:r>
              <a:rPr lang="fi-FI" dirty="0" err="1"/>
              <a:t>vinter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vi </a:t>
            </a:r>
            <a:r>
              <a:rPr lang="fi-FI" dirty="0" err="1"/>
              <a:t>inte</a:t>
            </a:r>
            <a:r>
              <a:rPr lang="fi-FI" dirty="0"/>
              <a:t> …</a:t>
            </a:r>
          </a:p>
          <a:p>
            <a:r>
              <a:rPr lang="fi-FI" dirty="0"/>
              <a:t>I hela </a:t>
            </a:r>
            <a:r>
              <a:rPr lang="fi-FI" dirty="0" err="1"/>
              <a:t>mitt</a:t>
            </a:r>
            <a:r>
              <a:rPr lang="fi-FI" dirty="0"/>
              <a:t> liv / Lasse </a:t>
            </a:r>
            <a:r>
              <a:rPr lang="fi-FI" dirty="0" err="1"/>
              <a:t>har</a:t>
            </a:r>
            <a:r>
              <a:rPr lang="fi-FI" dirty="0"/>
              <a:t> i hela </a:t>
            </a:r>
            <a:r>
              <a:rPr lang="fi-FI" dirty="0" err="1"/>
              <a:t>sitt</a:t>
            </a:r>
            <a:r>
              <a:rPr lang="fi-FI" dirty="0"/>
              <a:t> liv </a:t>
            </a:r>
            <a:r>
              <a:rPr lang="fi-FI" dirty="0" err="1"/>
              <a:t>bott</a:t>
            </a:r>
            <a:r>
              <a:rPr lang="fi-FI" dirty="0"/>
              <a:t> i </a:t>
            </a:r>
            <a:r>
              <a:rPr lang="fi-FI" dirty="0" err="1"/>
              <a:t>Otnäs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/>
              <a:t>Ett </a:t>
            </a:r>
            <a:r>
              <a:rPr lang="fi-FI" dirty="0" err="1"/>
              <a:t>alternativ</a:t>
            </a:r>
            <a:r>
              <a:rPr lang="fi-FI" dirty="0"/>
              <a:t> 5</a:t>
            </a:r>
          </a:p>
          <a:p>
            <a:r>
              <a:rPr lang="fi-FI" dirty="0"/>
              <a:t>Ett </a:t>
            </a:r>
            <a:r>
              <a:rPr lang="fi-FI" dirty="0" err="1"/>
              <a:t>problem</a:t>
            </a:r>
            <a:r>
              <a:rPr lang="fi-FI" dirty="0"/>
              <a:t> 5</a:t>
            </a:r>
          </a:p>
          <a:p>
            <a:r>
              <a:rPr lang="fi-FI" dirty="0"/>
              <a:t>Ett </a:t>
            </a:r>
            <a:r>
              <a:rPr lang="fi-FI" dirty="0" err="1"/>
              <a:t>material</a:t>
            </a:r>
            <a:r>
              <a:rPr lang="fi-FI" dirty="0"/>
              <a:t> 5</a:t>
            </a:r>
          </a:p>
          <a:p>
            <a:r>
              <a:rPr lang="fi-FI" dirty="0"/>
              <a:t>Ett </a:t>
            </a:r>
            <a:r>
              <a:rPr lang="fi-FI" dirty="0" err="1"/>
              <a:t>system</a:t>
            </a:r>
            <a:r>
              <a:rPr lang="fi-FI" dirty="0"/>
              <a:t> 5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974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Många</a:t>
            </a:r>
            <a:r>
              <a:rPr lang="fi-FI" dirty="0"/>
              <a:t> – </a:t>
            </a:r>
            <a:r>
              <a:rPr lang="fi-FI" dirty="0" err="1"/>
              <a:t>fler</a:t>
            </a:r>
            <a:r>
              <a:rPr lang="fi-FI" dirty="0"/>
              <a:t> (a) – de </a:t>
            </a:r>
            <a:r>
              <a:rPr lang="fi-FI" dirty="0" err="1"/>
              <a:t>flesta</a:t>
            </a:r>
            <a:endParaRPr lang="fi-FI" dirty="0"/>
          </a:p>
          <a:p>
            <a:r>
              <a:rPr lang="fi-FI" dirty="0" err="1"/>
              <a:t>Allt</a:t>
            </a:r>
            <a:r>
              <a:rPr lang="fi-FI" dirty="0"/>
              <a:t> </a:t>
            </a:r>
            <a:r>
              <a:rPr lang="fi-FI" dirty="0" err="1"/>
              <a:t>fler</a:t>
            </a:r>
            <a:r>
              <a:rPr lang="fi-FI" dirty="0"/>
              <a:t> </a:t>
            </a:r>
            <a:r>
              <a:rPr lang="fi-FI" dirty="0" err="1"/>
              <a:t>finländare</a:t>
            </a:r>
            <a:r>
              <a:rPr lang="fi-FI" dirty="0"/>
              <a:t> </a:t>
            </a:r>
            <a:r>
              <a:rPr lang="fi-FI" dirty="0" err="1"/>
              <a:t>vill</a:t>
            </a:r>
            <a:r>
              <a:rPr lang="fi-FI" dirty="0"/>
              <a:t> </a:t>
            </a:r>
            <a:r>
              <a:rPr lang="fi-FI" dirty="0" err="1"/>
              <a:t>börja</a:t>
            </a:r>
            <a:r>
              <a:rPr lang="fi-FI" dirty="0"/>
              <a:t> </a:t>
            </a:r>
            <a:r>
              <a:rPr lang="fi-FI" dirty="0" err="1"/>
              <a:t>använda</a:t>
            </a:r>
            <a:r>
              <a:rPr lang="fi-FI" dirty="0"/>
              <a:t> </a:t>
            </a:r>
            <a:r>
              <a:rPr lang="fi-FI" dirty="0" err="1"/>
              <a:t>solkraft</a:t>
            </a:r>
            <a:r>
              <a:rPr lang="fi-FI" dirty="0"/>
              <a:t>. (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allra</a:t>
            </a:r>
            <a:r>
              <a:rPr lang="fi-FI" dirty="0"/>
              <a:t> (kaikkein) </a:t>
            </a:r>
            <a:r>
              <a:rPr lang="fi-FI" dirty="0" err="1"/>
              <a:t>bästa</a:t>
            </a:r>
            <a:r>
              <a:rPr lang="fi-FI" dirty="0"/>
              <a:t> </a:t>
            </a:r>
            <a:r>
              <a:rPr lang="fi-FI" dirty="0" err="1"/>
              <a:t>alternativet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vindkraft</a:t>
            </a:r>
            <a:r>
              <a:rPr lang="fi-FI" dirty="0"/>
              <a:t>). </a:t>
            </a:r>
          </a:p>
          <a:p>
            <a:r>
              <a:rPr lang="fi-FI" b="1" dirty="0" err="1"/>
              <a:t>Många</a:t>
            </a:r>
            <a:r>
              <a:rPr lang="fi-FI" b="1" dirty="0"/>
              <a:t> </a:t>
            </a:r>
            <a:r>
              <a:rPr lang="fi-FI" dirty="0" err="1"/>
              <a:t>vindkraftverk</a:t>
            </a:r>
            <a:r>
              <a:rPr lang="fi-FI" dirty="0"/>
              <a:t> </a:t>
            </a:r>
            <a:r>
              <a:rPr lang="fi-FI" dirty="0" err="1"/>
              <a:t>ligger</a:t>
            </a:r>
            <a:r>
              <a:rPr lang="fi-FI" dirty="0"/>
              <a:t> </a:t>
            </a:r>
            <a:r>
              <a:rPr lang="fi-FI" dirty="0" err="1"/>
              <a:t>vid</a:t>
            </a:r>
            <a:r>
              <a:rPr lang="fi-FI" dirty="0"/>
              <a:t> kusten.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/>
              <a:t>alldeles</a:t>
            </a:r>
            <a:r>
              <a:rPr lang="fi-FI" dirty="0"/>
              <a:t> för </a:t>
            </a:r>
            <a:r>
              <a:rPr lang="fi-FI" b="1" dirty="0" err="1"/>
              <a:t>mycket</a:t>
            </a:r>
            <a:r>
              <a:rPr lang="fi-FI" b="1" dirty="0"/>
              <a:t> </a:t>
            </a:r>
            <a:r>
              <a:rPr lang="fi-FI" dirty="0" err="1"/>
              <a:t>hat</a:t>
            </a:r>
            <a:r>
              <a:rPr lang="fi-FI" dirty="0"/>
              <a:t> i </a:t>
            </a:r>
            <a:r>
              <a:rPr lang="fi-FI" dirty="0" err="1"/>
              <a:t>världen</a:t>
            </a:r>
            <a:r>
              <a:rPr lang="fi-FI" dirty="0"/>
              <a:t>.</a:t>
            </a:r>
          </a:p>
          <a:p>
            <a:r>
              <a:rPr lang="fi-FI" dirty="0"/>
              <a:t>MASSOR AV </a:t>
            </a:r>
          </a:p>
        </p:txBody>
      </p:sp>
    </p:spTree>
    <p:extLst>
      <p:ext uri="{BB962C8B-B14F-4D97-AF65-F5344CB8AC3E}">
        <p14:creationId xmlns:p14="http://schemas.microsoft.com/office/powerpoint/2010/main" val="72473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DEN, DET, 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err="1"/>
              <a:t>Den</a:t>
            </a:r>
            <a:r>
              <a:rPr lang="fi-FI" b="1" dirty="0"/>
              <a:t> </a:t>
            </a:r>
            <a:r>
              <a:rPr lang="fi-FI" b="1" dirty="0" err="1"/>
              <a:t>här</a:t>
            </a:r>
            <a:r>
              <a:rPr lang="fi-FI" b="1" dirty="0"/>
              <a:t> </a:t>
            </a:r>
            <a:r>
              <a:rPr lang="fi-FI" b="1" dirty="0" err="1"/>
              <a:t>stora</a:t>
            </a:r>
            <a:r>
              <a:rPr lang="fi-FI" b="1" dirty="0"/>
              <a:t> maskinen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väldigt</a:t>
            </a:r>
            <a:r>
              <a:rPr lang="fi-FI" dirty="0"/>
              <a:t> </a:t>
            </a:r>
            <a:r>
              <a:rPr lang="fi-FI" dirty="0" err="1"/>
              <a:t>dyr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b="1" dirty="0" err="1"/>
              <a:t>Det</a:t>
            </a:r>
            <a:r>
              <a:rPr lang="fi-FI" b="1" dirty="0"/>
              <a:t> </a:t>
            </a:r>
            <a:r>
              <a:rPr lang="fi-FI" b="1" dirty="0" err="1"/>
              <a:t>här</a:t>
            </a:r>
            <a:r>
              <a:rPr lang="fi-FI" b="1" dirty="0"/>
              <a:t> </a:t>
            </a:r>
            <a:r>
              <a:rPr lang="fi-FI" b="1" dirty="0" err="1"/>
              <a:t>nya</a:t>
            </a:r>
            <a:r>
              <a:rPr lang="fi-FI" b="1" dirty="0"/>
              <a:t> </a:t>
            </a:r>
            <a:r>
              <a:rPr lang="fi-FI" b="1" dirty="0" err="1"/>
              <a:t>trähuset</a:t>
            </a:r>
            <a:r>
              <a:rPr lang="fi-FI" b="1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byggt</a:t>
            </a:r>
            <a:r>
              <a:rPr lang="fi-FI" dirty="0"/>
              <a:t> 2017.</a:t>
            </a:r>
          </a:p>
          <a:p>
            <a:r>
              <a:rPr lang="fi-FI" dirty="0"/>
              <a:t>VUOSILUKUJA ENNEN EI PPEPOSITIOTA</a:t>
            </a:r>
          </a:p>
          <a:p>
            <a:endParaRPr lang="fi-FI" dirty="0"/>
          </a:p>
          <a:p>
            <a:r>
              <a:rPr lang="fi-FI" b="1" dirty="0"/>
              <a:t>De </a:t>
            </a:r>
            <a:r>
              <a:rPr lang="fi-FI" b="1" dirty="0" err="1"/>
              <a:t>här</a:t>
            </a:r>
            <a:r>
              <a:rPr lang="fi-FI" b="1" dirty="0"/>
              <a:t> </a:t>
            </a:r>
            <a:r>
              <a:rPr lang="fi-FI" b="1" dirty="0" err="1"/>
              <a:t>nya</a:t>
            </a:r>
            <a:r>
              <a:rPr lang="fi-FI" b="1" dirty="0"/>
              <a:t> </a:t>
            </a:r>
            <a:r>
              <a:rPr lang="fi-FI" b="1" dirty="0" err="1"/>
              <a:t>maskinerna</a:t>
            </a:r>
            <a:r>
              <a:rPr lang="fi-FI" b="1" dirty="0"/>
              <a:t> </a:t>
            </a:r>
            <a:r>
              <a:rPr lang="fi-FI" dirty="0" err="1"/>
              <a:t>finns</a:t>
            </a:r>
            <a:r>
              <a:rPr lang="fi-FI" dirty="0"/>
              <a:t> </a:t>
            </a:r>
            <a:r>
              <a:rPr lang="fi-FI" dirty="0" err="1"/>
              <a:t>redan</a:t>
            </a:r>
            <a:r>
              <a:rPr lang="fi-FI" dirty="0"/>
              <a:t> i </a:t>
            </a:r>
            <a:r>
              <a:rPr lang="fi-FI" dirty="0" err="1"/>
              <a:t>vårt</a:t>
            </a:r>
            <a:r>
              <a:rPr lang="fi-FI" dirty="0"/>
              <a:t> </a:t>
            </a:r>
            <a:r>
              <a:rPr lang="fi-FI" dirty="0" err="1"/>
              <a:t>sortiment</a:t>
            </a:r>
            <a:r>
              <a:rPr lang="fi-FI" dirty="0"/>
              <a:t> (valikoima). </a:t>
            </a:r>
          </a:p>
        </p:txBody>
      </p:sp>
    </p:spTree>
    <p:extLst>
      <p:ext uri="{BB962C8B-B14F-4D97-AF65-F5344CB8AC3E}">
        <p14:creationId xmlns:p14="http://schemas.microsoft.com/office/powerpoint/2010/main" val="150490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46BEF-4950-47C3-B26F-371684FD6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err="1"/>
              <a:t>Omistusmuoto</a:t>
            </a:r>
            <a:r>
              <a:rPr lang="sv-FI" dirty="0"/>
              <a:t> + </a:t>
            </a:r>
            <a:r>
              <a:rPr lang="sv-FI" dirty="0" err="1"/>
              <a:t>epämääräinen</a:t>
            </a:r>
            <a:r>
              <a:rPr lang="sv-FI" dirty="0"/>
              <a:t> </a:t>
            </a:r>
            <a:r>
              <a:rPr lang="sv-FI" dirty="0" err="1"/>
              <a:t>muoto</a:t>
            </a:r>
            <a:r>
              <a:rPr lang="sv-FI" dirty="0"/>
              <a:t> </a:t>
            </a:r>
            <a:r>
              <a:rPr lang="sv-FI" dirty="0" err="1"/>
              <a:t>substantiivista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50A6-72E2-4110-B037-95E1D1BCF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Marias nya dator  /nya datorer</a:t>
            </a:r>
          </a:p>
          <a:p>
            <a:r>
              <a:rPr lang="sv-FI" dirty="0"/>
              <a:t>Vår gamla maskin / Våra gamla maskiner</a:t>
            </a:r>
          </a:p>
          <a:p>
            <a:r>
              <a:rPr lang="sv-FI" dirty="0"/>
              <a:t>Vems fina mobil är det här?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0884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20</TotalTime>
  <Words>242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Schoolbook</vt:lpstr>
      <vt:lpstr>Corbel</vt:lpstr>
      <vt:lpstr>Feathered</vt:lpstr>
      <vt:lpstr>PORTFÖLJ</vt:lpstr>
      <vt:lpstr>SANAJÄRJESTYS</vt:lpstr>
      <vt:lpstr>SIVULAUSE=kon su li kie pre</vt:lpstr>
      <vt:lpstr>SANOJA</vt:lpstr>
      <vt:lpstr>PowerPoint Presentation</vt:lpstr>
      <vt:lpstr>DEN, DET, DE</vt:lpstr>
      <vt:lpstr>Omistusmuoto + epämääräinen muoto substantiivista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UPPSATS 3</dc:title>
  <dc:creator>Fröjdman Isabella</dc:creator>
  <cp:lastModifiedBy>Fröjdman Isabella</cp:lastModifiedBy>
  <cp:revision>6</cp:revision>
  <dcterms:created xsi:type="dcterms:W3CDTF">2017-03-16T09:23:04Z</dcterms:created>
  <dcterms:modified xsi:type="dcterms:W3CDTF">2022-04-04T17:03:49Z</dcterms:modified>
</cp:coreProperties>
</file>