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6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96" autoAdjust="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hyperlink" Target="https://mycourses.aalto.fi/mod/page/view.php?id=772334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s://mycourses.aalto.fi/mod/page/view.php?id=772334" TargetMode="External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F975F0-80F0-4FC6-B447-727F607D7F9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512DD0D-DB87-448F-99CE-99A5D50472D3}">
      <dgm:prSet/>
      <dgm:spPr/>
      <dgm:t>
        <a:bodyPr/>
        <a:lstStyle/>
        <a:p>
          <a:r>
            <a:rPr lang="sv-FI"/>
            <a:t>KIELIOPPI:</a:t>
          </a:r>
          <a:endParaRPr lang="en-US"/>
        </a:p>
      </dgm:t>
    </dgm:pt>
    <dgm:pt modelId="{F26750EE-DD8B-4DF6-A932-A0D31A07B44C}" type="parTrans" cxnId="{0212143E-8CF2-44F2-867A-6C577F14A610}">
      <dgm:prSet/>
      <dgm:spPr/>
      <dgm:t>
        <a:bodyPr/>
        <a:lstStyle/>
        <a:p>
          <a:endParaRPr lang="en-US"/>
        </a:p>
      </dgm:t>
    </dgm:pt>
    <dgm:pt modelId="{55DB20A7-C868-4E0F-AF15-0CE373155D37}" type="sibTrans" cxnId="{0212143E-8CF2-44F2-867A-6C577F14A610}">
      <dgm:prSet/>
      <dgm:spPr/>
      <dgm:t>
        <a:bodyPr/>
        <a:lstStyle/>
        <a:p>
          <a:endParaRPr lang="en-US"/>
        </a:p>
      </dgm:t>
    </dgm:pt>
    <dgm:pt modelId="{ED5E80A5-865D-4C8B-AC75-2457ABFD4904}">
      <dgm:prSet/>
      <dgm:spPr/>
      <dgm:t>
        <a:bodyPr/>
        <a:lstStyle/>
        <a:p>
          <a:r>
            <a:rPr lang="sv-FI"/>
            <a:t>Kertaa: (katso osio 4 ”Teman på kursen och grammatik”)</a:t>
          </a:r>
          <a:endParaRPr lang="en-US"/>
        </a:p>
      </dgm:t>
    </dgm:pt>
    <dgm:pt modelId="{06BAE599-BCFA-4284-BC6A-BD7FD50FA73D}" type="parTrans" cxnId="{57F2D68A-5E53-40A3-B495-434FA2B027F7}">
      <dgm:prSet/>
      <dgm:spPr/>
      <dgm:t>
        <a:bodyPr/>
        <a:lstStyle/>
        <a:p>
          <a:endParaRPr lang="en-US"/>
        </a:p>
      </dgm:t>
    </dgm:pt>
    <dgm:pt modelId="{D2D9433E-B005-4EFB-83DD-86A2D879AA2C}" type="sibTrans" cxnId="{57F2D68A-5E53-40A3-B495-434FA2B027F7}">
      <dgm:prSet/>
      <dgm:spPr/>
      <dgm:t>
        <a:bodyPr/>
        <a:lstStyle/>
        <a:p>
          <a:endParaRPr lang="en-US"/>
        </a:p>
      </dgm:t>
    </dgm:pt>
    <dgm:pt modelId="{9AA2D13D-5924-4363-9BCC-70F4CEE7B97E}">
      <dgm:prSet/>
      <dgm:spPr/>
      <dgm:t>
        <a:bodyPr/>
        <a:lstStyle/>
        <a:p>
          <a:r>
            <a:rPr lang="sv-FI"/>
            <a:t>Sanajärjestys</a:t>
          </a:r>
          <a:endParaRPr lang="en-US"/>
        </a:p>
      </dgm:t>
    </dgm:pt>
    <dgm:pt modelId="{3D3847CE-A984-4719-8B74-27F32A3C5BED}" type="parTrans" cxnId="{9317A7D0-D676-46E6-9C3F-0C8EB8C39232}">
      <dgm:prSet/>
      <dgm:spPr/>
      <dgm:t>
        <a:bodyPr/>
        <a:lstStyle/>
        <a:p>
          <a:endParaRPr lang="en-US"/>
        </a:p>
      </dgm:t>
    </dgm:pt>
    <dgm:pt modelId="{AEC70880-9A1F-4F47-9991-B3D875270698}" type="sibTrans" cxnId="{9317A7D0-D676-46E6-9C3F-0C8EB8C39232}">
      <dgm:prSet/>
      <dgm:spPr/>
      <dgm:t>
        <a:bodyPr/>
        <a:lstStyle/>
        <a:p>
          <a:endParaRPr lang="en-US"/>
        </a:p>
      </dgm:t>
    </dgm:pt>
    <dgm:pt modelId="{9C9E8BCA-8E7F-4160-9499-9D39A85C7912}">
      <dgm:prSet/>
      <dgm:spPr/>
      <dgm:t>
        <a:bodyPr/>
        <a:lstStyle/>
        <a:p>
          <a:r>
            <a:rPr lang="sv-FI"/>
            <a:t>Substantiivit</a:t>
          </a:r>
          <a:endParaRPr lang="en-US"/>
        </a:p>
      </dgm:t>
    </dgm:pt>
    <dgm:pt modelId="{3AF4FBCA-257D-4B18-9041-CA6EEA018378}" type="parTrans" cxnId="{AB6ECFFB-C720-4A53-8FB7-C611FDC2C1AC}">
      <dgm:prSet/>
      <dgm:spPr/>
      <dgm:t>
        <a:bodyPr/>
        <a:lstStyle/>
        <a:p>
          <a:endParaRPr lang="en-US"/>
        </a:p>
      </dgm:t>
    </dgm:pt>
    <dgm:pt modelId="{86EB933A-9A54-42BB-BF09-D327589B2B9A}" type="sibTrans" cxnId="{AB6ECFFB-C720-4A53-8FB7-C611FDC2C1AC}">
      <dgm:prSet/>
      <dgm:spPr/>
      <dgm:t>
        <a:bodyPr/>
        <a:lstStyle/>
        <a:p>
          <a:endParaRPr lang="en-US"/>
        </a:p>
      </dgm:t>
    </dgm:pt>
    <dgm:pt modelId="{CA8C5D40-74CF-4AF6-8070-34271396DE67}">
      <dgm:prSet/>
      <dgm:spPr/>
      <dgm:t>
        <a:bodyPr/>
        <a:lstStyle/>
        <a:p>
          <a:r>
            <a:rPr lang="sv-FI"/>
            <a:t>Adjektiivit</a:t>
          </a:r>
          <a:endParaRPr lang="en-US"/>
        </a:p>
      </dgm:t>
    </dgm:pt>
    <dgm:pt modelId="{31F91B40-7935-4623-AFE1-D58D773E375C}" type="parTrans" cxnId="{91C152E4-D993-4838-B3B9-7F6F2CD421B5}">
      <dgm:prSet/>
      <dgm:spPr/>
      <dgm:t>
        <a:bodyPr/>
        <a:lstStyle/>
        <a:p>
          <a:endParaRPr lang="en-US"/>
        </a:p>
      </dgm:t>
    </dgm:pt>
    <dgm:pt modelId="{18214884-4FBF-4AAB-AE90-64DC6E4A14D6}" type="sibTrans" cxnId="{91C152E4-D993-4838-B3B9-7F6F2CD421B5}">
      <dgm:prSet/>
      <dgm:spPr/>
      <dgm:t>
        <a:bodyPr/>
        <a:lstStyle/>
        <a:p>
          <a:endParaRPr lang="en-US"/>
        </a:p>
      </dgm:t>
    </dgm:pt>
    <dgm:pt modelId="{0EE91533-3118-465B-8FB7-05656899B7C4}">
      <dgm:prSet/>
      <dgm:spPr/>
      <dgm:t>
        <a:bodyPr/>
        <a:lstStyle/>
        <a:p>
          <a:r>
            <a:rPr lang="sv-FI"/>
            <a:t>Adjektiivin ja substantiivin yhteistaivutus (kongruenssi)</a:t>
          </a:r>
          <a:endParaRPr lang="en-US"/>
        </a:p>
      </dgm:t>
    </dgm:pt>
    <dgm:pt modelId="{4054EE8A-0FB9-4C10-8B12-6E142AB74B08}" type="parTrans" cxnId="{643A92D3-FDD3-4FBA-8D8B-90697EAAF47E}">
      <dgm:prSet/>
      <dgm:spPr/>
      <dgm:t>
        <a:bodyPr/>
        <a:lstStyle/>
        <a:p>
          <a:endParaRPr lang="en-US"/>
        </a:p>
      </dgm:t>
    </dgm:pt>
    <dgm:pt modelId="{56B3238A-DA6F-46A7-8C1C-F1D2962B0FDE}" type="sibTrans" cxnId="{643A92D3-FDD3-4FBA-8D8B-90697EAAF47E}">
      <dgm:prSet/>
      <dgm:spPr/>
      <dgm:t>
        <a:bodyPr/>
        <a:lstStyle/>
        <a:p>
          <a:endParaRPr lang="en-US"/>
        </a:p>
      </dgm:t>
    </dgm:pt>
    <dgm:pt modelId="{76DA8C6B-E8DC-4F9A-99E3-AC16BB31604E}">
      <dgm:prSet/>
      <dgm:spPr/>
      <dgm:t>
        <a:bodyPr/>
        <a:lstStyle/>
        <a:p>
          <a:r>
            <a:rPr lang="sv-FI"/>
            <a:t>Verbit</a:t>
          </a:r>
          <a:endParaRPr lang="en-US"/>
        </a:p>
      </dgm:t>
    </dgm:pt>
    <dgm:pt modelId="{DE00EF60-DCD1-4E46-92D3-8D0F3659F791}" type="parTrans" cxnId="{1832A08C-2F4A-4560-B0C9-22DD13319CA3}">
      <dgm:prSet/>
      <dgm:spPr/>
      <dgm:t>
        <a:bodyPr/>
        <a:lstStyle/>
        <a:p>
          <a:endParaRPr lang="en-US"/>
        </a:p>
      </dgm:t>
    </dgm:pt>
    <dgm:pt modelId="{26B1ED5F-6646-4011-AF73-D128DE62DDF2}" type="sibTrans" cxnId="{1832A08C-2F4A-4560-B0C9-22DD13319CA3}">
      <dgm:prSet/>
      <dgm:spPr/>
      <dgm:t>
        <a:bodyPr/>
        <a:lstStyle/>
        <a:p>
          <a:endParaRPr lang="en-US"/>
        </a:p>
      </dgm:t>
    </dgm:pt>
    <dgm:pt modelId="{1BFCEA3A-B2E0-4881-972D-8DBE2FF0611E}">
      <dgm:prSet/>
      <dgm:spPr/>
      <dgm:t>
        <a:bodyPr/>
        <a:lstStyle/>
        <a:p>
          <a:r>
            <a:rPr lang="sv-FI"/>
            <a:t>S-passiivi</a:t>
          </a:r>
          <a:endParaRPr lang="en-US"/>
        </a:p>
      </dgm:t>
    </dgm:pt>
    <dgm:pt modelId="{07D808A8-1A98-438E-8B85-57567F96DEB3}" type="parTrans" cxnId="{6B3675A9-96A6-489E-8E42-22C81E005339}">
      <dgm:prSet/>
      <dgm:spPr/>
      <dgm:t>
        <a:bodyPr/>
        <a:lstStyle/>
        <a:p>
          <a:endParaRPr lang="en-US"/>
        </a:p>
      </dgm:t>
    </dgm:pt>
    <dgm:pt modelId="{7A1A271F-6DFA-4121-90DF-40CB3A69DB79}" type="sibTrans" cxnId="{6B3675A9-96A6-489E-8E42-22C81E005339}">
      <dgm:prSet/>
      <dgm:spPr/>
      <dgm:t>
        <a:bodyPr/>
        <a:lstStyle/>
        <a:p>
          <a:endParaRPr lang="en-US"/>
        </a:p>
      </dgm:t>
    </dgm:pt>
    <dgm:pt modelId="{72345983-7DB7-4026-A2C0-1BB0DB505735}">
      <dgm:prSet/>
      <dgm:spPr/>
      <dgm:t>
        <a:bodyPr/>
        <a:lstStyle/>
        <a:p>
          <a:r>
            <a:rPr lang="sv-FI"/>
            <a:t>Ajanmääreet</a:t>
          </a:r>
          <a:endParaRPr lang="en-US"/>
        </a:p>
      </dgm:t>
    </dgm:pt>
    <dgm:pt modelId="{A283BA0C-97E8-47FE-9653-E1DB43D35C2C}" type="parTrans" cxnId="{7DD835F8-C900-4817-A463-8E7BB4A86DB0}">
      <dgm:prSet/>
      <dgm:spPr/>
      <dgm:t>
        <a:bodyPr/>
        <a:lstStyle/>
        <a:p>
          <a:endParaRPr lang="en-US"/>
        </a:p>
      </dgm:t>
    </dgm:pt>
    <dgm:pt modelId="{BB5E765F-743C-4015-B46E-A9E67E41EEE0}" type="sibTrans" cxnId="{7DD835F8-C900-4817-A463-8E7BB4A86DB0}">
      <dgm:prSet/>
      <dgm:spPr/>
      <dgm:t>
        <a:bodyPr/>
        <a:lstStyle/>
        <a:p>
          <a:endParaRPr lang="en-US"/>
        </a:p>
      </dgm:t>
    </dgm:pt>
    <dgm:pt modelId="{5D7E657D-CB2D-41B6-BD24-6CB24E7C4F7D}">
      <dgm:prSet/>
      <dgm:spPr/>
      <dgm:t>
        <a:bodyPr/>
        <a:lstStyle/>
        <a:p>
          <a:r>
            <a:rPr lang="sv-FI"/>
            <a:t>Numerot ja järjestysluvut</a:t>
          </a:r>
          <a:endParaRPr lang="en-US"/>
        </a:p>
      </dgm:t>
    </dgm:pt>
    <dgm:pt modelId="{ABE96752-86BB-47A2-81A9-7682C74EE375}" type="parTrans" cxnId="{7B77E2F6-33FB-4E09-B2F3-F65C13314E2B}">
      <dgm:prSet/>
      <dgm:spPr/>
      <dgm:t>
        <a:bodyPr/>
        <a:lstStyle/>
        <a:p>
          <a:endParaRPr lang="en-US"/>
        </a:p>
      </dgm:t>
    </dgm:pt>
    <dgm:pt modelId="{2DEE05EF-C337-4DA3-A4C5-C8706DAA8AE5}" type="sibTrans" cxnId="{7B77E2F6-33FB-4E09-B2F3-F65C13314E2B}">
      <dgm:prSet/>
      <dgm:spPr/>
      <dgm:t>
        <a:bodyPr/>
        <a:lstStyle/>
        <a:p>
          <a:endParaRPr lang="en-US"/>
        </a:p>
      </dgm:t>
    </dgm:pt>
    <dgm:pt modelId="{4080D738-583E-41C3-A40A-ED0AD5EDED14}" type="pres">
      <dgm:prSet presAssocID="{51F975F0-80F0-4FC6-B447-727F607D7F9A}" presName="linear" presStyleCnt="0">
        <dgm:presLayoutVars>
          <dgm:animLvl val="lvl"/>
          <dgm:resizeHandles val="exact"/>
        </dgm:presLayoutVars>
      </dgm:prSet>
      <dgm:spPr/>
    </dgm:pt>
    <dgm:pt modelId="{D27F30DF-54BD-4145-8A67-D870891A7F83}" type="pres">
      <dgm:prSet presAssocID="{F512DD0D-DB87-448F-99CE-99A5D50472D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45D0E1-FE09-4D1A-8F47-3E6C1B4F5BC9}" type="pres">
      <dgm:prSet presAssocID="{55DB20A7-C868-4E0F-AF15-0CE373155D37}" presName="spacer" presStyleCnt="0"/>
      <dgm:spPr/>
    </dgm:pt>
    <dgm:pt modelId="{28EFFAEA-0607-47A1-ACA0-E1E41E4229C5}" type="pres">
      <dgm:prSet presAssocID="{ED5E80A5-865D-4C8B-AC75-2457ABFD490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9F40BC3-4BDC-4861-A139-D931B42BA61F}" type="pres">
      <dgm:prSet presAssocID="{ED5E80A5-865D-4C8B-AC75-2457ABFD490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212143E-8CF2-44F2-867A-6C577F14A610}" srcId="{51F975F0-80F0-4FC6-B447-727F607D7F9A}" destId="{F512DD0D-DB87-448F-99CE-99A5D50472D3}" srcOrd="0" destOrd="0" parTransId="{F26750EE-DD8B-4DF6-A932-A0D31A07B44C}" sibTransId="{55DB20A7-C868-4E0F-AF15-0CE373155D37}"/>
    <dgm:cxn modelId="{3008994E-D60C-4622-A6B7-A581446B613B}" type="presOf" srcId="{9AA2D13D-5924-4363-9BCC-70F4CEE7B97E}" destId="{A9F40BC3-4BDC-4861-A139-D931B42BA61F}" srcOrd="0" destOrd="0" presId="urn:microsoft.com/office/officeart/2005/8/layout/vList2"/>
    <dgm:cxn modelId="{649C5482-1362-4E5B-8259-C0DB8AE3FF0F}" type="presOf" srcId="{0EE91533-3118-465B-8FB7-05656899B7C4}" destId="{A9F40BC3-4BDC-4861-A139-D931B42BA61F}" srcOrd="0" destOrd="3" presId="urn:microsoft.com/office/officeart/2005/8/layout/vList2"/>
    <dgm:cxn modelId="{57F2D68A-5E53-40A3-B495-434FA2B027F7}" srcId="{51F975F0-80F0-4FC6-B447-727F607D7F9A}" destId="{ED5E80A5-865D-4C8B-AC75-2457ABFD4904}" srcOrd="1" destOrd="0" parTransId="{06BAE599-BCFA-4284-BC6A-BD7FD50FA73D}" sibTransId="{D2D9433E-B005-4EFB-83DD-86A2D879AA2C}"/>
    <dgm:cxn modelId="{1832A08C-2F4A-4560-B0C9-22DD13319CA3}" srcId="{ED5E80A5-865D-4C8B-AC75-2457ABFD4904}" destId="{76DA8C6B-E8DC-4F9A-99E3-AC16BB31604E}" srcOrd="4" destOrd="0" parTransId="{DE00EF60-DCD1-4E46-92D3-8D0F3659F791}" sibTransId="{26B1ED5F-6646-4011-AF73-D128DE62DDF2}"/>
    <dgm:cxn modelId="{60F7AA91-A861-4F4B-8A18-DDB2A30A5CB7}" type="presOf" srcId="{72345983-7DB7-4026-A2C0-1BB0DB505735}" destId="{A9F40BC3-4BDC-4861-A139-D931B42BA61F}" srcOrd="0" destOrd="6" presId="urn:microsoft.com/office/officeart/2005/8/layout/vList2"/>
    <dgm:cxn modelId="{A0DDCC9A-0BC3-4BE4-8844-09376F61C2F4}" type="presOf" srcId="{51F975F0-80F0-4FC6-B447-727F607D7F9A}" destId="{4080D738-583E-41C3-A40A-ED0AD5EDED14}" srcOrd="0" destOrd="0" presId="urn:microsoft.com/office/officeart/2005/8/layout/vList2"/>
    <dgm:cxn modelId="{CE64419F-BB2C-4D27-9B40-13DE1ED3AAFC}" type="presOf" srcId="{9C9E8BCA-8E7F-4160-9499-9D39A85C7912}" destId="{A9F40BC3-4BDC-4861-A139-D931B42BA61F}" srcOrd="0" destOrd="1" presId="urn:microsoft.com/office/officeart/2005/8/layout/vList2"/>
    <dgm:cxn modelId="{6B3675A9-96A6-489E-8E42-22C81E005339}" srcId="{ED5E80A5-865D-4C8B-AC75-2457ABFD4904}" destId="{1BFCEA3A-B2E0-4881-972D-8DBE2FF0611E}" srcOrd="5" destOrd="0" parTransId="{07D808A8-1A98-438E-8B85-57567F96DEB3}" sibTransId="{7A1A271F-6DFA-4121-90DF-40CB3A69DB79}"/>
    <dgm:cxn modelId="{DC0AEDAD-E945-4B22-95AE-5B493287FDC6}" type="presOf" srcId="{ED5E80A5-865D-4C8B-AC75-2457ABFD4904}" destId="{28EFFAEA-0607-47A1-ACA0-E1E41E4229C5}" srcOrd="0" destOrd="0" presId="urn:microsoft.com/office/officeart/2005/8/layout/vList2"/>
    <dgm:cxn modelId="{1B250FAE-30F5-409A-B61C-37F482353226}" type="presOf" srcId="{1BFCEA3A-B2E0-4881-972D-8DBE2FF0611E}" destId="{A9F40BC3-4BDC-4861-A139-D931B42BA61F}" srcOrd="0" destOrd="5" presId="urn:microsoft.com/office/officeart/2005/8/layout/vList2"/>
    <dgm:cxn modelId="{048CD9AE-6449-437C-BAE4-7E413C0FF5BA}" type="presOf" srcId="{CA8C5D40-74CF-4AF6-8070-34271396DE67}" destId="{A9F40BC3-4BDC-4861-A139-D931B42BA61F}" srcOrd="0" destOrd="2" presId="urn:microsoft.com/office/officeart/2005/8/layout/vList2"/>
    <dgm:cxn modelId="{A4FA3DB8-BE7F-478E-B9A5-61D34C768D13}" type="presOf" srcId="{5D7E657D-CB2D-41B6-BD24-6CB24E7C4F7D}" destId="{A9F40BC3-4BDC-4861-A139-D931B42BA61F}" srcOrd="0" destOrd="7" presId="urn:microsoft.com/office/officeart/2005/8/layout/vList2"/>
    <dgm:cxn modelId="{9317A7D0-D676-46E6-9C3F-0C8EB8C39232}" srcId="{ED5E80A5-865D-4C8B-AC75-2457ABFD4904}" destId="{9AA2D13D-5924-4363-9BCC-70F4CEE7B97E}" srcOrd="0" destOrd="0" parTransId="{3D3847CE-A984-4719-8B74-27F32A3C5BED}" sibTransId="{AEC70880-9A1F-4F47-9991-B3D875270698}"/>
    <dgm:cxn modelId="{643A92D3-FDD3-4FBA-8D8B-90697EAAF47E}" srcId="{ED5E80A5-865D-4C8B-AC75-2457ABFD4904}" destId="{0EE91533-3118-465B-8FB7-05656899B7C4}" srcOrd="3" destOrd="0" parTransId="{4054EE8A-0FB9-4C10-8B12-6E142AB74B08}" sibTransId="{56B3238A-DA6F-46A7-8C1C-F1D2962B0FDE}"/>
    <dgm:cxn modelId="{0C6780DA-38AE-4971-ADE0-B89A5AE71EDC}" type="presOf" srcId="{F512DD0D-DB87-448F-99CE-99A5D50472D3}" destId="{D27F30DF-54BD-4145-8A67-D870891A7F83}" srcOrd="0" destOrd="0" presId="urn:microsoft.com/office/officeart/2005/8/layout/vList2"/>
    <dgm:cxn modelId="{91C152E4-D993-4838-B3B9-7F6F2CD421B5}" srcId="{ED5E80A5-865D-4C8B-AC75-2457ABFD4904}" destId="{CA8C5D40-74CF-4AF6-8070-34271396DE67}" srcOrd="2" destOrd="0" parTransId="{31F91B40-7935-4623-AFE1-D58D773E375C}" sibTransId="{18214884-4FBF-4AAB-AE90-64DC6E4A14D6}"/>
    <dgm:cxn modelId="{4A64E9E4-2EA7-40C6-9772-CA74EE091371}" type="presOf" srcId="{76DA8C6B-E8DC-4F9A-99E3-AC16BB31604E}" destId="{A9F40BC3-4BDC-4861-A139-D931B42BA61F}" srcOrd="0" destOrd="4" presId="urn:microsoft.com/office/officeart/2005/8/layout/vList2"/>
    <dgm:cxn modelId="{7B77E2F6-33FB-4E09-B2F3-F65C13314E2B}" srcId="{ED5E80A5-865D-4C8B-AC75-2457ABFD4904}" destId="{5D7E657D-CB2D-41B6-BD24-6CB24E7C4F7D}" srcOrd="7" destOrd="0" parTransId="{ABE96752-86BB-47A2-81A9-7682C74EE375}" sibTransId="{2DEE05EF-C337-4DA3-A4C5-C8706DAA8AE5}"/>
    <dgm:cxn modelId="{7DD835F8-C900-4817-A463-8E7BB4A86DB0}" srcId="{ED5E80A5-865D-4C8B-AC75-2457ABFD4904}" destId="{72345983-7DB7-4026-A2C0-1BB0DB505735}" srcOrd="6" destOrd="0" parTransId="{A283BA0C-97E8-47FE-9653-E1DB43D35C2C}" sibTransId="{BB5E765F-743C-4015-B46E-A9E67E41EEE0}"/>
    <dgm:cxn modelId="{AB6ECFFB-C720-4A53-8FB7-C611FDC2C1AC}" srcId="{ED5E80A5-865D-4C8B-AC75-2457ABFD4904}" destId="{9C9E8BCA-8E7F-4160-9499-9D39A85C7912}" srcOrd="1" destOrd="0" parTransId="{3AF4FBCA-257D-4B18-9041-CA6EEA018378}" sibTransId="{86EB933A-9A54-42BB-BF09-D327589B2B9A}"/>
    <dgm:cxn modelId="{7E889999-E339-4F75-9129-C3B75D6D6CE0}" type="presParOf" srcId="{4080D738-583E-41C3-A40A-ED0AD5EDED14}" destId="{D27F30DF-54BD-4145-8A67-D870891A7F83}" srcOrd="0" destOrd="0" presId="urn:microsoft.com/office/officeart/2005/8/layout/vList2"/>
    <dgm:cxn modelId="{BC3EDE5F-453D-4196-B0B4-108992C1E3EB}" type="presParOf" srcId="{4080D738-583E-41C3-A40A-ED0AD5EDED14}" destId="{0045D0E1-FE09-4D1A-8F47-3E6C1B4F5BC9}" srcOrd="1" destOrd="0" presId="urn:microsoft.com/office/officeart/2005/8/layout/vList2"/>
    <dgm:cxn modelId="{93E4F850-B28C-407B-95F5-586BB565988C}" type="presParOf" srcId="{4080D738-583E-41C3-A40A-ED0AD5EDED14}" destId="{28EFFAEA-0607-47A1-ACA0-E1E41E4229C5}" srcOrd="2" destOrd="0" presId="urn:microsoft.com/office/officeart/2005/8/layout/vList2"/>
    <dgm:cxn modelId="{0A744808-58F9-4503-A1D4-627C1E8E5ABA}" type="presParOf" srcId="{4080D738-583E-41C3-A40A-ED0AD5EDED14}" destId="{A9F40BC3-4BDC-4861-A139-D931B42BA61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FF7C9D-3895-457D-8EF9-B80852CC997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DAAC912-04AB-44C9-BEF0-1BA90701C1F7}">
      <dgm:prSet/>
      <dgm:spPr/>
      <dgm:t>
        <a:bodyPr/>
        <a:lstStyle/>
        <a:p>
          <a:r>
            <a:rPr lang="sv-FI" b="1" dirty="0"/>
            <a:t>SUULLINEN KOE</a:t>
          </a:r>
          <a:endParaRPr lang="en-US" b="1" dirty="0"/>
        </a:p>
      </dgm:t>
    </dgm:pt>
    <dgm:pt modelId="{F43202A1-E3D8-477D-A5FB-E6BCF8BCDB94}" type="parTrans" cxnId="{815DB8BB-151E-4252-A484-9739D3E54137}">
      <dgm:prSet/>
      <dgm:spPr/>
      <dgm:t>
        <a:bodyPr/>
        <a:lstStyle/>
        <a:p>
          <a:endParaRPr lang="en-US"/>
        </a:p>
      </dgm:t>
    </dgm:pt>
    <dgm:pt modelId="{F876D8CC-2AC8-4E82-9097-6751A0E541BC}" type="sibTrans" cxnId="{815DB8BB-151E-4252-A484-9739D3E54137}">
      <dgm:prSet/>
      <dgm:spPr/>
      <dgm:t>
        <a:bodyPr/>
        <a:lstStyle/>
        <a:p>
          <a:endParaRPr lang="en-US"/>
        </a:p>
      </dgm:t>
    </dgm:pt>
    <dgm:pt modelId="{0F53B355-96AB-4D90-B1D5-5727558CAD49}">
      <dgm:prSet/>
      <dgm:spPr/>
      <dgm:t>
        <a:bodyPr/>
        <a:lstStyle/>
        <a:p>
          <a:r>
            <a:rPr lang="sv-FI"/>
            <a:t>LUE:</a:t>
          </a:r>
          <a:endParaRPr lang="en-US"/>
        </a:p>
      </dgm:t>
    </dgm:pt>
    <dgm:pt modelId="{576F7634-8732-492F-9744-F044BDF7DBEE}" type="parTrans" cxnId="{9376AD1D-C426-4A89-B49F-341CD78B363A}">
      <dgm:prSet/>
      <dgm:spPr/>
      <dgm:t>
        <a:bodyPr/>
        <a:lstStyle/>
        <a:p>
          <a:endParaRPr lang="en-US"/>
        </a:p>
      </dgm:t>
    </dgm:pt>
    <dgm:pt modelId="{0A94E7D8-FF92-4BB1-8508-EC9C0D27ADAF}" type="sibTrans" cxnId="{9376AD1D-C426-4A89-B49F-341CD78B363A}">
      <dgm:prSet/>
      <dgm:spPr/>
      <dgm:t>
        <a:bodyPr/>
        <a:lstStyle/>
        <a:p>
          <a:endParaRPr lang="en-US"/>
        </a:p>
      </dgm:t>
    </dgm:pt>
    <dgm:pt modelId="{558CD279-7D63-45BE-8B0B-91DD4E55BA04}">
      <dgm:prSet/>
      <dgm:spPr/>
      <dgm:t>
        <a:bodyPr/>
        <a:lstStyle/>
        <a:p>
          <a:r>
            <a:rPr lang="en-US" b="0" i="0" u="sng">
              <a:hlinkClick xmlns:r="http://schemas.openxmlformats.org/officeDocument/2006/relationships" r:id="rId1"/>
            </a:rPr>
            <a:t>SUULLINEN KOE– ohjeita</a:t>
          </a:r>
          <a:r>
            <a:rPr lang="en-US" b="0" i="0" u="sng"/>
            <a:t> (katso osio 3 “Muntligt och skriftligt prov – instruktioner</a:t>
          </a:r>
          <a:r>
            <a:rPr lang="en-US" u="sng"/>
            <a:t>/ohjeita”)</a:t>
          </a:r>
          <a:endParaRPr lang="en-US"/>
        </a:p>
      </dgm:t>
    </dgm:pt>
    <dgm:pt modelId="{C4C6D71C-85A9-4718-8AD7-6F7D52B1870E}" type="parTrans" cxnId="{F0025B75-38E9-49ED-86C4-120DD1FDCF8A}">
      <dgm:prSet/>
      <dgm:spPr/>
      <dgm:t>
        <a:bodyPr/>
        <a:lstStyle/>
        <a:p>
          <a:endParaRPr lang="en-US"/>
        </a:p>
      </dgm:t>
    </dgm:pt>
    <dgm:pt modelId="{3F2CE1BF-70F0-448E-B412-9444220B4344}" type="sibTrans" cxnId="{F0025B75-38E9-49ED-86C4-120DD1FDCF8A}">
      <dgm:prSet/>
      <dgm:spPr/>
      <dgm:t>
        <a:bodyPr/>
        <a:lstStyle/>
        <a:p>
          <a:endParaRPr lang="en-US"/>
        </a:p>
      </dgm:t>
    </dgm:pt>
    <dgm:pt modelId="{F58C1886-FC34-47EA-967B-E1FE8B3284B1}" type="pres">
      <dgm:prSet presAssocID="{BDFF7C9D-3895-457D-8EF9-B80852CC9979}" presName="root" presStyleCnt="0">
        <dgm:presLayoutVars>
          <dgm:dir/>
          <dgm:resizeHandles val="exact"/>
        </dgm:presLayoutVars>
      </dgm:prSet>
      <dgm:spPr/>
    </dgm:pt>
    <dgm:pt modelId="{35719273-DD6E-40EF-9A79-D76BC65C6BCC}" type="pres">
      <dgm:prSet presAssocID="{CDAAC912-04AB-44C9-BEF0-1BA90701C1F7}" presName="compNode" presStyleCnt="0"/>
      <dgm:spPr/>
    </dgm:pt>
    <dgm:pt modelId="{13416912-6B68-425E-B100-218CDD2D96F5}" type="pres">
      <dgm:prSet presAssocID="{CDAAC912-04AB-44C9-BEF0-1BA90701C1F7}" presName="bgRect" presStyleLbl="bgShp" presStyleIdx="0" presStyleCnt="3"/>
      <dgm:spPr/>
    </dgm:pt>
    <dgm:pt modelId="{20ADACA6-7AFB-43B4-B004-80B3BFB0BE7B}" type="pres">
      <dgm:prSet presAssocID="{CDAAC912-04AB-44C9-BEF0-1BA90701C1F7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53EBE0DB-3D19-4993-8E93-153F0311FB1C}" type="pres">
      <dgm:prSet presAssocID="{CDAAC912-04AB-44C9-BEF0-1BA90701C1F7}" presName="spaceRect" presStyleCnt="0"/>
      <dgm:spPr/>
    </dgm:pt>
    <dgm:pt modelId="{B643C22C-2B81-4FB9-9795-FCAFD326927C}" type="pres">
      <dgm:prSet presAssocID="{CDAAC912-04AB-44C9-BEF0-1BA90701C1F7}" presName="parTx" presStyleLbl="revTx" presStyleIdx="0" presStyleCnt="3">
        <dgm:presLayoutVars>
          <dgm:chMax val="0"/>
          <dgm:chPref val="0"/>
        </dgm:presLayoutVars>
      </dgm:prSet>
      <dgm:spPr/>
    </dgm:pt>
    <dgm:pt modelId="{0D6B87AC-2CB8-470D-A7EB-6FF74143D705}" type="pres">
      <dgm:prSet presAssocID="{F876D8CC-2AC8-4E82-9097-6751A0E541BC}" presName="sibTrans" presStyleCnt="0"/>
      <dgm:spPr/>
    </dgm:pt>
    <dgm:pt modelId="{BC918BB3-3CBC-4E31-BF7B-E70FF8243EDD}" type="pres">
      <dgm:prSet presAssocID="{0F53B355-96AB-4D90-B1D5-5727558CAD49}" presName="compNode" presStyleCnt="0"/>
      <dgm:spPr/>
    </dgm:pt>
    <dgm:pt modelId="{2D3DC820-33CF-4603-B24A-E1307B81DC3D}" type="pres">
      <dgm:prSet presAssocID="{0F53B355-96AB-4D90-B1D5-5727558CAD49}" presName="bgRect" presStyleLbl="bgShp" presStyleIdx="1" presStyleCnt="3"/>
      <dgm:spPr/>
    </dgm:pt>
    <dgm:pt modelId="{7BF42981-3B2A-469F-BD4F-CFCC40E7EABF}" type="pres">
      <dgm:prSet presAssocID="{0F53B355-96AB-4D90-B1D5-5727558CAD49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72599B14-A112-464E-B75B-65A2E07A235B}" type="pres">
      <dgm:prSet presAssocID="{0F53B355-96AB-4D90-B1D5-5727558CAD49}" presName="spaceRect" presStyleCnt="0"/>
      <dgm:spPr/>
    </dgm:pt>
    <dgm:pt modelId="{EBE19105-4B20-4410-98F6-6BA1CDA11A7D}" type="pres">
      <dgm:prSet presAssocID="{0F53B355-96AB-4D90-B1D5-5727558CAD49}" presName="parTx" presStyleLbl="revTx" presStyleIdx="1" presStyleCnt="3">
        <dgm:presLayoutVars>
          <dgm:chMax val="0"/>
          <dgm:chPref val="0"/>
        </dgm:presLayoutVars>
      </dgm:prSet>
      <dgm:spPr/>
    </dgm:pt>
    <dgm:pt modelId="{DDFADE21-C53F-4ED1-8BD2-14B95E6E5AED}" type="pres">
      <dgm:prSet presAssocID="{0A94E7D8-FF92-4BB1-8508-EC9C0D27ADAF}" presName="sibTrans" presStyleCnt="0"/>
      <dgm:spPr/>
    </dgm:pt>
    <dgm:pt modelId="{227CABC4-8F33-42CE-85A0-6B6BC2D66898}" type="pres">
      <dgm:prSet presAssocID="{558CD279-7D63-45BE-8B0B-91DD4E55BA04}" presName="compNode" presStyleCnt="0"/>
      <dgm:spPr/>
    </dgm:pt>
    <dgm:pt modelId="{B53808B2-0292-497C-A56B-B6BC52947AF0}" type="pres">
      <dgm:prSet presAssocID="{558CD279-7D63-45BE-8B0B-91DD4E55BA04}" presName="bgRect" presStyleLbl="bgShp" presStyleIdx="2" presStyleCnt="3"/>
      <dgm:spPr/>
    </dgm:pt>
    <dgm:pt modelId="{0E947970-313A-4539-8F2C-D06BD9291F22}" type="pres">
      <dgm:prSet presAssocID="{558CD279-7D63-45BE-8B0B-91DD4E55BA04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 dropper"/>
        </a:ext>
      </dgm:extLst>
    </dgm:pt>
    <dgm:pt modelId="{A2D8B72B-E2A4-4A87-A45B-C6D5DB94523A}" type="pres">
      <dgm:prSet presAssocID="{558CD279-7D63-45BE-8B0B-91DD4E55BA04}" presName="spaceRect" presStyleCnt="0"/>
      <dgm:spPr/>
    </dgm:pt>
    <dgm:pt modelId="{E399800E-DD02-4501-9798-26E7E31BF8DF}" type="pres">
      <dgm:prSet presAssocID="{558CD279-7D63-45BE-8B0B-91DD4E55BA0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376AD1D-C426-4A89-B49F-341CD78B363A}" srcId="{BDFF7C9D-3895-457D-8EF9-B80852CC9979}" destId="{0F53B355-96AB-4D90-B1D5-5727558CAD49}" srcOrd="1" destOrd="0" parTransId="{576F7634-8732-492F-9744-F044BDF7DBEE}" sibTransId="{0A94E7D8-FF92-4BB1-8508-EC9C0D27ADAF}"/>
    <dgm:cxn modelId="{35C4F346-C061-400D-ACE3-3310FA5BF824}" type="presOf" srcId="{0F53B355-96AB-4D90-B1D5-5727558CAD49}" destId="{EBE19105-4B20-4410-98F6-6BA1CDA11A7D}" srcOrd="0" destOrd="0" presId="urn:microsoft.com/office/officeart/2018/2/layout/IconVerticalSolidList"/>
    <dgm:cxn modelId="{F0025B75-38E9-49ED-86C4-120DD1FDCF8A}" srcId="{BDFF7C9D-3895-457D-8EF9-B80852CC9979}" destId="{558CD279-7D63-45BE-8B0B-91DD4E55BA04}" srcOrd="2" destOrd="0" parTransId="{C4C6D71C-85A9-4718-8AD7-6F7D52B1870E}" sibTransId="{3F2CE1BF-70F0-448E-B412-9444220B4344}"/>
    <dgm:cxn modelId="{66D6149E-D5C1-4EF3-9F86-217846311D05}" type="presOf" srcId="{CDAAC912-04AB-44C9-BEF0-1BA90701C1F7}" destId="{B643C22C-2B81-4FB9-9795-FCAFD326927C}" srcOrd="0" destOrd="0" presId="urn:microsoft.com/office/officeart/2018/2/layout/IconVerticalSolidList"/>
    <dgm:cxn modelId="{815DB8BB-151E-4252-A484-9739D3E54137}" srcId="{BDFF7C9D-3895-457D-8EF9-B80852CC9979}" destId="{CDAAC912-04AB-44C9-BEF0-1BA90701C1F7}" srcOrd="0" destOrd="0" parTransId="{F43202A1-E3D8-477D-A5FB-E6BCF8BCDB94}" sibTransId="{F876D8CC-2AC8-4E82-9097-6751A0E541BC}"/>
    <dgm:cxn modelId="{AB407CEF-FD73-43DE-ACF0-7A8438BE9D29}" type="presOf" srcId="{BDFF7C9D-3895-457D-8EF9-B80852CC9979}" destId="{F58C1886-FC34-47EA-967B-E1FE8B3284B1}" srcOrd="0" destOrd="0" presId="urn:microsoft.com/office/officeart/2018/2/layout/IconVerticalSolidList"/>
    <dgm:cxn modelId="{E7AF2EF2-0E1B-4E1E-969A-1976459B0CF2}" type="presOf" srcId="{558CD279-7D63-45BE-8B0B-91DD4E55BA04}" destId="{E399800E-DD02-4501-9798-26E7E31BF8DF}" srcOrd="0" destOrd="0" presId="urn:microsoft.com/office/officeart/2018/2/layout/IconVerticalSolidList"/>
    <dgm:cxn modelId="{96150DC6-760E-42D1-A86C-94D1EBAEEE39}" type="presParOf" srcId="{F58C1886-FC34-47EA-967B-E1FE8B3284B1}" destId="{35719273-DD6E-40EF-9A79-D76BC65C6BCC}" srcOrd="0" destOrd="0" presId="urn:microsoft.com/office/officeart/2018/2/layout/IconVerticalSolidList"/>
    <dgm:cxn modelId="{6479D6B9-7B8E-4244-BFE6-DCA4A80FA099}" type="presParOf" srcId="{35719273-DD6E-40EF-9A79-D76BC65C6BCC}" destId="{13416912-6B68-425E-B100-218CDD2D96F5}" srcOrd="0" destOrd="0" presId="urn:microsoft.com/office/officeart/2018/2/layout/IconVerticalSolidList"/>
    <dgm:cxn modelId="{67DCFE5A-7778-423A-8113-33229CAE730B}" type="presParOf" srcId="{35719273-DD6E-40EF-9A79-D76BC65C6BCC}" destId="{20ADACA6-7AFB-43B4-B004-80B3BFB0BE7B}" srcOrd="1" destOrd="0" presId="urn:microsoft.com/office/officeart/2018/2/layout/IconVerticalSolidList"/>
    <dgm:cxn modelId="{EBE5227E-8E4E-4510-ACF9-3EA3C161D08C}" type="presParOf" srcId="{35719273-DD6E-40EF-9A79-D76BC65C6BCC}" destId="{53EBE0DB-3D19-4993-8E93-153F0311FB1C}" srcOrd="2" destOrd="0" presId="urn:microsoft.com/office/officeart/2018/2/layout/IconVerticalSolidList"/>
    <dgm:cxn modelId="{86A8F97F-DCBA-4B40-8D17-D49E4EF3EBAD}" type="presParOf" srcId="{35719273-DD6E-40EF-9A79-D76BC65C6BCC}" destId="{B643C22C-2B81-4FB9-9795-FCAFD326927C}" srcOrd="3" destOrd="0" presId="urn:microsoft.com/office/officeart/2018/2/layout/IconVerticalSolidList"/>
    <dgm:cxn modelId="{A559A50E-1E75-48B6-BB40-D4EAF0FFFBF7}" type="presParOf" srcId="{F58C1886-FC34-47EA-967B-E1FE8B3284B1}" destId="{0D6B87AC-2CB8-470D-A7EB-6FF74143D705}" srcOrd="1" destOrd="0" presId="urn:microsoft.com/office/officeart/2018/2/layout/IconVerticalSolidList"/>
    <dgm:cxn modelId="{9530C21A-7909-4757-88FF-7B268D7791D4}" type="presParOf" srcId="{F58C1886-FC34-47EA-967B-E1FE8B3284B1}" destId="{BC918BB3-3CBC-4E31-BF7B-E70FF8243EDD}" srcOrd="2" destOrd="0" presId="urn:microsoft.com/office/officeart/2018/2/layout/IconVerticalSolidList"/>
    <dgm:cxn modelId="{82109CB8-024F-4866-967B-2E20388EDD24}" type="presParOf" srcId="{BC918BB3-3CBC-4E31-BF7B-E70FF8243EDD}" destId="{2D3DC820-33CF-4603-B24A-E1307B81DC3D}" srcOrd="0" destOrd="0" presId="urn:microsoft.com/office/officeart/2018/2/layout/IconVerticalSolidList"/>
    <dgm:cxn modelId="{31032D73-94F4-4DA2-A051-5EDAB399ADD2}" type="presParOf" srcId="{BC918BB3-3CBC-4E31-BF7B-E70FF8243EDD}" destId="{7BF42981-3B2A-469F-BD4F-CFCC40E7EABF}" srcOrd="1" destOrd="0" presId="urn:microsoft.com/office/officeart/2018/2/layout/IconVerticalSolidList"/>
    <dgm:cxn modelId="{E10AD800-BB66-4BE0-804A-CFA2D3B513F8}" type="presParOf" srcId="{BC918BB3-3CBC-4E31-BF7B-E70FF8243EDD}" destId="{72599B14-A112-464E-B75B-65A2E07A235B}" srcOrd="2" destOrd="0" presId="urn:microsoft.com/office/officeart/2018/2/layout/IconVerticalSolidList"/>
    <dgm:cxn modelId="{DB3163CE-CB1E-4B34-B275-80BB43B019E7}" type="presParOf" srcId="{BC918BB3-3CBC-4E31-BF7B-E70FF8243EDD}" destId="{EBE19105-4B20-4410-98F6-6BA1CDA11A7D}" srcOrd="3" destOrd="0" presId="urn:microsoft.com/office/officeart/2018/2/layout/IconVerticalSolidList"/>
    <dgm:cxn modelId="{9C5B510E-3B02-44DF-88F3-C4F40EE333D3}" type="presParOf" srcId="{F58C1886-FC34-47EA-967B-E1FE8B3284B1}" destId="{DDFADE21-C53F-4ED1-8BD2-14B95E6E5AED}" srcOrd="3" destOrd="0" presId="urn:microsoft.com/office/officeart/2018/2/layout/IconVerticalSolidList"/>
    <dgm:cxn modelId="{4C376BFB-E7D7-4081-AD54-09A9E182C054}" type="presParOf" srcId="{F58C1886-FC34-47EA-967B-E1FE8B3284B1}" destId="{227CABC4-8F33-42CE-85A0-6B6BC2D66898}" srcOrd="4" destOrd="0" presId="urn:microsoft.com/office/officeart/2018/2/layout/IconVerticalSolidList"/>
    <dgm:cxn modelId="{617F0F1B-5A9D-458E-A991-221837A468D5}" type="presParOf" srcId="{227CABC4-8F33-42CE-85A0-6B6BC2D66898}" destId="{B53808B2-0292-497C-A56B-B6BC52947AF0}" srcOrd="0" destOrd="0" presId="urn:microsoft.com/office/officeart/2018/2/layout/IconVerticalSolidList"/>
    <dgm:cxn modelId="{5E8F3BFD-26A3-4DF4-9F3C-D1695C615B23}" type="presParOf" srcId="{227CABC4-8F33-42CE-85A0-6B6BC2D66898}" destId="{0E947970-313A-4539-8F2C-D06BD9291F22}" srcOrd="1" destOrd="0" presId="urn:microsoft.com/office/officeart/2018/2/layout/IconVerticalSolidList"/>
    <dgm:cxn modelId="{82A1B644-82E0-4672-AD73-56D5624FC29E}" type="presParOf" srcId="{227CABC4-8F33-42CE-85A0-6B6BC2D66898}" destId="{A2D8B72B-E2A4-4A87-A45B-C6D5DB94523A}" srcOrd="2" destOrd="0" presId="urn:microsoft.com/office/officeart/2018/2/layout/IconVerticalSolidList"/>
    <dgm:cxn modelId="{24B1DF7E-9438-4FEF-BA20-AC0F37EE92EB}" type="presParOf" srcId="{227CABC4-8F33-42CE-85A0-6B6BC2D66898}" destId="{E399800E-DD02-4501-9798-26E7E31BF8D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5E3684-1621-4593-82E5-5F71AD033AE0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79522D6-7576-4EBE-A23A-C472B3ACDDF8}">
      <dgm:prSet/>
      <dgm:spPr/>
      <dgm:t>
        <a:bodyPr/>
        <a:lstStyle/>
        <a:p>
          <a:r>
            <a:rPr lang="sv-FI" b="1"/>
            <a:t>Enkla presentationsfraser </a:t>
          </a:r>
          <a:endParaRPr lang="en-US"/>
        </a:p>
      </dgm:t>
    </dgm:pt>
    <dgm:pt modelId="{7EF00309-2104-404B-B30B-72BA662CECA1}" type="parTrans" cxnId="{126FF420-7842-46FF-9487-6A1FF3E5B902}">
      <dgm:prSet/>
      <dgm:spPr/>
      <dgm:t>
        <a:bodyPr/>
        <a:lstStyle/>
        <a:p>
          <a:endParaRPr lang="en-US"/>
        </a:p>
      </dgm:t>
    </dgm:pt>
    <dgm:pt modelId="{CACC54D4-D5A9-4D68-AE57-F994D8343FA0}" type="sibTrans" cxnId="{126FF420-7842-46FF-9487-6A1FF3E5B902}">
      <dgm:prSet/>
      <dgm:spPr/>
      <dgm:t>
        <a:bodyPr/>
        <a:lstStyle/>
        <a:p>
          <a:endParaRPr lang="en-US"/>
        </a:p>
      </dgm:t>
    </dgm:pt>
    <dgm:pt modelId="{88549AF8-BB7F-455B-97D0-840F6E38198B}">
      <dgm:prSet/>
      <dgm:spPr/>
      <dgm:t>
        <a:bodyPr/>
        <a:lstStyle/>
        <a:p>
          <a:r>
            <a:rPr lang="sv-FI"/>
            <a:t>• Jag tycker att... </a:t>
          </a:r>
          <a:endParaRPr lang="en-US"/>
        </a:p>
      </dgm:t>
    </dgm:pt>
    <dgm:pt modelId="{2DCF6F1F-A44C-4619-98B3-550E6D1656EA}" type="parTrans" cxnId="{C45CE10C-8DBE-40F6-8821-ADB74916C66E}">
      <dgm:prSet/>
      <dgm:spPr/>
      <dgm:t>
        <a:bodyPr/>
        <a:lstStyle/>
        <a:p>
          <a:endParaRPr lang="en-US"/>
        </a:p>
      </dgm:t>
    </dgm:pt>
    <dgm:pt modelId="{4EDD8871-27D1-4D58-9A1A-03FABCD431C2}" type="sibTrans" cxnId="{C45CE10C-8DBE-40F6-8821-ADB74916C66E}">
      <dgm:prSet/>
      <dgm:spPr/>
      <dgm:t>
        <a:bodyPr/>
        <a:lstStyle/>
        <a:p>
          <a:endParaRPr lang="en-US"/>
        </a:p>
      </dgm:t>
    </dgm:pt>
    <dgm:pt modelId="{8A1623BD-F17B-4C46-A58B-1EF35C8A7581}">
      <dgm:prSet/>
      <dgm:spPr/>
      <dgm:t>
        <a:bodyPr/>
        <a:lstStyle/>
        <a:p>
          <a:r>
            <a:rPr lang="sv-FI"/>
            <a:t>• Det tycker jag också... </a:t>
          </a:r>
          <a:endParaRPr lang="en-US"/>
        </a:p>
      </dgm:t>
    </dgm:pt>
    <dgm:pt modelId="{94F00E8A-9706-4AAE-A8BF-0DDC03ADC092}" type="parTrans" cxnId="{953C0B55-475D-422B-AD37-FD9B8FBD0E79}">
      <dgm:prSet/>
      <dgm:spPr/>
      <dgm:t>
        <a:bodyPr/>
        <a:lstStyle/>
        <a:p>
          <a:endParaRPr lang="en-US"/>
        </a:p>
      </dgm:t>
    </dgm:pt>
    <dgm:pt modelId="{F14B3420-02F7-48D8-ACFE-81DD331A6567}" type="sibTrans" cxnId="{953C0B55-475D-422B-AD37-FD9B8FBD0E79}">
      <dgm:prSet/>
      <dgm:spPr/>
      <dgm:t>
        <a:bodyPr/>
        <a:lstStyle/>
        <a:p>
          <a:endParaRPr lang="en-US"/>
        </a:p>
      </dgm:t>
    </dgm:pt>
    <dgm:pt modelId="{7DBD9EB1-9250-4AA2-8790-F6272D5A8485}">
      <dgm:prSet/>
      <dgm:spPr/>
      <dgm:t>
        <a:bodyPr/>
        <a:lstStyle/>
        <a:p>
          <a:r>
            <a:rPr lang="sv-FI"/>
            <a:t>• Det tycker jag inte... </a:t>
          </a:r>
          <a:endParaRPr lang="en-US"/>
        </a:p>
      </dgm:t>
    </dgm:pt>
    <dgm:pt modelId="{EE6A5471-CE3C-4A26-9713-44C3BF83D5BC}" type="parTrans" cxnId="{197A4991-415D-4283-931A-12E1804BFDD9}">
      <dgm:prSet/>
      <dgm:spPr/>
      <dgm:t>
        <a:bodyPr/>
        <a:lstStyle/>
        <a:p>
          <a:endParaRPr lang="en-US"/>
        </a:p>
      </dgm:t>
    </dgm:pt>
    <dgm:pt modelId="{3DBA6B91-47DF-4E03-AD89-508256F24055}" type="sibTrans" cxnId="{197A4991-415D-4283-931A-12E1804BFDD9}">
      <dgm:prSet/>
      <dgm:spPr/>
      <dgm:t>
        <a:bodyPr/>
        <a:lstStyle/>
        <a:p>
          <a:endParaRPr lang="en-US"/>
        </a:p>
      </dgm:t>
    </dgm:pt>
    <dgm:pt modelId="{AA4C84AE-62FE-4B61-97BA-67738AD025EB}">
      <dgm:prSet/>
      <dgm:spPr/>
      <dgm:t>
        <a:bodyPr/>
        <a:lstStyle/>
        <a:p>
          <a:r>
            <a:rPr lang="sv-FI"/>
            <a:t>• Jag håller med... </a:t>
          </a:r>
          <a:endParaRPr lang="en-US"/>
        </a:p>
      </dgm:t>
    </dgm:pt>
    <dgm:pt modelId="{D3B360E8-AC62-4D8C-A8E4-B5C36F699212}" type="parTrans" cxnId="{84D7B8B7-90AD-4097-AE46-F6FB16C08C70}">
      <dgm:prSet/>
      <dgm:spPr/>
      <dgm:t>
        <a:bodyPr/>
        <a:lstStyle/>
        <a:p>
          <a:endParaRPr lang="en-US"/>
        </a:p>
      </dgm:t>
    </dgm:pt>
    <dgm:pt modelId="{E7B0606E-FFE4-4421-BBC5-8E0E8A0AFADB}" type="sibTrans" cxnId="{84D7B8B7-90AD-4097-AE46-F6FB16C08C70}">
      <dgm:prSet/>
      <dgm:spPr/>
      <dgm:t>
        <a:bodyPr/>
        <a:lstStyle/>
        <a:p>
          <a:endParaRPr lang="en-US"/>
        </a:p>
      </dgm:t>
    </dgm:pt>
    <dgm:pt modelId="{ABDE309F-B481-49F2-8603-D03B7A86FF97}">
      <dgm:prSet/>
      <dgm:spPr/>
      <dgm:t>
        <a:bodyPr/>
        <a:lstStyle/>
        <a:p>
          <a:r>
            <a:rPr lang="sv-FI"/>
            <a:t>• Jag håller inte med... </a:t>
          </a:r>
          <a:endParaRPr lang="en-US"/>
        </a:p>
      </dgm:t>
    </dgm:pt>
    <dgm:pt modelId="{DBD3D87B-DE8C-4665-B5F7-974E93B7088A}" type="parTrans" cxnId="{8F783F24-7889-4403-8FE8-6FB43F5EAD34}">
      <dgm:prSet/>
      <dgm:spPr/>
      <dgm:t>
        <a:bodyPr/>
        <a:lstStyle/>
        <a:p>
          <a:endParaRPr lang="en-US"/>
        </a:p>
      </dgm:t>
    </dgm:pt>
    <dgm:pt modelId="{C1592293-B75F-4FF0-8D85-8282285A7FEC}" type="sibTrans" cxnId="{8F783F24-7889-4403-8FE8-6FB43F5EAD34}">
      <dgm:prSet/>
      <dgm:spPr/>
      <dgm:t>
        <a:bodyPr/>
        <a:lstStyle/>
        <a:p>
          <a:endParaRPr lang="en-US"/>
        </a:p>
      </dgm:t>
    </dgm:pt>
    <dgm:pt modelId="{267D53F6-14E8-4C9C-90B8-768DD031619F}">
      <dgm:prSet/>
      <dgm:spPr/>
      <dgm:t>
        <a:bodyPr/>
        <a:lstStyle/>
        <a:p>
          <a:r>
            <a:rPr lang="sv-FI"/>
            <a:t>• Jag tycker inte att... </a:t>
          </a:r>
          <a:endParaRPr lang="en-US"/>
        </a:p>
      </dgm:t>
    </dgm:pt>
    <dgm:pt modelId="{5D08B4FA-9AB7-4B1E-8A08-73C535D3B20A}" type="parTrans" cxnId="{876CE2AA-F903-45E1-B78F-A4FF4F8261CF}">
      <dgm:prSet/>
      <dgm:spPr/>
      <dgm:t>
        <a:bodyPr/>
        <a:lstStyle/>
        <a:p>
          <a:endParaRPr lang="en-US"/>
        </a:p>
      </dgm:t>
    </dgm:pt>
    <dgm:pt modelId="{5213FEFB-869B-43A1-B94B-7199B2F176F5}" type="sibTrans" cxnId="{876CE2AA-F903-45E1-B78F-A4FF4F8261CF}">
      <dgm:prSet/>
      <dgm:spPr/>
      <dgm:t>
        <a:bodyPr/>
        <a:lstStyle/>
        <a:p>
          <a:endParaRPr lang="en-US"/>
        </a:p>
      </dgm:t>
    </dgm:pt>
    <dgm:pt modelId="{F7BAC431-3BB1-4F41-AE12-826D3D600FC2}">
      <dgm:prSet/>
      <dgm:spPr/>
      <dgm:t>
        <a:bodyPr/>
        <a:lstStyle/>
        <a:p>
          <a:r>
            <a:rPr lang="sv-FI"/>
            <a:t>• Det tycker inte jag heller... </a:t>
          </a:r>
          <a:endParaRPr lang="en-US"/>
        </a:p>
      </dgm:t>
    </dgm:pt>
    <dgm:pt modelId="{5BEA9768-39C6-44BC-AABF-127E8F344C34}" type="parTrans" cxnId="{1E5350EA-42B1-42AB-8D99-1555B5DC75D9}">
      <dgm:prSet/>
      <dgm:spPr/>
      <dgm:t>
        <a:bodyPr/>
        <a:lstStyle/>
        <a:p>
          <a:endParaRPr lang="en-US"/>
        </a:p>
      </dgm:t>
    </dgm:pt>
    <dgm:pt modelId="{F50513EA-C103-463F-AFE4-780FD827FC27}" type="sibTrans" cxnId="{1E5350EA-42B1-42AB-8D99-1555B5DC75D9}">
      <dgm:prSet/>
      <dgm:spPr/>
      <dgm:t>
        <a:bodyPr/>
        <a:lstStyle/>
        <a:p>
          <a:endParaRPr lang="en-US"/>
        </a:p>
      </dgm:t>
    </dgm:pt>
    <dgm:pt modelId="{63D37129-4FE3-45DC-9698-D7D8DB99D897}">
      <dgm:prSet/>
      <dgm:spPr/>
      <dgm:t>
        <a:bodyPr/>
        <a:lstStyle/>
        <a:p>
          <a:r>
            <a:rPr lang="sv-FI"/>
            <a:t>• Jag tycker om... / Jag gillar... </a:t>
          </a:r>
          <a:endParaRPr lang="en-US"/>
        </a:p>
      </dgm:t>
    </dgm:pt>
    <dgm:pt modelId="{55F3DE2F-B54A-42B3-9917-D02E89E97EF9}" type="parTrans" cxnId="{A8AFE38B-67EF-4BB2-8E76-32746B4CAAFB}">
      <dgm:prSet/>
      <dgm:spPr/>
      <dgm:t>
        <a:bodyPr/>
        <a:lstStyle/>
        <a:p>
          <a:endParaRPr lang="en-US"/>
        </a:p>
      </dgm:t>
    </dgm:pt>
    <dgm:pt modelId="{C77F1723-ACF0-4C3E-A359-18C49E51821E}" type="sibTrans" cxnId="{A8AFE38B-67EF-4BB2-8E76-32746B4CAAFB}">
      <dgm:prSet/>
      <dgm:spPr/>
      <dgm:t>
        <a:bodyPr/>
        <a:lstStyle/>
        <a:p>
          <a:endParaRPr lang="en-US"/>
        </a:p>
      </dgm:t>
    </dgm:pt>
    <dgm:pt modelId="{C7D9B153-247A-4FD8-82F2-96CB61B66415}">
      <dgm:prSet/>
      <dgm:spPr/>
      <dgm:t>
        <a:bodyPr/>
        <a:lstStyle/>
        <a:p>
          <a:r>
            <a:rPr lang="sv-FI"/>
            <a:t>• Jag tycker inte om... / Jag gillar inte... </a:t>
          </a:r>
          <a:endParaRPr lang="en-US"/>
        </a:p>
      </dgm:t>
    </dgm:pt>
    <dgm:pt modelId="{00EB31D0-0EDD-4CB5-B8D2-3D6E65C1C350}" type="parTrans" cxnId="{1FBB936A-4812-4734-A79D-428D38F068CB}">
      <dgm:prSet/>
      <dgm:spPr/>
      <dgm:t>
        <a:bodyPr/>
        <a:lstStyle/>
        <a:p>
          <a:endParaRPr lang="en-US"/>
        </a:p>
      </dgm:t>
    </dgm:pt>
    <dgm:pt modelId="{AF2726C3-43F8-4E72-BE09-B09174487BB1}" type="sibTrans" cxnId="{1FBB936A-4812-4734-A79D-428D38F068CB}">
      <dgm:prSet/>
      <dgm:spPr/>
      <dgm:t>
        <a:bodyPr/>
        <a:lstStyle/>
        <a:p>
          <a:endParaRPr lang="en-US"/>
        </a:p>
      </dgm:t>
    </dgm:pt>
    <dgm:pt modelId="{726D7292-2A54-43CB-96ED-2E417848359B}">
      <dgm:prSet/>
      <dgm:spPr/>
      <dgm:t>
        <a:bodyPr/>
        <a:lstStyle/>
        <a:p>
          <a:r>
            <a:rPr lang="sv-FI"/>
            <a:t>• Jag ska berätta för er om...</a:t>
          </a:r>
          <a:endParaRPr lang="en-US"/>
        </a:p>
      </dgm:t>
    </dgm:pt>
    <dgm:pt modelId="{95C9ED3A-A2B9-411A-AFAE-8B8B8B89BECA}" type="parTrans" cxnId="{00729076-9E95-4892-A8AB-EE887E82F0EF}">
      <dgm:prSet/>
      <dgm:spPr/>
      <dgm:t>
        <a:bodyPr/>
        <a:lstStyle/>
        <a:p>
          <a:endParaRPr lang="en-US"/>
        </a:p>
      </dgm:t>
    </dgm:pt>
    <dgm:pt modelId="{93310AF3-E606-43EE-8AE0-47AA0BAEC319}" type="sibTrans" cxnId="{00729076-9E95-4892-A8AB-EE887E82F0EF}">
      <dgm:prSet/>
      <dgm:spPr/>
      <dgm:t>
        <a:bodyPr/>
        <a:lstStyle/>
        <a:p>
          <a:endParaRPr lang="en-US"/>
        </a:p>
      </dgm:t>
    </dgm:pt>
    <dgm:pt modelId="{F05D5DCB-1E9D-4008-964E-061034787FD9}" type="pres">
      <dgm:prSet presAssocID="{5D5E3684-1621-4593-82E5-5F71AD033AE0}" presName="vert0" presStyleCnt="0">
        <dgm:presLayoutVars>
          <dgm:dir/>
          <dgm:animOne val="branch"/>
          <dgm:animLvl val="lvl"/>
        </dgm:presLayoutVars>
      </dgm:prSet>
      <dgm:spPr/>
    </dgm:pt>
    <dgm:pt modelId="{6A2F22AC-6C28-4A6B-8F7C-775E5CF42A92}" type="pres">
      <dgm:prSet presAssocID="{D79522D6-7576-4EBE-A23A-C472B3ACDDF8}" presName="thickLine" presStyleLbl="alignNode1" presStyleIdx="0" presStyleCnt="11"/>
      <dgm:spPr/>
    </dgm:pt>
    <dgm:pt modelId="{C2917965-6981-4C8B-818F-A5D00E3E0BD2}" type="pres">
      <dgm:prSet presAssocID="{D79522D6-7576-4EBE-A23A-C472B3ACDDF8}" presName="horz1" presStyleCnt="0"/>
      <dgm:spPr/>
    </dgm:pt>
    <dgm:pt modelId="{2D715093-798E-4B02-9102-0400B1BA09A8}" type="pres">
      <dgm:prSet presAssocID="{D79522D6-7576-4EBE-A23A-C472B3ACDDF8}" presName="tx1" presStyleLbl="revTx" presStyleIdx="0" presStyleCnt="11"/>
      <dgm:spPr/>
    </dgm:pt>
    <dgm:pt modelId="{32C98B3E-F6C1-445C-8566-7939561C34EC}" type="pres">
      <dgm:prSet presAssocID="{D79522D6-7576-4EBE-A23A-C472B3ACDDF8}" presName="vert1" presStyleCnt="0"/>
      <dgm:spPr/>
    </dgm:pt>
    <dgm:pt modelId="{7049E994-7C33-4B0B-B781-9D56A13DE8B2}" type="pres">
      <dgm:prSet presAssocID="{88549AF8-BB7F-455B-97D0-840F6E38198B}" presName="thickLine" presStyleLbl="alignNode1" presStyleIdx="1" presStyleCnt="11"/>
      <dgm:spPr/>
    </dgm:pt>
    <dgm:pt modelId="{1D0FED90-7D98-46B6-A31F-7AC0FA5ED9EA}" type="pres">
      <dgm:prSet presAssocID="{88549AF8-BB7F-455B-97D0-840F6E38198B}" presName="horz1" presStyleCnt="0"/>
      <dgm:spPr/>
    </dgm:pt>
    <dgm:pt modelId="{0FD54938-C458-4FB7-AF16-A33A931738B8}" type="pres">
      <dgm:prSet presAssocID="{88549AF8-BB7F-455B-97D0-840F6E38198B}" presName="tx1" presStyleLbl="revTx" presStyleIdx="1" presStyleCnt="11"/>
      <dgm:spPr/>
    </dgm:pt>
    <dgm:pt modelId="{D3DF1F73-D98D-4B55-97C8-B24D7DC2ABDD}" type="pres">
      <dgm:prSet presAssocID="{88549AF8-BB7F-455B-97D0-840F6E38198B}" presName="vert1" presStyleCnt="0"/>
      <dgm:spPr/>
    </dgm:pt>
    <dgm:pt modelId="{EEAE9299-5B07-4093-83BC-073220D1EF27}" type="pres">
      <dgm:prSet presAssocID="{8A1623BD-F17B-4C46-A58B-1EF35C8A7581}" presName="thickLine" presStyleLbl="alignNode1" presStyleIdx="2" presStyleCnt="11"/>
      <dgm:spPr/>
    </dgm:pt>
    <dgm:pt modelId="{65DCA0FD-ED01-4C76-A348-B89EBED57970}" type="pres">
      <dgm:prSet presAssocID="{8A1623BD-F17B-4C46-A58B-1EF35C8A7581}" presName="horz1" presStyleCnt="0"/>
      <dgm:spPr/>
    </dgm:pt>
    <dgm:pt modelId="{A3431115-8037-47A0-86A5-05A427DFAF2B}" type="pres">
      <dgm:prSet presAssocID="{8A1623BD-F17B-4C46-A58B-1EF35C8A7581}" presName="tx1" presStyleLbl="revTx" presStyleIdx="2" presStyleCnt="11"/>
      <dgm:spPr/>
    </dgm:pt>
    <dgm:pt modelId="{624133B3-4D66-4768-83BA-F819B6329239}" type="pres">
      <dgm:prSet presAssocID="{8A1623BD-F17B-4C46-A58B-1EF35C8A7581}" presName="vert1" presStyleCnt="0"/>
      <dgm:spPr/>
    </dgm:pt>
    <dgm:pt modelId="{5D3AA866-2445-4780-8829-9707953B8840}" type="pres">
      <dgm:prSet presAssocID="{7DBD9EB1-9250-4AA2-8790-F6272D5A8485}" presName="thickLine" presStyleLbl="alignNode1" presStyleIdx="3" presStyleCnt="11"/>
      <dgm:spPr/>
    </dgm:pt>
    <dgm:pt modelId="{AD3BE82A-2800-450D-B4D6-6EF1763E2C2D}" type="pres">
      <dgm:prSet presAssocID="{7DBD9EB1-9250-4AA2-8790-F6272D5A8485}" presName="horz1" presStyleCnt="0"/>
      <dgm:spPr/>
    </dgm:pt>
    <dgm:pt modelId="{61465370-7E70-437A-95B6-A0DCC0F1E4E3}" type="pres">
      <dgm:prSet presAssocID="{7DBD9EB1-9250-4AA2-8790-F6272D5A8485}" presName="tx1" presStyleLbl="revTx" presStyleIdx="3" presStyleCnt="11"/>
      <dgm:spPr/>
    </dgm:pt>
    <dgm:pt modelId="{A63E8DFA-E741-459E-B5AE-3A1B0D4C1668}" type="pres">
      <dgm:prSet presAssocID="{7DBD9EB1-9250-4AA2-8790-F6272D5A8485}" presName="vert1" presStyleCnt="0"/>
      <dgm:spPr/>
    </dgm:pt>
    <dgm:pt modelId="{1D27BA47-CB67-4FE4-ACA0-296D44A63DFF}" type="pres">
      <dgm:prSet presAssocID="{AA4C84AE-62FE-4B61-97BA-67738AD025EB}" presName="thickLine" presStyleLbl="alignNode1" presStyleIdx="4" presStyleCnt="11"/>
      <dgm:spPr/>
    </dgm:pt>
    <dgm:pt modelId="{0DF7C6D8-CDCB-4439-82A2-F98ED8AC0659}" type="pres">
      <dgm:prSet presAssocID="{AA4C84AE-62FE-4B61-97BA-67738AD025EB}" presName="horz1" presStyleCnt="0"/>
      <dgm:spPr/>
    </dgm:pt>
    <dgm:pt modelId="{8CB497EB-0228-4E4A-B997-66B5B7791572}" type="pres">
      <dgm:prSet presAssocID="{AA4C84AE-62FE-4B61-97BA-67738AD025EB}" presName="tx1" presStyleLbl="revTx" presStyleIdx="4" presStyleCnt="11"/>
      <dgm:spPr/>
    </dgm:pt>
    <dgm:pt modelId="{4420C339-9386-4058-BAF5-CDE85544C0A6}" type="pres">
      <dgm:prSet presAssocID="{AA4C84AE-62FE-4B61-97BA-67738AD025EB}" presName="vert1" presStyleCnt="0"/>
      <dgm:spPr/>
    </dgm:pt>
    <dgm:pt modelId="{78A1A10B-B0D1-4C1E-A0FC-FEBA5A736080}" type="pres">
      <dgm:prSet presAssocID="{ABDE309F-B481-49F2-8603-D03B7A86FF97}" presName="thickLine" presStyleLbl="alignNode1" presStyleIdx="5" presStyleCnt="11"/>
      <dgm:spPr/>
    </dgm:pt>
    <dgm:pt modelId="{313FEB09-5C95-49B8-91B2-094267E5B1BA}" type="pres">
      <dgm:prSet presAssocID="{ABDE309F-B481-49F2-8603-D03B7A86FF97}" presName="horz1" presStyleCnt="0"/>
      <dgm:spPr/>
    </dgm:pt>
    <dgm:pt modelId="{A0776681-269B-4595-AD51-2BA7B1D6D42F}" type="pres">
      <dgm:prSet presAssocID="{ABDE309F-B481-49F2-8603-D03B7A86FF97}" presName="tx1" presStyleLbl="revTx" presStyleIdx="5" presStyleCnt="11"/>
      <dgm:spPr/>
    </dgm:pt>
    <dgm:pt modelId="{318AA808-9402-4349-A322-C55BBB667744}" type="pres">
      <dgm:prSet presAssocID="{ABDE309F-B481-49F2-8603-D03B7A86FF97}" presName="vert1" presStyleCnt="0"/>
      <dgm:spPr/>
    </dgm:pt>
    <dgm:pt modelId="{B8D44668-BAEE-4C76-AB18-E98CE0B24739}" type="pres">
      <dgm:prSet presAssocID="{267D53F6-14E8-4C9C-90B8-768DD031619F}" presName="thickLine" presStyleLbl="alignNode1" presStyleIdx="6" presStyleCnt="11"/>
      <dgm:spPr/>
    </dgm:pt>
    <dgm:pt modelId="{F075A4EF-8C0D-4C22-88C3-477ECEF3A7C3}" type="pres">
      <dgm:prSet presAssocID="{267D53F6-14E8-4C9C-90B8-768DD031619F}" presName="horz1" presStyleCnt="0"/>
      <dgm:spPr/>
    </dgm:pt>
    <dgm:pt modelId="{C6F89CC0-C904-4CB7-B6D3-3D816678A99B}" type="pres">
      <dgm:prSet presAssocID="{267D53F6-14E8-4C9C-90B8-768DD031619F}" presName="tx1" presStyleLbl="revTx" presStyleIdx="6" presStyleCnt="11"/>
      <dgm:spPr/>
    </dgm:pt>
    <dgm:pt modelId="{D31C47F6-37EE-43D0-846C-9AC2A8AD8948}" type="pres">
      <dgm:prSet presAssocID="{267D53F6-14E8-4C9C-90B8-768DD031619F}" presName="vert1" presStyleCnt="0"/>
      <dgm:spPr/>
    </dgm:pt>
    <dgm:pt modelId="{3584A8D9-4CFD-4948-AE2D-C8F4CC812393}" type="pres">
      <dgm:prSet presAssocID="{F7BAC431-3BB1-4F41-AE12-826D3D600FC2}" presName="thickLine" presStyleLbl="alignNode1" presStyleIdx="7" presStyleCnt="11"/>
      <dgm:spPr/>
    </dgm:pt>
    <dgm:pt modelId="{A2459B8C-F1EF-43E7-8E66-48AFC2E0E5BB}" type="pres">
      <dgm:prSet presAssocID="{F7BAC431-3BB1-4F41-AE12-826D3D600FC2}" presName="horz1" presStyleCnt="0"/>
      <dgm:spPr/>
    </dgm:pt>
    <dgm:pt modelId="{D3425D07-DF0C-4042-9C05-375520903F6B}" type="pres">
      <dgm:prSet presAssocID="{F7BAC431-3BB1-4F41-AE12-826D3D600FC2}" presName="tx1" presStyleLbl="revTx" presStyleIdx="7" presStyleCnt="11"/>
      <dgm:spPr/>
    </dgm:pt>
    <dgm:pt modelId="{B6937797-DF22-4250-9A6B-38823455FC51}" type="pres">
      <dgm:prSet presAssocID="{F7BAC431-3BB1-4F41-AE12-826D3D600FC2}" presName="vert1" presStyleCnt="0"/>
      <dgm:spPr/>
    </dgm:pt>
    <dgm:pt modelId="{E6E10A03-1668-40AE-9DFE-51E833E2FAF6}" type="pres">
      <dgm:prSet presAssocID="{63D37129-4FE3-45DC-9698-D7D8DB99D897}" presName="thickLine" presStyleLbl="alignNode1" presStyleIdx="8" presStyleCnt="11"/>
      <dgm:spPr/>
    </dgm:pt>
    <dgm:pt modelId="{954D5E0B-7FF7-4C3B-8406-21FCCB1DB786}" type="pres">
      <dgm:prSet presAssocID="{63D37129-4FE3-45DC-9698-D7D8DB99D897}" presName="horz1" presStyleCnt="0"/>
      <dgm:spPr/>
    </dgm:pt>
    <dgm:pt modelId="{8B78EB22-39D1-49E4-ACE3-C6475C63C9E6}" type="pres">
      <dgm:prSet presAssocID="{63D37129-4FE3-45DC-9698-D7D8DB99D897}" presName="tx1" presStyleLbl="revTx" presStyleIdx="8" presStyleCnt="11"/>
      <dgm:spPr/>
    </dgm:pt>
    <dgm:pt modelId="{463970BA-20F0-4200-B01C-C8869D59B51E}" type="pres">
      <dgm:prSet presAssocID="{63D37129-4FE3-45DC-9698-D7D8DB99D897}" presName="vert1" presStyleCnt="0"/>
      <dgm:spPr/>
    </dgm:pt>
    <dgm:pt modelId="{0F68D7F7-313F-463F-BDBC-1FF3BB1F618E}" type="pres">
      <dgm:prSet presAssocID="{C7D9B153-247A-4FD8-82F2-96CB61B66415}" presName="thickLine" presStyleLbl="alignNode1" presStyleIdx="9" presStyleCnt="11"/>
      <dgm:spPr/>
    </dgm:pt>
    <dgm:pt modelId="{0700C565-8FD2-4609-B073-E5331D2A6650}" type="pres">
      <dgm:prSet presAssocID="{C7D9B153-247A-4FD8-82F2-96CB61B66415}" presName="horz1" presStyleCnt="0"/>
      <dgm:spPr/>
    </dgm:pt>
    <dgm:pt modelId="{E3B32762-93C6-4540-BE8A-DC14988687AF}" type="pres">
      <dgm:prSet presAssocID="{C7D9B153-247A-4FD8-82F2-96CB61B66415}" presName="tx1" presStyleLbl="revTx" presStyleIdx="9" presStyleCnt="11"/>
      <dgm:spPr/>
    </dgm:pt>
    <dgm:pt modelId="{B80E21FB-B519-4ECC-A4B4-AB9DC22A3962}" type="pres">
      <dgm:prSet presAssocID="{C7D9B153-247A-4FD8-82F2-96CB61B66415}" presName="vert1" presStyleCnt="0"/>
      <dgm:spPr/>
    </dgm:pt>
    <dgm:pt modelId="{2D80F46F-514B-4102-92EF-0E2AF79EDD60}" type="pres">
      <dgm:prSet presAssocID="{726D7292-2A54-43CB-96ED-2E417848359B}" presName="thickLine" presStyleLbl="alignNode1" presStyleIdx="10" presStyleCnt="11"/>
      <dgm:spPr/>
    </dgm:pt>
    <dgm:pt modelId="{7496D5BC-E231-49E5-893F-D81EC065E548}" type="pres">
      <dgm:prSet presAssocID="{726D7292-2A54-43CB-96ED-2E417848359B}" presName="horz1" presStyleCnt="0"/>
      <dgm:spPr/>
    </dgm:pt>
    <dgm:pt modelId="{1FF20D06-BD78-4C48-8027-95FB8CFB6F34}" type="pres">
      <dgm:prSet presAssocID="{726D7292-2A54-43CB-96ED-2E417848359B}" presName="tx1" presStyleLbl="revTx" presStyleIdx="10" presStyleCnt="11"/>
      <dgm:spPr/>
    </dgm:pt>
    <dgm:pt modelId="{232DB1CA-352C-4003-BE59-49F5BEA15A85}" type="pres">
      <dgm:prSet presAssocID="{726D7292-2A54-43CB-96ED-2E417848359B}" presName="vert1" presStyleCnt="0"/>
      <dgm:spPr/>
    </dgm:pt>
  </dgm:ptLst>
  <dgm:cxnLst>
    <dgm:cxn modelId="{C45CE10C-8DBE-40F6-8821-ADB74916C66E}" srcId="{5D5E3684-1621-4593-82E5-5F71AD033AE0}" destId="{88549AF8-BB7F-455B-97D0-840F6E38198B}" srcOrd="1" destOrd="0" parTransId="{2DCF6F1F-A44C-4619-98B3-550E6D1656EA}" sibTransId="{4EDD8871-27D1-4D58-9A1A-03FABCD431C2}"/>
    <dgm:cxn modelId="{126FF420-7842-46FF-9487-6A1FF3E5B902}" srcId="{5D5E3684-1621-4593-82E5-5F71AD033AE0}" destId="{D79522D6-7576-4EBE-A23A-C472B3ACDDF8}" srcOrd="0" destOrd="0" parTransId="{7EF00309-2104-404B-B30B-72BA662CECA1}" sibTransId="{CACC54D4-D5A9-4D68-AE57-F994D8343FA0}"/>
    <dgm:cxn modelId="{8F783F24-7889-4403-8FE8-6FB43F5EAD34}" srcId="{5D5E3684-1621-4593-82E5-5F71AD033AE0}" destId="{ABDE309F-B481-49F2-8603-D03B7A86FF97}" srcOrd="5" destOrd="0" parTransId="{DBD3D87B-DE8C-4665-B5F7-974E93B7088A}" sibTransId="{C1592293-B75F-4FF0-8D85-8282285A7FEC}"/>
    <dgm:cxn modelId="{7135B424-38BE-45A6-8B31-245D65B228CC}" type="presOf" srcId="{267D53F6-14E8-4C9C-90B8-768DD031619F}" destId="{C6F89CC0-C904-4CB7-B6D3-3D816678A99B}" srcOrd="0" destOrd="0" presId="urn:microsoft.com/office/officeart/2008/layout/LinedList"/>
    <dgm:cxn modelId="{1FBB936A-4812-4734-A79D-428D38F068CB}" srcId="{5D5E3684-1621-4593-82E5-5F71AD033AE0}" destId="{C7D9B153-247A-4FD8-82F2-96CB61B66415}" srcOrd="9" destOrd="0" parTransId="{00EB31D0-0EDD-4CB5-B8D2-3D6E65C1C350}" sibTransId="{AF2726C3-43F8-4E72-BE09-B09174487BB1}"/>
    <dgm:cxn modelId="{78B5766C-1898-43F0-8A80-854FE783BE11}" type="presOf" srcId="{F7BAC431-3BB1-4F41-AE12-826D3D600FC2}" destId="{D3425D07-DF0C-4042-9C05-375520903F6B}" srcOrd="0" destOrd="0" presId="urn:microsoft.com/office/officeart/2008/layout/LinedList"/>
    <dgm:cxn modelId="{9A09444E-AF06-4A03-B3C2-CEE39FB20A03}" type="presOf" srcId="{726D7292-2A54-43CB-96ED-2E417848359B}" destId="{1FF20D06-BD78-4C48-8027-95FB8CFB6F34}" srcOrd="0" destOrd="0" presId="urn:microsoft.com/office/officeart/2008/layout/LinedList"/>
    <dgm:cxn modelId="{435E9B54-3D9E-4FFC-BA31-A13DBBBCD29A}" type="presOf" srcId="{C7D9B153-247A-4FD8-82F2-96CB61B66415}" destId="{E3B32762-93C6-4540-BE8A-DC14988687AF}" srcOrd="0" destOrd="0" presId="urn:microsoft.com/office/officeart/2008/layout/LinedList"/>
    <dgm:cxn modelId="{953C0B55-475D-422B-AD37-FD9B8FBD0E79}" srcId="{5D5E3684-1621-4593-82E5-5F71AD033AE0}" destId="{8A1623BD-F17B-4C46-A58B-1EF35C8A7581}" srcOrd="2" destOrd="0" parTransId="{94F00E8A-9706-4AAE-A8BF-0DDC03ADC092}" sibTransId="{F14B3420-02F7-48D8-ACFE-81DD331A6567}"/>
    <dgm:cxn modelId="{FF64A955-35EC-4E47-A111-9D234456B564}" type="presOf" srcId="{D79522D6-7576-4EBE-A23A-C472B3ACDDF8}" destId="{2D715093-798E-4B02-9102-0400B1BA09A8}" srcOrd="0" destOrd="0" presId="urn:microsoft.com/office/officeart/2008/layout/LinedList"/>
    <dgm:cxn modelId="{00729076-9E95-4892-A8AB-EE887E82F0EF}" srcId="{5D5E3684-1621-4593-82E5-5F71AD033AE0}" destId="{726D7292-2A54-43CB-96ED-2E417848359B}" srcOrd="10" destOrd="0" parTransId="{95C9ED3A-A2B9-411A-AFAE-8B8B8B89BECA}" sibTransId="{93310AF3-E606-43EE-8AE0-47AA0BAEC319}"/>
    <dgm:cxn modelId="{359D3B83-620B-4F9D-9DB9-748A57F4A330}" type="presOf" srcId="{7DBD9EB1-9250-4AA2-8790-F6272D5A8485}" destId="{61465370-7E70-437A-95B6-A0DCC0F1E4E3}" srcOrd="0" destOrd="0" presId="urn:microsoft.com/office/officeart/2008/layout/LinedList"/>
    <dgm:cxn modelId="{A2F99588-7046-4D76-98ED-B5DA058A050F}" type="presOf" srcId="{88549AF8-BB7F-455B-97D0-840F6E38198B}" destId="{0FD54938-C458-4FB7-AF16-A33A931738B8}" srcOrd="0" destOrd="0" presId="urn:microsoft.com/office/officeart/2008/layout/LinedList"/>
    <dgm:cxn modelId="{A8AFE38B-67EF-4BB2-8E76-32746B4CAAFB}" srcId="{5D5E3684-1621-4593-82E5-5F71AD033AE0}" destId="{63D37129-4FE3-45DC-9698-D7D8DB99D897}" srcOrd="8" destOrd="0" parTransId="{55F3DE2F-B54A-42B3-9917-D02E89E97EF9}" sibTransId="{C77F1723-ACF0-4C3E-A359-18C49E51821E}"/>
    <dgm:cxn modelId="{197A4991-415D-4283-931A-12E1804BFDD9}" srcId="{5D5E3684-1621-4593-82E5-5F71AD033AE0}" destId="{7DBD9EB1-9250-4AA2-8790-F6272D5A8485}" srcOrd="3" destOrd="0" parTransId="{EE6A5471-CE3C-4A26-9713-44C3BF83D5BC}" sibTransId="{3DBA6B91-47DF-4E03-AD89-508256F24055}"/>
    <dgm:cxn modelId="{74F32BA7-18B0-48B8-B597-07A2B50A7BB7}" type="presOf" srcId="{8A1623BD-F17B-4C46-A58B-1EF35C8A7581}" destId="{A3431115-8037-47A0-86A5-05A427DFAF2B}" srcOrd="0" destOrd="0" presId="urn:microsoft.com/office/officeart/2008/layout/LinedList"/>
    <dgm:cxn modelId="{876CE2AA-F903-45E1-B78F-A4FF4F8261CF}" srcId="{5D5E3684-1621-4593-82E5-5F71AD033AE0}" destId="{267D53F6-14E8-4C9C-90B8-768DD031619F}" srcOrd="6" destOrd="0" parTransId="{5D08B4FA-9AB7-4B1E-8A08-73C535D3B20A}" sibTransId="{5213FEFB-869B-43A1-B94B-7199B2F176F5}"/>
    <dgm:cxn modelId="{E04E82AE-203A-4D40-847E-AA660BA5EDCE}" type="presOf" srcId="{AA4C84AE-62FE-4B61-97BA-67738AD025EB}" destId="{8CB497EB-0228-4E4A-B997-66B5B7791572}" srcOrd="0" destOrd="0" presId="urn:microsoft.com/office/officeart/2008/layout/LinedList"/>
    <dgm:cxn modelId="{84D7B8B7-90AD-4097-AE46-F6FB16C08C70}" srcId="{5D5E3684-1621-4593-82E5-5F71AD033AE0}" destId="{AA4C84AE-62FE-4B61-97BA-67738AD025EB}" srcOrd="4" destOrd="0" parTransId="{D3B360E8-AC62-4D8C-A8E4-B5C36F699212}" sibTransId="{E7B0606E-FFE4-4421-BBC5-8E0E8A0AFADB}"/>
    <dgm:cxn modelId="{2237E4BF-7ACB-4886-BADE-1926AF4FE613}" type="presOf" srcId="{63D37129-4FE3-45DC-9698-D7D8DB99D897}" destId="{8B78EB22-39D1-49E4-ACE3-C6475C63C9E6}" srcOrd="0" destOrd="0" presId="urn:microsoft.com/office/officeart/2008/layout/LinedList"/>
    <dgm:cxn modelId="{531AE1D5-72F4-4602-9A2C-51552B6EE095}" type="presOf" srcId="{ABDE309F-B481-49F2-8603-D03B7A86FF97}" destId="{A0776681-269B-4595-AD51-2BA7B1D6D42F}" srcOrd="0" destOrd="0" presId="urn:microsoft.com/office/officeart/2008/layout/LinedList"/>
    <dgm:cxn modelId="{E1F4D9E1-D066-4018-8192-B05DF837E862}" type="presOf" srcId="{5D5E3684-1621-4593-82E5-5F71AD033AE0}" destId="{F05D5DCB-1E9D-4008-964E-061034787FD9}" srcOrd="0" destOrd="0" presId="urn:microsoft.com/office/officeart/2008/layout/LinedList"/>
    <dgm:cxn modelId="{1E5350EA-42B1-42AB-8D99-1555B5DC75D9}" srcId="{5D5E3684-1621-4593-82E5-5F71AD033AE0}" destId="{F7BAC431-3BB1-4F41-AE12-826D3D600FC2}" srcOrd="7" destOrd="0" parTransId="{5BEA9768-39C6-44BC-AABF-127E8F344C34}" sibTransId="{F50513EA-C103-463F-AFE4-780FD827FC27}"/>
    <dgm:cxn modelId="{B5546411-9758-414D-B247-714AB5512F7D}" type="presParOf" srcId="{F05D5DCB-1E9D-4008-964E-061034787FD9}" destId="{6A2F22AC-6C28-4A6B-8F7C-775E5CF42A92}" srcOrd="0" destOrd="0" presId="urn:microsoft.com/office/officeart/2008/layout/LinedList"/>
    <dgm:cxn modelId="{85375017-52E2-48CA-82CD-330FB50C45C0}" type="presParOf" srcId="{F05D5DCB-1E9D-4008-964E-061034787FD9}" destId="{C2917965-6981-4C8B-818F-A5D00E3E0BD2}" srcOrd="1" destOrd="0" presId="urn:microsoft.com/office/officeart/2008/layout/LinedList"/>
    <dgm:cxn modelId="{F0C060F7-62ED-468A-8801-7C802101FA28}" type="presParOf" srcId="{C2917965-6981-4C8B-818F-A5D00E3E0BD2}" destId="{2D715093-798E-4B02-9102-0400B1BA09A8}" srcOrd="0" destOrd="0" presId="urn:microsoft.com/office/officeart/2008/layout/LinedList"/>
    <dgm:cxn modelId="{A8079B6B-311D-46C2-82CC-D5DF0B84539E}" type="presParOf" srcId="{C2917965-6981-4C8B-818F-A5D00E3E0BD2}" destId="{32C98B3E-F6C1-445C-8566-7939561C34EC}" srcOrd="1" destOrd="0" presId="urn:microsoft.com/office/officeart/2008/layout/LinedList"/>
    <dgm:cxn modelId="{2C069EAF-239A-410A-AA31-157672238E84}" type="presParOf" srcId="{F05D5DCB-1E9D-4008-964E-061034787FD9}" destId="{7049E994-7C33-4B0B-B781-9D56A13DE8B2}" srcOrd="2" destOrd="0" presId="urn:microsoft.com/office/officeart/2008/layout/LinedList"/>
    <dgm:cxn modelId="{4228D1BE-6692-4719-BE8A-E1B1D027A08C}" type="presParOf" srcId="{F05D5DCB-1E9D-4008-964E-061034787FD9}" destId="{1D0FED90-7D98-46B6-A31F-7AC0FA5ED9EA}" srcOrd="3" destOrd="0" presId="urn:microsoft.com/office/officeart/2008/layout/LinedList"/>
    <dgm:cxn modelId="{80E37B67-D4EC-46AB-86E1-FF094EC55315}" type="presParOf" srcId="{1D0FED90-7D98-46B6-A31F-7AC0FA5ED9EA}" destId="{0FD54938-C458-4FB7-AF16-A33A931738B8}" srcOrd="0" destOrd="0" presId="urn:microsoft.com/office/officeart/2008/layout/LinedList"/>
    <dgm:cxn modelId="{622003D1-DD73-411B-8D22-80ADE8F7CC24}" type="presParOf" srcId="{1D0FED90-7D98-46B6-A31F-7AC0FA5ED9EA}" destId="{D3DF1F73-D98D-4B55-97C8-B24D7DC2ABDD}" srcOrd="1" destOrd="0" presId="urn:microsoft.com/office/officeart/2008/layout/LinedList"/>
    <dgm:cxn modelId="{D98C0FC1-DAB0-4A12-A44F-FF20A921CA1A}" type="presParOf" srcId="{F05D5DCB-1E9D-4008-964E-061034787FD9}" destId="{EEAE9299-5B07-4093-83BC-073220D1EF27}" srcOrd="4" destOrd="0" presId="urn:microsoft.com/office/officeart/2008/layout/LinedList"/>
    <dgm:cxn modelId="{AEA0B1B5-FEC6-4A83-8C97-B865CBB76E07}" type="presParOf" srcId="{F05D5DCB-1E9D-4008-964E-061034787FD9}" destId="{65DCA0FD-ED01-4C76-A348-B89EBED57970}" srcOrd="5" destOrd="0" presId="urn:microsoft.com/office/officeart/2008/layout/LinedList"/>
    <dgm:cxn modelId="{F2806F97-8E45-4137-B5FA-D60A418C6F3D}" type="presParOf" srcId="{65DCA0FD-ED01-4C76-A348-B89EBED57970}" destId="{A3431115-8037-47A0-86A5-05A427DFAF2B}" srcOrd="0" destOrd="0" presId="urn:microsoft.com/office/officeart/2008/layout/LinedList"/>
    <dgm:cxn modelId="{FD82DA1A-7BB8-456E-817B-4BE9F062E87E}" type="presParOf" srcId="{65DCA0FD-ED01-4C76-A348-B89EBED57970}" destId="{624133B3-4D66-4768-83BA-F819B6329239}" srcOrd="1" destOrd="0" presId="urn:microsoft.com/office/officeart/2008/layout/LinedList"/>
    <dgm:cxn modelId="{BF6A4938-FDEB-4EBC-81D9-DB8D94D1075F}" type="presParOf" srcId="{F05D5DCB-1E9D-4008-964E-061034787FD9}" destId="{5D3AA866-2445-4780-8829-9707953B8840}" srcOrd="6" destOrd="0" presId="urn:microsoft.com/office/officeart/2008/layout/LinedList"/>
    <dgm:cxn modelId="{830ED26F-164C-43AE-B990-C74F4F75AA2D}" type="presParOf" srcId="{F05D5DCB-1E9D-4008-964E-061034787FD9}" destId="{AD3BE82A-2800-450D-B4D6-6EF1763E2C2D}" srcOrd="7" destOrd="0" presId="urn:microsoft.com/office/officeart/2008/layout/LinedList"/>
    <dgm:cxn modelId="{D2E743F4-4A2B-4F83-A1B4-5A0FA91CD4BF}" type="presParOf" srcId="{AD3BE82A-2800-450D-B4D6-6EF1763E2C2D}" destId="{61465370-7E70-437A-95B6-A0DCC0F1E4E3}" srcOrd="0" destOrd="0" presId="urn:microsoft.com/office/officeart/2008/layout/LinedList"/>
    <dgm:cxn modelId="{D5709D17-F37B-4FD0-8AE3-7FB5FDFF8E22}" type="presParOf" srcId="{AD3BE82A-2800-450D-B4D6-6EF1763E2C2D}" destId="{A63E8DFA-E741-459E-B5AE-3A1B0D4C1668}" srcOrd="1" destOrd="0" presId="urn:microsoft.com/office/officeart/2008/layout/LinedList"/>
    <dgm:cxn modelId="{B703A0E4-678B-451D-9373-263877157A17}" type="presParOf" srcId="{F05D5DCB-1E9D-4008-964E-061034787FD9}" destId="{1D27BA47-CB67-4FE4-ACA0-296D44A63DFF}" srcOrd="8" destOrd="0" presId="urn:microsoft.com/office/officeart/2008/layout/LinedList"/>
    <dgm:cxn modelId="{25472037-64CD-46B6-B6B6-6ABCCA567B40}" type="presParOf" srcId="{F05D5DCB-1E9D-4008-964E-061034787FD9}" destId="{0DF7C6D8-CDCB-4439-82A2-F98ED8AC0659}" srcOrd="9" destOrd="0" presId="urn:microsoft.com/office/officeart/2008/layout/LinedList"/>
    <dgm:cxn modelId="{A150728B-E89D-4AF9-B1E1-143B59F67A7E}" type="presParOf" srcId="{0DF7C6D8-CDCB-4439-82A2-F98ED8AC0659}" destId="{8CB497EB-0228-4E4A-B997-66B5B7791572}" srcOrd="0" destOrd="0" presId="urn:microsoft.com/office/officeart/2008/layout/LinedList"/>
    <dgm:cxn modelId="{0E398157-2978-4034-9939-D5514F68BDB3}" type="presParOf" srcId="{0DF7C6D8-CDCB-4439-82A2-F98ED8AC0659}" destId="{4420C339-9386-4058-BAF5-CDE85544C0A6}" srcOrd="1" destOrd="0" presId="urn:microsoft.com/office/officeart/2008/layout/LinedList"/>
    <dgm:cxn modelId="{C484F14F-C9B0-4E1C-9BC5-CEC9E0B093BC}" type="presParOf" srcId="{F05D5DCB-1E9D-4008-964E-061034787FD9}" destId="{78A1A10B-B0D1-4C1E-A0FC-FEBA5A736080}" srcOrd="10" destOrd="0" presId="urn:microsoft.com/office/officeart/2008/layout/LinedList"/>
    <dgm:cxn modelId="{19212B7F-BFBB-4363-B718-45856573FB7C}" type="presParOf" srcId="{F05D5DCB-1E9D-4008-964E-061034787FD9}" destId="{313FEB09-5C95-49B8-91B2-094267E5B1BA}" srcOrd="11" destOrd="0" presId="urn:microsoft.com/office/officeart/2008/layout/LinedList"/>
    <dgm:cxn modelId="{29FC5759-CCEF-42E0-8F58-2DA4DAC435B4}" type="presParOf" srcId="{313FEB09-5C95-49B8-91B2-094267E5B1BA}" destId="{A0776681-269B-4595-AD51-2BA7B1D6D42F}" srcOrd="0" destOrd="0" presId="urn:microsoft.com/office/officeart/2008/layout/LinedList"/>
    <dgm:cxn modelId="{CB02D6F7-3A91-4703-9931-7F8E52BA389E}" type="presParOf" srcId="{313FEB09-5C95-49B8-91B2-094267E5B1BA}" destId="{318AA808-9402-4349-A322-C55BBB667744}" srcOrd="1" destOrd="0" presId="urn:microsoft.com/office/officeart/2008/layout/LinedList"/>
    <dgm:cxn modelId="{68B26264-708B-470E-896E-48B0DA528172}" type="presParOf" srcId="{F05D5DCB-1E9D-4008-964E-061034787FD9}" destId="{B8D44668-BAEE-4C76-AB18-E98CE0B24739}" srcOrd="12" destOrd="0" presId="urn:microsoft.com/office/officeart/2008/layout/LinedList"/>
    <dgm:cxn modelId="{3BA263DB-891D-4FEC-9D40-AB3C19578FB1}" type="presParOf" srcId="{F05D5DCB-1E9D-4008-964E-061034787FD9}" destId="{F075A4EF-8C0D-4C22-88C3-477ECEF3A7C3}" srcOrd="13" destOrd="0" presId="urn:microsoft.com/office/officeart/2008/layout/LinedList"/>
    <dgm:cxn modelId="{70AB7BB1-C3EB-438D-871D-E9F0BB8ADFCA}" type="presParOf" srcId="{F075A4EF-8C0D-4C22-88C3-477ECEF3A7C3}" destId="{C6F89CC0-C904-4CB7-B6D3-3D816678A99B}" srcOrd="0" destOrd="0" presId="urn:microsoft.com/office/officeart/2008/layout/LinedList"/>
    <dgm:cxn modelId="{066C8FA9-F6D9-417E-9300-7691675CA90B}" type="presParOf" srcId="{F075A4EF-8C0D-4C22-88C3-477ECEF3A7C3}" destId="{D31C47F6-37EE-43D0-846C-9AC2A8AD8948}" srcOrd="1" destOrd="0" presId="urn:microsoft.com/office/officeart/2008/layout/LinedList"/>
    <dgm:cxn modelId="{2DB989C6-C181-4966-BDA3-DBB5EEB04EC0}" type="presParOf" srcId="{F05D5DCB-1E9D-4008-964E-061034787FD9}" destId="{3584A8D9-4CFD-4948-AE2D-C8F4CC812393}" srcOrd="14" destOrd="0" presId="urn:microsoft.com/office/officeart/2008/layout/LinedList"/>
    <dgm:cxn modelId="{EBCEB8F4-7D36-4380-91B7-9B435D10F782}" type="presParOf" srcId="{F05D5DCB-1E9D-4008-964E-061034787FD9}" destId="{A2459B8C-F1EF-43E7-8E66-48AFC2E0E5BB}" srcOrd="15" destOrd="0" presId="urn:microsoft.com/office/officeart/2008/layout/LinedList"/>
    <dgm:cxn modelId="{68847C17-6A64-4B97-A0A9-E3DC1C44C548}" type="presParOf" srcId="{A2459B8C-F1EF-43E7-8E66-48AFC2E0E5BB}" destId="{D3425D07-DF0C-4042-9C05-375520903F6B}" srcOrd="0" destOrd="0" presId="urn:microsoft.com/office/officeart/2008/layout/LinedList"/>
    <dgm:cxn modelId="{A9766266-7C74-4E2B-ABE5-5B569BA87BF7}" type="presParOf" srcId="{A2459B8C-F1EF-43E7-8E66-48AFC2E0E5BB}" destId="{B6937797-DF22-4250-9A6B-38823455FC51}" srcOrd="1" destOrd="0" presId="urn:microsoft.com/office/officeart/2008/layout/LinedList"/>
    <dgm:cxn modelId="{9C754950-3E4D-4F3A-84C2-14D2DCB9B7A5}" type="presParOf" srcId="{F05D5DCB-1E9D-4008-964E-061034787FD9}" destId="{E6E10A03-1668-40AE-9DFE-51E833E2FAF6}" srcOrd="16" destOrd="0" presId="urn:microsoft.com/office/officeart/2008/layout/LinedList"/>
    <dgm:cxn modelId="{26A89E7A-9759-4A3B-9FD1-87873B8B7E78}" type="presParOf" srcId="{F05D5DCB-1E9D-4008-964E-061034787FD9}" destId="{954D5E0B-7FF7-4C3B-8406-21FCCB1DB786}" srcOrd="17" destOrd="0" presId="urn:microsoft.com/office/officeart/2008/layout/LinedList"/>
    <dgm:cxn modelId="{C770A80C-4BEA-4C07-843D-35DF6F08EDE0}" type="presParOf" srcId="{954D5E0B-7FF7-4C3B-8406-21FCCB1DB786}" destId="{8B78EB22-39D1-49E4-ACE3-C6475C63C9E6}" srcOrd="0" destOrd="0" presId="urn:microsoft.com/office/officeart/2008/layout/LinedList"/>
    <dgm:cxn modelId="{13B19D02-E093-4541-969E-1C9DA2D0F285}" type="presParOf" srcId="{954D5E0B-7FF7-4C3B-8406-21FCCB1DB786}" destId="{463970BA-20F0-4200-B01C-C8869D59B51E}" srcOrd="1" destOrd="0" presId="urn:microsoft.com/office/officeart/2008/layout/LinedList"/>
    <dgm:cxn modelId="{888B09F4-CDE3-492F-9604-348465E5D8B5}" type="presParOf" srcId="{F05D5DCB-1E9D-4008-964E-061034787FD9}" destId="{0F68D7F7-313F-463F-BDBC-1FF3BB1F618E}" srcOrd="18" destOrd="0" presId="urn:microsoft.com/office/officeart/2008/layout/LinedList"/>
    <dgm:cxn modelId="{E83102C4-640A-43AA-8B9F-00CC3E0A849D}" type="presParOf" srcId="{F05D5DCB-1E9D-4008-964E-061034787FD9}" destId="{0700C565-8FD2-4609-B073-E5331D2A6650}" srcOrd="19" destOrd="0" presId="urn:microsoft.com/office/officeart/2008/layout/LinedList"/>
    <dgm:cxn modelId="{186AF7B0-9F61-4C91-B8C7-9DB465428474}" type="presParOf" srcId="{0700C565-8FD2-4609-B073-E5331D2A6650}" destId="{E3B32762-93C6-4540-BE8A-DC14988687AF}" srcOrd="0" destOrd="0" presId="urn:microsoft.com/office/officeart/2008/layout/LinedList"/>
    <dgm:cxn modelId="{8BC93D08-1FD6-4B59-8870-0BDAD979C9E3}" type="presParOf" srcId="{0700C565-8FD2-4609-B073-E5331D2A6650}" destId="{B80E21FB-B519-4ECC-A4B4-AB9DC22A3962}" srcOrd="1" destOrd="0" presId="urn:microsoft.com/office/officeart/2008/layout/LinedList"/>
    <dgm:cxn modelId="{2A1FABF1-A34C-4811-B770-D1BC2DEDBE84}" type="presParOf" srcId="{F05D5DCB-1E9D-4008-964E-061034787FD9}" destId="{2D80F46F-514B-4102-92EF-0E2AF79EDD60}" srcOrd="20" destOrd="0" presId="urn:microsoft.com/office/officeart/2008/layout/LinedList"/>
    <dgm:cxn modelId="{7E33A260-97F7-4A31-AD65-E8DF431341F6}" type="presParOf" srcId="{F05D5DCB-1E9D-4008-964E-061034787FD9}" destId="{7496D5BC-E231-49E5-893F-D81EC065E548}" srcOrd="21" destOrd="0" presId="urn:microsoft.com/office/officeart/2008/layout/LinedList"/>
    <dgm:cxn modelId="{BB521312-A77B-4E8B-99D0-E49FF0EC2AA8}" type="presParOf" srcId="{7496D5BC-E231-49E5-893F-D81EC065E548}" destId="{1FF20D06-BD78-4C48-8027-95FB8CFB6F34}" srcOrd="0" destOrd="0" presId="urn:microsoft.com/office/officeart/2008/layout/LinedList"/>
    <dgm:cxn modelId="{3E9236C2-AF88-4EC4-91EA-E6471C135151}" type="presParOf" srcId="{7496D5BC-E231-49E5-893F-D81EC065E548}" destId="{232DB1CA-352C-4003-BE59-49F5BEA15A8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23A34E-072B-41E4-9CEA-FD50AEA8A51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D99DB44-F0F6-4490-B380-D0A5E108E347}">
      <dgm:prSet/>
      <dgm:spPr/>
      <dgm:t>
        <a:bodyPr/>
        <a:lstStyle/>
        <a:p>
          <a:r>
            <a:rPr lang="sv-FI"/>
            <a:t>• Mitt tema i min presentation är... </a:t>
          </a:r>
          <a:endParaRPr lang="en-US"/>
        </a:p>
      </dgm:t>
    </dgm:pt>
    <dgm:pt modelId="{96202D0A-E2B8-4394-8CFE-055BAF2292AE}" type="parTrans" cxnId="{97F2E108-C20F-4490-9C8A-132D6F38C656}">
      <dgm:prSet/>
      <dgm:spPr/>
      <dgm:t>
        <a:bodyPr/>
        <a:lstStyle/>
        <a:p>
          <a:endParaRPr lang="en-US"/>
        </a:p>
      </dgm:t>
    </dgm:pt>
    <dgm:pt modelId="{69BE79B9-CAA0-4F95-82B5-949052367AF7}" type="sibTrans" cxnId="{97F2E108-C20F-4490-9C8A-132D6F38C656}">
      <dgm:prSet/>
      <dgm:spPr/>
      <dgm:t>
        <a:bodyPr/>
        <a:lstStyle/>
        <a:p>
          <a:endParaRPr lang="en-US"/>
        </a:p>
      </dgm:t>
    </dgm:pt>
    <dgm:pt modelId="{E2EB7289-9A50-4FA0-9902-8DA29CD59001}">
      <dgm:prSet/>
      <dgm:spPr/>
      <dgm:t>
        <a:bodyPr/>
        <a:lstStyle/>
        <a:p>
          <a:r>
            <a:rPr lang="sv-FI"/>
            <a:t>• Ämnet är intressant för mig eftersom... </a:t>
          </a:r>
          <a:endParaRPr lang="en-US"/>
        </a:p>
      </dgm:t>
    </dgm:pt>
    <dgm:pt modelId="{BEAD1695-CF2D-4782-92CA-198F1B95F8A3}" type="parTrans" cxnId="{3C4B8727-BA55-447B-B74C-6B35B622BB8B}">
      <dgm:prSet/>
      <dgm:spPr/>
      <dgm:t>
        <a:bodyPr/>
        <a:lstStyle/>
        <a:p>
          <a:endParaRPr lang="en-US"/>
        </a:p>
      </dgm:t>
    </dgm:pt>
    <dgm:pt modelId="{E3875ABE-7EBD-43C6-926E-2DC1D5C5DFCF}" type="sibTrans" cxnId="{3C4B8727-BA55-447B-B74C-6B35B622BB8B}">
      <dgm:prSet/>
      <dgm:spPr/>
      <dgm:t>
        <a:bodyPr/>
        <a:lstStyle/>
        <a:p>
          <a:endParaRPr lang="en-US"/>
        </a:p>
      </dgm:t>
    </dgm:pt>
    <dgm:pt modelId="{4BE97A33-DC7F-46F9-A4EC-4DD3006D272D}">
      <dgm:prSet/>
      <dgm:spPr/>
      <dgm:t>
        <a:bodyPr/>
        <a:lstStyle/>
        <a:p>
          <a:r>
            <a:rPr lang="sv-FI"/>
            <a:t>• Ni kan avbryta mig om ni har frågor... </a:t>
          </a:r>
          <a:endParaRPr lang="en-US"/>
        </a:p>
      </dgm:t>
    </dgm:pt>
    <dgm:pt modelId="{78E77FE3-C2CD-494B-BF11-21A0FB20C5BE}" type="parTrans" cxnId="{F3BFA7EA-2644-4A00-9D52-3A3C4FD9F5CF}">
      <dgm:prSet/>
      <dgm:spPr/>
      <dgm:t>
        <a:bodyPr/>
        <a:lstStyle/>
        <a:p>
          <a:endParaRPr lang="en-US"/>
        </a:p>
      </dgm:t>
    </dgm:pt>
    <dgm:pt modelId="{4614ACC4-9CCD-45A5-A8B4-676F0CF9E2DD}" type="sibTrans" cxnId="{F3BFA7EA-2644-4A00-9D52-3A3C4FD9F5CF}">
      <dgm:prSet/>
      <dgm:spPr/>
      <dgm:t>
        <a:bodyPr/>
        <a:lstStyle/>
        <a:p>
          <a:endParaRPr lang="en-US"/>
        </a:p>
      </dgm:t>
    </dgm:pt>
    <dgm:pt modelId="{4A109762-4AD1-4275-B846-CD978303498A}">
      <dgm:prSet/>
      <dgm:spPr/>
      <dgm:t>
        <a:bodyPr/>
        <a:lstStyle/>
        <a:p>
          <a:r>
            <a:rPr lang="sv-FI"/>
            <a:t>• Förstår ni? </a:t>
          </a:r>
          <a:endParaRPr lang="en-US"/>
        </a:p>
      </dgm:t>
    </dgm:pt>
    <dgm:pt modelId="{A41DB96C-2343-4F43-AF6B-6A8CD98F336B}" type="parTrans" cxnId="{6950A400-9F29-44F4-B402-B688A5B017B6}">
      <dgm:prSet/>
      <dgm:spPr/>
      <dgm:t>
        <a:bodyPr/>
        <a:lstStyle/>
        <a:p>
          <a:endParaRPr lang="en-US"/>
        </a:p>
      </dgm:t>
    </dgm:pt>
    <dgm:pt modelId="{72709B14-3019-4800-BD13-441BA74A7850}" type="sibTrans" cxnId="{6950A400-9F29-44F4-B402-B688A5B017B6}">
      <dgm:prSet/>
      <dgm:spPr/>
      <dgm:t>
        <a:bodyPr/>
        <a:lstStyle/>
        <a:p>
          <a:endParaRPr lang="en-US"/>
        </a:p>
      </dgm:t>
    </dgm:pt>
    <dgm:pt modelId="{E84A6284-8E2E-440A-B86A-F3B8408FC724}">
      <dgm:prSet/>
      <dgm:spPr/>
      <dgm:t>
        <a:bodyPr/>
        <a:lstStyle/>
        <a:p>
          <a:r>
            <a:rPr lang="sv-FI"/>
            <a:t>• Följer ni med?</a:t>
          </a:r>
          <a:endParaRPr lang="en-US"/>
        </a:p>
      </dgm:t>
    </dgm:pt>
    <dgm:pt modelId="{EA247047-93B9-4AF9-926C-0307E9FD21AB}" type="parTrans" cxnId="{4C9E30A6-622A-42FF-B9E7-8A71F19B2988}">
      <dgm:prSet/>
      <dgm:spPr/>
      <dgm:t>
        <a:bodyPr/>
        <a:lstStyle/>
        <a:p>
          <a:endParaRPr lang="en-US"/>
        </a:p>
      </dgm:t>
    </dgm:pt>
    <dgm:pt modelId="{7502A42A-CDE5-47EA-A741-09B12C6D101A}" type="sibTrans" cxnId="{4C9E30A6-622A-42FF-B9E7-8A71F19B2988}">
      <dgm:prSet/>
      <dgm:spPr/>
      <dgm:t>
        <a:bodyPr/>
        <a:lstStyle/>
        <a:p>
          <a:endParaRPr lang="en-US"/>
        </a:p>
      </dgm:t>
    </dgm:pt>
    <dgm:pt modelId="{9D7E8586-AD0B-4D16-A84C-FA4D43F6A845}">
      <dgm:prSet/>
      <dgm:spPr/>
      <dgm:t>
        <a:bodyPr/>
        <a:lstStyle/>
        <a:p>
          <a:r>
            <a:rPr lang="sv-FI"/>
            <a:t>• Till att börja med... </a:t>
          </a:r>
          <a:endParaRPr lang="en-US"/>
        </a:p>
      </dgm:t>
    </dgm:pt>
    <dgm:pt modelId="{805A81C7-3B97-4A8F-8AE0-293D2DA349D8}" type="parTrans" cxnId="{DF012879-28C9-4372-B59C-D13885D17529}">
      <dgm:prSet/>
      <dgm:spPr/>
      <dgm:t>
        <a:bodyPr/>
        <a:lstStyle/>
        <a:p>
          <a:endParaRPr lang="en-US"/>
        </a:p>
      </dgm:t>
    </dgm:pt>
    <dgm:pt modelId="{12031A7E-D384-4DDE-941A-27A72D058909}" type="sibTrans" cxnId="{DF012879-28C9-4372-B59C-D13885D17529}">
      <dgm:prSet/>
      <dgm:spPr/>
      <dgm:t>
        <a:bodyPr/>
        <a:lstStyle/>
        <a:p>
          <a:endParaRPr lang="en-US"/>
        </a:p>
      </dgm:t>
    </dgm:pt>
    <dgm:pt modelId="{31DA9FA3-9132-497E-BEAA-76AA13EB34BF}">
      <dgm:prSet/>
      <dgm:spPr/>
      <dgm:t>
        <a:bodyPr/>
        <a:lstStyle/>
        <a:p>
          <a:r>
            <a:rPr lang="sv-FI"/>
            <a:t>• Först ska jag berätta om... </a:t>
          </a:r>
          <a:endParaRPr lang="en-US"/>
        </a:p>
      </dgm:t>
    </dgm:pt>
    <dgm:pt modelId="{AE4A0925-56E3-4457-ABBC-8E22F2E70AE7}" type="parTrans" cxnId="{A64DDB5E-D40F-47E2-98EF-2A3353C19262}">
      <dgm:prSet/>
      <dgm:spPr/>
      <dgm:t>
        <a:bodyPr/>
        <a:lstStyle/>
        <a:p>
          <a:endParaRPr lang="en-US"/>
        </a:p>
      </dgm:t>
    </dgm:pt>
    <dgm:pt modelId="{AD4AAF9D-1970-4E9C-8A7C-D8B87CB91242}" type="sibTrans" cxnId="{A64DDB5E-D40F-47E2-98EF-2A3353C19262}">
      <dgm:prSet/>
      <dgm:spPr/>
      <dgm:t>
        <a:bodyPr/>
        <a:lstStyle/>
        <a:p>
          <a:endParaRPr lang="en-US"/>
        </a:p>
      </dgm:t>
    </dgm:pt>
    <dgm:pt modelId="{492CBCB3-3275-4983-BF2F-1A8AB535829C}">
      <dgm:prSet/>
      <dgm:spPr/>
      <dgm:t>
        <a:bodyPr/>
        <a:lstStyle/>
        <a:p>
          <a:r>
            <a:rPr lang="sv-FI"/>
            <a:t>• Sedan berättar jag om... </a:t>
          </a:r>
          <a:endParaRPr lang="en-US"/>
        </a:p>
      </dgm:t>
    </dgm:pt>
    <dgm:pt modelId="{964A8FF6-1E82-4D9A-AD34-C985E3EF0D5E}" type="parTrans" cxnId="{D5E921E4-E89B-48AE-B21F-BB6DCE8AC3B5}">
      <dgm:prSet/>
      <dgm:spPr/>
      <dgm:t>
        <a:bodyPr/>
        <a:lstStyle/>
        <a:p>
          <a:endParaRPr lang="en-US"/>
        </a:p>
      </dgm:t>
    </dgm:pt>
    <dgm:pt modelId="{EDE54ED4-632C-4166-87C4-A822E7ED0DCD}" type="sibTrans" cxnId="{D5E921E4-E89B-48AE-B21F-BB6DCE8AC3B5}">
      <dgm:prSet/>
      <dgm:spPr/>
      <dgm:t>
        <a:bodyPr/>
        <a:lstStyle/>
        <a:p>
          <a:endParaRPr lang="en-US"/>
        </a:p>
      </dgm:t>
    </dgm:pt>
    <dgm:pt modelId="{407C55C1-89C5-4161-B411-D0C8FDF9FB8D}">
      <dgm:prSet/>
      <dgm:spPr/>
      <dgm:t>
        <a:bodyPr/>
        <a:lstStyle/>
        <a:p>
          <a:r>
            <a:rPr lang="sv-FI"/>
            <a:t>• Avslutningsvis... / Till slutet... </a:t>
          </a:r>
          <a:endParaRPr lang="en-US"/>
        </a:p>
      </dgm:t>
    </dgm:pt>
    <dgm:pt modelId="{FA2F171E-EA1F-403D-B381-ECC26E2BC8C3}" type="parTrans" cxnId="{CC80BA99-D6B7-496D-B2C2-18E45B8DE849}">
      <dgm:prSet/>
      <dgm:spPr/>
      <dgm:t>
        <a:bodyPr/>
        <a:lstStyle/>
        <a:p>
          <a:endParaRPr lang="en-US"/>
        </a:p>
      </dgm:t>
    </dgm:pt>
    <dgm:pt modelId="{31B902F1-ADC6-4625-A96A-383C04D8CC32}" type="sibTrans" cxnId="{CC80BA99-D6B7-496D-B2C2-18E45B8DE849}">
      <dgm:prSet/>
      <dgm:spPr/>
      <dgm:t>
        <a:bodyPr/>
        <a:lstStyle/>
        <a:p>
          <a:endParaRPr lang="en-US"/>
        </a:p>
      </dgm:t>
    </dgm:pt>
    <dgm:pt modelId="{9D5D1983-FFC9-4848-AF40-E1A66E6881FD}">
      <dgm:prSet/>
      <dgm:spPr/>
      <dgm:t>
        <a:bodyPr/>
        <a:lstStyle/>
        <a:p>
          <a:r>
            <a:rPr lang="sv-FI"/>
            <a:t>• Nu är det dags för frågor och </a:t>
          </a:r>
          <a:endParaRPr lang="en-US"/>
        </a:p>
      </dgm:t>
    </dgm:pt>
    <dgm:pt modelId="{BD85A438-92F5-4CAB-A647-AD4BA24BD3C7}" type="parTrans" cxnId="{A26762C5-EDCC-4166-9316-6447469A2D72}">
      <dgm:prSet/>
      <dgm:spPr/>
      <dgm:t>
        <a:bodyPr/>
        <a:lstStyle/>
        <a:p>
          <a:endParaRPr lang="en-US"/>
        </a:p>
      </dgm:t>
    </dgm:pt>
    <dgm:pt modelId="{071930B2-CC4E-4B1F-AEC9-F48E1C1BD2C3}" type="sibTrans" cxnId="{A26762C5-EDCC-4166-9316-6447469A2D72}">
      <dgm:prSet/>
      <dgm:spPr/>
      <dgm:t>
        <a:bodyPr/>
        <a:lstStyle/>
        <a:p>
          <a:endParaRPr lang="en-US"/>
        </a:p>
      </dgm:t>
    </dgm:pt>
    <dgm:pt modelId="{6146BF41-9688-49F7-9096-5E6FD9C25644}">
      <dgm:prSet/>
      <dgm:spPr/>
      <dgm:t>
        <a:bodyPr/>
        <a:lstStyle/>
        <a:p>
          <a:r>
            <a:rPr lang="fi-FI"/>
            <a:t>kommentarer…</a:t>
          </a:r>
          <a:endParaRPr lang="en-US"/>
        </a:p>
      </dgm:t>
    </dgm:pt>
    <dgm:pt modelId="{F113BE34-B200-4F2F-8EAF-F319189F7D60}" type="parTrans" cxnId="{2C43A5D8-2DFE-4776-8745-DBA53694E1BD}">
      <dgm:prSet/>
      <dgm:spPr/>
      <dgm:t>
        <a:bodyPr/>
        <a:lstStyle/>
        <a:p>
          <a:endParaRPr lang="en-US"/>
        </a:p>
      </dgm:t>
    </dgm:pt>
    <dgm:pt modelId="{FAD90843-CE3B-49CB-A5D8-B92A57708BCE}" type="sibTrans" cxnId="{2C43A5D8-2DFE-4776-8745-DBA53694E1BD}">
      <dgm:prSet/>
      <dgm:spPr/>
      <dgm:t>
        <a:bodyPr/>
        <a:lstStyle/>
        <a:p>
          <a:endParaRPr lang="en-US"/>
        </a:p>
      </dgm:t>
    </dgm:pt>
    <dgm:pt modelId="{542B8D65-F518-48C5-9D65-F136C27A046A}" type="pres">
      <dgm:prSet presAssocID="{6223A34E-072B-41E4-9CEA-FD50AEA8A518}" presName="vert0" presStyleCnt="0">
        <dgm:presLayoutVars>
          <dgm:dir/>
          <dgm:animOne val="branch"/>
          <dgm:animLvl val="lvl"/>
        </dgm:presLayoutVars>
      </dgm:prSet>
      <dgm:spPr/>
    </dgm:pt>
    <dgm:pt modelId="{C3E6A9D5-915A-4D1B-8352-6A1A0C5F5FA2}" type="pres">
      <dgm:prSet presAssocID="{1D99DB44-F0F6-4490-B380-D0A5E108E347}" presName="thickLine" presStyleLbl="alignNode1" presStyleIdx="0" presStyleCnt="11"/>
      <dgm:spPr/>
    </dgm:pt>
    <dgm:pt modelId="{5029385F-E54F-47D1-87C7-CA0913A3A7AA}" type="pres">
      <dgm:prSet presAssocID="{1D99DB44-F0F6-4490-B380-D0A5E108E347}" presName="horz1" presStyleCnt="0"/>
      <dgm:spPr/>
    </dgm:pt>
    <dgm:pt modelId="{A3BEB50C-EADE-48C8-8E62-2953398601A2}" type="pres">
      <dgm:prSet presAssocID="{1D99DB44-F0F6-4490-B380-D0A5E108E347}" presName="tx1" presStyleLbl="revTx" presStyleIdx="0" presStyleCnt="11"/>
      <dgm:spPr/>
    </dgm:pt>
    <dgm:pt modelId="{536C0451-3E76-44CE-A9BD-C9085D38D2D2}" type="pres">
      <dgm:prSet presAssocID="{1D99DB44-F0F6-4490-B380-D0A5E108E347}" presName="vert1" presStyleCnt="0"/>
      <dgm:spPr/>
    </dgm:pt>
    <dgm:pt modelId="{343CDBF9-1AFE-4AF0-A020-176F453C0A8F}" type="pres">
      <dgm:prSet presAssocID="{E2EB7289-9A50-4FA0-9902-8DA29CD59001}" presName="thickLine" presStyleLbl="alignNode1" presStyleIdx="1" presStyleCnt="11"/>
      <dgm:spPr/>
    </dgm:pt>
    <dgm:pt modelId="{1668BCE7-D4E1-4749-8462-0F3D1B5BCF36}" type="pres">
      <dgm:prSet presAssocID="{E2EB7289-9A50-4FA0-9902-8DA29CD59001}" presName="horz1" presStyleCnt="0"/>
      <dgm:spPr/>
    </dgm:pt>
    <dgm:pt modelId="{DAEBEE47-748C-4E23-972B-C27FF8892228}" type="pres">
      <dgm:prSet presAssocID="{E2EB7289-9A50-4FA0-9902-8DA29CD59001}" presName="tx1" presStyleLbl="revTx" presStyleIdx="1" presStyleCnt="11"/>
      <dgm:spPr/>
    </dgm:pt>
    <dgm:pt modelId="{A1C79B3B-0AD6-4289-A05E-95D0DA8D8D49}" type="pres">
      <dgm:prSet presAssocID="{E2EB7289-9A50-4FA0-9902-8DA29CD59001}" presName="vert1" presStyleCnt="0"/>
      <dgm:spPr/>
    </dgm:pt>
    <dgm:pt modelId="{755CD736-C0A2-40A1-A028-FDEB79BE18DE}" type="pres">
      <dgm:prSet presAssocID="{4BE97A33-DC7F-46F9-A4EC-4DD3006D272D}" presName="thickLine" presStyleLbl="alignNode1" presStyleIdx="2" presStyleCnt="11"/>
      <dgm:spPr/>
    </dgm:pt>
    <dgm:pt modelId="{5FC7917E-B91F-4605-BF4F-3539D35B04E6}" type="pres">
      <dgm:prSet presAssocID="{4BE97A33-DC7F-46F9-A4EC-4DD3006D272D}" presName="horz1" presStyleCnt="0"/>
      <dgm:spPr/>
    </dgm:pt>
    <dgm:pt modelId="{16BEE217-B12E-4DA7-B448-801A710DDEB5}" type="pres">
      <dgm:prSet presAssocID="{4BE97A33-DC7F-46F9-A4EC-4DD3006D272D}" presName="tx1" presStyleLbl="revTx" presStyleIdx="2" presStyleCnt="11"/>
      <dgm:spPr/>
    </dgm:pt>
    <dgm:pt modelId="{1CBC9A86-B864-4682-81AC-6BE940047854}" type="pres">
      <dgm:prSet presAssocID="{4BE97A33-DC7F-46F9-A4EC-4DD3006D272D}" presName="vert1" presStyleCnt="0"/>
      <dgm:spPr/>
    </dgm:pt>
    <dgm:pt modelId="{0E57A0C5-EB8A-4F04-B2EE-CD293A5BB735}" type="pres">
      <dgm:prSet presAssocID="{4A109762-4AD1-4275-B846-CD978303498A}" presName="thickLine" presStyleLbl="alignNode1" presStyleIdx="3" presStyleCnt="11"/>
      <dgm:spPr/>
    </dgm:pt>
    <dgm:pt modelId="{68144591-B635-46CD-A3B8-F40E66ECFA06}" type="pres">
      <dgm:prSet presAssocID="{4A109762-4AD1-4275-B846-CD978303498A}" presName="horz1" presStyleCnt="0"/>
      <dgm:spPr/>
    </dgm:pt>
    <dgm:pt modelId="{A0C4FAD6-B163-4891-A417-F4F38E173DAD}" type="pres">
      <dgm:prSet presAssocID="{4A109762-4AD1-4275-B846-CD978303498A}" presName="tx1" presStyleLbl="revTx" presStyleIdx="3" presStyleCnt="11"/>
      <dgm:spPr/>
    </dgm:pt>
    <dgm:pt modelId="{25FC412F-FE8A-4582-9C52-55DAF1E0F660}" type="pres">
      <dgm:prSet presAssocID="{4A109762-4AD1-4275-B846-CD978303498A}" presName="vert1" presStyleCnt="0"/>
      <dgm:spPr/>
    </dgm:pt>
    <dgm:pt modelId="{8883400A-5710-40A6-953A-51BF35B88333}" type="pres">
      <dgm:prSet presAssocID="{E84A6284-8E2E-440A-B86A-F3B8408FC724}" presName="thickLine" presStyleLbl="alignNode1" presStyleIdx="4" presStyleCnt="11"/>
      <dgm:spPr/>
    </dgm:pt>
    <dgm:pt modelId="{A1206A99-3DD1-414C-AC30-9D05DB06178F}" type="pres">
      <dgm:prSet presAssocID="{E84A6284-8E2E-440A-B86A-F3B8408FC724}" presName="horz1" presStyleCnt="0"/>
      <dgm:spPr/>
    </dgm:pt>
    <dgm:pt modelId="{BBAA689E-F85A-4D3C-A2C7-53B996F7D0F8}" type="pres">
      <dgm:prSet presAssocID="{E84A6284-8E2E-440A-B86A-F3B8408FC724}" presName="tx1" presStyleLbl="revTx" presStyleIdx="4" presStyleCnt="11"/>
      <dgm:spPr/>
    </dgm:pt>
    <dgm:pt modelId="{46FE7426-707B-4C68-9DCC-94156E322867}" type="pres">
      <dgm:prSet presAssocID="{E84A6284-8E2E-440A-B86A-F3B8408FC724}" presName="vert1" presStyleCnt="0"/>
      <dgm:spPr/>
    </dgm:pt>
    <dgm:pt modelId="{EAD5B34B-2540-433E-BB3E-15A01C5B7EA9}" type="pres">
      <dgm:prSet presAssocID="{9D7E8586-AD0B-4D16-A84C-FA4D43F6A845}" presName="thickLine" presStyleLbl="alignNode1" presStyleIdx="5" presStyleCnt="11"/>
      <dgm:spPr/>
    </dgm:pt>
    <dgm:pt modelId="{B4CF98F8-58EA-460B-A219-BD76F0B14552}" type="pres">
      <dgm:prSet presAssocID="{9D7E8586-AD0B-4D16-A84C-FA4D43F6A845}" presName="horz1" presStyleCnt="0"/>
      <dgm:spPr/>
    </dgm:pt>
    <dgm:pt modelId="{E6006CFC-F048-492D-9D6D-0E24C9FF6B66}" type="pres">
      <dgm:prSet presAssocID="{9D7E8586-AD0B-4D16-A84C-FA4D43F6A845}" presName="tx1" presStyleLbl="revTx" presStyleIdx="5" presStyleCnt="11"/>
      <dgm:spPr/>
    </dgm:pt>
    <dgm:pt modelId="{472882A2-88DA-43E4-A8BE-138AF2A80A7C}" type="pres">
      <dgm:prSet presAssocID="{9D7E8586-AD0B-4D16-A84C-FA4D43F6A845}" presName="vert1" presStyleCnt="0"/>
      <dgm:spPr/>
    </dgm:pt>
    <dgm:pt modelId="{9C57E477-8593-498B-8678-D56A0CF09233}" type="pres">
      <dgm:prSet presAssocID="{31DA9FA3-9132-497E-BEAA-76AA13EB34BF}" presName="thickLine" presStyleLbl="alignNode1" presStyleIdx="6" presStyleCnt="11"/>
      <dgm:spPr/>
    </dgm:pt>
    <dgm:pt modelId="{8E2FBA34-77CA-407B-90E0-F6415D2D3441}" type="pres">
      <dgm:prSet presAssocID="{31DA9FA3-9132-497E-BEAA-76AA13EB34BF}" presName="horz1" presStyleCnt="0"/>
      <dgm:spPr/>
    </dgm:pt>
    <dgm:pt modelId="{292FBC26-0CE4-43D4-989F-F3838907D7E2}" type="pres">
      <dgm:prSet presAssocID="{31DA9FA3-9132-497E-BEAA-76AA13EB34BF}" presName="tx1" presStyleLbl="revTx" presStyleIdx="6" presStyleCnt="11"/>
      <dgm:spPr/>
    </dgm:pt>
    <dgm:pt modelId="{7B67C1B3-71DE-4EF0-9FE7-735356C53D45}" type="pres">
      <dgm:prSet presAssocID="{31DA9FA3-9132-497E-BEAA-76AA13EB34BF}" presName="vert1" presStyleCnt="0"/>
      <dgm:spPr/>
    </dgm:pt>
    <dgm:pt modelId="{5C09AB74-D567-4254-917F-7DBA812B4EC4}" type="pres">
      <dgm:prSet presAssocID="{492CBCB3-3275-4983-BF2F-1A8AB535829C}" presName="thickLine" presStyleLbl="alignNode1" presStyleIdx="7" presStyleCnt="11"/>
      <dgm:spPr/>
    </dgm:pt>
    <dgm:pt modelId="{0FA98EB9-A67F-44BE-83D8-1A7B64AE671D}" type="pres">
      <dgm:prSet presAssocID="{492CBCB3-3275-4983-BF2F-1A8AB535829C}" presName="horz1" presStyleCnt="0"/>
      <dgm:spPr/>
    </dgm:pt>
    <dgm:pt modelId="{94197F09-4C1C-4921-BE4C-4774273A161A}" type="pres">
      <dgm:prSet presAssocID="{492CBCB3-3275-4983-BF2F-1A8AB535829C}" presName="tx1" presStyleLbl="revTx" presStyleIdx="7" presStyleCnt="11"/>
      <dgm:spPr/>
    </dgm:pt>
    <dgm:pt modelId="{2911920C-5D40-48AA-841C-D4F735F5BFC2}" type="pres">
      <dgm:prSet presAssocID="{492CBCB3-3275-4983-BF2F-1A8AB535829C}" presName="vert1" presStyleCnt="0"/>
      <dgm:spPr/>
    </dgm:pt>
    <dgm:pt modelId="{C9A72D0F-6845-4E27-9B55-5C7D2ED0C61B}" type="pres">
      <dgm:prSet presAssocID="{407C55C1-89C5-4161-B411-D0C8FDF9FB8D}" presName="thickLine" presStyleLbl="alignNode1" presStyleIdx="8" presStyleCnt="11"/>
      <dgm:spPr/>
    </dgm:pt>
    <dgm:pt modelId="{8269FCCF-462D-47FD-925C-15772FDF1171}" type="pres">
      <dgm:prSet presAssocID="{407C55C1-89C5-4161-B411-D0C8FDF9FB8D}" presName="horz1" presStyleCnt="0"/>
      <dgm:spPr/>
    </dgm:pt>
    <dgm:pt modelId="{7E0FC91D-DE8C-48B9-BB12-D99E66D3180C}" type="pres">
      <dgm:prSet presAssocID="{407C55C1-89C5-4161-B411-D0C8FDF9FB8D}" presName="tx1" presStyleLbl="revTx" presStyleIdx="8" presStyleCnt="11"/>
      <dgm:spPr/>
    </dgm:pt>
    <dgm:pt modelId="{4650383F-2D0D-42F0-B311-84B013CA7F33}" type="pres">
      <dgm:prSet presAssocID="{407C55C1-89C5-4161-B411-D0C8FDF9FB8D}" presName="vert1" presStyleCnt="0"/>
      <dgm:spPr/>
    </dgm:pt>
    <dgm:pt modelId="{50C328DD-19ED-4F67-AF15-EEA1CE0273E4}" type="pres">
      <dgm:prSet presAssocID="{9D5D1983-FFC9-4848-AF40-E1A66E6881FD}" presName="thickLine" presStyleLbl="alignNode1" presStyleIdx="9" presStyleCnt="11"/>
      <dgm:spPr/>
    </dgm:pt>
    <dgm:pt modelId="{81565EB9-8DA5-4494-BE63-5223D6652F49}" type="pres">
      <dgm:prSet presAssocID="{9D5D1983-FFC9-4848-AF40-E1A66E6881FD}" presName="horz1" presStyleCnt="0"/>
      <dgm:spPr/>
    </dgm:pt>
    <dgm:pt modelId="{68E3094F-52CB-4C9D-A1CE-8292BD637773}" type="pres">
      <dgm:prSet presAssocID="{9D5D1983-FFC9-4848-AF40-E1A66E6881FD}" presName="tx1" presStyleLbl="revTx" presStyleIdx="9" presStyleCnt="11"/>
      <dgm:spPr/>
    </dgm:pt>
    <dgm:pt modelId="{7ECD06A6-FD0A-4D61-A5ED-1869EE6B4363}" type="pres">
      <dgm:prSet presAssocID="{9D5D1983-FFC9-4848-AF40-E1A66E6881FD}" presName="vert1" presStyleCnt="0"/>
      <dgm:spPr/>
    </dgm:pt>
    <dgm:pt modelId="{4C36983B-C78C-41ED-A82D-0DA41B6AE4A2}" type="pres">
      <dgm:prSet presAssocID="{6146BF41-9688-49F7-9096-5E6FD9C25644}" presName="thickLine" presStyleLbl="alignNode1" presStyleIdx="10" presStyleCnt="11"/>
      <dgm:spPr/>
    </dgm:pt>
    <dgm:pt modelId="{E575B8FF-074A-414C-B4C4-792E1C6A7DF3}" type="pres">
      <dgm:prSet presAssocID="{6146BF41-9688-49F7-9096-5E6FD9C25644}" presName="horz1" presStyleCnt="0"/>
      <dgm:spPr/>
    </dgm:pt>
    <dgm:pt modelId="{E10386D9-4B92-44C1-AE10-DC97562C9635}" type="pres">
      <dgm:prSet presAssocID="{6146BF41-9688-49F7-9096-5E6FD9C25644}" presName="tx1" presStyleLbl="revTx" presStyleIdx="10" presStyleCnt="11"/>
      <dgm:spPr/>
    </dgm:pt>
    <dgm:pt modelId="{32D125AA-48A4-48BD-8AEE-6DB24FB60F70}" type="pres">
      <dgm:prSet presAssocID="{6146BF41-9688-49F7-9096-5E6FD9C25644}" presName="vert1" presStyleCnt="0"/>
      <dgm:spPr/>
    </dgm:pt>
  </dgm:ptLst>
  <dgm:cxnLst>
    <dgm:cxn modelId="{6950A400-9F29-44F4-B402-B688A5B017B6}" srcId="{6223A34E-072B-41E4-9CEA-FD50AEA8A518}" destId="{4A109762-4AD1-4275-B846-CD978303498A}" srcOrd="3" destOrd="0" parTransId="{A41DB96C-2343-4F43-AF6B-6A8CD98F336B}" sibTransId="{72709B14-3019-4800-BD13-441BA74A7850}"/>
    <dgm:cxn modelId="{97F2E108-C20F-4490-9C8A-132D6F38C656}" srcId="{6223A34E-072B-41E4-9CEA-FD50AEA8A518}" destId="{1D99DB44-F0F6-4490-B380-D0A5E108E347}" srcOrd="0" destOrd="0" parTransId="{96202D0A-E2B8-4394-8CFE-055BAF2292AE}" sibTransId="{69BE79B9-CAA0-4F95-82B5-949052367AF7}"/>
    <dgm:cxn modelId="{3C4B8727-BA55-447B-B74C-6B35B622BB8B}" srcId="{6223A34E-072B-41E4-9CEA-FD50AEA8A518}" destId="{E2EB7289-9A50-4FA0-9902-8DA29CD59001}" srcOrd="1" destOrd="0" parTransId="{BEAD1695-CF2D-4782-92CA-198F1B95F8A3}" sibTransId="{E3875ABE-7EBD-43C6-926E-2DC1D5C5DFCF}"/>
    <dgm:cxn modelId="{6F059530-C517-43DE-9242-FF3FB41261A2}" type="presOf" srcId="{E2EB7289-9A50-4FA0-9902-8DA29CD59001}" destId="{DAEBEE47-748C-4E23-972B-C27FF8892228}" srcOrd="0" destOrd="0" presId="urn:microsoft.com/office/officeart/2008/layout/LinedList"/>
    <dgm:cxn modelId="{3A7EE13F-3EE2-4819-B1DE-9CEA7D45A63E}" type="presOf" srcId="{6146BF41-9688-49F7-9096-5E6FD9C25644}" destId="{E10386D9-4B92-44C1-AE10-DC97562C9635}" srcOrd="0" destOrd="0" presId="urn:microsoft.com/office/officeart/2008/layout/LinedList"/>
    <dgm:cxn modelId="{A64DDB5E-D40F-47E2-98EF-2A3353C19262}" srcId="{6223A34E-072B-41E4-9CEA-FD50AEA8A518}" destId="{31DA9FA3-9132-497E-BEAA-76AA13EB34BF}" srcOrd="6" destOrd="0" parTransId="{AE4A0925-56E3-4457-ABBC-8E22F2E70AE7}" sibTransId="{AD4AAF9D-1970-4E9C-8A7C-D8B87CB91242}"/>
    <dgm:cxn modelId="{9EF85B41-D4B2-4024-953F-6EB4D1208DBD}" type="presOf" srcId="{4A109762-4AD1-4275-B846-CD978303498A}" destId="{A0C4FAD6-B163-4891-A417-F4F38E173DAD}" srcOrd="0" destOrd="0" presId="urn:microsoft.com/office/officeart/2008/layout/LinedList"/>
    <dgm:cxn modelId="{B0F17B63-42BA-4E50-A6D6-1020EADCF8E6}" type="presOf" srcId="{9D5D1983-FFC9-4848-AF40-E1A66E6881FD}" destId="{68E3094F-52CB-4C9D-A1CE-8292BD637773}" srcOrd="0" destOrd="0" presId="urn:microsoft.com/office/officeart/2008/layout/LinedList"/>
    <dgm:cxn modelId="{0F0FFB67-9938-4BFF-9088-D804898C9CF5}" type="presOf" srcId="{31DA9FA3-9132-497E-BEAA-76AA13EB34BF}" destId="{292FBC26-0CE4-43D4-989F-F3838907D7E2}" srcOrd="0" destOrd="0" presId="urn:microsoft.com/office/officeart/2008/layout/LinedList"/>
    <dgm:cxn modelId="{DCAB446F-DF24-4B68-93E0-F08AE99AF6A9}" type="presOf" srcId="{4BE97A33-DC7F-46F9-A4EC-4DD3006D272D}" destId="{16BEE217-B12E-4DA7-B448-801A710DDEB5}" srcOrd="0" destOrd="0" presId="urn:microsoft.com/office/officeart/2008/layout/LinedList"/>
    <dgm:cxn modelId="{DF012879-28C9-4372-B59C-D13885D17529}" srcId="{6223A34E-072B-41E4-9CEA-FD50AEA8A518}" destId="{9D7E8586-AD0B-4D16-A84C-FA4D43F6A845}" srcOrd="5" destOrd="0" parTransId="{805A81C7-3B97-4A8F-8AE0-293D2DA349D8}" sibTransId="{12031A7E-D384-4DDE-941A-27A72D058909}"/>
    <dgm:cxn modelId="{058BFC7C-F665-464C-AC25-6F1B7463010F}" type="presOf" srcId="{6223A34E-072B-41E4-9CEA-FD50AEA8A518}" destId="{542B8D65-F518-48C5-9D65-F136C27A046A}" srcOrd="0" destOrd="0" presId="urn:microsoft.com/office/officeart/2008/layout/LinedList"/>
    <dgm:cxn modelId="{DFDA5099-192A-4ADF-A1BC-321712D98C5D}" type="presOf" srcId="{1D99DB44-F0F6-4490-B380-D0A5E108E347}" destId="{A3BEB50C-EADE-48C8-8E62-2953398601A2}" srcOrd="0" destOrd="0" presId="urn:microsoft.com/office/officeart/2008/layout/LinedList"/>
    <dgm:cxn modelId="{CC80BA99-D6B7-496D-B2C2-18E45B8DE849}" srcId="{6223A34E-072B-41E4-9CEA-FD50AEA8A518}" destId="{407C55C1-89C5-4161-B411-D0C8FDF9FB8D}" srcOrd="8" destOrd="0" parTransId="{FA2F171E-EA1F-403D-B381-ECC26E2BC8C3}" sibTransId="{31B902F1-ADC6-4625-A96A-383C04D8CC32}"/>
    <dgm:cxn modelId="{4C9E30A6-622A-42FF-B9E7-8A71F19B2988}" srcId="{6223A34E-072B-41E4-9CEA-FD50AEA8A518}" destId="{E84A6284-8E2E-440A-B86A-F3B8408FC724}" srcOrd="4" destOrd="0" parTransId="{EA247047-93B9-4AF9-926C-0307E9FD21AB}" sibTransId="{7502A42A-CDE5-47EA-A741-09B12C6D101A}"/>
    <dgm:cxn modelId="{A26762C5-EDCC-4166-9316-6447469A2D72}" srcId="{6223A34E-072B-41E4-9CEA-FD50AEA8A518}" destId="{9D5D1983-FFC9-4848-AF40-E1A66E6881FD}" srcOrd="9" destOrd="0" parTransId="{BD85A438-92F5-4CAB-A647-AD4BA24BD3C7}" sibTransId="{071930B2-CC4E-4B1F-AEC9-F48E1C1BD2C3}"/>
    <dgm:cxn modelId="{05EB59D7-E11C-45F3-AE3B-8639E3357129}" type="presOf" srcId="{9D7E8586-AD0B-4D16-A84C-FA4D43F6A845}" destId="{E6006CFC-F048-492D-9D6D-0E24C9FF6B66}" srcOrd="0" destOrd="0" presId="urn:microsoft.com/office/officeart/2008/layout/LinedList"/>
    <dgm:cxn modelId="{2C43A5D8-2DFE-4776-8745-DBA53694E1BD}" srcId="{6223A34E-072B-41E4-9CEA-FD50AEA8A518}" destId="{6146BF41-9688-49F7-9096-5E6FD9C25644}" srcOrd="10" destOrd="0" parTransId="{F113BE34-B200-4F2F-8EAF-F319189F7D60}" sibTransId="{FAD90843-CE3B-49CB-A5D8-B92A57708BCE}"/>
    <dgm:cxn modelId="{D5E921E4-E89B-48AE-B21F-BB6DCE8AC3B5}" srcId="{6223A34E-072B-41E4-9CEA-FD50AEA8A518}" destId="{492CBCB3-3275-4983-BF2F-1A8AB535829C}" srcOrd="7" destOrd="0" parTransId="{964A8FF6-1E82-4D9A-AD34-C985E3EF0D5E}" sibTransId="{EDE54ED4-632C-4166-87C4-A822E7ED0DCD}"/>
    <dgm:cxn modelId="{C3091EE7-1FD1-4F3F-80E1-A17E32FA5B64}" type="presOf" srcId="{492CBCB3-3275-4983-BF2F-1A8AB535829C}" destId="{94197F09-4C1C-4921-BE4C-4774273A161A}" srcOrd="0" destOrd="0" presId="urn:microsoft.com/office/officeart/2008/layout/LinedList"/>
    <dgm:cxn modelId="{64BA2FEA-49DF-4E17-B1FE-7EF4D1BA45E5}" type="presOf" srcId="{E84A6284-8E2E-440A-B86A-F3B8408FC724}" destId="{BBAA689E-F85A-4D3C-A2C7-53B996F7D0F8}" srcOrd="0" destOrd="0" presId="urn:microsoft.com/office/officeart/2008/layout/LinedList"/>
    <dgm:cxn modelId="{F3BFA7EA-2644-4A00-9D52-3A3C4FD9F5CF}" srcId="{6223A34E-072B-41E4-9CEA-FD50AEA8A518}" destId="{4BE97A33-DC7F-46F9-A4EC-4DD3006D272D}" srcOrd="2" destOrd="0" parTransId="{78E77FE3-C2CD-494B-BF11-21A0FB20C5BE}" sibTransId="{4614ACC4-9CCD-45A5-A8B4-676F0CF9E2DD}"/>
    <dgm:cxn modelId="{925421FA-24C1-4D5E-BED5-FB04D415018D}" type="presOf" srcId="{407C55C1-89C5-4161-B411-D0C8FDF9FB8D}" destId="{7E0FC91D-DE8C-48B9-BB12-D99E66D3180C}" srcOrd="0" destOrd="0" presId="urn:microsoft.com/office/officeart/2008/layout/LinedList"/>
    <dgm:cxn modelId="{8E931685-B312-41BE-A91F-8EFC42280218}" type="presParOf" srcId="{542B8D65-F518-48C5-9D65-F136C27A046A}" destId="{C3E6A9D5-915A-4D1B-8352-6A1A0C5F5FA2}" srcOrd="0" destOrd="0" presId="urn:microsoft.com/office/officeart/2008/layout/LinedList"/>
    <dgm:cxn modelId="{F5587A92-80FE-45E9-93D9-FE517AFDBB58}" type="presParOf" srcId="{542B8D65-F518-48C5-9D65-F136C27A046A}" destId="{5029385F-E54F-47D1-87C7-CA0913A3A7AA}" srcOrd="1" destOrd="0" presId="urn:microsoft.com/office/officeart/2008/layout/LinedList"/>
    <dgm:cxn modelId="{180710F8-D700-4C21-91F0-79D59C3F0503}" type="presParOf" srcId="{5029385F-E54F-47D1-87C7-CA0913A3A7AA}" destId="{A3BEB50C-EADE-48C8-8E62-2953398601A2}" srcOrd="0" destOrd="0" presId="urn:microsoft.com/office/officeart/2008/layout/LinedList"/>
    <dgm:cxn modelId="{6CFC32BF-FC5C-4AAC-BDF8-5D9D36AC7459}" type="presParOf" srcId="{5029385F-E54F-47D1-87C7-CA0913A3A7AA}" destId="{536C0451-3E76-44CE-A9BD-C9085D38D2D2}" srcOrd="1" destOrd="0" presId="urn:microsoft.com/office/officeart/2008/layout/LinedList"/>
    <dgm:cxn modelId="{A4F0E60A-FC1D-410E-9F94-E225ED3BA7AD}" type="presParOf" srcId="{542B8D65-F518-48C5-9D65-F136C27A046A}" destId="{343CDBF9-1AFE-4AF0-A020-176F453C0A8F}" srcOrd="2" destOrd="0" presId="urn:microsoft.com/office/officeart/2008/layout/LinedList"/>
    <dgm:cxn modelId="{9E5D7BC6-39A3-452E-B979-949C84288DAC}" type="presParOf" srcId="{542B8D65-F518-48C5-9D65-F136C27A046A}" destId="{1668BCE7-D4E1-4749-8462-0F3D1B5BCF36}" srcOrd="3" destOrd="0" presId="urn:microsoft.com/office/officeart/2008/layout/LinedList"/>
    <dgm:cxn modelId="{DCC6DA93-5609-4292-A87D-3799F9A98CB5}" type="presParOf" srcId="{1668BCE7-D4E1-4749-8462-0F3D1B5BCF36}" destId="{DAEBEE47-748C-4E23-972B-C27FF8892228}" srcOrd="0" destOrd="0" presId="urn:microsoft.com/office/officeart/2008/layout/LinedList"/>
    <dgm:cxn modelId="{540C8627-C917-4DE7-8E2A-9E2F47A34E83}" type="presParOf" srcId="{1668BCE7-D4E1-4749-8462-0F3D1B5BCF36}" destId="{A1C79B3B-0AD6-4289-A05E-95D0DA8D8D49}" srcOrd="1" destOrd="0" presId="urn:microsoft.com/office/officeart/2008/layout/LinedList"/>
    <dgm:cxn modelId="{E3D4947A-FE5C-4768-B485-F03116EEFF0E}" type="presParOf" srcId="{542B8D65-F518-48C5-9D65-F136C27A046A}" destId="{755CD736-C0A2-40A1-A028-FDEB79BE18DE}" srcOrd="4" destOrd="0" presId="urn:microsoft.com/office/officeart/2008/layout/LinedList"/>
    <dgm:cxn modelId="{F58EDA1E-38E8-4A01-BB6C-92F08254DA4D}" type="presParOf" srcId="{542B8D65-F518-48C5-9D65-F136C27A046A}" destId="{5FC7917E-B91F-4605-BF4F-3539D35B04E6}" srcOrd="5" destOrd="0" presId="urn:microsoft.com/office/officeart/2008/layout/LinedList"/>
    <dgm:cxn modelId="{D5590EE6-324A-4A38-BA10-F9B2522D0919}" type="presParOf" srcId="{5FC7917E-B91F-4605-BF4F-3539D35B04E6}" destId="{16BEE217-B12E-4DA7-B448-801A710DDEB5}" srcOrd="0" destOrd="0" presId="urn:microsoft.com/office/officeart/2008/layout/LinedList"/>
    <dgm:cxn modelId="{25794960-82B6-49C6-BE58-190CCFFB7AD6}" type="presParOf" srcId="{5FC7917E-B91F-4605-BF4F-3539D35B04E6}" destId="{1CBC9A86-B864-4682-81AC-6BE940047854}" srcOrd="1" destOrd="0" presId="urn:microsoft.com/office/officeart/2008/layout/LinedList"/>
    <dgm:cxn modelId="{3665EBA2-4940-4B88-B4E3-6BA9045A43F9}" type="presParOf" srcId="{542B8D65-F518-48C5-9D65-F136C27A046A}" destId="{0E57A0C5-EB8A-4F04-B2EE-CD293A5BB735}" srcOrd="6" destOrd="0" presId="urn:microsoft.com/office/officeart/2008/layout/LinedList"/>
    <dgm:cxn modelId="{734B869C-B8C6-4501-9472-C521703F6293}" type="presParOf" srcId="{542B8D65-F518-48C5-9D65-F136C27A046A}" destId="{68144591-B635-46CD-A3B8-F40E66ECFA06}" srcOrd="7" destOrd="0" presId="urn:microsoft.com/office/officeart/2008/layout/LinedList"/>
    <dgm:cxn modelId="{20DEACCA-E8D6-46AD-B359-0DEE703AA5F2}" type="presParOf" srcId="{68144591-B635-46CD-A3B8-F40E66ECFA06}" destId="{A0C4FAD6-B163-4891-A417-F4F38E173DAD}" srcOrd="0" destOrd="0" presId="urn:microsoft.com/office/officeart/2008/layout/LinedList"/>
    <dgm:cxn modelId="{1053039B-447B-4ED7-ABAC-A99AAEF68C70}" type="presParOf" srcId="{68144591-B635-46CD-A3B8-F40E66ECFA06}" destId="{25FC412F-FE8A-4582-9C52-55DAF1E0F660}" srcOrd="1" destOrd="0" presId="urn:microsoft.com/office/officeart/2008/layout/LinedList"/>
    <dgm:cxn modelId="{0DB5A8A0-BE61-4FF1-876F-4D887B96EDFA}" type="presParOf" srcId="{542B8D65-F518-48C5-9D65-F136C27A046A}" destId="{8883400A-5710-40A6-953A-51BF35B88333}" srcOrd="8" destOrd="0" presId="urn:microsoft.com/office/officeart/2008/layout/LinedList"/>
    <dgm:cxn modelId="{6733DBE7-FB91-4EB8-BEC7-4741AC009A73}" type="presParOf" srcId="{542B8D65-F518-48C5-9D65-F136C27A046A}" destId="{A1206A99-3DD1-414C-AC30-9D05DB06178F}" srcOrd="9" destOrd="0" presId="urn:microsoft.com/office/officeart/2008/layout/LinedList"/>
    <dgm:cxn modelId="{6DC2BDE0-B8FB-4C5C-BA8E-8E220F73A45B}" type="presParOf" srcId="{A1206A99-3DD1-414C-AC30-9D05DB06178F}" destId="{BBAA689E-F85A-4D3C-A2C7-53B996F7D0F8}" srcOrd="0" destOrd="0" presId="urn:microsoft.com/office/officeart/2008/layout/LinedList"/>
    <dgm:cxn modelId="{BF4DAC5E-708F-43E1-B767-4B8B0FFBCE7B}" type="presParOf" srcId="{A1206A99-3DD1-414C-AC30-9D05DB06178F}" destId="{46FE7426-707B-4C68-9DCC-94156E322867}" srcOrd="1" destOrd="0" presId="urn:microsoft.com/office/officeart/2008/layout/LinedList"/>
    <dgm:cxn modelId="{67F11DA1-251A-413C-A2AD-D802784A1A62}" type="presParOf" srcId="{542B8D65-F518-48C5-9D65-F136C27A046A}" destId="{EAD5B34B-2540-433E-BB3E-15A01C5B7EA9}" srcOrd="10" destOrd="0" presId="urn:microsoft.com/office/officeart/2008/layout/LinedList"/>
    <dgm:cxn modelId="{7DC95E00-1403-4AB5-BC0F-4C9F33533837}" type="presParOf" srcId="{542B8D65-F518-48C5-9D65-F136C27A046A}" destId="{B4CF98F8-58EA-460B-A219-BD76F0B14552}" srcOrd="11" destOrd="0" presId="urn:microsoft.com/office/officeart/2008/layout/LinedList"/>
    <dgm:cxn modelId="{FFB236A7-BCE8-423E-80B9-B622ACAA1F3F}" type="presParOf" srcId="{B4CF98F8-58EA-460B-A219-BD76F0B14552}" destId="{E6006CFC-F048-492D-9D6D-0E24C9FF6B66}" srcOrd="0" destOrd="0" presId="urn:microsoft.com/office/officeart/2008/layout/LinedList"/>
    <dgm:cxn modelId="{683E9546-F2F4-4777-A8D5-A231FCA5FFB1}" type="presParOf" srcId="{B4CF98F8-58EA-460B-A219-BD76F0B14552}" destId="{472882A2-88DA-43E4-A8BE-138AF2A80A7C}" srcOrd="1" destOrd="0" presId="urn:microsoft.com/office/officeart/2008/layout/LinedList"/>
    <dgm:cxn modelId="{49780B26-3D37-45AE-A172-B22A7682BE61}" type="presParOf" srcId="{542B8D65-F518-48C5-9D65-F136C27A046A}" destId="{9C57E477-8593-498B-8678-D56A0CF09233}" srcOrd="12" destOrd="0" presId="urn:microsoft.com/office/officeart/2008/layout/LinedList"/>
    <dgm:cxn modelId="{96E48FE9-8D65-49C7-84A8-AAAFD54E2C25}" type="presParOf" srcId="{542B8D65-F518-48C5-9D65-F136C27A046A}" destId="{8E2FBA34-77CA-407B-90E0-F6415D2D3441}" srcOrd="13" destOrd="0" presId="urn:microsoft.com/office/officeart/2008/layout/LinedList"/>
    <dgm:cxn modelId="{CE0F394A-0DED-4DBB-B2CD-752AEF443B64}" type="presParOf" srcId="{8E2FBA34-77CA-407B-90E0-F6415D2D3441}" destId="{292FBC26-0CE4-43D4-989F-F3838907D7E2}" srcOrd="0" destOrd="0" presId="urn:microsoft.com/office/officeart/2008/layout/LinedList"/>
    <dgm:cxn modelId="{1E45B07A-EB2D-4025-A7D2-DF8522704B5A}" type="presParOf" srcId="{8E2FBA34-77CA-407B-90E0-F6415D2D3441}" destId="{7B67C1B3-71DE-4EF0-9FE7-735356C53D45}" srcOrd="1" destOrd="0" presId="urn:microsoft.com/office/officeart/2008/layout/LinedList"/>
    <dgm:cxn modelId="{E003A804-7D68-42FD-A806-021870624EDB}" type="presParOf" srcId="{542B8D65-F518-48C5-9D65-F136C27A046A}" destId="{5C09AB74-D567-4254-917F-7DBA812B4EC4}" srcOrd="14" destOrd="0" presId="urn:microsoft.com/office/officeart/2008/layout/LinedList"/>
    <dgm:cxn modelId="{624F85AA-0BEF-4ECA-BA49-C2BEC4209C25}" type="presParOf" srcId="{542B8D65-F518-48C5-9D65-F136C27A046A}" destId="{0FA98EB9-A67F-44BE-83D8-1A7B64AE671D}" srcOrd="15" destOrd="0" presId="urn:microsoft.com/office/officeart/2008/layout/LinedList"/>
    <dgm:cxn modelId="{15A45274-6193-4587-A052-E481BFA0A688}" type="presParOf" srcId="{0FA98EB9-A67F-44BE-83D8-1A7B64AE671D}" destId="{94197F09-4C1C-4921-BE4C-4774273A161A}" srcOrd="0" destOrd="0" presId="urn:microsoft.com/office/officeart/2008/layout/LinedList"/>
    <dgm:cxn modelId="{4F2C2FA8-18F9-447D-A9AD-D13ACDB6E5B7}" type="presParOf" srcId="{0FA98EB9-A67F-44BE-83D8-1A7B64AE671D}" destId="{2911920C-5D40-48AA-841C-D4F735F5BFC2}" srcOrd="1" destOrd="0" presId="urn:microsoft.com/office/officeart/2008/layout/LinedList"/>
    <dgm:cxn modelId="{88E01AE5-4F48-41E9-9125-190A2BCCED19}" type="presParOf" srcId="{542B8D65-F518-48C5-9D65-F136C27A046A}" destId="{C9A72D0F-6845-4E27-9B55-5C7D2ED0C61B}" srcOrd="16" destOrd="0" presId="urn:microsoft.com/office/officeart/2008/layout/LinedList"/>
    <dgm:cxn modelId="{188BA154-A472-48A7-A853-DB7196496914}" type="presParOf" srcId="{542B8D65-F518-48C5-9D65-F136C27A046A}" destId="{8269FCCF-462D-47FD-925C-15772FDF1171}" srcOrd="17" destOrd="0" presId="urn:microsoft.com/office/officeart/2008/layout/LinedList"/>
    <dgm:cxn modelId="{73323F2F-454B-4DF9-90AF-5D038C44402B}" type="presParOf" srcId="{8269FCCF-462D-47FD-925C-15772FDF1171}" destId="{7E0FC91D-DE8C-48B9-BB12-D99E66D3180C}" srcOrd="0" destOrd="0" presId="urn:microsoft.com/office/officeart/2008/layout/LinedList"/>
    <dgm:cxn modelId="{42694925-5750-4476-A52A-574A297898F1}" type="presParOf" srcId="{8269FCCF-462D-47FD-925C-15772FDF1171}" destId="{4650383F-2D0D-42F0-B311-84B013CA7F33}" srcOrd="1" destOrd="0" presId="urn:microsoft.com/office/officeart/2008/layout/LinedList"/>
    <dgm:cxn modelId="{49650C30-300F-4524-B1B0-B998A518CEE0}" type="presParOf" srcId="{542B8D65-F518-48C5-9D65-F136C27A046A}" destId="{50C328DD-19ED-4F67-AF15-EEA1CE0273E4}" srcOrd="18" destOrd="0" presId="urn:microsoft.com/office/officeart/2008/layout/LinedList"/>
    <dgm:cxn modelId="{7509712B-3840-4724-863B-3F719D8584F7}" type="presParOf" srcId="{542B8D65-F518-48C5-9D65-F136C27A046A}" destId="{81565EB9-8DA5-4494-BE63-5223D6652F49}" srcOrd="19" destOrd="0" presId="urn:microsoft.com/office/officeart/2008/layout/LinedList"/>
    <dgm:cxn modelId="{2EBDA409-8326-4946-B71E-8189E97204D1}" type="presParOf" srcId="{81565EB9-8DA5-4494-BE63-5223D6652F49}" destId="{68E3094F-52CB-4C9D-A1CE-8292BD637773}" srcOrd="0" destOrd="0" presId="urn:microsoft.com/office/officeart/2008/layout/LinedList"/>
    <dgm:cxn modelId="{82A7F9C4-93D9-496B-A58B-AF440B2794E7}" type="presParOf" srcId="{81565EB9-8DA5-4494-BE63-5223D6652F49}" destId="{7ECD06A6-FD0A-4D61-A5ED-1869EE6B4363}" srcOrd="1" destOrd="0" presId="urn:microsoft.com/office/officeart/2008/layout/LinedList"/>
    <dgm:cxn modelId="{2E8A20C9-014E-4164-BB48-DBA54310BFBB}" type="presParOf" srcId="{542B8D65-F518-48C5-9D65-F136C27A046A}" destId="{4C36983B-C78C-41ED-A82D-0DA41B6AE4A2}" srcOrd="20" destOrd="0" presId="urn:microsoft.com/office/officeart/2008/layout/LinedList"/>
    <dgm:cxn modelId="{7AB8077F-3E4F-4A00-BC54-66251EA2DCF0}" type="presParOf" srcId="{542B8D65-F518-48C5-9D65-F136C27A046A}" destId="{E575B8FF-074A-414C-B4C4-792E1C6A7DF3}" srcOrd="21" destOrd="0" presId="urn:microsoft.com/office/officeart/2008/layout/LinedList"/>
    <dgm:cxn modelId="{FFA9D8DA-D378-4589-BB55-6E190E1245F6}" type="presParOf" srcId="{E575B8FF-074A-414C-B4C4-792E1C6A7DF3}" destId="{E10386D9-4B92-44C1-AE10-DC97562C9635}" srcOrd="0" destOrd="0" presId="urn:microsoft.com/office/officeart/2008/layout/LinedList"/>
    <dgm:cxn modelId="{8FB84702-3B93-4855-97EA-3C81E5A4F00B}" type="presParOf" srcId="{E575B8FF-074A-414C-B4C4-792E1C6A7DF3}" destId="{32D125AA-48A4-48BD-8AEE-6DB24FB60F7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F30DF-54BD-4145-8A67-D870891A7F83}">
      <dsp:nvSpPr>
        <dsp:cNvPr id="0" name=""/>
        <dsp:cNvSpPr/>
      </dsp:nvSpPr>
      <dsp:spPr>
        <a:xfrm>
          <a:off x="0" y="56974"/>
          <a:ext cx="6245265" cy="10780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KIELIOPPI:</a:t>
          </a:r>
          <a:endParaRPr lang="en-US" sz="2700" kern="1200"/>
        </a:p>
      </dsp:txBody>
      <dsp:txXfrm>
        <a:off x="52624" y="109598"/>
        <a:ext cx="6140017" cy="972760"/>
      </dsp:txXfrm>
    </dsp:sp>
    <dsp:sp modelId="{28EFFAEA-0607-47A1-ACA0-E1E41E4229C5}">
      <dsp:nvSpPr>
        <dsp:cNvPr id="0" name=""/>
        <dsp:cNvSpPr/>
      </dsp:nvSpPr>
      <dsp:spPr>
        <a:xfrm>
          <a:off x="0" y="1212743"/>
          <a:ext cx="6245265" cy="1078008"/>
        </a:xfrm>
        <a:prstGeom prst="roundRect">
          <a:avLst/>
        </a:prstGeom>
        <a:solidFill>
          <a:schemeClr val="accent2">
            <a:hueOff val="-882696"/>
            <a:satOff val="4218"/>
            <a:lumOff val="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Kertaa: (katso osio 4 ”Teman på kursen och grammatik”)</a:t>
          </a:r>
          <a:endParaRPr lang="en-US" sz="2700" kern="1200"/>
        </a:p>
      </dsp:txBody>
      <dsp:txXfrm>
        <a:off x="52624" y="1265367"/>
        <a:ext cx="6140017" cy="972760"/>
      </dsp:txXfrm>
    </dsp:sp>
    <dsp:sp modelId="{A9F40BC3-4BDC-4861-A139-D931B42BA61F}">
      <dsp:nvSpPr>
        <dsp:cNvPr id="0" name=""/>
        <dsp:cNvSpPr/>
      </dsp:nvSpPr>
      <dsp:spPr>
        <a:xfrm>
          <a:off x="0" y="2290752"/>
          <a:ext cx="6245265" cy="324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28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Sanajärjestys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Substantiivit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Adjektiivit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Adjektiivin ja substantiivin yhteistaivutus (kongruenssi)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Verbit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S-passiivi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Ajanmääreet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FI" sz="2100" kern="1200"/>
            <a:t>Numerot ja järjestysluvut</a:t>
          </a:r>
          <a:endParaRPr lang="en-US" sz="2100" kern="1200"/>
        </a:p>
      </dsp:txBody>
      <dsp:txXfrm>
        <a:off x="0" y="2290752"/>
        <a:ext cx="6245265" cy="3241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416912-6B68-425E-B100-218CDD2D96F5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DACA6-7AFB-43B4-B004-80B3BFB0BE7B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3C22C-2B81-4FB9-9795-FCAFD326927C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b="1" kern="1200" dirty="0"/>
            <a:t>SUULLINEN KOE</a:t>
          </a:r>
          <a:endParaRPr lang="en-US" sz="2200" b="1" kern="1200" dirty="0"/>
        </a:p>
      </dsp:txBody>
      <dsp:txXfrm>
        <a:off x="1844034" y="682"/>
        <a:ext cx="4401230" cy="1596566"/>
      </dsp:txXfrm>
    </dsp:sp>
    <dsp:sp modelId="{2D3DC820-33CF-4603-B24A-E1307B81DC3D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F42981-3B2A-469F-BD4F-CFCC40E7EABF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19105-4B20-4410-98F6-6BA1CDA11A7D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LUE:</a:t>
          </a:r>
          <a:endParaRPr lang="en-US" sz="2200" kern="1200"/>
        </a:p>
      </dsp:txBody>
      <dsp:txXfrm>
        <a:off x="1844034" y="1996390"/>
        <a:ext cx="4401230" cy="1596566"/>
      </dsp:txXfrm>
    </dsp:sp>
    <dsp:sp modelId="{B53808B2-0292-497C-A56B-B6BC52947AF0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47970-313A-4539-8F2C-D06BD9291F22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9800E-DD02-4501-9798-26E7E31BF8DF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u="sng" kern="1200">
              <a:hlinkClick xmlns:r="http://schemas.openxmlformats.org/officeDocument/2006/relationships" r:id="rId7"/>
            </a:rPr>
            <a:t>SUULLINEN KOE– ohjeita</a:t>
          </a:r>
          <a:r>
            <a:rPr lang="en-US" sz="2200" b="0" i="0" u="sng" kern="1200"/>
            <a:t> (katso osio 3 “Muntligt och skriftligt prov – instruktioner</a:t>
          </a:r>
          <a:r>
            <a:rPr lang="en-US" sz="2200" u="sng" kern="1200"/>
            <a:t>/ohjeita”)</a:t>
          </a:r>
          <a:endParaRPr lang="en-US" sz="2200" kern="1200"/>
        </a:p>
      </dsp:txBody>
      <dsp:txXfrm>
        <a:off x="1844034" y="3992098"/>
        <a:ext cx="4401230" cy="1596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F22AC-6C28-4A6B-8F7C-775E5CF42A92}">
      <dsp:nvSpPr>
        <dsp:cNvPr id="0" name=""/>
        <dsp:cNvSpPr/>
      </dsp:nvSpPr>
      <dsp:spPr>
        <a:xfrm>
          <a:off x="0" y="2687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15093-798E-4B02-9102-0400B1BA09A8}">
      <dsp:nvSpPr>
        <dsp:cNvPr id="0" name=""/>
        <dsp:cNvSpPr/>
      </dsp:nvSpPr>
      <dsp:spPr>
        <a:xfrm>
          <a:off x="0" y="2687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b="1" kern="1200"/>
            <a:t>Enkla presentationsfraser </a:t>
          </a:r>
          <a:endParaRPr lang="en-US" sz="2200" kern="1200"/>
        </a:p>
      </dsp:txBody>
      <dsp:txXfrm>
        <a:off x="0" y="2687"/>
        <a:ext cx="5861090" cy="499797"/>
      </dsp:txXfrm>
    </dsp:sp>
    <dsp:sp modelId="{7049E994-7C33-4B0B-B781-9D56A13DE8B2}">
      <dsp:nvSpPr>
        <dsp:cNvPr id="0" name=""/>
        <dsp:cNvSpPr/>
      </dsp:nvSpPr>
      <dsp:spPr>
        <a:xfrm>
          <a:off x="0" y="502484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54938-C458-4FB7-AF16-A33A931738B8}">
      <dsp:nvSpPr>
        <dsp:cNvPr id="0" name=""/>
        <dsp:cNvSpPr/>
      </dsp:nvSpPr>
      <dsp:spPr>
        <a:xfrm>
          <a:off x="0" y="502484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Jag tycker att... </a:t>
          </a:r>
          <a:endParaRPr lang="en-US" sz="2200" kern="1200"/>
        </a:p>
      </dsp:txBody>
      <dsp:txXfrm>
        <a:off x="0" y="502484"/>
        <a:ext cx="5861090" cy="499797"/>
      </dsp:txXfrm>
    </dsp:sp>
    <dsp:sp modelId="{EEAE9299-5B07-4093-83BC-073220D1EF27}">
      <dsp:nvSpPr>
        <dsp:cNvPr id="0" name=""/>
        <dsp:cNvSpPr/>
      </dsp:nvSpPr>
      <dsp:spPr>
        <a:xfrm>
          <a:off x="0" y="1002282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31115-8037-47A0-86A5-05A427DFAF2B}">
      <dsp:nvSpPr>
        <dsp:cNvPr id="0" name=""/>
        <dsp:cNvSpPr/>
      </dsp:nvSpPr>
      <dsp:spPr>
        <a:xfrm>
          <a:off x="0" y="1002282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Det tycker jag också... </a:t>
          </a:r>
          <a:endParaRPr lang="en-US" sz="2200" kern="1200"/>
        </a:p>
      </dsp:txBody>
      <dsp:txXfrm>
        <a:off x="0" y="1002282"/>
        <a:ext cx="5861090" cy="499797"/>
      </dsp:txXfrm>
    </dsp:sp>
    <dsp:sp modelId="{5D3AA866-2445-4780-8829-9707953B8840}">
      <dsp:nvSpPr>
        <dsp:cNvPr id="0" name=""/>
        <dsp:cNvSpPr/>
      </dsp:nvSpPr>
      <dsp:spPr>
        <a:xfrm>
          <a:off x="0" y="1502080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65370-7E70-437A-95B6-A0DCC0F1E4E3}">
      <dsp:nvSpPr>
        <dsp:cNvPr id="0" name=""/>
        <dsp:cNvSpPr/>
      </dsp:nvSpPr>
      <dsp:spPr>
        <a:xfrm>
          <a:off x="0" y="1502080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Det tycker jag inte... </a:t>
          </a:r>
          <a:endParaRPr lang="en-US" sz="2200" kern="1200"/>
        </a:p>
      </dsp:txBody>
      <dsp:txXfrm>
        <a:off x="0" y="1502080"/>
        <a:ext cx="5861090" cy="499797"/>
      </dsp:txXfrm>
    </dsp:sp>
    <dsp:sp modelId="{1D27BA47-CB67-4FE4-ACA0-296D44A63DFF}">
      <dsp:nvSpPr>
        <dsp:cNvPr id="0" name=""/>
        <dsp:cNvSpPr/>
      </dsp:nvSpPr>
      <dsp:spPr>
        <a:xfrm>
          <a:off x="0" y="2001878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497EB-0228-4E4A-B997-66B5B7791572}">
      <dsp:nvSpPr>
        <dsp:cNvPr id="0" name=""/>
        <dsp:cNvSpPr/>
      </dsp:nvSpPr>
      <dsp:spPr>
        <a:xfrm>
          <a:off x="0" y="2001878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Jag håller med... </a:t>
          </a:r>
          <a:endParaRPr lang="en-US" sz="2200" kern="1200"/>
        </a:p>
      </dsp:txBody>
      <dsp:txXfrm>
        <a:off x="0" y="2001878"/>
        <a:ext cx="5861090" cy="499797"/>
      </dsp:txXfrm>
    </dsp:sp>
    <dsp:sp modelId="{78A1A10B-B0D1-4C1E-A0FC-FEBA5A736080}">
      <dsp:nvSpPr>
        <dsp:cNvPr id="0" name=""/>
        <dsp:cNvSpPr/>
      </dsp:nvSpPr>
      <dsp:spPr>
        <a:xfrm>
          <a:off x="0" y="2501676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76681-269B-4595-AD51-2BA7B1D6D42F}">
      <dsp:nvSpPr>
        <dsp:cNvPr id="0" name=""/>
        <dsp:cNvSpPr/>
      </dsp:nvSpPr>
      <dsp:spPr>
        <a:xfrm>
          <a:off x="0" y="2501676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Jag håller inte med... </a:t>
          </a:r>
          <a:endParaRPr lang="en-US" sz="2200" kern="1200"/>
        </a:p>
      </dsp:txBody>
      <dsp:txXfrm>
        <a:off x="0" y="2501676"/>
        <a:ext cx="5861090" cy="499797"/>
      </dsp:txXfrm>
    </dsp:sp>
    <dsp:sp modelId="{B8D44668-BAEE-4C76-AB18-E98CE0B24739}">
      <dsp:nvSpPr>
        <dsp:cNvPr id="0" name=""/>
        <dsp:cNvSpPr/>
      </dsp:nvSpPr>
      <dsp:spPr>
        <a:xfrm>
          <a:off x="0" y="3001473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89CC0-C904-4CB7-B6D3-3D816678A99B}">
      <dsp:nvSpPr>
        <dsp:cNvPr id="0" name=""/>
        <dsp:cNvSpPr/>
      </dsp:nvSpPr>
      <dsp:spPr>
        <a:xfrm>
          <a:off x="0" y="3001473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Jag tycker inte att... </a:t>
          </a:r>
          <a:endParaRPr lang="en-US" sz="2200" kern="1200"/>
        </a:p>
      </dsp:txBody>
      <dsp:txXfrm>
        <a:off x="0" y="3001473"/>
        <a:ext cx="5861090" cy="499797"/>
      </dsp:txXfrm>
    </dsp:sp>
    <dsp:sp modelId="{3584A8D9-4CFD-4948-AE2D-C8F4CC812393}">
      <dsp:nvSpPr>
        <dsp:cNvPr id="0" name=""/>
        <dsp:cNvSpPr/>
      </dsp:nvSpPr>
      <dsp:spPr>
        <a:xfrm>
          <a:off x="0" y="3501271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25D07-DF0C-4042-9C05-375520903F6B}">
      <dsp:nvSpPr>
        <dsp:cNvPr id="0" name=""/>
        <dsp:cNvSpPr/>
      </dsp:nvSpPr>
      <dsp:spPr>
        <a:xfrm>
          <a:off x="0" y="3501271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Det tycker inte jag heller... </a:t>
          </a:r>
          <a:endParaRPr lang="en-US" sz="2200" kern="1200"/>
        </a:p>
      </dsp:txBody>
      <dsp:txXfrm>
        <a:off x="0" y="3501271"/>
        <a:ext cx="5861090" cy="499797"/>
      </dsp:txXfrm>
    </dsp:sp>
    <dsp:sp modelId="{E6E10A03-1668-40AE-9DFE-51E833E2FAF6}">
      <dsp:nvSpPr>
        <dsp:cNvPr id="0" name=""/>
        <dsp:cNvSpPr/>
      </dsp:nvSpPr>
      <dsp:spPr>
        <a:xfrm>
          <a:off x="0" y="4001069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8EB22-39D1-49E4-ACE3-C6475C63C9E6}">
      <dsp:nvSpPr>
        <dsp:cNvPr id="0" name=""/>
        <dsp:cNvSpPr/>
      </dsp:nvSpPr>
      <dsp:spPr>
        <a:xfrm>
          <a:off x="0" y="4001069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Jag tycker om... / Jag gillar... </a:t>
          </a:r>
          <a:endParaRPr lang="en-US" sz="2200" kern="1200"/>
        </a:p>
      </dsp:txBody>
      <dsp:txXfrm>
        <a:off x="0" y="4001069"/>
        <a:ext cx="5861090" cy="499797"/>
      </dsp:txXfrm>
    </dsp:sp>
    <dsp:sp modelId="{0F68D7F7-313F-463F-BDBC-1FF3BB1F618E}">
      <dsp:nvSpPr>
        <dsp:cNvPr id="0" name=""/>
        <dsp:cNvSpPr/>
      </dsp:nvSpPr>
      <dsp:spPr>
        <a:xfrm>
          <a:off x="0" y="4500867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32762-93C6-4540-BE8A-DC14988687AF}">
      <dsp:nvSpPr>
        <dsp:cNvPr id="0" name=""/>
        <dsp:cNvSpPr/>
      </dsp:nvSpPr>
      <dsp:spPr>
        <a:xfrm>
          <a:off x="0" y="4500867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Jag tycker inte om... / Jag gillar inte... </a:t>
          </a:r>
          <a:endParaRPr lang="en-US" sz="2200" kern="1200"/>
        </a:p>
      </dsp:txBody>
      <dsp:txXfrm>
        <a:off x="0" y="4500867"/>
        <a:ext cx="5861090" cy="499797"/>
      </dsp:txXfrm>
    </dsp:sp>
    <dsp:sp modelId="{2D80F46F-514B-4102-92EF-0E2AF79EDD60}">
      <dsp:nvSpPr>
        <dsp:cNvPr id="0" name=""/>
        <dsp:cNvSpPr/>
      </dsp:nvSpPr>
      <dsp:spPr>
        <a:xfrm>
          <a:off x="0" y="5000665"/>
          <a:ext cx="586109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20D06-BD78-4C48-8027-95FB8CFB6F34}">
      <dsp:nvSpPr>
        <dsp:cNvPr id="0" name=""/>
        <dsp:cNvSpPr/>
      </dsp:nvSpPr>
      <dsp:spPr>
        <a:xfrm>
          <a:off x="0" y="5000665"/>
          <a:ext cx="5861090" cy="499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200" kern="1200"/>
            <a:t>• Jag ska berätta för er om...</a:t>
          </a:r>
          <a:endParaRPr lang="en-US" sz="2200" kern="1200"/>
        </a:p>
      </dsp:txBody>
      <dsp:txXfrm>
        <a:off x="0" y="5000665"/>
        <a:ext cx="5861090" cy="4997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6A9D5-915A-4D1B-8352-6A1A0C5F5FA2}">
      <dsp:nvSpPr>
        <dsp:cNvPr id="0" name=""/>
        <dsp:cNvSpPr/>
      </dsp:nvSpPr>
      <dsp:spPr>
        <a:xfrm>
          <a:off x="0" y="2729"/>
          <a:ext cx="624526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EB50C-EADE-48C8-8E62-2953398601A2}">
      <dsp:nvSpPr>
        <dsp:cNvPr id="0" name=""/>
        <dsp:cNvSpPr/>
      </dsp:nvSpPr>
      <dsp:spPr>
        <a:xfrm>
          <a:off x="0" y="2729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Mitt tema i min presentation är... </a:t>
          </a:r>
          <a:endParaRPr lang="en-US" sz="2300" kern="1200"/>
        </a:p>
      </dsp:txBody>
      <dsp:txXfrm>
        <a:off x="0" y="2729"/>
        <a:ext cx="6245265" cy="507626"/>
      </dsp:txXfrm>
    </dsp:sp>
    <dsp:sp modelId="{343CDBF9-1AFE-4AF0-A020-176F453C0A8F}">
      <dsp:nvSpPr>
        <dsp:cNvPr id="0" name=""/>
        <dsp:cNvSpPr/>
      </dsp:nvSpPr>
      <dsp:spPr>
        <a:xfrm>
          <a:off x="0" y="510355"/>
          <a:ext cx="624526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BEE47-748C-4E23-972B-C27FF8892228}">
      <dsp:nvSpPr>
        <dsp:cNvPr id="0" name=""/>
        <dsp:cNvSpPr/>
      </dsp:nvSpPr>
      <dsp:spPr>
        <a:xfrm>
          <a:off x="0" y="510355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Ämnet är intressant för mig eftersom... </a:t>
          </a:r>
          <a:endParaRPr lang="en-US" sz="2300" kern="1200"/>
        </a:p>
      </dsp:txBody>
      <dsp:txXfrm>
        <a:off x="0" y="510355"/>
        <a:ext cx="6245265" cy="507626"/>
      </dsp:txXfrm>
    </dsp:sp>
    <dsp:sp modelId="{755CD736-C0A2-40A1-A028-FDEB79BE18DE}">
      <dsp:nvSpPr>
        <dsp:cNvPr id="0" name=""/>
        <dsp:cNvSpPr/>
      </dsp:nvSpPr>
      <dsp:spPr>
        <a:xfrm>
          <a:off x="0" y="1017981"/>
          <a:ext cx="624526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EE217-B12E-4DA7-B448-801A710DDEB5}">
      <dsp:nvSpPr>
        <dsp:cNvPr id="0" name=""/>
        <dsp:cNvSpPr/>
      </dsp:nvSpPr>
      <dsp:spPr>
        <a:xfrm>
          <a:off x="0" y="1017981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Ni kan avbryta mig om ni har frågor... </a:t>
          </a:r>
          <a:endParaRPr lang="en-US" sz="2300" kern="1200"/>
        </a:p>
      </dsp:txBody>
      <dsp:txXfrm>
        <a:off x="0" y="1017981"/>
        <a:ext cx="6245265" cy="507626"/>
      </dsp:txXfrm>
    </dsp:sp>
    <dsp:sp modelId="{0E57A0C5-EB8A-4F04-B2EE-CD293A5BB735}">
      <dsp:nvSpPr>
        <dsp:cNvPr id="0" name=""/>
        <dsp:cNvSpPr/>
      </dsp:nvSpPr>
      <dsp:spPr>
        <a:xfrm>
          <a:off x="0" y="1525607"/>
          <a:ext cx="624526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C4FAD6-B163-4891-A417-F4F38E173DAD}">
      <dsp:nvSpPr>
        <dsp:cNvPr id="0" name=""/>
        <dsp:cNvSpPr/>
      </dsp:nvSpPr>
      <dsp:spPr>
        <a:xfrm>
          <a:off x="0" y="1525607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Förstår ni? </a:t>
          </a:r>
          <a:endParaRPr lang="en-US" sz="2300" kern="1200"/>
        </a:p>
      </dsp:txBody>
      <dsp:txXfrm>
        <a:off x="0" y="1525607"/>
        <a:ext cx="6245265" cy="507626"/>
      </dsp:txXfrm>
    </dsp:sp>
    <dsp:sp modelId="{8883400A-5710-40A6-953A-51BF35B88333}">
      <dsp:nvSpPr>
        <dsp:cNvPr id="0" name=""/>
        <dsp:cNvSpPr/>
      </dsp:nvSpPr>
      <dsp:spPr>
        <a:xfrm>
          <a:off x="0" y="2033234"/>
          <a:ext cx="624526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A689E-F85A-4D3C-A2C7-53B996F7D0F8}">
      <dsp:nvSpPr>
        <dsp:cNvPr id="0" name=""/>
        <dsp:cNvSpPr/>
      </dsp:nvSpPr>
      <dsp:spPr>
        <a:xfrm>
          <a:off x="0" y="2033234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Följer ni med?</a:t>
          </a:r>
          <a:endParaRPr lang="en-US" sz="2300" kern="1200"/>
        </a:p>
      </dsp:txBody>
      <dsp:txXfrm>
        <a:off x="0" y="2033234"/>
        <a:ext cx="6245265" cy="507626"/>
      </dsp:txXfrm>
    </dsp:sp>
    <dsp:sp modelId="{EAD5B34B-2540-433E-BB3E-15A01C5B7EA9}">
      <dsp:nvSpPr>
        <dsp:cNvPr id="0" name=""/>
        <dsp:cNvSpPr/>
      </dsp:nvSpPr>
      <dsp:spPr>
        <a:xfrm>
          <a:off x="0" y="2540860"/>
          <a:ext cx="624526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006CFC-F048-492D-9D6D-0E24C9FF6B66}">
      <dsp:nvSpPr>
        <dsp:cNvPr id="0" name=""/>
        <dsp:cNvSpPr/>
      </dsp:nvSpPr>
      <dsp:spPr>
        <a:xfrm>
          <a:off x="0" y="2540860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Till att börja med... </a:t>
          </a:r>
          <a:endParaRPr lang="en-US" sz="2300" kern="1200"/>
        </a:p>
      </dsp:txBody>
      <dsp:txXfrm>
        <a:off x="0" y="2540860"/>
        <a:ext cx="6245265" cy="507626"/>
      </dsp:txXfrm>
    </dsp:sp>
    <dsp:sp modelId="{9C57E477-8593-498B-8678-D56A0CF09233}">
      <dsp:nvSpPr>
        <dsp:cNvPr id="0" name=""/>
        <dsp:cNvSpPr/>
      </dsp:nvSpPr>
      <dsp:spPr>
        <a:xfrm>
          <a:off x="0" y="3048486"/>
          <a:ext cx="624526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FBC26-0CE4-43D4-989F-F3838907D7E2}">
      <dsp:nvSpPr>
        <dsp:cNvPr id="0" name=""/>
        <dsp:cNvSpPr/>
      </dsp:nvSpPr>
      <dsp:spPr>
        <a:xfrm>
          <a:off x="0" y="3048486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Först ska jag berätta om... </a:t>
          </a:r>
          <a:endParaRPr lang="en-US" sz="2300" kern="1200"/>
        </a:p>
      </dsp:txBody>
      <dsp:txXfrm>
        <a:off x="0" y="3048486"/>
        <a:ext cx="6245265" cy="507626"/>
      </dsp:txXfrm>
    </dsp:sp>
    <dsp:sp modelId="{5C09AB74-D567-4254-917F-7DBA812B4EC4}">
      <dsp:nvSpPr>
        <dsp:cNvPr id="0" name=""/>
        <dsp:cNvSpPr/>
      </dsp:nvSpPr>
      <dsp:spPr>
        <a:xfrm>
          <a:off x="0" y="3556112"/>
          <a:ext cx="624526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97F09-4C1C-4921-BE4C-4774273A161A}">
      <dsp:nvSpPr>
        <dsp:cNvPr id="0" name=""/>
        <dsp:cNvSpPr/>
      </dsp:nvSpPr>
      <dsp:spPr>
        <a:xfrm>
          <a:off x="0" y="3556112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Sedan berättar jag om... </a:t>
          </a:r>
          <a:endParaRPr lang="en-US" sz="2300" kern="1200"/>
        </a:p>
      </dsp:txBody>
      <dsp:txXfrm>
        <a:off x="0" y="3556112"/>
        <a:ext cx="6245265" cy="507626"/>
      </dsp:txXfrm>
    </dsp:sp>
    <dsp:sp modelId="{C9A72D0F-6845-4E27-9B55-5C7D2ED0C61B}">
      <dsp:nvSpPr>
        <dsp:cNvPr id="0" name=""/>
        <dsp:cNvSpPr/>
      </dsp:nvSpPr>
      <dsp:spPr>
        <a:xfrm>
          <a:off x="0" y="4063739"/>
          <a:ext cx="624526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FC91D-DE8C-48B9-BB12-D99E66D3180C}">
      <dsp:nvSpPr>
        <dsp:cNvPr id="0" name=""/>
        <dsp:cNvSpPr/>
      </dsp:nvSpPr>
      <dsp:spPr>
        <a:xfrm>
          <a:off x="0" y="4063739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Avslutningsvis... / Till slutet... </a:t>
          </a:r>
          <a:endParaRPr lang="en-US" sz="2300" kern="1200"/>
        </a:p>
      </dsp:txBody>
      <dsp:txXfrm>
        <a:off x="0" y="4063739"/>
        <a:ext cx="6245265" cy="507626"/>
      </dsp:txXfrm>
    </dsp:sp>
    <dsp:sp modelId="{50C328DD-19ED-4F67-AF15-EEA1CE0273E4}">
      <dsp:nvSpPr>
        <dsp:cNvPr id="0" name=""/>
        <dsp:cNvSpPr/>
      </dsp:nvSpPr>
      <dsp:spPr>
        <a:xfrm>
          <a:off x="0" y="4571365"/>
          <a:ext cx="624526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3094F-52CB-4C9D-A1CE-8292BD637773}">
      <dsp:nvSpPr>
        <dsp:cNvPr id="0" name=""/>
        <dsp:cNvSpPr/>
      </dsp:nvSpPr>
      <dsp:spPr>
        <a:xfrm>
          <a:off x="0" y="4571365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• Nu är det dags för frågor och </a:t>
          </a:r>
          <a:endParaRPr lang="en-US" sz="2300" kern="1200"/>
        </a:p>
      </dsp:txBody>
      <dsp:txXfrm>
        <a:off x="0" y="4571365"/>
        <a:ext cx="6245265" cy="507626"/>
      </dsp:txXfrm>
    </dsp:sp>
    <dsp:sp modelId="{4C36983B-C78C-41ED-A82D-0DA41B6AE4A2}">
      <dsp:nvSpPr>
        <dsp:cNvPr id="0" name=""/>
        <dsp:cNvSpPr/>
      </dsp:nvSpPr>
      <dsp:spPr>
        <a:xfrm>
          <a:off x="0" y="5078991"/>
          <a:ext cx="624526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386D9-4B92-44C1-AE10-DC97562C9635}">
      <dsp:nvSpPr>
        <dsp:cNvPr id="0" name=""/>
        <dsp:cNvSpPr/>
      </dsp:nvSpPr>
      <dsp:spPr>
        <a:xfrm>
          <a:off x="0" y="5078991"/>
          <a:ext cx="6245265" cy="507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kommentarer…</a:t>
          </a:r>
          <a:endParaRPr lang="en-US" sz="2300" kern="1200"/>
        </a:p>
      </dsp:txBody>
      <dsp:txXfrm>
        <a:off x="0" y="5078991"/>
        <a:ext cx="6245265" cy="50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A06AF-71F1-4773-88CE-B0AE8D219246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6DACE-3C0F-4AF8-A0E6-1C98E034D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79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65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41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4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3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75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1" dirty="0">
                <a:effectLst/>
              </a:rPr>
              <a:t>KAKSI TEHTÄVÄÄ:</a:t>
            </a:r>
            <a:endParaRPr lang="fi-FI" dirty="0">
              <a:effectLst/>
            </a:endParaRPr>
          </a:p>
          <a:p>
            <a:r>
              <a:rPr lang="fi-FI" dirty="0">
                <a:effectLst/>
              </a:rPr>
              <a:t>1) Sähköposti (50-80 sanaa)</a:t>
            </a:r>
          </a:p>
          <a:p>
            <a:r>
              <a:rPr lang="fi-FI" dirty="0">
                <a:effectLst/>
              </a:rPr>
              <a:t>2) AINE (noin 150 sanaa).</a:t>
            </a:r>
          </a:p>
          <a:p>
            <a:r>
              <a:rPr lang="fi-FI" dirty="0">
                <a:effectLst/>
              </a:rPr>
              <a:t>Eli yhteensä kirjoitat noin 200 sanaa. Marginaali on +-10 %. </a:t>
            </a:r>
          </a:p>
          <a:p>
            <a:br>
              <a:rPr lang="fi-FI" dirty="0">
                <a:effectLst/>
              </a:rPr>
            </a:br>
            <a:endParaRPr lang="fi-FI" dirty="0">
              <a:effectLst/>
            </a:endParaRPr>
          </a:p>
          <a:p>
            <a:r>
              <a:rPr lang="fi-FI" dirty="0">
                <a:effectLst/>
              </a:rPr>
              <a:t>Tee molemmat tehtävät kunnolla, sillä hyvä sähköposti voi nostaa </a:t>
            </a:r>
            <a:r>
              <a:rPr lang="fi-FI" dirty="0" err="1">
                <a:effectLst/>
              </a:rPr>
              <a:t>asvosanaa</a:t>
            </a:r>
            <a:r>
              <a:rPr lang="fi-FI" dirty="0">
                <a:effectLst/>
              </a:rPr>
              <a:t>. </a:t>
            </a:r>
          </a:p>
          <a:p>
            <a:br>
              <a:rPr lang="fi-FI" dirty="0">
                <a:effectLst/>
              </a:rPr>
            </a:br>
            <a:r>
              <a:rPr lang="fi-FI" b="1" dirty="0">
                <a:effectLst/>
              </a:rPr>
              <a:t>KAKSI TEHTÄVÄÄ:</a:t>
            </a:r>
            <a:endParaRPr lang="fi-FI" dirty="0">
              <a:effectLst/>
            </a:endParaRPr>
          </a:p>
          <a:p>
            <a:r>
              <a:rPr lang="fi-FI" dirty="0">
                <a:effectLst/>
              </a:rPr>
              <a:t>1) Sähköposti (50-80 sanaa)</a:t>
            </a:r>
          </a:p>
          <a:p>
            <a:r>
              <a:rPr lang="fi-FI" dirty="0">
                <a:effectLst/>
              </a:rPr>
              <a:t>2) AINE (noin 150 sanaa).</a:t>
            </a:r>
          </a:p>
          <a:p>
            <a:r>
              <a:rPr lang="fi-FI" dirty="0">
                <a:effectLst/>
              </a:rPr>
              <a:t>Eli yhteensä kirjoitat noin 200 sanaa. Marginaali on +-10 %. </a:t>
            </a:r>
          </a:p>
          <a:p>
            <a:br>
              <a:rPr lang="fi-FI" dirty="0">
                <a:effectLst/>
              </a:rPr>
            </a:br>
            <a:endParaRPr lang="fi-FI" dirty="0">
              <a:effectLst/>
            </a:endParaRPr>
          </a:p>
          <a:p>
            <a:r>
              <a:rPr lang="fi-FI" dirty="0">
                <a:effectLst/>
              </a:rPr>
              <a:t>Tee molemmat tehtävät kunnolla, sillä hyvä sähköposti voi nostaa </a:t>
            </a:r>
            <a:r>
              <a:rPr lang="fi-FI" dirty="0" err="1">
                <a:effectLst/>
              </a:rPr>
              <a:t>asvosanaa</a:t>
            </a:r>
            <a:r>
              <a:rPr lang="fi-FI" dirty="0">
                <a:effectLst/>
              </a:rPr>
              <a:t>. </a:t>
            </a:r>
          </a:p>
          <a:p>
            <a:br>
              <a:rPr lang="fi-FI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2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54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01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68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15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28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84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56DACE-3C0F-4AF8-A0E6-1C98E034D9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27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76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79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67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33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0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29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78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2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85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64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5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11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courses.aalto.fi/mod/page/view.php?id=77233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803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CC24BF-FFF5-47BD-B909-9BBEE5773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136" y="590062"/>
            <a:ext cx="5141964" cy="2838938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VALMISTAUTUMINEN KOKEESEEN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B893F-A021-411B-AA83-1145F2001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136" y="3505199"/>
            <a:ext cx="5141949" cy="1198120"/>
          </a:xfrm>
        </p:spPr>
        <p:txBody>
          <a:bodyPr>
            <a:normAutofit/>
          </a:bodyPr>
          <a:lstStyle/>
          <a:p>
            <a:r>
              <a:rPr lang="sv-FI" sz="2000" dirty="0" err="1">
                <a:solidFill>
                  <a:schemeClr val="bg1"/>
                </a:solidFill>
              </a:rPr>
              <a:t>Kirjallinen</a:t>
            </a:r>
            <a:r>
              <a:rPr lang="sv-FI" sz="2000" dirty="0">
                <a:solidFill>
                  <a:schemeClr val="bg1"/>
                </a:solidFill>
              </a:rPr>
              <a:t> (LC-5001) ja </a:t>
            </a:r>
            <a:r>
              <a:rPr lang="sv-FI" sz="2000" dirty="0" err="1">
                <a:solidFill>
                  <a:schemeClr val="bg1"/>
                </a:solidFill>
              </a:rPr>
              <a:t>suullinen</a:t>
            </a:r>
            <a:r>
              <a:rPr lang="sv-FI" sz="2000" dirty="0">
                <a:solidFill>
                  <a:schemeClr val="bg1"/>
                </a:solidFill>
              </a:rPr>
              <a:t> </a:t>
            </a:r>
            <a:r>
              <a:rPr lang="sv-FI" sz="2000" dirty="0" err="1">
                <a:solidFill>
                  <a:schemeClr val="bg1"/>
                </a:solidFill>
              </a:rPr>
              <a:t>koe</a:t>
            </a:r>
            <a:r>
              <a:rPr lang="sv-FI" sz="2000" dirty="0">
                <a:solidFill>
                  <a:schemeClr val="bg1"/>
                </a:solidFill>
              </a:rPr>
              <a:t> (LC-5002)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C4DF70-6791-4372-A3E4-85B6EA86A9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42" r="30136"/>
          <a:stretch/>
        </p:blipFill>
        <p:spPr>
          <a:xfrm>
            <a:off x="7480300" y="10"/>
            <a:ext cx="4711700" cy="6857990"/>
          </a:xfrm>
          <a:prstGeom prst="rect">
            <a:avLst/>
          </a:prstGeom>
        </p:spPr>
      </p:pic>
      <p:sp>
        <p:nvSpPr>
          <p:cNvPr id="3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7334" y="19317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16112" y="214158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1794" y="23854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5145" y="350520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33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359BEF-58E3-4A54-AB06-435D1A501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E5CBF618-D78A-412F-9D86-1D6288E82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5" name="Picture 4" descr="Kalenteri pöydällä">
            <a:extLst>
              <a:ext uri="{FF2B5EF4-FFF2-40B4-BE49-F238E27FC236}">
                <a16:creationId xmlns:a16="http://schemas.microsoft.com/office/drawing/2014/main" id="{9A4621D8-BD68-4B46-9224-70DF3A1164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b="1573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73056"/>
            <a:ext cx="0" cy="6476066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948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4728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408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7" name="TextBox 2">
            <a:extLst>
              <a:ext uri="{FF2B5EF4-FFF2-40B4-BE49-F238E27FC236}">
                <a16:creationId xmlns:a16="http://schemas.microsoft.com/office/drawing/2014/main" id="{CF332B89-3941-4A50-B6BC-712AD69EE327}"/>
              </a:ext>
            </a:extLst>
          </p:cNvPr>
          <p:cNvSpPr txBox="1"/>
          <p:nvPr/>
        </p:nvSpPr>
        <p:spPr>
          <a:xfrm>
            <a:off x="7229042" y="698643"/>
            <a:ext cx="4124758" cy="5301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>
                <a:solidFill>
                  <a:srgbClr val="FFC000"/>
                </a:solidFill>
                <a:effectLst/>
              </a:rPr>
              <a:t>Esityksen</a:t>
            </a:r>
            <a:r>
              <a:rPr lang="en-US" b="1" dirty="0">
                <a:solidFill>
                  <a:srgbClr val="FFC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C000"/>
                </a:solidFill>
                <a:effectLst/>
              </a:rPr>
              <a:t>aloittaminen</a:t>
            </a:r>
            <a:r>
              <a:rPr lang="en-US" b="1" dirty="0">
                <a:solidFill>
                  <a:srgbClr val="FFC000"/>
                </a:solidFill>
                <a:effectLst/>
              </a:rPr>
              <a:t> </a:t>
            </a:r>
            <a:endParaRPr lang="en-US" dirty="0">
              <a:solidFill>
                <a:srgbClr val="FFC000"/>
              </a:solidFill>
              <a:effectLst/>
            </a:endParaRPr>
          </a:p>
          <a:p>
            <a:pPr marL="11430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1. </a:t>
            </a:r>
            <a:r>
              <a:rPr lang="en-US" dirty="0" err="1">
                <a:solidFill>
                  <a:srgbClr val="FFFFFF"/>
                </a:solidFill>
                <a:effectLst/>
              </a:rPr>
              <a:t>Aloita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esityksesi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kertomalla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oma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nimesi</a:t>
            </a:r>
            <a:r>
              <a:rPr lang="en-US" dirty="0">
                <a:solidFill>
                  <a:srgbClr val="FFFFFF"/>
                </a:solidFill>
                <a:effectLst/>
              </a:rPr>
              <a:t>. </a:t>
            </a:r>
          </a:p>
          <a:p>
            <a:pPr marL="34290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  2. </a:t>
            </a:r>
            <a:r>
              <a:rPr lang="en-US" dirty="0" err="1">
                <a:solidFill>
                  <a:srgbClr val="FFFFFF"/>
                </a:solidFill>
                <a:effectLst/>
              </a:rPr>
              <a:t>Kerro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aiheesi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nimi</a:t>
            </a:r>
            <a:r>
              <a:rPr lang="en-US" dirty="0">
                <a:solidFill>
                  <a:srgbClr val="FFFFFF"/>
                </a:solidFill>
                <a:effectLst/>
              </a:rPr>
              <a:t>.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  3. </a:t>
            </a:r>
            <a:r>
              <a:rPr lang="en-US" dirty="0" err="1">
                <a:solidFill>
                  <a:srgbClr val="FFFFFF"/>
                </a:solidFill>
                <a:effectLst/>
              </a:rPr>
              <a:t>Kerro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muutamalla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lauseella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esityksesi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sisältö</a:t>
            </a:r>
            <a:r>
              <a:rPr lang="en-US" dirty="0">
                <a:solidFill>
                  <a:srgbClr val="FFFFFF"/>
                </a:solidFill>
                <a:effectLst/>
              </a:rPr>
              <a:t> ja </a:t>
            </a:r>
            <a:r>
              <a:rPr lang="en-US" dirty="0" err="1">
                <a:solidFill>
                  <a:srgbClr val="FFFFFF"/>
                </a:solidFill>
                <a:effectLst/>
              </a:rPr>
              <a:t>mitä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tulet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kertomaan</a:t>
            </a:r>
            <a:r>
              <a:rPr lang="en-US" dirty="0">
                <a:solidFill>
                  <a:srgbClr val="FFFFFF"/>
                </a:solidFill>
                <a:effectLst/>
              </a:rPr>
              <a:t>.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  4. </a:t>
            </a:r>
            <a:r>
              <a:rPr lang="en-US" dirty="0" err="1">
                <a:solidFill>
                  <a:srgbClr val="FFFFFF"/>
                </a:solidFill>
                <a:effectLst/>
              </a:rPr>
              <a:t>Kerro</a:t>
            </a:r>
            <a:r>
              <a:rPr lang="en-US" dirty="0">
                <a:solidFill>
                  <a:srgbClr val="FFFFFF"/>
                </a:solidFill>
                <a:effectLst/>
              </a:rPr>
              <a:t>, </a:t>
            </a:r>
            <a:r>
              <a:rPr lang="en-US" dirty="0" err="1">
                <a:solidFill>
                  <a:srgbClr val="FFFFFF"/>
                </a:solidFill>
                <a:effectLst/>
              </a:rPr>
              <a:t>miksi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aihe</a:t>
            </a:r>
            <a:r>
              <a:rPr lang="en-US" dirty="0">
                <a:solidFill>
                  <a:srgbClr val="FFFFFF"/>
                </a:solidFill>
                <a:effectLst/>
              </a:rPr>
              <a:t> on </a:t>
            </a:r>
            <a:r>
              <a:rPr lang="en-US" dirty="0" err="1">
                <a:solidFill>
                  <a:srgbClr val="FFFFFF"/>
                </a:solidFill>
                <a:effectLst/>
              </a:rPr>
              <a:t>sinusta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kiinnostava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10299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664D05-4B86-442F-B6AF-C30CEE92892A}"/>
              </a:ext>
            </a:extLst>
          </p:cNvPr>
          <p:cNvSpPr txBox="1"/>
          <p:nvPr/>
        </p:nvSpPr>
        <p:spPr>
          <a:xfrm>
            <a:off x="6397039" y="381935"/>
            <a:ext cx="4685916" cy="597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>
                <a:solidFill>
                  <a:srgbClr val="FFC000"/>
                </a:solidFill>
                <a:effectLst/>
              </a:rPr>
              <a:t>Esityksestä</a:t>
            </a:r>
            <a:r>
              <a:rPr lang="en-US" b="1" dirty="0">
                <a:solidFill>
                  <a:srgbClr val="FFC000"/>
                </a:solidFill>
                <a:effectLst/>
              </a:rPr>
              <a:t> </a:t>
            </a:r>
            <a:endParaRPr lang="en-US" dirty="0">
              <a:solidFill>
                <a:srgbClr val="FFC000"/>
              </a:solidFill>
              <a:effectLst/>
            </a:endParaRPr>
          </a:p>
          <a:p>
            <a:pPr marL="11430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1.Tee </a:t>
            </a:r>
            <a:r>
              <a:rPr lang="en-US" dirty="0" err="1">
                <a:effectLst/>
              </a:rPr>
              <a:t>esityksesi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rakenteesta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selvä</a:t>
            </a:r>
            <a:r>
              <a:rPr lang="en-US" dirty="0">
                <a:effectLst/>
              </a:rPr>
              <a:t>. </a:t>
            </a:r>
          </a:p>
          <a:p>
            <a:pPr marL="34290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2. </a:t>
            </a:r>
            <a:r>
              <a:rPr lang="en-US" dirty="0" err="1">
                <a:effectLst/>
              </a:rPr>
              <a:t>Esityksen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aikana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voit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selittää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vaikeita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sanoja</a:t>
            </a:r>
            <a:r>
              <a:rPr lang="en-US" dirty="0">
                <a:effectLst/>
              </a:rPr>
              <a:t> tai </a:t>
            </a:r>
            <a:r>
              <a:rPr lang="en-US" dirty="0" err="1">
                <a:effectLst/>
              </a:rPr>
              <a:t>laittaa</a:t>
            </a:r>
            <a:r>
              <a:rPr lang="en-US" dirty="0">
                <a:effectLst/>
              </a:rPr>
              <a:t> ne </a:t>
            </a:r>
            <a:r>
              <a:rPr lang="en-US" dirty="0" err="1">
                <a:effectLst/>
              </a:rPr>
              <a:t>PowerPointiin</a:t>
            </a:r>
            <a:r>
              <a:rPr lang="en-US" dirty="0">
                <a:effectLst/>
              </a:rPr>
              <a:t>.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3. </a:t>
            </a:r>
            <a:r>
              <a:rPr lang="en-US" dirty="0" err="1">
                <a:effectLst/>
              </a:rPr>
              <a:t>Mikäli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uskot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että</a:t>
            </a:r>
            <a:r>
              <a:rPr lang="en-US" dirty="0">
                <a:effectLst/>
              </a:rPr>
              <a:t> on </a:t>
            </a:r>
            <a:r>
              <a:rPr lang="en-US" dirty="0" err="1">
                <a:effectLst/>
              </a:rPr>
              <a:t>tarvetta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sanalistalle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jaa</a:t>
            </a:r>
            <a:r>
              <a:rPr lang="en-US" dirty="0">
                <a:effectLst/>
              </a:rPr>
              <a:t> se </a:t>
            </a:r>
            <a:r>
              <a:rPr lang="en-US" dirty="0" err="1">
                <a:effectLst/>
              </a:rPr>
              <a:t>yleisölle</a:t>
            </a:r>
            <a:r>
              <a:rPr lang="en-US" dirty="0">
                <a:effectLst/>
              </a:rPr>
              <a:t> tai </a:t>
            </a:r>
            <a:r>
              <a:rPr lang="en-US" dirty="0" err="1">
                <a:effectLst/>
              </a:rPr>
              <a:t>lisää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sanalista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esitykseesi</a:t>
            </a:r>
            <a:r>
              <a:rPr lang="en-US" dirty="0">
                <a:effectLst/>
              </a:rPr>
              <a:t>.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4. </a:t>
            </a:r>
            <a:r>
              <a:rPr lang="en-US" dirty="0" err="1">
                <a:effectLst/>
              </a:rPr>
              <a:t>Puhu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selvästi</a:t>
            </a:r>
            <a:r>
              <a:rPr lang="en-US" dirty="0">
                <a:effectLst/>
              </a:rPr>
              <a:t> ja </a:t>
            </a:r>
            <a:r>
              <a:rPr lang="en-US" dirty="0" err="1">
                <a:effectLst/>
              </a:rPr>
              <a:t>tarpeeksi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kovalla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äänellä</a:t>
            </a:r>
            <a:r>
              <a:rPr lang="en-US" dirty="0">
                <a:effectLst/>
              </a:rPr>
              <a:t>. Jos </a:t>
            </a:r>
            <a:r>
              <a:rPr lang="en-US" dirty="0" err="1">
                <a:effectLst/>
              </a:rPr>
              <a:t>nauhoitat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esityksesi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tarkista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että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äänesi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kuuluu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hyvin</a:t>
            </a:r>
            <a:r>
              <a:rPr lang="en-US" dirty="0">
                <a:effectLst/>
              </a:rPr>
              <a:t>.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5. </a:t>
            </a:r>
            <a:r>
              <a:rPr lang="en-US" dirty="0" err="1">
                <a:effectLst/>
              </a:rPr>
              <a:t>Tarkista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että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esitys</a:t>
            </a:r>
            <a:r>
              <a:rPr lang="en-US" dirty="0">
                <a:effectLst/>
              </a:rPr>
              <a:t> on </a:t>
            </a:r>
            <a:r>
              <a:rPr lang="en-US" dirty="0" err="1">
                <a:effectLst/>
              </a:rPr>
              <a:t>tarpeeksi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pitkä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Perinteisen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esityksen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tulee</a:t>
            </a:r>
            <a:r>
              <a:rPr lang="en-US" dirty="0">
                <a:effectLst/>
              </a:rPr>
              <a:t> olla 5 - 8 min. ja </a:t>
            </a:r>
            <a:r>
              <a:rPr lang="en-US" dirty="0" err="1">
                <a:effectLst/>
              </a:rPr>
              <a:t>videon</a:t>
            </a:r>
            <a:r>
              <a:rPr lang="en-US" dirty="0">
                <a:effectLst/>
              </a:rPr>
              <a:t> 5 min.</a:t>
            </a:r>
          </a:p>
        </p:txBody>
      </p:sp>
      <p:sp>
        <p:nvSpPr>
          <p:cNvPr id="1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991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C8D42F-9560-4747-A0FA-568520DBBF32}"/>
              </a:ext>
            </a:extLst>
          </p:cNvPr>
          <p:cNvSpPr txBox="1"/>
          <p:nvPr/>
        </p:nvSpPr>
        <p:spPr>
          <a:xfrm>
            <a:off x="6096000" y="381935"/>
            <a:ext cx="4986955" cy="597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>
                <a:solidFill>
                  <a:srgbClr val="FFC000"/>
                </a:solidFill>
                <a:effectLst/>
              </a:rPr>
              <a:t>Esityksen</a:t>
            </a:r>
            <a:r>
              <a:rPr lang="en-US" b="1" dirty="0">
                <a:solidFill>
                  <a:srgbClr val="FFC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C000"/>
                </a:solidFill>
                <a:effectLst/>
              </a:rPr>
              <a:t>lopettaminen</a:t>
            </a:r>
            <a:r>
              <a:rPr lang="en-US" b="1" dirty="0">
                <a:solidFill>
                  <a:srgbClr val="FFC000"/>
                </a:solidFill>
                <a:effectLst/>
              </a:rPr>
              <a:t> </a:t>
            </a:r>
            <a:endParaRPr lang="en-US" dirty="0">
              <a:solidFill>
                <a:srgbClr val="FFC000"/>
              </a:solidFill>
              <a:effectLst/>
            </a:endParaRPr>
          </a:p>
          <a:p>
            <a:pPr marL="11430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1. </a:t>
            </a:r>
            <a:r>
              <a:rPr lang="en-US" dirty="0" err="1">
                <a:effectLst/>
              </a:rPr>
              <a:t>Kerro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yleisölle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että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esityksesi</a:t>
            </a:r>
            <a:r>
              <a:rPr lang="en-US" dirty="0">
                <a:effectLst/>
              </a:rPr>
              <a:t> on </a:t>
            </a:r>
            <a:r>
              <a:rPr lang="en-US" dirty="0" err="1">
                <a:effectLst/>
              </a:rPr>
              <a:t>tulossa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kohti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loppua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Älä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yllätä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yleisöä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esityksen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loppumisella</a:t>
            </a:r>
            <a:r>
              <a:rPr lang="en-US" dirty="0">
                <a:effectLst/>
              </a:rPr>
              <a:t>.</a:t>
            </a:r>
          </a:p>
          <a:p>
            <a:pPr marL="34290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   </a:t>
            </a:r>
            <a:r>
              <a:rPr lang="en-US" dirty="0">
                <a:effectLst/>
              </a:rPr>
              <a:t>2. </a:t>
            </a:r>
            <a:r>
              <a:rPr lang="en-US" dirty="0" err="1">
                <a:effectLst/>
              </a:rPr>
              <a:t>Kertaa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esityksesi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pääteemat</a:t>
            </a:r>
            <a:r>
              <a:rPr lang="en-US" dirty="0">
                <a:effectLst/>
              </a:rPr>
              <a:t>.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 3. </a:t>
            </a:r>
            <a:r>
              <a:rPr lang="en-US" dirty="0" err="1">
                <a:effectLst/>
              </a:rPr>
              <a:t>Voit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kertoa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myös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jotain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tulevaisuuteen</a:t>
            </a:r>
            <a:r>
              <a:rPr lang="en-US" dirty="0">
                <a:effectLst/>
              </a:rPr>
              <a:t>    </a:t>
            </a:r>
            <a:r>
              <a:rPr lang="en-US" dirty="0" err="1">
                <a:effectLst/>
              </a:rPr>
              <a:t>viittaavaa</a:t>
            </a:r>
            <a:r>
              <a:rPr lang="en-US" dirty="0">
                <a:effectLst/>
              </a:rPr>
              <a:t>. 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 4. </a:t>
            </a:r>
            <a:r>
              <a:rPr lang="en-US" dirty="0" err="1">
                <a:effectLst/>
              </a:rPr>
              <a:t>Älä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unohda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valmistella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keskusteluosuutta</a:t>
            </a:r>
            <a:r>
              <a:rPr lang="en-US" dirty="0">
                <a:effectLst/>
              </a:rPr>
              <a:t>.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 5. </a:t>
            </a:r>
            <a:r>
              <a:rPr lang="en-US" dirty="0" err="1">
                <a:effectLst/>
              </a:rPr>
              <a:t>Kiitä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yleisöä</a:t>
            </a:r>
            <a:r>
              <a:rPr lang="en-US" dirty="0">
                <a:effectLst/>
              </a:rPr>
              <a:t> ja </a:t>
            </a:r>
            <a:r>
              <a:rPr lang="en-US" dirty="0" err="1">
                <a:effectLst/>
              </a:rPr>
              <a:t>kerro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että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yleisö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voi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esittää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kysymyksiä</a:t>
            </a:r>
            <a:r>
              <a:rPr lang="en-US" dirty="0">
                <a:effectLst/>
              </a:rPr>
              <a:t>.  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48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3111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4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91891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4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7571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4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107BD42-2F54-4074-8C8A-787FEC7B1D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9319784"/>
              </p:ext>
            </p:extLst>
          </p:nvPr>
        </p:nvGraphicFramePr>
        <p:xfrm>
          <a:off x="5492710" y="671805"/>
          <a:ext cx="5861090" cy="550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887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7F35444A-45A1-41B7-8EED-177F2A5AB4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2464254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836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56FF8D-DAF5-410E-B97F-18EBDEB36BA7}"/>
              </a:ext>
            </a:extLst>
          </p:cNvPr>
          <p:cNvSpPr txBox="1"/>
          <p:nvPr/>
        </p:nvSpPr>
        <p:spPr>
          <a:xfrm>
            <a:off x="6096000" y="381935"/>
            <a:ext cx="4986955" cy="597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KIRJALLINEN KOE: </a:t>
            </a:r>
            <a:r>
              <a:rPr lang="en-US" sz="2400" b="1" u="sng" dirty="0"/>
              <a:t>LUE:</a:t>
            </a:r>
            <a:endParaRPr lang="en-US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u="sng" strike="noStrike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KIRJALLINEN KOE – </a:t>
            </a:r>
            <a:r>
              <a:rPr lang="en-US" sz="2400" b="0" i="0" u="sng" strike="noStrike" dirty="0" err="1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ohjeita</a:t>
            </a:r>
            <a:r>
              <a:rPr lang="en-US" sz="2400" b="0" i="0" u="sng" strike="noStrike" dirty="0">
                <a:effectLst/>
              </a:rPr>
              <a:t> (</a:t>
            </a:r>
            <a:r>
              <a:rPr lang="en-US" sz="2400" b="0" i="0" u="sng" strike="noStrike" dirty="0" err="1">
                <a:effectLst/>
              </a:rPr>
              <a:t>katso</a:t>
            </a:r>
            <a:r>
              <a:rPr lang="en-US" sz="2400" b="0" i="0" u="sng" strike="noStrike" dirty="0">
                <a:effectLst/>
              </a:rPr>
              <a:t> </a:t>
            </a:r>
            <a:r>
              <a:rPr lang="en-US" sz="2400" b="0" i="0" u="sng" strike="noStrike" dirty="0" err="1">
                <a:effectLst/>
              </a:rPr>
              <a:t>osio</a:t>
            </a:r>
            <a:r>
              <a:rPr lang="en-US" sz="2400" b="0" i="0" u="sng" strike="noStrike" dirty="0">
                <a:effectLst/>
              </a:rPr>
              <a:t> 3 “</a:t>
            </a:r>
            <a:r>
              <a:rPr lang="en-US" sz="2400" b="0" i="0" u="sng" strike="noStrike" dirty="0" err="1">
                <a:effectLst/>
              </a:rPr>
              <a:t>Muntligt</a:t>
            </a:r>
            <a:r>
              <a:rPr lang="en-US" sz="2400" b="0" i="0" u="sng" strike="noStrike" dirty="0">
                <a:effectLst/>
              </a:rPr>
              <a:t> </a:t>
            </a:r>
            <a:r>
              <a:rPr lang="en-US" sz="2400" b="0" i="0" u="sng" strike="noStrike" dirty="0" err="1">
                <a:effectLst/>
              </a:rPr>
              <a:t>och</a:t>
            </a:r>
            <a:r>
              <a:rPr lang="en-US" sz="2400" b="0" i="0" u="sng" strike="noStrike" dirty="0">
                <a:effectLst/>
              </a:rPr>
              <a:t> </a:t>
            </a:r>
            <a:r>
              <a:rPr lang="en-US" sz="2400" b="0" i="0" u="sng" strike="noStrike" dirty="0" err="1">
                <a:effectLst/>
              </a:rPr>
              <a:t>skriftligt</a:t>
            </a:r>
            <a:r>
              <a:rPr lang="en-US" sz="2400" b="0" i="0" u="sng" strike="noStrike" dirty="0">
                <a:effectLst/>
              </a:rPr>
              <a:t> prov – </a:t>
            </a:r>
            <a:r>
              <a:rPr lang="en-US" sz="2400" b="0" i="0" u="sng" strike="noStrike" dirty="0" err="1">
                <a:effectLst/>
              </a:rPr>
              <a:t>instruktioner</a:t>
            </a:r>
            <a:r>
              <a:rPr lang="en-US" sz="2400" u="sng" dirty="0"/>
              <a:t>/</a:t>
            </a:r>
            <a:r>
              <a:rPr lang="en-US" sz="2400" u="sng" dirty="0" err="1"/>
              <a:t>ohjeita</a:t>
            </a:r>
            <a:r>
              <a:rPr lang="en-US" sz="2400" u="sng" dirty="0"/>
              <a:t>”)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u="sng" strike="noStrike" dirty="0">
              <a:effectLst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 err="1"/>
              <a:t>Kielioppi</a:t>
            </a:r>
            <a:r>
              <a:rPr lang="en-US" sz="2400" u="sng" dirty="0"/>
              <a:t>- ja </a:t>
            </a:r>
            <a:r>
              <a:rPr lang="en-US" sz="2400" u="sng" dirty="0" err="1"/>
              <a:t>muita</a:t>
            </a:r>
            <a:r>
              <a:rPr lang="en-US" sz="2400" u="sng" dirty="0"/>
              <a:t> </a:t>
            </a:r>
            <a:r>
              <a:rPr lang="en-US" sz="2400" u="sng" dirty="0" err="1"/>
              <a:t>harjoituksia</a:t>
            </a:r>
            <a:r>
              <a:rPr lang="en-US" sz="2400" u="sng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katso</a:t>
            </a:r>
            <a:r>
              <a:rPr lang="en-US" sz="2400" dirty="0"/>
              <a:t> </a:t>
            </a:r>
            <a:r>
              <a:rPr lang="en-US" sz="2400" dirty="0" err="1"/>
              <a:t>osio</a:t>
            </a:r>
            <a:r>
              <a:rPr lang="en-US" sz="2400" dirty="0"/>
              <a:t> 4 ”</a:t>
            </a:r>
            <a:r>
              <a:rPr lang="en-US" sz="2400" dirty="0" err="1"/>
              <a:t>Teman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kursen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grammatik</a:t>
            </a:r>
            <a:r>
              <a:rPr lang="en-US" sz="2400" dirty="0"/>
              <a:t>”)</a:t>
            </a:r>
            <a:endParaRPr lang="en-US" sz="2400" u="sng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</a:rPr>
              <a:t>AIHEET: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Opinnot</a:t>
            </a:r>
            <a:r>
              <a:rPr lang="en-US" sz="2400" b="1" dirty="0"/>
              <a:t> </a:t>
            </a:r>
            <a:r>
              <a:rPr lang="en-US" sz="2400" dirty="0"/>
              <a:t>(studier)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0" dirty="0" err="1">
                <a:effectLst/>
              </a:rPr>
              <a:t>Työelämä</a:t>
            </a:r>
            <a:r>
              <a:rPr lang="en-US" sz="2400" b="1" i="0" dirty="0">
                <a:effectLst/>
              </a:rPr>
              <a:t> </a:t>
            </a:r>
            <a:r>
              <a:rPr lang="en-US" sz="2400" i="0" dirty="0">
                <a:effectLst/>
              </a:rPr>
              <a:t>(</a:t>
            </a:r>
            <a:r>
              <a:rPr lang="en-US" sz="2400" i="0" dirty="0" err="1">
                <a:effectLst/>
              </a:rPr>
              <a:t>arbetsliv</a:t>
            </a:r>
            <a:r>
              <a:rPr lang="en-US" sz="2400" i="0" dirty="0">
                <a:effectLst/>
              </a:rPr>
              <a:t>)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0" dirty="0" err="1">
                <a:effectLst/>
              </a:rPr>
              <a:t>Yritysmaailmaa</a:t>
            </a:r>
            <a:r>
              <a:rPr lang="en-US" sz="2400" b="1" i="0" dirty="0">
                <a:effectLst/>
              </a:rPr>
              <a:t>, </a:t>
            </a:r>
            <a:r>
              <a:rPr lang="en-US" sz="2400" b="1" i="0" dirty="0" err="1">
                <a:effectLst/>
              </a:rPr>
              <a:t>yritykset</a:t>
            </a:r>
            <a:r>
              <a:rPr lang="en-US" sz="2400" b="1" i="0" dirty="0">
                <a:effectLst/>
              </a:rPr>
              <a:t> </a:t>
            </a:r>
            <a:r>
              <a:rPr lang="en-US" sz="2400" i="0" dirty="0">
                <a:effectLst/>
              </a:rPr>
              <a:t>(</a:t>
            </a:r>
            <a:r>
              <a:rPr lang="en-US" sz="2400" i="0" dirty="0" err="1">
                <a:effectLst/>
              </a:rPr>
              <a:t>företagsvärlden</a:t>
            </a:r>
            <a:r>
              <a:rPr lang="en-US" sz="2400" i="0" dirty="0">
                <a:effectLst/>
              </a:rPr>
              <a:t>, </a:t>
            </a:r>
            <a:r>
              <a:rPr lang="en-US" sz="2400" i="0" dirty="0" err="1">
                <a:effectLst/>
              </a:rPr>
              <a:t>företag</a:t>
            </a:r>
            <a:r>
              <a:rPr lang="en-US" sz="2400" i="0" dirty="0">
                <a:effectLst/>
              </a:rPr>
              <a:t>)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Kestävä</a:t>
            </a:r>
            <a:r>
              <a:rPr lang="en-US" sz="2400" b="1" dirty="0"/>
              <a:t> </a:t>
            </a:r>
            <a:r>
              <a:rPr lang="en-US" sz="2400" b="1" dirty="0" err="1"/>
              <a:t>kehitys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hållbar</a:t>
            </a:r>
            <a:r>
              <a:rPr lang="en-US" sz="2400" dirty="0"/>
              <a:t> </a:t>
            </a:r>
            <a:r>
              <a:rPr lang="en-US" sz="2400" dirty="0" err="1"/>
              <a:t>utveckling</a:t>
            </a:r>
            <a:r>
              <a:rPr lang="en-US" sz="2400" dirty="0"/>
              <a:t>)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0" dirty="0" err="1">
                <a:effectLst/>
              </a:rPr>
              <a:t>Innovaatiot</a:t>
            </a:r>
            <a:r>
              <a:rPr lang="en-US" sz="2400" b="1" i="0" dirty="0">
                <a:effectLst/>
              </a:rPr>
              <a:t> ja </a:t>
            </a:r>
            <a:r>
              <a:rPr lang="en-US" sz="2400" b="1" i="0" dirty="0" err="1">
                <a:effectLst/>
              </a:rPr>
              <a:t>uusi</a:t>
            </a:r>
            <a:r>
              <a:rPr lang="en-US" sz="2400" b="1" i="0" dirty="0">
                <a:effectLst/>
              </a:rPr>
              <a:t> </a:t>
            </a:r>
            <a:r>
              <a:rPr lang="en-US" sz="2400" b="1" i="0" dirty="0" err="1">
                <a:effectLst/>
              </a:rPr>
              <a:t>teknologia</a:t>
            </a:r>
            <a:r>
              <a:rPr lang="en-US" sz="2400" b="1" i="0" dirty="0">
                <a:effectLst/>
              </a:rPr>
              <a:t> </a:t>
            </a:r>
            <a:r>
              <a:rPr lang="en-US" sz="2400" i="0" dirty="0">
                <a:effectLst/>
              </a:rPr>
              <a:t>(</a:t>
            </a:r>
            <a:r>
              <a:rPr lang="en-US" sz="2400" i="0" dirty="0" err="1">
                <a:effectLst/>
              </a:rPr>
              <a:t>innovationer</a:t>
            </a:r>
            <a:r>
              <a:rPr lang="en-US" sz="2400" i="0" dirty="0">
                <a:effectLst/>
              </a:rPr>
              <a:t> </a:t>
            </a:r>
            <a:r>
              <a:rPr lang="en-US" sz="2400" i="0" dirty="0" err="1">
                <a:effectLst/>
              </a:rPr>
              <a:t>och</a:t>
            </a:r>
            <a:r>
              <a:rPr lang="en-US" sz="2400" i="0" dirty="0">
                <a:effectLst/>
              </a:rPr>
              <a:t> </a:t>
            </a:r>
            <a:r>
              <a:rPr lang="en-US" sz="2400" i="0" dirty="0" err="1">
                <a:effectLst/>
              </a:rPr>
              <a:t>ny</a:t>
            </a:r>
            <a:r>
              <a:rPr lang="en-US" sz="2400" i="0" dirty="0">
                <a:effectLst/>
              </a:rPr>
              <a:t> </a:t>
            </a:r>
            <a:r>
              <a:rPr lang="en-US" sz="2400" i="0" dirty="0" err="1">
                <a:effectLst/>
              </a:rPr>
              <a:t>teknologi</a:t>
            </a:r>
            <a:r>
              <a:rPr lang="en-US" sz="2400" i="0" dirty="0">
                <a:effectLst/>
              </a:rPr>
              <a:t>)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Tuote-esittely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laite</a:t>
            </a:r>
            <a:r>
              <a:rPr lang="en-US" sz="2400" dirty="0"/>
              <a:t>, </a:t>
            </a:r>
            <a:r>
              <a:rPr lang="en-US" sz="2400" dirty="0" err="1"/>
              <a:t>sovellus</a:t>
            </a:r>
            <a:r>
              <a:rPr lang="en-US" sz="2400" dirty="0"/>
              <a:t>, </a:t>
            </a:r>
            <a:r>
              <a:rPr lang="en-US" sz="2400" dirty="0" err="1"/>
              <a:t>palvelu</a:t>
            </a:r>
            <a:r>
              <a:rPr lang="en-US" sz="2400" dirty="0"/>
              <a:t>…)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0" dirty="0" err="1">
                <a:effectLst/>
              </a:rPr>
              <a:t>Elinikäinen</a:t>
            </a:r>
            <a:r>
              <a:rPr lang="en-US" sz="2400" b="1" i="0" dirty="0">
                <a:effectLst/>
              </a:rPr>
              <a:t> </a:t>
            </a:r>
            <a:r>
              <a:rPr lang="en-US" sz="2400" b="1" i="0" dirty="0" err="1">
                <a:effectLst/>
              </a:rPr>
              <a:t>oppiminen</a:t>
            </a:r>
            <a:r>
              <a:rPr lang="en-US" sz="2400" b="1" i="0" dirty="0">
                <a:effectLst/>
              </a:rPr>
              <a:t> </a:t>
            </a:r>
            <a:r>
              <a:rPr lang="en-US" sz="2400" i="0" dirty="0">
                <a:effectLst/>
              </a:rPr>
              <a:t>(</a:t>
            </a:r>
            <a:r>
              <a:rPr lang="en-US" sz="2400" i="0" dirty="0" err="1">
                <a:effectLst/>
              </a:rPr>
              <a:t>livslångt</a:t>
            </a:r>
            <a:r>
              <a:rPr lang="en-US" sz="2400" i="0" dirty="0">
                <a:effectLst/>
              </a:rPr>
              <a:t> </a:t>
            </a:r>
            <a:r>
              <a:rPr lang="en-US" sz="2400" i="0" dirty="0" err="1">
                <a:effectLst/>
              </a:rPr>
              <a:t>lärande</a:t>
            </a:r>
            <a:r>
              <a:rPr lang="en-US" sz="2400" i="0" dirty="0">
                <a:effectLst/>
              </a:rPr>
              <a:t>)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Projektit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projekt</a:t>
            </a:r>
            <a:r>
              <a:rPr lang="en-US" sz="2400" dirty="0"/>
              <a:t>)</a:t>
            </a:r>
            <a:endParaRPr lang="en-US" sz="240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0" i="0" u="sng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1400" u="sng" dirty="0"/>
            </a:br>
            <a:endParaRPr lang="en-US" sz="1400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11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52166BF-0946-419E-A3F5-F3510C5B2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1E902070-A0E4-4756-B623-BA0AC4066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5" name="Picture 4" descr="Auringon valaisema työpöytä">
            <a:extLst>
              <a:ext uri="{FF2B5EF4-FFF2-40B4-BE49-F238E27FC236}">
                <a16:creationId xmlns:a16="http://schemas.microsoft.com/office/drawing/2014/main" id="{66DD5066-3FC3-4796-B958-24130C9BD8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122" b="13608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73056"/>
            <a:ext cx="0" cy="6476066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2814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1594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7274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94E60C-E259-45F4-B655-765BB9A5F817}"/>
              </a:ext>
            </a:extLst>
          </p:cNvPr>
          <p:cNvSpPr txBox="1"/>
          <p:nvPr/>
        </p:nvSpPr>
        <p:spPr>
          <a:xfrm>
            <a:off x="7229042" y="698643"/>
            <a:ext cx="4124758" cy="5301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FF"/>
                </a:solidFill>
                <a:effectLst/>
              </a:rPr>
              <a:t>KOKEESSA ON KAKSI TEHTÄVÄÄ: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effectLst/>
              </a:rPr>
              <a:t>1) </a:t>
            </a:r>
            <a:r>
              <a:rPr lang="en-US" dirty="0" err="1">
                <a:solidFill>
                  <a:srgbClr val="FFFFFF"/>
                </a:solidFill>
                <a:effectLst/>
              </a:rPr>
              <a:t>Sähköposti</a:t>
            </a:r>
            <a:r>
              <a:rPr lang="en-US" dirty="0">
                <a:solidFill>
                  <a:srgbClr val="FFFFFF"/>
                </a:solidFill>
                <a:effectLst/>
              </a:rPr>
              <a:t> (50-80 </a:t>
            </a:r>
            <a:r>
              <a:rPr lang="en-US" dirty="0" err="1">
                <a:solidFill>
                  <a:srgbClr val="FFFFFF"/>
                </a:solidFill>
                <a:effectLst/>
              </a:rPr>
              <a:t>sanaa</a:t>
            </a:r>
            <a:r>
              <a:rPr lang="en-US" dirty="0">
                <a:solidFill>
                  <a:srgbClr val="FFFFFF"/>
                </a:solidFill>
                <a:effectLst/>
              </a:rPr>
              <a:t>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effectLst/>
              </a:rPr>
              <a:t>2) AINE (</a:t>
            </a:r>
            <a:r>
              <a:rPr lang="en-US" dirty="0" err="1">
                <a:solidFill>
                  <a:srgbClr val="FFFFFF"/>
                </a:solidFill>
                <a:effectLst/>
              </a:rPr>
              <a:t>noin</a:t>
            </a:r>
            <a:r>
              <a:rPr lang="en-US" dirty="0">
                <a:solidFill>
                  <a:srgbClr val="FFFFFF"/>
                </a:solidFill>
                <a:effectLst/>
              </a:rPr>
              <a:t> 150 </a:t>
            </a:r>
            <a:r>
              <a:rPr lang="en-US" dirty="0" err="1">
                <a:solidFill>
                  <a:srgbClr val="FFFFFF"/>
                </a:solidFill>
                <a:effectLst/>
              </a:rPr>
              <a:t>sanaa</a:t>
            </a:r>
            <a:r>
              <a:rPr lang="en-US" dirty="0">
                <a:solidFill>
                  <a:srgbClr val="FFFFFF"/>
                </a:solidFill>
                <a:effectLst/>
              </a:rPr>
              <a:t>).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FFFFFF"/>
                </a:solidFill>
              </a:rPr>
              <a:t>Y</a:t>
            </a:r>
            <a:r>
              <a:rPr lang="en-US" dirty="0" err="1">
                <a:solidFill>
                  <a:srgbClr val="FFFFFF"/>
                </a:solidFill>
                <a:effectLst/>
              </a:rPr>
              <a:t>hteensä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kirjoitat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noin</a:t>
            </a:r>
            <a:r>
              <a:rPr lang="en-US" dirty="0">
                <a:solidFill>
                  <a:srgbClr val="FFFFFF"/>
                </a:solidFill>
                <a:effectLst/>
              </a:rPr>
              <a:t> 200 </a:t>
            </a:r>
            <a:r>
              <a:rPr lang="en-US" dirty="0" err="1">
                <a:solidFill>
                  <a:srgbClr val="FFFFFF"/>
                </a:solidFill>
                <a:effectLst/>
              </a:rPr>
              <a:t>sanaa</a:t>
            </a:r>
            <a:r>
              <a:rPr lang="en-US" dirty="0">
                <a:solidFill>
                  <a:srgbClr val="FFFFFF"/>
                </a:solidFill>
                <a:effectLst/>
              </a:rPr>
              <a:t>. </a:t>
            </a:r>
            <a:r>
              <a:rPr lang="en-US" dirty="0" err="1">
                <a:solidFill>
                  <a:srgbClr val="FFFFFF"/>
                </a:solidFill>
                <a:effectLst/>
              </a:rPr>
              <a:t>Marginaali</a:t>
            </a:r>
            <a:r>
              <a:rPr lang="en-US" dirty="0">
                <a:solidFill>
                  <a:srgbClr val="FFFFFF"/>
                </a:solidFill>
                <a:effectLst/>
              </a:rPr>
              <a:t> on +-10 %.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br>
              <a:rPr lang="en-US" dirty="0">
                <a:solidFill>
                  <a:srgbClr val="FFFFFF"/>
                </a:solidFill>
                <a:effectLst/>
              </a:rPr>
            </a:br>
            <a:endParaRPr lang="en-US" dirty="0">
              <a:solidFill>
                <a:srgbClr val="FFFFFF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effectLst/>
              </a:rPr>
              <a:t>Tee </a:t>
            </a:r>
            <a:r>
              <a:rPr lang="en-US" dirty="0" err="1">
                <a:solidFill>
                  <a:srgbClr val="FFFFFF"/>
                </a:solidFill>
                <a:effectLst/>
              </a:rPr>
              <a:t>molemmat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tehtävät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kunnolla</a:t>
            </a:r>
            <a:r>
              <a:rPr lang="en-US" dirty="0">
                <a:solidFill>
                  <a:srgbClr val="FFFFFF"/>
                </a:solidFill>
                <a:effectLst/>
              </a:rPr>
              <a:t>, </a:t>
            </a:r>
            <a:r>
              <a:rPr lang="en-US" dirty="0" err="1">
                <a:solidFill>
                  <a:srgbClr val="FFFFFF"/>
                </a:solidFill>
                <a:effectLst/>
              </a:rPr>
              <a:t>sillä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hyvä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sähköposti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voi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nostaa</a:t>
            </a:r>
            <a:r>
              <a:rPr lang="en-US" dirty="0">
                <a:solidFill>
                  <a:srgbClr val="FFFFFF"/>
                </a:solidFill>
                <a:effectLst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</a:rPr>
              <a:t>arvosanaa</a:t>
            </a:r>
            <a:r>
              <a:rPr lang="en-US" dirty="0">
                <a:solidFill>
                  <a:srgbClr val="FFFFFF"/>
                </a:solidFill>
                <a:effectLst/>
              </a:rPr>
              <a:t>.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dirty="0">
                <a:solidFill>
                  <a:srgbClr val="FFFFFF"/>
                </a:solidFill>
                <a:effectLst/>
              </a:rPr>
            </a:br>
            <a:br>
              <a:rPr lang="en-US" dirty="0">
                <a:solidFill>
                  <a:srgbClr val="FFFFFF"/>
                </a:solidFill>
                <a:effectLst/>
              </a:rPr>
            </a:b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81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3" name="Straight Connector 12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extBox 2">
            <a:extLst>
              <a:ext uri="{FF2B5EF4-FFF2-40B4-BE49-F238E27FC236}">
                <a16:creationId xmlns:a16="http://schemas.microsoft.com/office/drawing/2014/main" id="{AC9C5513-9EAC-43BD-817B-E20E5EA6BB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8034718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569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B580A-BA0E-4D5E-90F4-C42767A78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957B5-9EF2-4C91-B1DD-933032979FDF}"/>
              </a:ext>
            </a:extLst>
          </p:cNvPr>
          <p:cNvSpPr txBox="1"/>
          <p:nvPr/>
        </p:nvSpPr>
        <p:spPr>
          <a:xfrm>
            <a:off x="1256275" y="3655371"/>
            <a:ext cx="9679449" cy="1463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LUE LÄPI: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i="0" kern="1200" cap="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i="0" kern="1200" cap="all" baseline="0" dirty="0" err="1">
                <a:latin typeface="+mj-lt"/>
                <a:ea typeface="+mj-ea"/>
                <a:cs typeface="+mj-cs"/>
              </a:rPr>
              <a:t>Kurssilla</a:t>
            </a:r>
            <a:r>
              <a:rPr lang="en-US" sz="2000" b="1" i="0" kern="1200" cap="all" baseline="0" dirty="0">
                <a:latin typeface="+mj-lt"/>
                <a:ea typeface="+mj-ea"/>
                <a:cs typeface="+mj-cs"/>
              </a:rPr>
              <a:t> </a:t>
            </a:r>
            <a:r>
              <a:rPr lang="en-US" sz="2000" b="1" i="0" kern="1200" cap="all" baseline="0" dirty="0" err="1">
                <a:latin typeface="+mj-lt"/>
                <a:ea typeface="+mj-ea"/>
                <a:cs typeface="+mj-cs"/>
              </a:rPr>
              <a:t>käydyt</a:t>
            </a:r>
            <a:r>
              <a:rPr lang="en-US" sz="2000" b="1" i="0" kern="1200" cap="all" baseline="0" dirty="0">
                <a:latin typeface="+mj-lt"/>
                <a:ea typeface="+mj-ea"/>
                <a:cs typeface="+mj-cs"/>
              </a:rPr>
              <a:t> </a:t>
            </a:r>
            <a:r>
              <a:rPr lang="en-US" sz="2000" b="1" i="0" kern="1200" cap="all" baseline="0" dirty="0" err="1">
                <a:latin typeface="+mj-lt"/>
                <a:ea typeface="+mj-ea"/>
                <a:cs typeface="+mj-cs"/>
              </a:rPr>
              <a:t>asiat</a:t>
            </a:r>
            <a:r>
              <a:rPr lang="en-US" sz="2000" b="1" i="0" kern="1200" cap="all" baseline="0" dirty="0">
                <a:latin typeface="+mj-lt"/>
                <a:ea typeface="+mj-ea"/>
                <a:cs typeface="+mj-cs"/>
              </a:rPr>
              <a:t> ja </a:t>
            </a:r>
            <a:r>
              <a:rPr lang="en-US" sz="2000" b="1" i="0" kern="1200" cap="all" baseline="0" dirty="0" err="1">
                <a:latin typeface="+mj-lt"/>
                <a:ea typeface="+mj-ea"/>
                <a:cs typeface="+mj-cs"/>
              </a:rPr>
              <a:t>oppitunnit</a:t>
            </a:r>
            <a:r>
              <a:rPr lang="en-US" sz="2000" b="1" i="0" kern="1200" cap="all" baseline="0" dirty="0">
                <a:latin typeface="+mj-lt"/>
                <a:ea typeface="+mj-ea"/>
                <a:cs typeface="+mj-cs"/>
              </a:rPr>
              <a:t> </a:t>
            </a:r>
            <a:r>
              <a:rPr lang="en-US" sz="2000" b="1" i="0" kern="1200" cap="all" baseline="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löytyvät</a:t>
            </a:r>
            <a:r>
              <a:rPr lang="en-US" sz="20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i="0" kern="1200" cap="all" baseline="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osiosta</a:t>
            </a:r>
            <a:r>
              <a:rPr lang="en-US" sz="20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5 ”</a:t>
            </a:r>
            <a:r>
              <a:rPr lang="en-US" sz="2000" b="1" i="0" kern="1200" cap="all" baseline="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Kursens</a:t>
            </a:r>
            <a:r>
              <a:rPr lang="en-US" sz="20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i="0" kern="1200" cap="all" baseline="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lektioner</a:t>
            </a:r>
            <a:r>
              <a:rPr lang="en-US" sz="20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2000" b="1" i="0" kern="1200" cap="all" baseline="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oppitunnit</a:t>
            </a:r>
            <a:r>
              <a:rPr lang="en-US" sz="20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”)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i="0" kern="1200" cap="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323B4503-BF0E-45F9-9C00-4A4BAF1CC3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91995" y="820991"/>
            <a:ext cx="2608009" cy="260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4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3" name="Straight Connector 12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extBox 2">
            <a:extLst>
              <a:ext uri="{FF2B5EF4-FFF2-40B4-BE49-F238E27FC236}">
                <a16:creationId xmlns:a16="http://schemas.microsoft.com/office/drawing/2014/main" id="{8A0BEF89-87FB-43C4-8672-059699AE7F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7672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861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93829E-870A-449F-9C62-7A48C4EFAA63}"/>
              </a:ext>
            </a:extLst>
          </p:cNvPr>
          <p:cNvSpPr txBox="1"/>
          <p:nvPr/>
        </p:nvSpPr>
        <p:spPr>
          <a:xfrm>
            <a:off x="6096000" y="381935"/>
            <a:ext cx="4986955" cy="597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i="0" dirty="0">
                <a:effectLst/>
              </a:rPr>
              <a:t>SUULLINEN KOE - </a:t>
            </a:r>
            <a:r>
              <a:rPr lang="en-US" sz="1500" b="1" i="0" dirty="0" err="1">
                <a:effectLst/>
              </a:rPr>
              <a:t>kaksi</a:t>
            </a:r>
            <a:r>
              <a:rPr lang="en-US" sz="1500" b="1" i="0" dirty="0">
                <a:effectLst/>
              </a:rPr>
              <a:t> </a:t>
            </a:r>
            <a:r>
              <a:rPr lang="en-US" sz="1500" b="1" i="0" dirty="0" err="1">
                <a:effectLst/>
              </a:rPr>
              <a:t>osaa</a:t>
            </a:r>
            <a:r>
              <a:rPr lang="en-US" sz="1500" b="1" i="0" dirty="0">
                <a:effectLst/>
              </a:rPr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1500" dirty="0"/>
            </a:br>
            <a:r>
              <a:rPr lang="en-US" sz="1500" b="1" i="0" dirty="0">
                <a:effectLst/>
              </a:rPr>
              <a:t>1) Oma </a:t>
            </a:r>
            <a:r>
              <a:rPr lang="en-US" sz="1500" b="1" i="0" dirty="0" err="1">
                <a:effectLst/>
              </a:rPr>
              <a:t>esitys</a:t>
            </a:r>
            <a:r>
              <a:rPr lang="en-US" sz="1500" b="1" i="0" dirty="0">
                <a:effectLst/>
              </a:rPr>
              <a:t>, </a:t>
            </a:r>
            <a:r>
              <a:rPr lang="en-US" sz="1500" b="0" i="0" dirty="0" err="1">
                <a:effectLst/>
              </a:rPr>
              <a:t>vähintään</a:t>
            </a:r>
            <a:r>
              <a:rPr lang="en-US" sz="1500" b="0" i="0" dirty="0">
                <a:effectLst/>
              </a:rPr>
              <a:t> 5 </a:t>
            </a:r>
            <a:r>
              <a:rPr lang="en-US" sz="1500" b="0" i="0" dirty="0" err="1">
                <a:effectLst/>
              </a:rPr>
              <a:t>minuuttia</a:t>
            </a:r>
            <a:r>
              <a:rPr lang="en-US" sz="1500" b="0" i="0" dirty="0">
                <a:effectLst/>
              </a:rPr>
              <a:t>. Tee </a:t>
            </a:r>
            <a:r>
              <a:rPr lang="en-US" sz="1500" b="0" i="0" dirty="0" err="1">
                <a:effectLst/>
              </a:rPr>
              <a:t>muutama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kysymys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yleisölle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omasta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esityksestäsi</a:t>
            </a:r>
            <a:r>
              <a:rPr lang="en-US" sz="1500" b="0" i="0" dirty="0">
                <a:effectLst/>
              </a:rPr>
              <a:t>. </a:t>
            </a:r>
            <a:r>
              <a:rPr lang="en-US" sz="1500" b="0" i="0" dirty="0" err="1">
                <a:effectLst/>
              </a:rPr>
              <a:t>Muista</a:t>
            </a:r>
            <a:r>
              <a:rPr lang="en-US" sz="1500" b="0" i="0" dirty="0">
                <a:effectLst/>
              </a:rPr>
              <a:t> PowerPoint tai </a:t>
            </a:r>
            <a:r>
              <a:rPr lang="en-US" sz="1500" b="0" i="0" dirty="0" err="1">
                <a:effectLst/>
              </a:rPr>
              <a:t>vastaava</a:t>
            </a:r>
            <a:r>
              <a:rPr lang="en-US" sz="1500" b="0" i="0" dirty="0">
                <a:effectLst/>
              </a:rPr>
              <a:t> ja </a:t>
            </a:r>
            <a:r>
              <a:rPr lang="en-US" sz="1500" b="0" i="0" dirty="0" err="1">
                <a:effectLst/>
              </a:rPr>
              <a:t>mielellään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kuvia</a:t>
            </a:r>
            <a:r>
              <a:rPr lang="en-US" sz="1500" b="0" i="0" dirty="0">
                <a:effectLst/>
              </a:rPr>
              <a:t>. AINOA EHTO ON, </a:t>
            </a:r>
            <a:r>
              <a:rPr lang="en-US" sz="1500" b="0" i="0" dirty="0" err="1">
                <a:effectLst/>
              </a:rPr>
              <a:t>että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samassa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ryhmässä</a:t>
            </a:r>
            <a:r>
              <a:rPr lang="en-US" sz="1500" b="0" i="0" dirty="0">
                <a:effectLst/>
              </a:rPr>
              <a:t> EI </a:t>
            </a:r>
            <a:r>
              <a:rPr lang="en-US" sz="1500" b="0" i="0" dirty="0" err="1">
                <a:effectLst/>
              </a:rPr>
              <a:t>saa</a:t>
            </a:r>
            <a:r>
              <a:rPr lang="en-US" sz="1500" b="0" i="0" dirty="0">
                <a:effectLst/>
              </a:rPr>
              <a:t> olla </a:t>
            </a:r>
            <a:r>
              <a:rPr lang="en-US" sz="1500" b="0" i="0" dirty="0" err="1">
                <a:effectLst/>
              </a:rPr>
              <a:t>esitystä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samasta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teemasta</a:t>
            </a:r>
            <a:r>
              <a:rPr lang="en-US" sz="1500" b="0" i="0" dirty="0">
                <a:effectLst/>
              </a:rPr>
              <a:t>.</a:t>
            </a:r>
            <a:br>
              <a:rPr lang="en-US" sz="1500" dirty="0"/>
            </a:br>
            <a:br>
              <a:rPr lang="en-US" sz="1500" dirty="0"/>
            </a:br>
            <a:r>
              <a:rPr lang="en-US" sz="1500" b="0" i="0" dirty="0">
                <a:effectLst/>
              </a:rPr>
              <a:t>MUISTA </a:t>
            </a:r>
            <a:r>
              <a:rPr lang="en-US" sz="1500" b="0" i="0" dirty="0" err="1">
                <a:effectLst/>
              </a:rPr>
              <a:t>esitellä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itsesi</a:t>
            </a:r>
            <a:r>
              <a:rPr lang="en-US" sz="1500" b="0" i="0" dirty="0">
                <a:effectLst/>
              </a:rPr>
              <a:t> ja </a:t>
            </a:r>
            <a:r>
              <a:rPr lang="en-US" sz="1500" b="0" i="0" dirty="0" err="1">
                <a:effectLst/>
              </a:rPr>
              <a:t>kertoa</a:t>
            </a:r>
            <a:r>
              <a:rPr lang="en-US" sz="1500" b="0" i="0" dirty="0">
                <a:effectLst/>
              </a:rPr>
              <a:t>, </a:t>
            </a:r>
            <a:r>
              <a:rPr lang="en-US" sz="1500" b="0" i="0" dirty="0" err="1">
                <a:effectLst/>
              </a:rPr>
              <a:t>mitä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opiskelet</a:t>
            </a:r>
            <a:r>
              <a:rPr lang="en-US" sz="1500" b="0" i="0" dirty="0">
                <a:effectLst/>
              </a:rPr>
              <a:t>. </a:t>
            </a:r>
            <a:r>
              <a:rPr lang="en-US" sz="1500" b="0" i="0" dirty="0" err="1">
                <a:effectLst/>
              </a:rPr>
              <a:t>Trevligt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att</a:t>
            </a:r>
            <a:r>
              <a:rPr lang="en-US" sz="1500" b="0" i="0" dirty="0">
                <a:effectLst/>
              </a:rPr>
              <a:t> se er </a:t>
            </a:r>
            <a:r>
              <a:rPr lang="en-US" sz="1500" b="0" i="0" dirty="0" err="1">
                <a:effectLst/>
              </a:rPr>
              <a:t>här</a:t>
            </a:r>
            <a:r>
              <a:rPr lang="en-US" sz="1500" b="0" i="0" dirty="0">
                <a:effectLst/>
              </a:rPr>
              <a:t>. Jag </a:t>
            </a:r>
            <a:r>
              <a:rPr lang="en-US" sz="1500" b="0" i="0" dirty="0" err="1">
                <a:effectLst/>
              </a:rPr>
              <a:t>heter</a:t>
            </a:r>
            <a:r>
              <a:rPr lang="en-US" sz="1500" b="0" i="0" dirty="0">
                <a:effectLst/>
              </a:rPr>
              <a:t> x </a:t>
            </a:r>
            <a:r>
              <a:rPr lang="en-US" sz="1500" b="0" i="0" dirty="0" err="1">
                <a:effectLst/>
              </a:rPr>
              <a:t>och</a:t>
            </a:r>
            <a:r>
              <a:rPr lang="en-US" sz="1500" b="0" i="0" dirty="0">
                <a:effectLst/>
              </a:rPr>
              <a:t> jag </a:t>
            </a:r>
            <a:r>
              <a:rPr lang="en-US" sz="1500" b="0" i="0" dirty="0" err="1">
                <a:effectLst/>
              </a:rPr>
              <a:t>studerar</a:t>
            </a:r>
            <a:r>
              <a:rPr lang="en-US" sz="1500" b="0" i="0" dirty="0">
                <a:effectLst/>
              </a:rPr>
              <a:t> x </a:t>
            </a:r>
            <a:r>
              <a:rPr lang="en-US" sz="1500" b="0" i="0" dirty="0" err="1">
                <a:effectLst/>
              </a:rPr>
              <a:t>på</a:t>
            </a:r>
            <a:r>
              <a:rPr lang="en-US" sz="1500" b="0" i="0" dirty="0">
                <a:effectLst/>
              </a:rPr>
              <a:t>/vid Aalto-</a:t>
            </a:r>
            <a:r>
              <a:rPr lang="en-US" sz="1500" b="0" i="0" dirty="0" err="1">
                <a:effectLst/>
              </a:rPr>
              <a:t>universitetet</a:t>
            </a:r>
            <a:r>
              <a:rPr lang="en-US" sz="1500" b="0" i="0" dirty="0">
                <a:effectLst/>
              </a:rPr>
              <a:t>. Det </a:t>
            </a:r>
            <a:r>
              <a:rPr lang="en-US" sz="1500" b="0" i="0" dirty="0" err="1">
                <a:effectLst/>
              </a:rPr>
              <a:t>är</a:t>
            </a:r>
            <a:r>
              <a:rPr lang="en-US" sz="1500" b="0" i="0" dirty="0">
                <a:effectLst/>
              </a:rPr>
              <a:t> mitt </a:t>
            </a:r>
            <a:r>
              <a:rPr lang="en-US" sz="1500" b="0" i="0" dirty="0" err="1">
                <a:effectLst/>
              </a:rPr>
              <a:t>första</a:t>
            </a:r>
            <a:r>
              <a:rPr lang="en-US" sz="1500" b="0" i="0" dirty="0">
                <a:effectLst/>
              </a:rPr>
              <a:t>/</a:t>
            </a:r>
            <a:r>
              <a:rPr lang="en-US" sz="1500" b="0" i="0" dirty="0" err="1">
                <a:effectLst/>
              </a:rPr>
              <a:t>andra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tredje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år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på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universitetet</a:t>
            </a:r>
            <a:r>
              <a:rPr lang="en-US" sz="1500" b="0" i="0" dirty="0">
                <a:effectLst/>
              </a:rPr>
              <a:t>.</a:t>
            </a:r>
            <a:br>
              <a:rPr lang="en-US" sz="1500" dirty="0"/>
            </a:br>
            <a:br>
              <a:rPr lang="en-US" sz="1500" dirty="0"/>
            </a:br>
            <a:r>
              <a:rPr lang="en-US" sz="1500" b="0" i="0" dirty="0">
                <a:effectLst/>
              </a:rPr>
              <a:t>Jos </a:t>
            </a:r>
            <a:r>
              <a:rPr lang="en-US" sz="1500" b="0" i="0" dirty="0" err="1">
                <a:effectLst/>
              </a:rPr>
              <a:t>videoitu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esitys</a:t>
            </a:r>
            <a:r>
              <a:rPr lang="en-US" sz="1500" b="0" i="0" dirty="0">
                <a:effectLst/>
              </a:rPr>
              <a:t>, </a:t>
            </a:r>
            <a:r>
              <a:rPr lang="en-US" sz="1500" b="0" i="0" dirty="0" err="1">
                <a:effectLst/>
              </a:rPr>
              <a:t>pitää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kasvojen</a:t>
            </a:r>
            <a:r>
              <a:rPr lang="en-US" sz="1500" b="0" i="0" dirty="0">
                <a:effectLst/>
              </a:rPr>
              <a:t> olla </a:t>
            </a:r>
            <a:r>
              <a:rPr lang="en-US" sz="1500" b="0" i="0" dirty="0" err="1">
                <a:effectLst/>
              </a:rPr>
              <a:t>näkyvillä</a:t>
            </a:r>
            <a:r>
              <a:rPr lang="en-US" sz="1500" b="0" i="0" dirty="0">
                <a:effectLst/>
              </a:rPr>
              <a:t> 70% </a:t>
            </a:r>
            <a:r>
              <a:rPr lang="en-US" sz="1500" b="0" i="0" dirty="0" err="1">
                <a:effectLst/>
              </a:rPr>
              <a:t>videon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ajasta</a:t>
            </a:r>
            <a:r>
              <a:rPr lang="en-US" sz="1500" b="0" i="0" dirty="0">
                <a:effectLst/>
              </a:rPr>
              <a:t>. "Live" </a:t>
            </a:r>
            <a:r>
              <a:rPr lang="en-US" sz="1500" b="0" i="0" dirty="0" err="1">
                <a:effectLst/>
              </a:rPr>
              <a:t>esityksessä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pitää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kasvojen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näkyä</a:t>
            </a:r>
            <a:r>
              <a:rPr lang="en-US" sz="1500" b="0" i="0" dirty="0">
                <a:effectLst/>
              </a:rPr>
              <a:t>. </a:t>
            </a:r>
            <a:r>
              <a:rPr lang="en-US" sz="1500" b="0" i="0" dirty="0" err="1">
                <a:effectLst/>
              </a:rPr>
              <a:t>Keskustelujen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aikana</a:t>
            </a:r>
            <a:r>
              <a:rPr lang="en-US" sz="1500" b="0" i="0" dirty="0">
                <a:effectLst/>
              </a:rPr>
              <a:t> on </a:t>
            </a:r>
            <a:r>
              <a:rPr lang="en-US" sz="1500" b="0" i="0" dirty="0" err="1">
                <a:effectLst/>
              </a:rPr>
              <a:t>kasvojen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oltava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näkyvillä</a:t>
            </a:r>
            <a:r>
              <a:rPr lang="en-US" sz="1500" b="0" i="0" dirty="0">
                <a:effectLst/>
              </a:rPr>
              <a:t>.</a:t>
            </a:r>
            <a:br>
              <a:rPr lang="en-US" sz="1500" dirty="0"/>
            </a:br>
            <a:br>
              <a:rPr lang="en-US" sz="1500" dirty="0"/>
            </a:br>
            <a:r>
              <a:rPr lang="en-US" sz="1500" b="1" i="0" dirty="0">
                <a:effectLst/>
              </a:rPr>
              <a:t>2)</a:t>
            </a:r>
            <a:r>
              <a:rPr lang="en-US" sz="1500" i="0" dirty="0">
                <a:effectLst/>
              </a:rPr>
              <a:t> </a:t>
            </a:r>
            <a:r>
              <a:rPr lang="en-US" sz="1500" b="1" i="0" dirty="0" err="1">
                <a:effectLst/>
              </a:rPr>
              <a:t>Keskustelu</a:t>
            </a:r>
            <a:r>
              <a:rPr lang="en-US" sz="1500" b="1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jokaisen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esityksen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jälkeen</a:t>
            </a:r>
            <a:r>
              <a:rPr lang="en-US" sz="1500" b="0" i="0" dirty="0">
                <a:effectLst/>
              </a:rPr>
              <a:t> 5-10 </a:t>
            </a:r>
            <a:r>
              <a:rPr lang="en-US" sz="1500" b="0" i="0" dirty="0" err="1">
                <a:effectLst/>
              </a:rPr>
              <a:t>minuuttia</a:t>
            </a:r>
            <a:r>
              <a:rPr lang="en-US" sz="1500" b="0" i="0" dirty="0">
                <a:effectLst/>
              </a:rPr>
              <a:t>.</a:t>
            </a:r>
            <a:br>
              <a:rPr lang="en-US" sz="1500" dirty="0"/>
            </a:br>
            <a:r>
              <a:rPr lang="en-US" sz="1500" b="0" i="0" dirty="0" err="1">
                <a:effectLst/>
              </a:rPr>
              <a:t>Molemmat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osat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ovat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yhtä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tärkeitä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eli</a:t>
            </a:r>
            <a:r>
              <a:rPr lang="en-US" sz="1500" b="0" i="0" dirty="0">
                <a:effectLst/>
              </a:rPr>
              <a:t> ole </a:t>
            </a:r>
            <a:r>
              <a:rPr lang="en-US" sz="1500" b="0" i="0" dirty="0" err="1">
                <a:effectLst/>
              </a:rPr>
              <a:t>aktiivinen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keskustelun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aikana</a:t>
            </a:r>
            <a:r>
              <a:rPr lang="en-US" sz="1500" b="0" i="0" dirty="0">
                <a:effectLst/>
              </a:rPr>
              <a:t>.</a:t>
            </a:r>
            <a:br>
              <a:rPr lang="en-US" sz="1500" dirty="0"/>
            </a:br>
            <a:br>
              <a:rPr lang="en-US" sz="1500" dirty="0"/>
            </a:br>
            <a:r>
              <a:rPr lang="en-US" sz="1500" b="1" i="0" dirty="0">
                <a:effectLst/>
              </a:rPr>
              <a:t>3) </a:t>
            </a:r>
            <a:r>
              <a:rPr lang="en-US" sz="1500" b="0" i="0" dirty="0" err="1">
                <a:effectLst/>
              </a:rPr>
              <a:t>Opettaja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kiinnittää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huomiota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kokonaisuteen</a:t>
            </a:r>
            <a:r>
              <a:rPr lang="en-US" sz="1500" b="0" i="0" dirty="0">
                <a:effectLst/>
              </a:rPr>
              <a:t>. </a:t>
            </a:r>
            <a:r>
              <a:rPr lang="en-US" sz="1500" b="0" i="0" dirty="0" err="1">
                <a:effectLst/>
              </a:rPr>
              <a:t>Lisäksi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hiukan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terminologian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käyttämiseen</a:t>
            </a:r>
            <a:r>
              <a:rPr lang="en-US" sz="1500" b="0" i="0" dirty="0">
                <a:effectLst/>
              </a:rPr>
              <a:t>, </a:t>
            </a:r>
            <a:r>
              <a:rPr lang="en-US" sz="1500" b="0" i="0" dirty="0" err="1">
                <a:effectLst/>
              </a:rPr>
              <a:t>ääntämiseen</a:t>
            </a:r>
            <a:r>
              <a:rPr lang="en-US" sz="1500" b="0" i="0" dirty="0">
                <a:effectLst/>
              </a:rPr>
              <a:t>, </a:t>
            </a:r>
            <a:r>
              <a:rPr lang="en-US" sz="1500" b="0" i="0" dirty="0" err="1">
                <a:effectLst/>
              </a:rPr>
              <a:t>oikeakielisyyteen</a:t>
            </a:r>
            <a:r>
              <a:rPr lang="en-US" sz="1500" b="0" i="0" dirty="0">
                <a:effectLst/>
              </a:rPr>
              <a:t> ja </a:t>
            </a:r>
            <a:r>
              <a:rPr lang="en-US" sz="1500" b="0" i="0" dirty="0" err="1">
                <a:effectLst/>
              </a:rPr>
              <a:t>siihen</a:t>
            </a:r>
            <a:r>
              <a:rPr lang="en-US" sz="1500" b="0" i="0" dirty="0">
                <a:effectLst/>
              </a:rPr>
              <a:t>, </a:t>
            </a:r>
            <a:r>
              <a:rPr lang="en-US" sz="1500" b="0" i="0" dirty="0" err="1">
                <a:effectLst/>
              </a:rPr>
              <a:t>miten</a:t>
            </a:r>
            <a:r>
              <a:rPr lang="en-US" sz="1500" b="0" i="0" dirty="0">
                <a:effectLst/>
              </a:rPr>
              <a:t> </a:t>
            </a:r>
            <a:r>
              <a:rPr lang="en-US" sz="1500" b="0" i="0" dirty="0" err="1">
                <a:effectLst/>
              </a:rPr>
              <a:t>koherentti</a:t>
            </a:r>
            <a:r>
              <a:rPr lang="en-US" sz="1500" b="0" i="0" dirty="0">
                <a:effectLst/>
              </a:rPr>
              <a:t> (</a:t>
            </a:r>
            <a:r>
              <a:rPr lang="en-US" sz="1500" b="0" i="0" dirty="0" err="1">
                <a:effectLst/>
              </a:rPr>
              <a:t>yhtenäinen</a:t>
            </a:r>
            <a:r>
              <a:rPr lang="en-US" sz="1500" b="0" i="0" dirty="0">
                <a:effectLst/>
              </a:rPr>
              <a:t>) </a:t>
            </a:r>
            <a:r>
              <a:rPr lang="en-US" sz="1500" b="0" i="0" dirty="0" err="1">
                <a:effectLst/>
              </a:rPr>
              <a:t>esitys</a:t>
            </a:r>
            <a:r>
              <a:rPr lang="en-US" sz="1500" b="0" i="0" dirty="0">
                <a:effectLst/>
              </a:rPr>
              <a:t> on.</a:t>
            </a:r>
            <a:endParaRPr lang="en-US" sz="1500" dirty="0"/>
          </a:p>
        </p:txBody>
      </p:sp>
      <p:cxnSp>
        <p:nvCxnSpPr>
          <p:cNvPr id="44" name="Straight Connector 3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95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7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3CE7A1-355C-4339-BC93-360E0FBC8338}"/>
              </a:ext>
            </a:extLst>
          </p:cNvPr>
          <p:cNvSpPr txBox="1"/>
          <p:nvPr/>
        </p:nvSpPr>
        <p:spPr>
          <a:xfrm>
            <a:off x="6397039" y="381935"/>
            <a:ext cx="4685916" cy="597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effectLst/>
              </a:rPr>
              <a:t>Valmistaudu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esitykseen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hyvin</a:t>
            </a:r>
            <a:r>
              <a:rPr lang="en-US" b="1" dirty="0">
                <a:effectLst/>
              </a:rPr>
              <a:t>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11430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1. </a:t>
            </a:r>
            <a:r>
              <a:rPr lang="en-US" dirty="0" err="1">
                <a:effectLst/>
              </a:rPr>
              <a:t>Valitse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aihe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josta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olet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kiinnostunut</a:t>
            </a:r>
            <a:r>
              <a:rPr lang="en-US" dirty="0">
                <a:effectLst/>
              </a:rPr>
              <a:t> ja </a:t>
            </a:r>
            <a:r>
              <a:rPr lang="en-US" dirty="0" err="1">
                <a:effectLst/>
              </a:rPr>
              <a:t>joka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ei</a:t>
            </a:r>
            <a:r>
              <a:rPr lang="en-US" dirty="0">
                <a:effectLst/>
              </a:rPr>
              <a:t> ole </a:t>
            </a:r>
            <a:r>
              <a:rPr lang="en-US" dirty="0" err="1">
                <a:effectLst/>
              </a:rPr>
              <a:t>liian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vaikea</a:t>
            </a:r>
            <a:r>
              <a:rPr lang="en-US" dirty="0">
                <a:effectLst/>
              </a:rPr>
              <a:t>. </a:t>
            </a:r>
          </a:p>
          <a:p>
            <a:pPr marL="34290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 2. </a:t>
            </a:r>
            <a:r>
              <a:rPr lang="en-US" dirty="0" err="1">
                <a:effectLst/>
              </a:rPr>
              <a:t>Käytä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sanoja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joihin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uskot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jotta</a:t>
            </a:r>
            <a:r>
              <a:rPr lang="en-US" dirty="0">
                <a:effectLst/>
              </a:rPr>
              <a:t>  </a:t>
            </a:r>
            <a:r>
              <a:rPr lang="en-US" dirty="0" err="1">
                <a:effectLst/>
              </a:rPr>
              <a:t>yleisösi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ymmärtää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sinua</a:t>
            </a:r>
            <a:r>
              <a:rPr lang="en-US" dirty="0">
                <a:effectLst/>
              </a:rPr>
              <a:t> ja </a:t>
            </a:r>
            <a:r>
              <a:rPr lang="en-US" dirty="0" err="1">
                <a:effectLst/>
              </a:rPr>
              <a:t>esitys</a:t>
            </a:r>
            <a:r>
              <a:rPr lang="en-US" dirty="0">
                <a:effectLst/>
              </a:rPr>
              <a:t> on </a:t>
            </a:r>
            <a:r>
              <a:rPr lang="en-US" dirty="0" err="1">
                <a:effectLst/>
              </a:rPr>
              <a:t>luonteva</a:t>
            </a:r>
            <a:r>
              <a:rPr lang="en-US" dirty="0">
                <a:effectLst/>
              </a:rPr>
              <a:t>. 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3. </a:t>
            </a:r>
            <a:r>
              <a:rPr lang="en-US" dirty="0" err="1">
                <a:effectLst/>
              </a:rPr>
              <a:t>Harjoittele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esitystä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ääneen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useita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kertoja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pidä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ystävillesi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tyttö</a:t>
            </a:r>
            <a:r>
              <a:rPr lang="en-US" dirty="0">
                <a:effectLst/>
              </a:rPr>
              <a:t>/</a:t>
            </a:r>
            <a:r>
              <a:rPr lang="en-US" dirty="0" err="1">
                <a:effectLst/>
              </a:rPr>
              <a:t>poikaystävällesi</a:t>
            </a:r>
            <a:r>
              <a:rPr lang="en-US" dirty="0">
                <a:effectLst/>
              </a:rPr>
              <a:t>.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4. </a:t>
            </a:r>
            <a:r>
              <a:rPr lang="en-US" dirty="0" err="1">
                <a:effectLst/>
              </a:rPr>
              <a:t>Harjoittele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ääntämistä</a:t>
            </a:r>
            <a:r>
              <a:rPr lang="en-US" dirty="0">
                <a:effectLst/>
              </a:rPr>
              <a:t>.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5. </a:t>
            </a:r>
            <a:r>
              <a:rPr lang="en-US" dirty="0" err="1">
                <a:effectLst/>
              </a:rPr>
              <a:t>Mieti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tarkasti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miten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aloitat</a:t>
            </a:r>
            <a:r>
              <a:rPr lang="en-US" dirty="0">
                <a:effectLst/>
              </a:rPr>
              <a:t> ja </a:t>
            </a:r>
            <a:r>
              <a:rPr lang="en-US" dirty="0" err="1">
                <a:effectLst/>
              </a:rPr>
              <a:t>miten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lopetat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esityksen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2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32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061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643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92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842191-0676-41A7-8AAD-A7CEFB70D279}"/>
              </a:ext>
            </a:extLst>
          </p:cNvPr>
          <p:cNvSpPr txBox="1"/>
          <p:nvPr/>
        </p:nvSpPr>
        <p:spPr>
          <a:xfrm>
            <a:off x="6096000" y="381935"/>
            <a:ext cx="4986955" cy="597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FFC000"/>
                </a:solidFill>
                <a:effectLst/>
              </a:rPr>
              <a:t>Tee </a:t>
            </a:r>
            <a:r>
              <a:rPr lang="en-US" b="1" dirty="0" err="1">
                <a:solidFill>
                  <a:srgbClr val="FFC000"/>
                </a:solidFill>
                <a:effectLst/>
              </a:rPr>
              <a:t>esityksestäsi</a:t>
            </a:r>
            <a:r>
              <a:rPr lang="en-US" b="1" dirty="0">
                <a:solidFill>
                  <a:srgbClr val="FFC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C000"/>
                </a:solidFill>
                <a:effectLst/>
              </a:rPr>
              <a:t>mielenkiintoinen</a:t>
            </a:r>
            <a:r>
              <a:rPr lang="en-US" b="1" dirty="0">
                <a:solidFill>
                  <a:srgbClr val="FFC000"/>
                </a:solidFill>
                <a:effectLst/>
              </a:rPr>
              <a:t> ja </a:t>
            </a:r>
            <a:r>
              <a:rPr lang="en-US" b="1" dirty="0" err="1">
                <a:solidFill>
                  <a:srgbClr val="FFC000"/>
                </a:solidFill>
                <a:effectLst/>
              </a:rPr>
              <a:t>elävä</a:t>
            </a:r>
            <a:r>
              <a:rPr lang="en-US" b="1" dirty="0">
                <a:solidFill>
                  <a:srgbClr val="FFC000"/>
                </a:solidFill>
                <a:effectLst/>
              </a:rPr>
              <a:t> 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11430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1. </a:t>
            </a:r>
            <a:r>
              <a:rPr lang="en-US" dirty="0" err="1">
                <a:effectLst/>
              </a:rPr>
              <a:t>Älä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lue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esitystä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paperista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vaan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kerro</a:t>
            </a:r>
            <a:r>
              <a:rPr lang="en-US" dirty="0">
                <a:effectLst/>
              </a:rPr>
              <a:t>. </a:t>
            </a:r>
          </a:p>
          <a:p>
            <a:pPr marL="34290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2. </a:t>
            </a:r>
            <a:r>
              <a:rPr lang="en-US" dirty="0" err="1">
                <a:effectLst/>
              </a:rPr>
              <a:t>Käytä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tukena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tukisanoja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esim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ranskalaisin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viivoin</a:t>
            </a:r>
            <a:r>
              <a:rPr lang="en-US" dirty="0">
                <a:effectLst/>
              </a:rPr>
              <a:t>.</a:t>
            </a:r>
          </a:p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 3. </a:t>
            </a:r>
            <a:r>
              <a:rPr lang="en-US" dirty="0" err="1">
                <a:effectLst/>
              </a:rPr>
              <a:t>Käytä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kuvia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linkkejä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tilastoja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sekä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konkreettisia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esimerkkejä</a:t>
            </a:r>
            <a:r>
              <a:rPr lang="en-US" dirty="0">
                <a:effectLst/>
              </a:rPr>
              <a:t>.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 4. </a:t>
            </a:r>
            <a:r>
              <a:rPr lang="en-US" dirty="0" err="1">
                <a:effectLst/>
              </a:rPr>
              <a:t>Pidä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yleisöön</a:t>
            </a:r>
            <a:r>
              <a:rPr lang="en-US" dirty="0">
                <a:effectLst/>
              </a:rPr>
              <a:t>/</a:t>
            </a:r>
            <a:r>
              <a:rPr lang="en-US" dirty="0" err="1">
                <a:effectLst/>
              </a:rPr>
              <a:t>kameraan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katsekontakti</a:t>
            </a:r>
            <a:endParaRPr lang="en-US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 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</a:rPr>
              <a:t> 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592232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939</Words>
  <Application>Microsoft Office PowerPoint</Application>
  <PresentationFormat>Widescreen</PresentationFormat>
  <Paragraphs>147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Univers</vt:lpstr>
      <vt:lpstr>GradientVTI</vt:lpstr>
      <vt:lpstr>VALMISTAUTUMINEN KOKEESEEN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VALMISTAUTUMINEN KOKEESEEN</dc:title>
  <dc:creator>Fröjdman Isabella</dc:creator>
  <cp:lastModifiedBy>Fröjdman Isabella</cp:lastModifiedBy>
  <cp:revision>13</cp:revision>
  <dcterms:created xsi:type="dcterms:W3CDTF">2021-11-05T09:19:32Z</dcterms:created>
  <dcterms:modified xsi:type="dcterms:W3CDTF">2021-11-06T10:04:32Z</dcterms:modified>
</cp:coreProperties>
</file>