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167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image" Target="../media/image1.png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wmf"/><Relationship Id="rId9" Type="http://schemas.openxmlformats.org/officeDocument/2006/relationships/image" Target="../media/image24.png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image" Target="../media/image16.png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3.wmf"/><Relationship Id="rId4" Type="http://schemas.openxmlformats.org/officeDocument/2006/relationships/image" Target="../media/image27.png"/><Relationship Id="rId9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98D19-64EF-4624-BF68-C53C3220B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06560D-00B5-464D-93DE-4D02E3869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EC59E-32FF-43A6-839A-157C575AD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5EB85-59C5-412E-A0CE-403FEF52E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668C2-51AA-45EA-B27A-6D466792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181F4-A71B-4AEE-9637-7E562A397048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2419651088"/>
      </p:ext>
    </p:extLst>
  </p:cSld>
  <p:clrMapOvr>
    <a:masterClrMapping/>
  </p:clrMapOvr>
  <p:transition spd="slow" advClick="0" advTm="3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036BB-2FA7-40C8-ACDE-01FF471B0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4A1E99-B64B-4A9E-B842-D092892F0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DC996-FB4C-4197-BB70-040BB4373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4FF77-BE70-4030-8153-B7C3868A9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57C05-1DD9-42F5-88B8-9A6B5910C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ECE5E-E732-46D0-BFD1-A6EC05A9D447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1972346330"/>
      </p:ext>
    </p:extLst>
  </p:cSld>
  <p:clrMapOvr>
    <a:masterClrMapping/>
  </p:clrMapOvr>
  <p:transition spd="slow" advClick="0" advTm="3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529264-7525-47A2-B066-8202D223FB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B0793D-5832-4381-9C01-2F9855FE6C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CDCB0-3C63-4419-8D8C-4F497A522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D58BA-80CC-416A-A089-2D4283325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FA244-EB32-4301-BA18-7BC707ECC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F0C1D-8754-4FA1-947F-B5CF08D51632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3336293938"/>
      </p:ext>
    </p:extLst>
  </p:cSld>
  <p:clrMapOvr>
    <a:masterClrMapping/>
  </p:clrMapOvr>
  <p:transition spd="slow" advClick="0" advTm="3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ED695-1444-4E06-A720-9FA68E21A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AFB8A-B09F-4BE1-9891-05F6EFD74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9982B-FD85-4975-A81A-3704BA256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03B4E-37E0-487A-AEDE-3362CF565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32698-9DCD-4FBA-94DF-B37B3E5E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AB7B5-F1FA-47DB-A0DA-4667B54D9EBB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124910780"/>
      </p:ext>
    </p:extLst>
  </p:cSld>
  <p:clrMapOvr>
    <a:masterClrMapping/>
  </p:clrMapOvr>
  <p:transition spd="slow" advClick="0" advTm="3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13616-A47D-4224-98C1-F98BB1FDF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8E8E8-7F14-4C1B-873D-753D1A4FE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CDF7C-2990-4271-AD64-3B95A89CC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D3383-CD1D-4C26-8E83-A7D9DCE3A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A35D3-F6E6-4D01-A173-34F68DCC2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64BD5-1D4A-45A6-805C-9AA6CE23C818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1861828966"/>
      </p:ext>
    </p:extLst>
  </p:cSld>
  <p:clrMapOvr>
    <a:masterClrMapping/>
  </p:clrMapOvr>
  <p:transition spd="slow" advClick="0" advTm="3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1719-17A8-4515-888F-84D79FBEB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8DFF7-3056-4DC5-BAC2-0B2F0D6919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3849F1-F936-4A49-9A6B-7E27CBA15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9E448-9DAD-46C7-93FB-D22AFED56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FFC3A-C9E7-47AC-AFFA-8F0C7A1DD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BD9ADC-BDF9-40EE-ABBB-7146CD3C4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0D291-7874-4B6A-94B5-4535667E55C0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709983785"/>
      </p:ext>
    </p:extLst>
  </p:cSld>
  <p:clrMapOvr>
    <a:masterClrMapping/>
  </p:clrMapOvr>
  <p:transition spd="slow" advClick="0" advTm="3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45F4B-6429-4C2D-8152-CEBC27731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CAD48-701F-42BA-AD4F-7A73A6E6D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53D3A-336B-4443-9F68-F9202698B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8D1CEE-7526-4E58-A8EE-AAAD2ACE82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1ADB69-4531-448E-925A-40BE772345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96761C-68DB-416C-B057-694BA710B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9FDDB8-F143-4F9A-9305-128D111E8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2C3BAF-BC7C-4790-8539-C8BC3ECC7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67134-7454-46D7-A130-A41B6166999C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3616868625"/>
      </p:ext>
    </p:extLst>
  </p:cSld>
  <p:clrMapOvr>
    <a:masterClrMapping/>
  </p:clrMapOvr>
  <p:transition spd="slow" advClick="0" advTm="3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3C89B-B021-4C89-8FE8-5A7F29A8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F587AE-EC62-4E21-9775-8D433F1C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E1FAE4-4AB7-49C2-8101-BD02A8C04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27394-3002-4016-89AA-2D4ED396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121FE-5FF9-4F81-84AD-EF805BEE021F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1280450971"/>
      </p:ext>
    </p:extLst>
  </p:cSld>
  <p:clrMapOvr>
    <a:masterClrMapping/>
  </p:clrMapOvr>
  <p:transition spd="slow" advClick="0" advTm="3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F17A68-C776-4DA9-AAFB-BF0E2456D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EE82A1-8FBD-48EB-94D9-579FC1A77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95D26E-BC29-4F8C-A95C-701FEEE61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BD988-8B93-425C-AD9D-6691AE79199C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391669675"/>
      </p:ext>
    </p:extLst>
  </p:cSld>
  <p:clrMapOvr>
    <a:masterClrMapping/>
  </p:clrMapOvr>
  <p:transition spd="slow" advClick="0" advTm="3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C62DB-DFE3-4574-9F39-9E83AB5CC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CCCC4-2833-4D4F-A197-4E21E42C2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26AF06-89ED-4419-A4DA-D3708BF69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957C21-B293-48F7-B8E6-4CF4EA0D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39C2D1-104E-44A1-AD1D-30926887B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3FDDB4-5658-4727-B071-943B6CB45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F0693-DB85-417B-A2A4-F5C0EC432308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903934619"/>
      </p:ext>
    </p:extLst>
  </p:cSld>
  <p:clrMapOvr>
    <a:masterClrMapping/>
  </p:clrMapOvr>
  <p:transition spd="slow" advClick="0" advTm="3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C6EE7-A353-4266-93F3-EA315161C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A1EC66-938B-4B25-994A-B177CB00C9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10DFBC-4041-45F0-826F-D45EF79EB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6FACC1-1BD4-4B08-A62C-90AA08A0A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2A9FD-3D10-4D0A-9FFB-C07C5DF32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EC92FE-2BD9-4D5F-A9C9-7CB9CCDD2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99A13-B501-46F4-9FED-24D91C9C918E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3483464164"/>
      </p:ext>
    </p:extLst>
  </p:cSld>
  <p:clrMapOvr>
    <a:masterClrMapping/>
  </p:clrMapOvr>
  <p:transition spd="slow" advClick="0" advTm="3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F160827-38AA-4826-812C-1211F78600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i-FI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0426D8D-EE91-4D80-8C56-F2E60C9074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i-FI"/>
              <a:t>单击此处编辑母版文本样式</a:t>
            </a:r>
          </a:p>
          <a:p>
            <a:pPr lvl="1"/>
            <a:r>
              <a:rPr lang="en-GB" altLang="fi-FI"/>
              <a:t>第二级</a:t>
            </a:r>
          </a:p>
          <a:p>
            <a:pPr lvl="2"/>
            <a:r>
              <a:rPr lang="en-GB" altLang="fi-FI"/>
              <a:t>第三级</a:t>
            </a:r>
          </a:p>
          <a:p>
            <a:pPr lvl="3"/>
            <a:r>
              <a:rPr lang="en-GB" altLang="fi-FI"/>
              <a:t>第四级</a:t>
            </a:r>
          </a:p>
          <a:p>
            <a:pPr lvl="4"/>
            <a:r>
              <a:rPr lang="en-GB" altLang="fi-FI"/>
              <a:t>第五级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8B52B59-74F1-477B-85C2-FAD926C5417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fi-F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705CD6F-8D92-4063-B7A2-7E08F7CA75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fi-F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2704424-7898-4044-8D94-28A05B1B6D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52F70F-AC59-467D-95EA-59958ABEF6D3}" type="slidenum">
              <a:rPr lang="en-GB" altLang="fi-FI"/>
              <a:pPr/>
              <a:t>‹#›</a:t>
            </a:fld>
            <a:endParaRPr lang="en-GB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">
    <p:zo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png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png"/><Relationship Id="rId20" Type="http://schemas.openxmlformats.org/officeDocument/2006/relationships/image" Target="../media/image9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png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png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2.png"/><Relationship Id="rId4" Type="http://schemas.openxmlformats.org/officeDocument/2006/relationships/image" Target="../media/image1.png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3.png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0.png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png"/><Relationship Id="rId20" Type="http://schemas.openxmlformats.org/officeDocument/2006/relationships/image" Target="../media/image24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png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16.png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26.bin"/><Relationship Id="rId21" Type="http://schemas.openxmlformats.org/officeDocument/2006/relationships/oleObject" Target="../embeddings/oleObject35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8.png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png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png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27.png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16.png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29.png"/><Relationship Id="rId22" Type="http://schemas.openxmlformats.org/officeDocument/2006/relationships/image" Target="../media/image3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>
            <a:extLst>
              <a:ext uri="{FF2B5EF4-FFF2-40B4-BE49-F238E27FC236}">
                <a16:creationId xmlns:a16="http://schemas.microsoft.com/office/drawing/2014/main" id="{08A1EEDC-CCEC-4368-8F64-C8F1DA910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85800"/>
            <a:ext cx="548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In the 3. line:</a:t>
            </a:r>
            <a:endParaRPr lang="en-GB" altLang="fi-FI" sz="2000"/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8435C267-7124-4863-BA93-42359746F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752600"/>
            <a:ext cx="548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is a pictue of a women sitting on the floor.</a:t>
            </a:r>
            <a:endParaRPr lang="en-GB" altLang="fi-FI" sz="2000"/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C9552C3A-D5C7-42AE-98D4-69739C093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209800"/>
            <a:ext cx="533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is a picture of an antient door.  </a:t>
            </a:r>
            <a:endParaRPr lang="en-GB" altLang="fi-FI" sz="2000"/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F204B315-9C2C-4C95-AE61-BD256B0AE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667000"/>
            <a:ext cx="487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sheep      and big      together means beautiful.   </a:t>
            </a:r>
            <a:endParaRPr lang="en-GB" altLang="fi-FI" sz="2000"/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554D7D79-7BDA-49BF-ABE8-085924361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124200"/>
            <a:ext cx="426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is a drawing of an eye.</a:t>
            </a:r>
            <a:endParaRPr lang="en-GB" altLang="fi-FI" sz="2000"/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06B3A4DD-DDD3-4A28-8D4D-BFA8DE4FF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657600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is a drawing of           an ear. </a:t>
            </a:r>
            <a:endParaRPr lang="en-GB" altLang="fi-FI" sz="2000"/>
          </a:p>
        </p:txBody>
      </p:sp>
      <p:sp>
        <p:nvSpPr>
          <p:cNvPr id="9239" name="Text Box 23">
            <a:extLst>
              <a:ext uri="{FF2B5EF4-FFF2-40B4-BE49-F238E27FC236}">
                <a16:creationId xmlns:a16="http://schemas.microsoft.com/office/drawing/2014/main" id="{F9B19B33-5A84-43D3-9E95-986EF4D21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419600"/>
            <a:ext cx="58674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>
                <a:ea typeface="宋体" panose="02010600030101010101" pitchFamily="2" charset="-122"/>
              </a:rPr>
              <a:t>The meaning of this part: </a:t>
            </a:r>
          </a:p>
          <a:p>
            <a:pPr>
              <a:spcBef>
                <a:spcPct val="50000"/>
              </a:spcBef>
            </a:pPr>
            <a:r>
              <a:rPr lang="fi-FI" altLang="fi-FI">
                <a:ea typeface="宋体" panose="02010600030101010101" pitchFamily="2" charset="-122"/>
              </a:rPr>
              <a:t>One day the man saw a girl standing at his door. The girl´s eyes, ears and mouth are amazingly beautiful. </a:t>
            </a:r>
            <a:endParaRPr lang="en-GB" altLang="fi-FI">
              <a:ea typeface="宋体" panose="02010600030101010101" pitchFamily="2" charset="-122"/>
            </a:endParaRPr>
          </a:p>
        </p:txBody>
      </p:sp>
      <p:graphicFrame>
        <p:nvGraphicFramePr>
          <p:cNvPr id="9241" name="Object 25">
            <a:extLst>
              <a:ext uri="{FF2B5EF4-FFF2-40B4-BE49-F238E27FC236}">
                <a16:creationId xmlns:a16="http://schemas.microsoft.com/office/drawing/2014/main" id="{A8E3C0EC-F34D-4274-830C-624E1F3F6A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1295400"/>
          <a:ext cx="44069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Image" r:id="rId3" imgW="4406349" imgH="203031" progId="Photoshop.Image.7">
                  <p:embed/>
                </p:oleObj>
              </mc:Choice>
              <mc:Fallback>
                <p:oleObj name="Image" r:id="rId3" imgW="4406349" imgH="203031" progId="Photoshop.Image.7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295400"/>
                        <a:ext cx="44069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2" name="Object 26">
            <a:extLst>
              <a:ext uri="{FF2B5EF4-FFF2-40B4-BE49-F238E27FC236}">
                <a16:creationId xmlns:a16="http://schemas.microsoft.com/office/drawing/2014/main" id="{7434AF51-3DA8-4D3B-9D66-9BC5C94714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1828800"/>
          <a:ext cx="355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Image" r:id="rId5" imgW="355305" imgH="228249" progId="Photoshop.Image.7">
                  <p:embed/>
                </p:oleObj>
              </mc:Choice>
              <mc:Fallback>
                <p:oleObj name="Image" r:id="rId5" imgW="355305" imgH="228249" progId="Photoshop.Image.7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828800"/>
                        <a:ext cx="355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3" name="Object 27">
            <a:extLst>
              <a:ext uri="{FF2B5EF4-FFF2-40B4-BE49-F238E27FC236}">
                <a16:creationId xmlns:a16="http://schemas.microsoft.com/office/drawing/2014/main" id="{C1EBB855-57D0-4947-995B-CB6BB67EEF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286000"/>
          <a:ext cx="317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Image" r:id="rId7" imgW="317125" imgH="241185" progId="Photoshop.Image.7">
                  <p:embed/>
                </p:oleObj>
              </mc:Choice>
              <mc:Fallback>
                <p:oleObj name="Image" r:id="rId7" imgW="317125" imgH="241185" progId="Photoshop.Image.7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86000"/>
                        <a:ext cx="3175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5" name="Object 29">
            <a:extLst>
              <a:ext uri="{FF2B5EF4-FFF2-40B4-BE49-F238E27FC236}">
                <a16:creationId xmlns:a16="http://schemas.microsoft.com/office/drawing/2014/main" id="{C2189388-AE41-433D-B1B6-89EF11D097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743200"/>
          <a:ext cx="381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Image" r:id="rId9" imgW="380818" imgH="253789" progId="Photoshop.Image.7">
                  <p:embed/>
                </p:oleObj>
              </mc:Choice>
              <mc:Fallback>
                <p:oleObj name="Image" r:id="rId9" imgW="380818" imgH="253789" progId="Photoshop.Image.7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743200"/>
                        <a:ext cx="3810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6" name="Object 30">
            <a:extLst>
              <a:ext uri="{FF2B5EF4-FFF2-40B4-BE49-F238E27FC236}">
                <a16:creationId xmlns:a16="http://schemas.microsoft.com/office/drawing/2014/main" id="{B49DE791-4B0C-4CFC-AA4D-A1E3A7F76D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84500" y="2781300"/>
          <a:ext cx="2921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Image" r:id="rId11" imgW="291961" imgH="190409" progId="Photoshop.Image.7">
                  <p:embed/>
                </p:oleObj>
              </mc:Choice>
              <mc:Fallback>
                <p:oleObj name="Image" r:id="rId11" imgW="291961" imgH="190409" progId="Photoshop.Image.7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2781300"/>
                        <a:ext cx="2921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7" name="Object 31">
            <a:extLst>
              <a:ext uri="{FF2B5EF4-FFF2-40B4-BE49-F238E27FC236}">
                <a16:creationId xmlns:a16="http://schemas.microsoft.com/office/drawing/2014/main" id="{FA2252A4-DA89-4362-914E-BA499BC1FC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2743200"/>
          <a:ext cx="2921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Image" r:id="rId13" imgW="291961" imgH="190409" progId="Photoshop.Image.7">
                  <p:embed/>
                </p:oleObj>
              </mc:Choice>
              <mc:Fallback>
                <p:oleObj name="Image" r:id="rId13" imgW="291961" imgH="190409" progId="Photoshop.Image.7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743200"/>
                        <a:ext cx="2921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8" name="Object 32">
            <a:extLst>
              <a:ext uri="{FF2B5EF4-FFF2-40B4-BE49-F238E27FC236}">
                <a16:creationId xmlns:a16="http://schemas.microsoft.com/office/drawing/2014/main" id="{19870361-0E52-4197-B141-B13E437316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3213100"/>
          <a:ext cx="241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name="Image" r:id="rId15" imgW="241185" imgH="215645" progId="Photoshop.Image.7">
                  <p:embed/>
                </p:oleObj>
              </mc:Choice>
              <mc:Fallback>
                <p:oleObj name="Image" r:id="rId15" imgW="241185" imgH="215645" progId="Photoshop.Image.7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13100"/>
                        <a:ext cx="241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9" name="Object 33">
            <a:extLst>
              <a:ext uri="{FF2B5EF4-FFF2-40B4-BE49-F238E27FC236}">
                <a16:creationId xmlns:a16="http://schemas.microsoft.com/office/drawing/2014/main" id="{ACF4E1E7-454E-4593-9EBD-D84D739DF9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3733800"/>
          <a:ext cx="368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Image" r:id="rId17" imgW="367865" imgH="228249" progId="Photoshop.Image.7">
                  <p:embed/>
                </p:oleObj>
              </mc:Choice>
              <mc:Fallback>
                <p:oleObj name="Image" r:id="rId17" imgW="367865" imgH="228249" progId="Photoshop.Image.7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733800"/>
                        <a:ext cx="3683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0" name="Object 34">
            <a:extLst>
              <a:ext uri="{FF2B5EF4-FFF2-40B4-BE49-F238E27FC236}">
                <a16:creationId xmlns:a16="http://schemas.microsoft.com/office/drawing/2014/main" id="{86BF63F0-2429-4BA5-9B36-A59DFD1761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3810000"/>
          <a:ext cx="254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name="Image" r:id="rId19" imgW="253789" imgH="177465" progId="Photoshop.Image.7">
                  <p:embed/>
                </p:oleObj>
              </mc:Choice>
              <mc:Fallback>
                <p:oleObj name="Image" r:id="rId19" imgW="253789" imgH="177465" progId="Photoshop.Image.7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810000"/>
                        <a:ext cx="2540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1" name="Text Box 35">
            <a:extLst>
              <a:ext uri="{FF2B5EF4-FFF2-40B4-BE49-F238E27FC236}">
                <a16:creationId xmlns:a16="http://schemas.microsoft.com/office/drawing/2014/main" id="{0626AB2D-2995-429A-A9F5-48105E94B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657600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: a mouth. </a:t>
            </a:r>
            <a:endParaRPr lang="en-GB" altLang="fi-FI" sz="2000"/>
          </a:p>
        </p:txBody>
      </p:sp>
    </p:spTree>
  </p:cSld>
  <p:clrMapOvr>
    <a:masterClrMapping/>
  </p:clrMapOvr>
  <p:transition spd="slow" advClick="0" advTm="3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75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autoUpdateAnimBg="0"/>
      <p:bldP spid="9221" grpId="0" autoUpdateAnimBg="0"/>
      <p:bldP spid="9222" grpId="0" autoUpdateAnimBg="0"/>
      <p:bldP spid="9223" grpId="0" autoUpdateAnimBg="0"/>
      <p:bldP spid="9224" grpId="0" autoUpdateAnimBg="0"/>
      <p:bldP spid="9239" grpId="0" autoUpdateAnimBg="0"/>
      <p:bldP spid="925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A8DF7E56-ABEA-4574-902E-FA25F540E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85800"/>
            <a:ext cx="548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Still in the 3 line:</a:t>
            </a:r>
            <a:endParaRPr lang="en-GB" altLang="fi-FI" sz="2000"/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775273F-84A5-4E46-A010-29F265994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752600"/>
            <a:ext cx="518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means silk,        : above are 4 silk capsules with silk strings coming from them.</a:t>
            </a:r>
            <a:endParaRPr lang="en-GB" altLang="fi-FI" sz="2000"/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9CD9E7B6-88C8-4E7E-8860-A1A43AA89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438400"/>
            <a:ext cx="487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a drawing of person wearing a raincoat, meaning clothes.  </a:t>
            </a:r>
            <a:endParaRPr lang="en-GB" altLang="fi-FI" sz="2000"/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7C7885C2-DE5C-4251-B7FD-2F46DA811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124200"/>
            <a:ext cx="518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a picture of a pregnant women, meaning body.</a:t>
            </a:r>
            <a:endParaRPr lang="en-GB" altLang="fi-FI" sz="2000"/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F0EAED8C-BFA7-435A-8D5D-69D5B715A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114800"/>
            <a:ext cx="58674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>
                <a:ea typeface="宋体" panose="02010600030101010101" pitchFamily="2" charset="-122"/>
              </a:rPr>
              <a:t>The meaning of this part: </a:t>
            </a:r>
          </a:p>
          <a:p>
            <a:pPr>
              <a:spcBef>
                <a:spcPct val="50000"/>
              </a:spcBef>
            </a:pPr>
            <a:r>
              <a:rPr lang="fi-FI" altLang="fi-FI">
                <a:ea typeface="宋体" panose="02010600030101010101" pitchFamily="2" charset="-122"/>
              </a:rPr>
              <a:t>The girl was wearing silk clothes. She had the most beautiful body and heart in the world.  </a:t>
            </a:r>
            <a:endParaRPr lang="en-GB" altLang="fi-FI">
              <a:ea typeface="宋体" panose="02010600030101010101" pitchFamily="2" charset="-122"/>
            </a:endParaRPr>
          </a:p>
        </p:txBody>
      </p:sp>
      <p:graphicFrame>
        <p:nvGraphicFramePr>
          <p:cNvPr id="10249" name="Object 9">
            <a:extLst>
              <a:ext uri="{FF2B5EF4-FFF2-40B4-BE49-F238E27FC236}">
                <a16:creationId xmlns:a16="http://schemas.microsoft.com/office/drawing/2014/main" id="{A8710605-150B-4540-9D6C-53F8868A30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1295400"/>
          <a:ext cx="44069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Image" r:id="rId3" imgW="4406349" imgH="203031" progId="Photoshop.Image.7">
                  <p:embed/>
                </p:oleObj>
              </mc:Choice>
              <mc:Fallback>
                <p:oleObj name="Image" r:id="rId3" imgW="4406349" imgH="203031" progId="Photoshop.Image.7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295400"/>
                        <a:ext cx="44069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9" name="Object 19">
            <a:extLst>
              <a:ext uri="{FF2B5EF4-FFF2-40B4-BE49-F238E27FC236}">
                <a16:creationId xmlns:a16="http://schemas.microsoft.com/office/drawing/2014/main" id="{5085AAB2-4DD0-4D9A-A174-9B78DA088A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1828800"/>
          <a:ext cx="3429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Image" r:id="rId5" imgW="342736" imgH="241185" progId="Photoshop.Image.7">
                  <p:embed/>
                </p:oleObj>
              </mc:Choice>
              <mc:Fallback>
                <p:oleObj name="Image" r:id="rId5" imgW="342736" imgH="241185" progId="Photoshop.Image.7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828800"/>
                        <a:ext cx="3429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0" name="Object 20">
            <a:extLst>
              <a:ext uri="{FF2B5EF4-FFF2-40B4-BE49-F238E27FC236}">
                <a16:creationId xmlns:a16="http://schemas.microsoft.com/office/drawing/2014/main" id="{87C83D45-8532-4B5F-9A01-53B8550E17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1828800"/>
          <a:ext cx="32543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Flash Document" r:id="rId7" imgW="471240" imgH="491400" progId="Flash.Movie">
                  <p:embed/>
                </p:oleObj>
              </mc:Choice>
              <mc:Fallback>
                <p:oleObj name="Flash Document" r:id="rId7" imgW="471240" imgH="491400" progId="Flash.Movie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828800"/>
                        <a:ext cx="32543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1" name="Object 21">
            <a:extLst>
              <a:ext uri="{FF2B5EF4-FFF2-40B4-BE49-F238E27FC236}">
                <a16:creationId xmlns:a16="http://schemas.microsoft.com/office/drawing/2014/main" id="{2431E390-F54E-40CE-A1BB-E7FBCE32BA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7700" y="2578100"/>
          <a:ext cx="3683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Image" r:id="rId9" imgW="367865" imgH="241185" progId="Photoshop.Image.7">
                  <p:embed/>
                </p:oleObj>
              </mc:Choice>
              <mc:Fallback>
                <p:oleObj name="Image" r:id="rId9" imgW="367865" imgH="241185" progId="Photoshop.Image.7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2578100"/>
                        <a:ext cx="3683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2" name="Object 22">
            <a:extLst>
              <a:ext uri="{FF2B5EF4-FFF2-40B4-BE49-F238E27FC236}">
                <a16:creationId xmlns:a16="http://schemas.microsoft.com/office/drawing/2014/main" id="{7C048171-7FD3-4451-A917-9DB0A77649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3175000"/>
          <a:ext cx="3556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Image" r:id="rId11" imgW="355305" imgH="253789" progId="Photoshop.Image.7">
                  <p:embed/>
                </p:oleObj>
              </mc:Choice>
              <mc:Fallback>
                <p:oleObj name="Image" r:id="rId11" imgW="355305" imgH="253789" progId="Photoshop.Image.7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175000"/>
                        <a:ext cx="3556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3" name="Object 23">
            <a:extLst>
              <a:ext uri="{FF2B5EF4-FFF2-40B4-BE49-F238E27FC236}">
                <a16:creationId xmlns:a16="http://schemas.microsoft.com/office/drawing/2014/main" id="{5B538F87-605C-4609-B98F-0E43122365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4600" y="3733800"/>
          <a:ext cx="3175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Image" r:id="rId13" imgW="317125" imgH="215645" progId="Photoshop.Image.7">
                  <p:embed/>
                </p:oleObj>
              </mc:Choice>
              <mc:Fallback>
                <p:oleObj name="Image" r:id="rId13" imgW="317125" imgH="215645" progId="Photoshop.Image.7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733800"/>
                        <a:ext cx="3175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4" name="Object 24">
            <a:extLst>
              <a:ext uri="{FF2B5EF4-FFF2-40B4-BE49-F238E27FC236}">
                <a16:creationId xmlns:a16="http://schemas.microsoft.com/office/drawing/2014/main" id="{2D026013-E7BB-4B24-9A3C-65DF7BAC8B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3733800"/>
          <a:ext cx="381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Image" r:id="rId15" imgW="380818" imgH="228249" progId="Photoshop.Image.7">
                  <p:embed/>
                </p:oleObj>
              </mc:Choice>
              <mc:Fallback>
                <p:oleObj name="Image" r:id="rId15" imgW="380818" imgH="228249" progId="Photoshop.Image.7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733800"/>
                        <a:ext cx="3810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5" name="Text Box 25">
            <a:extLst>
              <a:ext uri="{FF2B5EF4-FFF2-40B4-BE49-F238E27FC236}">
                <a16:creationId xmlns:a16="http://schemas.microsoft.com/office/drawing/2014/main" id="{A01B91C5-1076-433C-883F-4CD46F269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657600"/>
            <a:ext cx="518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a drawing of a heart with blood veins: </a:t>
            </a:r>
            <a:endParaRPr lang="en-GB" altLang="fi-FI" sz="2000"/>
          </a:p>
        </p:txBody>
      </p:sp>
    </p:spTree>
  </p:cSld>
  <p:clrMapOvr>
    <a:masterClrMapping/>
  </p:clrMapOvr>
  <p:transition spd="slow" advClick="0" advTm="3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75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5" grpId="0" autoUpdateAnimBg="0"/>
      <p:bldP spid="10246" grpId="0" autoUpdateAnimBg="0"/>
      <p:bldP spid="10248" grpId="0" autoUpdateAnimBg="0"/>
      <p:bldP spid="1026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F7767EB0-3C34-4061-BF1A-858BD517A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33400"/>
            <a:ext cx="548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In the 4. line:</a:t>
            </a:r>
            <a:endParaRPr lang="en-GB" altLang="fi-FI" sz="2000"/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4588F8BE-60D1-4D14-B97E-378EE4DFB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889125"/>
            <a:ext cx="518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is a picture of a child: </a:t>
            </a:r>
            <a:endParaRPr lang="en-GB" altLang="fi-FI" sz="2000"/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CC854F46-14CB-4B9A-93E0-979C999C4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346325"/>
            <a:ext cx="533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field       and strngth      together means the person working in the field – meaning a man or a boy. </a:t>
            </a:r>
            <a:endParaRPr lang="en-GB" altLang="fi-FI" sz="2000"/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1EE2C114-AEA3-4141-AD00-DDA695CE7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971800"/>
            <a:ext cx="426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a drawing of a walking human, leaving dust behind him.</a:t>
            </a:r>
            <a:endParaRPr lang="en-GB" altLang="fi-FI" sz="2000"/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596C8ED0-FAF8-4F42-8004-21D79EFDD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581400"/>
            <a:ext cx="518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below is a mouth, the lines above it show the speach coming from the mouth, meaning speech.</a:t>
            </a:r>
            <a:endParaRPr lang="en-GB" altLang="fi-FI" sz="2000"/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17BFEF04-5449-419E-B269-51D51613B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343400"/>
            <a:ext cx="5867400" cy="167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>
                <a:ea typeface="宋体" panose="02010600030101010101" pitchFamily="2" charset="-122"/>
              </a:rPr>
              <a:t>Interpretation of this part: </a:t>
            </a:r>
          </a:p>
          <a:p>
            <a:pPr>
              <a:spcBef>
                <a:spcPct val="50000"/>
              </a:spcBef>
            </a:pPr>
            <a:r>
              <a:rPr lang="fi-FI" altLang="fi-FI">
                <a:ea typeface="宋体" panose="02010600030101010101" pitchFamily="2" charset="-122"/>
              </a:rPr>
              <a:t>Two children were born to the family, one boy, one girl</a:t>
            </a:r>
            <a:r>
              <a:rPr lang="fi-FI" altLang="zh-CN">
                <a:ea typeface="宋体" panose="02010600030101010101" pitchFamily="2" charset="-122"/>
              </a:rPr>
              <a:t>. The children soon learned to walk and talk. </a:t>
            </a:r>
            <a:endParaRPr lang="en-GB" altLang="fi-FI">
              <a:ea typeface="宋体" panose="02010600030101010101" pitchFamily="2" charset="-122"/>
            </a:endParaRPr>
          </a:p>
        </p:txBody>
      </p:sp>
      <p:sp>
        <p:nvSpPr>
          <p:cNvPr id="11282" name="Text Box 18">
            <a:extLst>
              <a:ext uri="{FF2B5EF4-FFF2-40B4-BE49-F238E27FC236}">
                <a16:creationId xmlns:a16="http://schemas.microsoft.com/office/drawing/2014/main" id="{7E392FBF-0BDA-4EA2-BF57-CB7F3B920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431925"/>
            <a:ext cx="480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means ”two”.</a:t>
            </a:r>
            <a:endParaRPr lang="en-GB" altLang="fi-FI" sz="2000"/>
          </a:p>
        </p:txBody>
      </p:sp>
      <p:graphicFrame>
        <p:nvGraphicFramePr>
          <p:cNvPr id="11283" name="Object 19">
            <a:extLst>
              <a:ext uri="{FF2B5EF4-FFF2-40B4-BE49-F238E27FC236}">
                <a16:creationId xmlns:a16="http://schemas.microsoft.com/office/drawing/2014/main" id="{A484F94F-ADF9-480B-9E43-57B09EE6D6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1016000"/>
          <a:ext cx="53340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Image" r:id="rId3" imgW="5333333" imgH="203031" progId="Photoshop.Image.7">
                  <p:embed/>
                </p:oleObj>
              </mc:Choice>
              <mc:Fallback>
                <p:oleObj name="Image" r:id="rId3" imgW="5333333" imgH="203031" progId="Photoshop.Image.7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016000"/>
                        <a:ext cx="53340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4" name="Object 20">
            <a:extLst>
              <a:ext uri="{FF2B5EF4-FFF2-40B4-BE49-F238E27FC236}">
                <a16:creationId xmlns:a16="http://schemas.microsoft.com/office/drawing/2014/main" id="{3BE9B839-158E-4D5E-B1E0-DC4FFDEA6F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1562100"/>
          <a:ext cx="3683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Image" r:id="rId5" imgW="367865" imgH="190409" progId="Photoshop.Image.7">
                  <p:embed/>
                </p:oleObj>
              </mc:Choice>
              <mc:Fallback>
                <p:oleObj name="Image" r:id="rId5" imgW="367865" imgH="190409" progId="Photoshop.Image.7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62100"/>
                        <a:ext cx="3683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5" name="Object 21">
            <a:extLst>
              <a:ext uri="{FF2B5EF4-FFF2-40B4-BE49-F238E27FC236}">
                <a16:creationId xmlns:a16="http://schemas.microsoft.com/office/drawing/2014/main" id="{37633167-8038-474F-831C-AF78439300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044700"/>
          <a:ext cx="381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Image" r:id="rId7" imgW="380818" imgH="241185" progId="Photoshop.Image.7">
                  <p:embed/>
                </p:oleObj>
              </mc:Choice>
              <mc:Fallback>
                <p:oleObj name="Image" r:id="rId7" imgW="380818" imgH="241185" progId="Photoshop.Image.7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044700"/>
                        <a:ext cx="3810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6" name="Object 22">
            <a:extLst>
              <a:ext uri="{FF2B5EF4-FFF2-40B4-BE49-F238E27FC236}">
                <a16:creationId xmlns:a16="http://schemas.microsoft.com/office/drawing/2014/main" id="{C3C7B9D9-EDE0-42A3-A2E2-0F45C2BC4E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1905000"/>
          <a:ext cx="3238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Flash Document" r:id="rId9" imgW="303480" imgH="571320" progId="Flash.Movie">
                  <p:embed/>
                </p:oleObj>
              </mc:Choice>
              <mc:Fallback>
                <p:oleObj name="Flash Document" r:id="rId9" imgW="303480" imgH="571320" progId="Flash.Movie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905000"/>
                        <a:ext cx="32385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7" name="Object 23">
            <a:extLst>
              <a:ext uri="{FF2B5EF4-FFF2-40B4-BE49-F238E27FC236}">
                <a16:creationId xmlns:a16="http://schemas.microsoft.com/office/drawing/2014/main" id="{C0B00920-21F3-4C8A-BAD7-B5F35B7DA0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501900"/>
          <a:ext cx="3429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Image" r:id="rId11" imgW="342736" imgH="241185" progId="Photoshop.Image.7">
                  <p:embed/>
                </p:oleObj>
              </mc:Choice>
              <mc:Fallback>
                <p:oleObj name="Image" r:id="rId11" imgW="342736" imgH="241185" progId="Photoshop.Image.7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501900"/>
                        <a:ext cx="3429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8" name="Object 24">
            <a:extLst>
              <a:ext uri="{FF2B5EF4-FFF2-40B4-BE49-F238E27FC236}">
                <a16:creationId xmlns:a16="http://schemas.microsoft.com/office/drawing/2014/main" id="{83D54C0B-5942-474B-BA08-93398D6C84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2489200"/>
          <a:ext cx="2286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Image" r:id="rId13" imgW="228249" imgH="177465" progId="Photoshop.Image.7">
                  <p:embed/>
                </p:oleObj>
              </mc:Choice>
              <mc:Fallback>
                <p:oleObj name="Image" r:id="rId13" imgW="228249" imgH="177465" progId="Photoshop.Image.7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489200"/>
                        <a:ext cx="2286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9" name="Object 25">
            <a:extLst>
              <a:ext uri="{FF2B5EF4-FFF2-40B4-BE49-F238E27FC236}">
                <a16:creationId xmlns:a16="http://schemas.microsoft.com/office/drawing/2014/main" id="{09D1253F-EB8F-4F39-A47C-8769B4DBAB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2438400"/>
          <a:ext cx="2921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Image" r:id="rId15" imgW="291961" imgH="203031" progId="Photoshop.Image.7">
                  <p:embed/>
                </p:oleObj>
              </mc:Choice>
              <mc:Fallback>
                <p:oleObj name="Image" r:id="rId15" imgW="291961" imgH="203031" progId="Photoshop.Image.7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438400"/>
                        <a:ext cx="2921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0" name="Object 26">
            <a:extLst>
              <a:ext uri="{FF2B5EF4-FFF2-40B4-BE49-F238E27FC236}">
                <a16:creationId xmlns:a16="http://schemas.microsoft.com/office/drawing/2014/main" id="{6EF415DA-042C-4564-97F4-491F912D0F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3111500"/>
          <a:ext cx="381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Image" r:id="rId17" imgW="380818" imgH="241185" progId="Photoshop.Image.7">
                  <p:embed/>
                </p:oleObj>
              </mc:Choice>
              <mc:Fallback>
                <p:oleObj name="Image" r:id="rId17" imgW="380818" imgH="241185" progId="Photoshop.Image.7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111500"/>
                        <a:ext cx="3810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1" name="Object 27">
            <a:extLst>
              <a:ext uri="{FF2B5EF4-FFF2-40B4-BE49-F238E27FC236}">
                <a16:creationId xmlns:a16="http://schemas.microsoft.com/office/drawing/2014/main" id="{5722A3A7-9852-4049-802B-D4EF9F5812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3708400"/>
          <a:ext cx="3683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Image" r:id="rId19" imgW="367865" imgH="253789" progId="Photoshop.Image.7">
                  <p:embed/>
                </p:oleObj>
              </mc:Choice>
              <mc:Fallback>
                <p:oleObj name="Image" r:id="rId19" imgW="367865" imgH="253789" progId="Photoshop.Image.7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708400"/>
                        <a:ext cx="3683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 advTm="3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75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68" grpId="0" autoUpdateAnimBg="0"/>
      <p:bldP spid="11270" grpId="0" autoUpdateAnimBg="0"/>
      <p:bldP spid="11271" grpId="0" autoUpdateAnimBg="0"/>
      <p:bldP spid="11272" grpId="0" autoUpdateAnimBg="0"/>
      <p:bldP spid="1128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B86C8FC9-AA4F-46AA-B1CB-8F4E8C6D9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93725"/>
            <a:ext cx="548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Still in the 4. line:</a:t>
            </a:r>
            <a:endParaRPr lang="en-GB" altLang="fi-FI" sz="2000"/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B504C7E6-B1D9-430B-B9CC-F7200E0F9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041525"/>
            <a:ext cx="518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a fat women       , with 2 dots(breasts): mother</a:t>
            </a:r>
            <a:endParaRPr lang="en-GB" altLang="fi-FI" sz="2000"/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79818D01-3BEB-42F4-BE98-5E00FFFD8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498725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a man spreading his hands, he wants to be big:        ,     the line above the man shows something bigger: heaven. </a:t>
            </a:r>
            <a:endParaRPr lang="en-GB" altLang="fi-FI" sz="2000"/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4EB5629C-22CF-4D42-9374-7AC8BC664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184525"/>
            <a:ext cx="563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means earth or  land: land with a small      plant.</a:t>
            </a:r>
            <a:endParaRPr lang="en-GB" altLang="fi-FI" sz="2000"/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49FC8060-D30D-408E-ACC2-6EC0B5534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733800"/>
            <a:ext cx="5867400" cy="167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>
                <a:ea typeface="宋体" panose="02010600030101010101" pitchFamily="2" charset="-122"/>
              </a:rPr>
              <a:t>Interpretation of this part: </a:t>
            </a:r>
          </a:p>
          <a:p>
            <a:pPr>
              <a:spcBef>
                <a:spcPct val="50000"/>
              </a:spcBef>
            </a:pPr>
            <a:r>
              <a:rPr lang="fi-FI" altLang="fi-FI">
                <a:ea typeface="宋体" panose="02010600030101010101" pitchFamily="2" charset="-122"/>
              </a:rPr>
              <a:t>The happy mother and father named the children: one was called ”the child of the heaven”, the other ” the child of the earth”  .</a:t>
            </a:r>
            <a:endParaRPr lang="en-AU" altLang="fi-FI">
              <a:ea typeface="宋体" panose="02010600030101010101" pitchFamily="2" charset="-122"/>
            </a:endParaRPr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id="{B1DBB076-365A-4CC3-866E-7F1756FF1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584325"/>
            <a:ext cx="541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above is a hammer    , held by a hand       : father</a:t>
            </a:r>
            <a:endParaRPr lang="en-GB" altLang="fi-FI" sz="2000"/>
          </a:p>
        </p:txBody>
      </p:sp>
      <p:graphicFrame>
        <p:nvGraphicFramePr>
          <p:cNvPr id="12297" name="Object 9">
            <a:extLst>
              <a:ext uri="{FF2B5EF4-FFF2-40B4-BE49-F238E27FC236}">
                <a16:creationId xmlns:a16="http://schemas.microsoft.com/office/drawing/2014/main" id="{4ACDAE81-064C-41BE-88EB-A633158CCA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1143000"/>
          <a:ext cx="53340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Image" r:id="rId3" imgW="5333333" imgH="203031" progId="Photoshop.Image.7">
                  <p:embed/>
                </p:oleObj>
              </mc:Choice>
              <mc:Fallback>
                <p:oleObj name="Image" r:id="rId3" imgW="5333333" imgH="203031" progId="Photoshop.Image.7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143000"/>
                        <a:ext cx="53340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6" name="Object 18">
            <a:extLst>
              <a:ext uri="{FF2B5EF4-FFF2-40B4-BE49-F238E27FC236}">
                <a16:creationId xmlns:a16="http://schemas.microsoft.com/office/drawing/2014/main" id="{927FEB1C-B12B-4511-8D98-3E9D4F7443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1663700"/>
          <a:ext cx="381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Image" r:id="rId5" imgW="380818" imgH="241185" progId="Photoshop.Image.7">
                  <p:embed/>
                </p:oleObj>
              </mc:Choice>
              <mc:Fallback>
                <p:oleObj name="Image" r:id="rId5" imgW="380818" imgH="241185" progId="Photoshop.Image.7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63700"/>
                        <a:ext cx="3810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7" name="Object 19">
            <a:extLst>
              <a:ext uri="{FF2B5EF4-FFF2-40B4-BE49-F238E27FC236}">
                <a16:creationId xmlns:a16="http://schemas.microsoft.com/office/drawing/2014/main" id="{3327AD36-47B2-4724-9380-6A910025B7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120900"/>
          <a:ext cx="381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Image" r:id="rId7" imgW="380818" imgH="241185" progId="Photoshop.Image.7">
                  <p:embed/>
                </p:oleObj>
              </mc:Choice>
              <mc:Fallback>
                <p:oleObj name="Image" r:id="rId7" imgW="380818" imgH="241185" progId="Photoshop.Image.7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120900"/>
                        <a:ext cx="3810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8" name="Object 20">
            <a:extLst>
              <a:ext uri="{FF2B5EF4-FFF2-40B4-BE49-F238E27FC236}">
                <a16:creationId xmlns:a16="http://schemas.microsoft.com/office/drawing/2014/main" id="{4CFF0667-C392-433F-ACC0-863BF213CF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46500" y="2120900"/>
          <a:ext cx="3683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Image" r:id="rId9" imgW="367865" imgH="241185" progId="Photoshop.Image.7">
                  <p:embed/>
                </p:oleObj>
              </mc:Choice>
              <mc:Fallback>
                <p:oleObj name="Image" r:id="rId9" imgW="367865" imgH="241185" progId="Photoshop.Image.7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0" y="2120900"/>
                        <a:ext cx="3683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9" name="Object 21">
            <a:extLst>
              <a:ext uri="{FF2B5EF4-FFF2-40B4-BE49-F238E27FC236}">
                <a16:creationId xmlns:a16="http://schemas.microsoft.com/office/drawing/2014/main" id="{CCCDB9AC-1092-43E5-B596-1E4543BD8B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654300"/>
          <a:ext cx="3683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Image" r:id="rId11" imgW="367865" imgH="241185" progId="Photoshop.Image.7">
                  <p:embed/>
                </p:oleObj>
              </mc:Choice>
              <mc:Fallback>
                <p:oleObj name="Image" r:id="rId11" imgW="367865" imgH="241185" progId="Photoshop.Image.7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654300"/>
                        <a:ext cx="3683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0" name="Object 22">
            <a:extLst>
              <a:ext uri="{FF2B5EF4-FFF2-40B4-BE49-F238E27FC236}">
                <a16:creationId xmlns:a16="http://schemas.microsoft.com/office/drawing/2014/main" id="{85D52021-D471-4A00-A44C-9580EA6630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62800" y="2590800"/>
          <a:ext cx="3683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Image" r:id="rId13" imgW="367865" imgH="241185" progId="Photoshop.Image.7">
                  <p:embed/>
                </p:oleObj>
              </mc:Choice>
              <mc:Fallback>
                <p:oleObj name="Image" r:id="rId13" imgW="367865" imgH="241185" progId="Photoshop.Image.7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590800"/>
                        <a:ext cx="3683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1" name="Object 23">
            <a:extLst>
              <a:ext uri="{FF2B5EF4-FFF2-40B4-BE49-F238E27FC236}">
                <a16:creationId xmlns:a16="http://schemas.microsoft.com/office/drawing/2014/main" id="{29FF4F04-BA79-41F1-AA52-03D23261B0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3276600"/>
          <a:ext cx="381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Image" r:id="rId15" imgW="380818" imgH="253789" progId="Photoshop.Image.7">
                  <p:embed/>
                </p:oleObj>
              </mc:Choice>
              <mc:Fallback>
                <p:oleObj name="Image" r:id="rId15" imgW="380818" imgH="253789" progId="Photoshop.Image.7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276600"/>
                        <a:ext cx="3810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2" name="Object 24">
            <a:extLst>
              <a:ext uri="{FF2B5EF4-FFF2-40B4-BE49-F238E27FC236}">
                <a16:creationId xmlns:a16="http://schemas.microsoft.com/office/drawing/2014/main" id="{A362B51B-CC66-400B-8324-71855FDF9B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4600" y="3276600"/>
          <a:ext cx="27305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Flash Document" r:id="rId17" imgW="272880" imgH="222120" progId="Flash.Movie">
                  <p:embed/>
                </p:oleObj>
              </mc:Choice>
              <mc:Fallback>
                <p:oleObj name="Flash Document" r:id="rId17" imgW="272880" imgH="222120" progId="Flash.Movie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276600"/>
                        <a:ext cx="273050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3" name="Object 25">
            <a:extLst>
              <a:ext uri="{FF2B5EF4-FFF2-40B4-BE49-F238E27FC236}">
                <a16:creationId xmlns:a16="http://schemas.microsoft.com/office/drawing/2014/main" id="{E37C57F2-96B5-4DAE-B43B-12B572AB40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48400" y="1676400"/>
          <a:ext cx="29686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Flash Document" r:id="rId19" imgW="342720" imgH="352440" progId="Flash.Movie">
                  <p:embed/>
                </p:oleObj>
              </mc:Choice>
              <mc:Fallback>
                <p:oleObj name="Flash Document" r:id="rId19" imgW="342720" imgH="352440" progId="Flash.Movie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676400"/>
                        <a:ext cx="29686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4" name="Object 26">
            <a:extLst>
              <a:ext uri="{FF2B5EF4-FFF2-40B4-BE49-F238E27FC236}">
                <a16:creationId xmlns:a16="http://schemas.microsoft.com/office/drawing/2014/main" id="{5ECA6917-A086-4FCB-98D2-90F3AB4CF0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43400" y="1752600"/>
          <a:ext cx="206375" cy="14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Flash Document" r:id="rId21" imgW="206280" imgH="222120" progId="Flash.Movie">
                  <p:embed/>
                </p:oleObj>
              </mc:Choice>
              <mc:Fallback>
                <p:oleObj name="Flash Document" r:id="rId21" imgW="206280" imgH="222120" progId="Flash.Movie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752600"/>
                        <a:ext cx="206375" cy="14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 advTm="3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75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292" grpId="0" autoUpdateAnimBg="0"/>
      <p:bldP spid="12293" grpId="0" autoUpdateAnimBg="0"/>
      <p:bldP spid="12295" grpId="0" autoUpdateAnimBg="0"/>
      <p:bldP spid="12296" grpId="0" autoUpdateAnimBg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2541</TotalTime>
  <Words>352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宋体</vt:lpstr>
      <vt:lpstr>默认设计模板</vt:lpstr>
      <vt:lpstr>Adobe Photoshop Image</vt:lpstr>
      <vt:lpstr>Flash Document</vt:lpstr>
      <vt:lpstr>PowerPoint Presentation</vt:lpstr>
      <vt:lpstr>PowerPoint Presentation</vt:lpstr>
      <vt:lpstr>PowerPoint Presentation</vt:lpstr>
      <vt:lpstr>PowerPoint Presentation</vt:lpstr>
    </vt:vector>
  </TitlesOfParts>
  <Company>Helia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Helia</dc:creator>
  <cp:lastModifiedBy>Guo Hai</cp:lastModifiedBy>
  <cp:revision>119</cp:revision>
  <dcterms:created xsi:type="dcterms:W3CDTF">2003-07-08T19:24:57Z</dcterms:created>
  <dcterms:modified xsi:type="dcterms:W3CDTF">2017-11-20T08:08:37Z</dcterms:modified>
</cp:coreProperties>
</file>