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4905-857E-C345-BCD5-04DA858A1BDD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375BD-7599-9145-9858-F364AFC77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70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4905-857E-C345-BCD5-04DA858A1BDD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375BD-7599-9145-9858-F364AFC77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60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4905-857E-C345-BCD5-04DA858A1BDD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375BD-7599-9145-9858-F364AFC77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76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4" y="1700810"/>
            <a:ext cx="8207375" cy="354279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pic>
        <p:nvPicPr>
          <p:cNvPr id="9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348"/>
            <a:ext cx="1809750" cy="1927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402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4" y="318135"/>
            <a:ext cx="8207375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513934"/>
            <a:ext cx="8207374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BB682-87B2-4236-AF78-B49807E7713E}" type="datetime1">
              <a:rPr lang="fi-FI" smtClean="0"/>
              <a:t>27.10.2022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468314" y="5847608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1" y="5654880"/>
            <a:ext cx="2227147" cy="114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558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4905-857E-C345-BCD5-04DA858A1BDD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375BD-7599-9145-9858-F364AFC77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703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4905-857E-C345-BCD5-04DA858A1BDD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375BD-7599-9145-9858-F364AFC77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057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4905-857E-C345-BCD5-04DA858A1BDD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375BD-7599-9145-9858-F364AFC77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55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4905-857E-C345-BCD5-04DA858A1BDD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375BD-7599-9145-9858-F364AFC77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56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4905-857E-C345-BCD5-04DA858A1BDD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375BD-7599-9145-9858-F364AFC77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02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4905-857E-C345-BCD5-04DA858A1BDD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375BD-7599-9145-9858-F364AFC77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21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4905-857E-C345-BCD5-04DA858A1BDD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375BD-7599-9145-9858-F364AFC77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046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4905-857E-C345-BCD5-04DA858A1BDD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375BD-7599-9145-9858-F364AFC77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779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F4905-857E-C345-BCD5-04DA858A1BDD}" type="datetimeFigureOut">
              <a:rPr lang="en-US" smtClean="0"/>
              <a:t>10/27/22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375BD-7599-9145-9858-F364AFC77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14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4" y="1513652"/>
            <a:ext cx="8207375" cy="3542792"/>
          </a:xfrm>
        </p:spPr>
        <p:txBody>
          <a:bodyPr/>
          <a:lstStyle/>
          <a:p>
            <a:r>
              <a:rPr lang="fi-FI" sz="5000" dirty="0" err="1"/>
              <a:t>Team</a:t>
            </a:r>
            <a:r>
              <a:rPr lang="fi-FI" sz="5000" dirty="0"/>
              <a:t> </a:t>
            </a:r>
            <a:r>
              <a:rPr lang="fi-FI" sz="5000" dirty="0" err="1"/>
              <a:t>name</a:t>
            </a:r>
            <a:r>
              <a:rPr lang="fi-FI" sz="5000" dirty="0"/>
              <a:t> and </a:t>
            </a:r>
            <a:r>
              <a:rPr lang="fi-FI" sz="5000" dirty="0" err="1"/>
              <a:t>group</a:t>
            </a:r>
            <a:r>
              <a:rPr lang="fi-FI" sz="5000" dirty="0"/>
              <a:t> </a:t>
            </a:r>
            <a:r>
              <a:rPr lang="fi-FI" sz="5000" dirty="0" err="1"/>
              <a:t>members</a:t>
            </a:r>
            <a:endParaRPr lang="fi-FI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37E01500 Project Management and Consulting Practice</a:t>
            </a:r>
            <a:br>
              <a:rPr lang="fi-FI" sz="2000" dirty="0"/>
            </a:b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96911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Group focus on the consulting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dirty="0"/>
              <a:t>Briefly explain how you have approached the task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27.10.2022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4457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Group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Briefly describe your key findings</a:t>
            </a:r>
          </a:p>
        </p:txBody>
      </p:sp>
    </p:spTree>
    <p:extLst>
      <p:ext uri="{BB962C8B-B14F-4D97-AF65-F5344CB8AC3E}">
        <p14:creationId xmlns:p14="http://schemas.microsoft.com/office/powerpoint/2010/main" val="2706403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Group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Briefly provide your actionable recommendations</a:t>
            </a:r>
          </a:p>
          <a:p>
            <a:r>
              <a:rPr lang="en-US" dirty="0"/>
              <a:t>+ When you are done with your presentation, remember to upload it to MyCourses (by Friday 2.12 at 23:59)</a:t>
            </a:r>
          </a:p>
        </p:txBody>
      </p:sp>
    </p:spTree>
    <p:extLst>
      <p:ext uri="{BB962C8B-B14F-4D97-AF65-F5344CB8AC3E}">
        <p14:creationId xmlns:p14="http://schemas.microsoft.com/office/powerpoint/2010/main" val="182578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64</Words>
  <Application>Microsoft Macintosh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Courier New</vt:lpstr>
      <vt:lpstr>Georgia</vt:lpstr>
      <vt:lpstr>Lucida Grande</vt:lpstr>
      <vt:lpstr>Office Theme</vt:lpstr>
      <vt:lpstr>Team name and group members</vt:lpstr>
      <vt:lpstr>Group focus on the consulting task</vt:lpstr>
      <vt:lpstr>Group analysis</vt:lpstr>
      <vt:lpstr>Group 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Pinjamaa Noora</dc:creator>
  <cp:lastModifiedBy>Rossi Matti</cp:lastModifiedBy>
  <cp:revision>10</cp:revision>
  <dcterms:created xsi:type="dcterms:W3CDTF">2015-11-18T10:39:38Z</dcterms:created>
  <dcterms:modified xsi:type="dcterms:W3CDTF">2022-10-27T05:26:48Z</dcterms:modified>
</cp:coreProperties>
</file>