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9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72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6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2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D43D-B4D5-4199-8A1B-B138E1771FE1}" type="datetimeFigureOut">
              <a:rPr lang="en-US" smtClean="0"/>
              <a:t>19.1.2022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FED500-3834-492C-A3E7-A733A919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.piliapp.com/random/di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8877-E684-4D7B-9657-03A054087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C90A6-E116-40A6-AA27-765BAD39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Keskiviikko 19.1.</a:t>
            </a:r>
          </a:p>
        </p:txBody>
      </p:sp>
    </p:spTree>
    <p:extLst>
      <p:ext uri="{BB962C8B-B14F-4D97-AF65-F5344CB8AC3E}">
        <p14:creationId xmlns:p14="http://schemas.microsoft.com/office/powerpoint/2010/main" val="112951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1CEA9-49C7-4789-A9AF-B5272AC7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6" y="629174"/>
            <a:ext cx="11127661" cy="5090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F81B8-8552-4469-87CF-0C47251EA2FF}"/>
              </a:ext>
            </a:extLst>
          </p:cNvPr>
          <p:cNvSpPr txBox="1"/>
          <p:nvPr/>
        </p:nvSpPr>
        <p:spPr>
          <a:xfrm>
            <a:off x="4389120" y="64820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27</a:t>
            </a:r>
          </a:p>
        </p:txBody>
      </p:sp>
    </p:spTree>
    <p:extLst>
      <p:ext uri="{BB962C8B-B14F-4D97-AF65-F5344CB8AC3E}">
        <p14:creationId xmlns:p14="http://schemas.microsoft.com/office/powerpoint/2010/main" val="423077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99F1A-FA53-4CBF-97BD-3558B356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73" y="1676664"/>
            <a:ext cx="10735640" cy="22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5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2A01-8295-4B4B-A18A-AF8527A0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125" y="447040"/>
            <a:ext cx="3183556" cy="13208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chemeClr val="tx1"/>
                </a:solidFill>
              </a:rPr>
              <a:t>Paritehtävä 3. Write questions.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7C371F-AF59-4E85-A1D6-6AFEE5EB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4" y="252222"/>
            <a:ext cx="6258356" cy="66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AFE7-5E89-42A8-BDB0-A624F4F8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250"/>
          </a:xfrm>
        </p:spPr>
        <p:txBody>
          <a:bodyPr/>
          <a:lstStyle/>
          <a:p>
            <a:r>
              <a:rPr lang="en-US" dirty="0"/>
              <a:t>Paritehtävä 4. Ask your partner.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01BE8-6EC5-4491-A439-242BC1A7B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03" y="1785645"/>
            <a:ext cx="10992614" cy="4462755"/>
          </a:xfrm>
        </p:spPr>
      </p:pic>
    </p:spTree>
    <p:extLst>
      <p:ext uri="{BB962C8B-B14F-4D97-AF65-F5344CB8AC3E}">
        <p14:creationId xmlns:p14="http://schemas.microsoft.com/office/powerpoint/2010/main" val="298377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9708-E439-47FA-8A4D-B8EFEDFD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Padlet: Minun tarina (MyCourses)</a:t>
            </a:r>
          </a:p>
        </p:txBody>
      </p:sp>
    </p:spTree>
    <p:extLst>
      <p:ext uri="{BB962C8B-B14F-4D97-AF65-F5344CB8AC3E}">
        <p14:creationId xmlns:p14="http://schemas.microsoft.com/office/powerpoint/2010/main" val="233145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A35B5-C7D3-4348-B824-A8449AAE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11" y="1605280"/>
            <a:ext cx="11039521" cy="36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5A805-3988-4BEF-9B59-E48526694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66" y="1463040"/>
            <a:ext cx="11122522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4282D-EB22-4157-A76E-124C5B68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40" y="1131994"/>
            <a:ext cx="987179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1FC59-D43C-4204-ADE9-1EE48E33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2" y="169689"/>
            <a:ext cx="6729808" cy="6518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B1099-F15A-456B-9981-F39F3AD58727}"/>
              </a:ext>
            </a:extLst>
          </p:cNvPr>
          <p:cNvSpPr txBox="1"/>
          <p:nvPr/>
        </p:nvSpPr>
        <p:spPr>
          <a:xfrm>
            <a:off x="7995920" y="1036320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Sivu 23</a:t>
            </a:r>
          </a:p>
        </p:txBody>
      </p:sp>
    </p:spTree>
    <p:extLst>
      <p:ext uri="{BB962C8B-B14F-4D97-AF65-F5344CB8AC3E}">
        <p14:creationId xmlns:p14="http://schemas.microsoft.com/office/powerpoint/2010/main" val="6537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807C-9D36-4F1F-9211-E3FE8028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1: Verbit (MyCoursesi</a:t>
            </a:r>
            <a:r>
              <a:rPr lang="fi-FI" b="1" dirty="0"/>
              <a:t>ssä)</a:t>
            </a:r>
          </a:p>
        </p:txBody>
      </p:sp>
    </p:spTree>
    <p:extLst>
      <p:ext uri="{BB962C8B-B14F-4D97-AF65-F5344CB8AC3E}">
        <p14:creationId xmlns:p14="http://schemas.microsoft.com/office/powerpoint/2010/main" val="132418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C20A-B9B8-444F-9D00-A0753719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Numerot, kertaus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EBB2-5FCA-4F4B-A6DB-983E3BFC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-apple-system"/>
              </a:rPr>
              <a:t>Practice numbers with the virtual dices</a:t>
            </a:r>
          </a:p>
          <a:p>
            <a:pPr algn="l"/>
            <a:r>
              <a:rPr lang="en-US" b="0" i="0" dirty="0">
                <a:effectLst/>
                <a:latin typeface="-apple-system"/>
              </a:rPr>
              <a:t>1. Open the </a:t>
            </a:r>
            <a:r>
              <a:rPr lang="en-US" b="0" i="0" u="none" strike="noStrike" dirty="0">
                <a:solidFill>
                  <a:srgbClr val="005EB8"/>
                </a:solidFill>
                <a:effectLst/>
                <a:latin typeface="-apple-system"/>
                <a:hlinkClick r:id="rId2"/>
              </a:rPr>
              <a:t>website</a:t>
            </a:r>
            <a:r>
              <a:rPr lang="en-US" b="0" i="0" dirty="0">
                <a:effectLst/>
                <a:latin typeface="-apple-system"/>
              </a:rPr>
              <a:t>. Take turns rolling the dice and saying the number in Finnish.</a:t>
            </a:r>
            <a:br>
              <a:rPr lang="en-US" b="0" i="0" dirty="0">
                <a:effectLst/>
                <a:latin typeface="-apple-system"/>
              </a:rPr>
            </a:br>
            <a:r>
              <a:rPr lang="en-US" b="0" i="0" dirty="0">
                <a:effectLst/>
                <a:latin typeface="-apple-system"/>
              </a:rPr>
              <a:t>2. Once it feels too easy, add a dice (or two, three...)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5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FA3E0-3670-493A-9BC3-09D1C19B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9" y="925046"/>
            <a:ext cx="11026713" cy="48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31E98-3BB1-47FB-B88B-AA8DE015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9" y="985520"/>
            <a:ext cx="1108989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4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526-330B-4029-A4C7-ADF46C5C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0578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Paritehtävä 1. Vastaa kysymyksiin. / Ask the questions.</a:t>
            </a:r>
            <a:br>
              <a:rPr lang="en-US" sz="2400" dirty="0"/>
            </a:br>
            <a:r>
              <a:rPr lang="en-US" sz="2400" dirty="0"/>
              <a:t>Oppikirja, s. 10 / The book, p.10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7F202-E4A6-452A-8080-DEE07F5A9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894" y="1053465"/>
            <a:ext cx="4092663" cy="5502006"/>
          </a:xfrm>
        </p:spPr>
      </p:pic>
    </p:spTree>
    <p:extLst>
      <p:ext uri="{BB962C8B-B14F-4D97-AF65-F5344CB8AC3E}">
        <p14:creationId xmlns:p14="http://schemas.microsoft.com/office/powerpoint/2010/main" val="1105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A0F0-9E83-4428-B1D8-AE86B6DE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54000"/>
            <a:ext cx="10571691" cy="1320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Paritehtävä 2. Tutustu pariisi. Kysy ja vastaa! /  Get to know your partner. 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F38A-553F-4FC5-8CC9-3C1A56C5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43075"/>
            <a:ext cx="8596668" cy="54768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etunimi on?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sukunimi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Minkä maalainen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kieltä sinä puhut?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sinä asut?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Kuinka vanha sinä olet?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sähköpostiosoite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osoite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sinun puhelinnumero 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FEE46-0348-4181-8A84-965B4BC1D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20" y="-366620"/>
            <a:ext cx="7569200" cy="72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1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ACCE-4F6E-44F1-9A79-B998E597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3600"/>
          </a:xfrm>
        </p:spPr>
        <p:txBody>
          <a:bodyPr/>
          <a:lstStyle/>
          <a:p>
            <a:r>
              <a:rPr lang="en-US" dirty="0"/>
              <a:t>-ko/-kö kysymys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34A2A-3A0B-4C1A-9263-08C024C60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95605"/>
            <a:ext cx="5653899" cy="4052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DF8870-0957-4E4A-BC64-81E4F266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80" y="1796362"/>
            <a:ext cx="4768167" cy="27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22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180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-apple-system</vt:lpstr>
      <vt:lpstr>Arial</vt:lpstr>
      <vt:lpstr>Trebuchet MS</vt:lpstr>
      <vt:lpstr>Wingdings 3</vt:lpstr>
      <vt:lpstr>Facet</vt:lpstr>
      <vt:lpstr>Suomi 1</vt:lpstr>
      <vt:lpstr>Tehtävä 1: Verbit (MyCoursesissä)</vt:lpstr>
      <vt:lpstr>Numerot, kertaus</vt:lpstr>
      <vt:lpstr>PowerPoint Presentation</vt:lpstr>
      <vt:lpstr>PowerPoint Presentation</vt:lpstr>
      <vt:lpstr>Paritehtävä 1. Vastaa kysymyksiin. / Ask the questions. Oppikirja, s. 10 / The book, p.10</vt:lpstr>
      <vt:lpstr>Paritehtävä 2. Tutustu pariisi. Kysy ja vastaa! /  Get to know your partner. Ask and answer.</vt:lpstr>
      <vt:lpstr>PowerPoint Presentation</vt:lpstr>
      <vt:lpstr>-ko/-kö kysymys</vt:lpstr>
      <vt:lpstr>PowerPoint Presentation</vt:lpstr>
      <vt:lpstr>PowerPoint Presentation</vt:lpstr>
      <vt:lpstr>Paritehtävä 3. Write questions.</vt:lpstr>
      <vt:lpstr>Paritehtävä 4. Ask your partner.</vt:lpstr>
      <vt:lpstr>Padlet: Minun tarina (MyCourses)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6</cp:revision>
  <dcterms:created xsi:type="dcterms:W3CDTF">2022-01-19T10:24:18Z</dcterms:created>
  <dcterms:modified xsi:type="dcterms:W3CDTF">2022-01-19T11:14:27Z</dcterms:modified>
</cp:coreProperties>
</file>