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notesSlides/notesSlide17.xml" ContentType="application/vnd.openxmlformats-officedocument.presentationml.notesSlide+xml"/>
  <Override PartName="/ppt/ink/ink10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2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3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4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5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16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17.xml" ContentType="application/inkml+xml"/>
  <Override PartName="/ppt/notesSlides/notesSlide48.xml" ContentType="application/vnd.openxmlformats-officedocument.presentationml.notesSlide+xml"/>
  <Override PartName="/ppt/ink/ink18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19.xml" ContentType="application/inkml+xml"/>
  <Override PartName="/ppt/notesSlides/notesSlide51.xml" ContentType="application/vnd.openxmlformats-officedocument.presentationml.notesSlide+xml"/>
  <Override PartName="/ppt/ink/ink20.xml" ContentType="application/inkml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60.xml" ContentType="application/vnd.openxmlformats-officedocument.presentationml.notesSlide+xml"/>
  <Override PartName="/ppt/ink/ink23.xml" ContentType="application/inkml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ink/ink24.xml" ContentType="application/inkml+xml"/>
  <Override PartName="/ppt/notesSlides/notesSlide63.xml" ContentType="application/vnd.openxmlformats-officedocument.presentationml.notesSlide+xml"/>
  <Override PartName="/ppt/ink/ink25.xml" ContentType="application/inkml+xml"/>
  <Override PartName="/ppt/notesSlides/notesSlide6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68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80" r:id="rId2"/>
    <p:sldId id="347" r:id="rId3"/>
    <p:sldId id="368" r:id="rId4"/>
    <p:sldId id="402" r:id="rId5"/>
    <p:sldId id="353" r:id="rId6"/>
    <p:sldId id="369" r:id="rId7"/>
    <p:sldId id="403" r:id="rId8"/>
    <p:sldId id="371" r:id="rId9"/>
    <p:sldId id="315" r:id="rId10"/>
    <p:sldId id="409" r:id="rId11"/>
    <p:sldId id="415" r:id="rId12"/>
    <p:sldId id="416" r:id="rId13"/>
    <p:sldId id="299" r:id="rId14"/>
    <p:sldId id="346" r:id="rId15"/>
    <p:sldId id="258" r:id="rId16"/>
    <p:sldId id="277" r:id="rId17"/>
    <p:sldId id="281" r:id="rId18"/>
    <p:sldId id="352" r:id="rId19"/>
    <p:sldId id="372" r:id="rId20"/>
    <p:sldId id="408" r:id="rId21"/>
    <p:sldId id="266" r:id="rId22"/>
    <p:sldId id="288" r:id="rId23"/>
    <p:sldId id="380" r:id="rId24"/>
    <p:sldId id="265" r:id="rId25"/>
    <p:sldId id="381" r:id="rId26"/>
    <p:sldId id="404" r:id="rId27"/>
    <p:sldId id="399" r:id="rId28"/>
    <p:sldId id="373" r:id="rId29"/>
    <p:sldId id="410" r:id="rId30"/>
    <p:sldId id="405" r:id="rId31"/>
    <p:sldId id="374" r:id="rId32"/>
    <p:sldId id="286" r:id="rId33"/>
    <p:sldId id="411" r:id="rId34"/>
    <p:sldId id="356" r:id="rId35"/>
    <p:sldId id="400" r:id="rId36"/>
    <p:sldId id="275" r:id="rId37"/>
    <p:sldId id="274" r:id="rId38"/>
    <p:sldId id="283" r:id="rId39"/>
    <p:sldId id="406" r:id="rId40"/>
    <p:sldId id="375" r:id="rId41"/>
    <p:sldId id="376" r:id="rId42"/>
    <p:sldId id="358" r:id="rId43"/>
    <p:sldId id="412" r:id="rId44"/>
    <p:sldId id="385" r:id="rId45"/>
    <p:sldId id="377" r:id="rId46"/>
    <p:sldId id="386" r:id="rId47"/>
    <p:sldId id="355" r:id="rId48"/>
    <p:sldId id="413" r:id="rId49"/>
    <p:sldId id="387" r:id="rId50"/>
    <p:sldId id="343" r:id="rId51"/>
    <p:sldId id="341" r:id="rId52"/>
    <p:sldId id="324" r:id="rId53"/>
    <p:sldId id="359" r:id="rId54"/>
    <p:sldId id="361" r:id="rId55"/>
    <p:sldId id="360" r:id="rId56"/>
    <p:sldId id="362" r:id="rId57"/>
    <p:sldId id="363" r:id="rId58"/>
    <p:sldId id="378" r:id="rId59"/>
    <p:sldId id="414" r:id="rId60"/>
    <p:sldId id="342" r:id="rId61"/>
    <p:sldId id="391" r:id="rId62"/>
    <p:sldId id="344" r:id="rId63"/>
    <p:sldId id="394" r:id="rId64"/>
    <p:sldId id="422" r:id="rId65"/>
    <p:sldId id="418" r:id="rId66"/>
    <p:sldId id="420" r:id="rId67"/>
    <p:sldId id="330" r:id="rId68"/>
    <p:sldId id="407" r:id="rId69"/>
    <p:sldId id="392" r:id="rId70"/>
    <p:sldId id="417" r:id="rId71"/>
    <p:sldId id="393" r:id="rId72"/>
    <p:sldId id="396" r:id="rId73"/>
    <p:sldId id="423" r:id="rId74"/>
    <p:sldId id="397" r:id="rId75"/>
    <p:sldId id="398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7"/>
    <p:restoredTop sz="86903"/>
  </p:normalViewPr>
  <p:slideViewPr>
    <p:cSldViewPr snapToObjects="1">
      <p:cViewPr varScale="1">
        <p:scale>
          <a:sx n="100" d="100"/>
          <a:sy n="100" d="100"/>
        </p:scale>
        <p:origin x="16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7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862B-7663-A448-AFD7-E288ECA0CB6A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4E103-8C37-0846-939A-EF9D1D8F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0:49:54.273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4964 211 16383,'-76'-9'0,"0"-1"0,0 1 0,-3 0 0,0-1 0,-1-1 0,2-2 0,-1-2 0,-1 1 0,-6 0 0,-1 0 0,-1 1 0,-3 2 0,0 1 0,1 0 0,3 1 0,2 1 0,1 1 0,9 2 0,1 1 0,3 2 0,-20-1 0,6 3 0,16 2 0,4 2 0,10 2 0,3 2 0,-32 13 0,2 5 0,4 2 0,-15 7 0,41-18 0,-2 0 0,-7 2 0,-2-1 0,-7 1 0,-1-1 0,-4 1 0,-2 1 0,-4 2 0,0 0 0,-1 0 0,0 1 0,-5 7 0,1 1 0,3-2 0,2 2 0,-1 5 0,1 2 0,7-4 0,2 2 0,-1 4 0,2 3 0,7-3 0,1 3 0,0 4 0,2 3 0,7-2 0,3 1 0,4-2 0,3 1 0,4-2 0,3 0 0,6-4 0,2 1 0,-22 39 0,10-4 0,6 2 0,1-4 0,4 3 0,5-3 0,3-1 0,8 1 0,2-2 0,5 2 0,4 0 0,6 0 0,7-5 0,8-2 0,9-10 0,1-4 0,3-8 0,-1-2 0,2-3 0,5 1 0,10 4 0,13 6 0,10-3 0,11 0 0,5-6 0,1-6 0,-31-18 0,2-2 0,-11-4 0,2 0 0,23 3 0,0-1 0,-19-4 0,0 0 0,24 3 0,1 0 0,-21-3 0,-1-1 0,19 1 0,1-1 0,-11-1 0,0-1 0,9-2 0,1-1 0,2 0 0,1-1 0,2 1 0,2-1 0,10 1 0,0 1 0,-2-1 0,0 1 0,-21-1 0,2 0 0,0 0 0,-2-1 0,-1 1 0,2-1 0,6 0 0,1 1 0,1-1 0,2 1 0,0-1 0,-1 1 0,-1-2 0,0 1 0,0 0 0,0-1 0,1 1 0,-3 0 0,-8-2 0,-1 0 0,-1 0 0,32 3 0,-2-1 0,-4-4 0,0 0 0,4 2 0,0 0 0,2-2 0,1-1 0,-26 1 0,2 0 0,-1 1 0,-2 0 0,0 1 0,1 1 0,6-1 0,2 2 0,0-1 0,1 2 0,-1 1 0,2-1 0,2 0 0,1 0 0,-1-1 0,-5 1 0,-1 0 0,0-1 0,4-1 0,0-1 0,0 0 0,-6 0 0,-1-1 0,0-1 0,4 0 0,0-1 0,-1-1 0,-4 1 0,0-2 0,-2 0 0,-2-2 0,0 0 0,-2-1 0,25-1 0,-2-2 0,-5-2 0,-1-1 0,-7 2 0,-2-1 0,-5 0 0,-2 0 0,-7-1 0,-1 1 0,-3 0 0,0 0 0,-1 0 0,1 1 0,6 1 0,2 0 0,4-3 0,1 1 0,2-1 0,0 0 0,-1 0 0,-2 1 0,-4 0 0,-1 1 0,-7 3 0,0 0 0,-1-2 0,0-1 0,40-8 0,-47 7 0,-1 0 0,38-10 0,-1 2 0,-6-1 0,-11 0 0,-8-1 0,-6-1 0,2-1 0,5-1 0,13-4 0,2 1 0,9-3 0,1 0 0,3 0 0,0-2 0,-2 3 0,-9-1 0,-4 1 0,-2-9 0,1 1 0,-4-5 0,-6 9 0,-11 2 0,-7 5 0,-5-1 0,-4 0 0,-1-6 0,-2-2 0,4-11 0,0-9 0,4-9 0,0-12 0,-5 3 0,-4-2 0,-13 6 0,-11-1 0,-16-1 0,-15-5 0,-13-3 0,-5 9 0,3 11 0,7 18 0,8 13 0,-2 4 0,1 3 0,-14-11 0,-15-6 0,-23-22 0,26 25 0,-5-1 0,-10-7 0,-2-2 0,-7-1 0,0 1 0,6 3 0,-1 1 0,-6-4 0,4 2 0,21 14 0,1 2 0,-7-5 0,2 3 0,-3 1 0,13 7 0,14 16 0,-59 3 0,13-4 0,-11-2 0,3 0 0,-7 0 0,-3-1 0,12-1 0,-3 0 0,-1-1 0,-1 0 0,-4-2 0,-2 0 0,-1-1 0,0 1 0,-2 1 0,-1-1 0,0 1 0,1 0 0,1-1 0,0 0 0,0 1 0,1-1 0,4 2 0,1 0 0,0 0 0,3 0 0,-17 0 0,2 1 0,4-1 0,14 1 0,2 0 0,5 2 0,-17-1 0,6 2 0,18 0 0,5 0 0,7 3 0,3 0 0,-42 0 0,-2 1 0,41 3 0,-3 2 0,-8-1 0,-3 0 0,-15 3 0,-5 1 0,24-4 0,-2 1 0,-2-1 0,-11 2 0,-4 0 0,-2-1 0,-8-1 0,-3-2 0,1 1 0,-1 1 0,1 1 0,1-1 0,3-1 0,1-1 0,4 1 0,14 1 0,2 0 0,6 1 0,-8-1 0,9 1 0,-12 2 0,47-2 0,26-3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2:18:48.832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1990 74 16383,'-97'-7'0,"0"0"0,0-1 0,0 1 0,0-1 0,4-1 0,8-1 0,-3 3 0,-1 3 0,-8 1 0,7 3 0,22 1 0,5 5 0,3 9 0,21 7 0,-20 11 0,-3 4 0,-12 3 0,2 1 0,7-3 0,10-5 0,14-4 0,11-6 0,11-7 0,9-4 0,1-2 0,-1 6 0,2-1 0,-6 12 0,3-5 0,-7 12 0,-1 6 0,-3 7 0,-1 7 0,5-3 0,1-3 0,6-7 0,3-7 0,4-7 0,0-4 0,0 0 0,1 3 0,-3 8 0,2 5 0,-1 7 0,-1 3 0,3-1 0,-1-6 0,1-3 0,0-3 0,0-4 0,0 0 0,1 0 0,1-2 0,2 0 0,1-3 0,0 1 0,2 1 0,0-3 0,3 1 0,2-4 0,7 6 0,5 0 0,9 7 0,3-1 0,6 2 0,3 1 0,11 2 0,8 2 0,9 1 0,4-6 0,1-2 0,1-9 0,-10-6 0,-3-5 0,-12-5 0,1-4 0,7 1 0,3 1 0,8-1 0,4 1 0,-2-3 0,-7-1 0,-15-2 0,-14 0 0,-15-1 0,-9 0 0,16-5 0,27 1 0,34-3 0,-33 4 0,3 0 0,1 0 0,-1 0 0,-6 0 0,-3-1 0,35-2 0,-36-1 0,-25 2 0,-11-2 0,1-3 0,11-6 0,22-6 0,11-4 0,13-2 0,1-1 0,-2 1 0,-14 2 0,-8 0 0,-17 6 0,-6-3 0,-6 5 0,3-3 0,-2 0 0,4-2 0,2-4 0,1-6 0,1-4 0,3-8 0,-6 0 0,1-8 0,-5-1 0,2-4 0,-4 1 0,-5 4 0,-4 4 0,-7 4 0,0-3 0,-4 6 0,-5-4 0,-3 8 0,-5 3 0,-3 3 0,-2 4 0,2 0 0,-2-3 0,4-1 0,-7-10 0,1 4 0,-3-4 0,-2 3 0,5 6 0,-4-2 0,10 9 0,-6-1 0,13 13 0,-1 3 0,-23-7 0,-15-7 0,-26-15 0,-5-2 0,8 0 0,12 5 0,15 7 0,16 8 0,6 9 0,-51-16 0,15 6 0,-6-2 0,-17-5 0,-4 0 0,2-1 0,5 2 0,25 11 0,8 3 0,-5-1 0,40 11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1T07:46:08.08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3169 135 16383,'-51'-1'0,"0"0"0,-16-1 0,-2-2 0,-3-3 0,0-1 0,-5-1 0,-1-1 0,-7-2 0,1 0 0,18 0 0,3 1 0,1 1 0,4 0 0,-22-5 0,36 8 0,22 5 0,6 1 0,-21 4 0,-5-2 0,-16 4 0,-5-4 0,4 1 0,-11 0 0,1 0 0,0 2 0,2 1 0,10-1 0,4 2 0,3-3 0,6 2 0,-9-1 0,2 1 0,1 2 0,-9 2 0,7 2 0,-12 4 0,5 2 0,-5 2 0,6 2 0,-1-1 0,9-1 0,4 0 0,5-2 0,5 4 0,-2 0 0,5 2 0,-3-2 0,3 0 0,2 0 0,0 2 0,3 0 0,-1 4 0,2 2 0,-1 5 0,2 3 0,0 4 0,1 3 0,3-3 0,-1 4 0,6-2 0,0 6 0,4 0 0,3 0 0,-1 2 0,0 2 0,1-2 0,0 6 0,3-10 0,-1 8 0,3-2 0,-1 6 0,2 5 0,0-4 0,2-7 0,1-5 0,2-6 0,1-3 0,-1-3 0,0-3 0,0-4 0,1 3 0,3-2 0,-1 1 0,4-4 0,0 0 0,2-1 0,0-1 0,4 7 0,0-2 0,6 8 0,3 0 0,3 3 0,3 1 0,3 5 0,6-2 0,0 1 0,1-8 0,-3-2 0,4-4 0,3-2 0,12 5 0,4-5 0,16 2 0,3-5 0,8-3 0,-7-5 0,-3-1 0,-9-4 0,-1-1 0,-9-2 0,-2-1 0,-4 0 0,0-3 0,15 3 0,0-2 0,10 4 0,1-4 0,-1 2 0,-1-3 0,-3 0 0,2-1 0,10-5 0,7 0 0,7-1 0,-3 0 0,-3 0 0,1-2 0,-1-5 0,-7-3 0,-7-3 0,-11-1 0,-4-3 0,5-3 0,4-3 0,16-5 0,6-2 0,-44 12 0,0 0 0,40-15 0,1-6 0,-11 0 0,-2-6 0,-4-1 0,-11-2 0,-9 8 0,-3-7 0,-10 5 0,2-4 0,-4 1 0,1 0 0,0-4 0,-8 6 0,-2-3 0,-9 6 0,1-4 0,-4 0 0,-3 1 0,-3 3 0,-3 1 0,-4 4 0,0 1 0,-3-1 0,-1-4 0,-2-1 0,0 0 0,-1-3 0,0 2 0,-2-5 0,1 0 0,-1 2 0,0-1 0,-3-7 0,-2-1 0,-1-5 0,0 6 0,3 5 0,-1 8 0,3 1 0,-3 5 0,1-2 0,-3 2 0,-1-3 0,-6-2 0,-1-3 0,-5 2 0,2 6 0,2 7 0,4 3 0,-1 6 0,2-1 0,-4-2 0,-6-4 0,-7-3 0,-9-5 0,-13-3 0,-4-1 0,-1 4 0,9 6 0,13 11 0,8 6 0,6 3 0,-5 2 0,2 1 0,-3-1 0,3 3 0,4-2 0,-3 2 0,-4-2 0,0 0 0,6 2 0,7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6T08:20:17.044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1331 87 16383,'-71'16'0,"0"0"0,4 0 0,3-2 0,13-4 0,2-2 0,-37 10 0,30-8 0,18-1 0,14-2 0,-25 34 0,-5 3 0,-19 18 0,16-13 0,16-11 0,7-4 0,0 7 0,2 0 0,-2 3 0,5-4 0,0-4 0,8-7 0,1-3 0,3-1 0,1-2 0,2 2 0,-1-3 0,6-2 0,0-6 0,4 0 0,-1 0 0,-2 4 0,-1 7 0,1 1 0,0 0 0,2-2 0,0 3 0,-1-1 0,0 7 0,-1 1 0,0 1 0,3 1 0,0 0 0,1-1 0,0 1 0,0 0 0,0-4 0,1-3 0,-1-2 0,0-1 0,-1 1 0,0-1 0,-1 0 0,2-3 0,2-4 0,-1-3 0,3-2 0,-1 4 0,0-3 0,0 3 0,0-2 0,0 5 0,-1 5 0,-1 8 0,1 5 0,0 12 0,-1 2 0,3 15 0,-2-1 0,2 8 0,0-3 0,2 1 0,-1-4 0,3-7 0,-1-5 0,-1-13 0,1-10 0,-1-14 0,-1-6 0,-3 33 0,2 9 0,0 32 0,3-5 0,5-6 0,4 1 0,4 0 0,2-2 0,3-5 0,-1-3 0,0-3 0,-5-5 0,-2-10 0,-4-1 0,-1-14 0,-2-1 0,1-7 0,0 0 0,1 0 0,-1 1 0,1 0 0,-2 2 0,3 4 0,2 7 0,4 4 0,1 5 0,4-1 0,0 3 0,0-5 0,1 8 0,1 0 0,4 9 0,1 4 0,6 4 0,2 2 0,2-1 0,1-5 0,-1-3 0,-4-11 0,3-3 0,-10-13 0,-7-12 0,-9-11 0,26-3 0,50 17 0,-27-11 0,4 0 0,4 3 0,1 1 0,-5-3 0,-2 0 0,-10-5 0,-3-2 0,33 13 0,-26-10 0,-17-21 0,-2-24 0,-6 2 0,10-10 0,-18 19 0,4-5 0,-6 4 0,3-5 0,-5 5 0,2-4 0,2-1 0,-3 2 0,-5 4 0,1-3 0,0-6 0,1 3 0,2-9 0,1-5 0,3-12 0,2-11 0,-2 8 0,-7 14 0,-8 21 0,4-22 0,13-53 0,-2 3 0,-8 35 0,-1 2 0,1-11 0,-9 23 0,0 3 0,-3 12 0,0 14 0,-1 0 0,14-53 0,3-10 0,-5 19 0,0 0 0,9-40 0,-8 15 0,-6 4 0,-5 9 0,-3 10 0,1 11 0,0 7 0,1 2 0,0-1 0,2-6 0,1-7 0,1-15 0,1-7 0,-4-8 0,2 11 0,-5 12 0,1 9 0,-2-7 0,-2-8 0,-1-16 0,-1-3 0,0-12 0,1-2 0,-1 45 0,0-1 0,-2-1 0,-1-1 0,-1-2 0,-3 1 0,-1 6 0,-2 1 0,1-2 0,-1 1 0,-17-37 0,14 40 0,0-1 0,-17-39 0,1 1 0,2 4 0,-2 0 0,2 0 0,0 5 0,8 12 0,2 12 0,7 15 0,5 15 0,2-1 0,-30-48 0,4 14 0,7 12 0,-2 1 0,-12-14 0,-5 2 0,-8-9 0,-7-2 0,13 15 0,20 23 0,18 18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6T08:20:17.044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964 63 16383,'-51'12'0,"0"0"0,2-1 0,3-1 0,9-3 0,1-1 0,-26 7 0,21-5 0,14-2 0,9-1 0,-17 25 0,-4 2 0,-14 13 0,12-10 0,11-7 0,5-4 0,1 6 0,0 0 0,0 2 0,3-3 0,0-3 0,5-5 0,2-2 0,2-1 0,0-2 0,2 2 0,-1-2 0,5-1 0,-1-5 0,3 0 0,0 0 0,-2 3 0,0 6 0,0-1 0,0 1 0,2-1 0,-1 1 0,0 0 0,0 5 0,-1 1 0,1 0 0,1 1 0,0 0 0,2-1 0,-1 2 0,0-1 0,0-3 0,1-2 0,-1-2 0,0 0 0,-1 1 0,1-1 0,-2-1 0,2-1 0,2-3 0,-1-3 0,2 0 0,-1 2 0,0-2 0,1 2 0,-1-2 0,0 4 0,0 4 0,-1 6 0,0 3 0,1 9 0,-2 1 0,3 12 0,-1-2 0,1 7 0,0-3 0,1 1 0,0-3 0,2-5 0,-1-4 0,0-9 0,0-8 0,-1-9 0,0-5 0,-2 24 0,1 7 0,0 22 0,2-2 0,4-6 0,2 2 0,4-1 0,1 0 0,2-5 0,0-2 0,-1-2 0,-3-3 0,-2-8 0,-2 0 0,-1-11 0,-2 0 0,1-6 0,0 1 0,1-1 0,-1 2 0,1-1 0,-2 2 0,3 2 0,1 6 0,3 3 0,0 3 0,4-1 0,-1 3 0,1-4 0,0 6 0,1 0 0,3 6 0,0 3 0,5 4 0,1 0 0,2 0 0,1-4 0,-1-2 0,-3-7 0,2-4 0,-8-8 0,-4-9 0,-7-8 0,20-3 0,35 13 0,-19-8 0,2 1 0,4 1 0,0 1 0,-3-3 0,-2 1 0,-7-4 0,-2-1 0,23 9 0,-18-7 0,-12-15 0,-2-18 0,-4 2 0,7-8 0,-13 14 0,2-3 0,-3 2 0,2-3 0,-4 4 0,1-4 0,2 0 0,-2 2 0,-4 2 0,1-2 0,0-4 0,0 2 0,2-7 0,1-3 0,2-9 0,1-8 0,-1 6 0,-5 10 0,-6 15 0,3-16 0,10-38 0,-2 2 0,-6 26 0,-1 0 0,1-7 0,-6 17 0,0 2 0,-3 8 0,0 11 0,0-1 0,10-38 0,2-7 0,-4 14 0,1 0 0,6-30 0,-6 12 0,-4 3 0,-4 6 0,-2 7 0,1 8 0,-1 5 0,2 2 0,-1-1 0,2-4 0,1-6 0,0-10 0,1-5 0,-3-6 0,2 7 0,-4 10 0,1 6 0,-2-5 0,-1-6 0,-1-11 0,-1-3 0,1-8 0,0-2 0,-1 33 0,1-1 0,-3 0 0,1-2 0,-2-1 0,-2 1 0,0 5 0,-2 0 0,1-2 0,-1 2 0,-12-28 0,10 30 0,0-1 0,-12-29 0,0 1 0,2 3 0,-2 1 0,2-1 0,0 3 0,5 10 0,2 8 0,6 11 0,2 11 0,2-1 0,-21-35 0,2 11 0,6 8 0,-2 1 0,-9-10 0,-3 1 0,-6-6 0,-6-2 0,11 11 0,13 17 0,14 13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8:57:07.618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2518 257 16383,'-57'0'0,"0"0"0,22 0 0,-9 0 0,-14 0 0,-11 0 0,-1 0 0,-15 0 0,14 0 0,-14 0 0,6 0 0,-18 0 0,15 6 0,30-7 0,-1 3 0,-38 18 0,36-11 0,1-1 0,-23 10 0,-14 2 0,27-12 0,-24 7 0,9-1 0,2 0 0,17-1 0,2 0 0,14-1 0,3 0 0,6-1 0,6 0 0,2-4 0,6 2 0,0-3 0,0 4 0,0 1 0,5-1 0,-4 0 0,4 0 0,-5 5 0,-6-3 0,4 4 0,-4-5 0,0 5 0,4-4 0,-10 4 0,10-1 0,-4-3 0,0 4 0,0-1 0,-1-3 0,7 2 0,2-3 0,8-2 0,-4 1 0,1 4 0,8-4 0,-7 4 0,12 5 0,-4-2 0,5 14 0,0-2 0,0 5 0,0 1 0,0-1 0,0 1 0,0-1 0,0 1 0,0-7 0,0-1 0,0-6 0,0 6 0,0-4 0,0 4 0,0 0 0,0 1 0,0 7 0,0-1 0,0 1 0,0-1 0,0 1 0,0-1 0,0-5 0,0-2 0,0 0 0,0-5 0,5 5 0,1 0 0,5-4 0,0 10 0,0-5 0,6 16 0,-5-7 0,9 1 0,-9-11 0,9 0 0,-10-5 0,10 5 0,-5-10 0,11 3 0,2-2 0,-1 4 0,5 1 0,-4-1 0,12 2 0,-4-1 0,6 7 0,-9-10 0,9 9 0,-6-11 0,4 1 0,1 3 0,-6-9 0,44 18 0,-29-16 0,-1 1 0,-1 1 0,-1 2 0,17 2 0,-14 2 0,1-3 0,6 6 0,-15-2 0,6-5 0,-13-2 0,5-5 0,-6 5 0,-1-4 0,1 3 0,-1-4 0,-5-1 0,4 0 0,-5 0 0,1 0 0,19 6 0,-16-5 0,18 5 0,-15-6 0,-1 1 0,8 0 0,-6-1 0,13 2 0,-6-1 0,7 0 0,-7-5 0,6 4 0,-13-9 0,5 8 0,-6-8 0,6 3 0,-4-5 0,4 5 0,-6-4 0,-1 4 0,8 1 0,-6-5 0,12 10 0,-5-4 0,23 0 0,-12-1 0,12-6 0,-16 0 0,-7 0 0,5 0 0,-11 0 0,4 0 0,-6 0 0,6 0 0,-5 0 0,6 0 0,-8 0 0,10 0 0,-13-5 0,11 4 0,-19-9 0,25 4 0,-21 0 0,21-4 0,-4 3 0,-6 1 0,12 1 0,-9 5 0,-4 0 0,4-6 0,-6 5 0,8-4 0,-6 0 0,1 3 0,10-8 0,-15 4 0,17-1 0,-9-4 0,-5 5 0,35-7 0,-22 1 0,39-6 0,-34 4 0,4 2 0,-1-9 0,-19 12 0,12-13 0,0 0 0,-11 3 0,10-5 0,-14 8 0,-1-1 0,16-1 0,-17-4 0,22 3 0,-16-6 0,5 5 0,-6-6 0,-5 3 0,-10 2 0,38-41 0,-36 31 0,37-37 0,-32 16 0,9 9 0,-4-14 0,0 11 0,-11 9 0,-2-7 0,0-6 0,-9 12 0,3-12 0,-4-14 0,0 15 0,1-24 0,-1 30 0,-5-6 0,3-17 0,-8 10 0,3-32 0,-5 34 0,0-12 0,-5-6 0,-7 23 0,-7-22 0,-15 19 0,7 7 0,-6-5 0,-7-3 0,6 12 0,-15-14 0,-7-7 0,8 24 0,-9-23 0,-2 19 0,3 3 0,1 3 0,-17 8 0,31 15 0,-23-5 0,-9 6 0,7-1 0,18 6 0,-3 0 0,-42-13 0,37 12 0,1-1 0,-28-9 0,16 10 0,2 0 0,2-5 0,10 7 0,-1-2 0,-37-11 0,26 4 0,-18-2 0,39 5 0,-4 1 0,19 4 0,-6 3 0,13-1 0,-4 4 0,-4-4 0,0 5 0,-8 0 0,-26 0 0,15-6 0,-31 5 0,-3-16 0,-13 8 0,0-10 0,14 6 0,24 0 0,-8 6 0,19-4 0,-10 10 0,28-4 0,2 0 0,11 4 0,-3-4 0,0 5 0,2 0 0,-1 0 0,4 0 0,-6 0 0,4 0 0,-3 0 0,0 0 0,7 0 0,-11 0 0,8 4 0,0-2 0,-4 6 0,9-3 0,-4 5 0,0-1 0,3 1 0,-3-1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2:51:23.8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61 16383,'98'-1'0,"-39"1"0,1-1 0,4 1 0,3-1 0,9 1 0,3 0 0,0 0 0,0 0 0,-10 1 0,-3-1 0,-11 1 0,-5-1 0,16 1 0,-31-1 0,-16 0 0,19-1 0,12-1 0,32 0 0,-3 1 0,-12 1 0,-25 0 0,-20 0 0,18 0 0,26 1 0,-15 1 0,4 0 0,13 1 0,1 0 0,0 1 0,-1-1 0,-8 1 0,-2-2 0,37 2 0,-47-3 0,-20-1 0,-8-2 0,-8 0 0,11-2 0,-5 0 0,3 0 0,1-1 0,-7 2 0,-59 1 0,11 2 0,-45 0 0,34 0 0,5 0 0,0 0 0,1 0 0,0 1 0,3 0 0,0 1 0,-6-1 0,-15-1 0,-21 0 0,27 0 0,-4 0 0,-8-2 0,-2-1 0,-6 0 0,1-1 0,4-1 0,3 1 0,-36-2 0,34 1 0,32 6 0,-25 9 0,-18 2 0,20-3 0,-3 0 0,2-2 0,3-2 0,-29 2 0,35-2 0,33-5 0,95-11 0,11 5 0,-12-1 0,5 1 0,-16 6 0,-2 0 0,-6 0 0,-2 1 0,-6 0 0,-3-1 0,31 0 0,-23-1 0,-21 1 0,-21-2 0,-8 2 0,12-4 0,12-2 0,23-4 0,5 3 0,2 1 0,-9 5 0,-15-1 0,-7 1 0,-11-2 0,-7 0 0,26-5 0,6 4 0,50-2 0,-44 5 0,0 1 0,37 0 0,-32 0 0,-41-1 0,-19-1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8:58:46.763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2308 188 16383,'-63'0'0,"5"0"0,24 0 0,-1 0 0,0 0 0,1 0 0,-1 0 0,6 0 0,-11 0 0,10 0 0,-19 5 0,13-4 0,-6 15 0,-7-7 0,10 8 0,-25-4 0,26-1 0,-19 6 0,14-10 0,-9 21 0,8-14 0,6 15 0,-4 1 0,12-7 0,-15 13 0,3-11 0,-3 4 0,-5-5 0,6-1 0,-4 1 0,11-2 0,-4-4 0,6 3 0,6-5 0,2 0 0,6 3 0,0-4 0,0 5 0,0 0 0,0 0 0,-1 0 0,1 0 0,-15 6 0,11-5 0,-18 6 0,21-7 0,-12 2 0,6-1 0,-7 1 0,0 0 0,-16 15 0,18-16 0,-19 22 0,22-19 0,-2 12 0,-4 0 0,5-1 0,0 0 0,1 0 0,7-1 0,0-1 0,5 1 0,1-1 0,5 1 0,6-1 0,-5 1 0,10 22 0,-4-17 0,5 17 0,0-16 0,0-5 0,0 6 0,0-8 0,0 1 0,0-1 0,0-5 0,0 4 0,0-5 0,0 7 0,0-1 0,0 10 0,5-7 0,-4 1 0,9-5 0,-4-11 0,6 11 0,-6-10 0,4 4 0,-5-6 0,6 0 0,-1 0 0,0-5 0,5-1 0,-3 0 0,8-4 0,-4 4 0,5-4 0,-5-1 0,3 0 0,-3 0 0,0-4 0,4-1 0,-4-5 0,5 0 0,0 0 0,6 0 0,-5 0 0,11 0 0,3 0 0,0 0 0,5 0 0,1 0 0,17 0 0,-12 0 0,16 0 0,-26 0 0,11 0 0,-5 0 0,7 0 0,1 0 0,-1 0 0,0 0 0,0 0 0,0 0 0,1 0 0,-1 0 0,0 0 0,-7 0 0,6 0 0,-13 0 0,12 0 0,-5 0 0,8 0 0,-8 0 0,28 0 0,-30 0 0,30 0 0,-35 0 0,6 0 0,-1 0 0,-4 0 0,11 0 0,-5 0 0,1 0 0,12 0 0,-11-6 0,13 5 0,-8-10 0,0 9 0,9-10 0,-7 11 0,6-5 0,-15 6 0,5-6 0,-11 5 0,11-5 0,4-4 0,-7 7 0,5-12 0,-16 8 0,8-5 0,-6 6 0,6-5 0,-8 4 0,1-4 0,-1-1 0,1 0 0,-7-3 0,5-3 0,4-12 0,2-2 0,13-9 0,-11-4 0,6-4 0,9-14 0,-12 6 0,18-7 0,-27 18 0,7 8 0,-18 4 0,4 5 0,-10-6 0,4 1 0,-9-1 0,4-7 0,-11-18 0,0-11 0,-6-16 0,0-11 0,0 43 0,0 0 0,0-2 0,0 1 0,0 5 0,0 1 0,0-2 0,0-1 0,0-8 0,0 0 0,0-37 0,0 41 0,0 5 0,0 1 0,-5 0 0,-10 10 0,-3 7 0,-8 5 0,5 12 0,-6-5 0,4 5 0,-4 1 0,6 6 0,5-1 0,-4 1 0,4 0 0,-5-1 0,0 0 0,0 1 0,-6-1 0,-5-9 0,2 6 0,-16-16 0,11 7 0,1 0 0,4 2 0,-2 6 0,7 3 0,-17-9 0,4 4 0,1-1 0,-7 6 0,6 2 0,8 9 0,0-3 0,4 4 0,9 0 0,-7 0 0,8 0 0,-21 0 0,-1 0 0,-14 0 0,-21 0 0,9 0 0,-11 0 0,-5 5 0,31 2 0,-9 4 0,21-5 0,19-1 0,-2-1 0,7-3 0,3 8 0,-10-4 0,5 0 0,1 4 0,1-4 0,2 5 0,-7-1 0,7 1 0,1 3 0,-3 2 0,7 0 0,-8-2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6T10:42:09.654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3390 823 16383,'-93'33'0,"0"-3"0,1-1 0,4-2 0,37-9 0,-1 1 0,-42 13 0,9 4 0,5-7 0,16-1 0,8-6 0,-1 2 0,8-5 0,0 0 0,6-2 0,3-1 0,3 0 0,1 0 0,-3 0 0,-3 1 0,-11 1 0,-10 3 0,-8 0 0,-16 4 0,-4 3 0,-4 0 0,11 2 0,15-5 0,17-1 0,14-2 0,12-3 0,-2 3 0,7-5 0,-5 3 0,2 0 0,-2 1 0,-1 3 0,0 2 0,-4 5 0,-2 1 0,-3 8 0,-2-3 0,-1 5 0,0-2 0,2 4 0,3-2 0,3-1 0,4-2 0,2-4 0,3-2 0,0-3 0,-2 1 0,3-2 0,-3 1 0,-1 8 0,5-9 0,-3 14 0,6-14 0,-3 12 0,-3-3 0,0 9 0,-3 2 0,-2 4 0,1-2 0,1-5 0,0 0 0,2-1 0,0 1 0,-1 1 0,0-4 0,1-4 0,3-3 0,3-5 0,4-3 0,-1-1 0,4-2 0,-5 4 0,4-3 0,-3 8 0,0-1 0,0 6 0,-2-1 0,1 3 0,-1-2 0,0 1 0,2 0 0,1-2 0,0 4 0,3-2 0,0 5 0,1-2 0,2-2 0,0 2 0,0-6 0,1 3 0,0-1 0,1-1 0,1 2 0,2-1 0,2 0 0,1-1 0,0-1 0,-1-6 0,-1-2 0,1-5 0,0-4 0,1 2 0,0 3 0,0-1 0,1 2 0,1-1 0,4 1 0,2 0 0,3 2 0,2 1 0,1 0 0,0-1 0,1 0 0,0-6 0,3 2 0,1-4 0,4-1 0,5-1 0,7-1 0,0 1 0,-1-5 0,-7-2 0,-9-5 0,-7-3 0,22-6 0,52-4 0,-19 5 0,8 3 0,23 1 0,5 3 0,-28 1 0,0 1 0,-1 1 0,27 4 0,-5 1 0,-7-2 0,-7-1 0,11 3 0,-41-7 0,-14-19 0,4-2 0,22-9 0,11 2 0,1 3 0,-9-2 0,1 2 0,-14-1 0,-4 0 0,1 1 0,-8 0 0,-1 3 0,-1-3 0,11-3 0,3 0 0,17-4 0,-4 0 0,11-2 0,-5-2 0,-2 0 0,-13 2 0,2-2 0,-10 0 0,5-2 0,0 1 0,1-1 0,3-1 0,12-6 0,-5-1 0,10-4 0,-30 17 0,-2 0 0,20-15 0,-21 15 0,-1 0 0,11-10 0,6-5 0,-4 0 0,6-6 0,-6 5 0,14-9 0,-8 11 0,11-1 0,-2 1 0,3 4 0,-1-3 0,3 4 0,-8 2 0,1 0 0,-14 5 0,2-5 0,-8 4 0,3-3 0,-1-1 0,5-1 0,-2 0 0,9-5 0,-4 4 0,4-4 0,1 0 0,-8 2 0,0-2 0,-3 2 0,-2-4 0,2-3 0,-8 0 0,7-8 0,-3-1 0,5-6 0,0-5 0,0 1 0,-1-3 0,0 5 0,-8 0 0,-1 6 0,-1 0 0,-2 3 0,3-3 0,-3 3 0,-1-3 0,-5 3 0,-4 0 0,-4-2 0,-3-1 0,-4 0 0,0-6 0,-3-3 0,-3-5 0,1-7 0,-7 0 0,-1 0 0,-4 9 0,-2-3 0,-2 16 0,1 0 0,-3 14 0,0 7 0,0 11 0,-19-17 0,-36-23 0,21 20 0,-2-4 0,-10-8 0,0-3 0,3 4 0,2 0 0,3 2 0,1 0 0,-3 0 0,1 2 0,5 7 0,1 2 0,-26-28 0,22 28 0,18 22 0,-35 21 0,-21 1 0,17 2 0,-5-1 0,-4-2 0,-1-1 0,0 1 0,1 0 0,7 2 0,3 1 0,6 0 0,3 0 0,-26 7 0,28 0 0,10-2 0,11 2 0,4 1 0,-3 1 0,3 0 0,-4 3 0,-4 3 0,-7 1 0,-1 3 0,-5 0 0,3 0 0,-3 2 0,9-3 0,2-1 0,8-2 0,2-3 0,2-1 0,1 1 0,-2 3 0,-2 4 0,-6 4 0,-8 2 0,-11 8 0,-10 1 0,-3 2 0,-3 2 0,6-4 0,8-4 0,10-5 0,15-12 0,6-3 0,-29 17 0,11-10 0,-19 12 0,33-19 0,21-14 0,10-2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8:59:53.002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1385 0 16383,'-60'0'0,"6"0"0,12 0 0,-9 0 0,-9 0 0,0 0 0,-15 7 0,4 7 0,-8 8 0,-6 7 0,14-8 0,9-1 0,-2-1 0,19 1 0,-6 5 0,9-6 0,7 2 0,7-8 0,-6 3 0,16-1 0,-8 2 0,15-1 0,-9 4 0,9-10 0,-3 1 0,4 2 0,0-2 0,0 9 0,-1 1 0,0 0 0,1 0 0,-6 0 0,4 6 0,-3-4 0,4 4 0,-5-6 0,9-6 0,-7 5 0,8-4 0,0 5 0,-3 0 0,8 6 0,-4 2 0,0 5 0,4 7 0,-10 3 0,9-1 0,-8-2 0,8-6 0,-3-7 0,5-1 0,0-6 0,0 0 0,0 0 0,0 0 0,0 0 0,0 6 0,0 2 0,0 5 0,5 16 0,2-11 0,4 10 0,-5-14 0,5-1 0,-5-5 0,0-2 0,3-6 0,-8 0 0,9 0 0,-9 6 0,8-5 0,-8 5 0,4 0 0,0 2 0,-4-1 0,5 5 0,-1-4 0,-4-1 0,4 5 0,0-10 0,-4 4 0,13 9 0,-7-11 0,9 11 0,-5-9 0,0 2 0,5-1 0,1 6 0,6-6 0,0 7 0,7 8 0,-5-6 0,14 15 0,-15-22 0,7 12 0,-1-4 0,-5-2 0,6 8 0,-9-16 0,1 5 0,-7-10 0,10 19 0,-13-17 0,14 17 0,-11-19 0,2 10 0,3-5 0,-4 1 0,0 4 0,4-5 0,-8 1 0,7-2 0,-8 0 0,3-10 0,-4 9 0,-1-10 0,1 5 0,4-5 0,-3 4 0,7-9 0,-2 9 0,10-2 0,1-1 0,8 11 0,-1-9 0,8 12 0,-7-8 0,35 13 0,-22-9 0,23 3 0,-22-6 0,0-10 0,1 10 0,-1-11 0,-7 10 0,6-9 0,-13 3 0,5-5 0,-12-1 0,4 0 0,-5 0 0,7-5 0,-1 5 0,1-10 0,-1 4 0,10 0 0,-7-4 0,7 4 0,-10 0 0,1-4 0,-1 4 0,1 0 0,-1-4 0,1 5 0,-7-6 0,5 0 0,-4 0 0,12 0 0,-4 0 0,11 5 0,-5-4 0,7 5 0,1-6 0,-1 0 0,0 0 0,0 0 0,0 0 0,-6 0 0,4 0 0,-12 0 0,13 0 0,9 0 0,-11 0 0,10 0 0,0 0 0,-23 0 0,21 0 0,-11 0 0,-5 0 0,10 0 0,15 0 0,-15 0 0,24 0 0,-1-6 0,-16-6 0,16 3 0,-29-7 0,6 9 0,-6-5 0,7 5 0,-6-4 0,4 4 0,-12-5 0,28 0 0,-17 0 0,12 6 0,-11-6 0,-12 11 0,13-10 0,-13 9 0,5-3 0,-6 5 0,0-5 0,-1 3 0,-5-3 0,4 0 0,-11 4 0,5-9 0,0 3 0,2 1 0,5-4 0,1 3 0,-1-4 0,1-1 0,-1 1 0,1-1 0,-1 0 0,1 1 0,-1-6 0,-5 4 0,4-8 0,4-6 0,-5-4 0,20-11 0,-26 7 0,25-11 0,-25 15 0,17-12 0,-19 7 0,13-4 0,-13 4 0,6 2 0,-3 10 0,-4-3 0,0 5 0,-4 1 0,-2 0 0,4 4 0,0-3 0,4-6 0,-2 3 0,2-3 0,-3 0 0,-1 8 0,-3-9 0,1 6 0,-7 0 0,8-1 0,-8-5 0,3 5 0,-4-6 0,0 7 0,-5 0 0,-2-6 0,-4-2 0,0-5 0,0-1 0,0-7 0,6-46 0,-5 34 0,5-39 0,-2 47 0,-2 8 0,2 1 0,-4 7 0,0 6 0,0-6 0,0-13 0,0 17 0,0-23 0,-10 5 0,-3 6 0,-18-21 0,-19-4 0,14 25 0,-3-1 0,-33-30 0,9 12 0,-11 1 0,29 20 0,4 5 0,-1 1 0,-6-3 0,4 5 0,1 1 0,-2 4 0,-34-22 0,43 32 0,-13-11 0,13 6 0,-13-1 0,-10-9 0,5 18 0,-12-12 0,-6 9 0,8-1 0,4 4 0,-3 0 0,12 3 0,1 1 0,-8-1 0,2-1 0,-35-5 0,1 0 0,24 0 0,-15 6 0,9-5 0,16 5 0,-10 0 0,-5-4 0,14 4 0,-17 0 0,-15-5 0,31 10 0,-30-9 0,13 9 0,-11-9 0,8 9 0,12-3 0,2-1 0,24 5 0,-27-9 0,30 3 0,-1 1 0,-4-4 0,17 4 0,-18-5 0,5 0 0,1-1 0,-7 0 0,-6 1 0,12-1 0,-28 0 0,28 1 0,-28-1 0,34 6 0,-17-5 0,11 5 0,7-1 0,-21-3 0,32 9 0,-15-3 0,15 4 0,-6 0 0,5 0 0,-2 0 0,13 0 0,-8 0 0,-3 0 0,-9 0 0,2 0 0,-18-5 0,15 4 0,-7-4 0,-11 0 0,17 3 0,-28-8 0,20 9 0,1-9 0,9 9 0,-1-4 0,-2 0 0,-9-1 0,9 0 0,8-3 0,1 8 0,7-7 0,-3 7 0,6-4 0,5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50:48.89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0:21:50.300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33 16383,'82'0'0,"1"0"0,-15 0 0,-9 0 0,5 0 0,-28 0 0,6 0 0,-8 0 0,1 0 0,6 0 0,-4 0 0,4 0 0,-6 0 0,-1 0 0,-5 0 0,4 0 0,-11 0 0,11 0 0,-10 0 0,4 0 0,-6 0 0,0 0 0,0 0 0,0 0 0,0 0 0,0 0 0,0 0 0,0 0 0,0 0 0,0 0 0,0 0 0,0 0 0,0 0 0,0 0 0,0 0 0,6 0 0,-5 0 0,11 0 0,-4 0 0,5 0 0,8 0 0,-6 0 0,12 0 0,18 0 0,-11 0 0,18 0 0,-23 0 0,0 0 0,-6 0 0,-3 0 0,-6 0 0,-1 0 0,1 0 0,-7 0 0,-1 0 0,0 0 0,-4 0 0,4 0 0,-6 0 0,6 0 0,-5 0 0,5 0 0,0 0 0,-4 0 0,10 0 0,-11 0 0,11 0 0,-4-10 0,-1 8 0,14-9 0,-11 11 0,7 0 0,-11 0 0,-11 0 0,4 0 0,-4 0 0,-1 0 0,5 0 0,-9-4 0,9 3 0,-4-3 0,-1 4 0,5 0 0,-4 0 0,5 0 0,6 0 0,-4 0 0,4 0 0,0 0 0,10 0 0,-6 0 0,6 0 0,-10 0 0,-5 0 0,0 0 0,-2 0 0,-5 0 0,6 0 0,-5 0 0,4 0 0,-4 0 0,5 0 0,0 0 0,0 0 0,6 0 0,-5 0 0,5 0 0,-6 0 0,0 4 0,6-2 0,-4 2 0,13-4 0,-6 0 0,1 0 0,-4 5 0,-6-4 0,6 4 0,-9-5 0,14 0 0,-15 0 0,10 0 0,-6 0 0,6 0 0,-5 0 0,11 5 0,-10-4 0,4 4 0,0 0 0,-5-3 0,11 8 0,-4-4 0,15 6 0,-7-6 0,6-1 0,-14 0 0,4-4 0,-5 4 0,1-1 0,4-2 0,-11 2 0,5-4 0,0 0 0,-9 0 0,8 0 0,-11 0 0,6 0 0,0 0 0,0 0 0,-5 0 0,4 0 0,-4 0 0,0 0 0,4 0 0,-10 0 0,9 0 0,-4 0 0,0 0 0,3 0 0,1 0 0,-3 0 0,8 0 0,-3 0 0,-5 0 0,3 0 0,-5 0 0,1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3:05:27.043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1 56 16383,'27'76'0,"-3"-10"0,-8-23 0,-2-6 0,-2-7 0,-4-7 0,-4-11 0,0 17 0,7 21 0,6 16 0,7 20 0,-2-14 0,-2-4 0,-5-5 0,1-9 0,-6-8 0,-2-8 0,-4-13 0,-2-10 0,5 13 0,15 16 0,19 34 0,-16-33 0,0 1 0,1 2 0,0-1 0,12 42 0,-8-8 0,-10-11 0,-4-9 0,-7-16 0,-3-13 0,-4-15 0,-1-4 0,1 17 0,5 14 0,4 22 0,3 5 0,2 2 0,1 1 0,1 0 0,-2-7 0,-3-11 0,-5-11 0,-3-12 0,-3-13 0,1-5 0,4 23 0,6 10 0,9 29 0,0 1 0,3 0 0,-2 1 0,1 1 0,-4-8 0,-6-7 0,-6 0 0,-4 2 0,0 11 0,0 2 0,0 0 0,2-1 0,1-1 0,1 0 0,0-5 0,0-1 0,-4-9 0,0-2 0,-2-7 0,-1 1 0,2-3 0,-1 3 0,2-3 0,1 1 0,2-1 0,1-1 0,1 1 0,-3-1 0,1 1 0,-1 5 0,2-4 0,1 4 0,2-4 0,1-1 0,2 1 0,1-3 0,-2-4 0,5 12 0,-3-12 0,8 20 0,-7-22 0,9 16 0,-7-17 0,8 14 0,-8-17 0,4 7 0,-1-7 0,0 2 0,4 3 0,-1-1 0,5 3 0,0-4 0,0-1 0,0-7 0,-4-3 0,-1-3 0,-7-10 0,-7-5 0,12-10 0,42 4 0,25 5 0,-30-5 0,2 0 0,-6 4 0,-4-2 0,27 2 0,-33-3 0,-23-7 0,-20-4 0,15-14 0,0 2 0,12-10 0,-8 6 0,-3 1 0,-3-2 0,3-3 0,-4-3 0,-1-1 0,-4-6 0,0-4 0,-4-7 0,0-2 0,-2-3 0,0-5 0,-1-13 0,-1-9 0,-1-9 0,0-4 0,0-3 0,0 1 0,2 2 0,-2 2 0,2 7 0,-2-1 0,0 3 0,0 5 0,0-3 0,0 3 0,0 1 0,-2-1 0,0-1 0,-1-1 0,-3-1 0,-3-5 0,-6-4 0,-3-5 0,-3-7 0,11 47 0,-1-2 0,0 0 0,-1-1 0,1-2 0,-1-1 0,-1 0 0,1 0 0,-1 1 0,1 0 0,-1 1 0,1 1 0,-1 2 0,1 0 0,-14-44 0,14 46 0,-1-1 0,-16-44 0,16 43 0,-1-2 0,-2 0 0,0 0 0,0-5 0,-1-2 0,-2-2 0,0-1 0,0-5 0,-2 0 0,-1-2 0,0 0 0,0-3 0,1 0 0,-1 2 0,1 1 0,1 0 0,1 1 0,2 4 0,0 1 0,1 2 0,-1 2 0,3 6 0,-1 1 0,-14-43 0,5 17 0,2 13 0,6 13 0,3 9 0,0 9 0,2 2 0,-2 4 0,0 0 0,0-1 0,-5-3 0,-3-4 0,-5-7 0,-4-1 0,-1-1 0,1 3 0,4 6 0,0 3 0,4 9 0,6 8 0,-8 5 0,-43-8 0,3-1 0,-6-1 0,6 0 0,-1 0 0,-10-5 0,7 3 0,6 2 0,10 10 0,19 9 0,-9 2 0,-4-1 0,-1-1 0,0 0 0,17 0 0,18-4 0,15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9:01:32.80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1048 226 16383,'-65'0'0,"4"0"0,24 0 0,-18 0 0,28 0 0,-35 0 0,35 0 0,-35 12 0,29 1 0,-11 17 0,10-5 0,5 3 0,-2 7 0,4-10 0,9 9 0,-2-13 0,8-5 0,-8 3 0,14-3 0,-13-4 0,12 2 0,-13-9 0,4 10 0,0 1 0,1 5 0,-1 0 0,-8 8 0,1 0 0,-14 8 0,13-2 0,-5-5 0,6 3 0,2-11 0,-1 5 0,5-6 0,2 0 0,4 0 0,0 6 0,5 2 0,1 5 0,5 1 0,0 28 0,0-21 0,0 29 0,0-28 0,0 0 0,0-1 0,0-8 0,0 1 0,0-7 0,0 5 0,0-4 0,0-1 0,0 5 0,0-10 0,0 10 0,5-5 0,1 1 0,5-2 0,-1-6 0,1 0 0,-1 4 0,0-3 0,0-2 0,0 0 0,5-4 0,1 5 0,5 0 0,0-5 0,6 5 0,2-4 0,5 1 0,-5 3 0,4-8 0,-5 2 0,7-3 0,-7-1 0,-1 0 0,-6-1 0,-5 0 0,4 1 0,5-1 0,-2-4 0,8-2 0,-10-4 0,6 6 0,-5-5 0,11 9 0,-4-9 0,5 10 0,1-10 0,-1 4 0,1 0 0,-1-4 0,8 4 0,-6-5 0,6 0 0,-1 0 0,2 0 0,0-10 0,6 2 0,16-15 0,-16 4 0,22 0 0,-35 2 0,0 1 0,-3 3 0,-11-7 0,5 8 0,-6-8 0,-5 8 0,4-8 0,-9 4 0,9 0 0,-8-4 0,3 3 0,-5 1 0,0-3 0,0 3 0,1-12 0,0 0 0,1-7 0,-6-7 0,6-17 0,-5-4 0,8-22 0,-8 22 0,3 3 0,0-2 0,-1-10 0,1 13 0,0 2 0,3-3 0,-5 2 0,2 14 0,-8 3 0,3 6 0,-5 0 0,0 1 0,0-8 0,0 6 0,0-13 0,0-2 0,0-2 0,0-13 0,0 14 0,-5 1 0,-2 9 0,-4 8 0,4 10 0,-3-2 0,5 15 0,-1-3 0,-3 0 0,4 3 0,-9-7 0,8 7 0,-7-3 0,3 5 0,-1-1 0,-7 0 0,7-5 0,-3 5 0,4-5 0,0 5 0,-4 1 0,4-1 0,-8 0 0,7 5 0,-12-4 0,11 4 0,-13-5 0,5 0 0,3 4 0,-7 1 0,4 0 0,2 4 0,-1-4 0,5 5 0,0 0 0,-11 0 0,4 0 0,-5 0 0,5 0 0,0 0 0,-6 0 0,4 0 0,-10 0 0,10 0 0,-10 6 0,11-5 0,-5 9 0,5-5 0,1 1 0,-4 3 0,8-8 0,-2 8 0,9-4 0,-4 4 0,-1 1 0,0-1 0,1-3 0,0 3 0,3-4 0,-9 5 0,4 0 0,0-4 0,-3 7 0,12-6 0,-1 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0:24:00.757"/>
    </inkml:context>
    <inkml:brush xml:id="br0">
      <inkml:brushProperty name="width" value="0.3" units="cm"/>
      <inkml:brushProperty name="height" value="0.6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2698 0 16383,'-74'0'0,"-7"0"0,19 0 0,-9 0 0,-24 0 0,14 0 0,-17 0 0,11 0 0,-1 0 0,9 0 0,-16 0 0,22 6 0,-22-4 0,16 17 0,0-4 0,-7 7 0,24 3 0,-31 5 0,43-8 0,-33 18 0,36-12 0,-28 14 0,31-10 0,-21 8 0,32-10 0,-19 11 0,12-3 0,-5 1 0,7-2 0,2-5 0,5 2 0,-3-9 0,3 9 0,-4-9 0,4 9 0,-2-9 0,-5 11 0,1-11 0,-8 12 0,9-6 0,-1 0 0,0 5 0,8-12 0,0 5 0,7-2 0,1-5 0,-1 5 0,5-6 0,2 0 0,5-5 0,-1 13 0,6-11 0,0 7 0,5-5 0,0 2 0,0 7 0,0 12 0,5-11 0,7 17 0,6-10 0,7 14 0,1-1 0,-7 0 0,5 0 0,-10 0 0,4 1 0,-6-8 0,0-2 0,-1-6 0,1-1 0,-1 1 0,1-1 0,4 1 0,2-1 0,16 23 0,-8-17 0,15 18 0,-17-23 0,6 1 0,-1 0 0,1-6 0,7 6 0,0-5 0,-1 0 0,0-1 0,-2-7 0,1 0 0,-7-1 0,5-4 0,-4 2 0,-1-7 0,5 3 0,-4-5 0,5 1 0,1-1 0,-1 1 0,30 5 0,-15-3 0,24 4 0,-23-11 0,0-2 0,0-5 0,0 0 0,0 0 0,9 0 0,-7 0 0,14 0 0,2 0 0,-5 0 0,30 0 0,-44-5 0,43-3 0,-18-12 0,-8 4 0,17-11 0,-22 6 0,2-6 0,11 5 0,5-11 0,-22 16 0,-3-6 0,-1-1 0,-2 2 0,31-17 0,-31 14 0,7-1 0,-6 0 0,-1 1 0,-3 0 0,-11 2 0,6-8 0,9-9 0,-18 7 0,17-12 0,-27 16 0,13-16 0,-5 7 0,0-6 0,-2 8 0,-7 1 0,-5 1 0,4-1 0,-10 0 0,5 1 0,-6-1 0,1-7 0,0 6 0,6-43 0,-4 28 0,5-37 0,-6 36 0,6-14 0,-5 13 0,5-5 0,-6 8 0,-1-1 0,0 8 0,0 1 0,-5 8 0,-2 5 0,-5-11 0,0 10 0,0-12 0,0 7 0,-6-6 0,-6 4 0,-6-4 0,-6-1 0,1 6 0,-10-9 0,1 8 0,0 9 0,3 1 0,8 15 0,0-8 0,-6 8 0,4-8 0,-4 3 0,6 0 0,-6-4 0,4 5 0,-4-6 0,6 0 0,5 6 0,-4-3 0,4 7 0,-5-8 0,5 9 0,-4-4 0,9 5 0,-9-1 0,9 2 0,-9-2 0,0 1 0,3 4 0,-2-3 0,4 8 0,4-3 0,-13 4 0,12 0 0,-12-5 0,13 4 0,-9-4 0,4 5 0,-11 0 0,4-5 0,-4 4 0,6-4 0,0 1 0,0 2 0,0-2 0,5 4 0,1-5 0,5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7:27:57.853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1 5154 16383,'65'-17'0,"1"0"0,9-5 0,0-4 0,0-5 0,2-4 0,-14 9 0,3 0 0,1-2 0,6-4 0,2-2 0,1 1 0,2 1 0,0 2 0,1-1 0,4-1 0,1-1 0,1 2 0,2 0 0,2 1 0,1 1 0,-17 7 0,1 1 0,2 1 0,0 1 0,5 1 0,2 0 0,0 2 0,1 0 0,2-1 0,0 1 0,1 0 0,-1 2 0,-3 3 0,0 1 0,-1 0 0,0-1 0,-3-1 0,1-1 0,-2 0 0,-1 1 0,14-1 0,-2 2 0,0-2 0,-1-1 0,-1-2 0,0 1 0,-6 1 0,-1 0 0,-1 0 0,-6 1 0,-2 0 0,0-1 0,-4 1 0,0 1 0,-2-1 0,23-2 0,-3-1 0,-3 1 0,-1-1 0,1 0 0,-1-1 0,-2 1 0,-1-2 0,0 0 0,-1-1 0,3 0 0,-2-1 0,-5 2 0,-2-1 0,-1 0 0,-1 0 0,-8 1 0,-2 0 0,-1-1 0,0 0 0,4-2 0,1-2 0,7-2 0,4-1 0,16-6 0,5-2 0,-27 9 0,2 0 0,2-1 0,6-2 0,1-1 0,0-1 0,0-1 0,0-2 0,-1 1 0,-1-1 0,-1 0 0,-1 0 0,-3-1 0,-2 0 0,0 0 0,2-1 0,1 0 0,-1 0 0,-1 0 0,0 2 0,0-1 0,4-2 0,1-1 0,0 2 0,0 1 0,-1 0 0,1 1 0,0-2 0,0 1 0,0 0 0,-1 2 0,-1 1 0,-1 1 0,-8 2 0,-2 0 0,3 0 0,9-2 0,3 0 0,-4 2 0,7-3 0,0 1 0,-9 4 0,3-2 0,-1 2 0,20-5 0,1 1 0,-23 7 0,1 0 0,2 0 0,5-2 0,2 0 0,0 0 0,-1 1 0,1 0 0,0 0 0,3 0 0,0 0 0,-1-1 0,-3-1 0,0 0 0,-1-1 0,-4 2 0,0 1 0,0-2 0,-2-3 0,-1-1 0,0-1 0,-4 3 0,0-1 0,1-1 0,1-2 0,1-1 0,1 0 0,3-1 0,0 0 0,2 1 0,8-2 0,2 1 0,0-1 0,3-1 0,1-1 0,1 2 0,1 1 0,1 2 0,-1 0 0,-4 1 0,-1 0 0,-2 0 0,-5 1 0,-1-1 0,-2 1 0,-5 0 0,-1 1 0,-2-2 0,-6-1 0,-2 0 0,1 0 0,-2 0 0,0 0 0,0 0 0,0 1 0,-1 1 0,1 0 0,4 0 0,1 1 0,0 1 0,-2 3 0,0 0 0,0 1 0,30-11 0,-2 2 0,-9 6 0,-3 2 0,-10 2 0,-3 2 0,-12 6 0,-4 0 0,20-6 0,-36 10 0,-23 6 0,-13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6T11:28:46.801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11 5122 16383,'65'4'0,"9"0"0,9-4 0,-31 0 0,3 0 0,6 0 0,2 1 0,4 2 0,2 0 0,-1 0 0,-1 0 0,-7 0 0,-1 0 0,-5-1 0,-2-1 0,31-2 0,-21-2 0,-20 0 0,-19-1 0,-4 0 0,5-2 0,20-3 0,21-1 0,25-2 0,7 4 0,-39 2 0,-1 1 0,-5 1 0,-1 0 0,0-1 0,-1 0 0,29-2 0,-23-1 0,-15 2 0,-13 1 0,1-2 0,6-2 0,8 1 0,18 1 0,7 2 0,9 3 0,2-1 0,-4 1 0,1-1 0,-1 0 0,-5-2 0,-3-1 0,-2-3 0,16-5 0,17 2 0,-37 4 0,1 0 0,5 1 0,-1 1 0,-1-2 0,-1-1 0,-4 0 0,-1-1 0,-7 0 0,-1-2 0,40-12 0,-10-2 0,-14 2 0,5-4 0,-9 2 0,13-4 0,-1 0 0,1 0 0,3 0 0,4 0 0,1-4 0,5 0 0,-3 1 0,-7 6 0,5 1 0,-9 4 0,6-3 0,-5 1 0,-6 1 0,0-1 0,-11 0 0,-1-1 0,-6 0 0,-10 4 0,9-4 0,-6 1 0,14-4 0,3-4 0,11-6 0,2-14 0,-34 22 0,-1-2 0,0-2 0,0-2 0,1-1 0,0-1 0,30-29 0,-32 32 0,0 0 0,31-30 0,1 3 0,-2 2 0,-15 9 0,-3 3 0,-4-1 0,-2 0 0,4-7 0,-6 7 0,0-8 0,7 3 0,1-8 0,12-4 0,-5-3 0,4 0 0,-9 0 0,0-2 0,-9 5 0,-3 2 0,-12 14 0,-1 5 0,-7 7 0,6-3 0,-5-3 0,4-6 0,3-11 0,1-4 0,6-11 0,0 3 0,-4 5 0,-2 1 0,-6 12 0,-2 2 0,-3 7 0,-2 6 0,-3 0 0,3-3 0,-1-2 0,1-9 0,0 3 0,-3-11 0,0 2 0,-5 1 0,-1 1 0,-2 3 0,-3-2 0,2 0 0,1-7 0,-3 1 0,3 0 0,-2-16 0,-3 7 0,1-23 0,1 3 0,-1 7 0,3 0 0,-3 11 0,-2 5 0,-4 1 0,0 21 0,0 14 0,-1 18 0,-45 15 0,-28-4 0,20 3 0,-2 0 0,1-2 0,2 1 0,-29 0 0,19 3 0,25 1 0,14-1 0,7 3 0,-22 7 0,-5 2 0,-27 8 0,10-3 0,7-3 0,6-3 0,13-2 0,6-2 0,8-2 0,3 1 0,2-1 0,-10 4 0,-7 4 0,-19 4 0,-19 5 0,-14 2 0,36-11 0,0-1 0,3 0 0,0-1 0,1 1 0,0-1 0,-48 12 0,23-5 0,-8 5 0,14-6 0,-1 3 0,-12 0 0,14-3 0,-4 3 0,10-5 0,9-1 0,2-3 0,11-3 0,-11 2 0,5-2 0,-14 7 0,-6 0 0,-16 5 0,33-10 0,-2 0 0,-9 0 0,-1 0 0,3-1 0,-1 0 0,-8 1 0,0 0 0,12-2 0,1 0 0,-7 3 0,1 0 0,-30 7 0,-5 5 0,12-1 0,-5 1 0,-2 2 0,2-3 0,0 1 0,9-1 0,5 0 0,2 2 0,-2 4 0,-3 3 0,-8 13 0,6 0 0,-4 5 0,7-3 0,-5-1 0,-1-1 0,37-21 0,0 1 0,-38 19 0,36-21 0,0 1 0,-35 20 0,38-20 0,-1 2 0,-37 27 0,0 6 0,3-2 0,-2 1 0,3 0 0,-1-2 0,10-2 0,-7 6 0,6 0 0,30-26 0,0 1 0,1 2 0,-1 1 0,0-1 0,0 1 0,0 1 0,0 1 0,1-1 0,-1-1 0,3-1 0,1-2 0,-30 31 0,14-10 0,-5 4 0,3 6 0,21-25 0,0 3 0,-2 4 0,1 1 0,3 0 0,-1 1 0,1 0 0,1-2 0,-17 38 0,2-10 0,5-7 0,1 0 0,2-8 0,-2 11 0,3-6 0,-1 9 0,1-3 0,4-10 0,4-10 0,5-7 0,1-5 0,2 2 0,-2 0 0,1 6 0,1 3 0,1 3 0,6-3 0,0-9 0,6-10 0,0-11 0,3-6 0,-3 2 0,-1 3 0,-1 1 0,-2 0 0,3-5 0,-1 3 0,-3 5 0,-1 3 0,-1 7 0,-1-2 0,3-2 0,-2 0 0,2-6 0,1 0 0,0-3 0,1 1 0,1 1 0,1 0 0,1-6 0,3-4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3:27:55.043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1 4951 16383,'20'81'0,"-1"-10"0,-8-45 0,2 2 0,4 10 0,-5-11 0,-4-4 0,-2-4 0,-2-5 0,2 6 0,1-1 0,7 12 0,5 5 0,5 3 0,2 3 0,-2-4 0,1 2 0,-1-8 0,-1 1 0,-4-8 0,-3-4 0,-8-8 0,16 13 0,19 8 0,23 16 0,14 4 0,-1-6 0,-16-8 0,-13-10 0,-24-12 0,-13-9 0,2 4 0,34 14 0,23 18 0,-24-19 0,3-1 0,0 0 0,0-1 0,34 10 0,-15-9 0,-27-12 0,-16-4 0,17 3 0,30 8 0,-25-7 0,3 1 0,10 3 0,0 0 0,-10-3 0,-2-1 0,30 8 0,-33-8 0,-12-8 0,20 6 0,30 4 0,-31-3 0,2 1 0,2 0 0,0 0 0,-7 0 0,-2-1 0,31 5 0,-26-6 0,-25-7 0,-14-2 0,20-2 0,31 8 0,-16-3 0,4 0 0,9 3 0,2 1 0,-2 0 0,-1-1 0,-7-2 0,-3 0 0,30 3 0,-37-4 0,-4 0 0,15 7 0,34 10 0,-31-9 0,3 1 0,5 0 0,-1 0 0,-5-1 0,-3-1 0,37 4 0,-39-5 0,-30-8 0,7-7 0,34 4 0,-18 2 0,6 1 0,18 3 0,4 3 0,4 2 0,2 2 0,1-2 0,-1-1 0,-9 0 0,-5-1 0,-14-4 0,-7-1 0,3 0 0,-21-5 0,9-4 0,16 1 0,36-5 0,9 4 0,-44 2 0,-1 0 0,45-2 0,-14 1 0,-16-2 0,-21 2 0,-11 0 0,-12 0 0,-10 1 0,0-2 0,4-2 0,11 0 0,14-5 0,13 3 0,26-1 0,8 0 0,-38 4 0,1 1 0,44-5 0,-19 1 0,-24 4 0,-28 0 0,-6-1 0,10-6 0,19-3 0,29-4 0,-27 9 0,3 2 0,2 1 0,1 0 0,4 1 0,-2 0 0,-9 2 0,-3 1 0,24-4 0,-31 2 0,-20 1 0,-3-8 0,14-3 0,31-12 0,17-2 0,-33 14 0,0 0 0,43-12 0,-2 1 0,-14 3 0,-12 0 0,-20 4 0,-15 3 0,-13 3 0,-3 2 0,-1 1 0,5-6 0,5-1 0,4-5 0,8-4 0,8-5 0,8-3 0,11-8 0,6-3 0,1-2 0,2-5 0,-10 7 0,-6-1 0,-10 7 0,-5 1 0,-5 0 0,-2 5 0,-4-2 0,0 8 0,-4-2 0,2 2 0,1-1 0,2-5 0,2-1 0,3-3 0,1 0 0,0 0 0,0 2 0,-1 2 0,0 2 0,-3 2 0,-1 1 0,2-2 0,1 0 0,1-1 0,0-1 0,0 2 0,-4 1 0,2-1 0,0-1 0,5-4 0,2-3 0,6 1 0,1-3 0,5 0 0,-5 1 0,0 0 0,-6 4 0,-4 2 0,-3 4 0,-3 0 0,-2 3 0,2-2 0,-2 1 0,2 1 0,1-2 0,-1 1 0,2-1 0,-2-1 0,0-2 0,2-2 0,0-1 0,4-5 0,3-3 0,3-5 0,2-3 0,0 0 0,-2-3 0,-1 1 0,3-3 0,-4-1 0,4-1 0,-5 1 0,7 0 0,-6 3 0,2-1 0,-3 5 0,-4-2 0,0 4 0,-3 1 0,-4 2 0,-3 5 0,-2 1 0,-4 5 0,-1 3 0,0 1 0,-3 3 0,0 1 0,-1 0 0,-1 2 0,0 2 0,2-3 0,-2 2 0,2-6 0,1-2 0,1-4 0,3-3 0,-1-4 0,1 0 0,-1-3 0,0-2 0,-1 2 0,2-2 0,-1-1 0,0 2 0,-2-2 0,3 2 0,-4 3 0,4-1 0,-3 3 0,1 2 0,-3 5 0,-2 4 0,-2 3 0,-1 2 0,0 0 0,0-1 0,0 0 0,-1-4 0,0 0 0,1-2 0,-1 0 0,0 1 0,2-4 0,-3-4 0,4-3 0,-1-3 0,2-4 0,1 0 0,-2-4 0,2-2 0,-3 1 0,3-5 0,-2 1 0,3-2 0,-3 1 0,0 1 0,-1 1 0,3 1 0,-1-1 0,3 1 0,-4 3 0,0 0 0,-3 4 0,-1 0 0,1 3 0,-2 3 0,1 5 0,-1 1 0,-1 2 0,1-3 0,1-1 0,-1-6 0,1 3 0,-1-5 0,1 2 0,1-1 0,-1-3 0,2 4 0,-3-1 0,0 6 0,-1 6 0,-3 8 0,0 10 0,-2 1 0,0-8 0,0 11 0,0-7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9:01:32.80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1048 226 16383,'-65'0'0,"4"0"0,24 0 0,-18 0 0,28 0 0,-35 0 0,35 0 0,-35 12 0,29 1 0,-11 17 0,10-5 0,5 3 0,-2 7 0,4-10 0,9 9 0,-2-13 0,8-5 0,-8 3 0,14-3 0,-13-4 0,12 2 0,-13-9 0,4 10 0,0 1 0,1 5 0,-1 0 0,-8 8 0,1 0 0,-14 8 0,13-2 0,-5-5 0,6 3 0,2-11 0,-1 5 0,5-6 0,2 0 0,4 0 0,0 6 0,5 2 0,1 5 0,5 1 0,0 28 0,0-21 0,0 29 0,0-28 0,0 0 0,0-1 0,0-8 0,0 1 0,0-7 0,0 5 0,0-4 0,0-1 0,0 5 0,0-10 0,0 10 0,5-5 0,1 1 0,5-2 0,-1-6 0,1 0 0,-1 4 0,0-3 0,0-2 0,0 0 0,5-4 0,1 5 0,5 0 0,0-5 0,6 5 0,2-4 0,5 1 0,-5 3 0,4-8 0,-5 2 0,7-3 0,-7-1 0,-1 0 0,-6-1 0,-5 0 0,4 1 0,5-1 0,-2-4 0,8-2 0,-10-4 0,6 6 0,-5-5 0,11 9 0,-4-9 0,5 10 0,1-10 0,-1 4 0,1 0 0,-1-4 0,8 4 0,-6-5 0,6 0 0,-1 0 0,2 0 0,0-10 0,6 2 0,16-15 0,-16 4 0,22 0 0,-35 2 0,0 1 0,-3 3 0,-11-7 0,5 8 0,-6-8 0,-5 8 0,4-8 0,-9 4 0,9 0 0,-8-4 0,3 3 0,-5 1 0,0-3 0,0 3 0,1-12 0,0 0 0,1-7 0,-6-7 0,6-17 0,-5-4 0,8-22 0,-8 22 0,3 3 0,0-2 0,-1-10 0,1 13 0,0 2 0,3-3 0,-5 2 0,2 14 0,-8 3 0,3 6 0,-5 0 0,0 1 0,0-8 0,0 6 0,0-13 0,0-2 0,0-2 0,0-13 0,0 14 0,-5 1 0,-2 9 0,-4 8 0,4 10 0,-3-2 0,5 15 0,-1-3 0,-3 0 0,4 3 0,-9-7 0,8 7 0,-7-3 0,3 5 0,-1-1 0,-7 0 0,7-5 0,-3 5 0,4-5 0,0 5 0,-4 1 0,4-1 0,-8 0 0,7 5 0,-12-4 0,11 4 0,-13-5 0,5 0 0,3 4 0,-7 1 0,4 0 0,2 4 0,-1-4 0,5 5 0,0 0 0,-11 0 0,4 0 0,-5 0 0,5 0 0,0 0 0,-6 0 0,4 0 0,-10 0 0,10 0 0,-10 6 0,11-5 0,-5 9 0,5-5 0,1 1 0,-4 3 0,8-8 0,-2 8 0,9-4 0,-4 4 0,-1 1 0,0-1 0,1-3 0,0 3 0,3-4 0,-9 5 0,4 0 0,0-4 0,-3 7 0,12-6 0,-1 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1:25:41.06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1163 38,'-58'0,"-13"0,11 0,1 0,-21 13,39-5,-6 7,-3 5,-24 23,0 1,-6 11,46-13,-13-10,15 15,9-22,-13 23,16-12,-5 8,2 2,-2 3,0 1,-7 13,8-13,-2 13,1-13,6 6,2-15,5 6,0-13,6 6,1-7,5 0,0 0,0 0,0 1,0 5,5 3,7 6,6-7,12 7,-5-6,12 10,-11-4,5 2,-7-2,-1-6,1 4,-2-11,1 5,5-6,-4 0,10 1,-5-6,14 7,0-5,9 8,6-6,-4 5,9-5,-3 0,5 5,8-10,-6 4,15-4,-15-2,15 2,-7-1,1 0,-3-6,1-1,-7-1,6-5,-8 5,1-6,-1-6,0 5,0-11,0 5,0-6,-8 0,6 0,-5 0,-1 0,7-12,-14-1,13-13,-13 1,7-6,-1-2,-2-6,4-6,-6 5,0-11,-6 4,5-5,-11 0,5 0,-6-1,-6-4,-7 5,-8-12,-5 7,-6-9,-1-16,-6 12,0-21,-7 6,-15-11,7 43,-1 1,-15-28,-9-9,12 21,-13-8,0 3,2 13,0 2,1 13,2 8,0 2,3 11,-2-4,2 11,-7-5,11 5,-10-6,12 7,-6-5,0 4,-1-5,1 4,0-3,0 4,5-4,-4-1,5 5,-13-5,5 10,-5-10,-14 4,15-4,-22 4,26 2,-5 4,0 0,5 1,-5 0,13 0,-5 0,5 0,-1 5,2-4,0 9,-1-8,-1 7,-3-7,-4 2,1 1,-6-5,6 10,1-4,6 1,1 2,6-2,4 4,-3 0,5 0,-1 0,2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55:36.26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1214 161 16383,'-79'48'0,"-6"-9"0,3-7 0,0-12 0,29-11 0,22 1 0,13-7 0,13 5 0,-18 6 0,1 5 0,-5 2 0,-1 3 0,1-7 0,-6 9 0,-4 4 0,5 0 0,-4 6 0,8-8 0,3-1 0,2-3 0,1 2 0,-4 5 0,-6 10 0,-2 4 0,6-5 0,1-1 0,4-6 0,4-5 0,0 1 0,1 1 0,-2 2 0,-4 7 0,2-1 0,1-2 0,1 4 0,1-1 0,2 0 0,3-2 0,3-5 0,5-8 0,2-2 0,-2-4 0,5 0 0,-3 10 0,4-7 0,0 3 0,3-4 0,-1-6 0,5 3 0,1-3 0,2 4 0,2-3 0,-1 1 0,2-5 0,4 4 0,6 3 0,3 2 0,5-1 0,3-2 0,0-2 0,8 4 0,-4-3 0,2 1 0,-5-3 0,3-3 0,-1-3 0,0-3 0,-3 0 0,-1-1 0,5 2 0,6-1 0,5 1 0,9 0 0,1 0 0,7 1 0,-2-1 0,-10-1 0,0-1 0,-3-4 0,5 1 0,7 1 0,3-1 0,-9 2 0,-7 0 0,-16 1 0,-7-4 0,-9 1 0,0-4 0,3-4 0,5-2 0,7-5 0,-4 3 0,-3-1 0,-1-3 0,0 1 0,-2-4 0,8-6 0,0-4 0,6-10 0,-2-1 0,-6 4 0,0 2 0,-1-1 0,-3 3 0,-3-1 0,-8 4 0,4-9 0,-3-1 0,1-5 0,-7 11 0,-7 11 0,-1 10 0,-7-10 0,4 6 0,0-16 0,2 9 0,0 2 0,-2-4 0,-1 2 0,-2-7 0,2 6 0,-1-3 0,3 10 0,-2-3 0,2 4 0,-9 3 0,3-4 0,-7-2 0,5-4 0,-3-7 0,-2 1 0,1 6 0,-4 1 0,9 12 0,-2-3 0,-16-24 0,-12-18 0,-13-11 0,0 0 0,13 22 0,8 13 0,-13-13 0,5 13 0,-4-1 0,2 1 0,-1-1 0,-14-12 0,-1 0 0,14 12 0,2 1 0,-31-32 0,9 9 0,29 25 0,11 7 0,21 21 0,1-1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0:34:29.82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1910 21 16383,'-58'0'0,"4"0"0,25 0 0,-4 0 0,11 0 0,-5 0 0,11 0 0,-4 0 0,9 0 0,-9 0 0,4 0 0,-11 5 0,-2 6 0,-13 8 0,-1 5 0,6-1 0,-21 17 0,26-14 0,-37 28 0,36-28 0,-26 21 0,1-6 0,14-6 0,-24 13 0,28-16 0,-5 1 0,-8 5 0,17-13 0,-8 6 0,9-8 0,7-1 0,0 6 0,6-5 0,5 4 0,-4 0 0,9-5 0,-4 5 0,-5 10 0,7-7 0,-11 8 0,12-5 0,-8-4 0,2 12 0,-4-4 0,-1 4 0,0 1 0,0-6 0,5 12 0,-4-5 0,9 1 0,-4 4 0,6-12 0,-6 13 0,5-6 0,0 7 0,-4 0 0,9 1 0,-10-1 0,5 0 0,-11 22 0,9-16 0,-9 17 0,11-23 0,1-7 0,0 6 0,5-6 0,-4 7 0,4 0 0,0 0 0,-5 0 0,5 1 0,-5-1 0,-1 0 0,6-7 0,-4 6 0,9-13 0,-9 12 0,10-11 0,-5 4 0,6-6 0,0 6 0,0 18 0,0-5 0,0 11 0,0-15 0,0-6 0,0 4 0,0-5 0,0 0 0,0 6 0,0-6 0,5 0 0,-3 6 0,3-6 0,0 7 0,-3 0 0,3-6 0,1 4 0,-5-5 0,10 23 0,-10-12 0,10 11 0,-10-21 0,10 4 0,-4-12 0,5 13 0,-5-13 0,4 12 0,-5-11 0,6 4 0,0 1 0,-5-6 0,3 5 0,-8-6 0,8-1 0,-9 1 0,9-1 0,-8 1 0,3-7 0,-5 5 0,4-10 0,-2 4 0,2 0 0,1-5 0,-4 11 0,9-4 0,-9-1 0,9 5 0,-8-4 0,8 5 0,-4 1 0,10 9 0,-3-7 0,3 0 0,-5-4 0,0-4 0,0-1 0,6 5 0,-5-10 0,9 10 0,-3-5 0,-1 1 0,5 4 0,-10-10 0,8 4 0,-8-6 0,9 6 0,-9-5 0,8 5 0,-8-6 0,9 6 0,-5-5 0,2 12 0,2-12 0,-3 5 0,14 9 0,-7-11 0,13 12 0,-14-9 0,10-4 0,-3 4 0,19 3 0,-17-7 0,23 8 0,-18-9 0,14 2 0,1 7 0,-9-12 0,1 10 0,-10-12 0,1 5 0,-1-5 0,-5-2 0,4-5 0,-11 0 0,5 0 0,0 0 0,-4 0 0,4-5 0,-2 3 0,-3-8 0,3 9 0,-9-9 0,4 3 0,-10-4 0,10 0 0,-4 5 0,5-4 0,0 9 0,6-9 0,-4 3 0,10-4 0,-11 5 0,11-4 0,-10 4 0,10 0 0,-5-4 0,1 4 0,4-5 0,-5 6 0,7-5 0,8 4 0,-6-5 0,1 0 0,-5 0 0,-10 0 0,10 0 0,-5 0 0,1 0 0,4 0 0,-11-9 0,11-4 0,-10-8 0,10-2 0,-10-5 0,10 4 0,-8-10 0,11-4 0,-12 1 0,7-6 0,-8 8 0,-4-6 0,3-3 0,-8-6 0,4-1 0,1-37 0,-4 20 0,-5 19 0,-1 0 0,-1-19 0,4 0 0,-10 0 0,4 0 0,-6 8 0,0-6 0,0 6 0,0-8 0,0 0 0,0 0 0,0 2 0,0-4 0,0 12 0,0-1 0,0-20 0,0-4 0,0 1 0,0 3 0,0 19 0,0 1 0,0-10 0,0-1 0,0 0 0,0 3 0,0-21 0,-3 26 0,-1-1 0,-2 12 0,-2 2 0,-8-44 0,6 44 0,0-3 0,-1-17 0,1 4 0,-5-3 0,5 5 0,-1-4 0,1 7 0,1 4 0,-6-28 0,5 19 0,0 3 0,-3 10 0,6-14 0,-4 14 0,4 1 0,1-1 0,-9-17 0,-3-28 0,-1 16 0,5 25 0,-4-25 0,-1 7 0,5 10 0,-5-9 0,1 1 0,4 16 0,-4-17 0,-11-15 0,12 35 0,-16-26 0,20 44 0,-3 6 0,-1-13 0,0 1 0,0 1 0,-14-21 0,17 33 0,-12-24 0,10 20 0,-1-12 0,0 3 0,1 3 0,5 11 0,0 6 0,-4-10 0,3-2 0,-3 6 0,4-3 0,-8 10 0,7 3 0,-12-11 0,13 10 0,-4-2 0,1 1 0,8 8 0,-7-2 0,7-1 0,-3 3 0,-1-7 0,5 7 0,-4-8 0,4 8 0,-5-13 0,0 12 0,4-12 0,-7-2 0,5 3 0,-11-12 0,8 18 0,-4-2 0,5 0 0,0 7 0,0-7 0,-4 5 0,4 3 0,0-3 0,-3-5 0,6 2 0,-8-3 0,0-4 0,0 8 0,3-5 0,-1 8 0,8 3 0,-5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0:21:56.433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1 109 16383,'55'0'0,"3"0"0,-22 0 0,49 0 0,-32 0 0,-2 0 0,1 0 0,19 0 0,27 0 0,-8 0 0,-25 0 0,-1 0 0,15 0 0,-21 0 0,-1 0 0,14 0 0,8 0 0,6 6 0,-15-4 0,7 10 0,-17-10 0,-2 10 0,-8-11 0,-7 4 0,6-5 0,-19 0 0,10 0 0,-12 0 0,7 0 0,-1 0 0,1 0 0,-1 0 0,8 0 0,-6 0 0,6 0 0,-8 0 0,8 0 0,-6 0 0,5 0 0,-6 0 0,-1 0 0,1 0 0,-7 0 0,15 0 0,-19 0 0,13 0 0,-10 0 0,-5 0 0,5 0 0,0 0 0,-4 0 0,10 0 0,-5 0 0,7 0 0,-1 0 0,8 0 0,-6 0 0,13 0 0,-13 0 0,12 0 0,-12 0 0,6 0 0,-1 0 0,11-10 0,-7 8 0,5-9 0,-15 6 0,-1 4 0,1-4 0,-1 5 0,8 0 0,-6 0 0,12 0 0,-4 0 0,6 0 0,-7 0 0,5 0 0,-11 0 0,4 0 0,-6 0 0,-1 0 0,-5 0 0,4 0 0,-11 0 0,11 0 0,11 0 0,-6 0 0,12 0 0,-8 0 0,-6 0 0,5 0 0,-6 0 0,-1 0 0,1 0 0,-6 0 0,4 0 0,-11-5 0,11 4 0,-10-4 0,10 5 0,-5 0 0,7 0 0,-1 0 0,1 0 0,-1 0 0,1 0 0,-1 0 0,23 0 0,-17 0 0,24 0 0,-28 0 0,12 0 0,-11 0 0,11 0 0,-12 0 0,6 0 0,-1-6 0,-4 5 0,4-5 0,-6 6 0,-1 0 0,8 0 0,-6 0 0,12 0 0,-11 0 0,11 0 0,3 0 0,9 0 0,8-6 0,-8-1 0,15-7 0,-28 2 0,18-2 0,-14 2 0,-6-1 0,20 6 0,-27 2 0,12 5 0,-15 0 0,15 10 0,-5-2 0,21 10 0,-6-11 0,17 5 0,-7-10 0,15 11 0,-15-12 0,16 6 0,-31-4 0,-1 0 0,24-2 0,-24 5 0,-3 0 0,9-4 0,8 4 0,-8-6 0,-2 5 0,-8-3 0,0 3 0,-6-5 0,4 0 0,-5 0 0,7 0 0,-6 0 0,-3 0 0,1 0 0,-6 0 0,5 0 0,-6 0 0,-1 0 0,1 0 0,-1 0 0,23 0 0,-17 0 0,17 0 0,-22 0 0,-1 0 0,1 0 0,-1 0 0,8 0 0,-6 0 0,5 0 0,-6 0 0,-1 0 0,1 0 0,-1 0 0,-5 0 0,4 0 0,-5 0 0,1 0 0,4 0 0,-5 0 0,7 0 0,-1 0 0,1 0 0,0 0 0,-1 0 0,1 0 0,-1 0 0,1 0 0,14 0 0,-16 0 0,15 0 0,-19 0 0,-1 0 0,5 0 0,-4 0 0,-1 0 0,-1 0 0,-6 0 0,0 0 0,0 0 0,0 0 0,0 0 0,0 0 0,0 0 0,6 0 0,-4 0 0,4 0 0,-6 0 0,0 0 0,0 0 0,15 0 0,-11 0 0,11 0 0,-9 0 0,-4 0 0,4 0 0,-6 0 0,0 0 0,0 0 0,24 0 0,-18 0 0,19 0 0,-16 0 0,-6 0 0,6 0 0,0 0 0,-6 0 0,6 0 0,6 0 0,-11 0 0,17 0 0,-10 0 0,-2 0 0,-5 0 0,-5 0 0,-10 0 0,10 0 0,-5 0 0,1 0 0,7 0 0,-11 0 0,6 0 0,0 0 0,-6 0 0,10 0 0,-7-4 0,0 3 0,2-3 0,-2-1 0,0 4 0,-1-3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1:21:45.92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1 191,'76'0,"-24"0,1 0,39 0,-29 0,2 0,-5 0,-2 0,39 0,-43 0,3 0,24 0,2 0,-21 0,0 0,24 0,-4 0,2 0,0-12,-9 9,7-10,-6 13,8 0,-9 0,7 0,-6 0,-1 0,7 0,-15 0,15 0,-15 0,6 0,-7 0,-1 0,-8 0,-1 0,-8 0,-7 0,6 0,-13 0,13 0,-6 0,1 0,4-5,3 3,1-8,6 8,-8-9,0 10,0-10,0 5,0-1,8-4,-6 9,5-9,1 10,-6-10,13 9,-5-9,7 10,-8-5,6 0,-13 5,13-5,-13 6,6-5,0 3,-6-3,5 5,1 0,-6 0,13-6,-13 5,6-5,-1 0,-5 4,-1-3,-2 5,-6 0,0 0,-1 0,-7 0,7 0,-5 0,5 0,-7 0,6 0,-4 0,12 0,-13 0,13 0,-13 4,6-2,-7 8,4-9,-9 8,-4-8,-10 4,-1-5,6 4,-4-3,8 3,-8-4,6 0,4 5,-3-4,4 4,0-5,-5 4,11-3,-10 8,3-3,-4 0,-6 2,-1-7,-1 7,1-7,9 3,-3-4,4 0,2 5,-10-4,9 4,-15-5,8 4,-4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1:21:48.72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0,'65'0,"0"0,8 0,-6 0,15 0,-22 0,-6 0,1 0,12 0,-12 0,0 0,12 0,-1 0,-3 0,-13 0,14 0,-7 0,1 0,5 0,-6 0,8 0,0 0,0 0,0 0,0 0,0 0,-7 0,-3 6,-7 0,0 1,-6 3,-3-9,-5 4,5-5,-4 0,26 0,-16 0,18 0,-15 0,0 0,8 0,-6 0,5 0,-6 0,-8 0,5 0,-11 0,12 0,-13 0,13 0,-6 0,1 0,4 0,-5 0,8 0,-1 0,7 0,-5 0,6 0,-8 0,8 0,-13 0,11 0,-13 0,1 0,-3 0,1 0,-5 0,5 0,-7 0,6 0,-4 0,12 0,9 0,-4 0,10 6,-14-5,0 4,1 1,-8-5,5 4,-11-5,5 0,-13 0,5 0,-11 0,11 0,-5 0,6 0,1 0,-1 5,0-4,6 4,-4-5,5 0,-7 0,0 0,-6 0,5 0,-10 0,3 0,-4 0,-6 0,9 0,-7 0,15 0,-11 0,11 0,-5 0,6 0,0 0,0 0,-5 0,3 0,-3 5,-1-4,-1 4,0-5,-5 0,5 0,-6 0,0 5,1-4,4 3,-3-4,10 0,-5 0,6 0,-6 0,5 0,-5 0,-4 0,1 0,-13 0,7 0,-3 0,0 0,2 0,-3 0,9 0,-7 0,2 0,-5 0,1 0,4 0,0 0,1 0,1-4,0 3,0-8,0 7,0-7,-5 8,-1-3,-5 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1:21:53.08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1,'49'0,"-4"0,-5 0,2 0,6 0,0 0,7 0,32 0,-15 0,-6 0,1 0,8 0,-18 0,-2 0,5 0,20 0,-21 0,1 0,1 0,-17 0,11 0,-7 0,0 0,-6 0,-3 0,1 0,-5 0,5 0,-7 0,7 0,-6 0,13 0,-13 0,13 0,-6 0,1 0,4 0,-4 0,-1 0,20 5,-16 1,11 0,-9 0,-13-1,13 1,-6 0,7 5,1-4,6-1,-5 5,13-4,-5 0,7-1,0-1,-8-3,7 4,-14-6,5 5,-7-4,0 5,-6-1,-3-4,1 4,-5-5,11 0,-11 0,12 0,-13 0,13 0,16 0,-1 0,10 0,-17 0,-6 0,-1 0,0 0,-7 0,6 0,-13 0,6 0,0 0,-5 0,11 0,-5 0,7 0,1 0,-1 0,0 0,0 0,0 0,0 0,-7 0,6 0,-12 0,11 0,-11 0,5 0,-7 0,0 0,0 0,0 0,0 0,0 0,0 0,0 0,0 0,0 0,0 0,0 0,0 0,-5 0,3 0,-9 0,4 0,-6 0,0 0,0 0,0 0,-4 0,2 0,-2 0,4 0,0 0,-5 0,4 0,0 0,-3 0,3 0,-5 0,5 0,2 0,3 0,-4 0,0 0,0 0,6 0,-4 0,-1 0,-2 0,-9 0,8 0,-4 0,4 0,0 0,-4 0,3 0,-3 0,4 0,0 0,-4 0,3 0,-3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1:21:57.13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1,'55'0,"2"0,-15 0,6 0,0 0,0 0,22 0,-24 0,22 0,-26 0,13 0,3 0,36 0,-29 0,-14 0,0 0,8 0,23 0,-15 0,7 0,-9 0,0 0,0 0,0 0,-8 0,7 0,-14 0,5 0,-7 0,0 0,-6 0,4 0,-11 0,5 0,-7 0,-6 0,5 0,-5 0,0 0,5 0,-5 0,6 0,0 0,-5 0,3 0,-3 0,5 0,-6 0,5 0,-5 0,6 0,7 0,-5 0,4 0,-6 0,1 0,-7 4,4-3,-9 4,10-5,-11 0,11 0,-11 4,11-3,-5 4,6-5,1 5,-1-4,0 9,6-9,3 9,-1-4,6 1,-6 3,1-8,4 8,-5-8,1 3,4-5,-11 0,5 0,-7 0,7 0,-6 0,6 0,-7 0,0 0,0 0,-5 0,3 0,-9 0,4 0,-6 0,0 0,0 0,0 0,0 0,6 0,-4 0,9 0,-9 0,9 0,-3 0,5 0,0 0,0 0,0 0,22 5,-17-3,23 3,-26 0,5-4,-1 4,-4 0,5-4,-13 4,5-5,-11 4,5-3,-6 4,0-5,6 0,-4 4,9-2,-9 2,10-4,-5 0,6 0,0 0,-6 0,5 0,-10 0,4 0,-6 0,0 0,-5 0,4 0,0 0,-3 0,7 0,-12 0,8 0,-4 0,0 0,4 0,0 0,2 0,-2 0,0 0,-8 0,7 0,-3 0,-1 0,4 0,-4 0,4 0,-1-4,-3 3,3-3,-3 4,4 0,0-4,-4 3,3-3,-3 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1:22:03.65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0,'74'0,"-2"0,-7 0,-7 0,22 0,0 0,4 0,3 0,-31 0,0 0,26 0,-4 0,-11 0,5 0,-22 0,13 6,-13-5,6 10,-15-4,6-1,-6-1,7-5,0 0,-6 0,4 0,-5 0,8 0,-1 0,7 0,-5 0,13 0,-13 0,14 0,-14 0,5 0,1 0,-6 0,-1 0,-3 0,-11 5,11 1,-11 1,11 3,-11-8,12 8,-13-3,13-1,-12 4,11-9,-5 4,8 0,6-3,-5 8,13-8,-5 9,-1-10,35 17,-27-16,29 16,-36-12,-3 2,-7 2,0-8,0 8,-6-8,-2 3,-7 0,0-4,0 4,-6-5,5 0,-11 0,11 0,-5 0,6 0,0 0,1 5,-1-4,0 4,0 0,-6-4,5 9,-5-9,0 4,5 0,-15-4,7 4,-9-5,1 0,3 4,-4-2,5 2,0-4,0 0,6 0,-4 0,9 0,3 0,1 0,5 0,-1 0,-4 0,12 0,-13 0,6 0,-7 0,0 0,0 0,-5 0,3 0,-9 0,9 0,-9 0,10 0,-11 0,11 0,-11 0,5 0,0 0,2 0,-1 0,19 0,-15 0,17 0,-21 0,5 0,-11 0,5 0,-6 0,1 0,-1 0,-5 0,8 0,-12 0,7 0,-1-8,-6 6,6-10,1 7,-2-5,3 5,-2 1,-8-4,9 2,-9-6,4 2,5 5,1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6T11:37:20.8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1710 237 16383,'-64'-9'0,"-1"1"0,-28-5 0,-8-1 0,21 2 0,-3-1 0,-1 1 0,-6-2 0,-1 1 0,1-1 0,0 0 0,0-1 0,4 1 0,16 4 0,3 0 0,3 0 0,-21-6 0,9 3 0,-5 1 0,35 36 0,30 27 0,-6 11 0,1 9 0,7-21 0,2-4 0,5-1 0,-1-4 0,4-8 0,0-5 0,2-8 0,0-2 0,2-1 0,-2 1 0,2 2 0,0-1 0,0-5 0,0 2 0,0-1 0,2 9 0,-1 3 0,2 9 0,3 2 0,0 8 0,6 5 0,3 9 0,5 3 0,0 3 0,-2-13 0,-3-4 0,-1-10 0,3 1 0,3 2 0,2 0 0,4 1 0,-1-2 0,5 2 0,-1 0 0,3 4 0,-3-2 0,2 5 0,0-2 0,2 9 0,6-1 0,4 4 0,5-6 0,1-6 0,-4-8 0,-9-8 0,-7-9 0,-9-5 0,0-5 0,2-1 0,4 2 0,2 0 0,3 0 0,-1 3 0,6 3 0,0 4 0,7 3 0,-4-3 0,10 1 0,3-2 0,10 4 0,4-1 0,6 2 0,1-2 0,-2-1 0,-7-3 0,-9-5 0,-12-5 0,-1-2 0,-1-4 0,13 4 0,10 0 0,8 5 0,1-2 0,1 1 0,-3-2 0,-3-2 0,-11-2 0,-13-4 0,-20 0 0,-11-4 0,9-1 0,20 2 0,38-1 0,16 4 0,-34-1 0,1 1 0,-6 0 0,-1 0 0,-1 0 0,-3-1 0,26 2 0,-35-3 0,-22-2 0,-16-2 0,8-18 0,9-10 0,14-16 0,6-8 0,-4-6 0,-11-4 0,-12-7 0,-17-2 0,-12-6 0,-5 8 0,-5-4 0,3 11 0,-8-9 0,-7-2 0,-11-5 0,-8 0 0,-1 6 0,3 7 0,10 11 0,10 10 0,1 3 0,6-3 0,-8-9 0,-4-7 0,-12-5 0,-11-3 0,-6-2 0,29 35 0,1 0 0,-22-28 0,8 9 0,19 11 0,9 15 0,5 6 0,8 12 0,-26-9 0,-35-10 0,-15-3 0,-4-1 0,-7-1 0,7 2 0,-6-1 0,2 1 0,12 6 0,2 1 0,4 1 0,-16-6 0,5 0 0,5-1 0,9 2 0,4 0 0,20 5 0,45 23 0,4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1:25:15.30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2576 155,'-75'-6,"17"0,4-1,5-10,-2 14,-12-14,13 10,-1 1,-25-9,24 5,2 1,-5 2,-1-4,-2 10,-7-5,8 6,-7-12,7 9,-9-8,1 11,8 0,-7 0,7 0,-1 0,-5 0,13 0,-6 0,8 0,-1 0,1 0,7 0,1 0,7 0,-1 0,1 0,0 0,0 5,-1 1,1 5,0 5,0-4,0 9,5-5,2 0,6 3,0-3,4 4,-3 0,7 0,-2-4,9 3,-4-4,3 5,-3-5,-2 10,1-9,0 10,-1-6,1 6,-6 11,-1-2,1 1,-5-4,9-5,-8 0,8 5,-8-5,8 1,-4-2,5-1,6-3,-5 4,9 0,-3-5,-1 11,3-5,-3 6,5 0,0 1,0 5,0 3,0-1,0 6,0-6,6 7,6 0,6 0,5-6,-4 4,3-5,-5 1,17 19,-14-23,11 17,-7-21,-1 0,6 0,-1 1,-5-8,11 8,-6-13,6 7,6-7,-5 1,11-5,-11 3,4-8,-5 3,-1-5,6 0,-4-5,5 5,0-10,-6 9,20-9,-10 4,11-5,1 6,1-5,1 5,5-6,-13 0,13 0,-13 0,6 0,-8 0,-7 0,-1 0,0 0,-5 0,-1 0,-3 0,-4 0,7 0,-1 0,0-5,0 4,6-10,-4 5,5-6,0-5,-6 5,13-6,-6 1,1-1,4-5,-4-1,6 0,7-1,-3-6,4 4,-6-3,-9 6,6 0,-12 7,4-5,-11 6,3-1,-9-3,9 3,-3-4,0-6,4 4,-4-5,-1 7,-1 0,-6 1,0-1,1 1,-6 0,4 4,-3-3,-1 3,4-4,-7 0,7-1,-8 1,3 0,1 0,-4 4,3-3,-4 4,-5 0,0-4,-5 3,0-10,0 5,0-11,0 4,-15-26,0 8,-14-17,11 22,-5-6,10 6,-9-1,10 8,-4 2,6 11,-1-5,1 5,0 1,-5 0,-1 4,-4-3,4 3,-3 0,3 2,-4 3,5 2,1-1,0 1,0 4,0-4,-3 8,2-3,-3 4,4-4,-4 3,4-7,-6 7,5-7,-3 3,8-1,-8-2,4 3,0-4,-3 5,-8-5,2 3,-13-5,9-5,-7 4,1-4,6 5,1 1,10 0,2 4,5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0:22:00.314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1 16383,'77'0'0,"-4"0"0,-15 0 0,10 0 0,11 0 0,19 0 0,-43 0 0,0 0 0,-4 3 0,0 1 0,8-4 0,0 1 0,-3 6 0,-2 0 0,32-5 0,-29 4 0,-1 2 0,18 0 0,23 1 0,-18-3 0,6-6 0,-23 6 0,13-5 0,-15 5 0,0-6 0,-2 0 0,-8 0 0,1 0 0,-1 0 0,0 0 0,0 0 0,8 0 0,-6 0 0,14 0 0,-6 0 0,0 0 0,6 0 0,-6 0 0,0 0 0,-2 0 0,-8 0 0,1 0 0,-1 0 0,-7 0 0,-2 0 0,1 0 0,-6 0 0,13 0 0,-13 0 0,12 0 0,-4 0 0,36 0 0,-22 0 0,22 0 0,-30 0 0,0 0 0,0 0 0,1 0 0,-8 0 0,-2 0 0,-6 0 0,-7 0 0,5 0 0,-4 0 0,-1 0 0,5 0 0,-4 0 0,5 0 0,1 0 0,15 0 0,-12 0 0,19 0 0,-21 0 0,6 0 0,-8 0 0,8 0 0,-6 0 0,12 0 0,-11 0 0,4 0 0,1 0 0,-6 0 0,12 0 0,-5 0 0,1 0 0,4 0 0,-5 0 0,8 0 0,-1 0 0,0 0 0,0 0 0,23 0 0,-18 0 0,11 0 0,-18 0 0,-4 0 0,6-6 0,-7 5 0,5-11 0,-11 11 0,11-10 0,-12 9 0,6-3 0,-8 5 0,1 0 0,-1 0 0,-5 0 0,4 0 0,-11 0 0,5 0 0,0 0 0,-4 0 0,4 0 0,-6 0 0,6 0 0,-5 0 0,11 0 0,-10 0 0,10 0 0,5 4 0,-1-2 0,6 2 0,-8-4 0,-7 0 0,-1 0 0,0 0 0,-4 0 0,10 0 0,-11 0 0,11 0 0,-4 0 0,-1 0 0,5 0 0,-4 0 0,5 0 0,1 0 0,-7 0 0,-1 0 0,0 0 0,-4 0 0,4 0 0,-11 0 0,4 0 0,0 0 0,2 0 0,3 0 0,-4 0 0,0 0 0,0 0 0,-5 0 0,3 0 0,-3 0 0,0 0 0,8 0 0,-12 0 0,7 0 0,-1 0 0,-7 0 0,11 0 0,-7 0 0,0 0 0,3 0 0,-3 0 0,-1 0 0,4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0:22:04.235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51 16383,'70'0'0,"3"0"0,-4 0 0,19 0 0,12 0 0,-46 0 0,2 0 0,3 0 0,2 0 0,-5 0 0,0 0 0,37 0 0,0 0 0,-30 0 0,13 0 0,-8 0 0,0 0 0,-15 0 0,-4 0 0,-7 0 0,-6 0 0,13 0 0,-13 0 0,5 0 0,-6 0 0,-1 0 0,1 0 0,-1 0 0,1 0 0,-7 0 0,-1 0 0,-6 0 0,6 0 0,2 0 0,12 0 0,3 0 0,28 0 0,-16 0 0,16 0 0,-21 0 0,-1 0 0,0 0 0,0 0 0,-7 0 0,6 0 0,-13 5 0,5-4 0,-6 4 0,-1 0 0,8-3 0,-6 3 0,13-5 0,-13 0 0,12 0 0,-4 0 0,-1 0 0,5 0 0,-5 5 0,8-3 0,-8 3 0,28-5 0,-23 0 0,25 0 0,-23 6 0,0-5 0,0 5 0,1-6 0,-1 0 0,0 0 0,-7 0 0,6 0 0,-13 0 0,5 0 0,1 5 0,-6-3 0,13 3 0,-13-5 0,12 0 0,-5 0 0,8 0 0,29 0 0,-22 0 0,30 0 0,-36 0 0,6 0 0,-8 0 0,1 6 0,-1-5 0,0 10 0,0-4 0,-7 5 0,6 1 0,-13-2 0,5 1 0,-6-5 0,-1-2 0,1 0 0,-1-4 0,1 4 0,0-5 0,8 0 0,-6 0 0,7 0 0,-9 0 0,-1 0 0,1 0 0,-1 0 0,1 0 0,-1 0 0,1 0 0,-1 0 0,-5 0 0,4 0 0,-5 6 0,7-5 0,-7 4 0,5-5 0,-4 0 0,-1 0 0,5 0 0,-4 0 0,-1 0 0,5 0 0,-10 0 0,4 0 0,0 0 0,11 0 0,-8 0 0,13 0 0,-15 0 0,1 0 0,4 0 0,-11 0 0,11 0 0,-4 0 0,-1 0 0,-1 0 0,-6 0 0,6 0 0,-4-5 0,4 4 0,-6-4 0,0 1 0,6 2 0,-5-2 0,5 4 0,-6 0 0,0-5 0,0 4 0,0-4 0,0 5 0,0-5 0,0 4 0,0-4 0,9 1 0,-6 2 0,6-7 0,-14 8 0,4-4 0,-4 0 0,5 4 0,0-4 0,-6 5 0,5-4 0,-4 3 0,0-4 0,3 1 0,-9 2 0,8-6 0,2 2 0,-4-4 0,8 0 0,-8 0 0,20-6 0,-16 4 0,15-3 0,-19 4 0,0 6 0,-2-5 0,0 9 0,1-3 0,4 0 0,-4 3 0,3-3 0,-4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0:22:08.973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0 153 16383,'88'0'0,"-37"0"0,-1 0 0,31 0 0,17 0 0,-1 0 0,-7 0 0,-1 0 0,-10 0 0,-1 0 0,2 0 0,-2 0 0,-1 0 0,-6 0 0,8 0 0,-2 0 0,-17-6 0,-9-1 0,-10-5 0,1 0 0,1 0 0,15-7 0,-13 5 0,19-6 0,-19 8 0,21 5 0,-14-5 0,0 11 0,-4-10 0,-12 9 0,6-3 0,-14 5 0,5 0 0,-10 0 0,4 0 0,0 0 0,-5 0 0,5 0 0,0 0 0,-4 0 0,4 0 0,9 0 0,-5 0 0,13 0 0,-10 0 0,8 0 0,-6 0 0,12 0 0,4 0 0,0 0 0,14 0 0,-14 0 0,14 0 0,12 0 0,-20 5 0,24 2 0,-29 12 0,7-5 0,6 12 0,-13-12 0,12 6 0,-12-8 0,5 1 0,22-6 0,-14-1 0,16-6 0,-24 0 0,-8 0 0,0 0 0,0 5 0,9-3 0,-7 9 0,6-4 0,-8 5 0,0-5 0,8 5 0,-6-5 0,6 0 0,-8-1 0,1-6 0,-8 0 0,5 0 0,-11 0 0,11 0 0,-12 0 0,21 0 0,-19 0 0,6 0 0,-11 0 0,-4 0 0,-1 0 0,5 0 0,-4 0 0,-1 0 0,5 0 0,-4 0 0,12 0 0,-4 0 0,11 0 0,-5 0 0,7 0 0,1 0 0,7 0 0,-6 0 0,6 0 0,-8 0 0,-7 0 0,8 0 0,-7 0 0,16 0 0,0 0 0,8 0 0,0 0 0,-8 0 0,6 0 0,12 0 0,4 6 0,6 2 0,-2 6 0,-8 0 0,10 1 0,-9-1 0,6 0 0,-15 0 0,16-6 0,-16-2 0,6-6 0,-8 0 0,9 0 0,-7 0 0,-1 0 0,19 5 0,-30 2 0,15 0 0,-32 4 0,-6-10 0,-1 4 0,-5-5 0,-7 0 0,-2 0 0,-5 0 0,6 0 0,0 0 0,0 0 0,0 0 0,6 0 0,-4 0 0,19 0 0,-17 0 0,11 0 0,-9 0 0,-4 0 0,4 0 0,-6 0 0,0 0 0,6 0 0,1 0 0,1 0 0,4 0 0,-5 0 0,7 0 0,6 0 0,-4 0 0,11 0 0,-12 0 0,13 0 0,-13 0 0,6 0 0,-8 0 0,1 0 0,-7 0 0,-1 0 0,-6 0 0,0 0 0,0 0 0,0 0 0,-5 0 0,4 0 0,-10 0 0,19 0 0,-10-4 0,17-3 0,-14-3 0,5 3 0,-6-2 0,0 3 0,0-5 0,0 1 0,-5-1 0,4 6 0,-9-4 0,9 8 0,-5-8 0,0 8 0,4-8 0,-8 8 0,8-4 0,-5 1 0,6-2 0,-5 1 0,20-10 0,-20 13 0,20-13 0,-15 10 0,-3-1 0,2-3 0,-6 8 0,2-3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0:22:15.466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70 16383,'61'0'0,"-10"0"0,-2 0 0,11 0 0,2 0 0,-11 0 0,3 0 0,40 0 0,-43 0 0,0 0 0,35 0 0,0 0 0,-4 0 0,6 0 0,-11 0 0,-9 0 0,-1 0 0,1 0 0,0 0 0,-8 0 0,6 0 0,-14 5 0,6 2 0,0 6 0,-12-1 0,10 1 0,-20-1 0,6-5 0,-8-2 0,-5-1 0,4-2 0,-11 2 0,11-4 0,-4 0 0,-1 0 0,12 0 0,-10 0 0,12 0 0,-1 0 0,-4 0 0,11 0 0,-12 0 0,13-5 0,-13 3 0,12-3 0,-11 5 0,4 0 0,1 0 0,-6 0 0,12 0 0,-11 0 0,4 0 0,0 0 0,3 0 0,6 0 0,22 0 0,-16 0 0,17 0 0,-23 0 0,8 0 0,-6 0 0,6 0 0,-8 0 0,0 0 0,1 0 0,-1 0 0,0 0 0,-7 0 0,6-6 0,-13-1 0,12 1 0,-11-5 0,-2 5 0,-2 0 0,3 1 0,0 5 0,5-5 0,1 4 0,-6-5 0,35 6 0,-29 0 0,28 0 0,-33 0 0,4 0 0,-6 0 0,-1 0 0,1 0 0,-1 0 0,1 0 0,-7 0 0,5-5 0,-10 4 0,4-4 0,0 0 0,-5 3 0,11-3 0,-4 0 0,14 4 0,-6-5 0,7 6 0,-15 0 0,4 0 0,-5 0 0,1 0 0,4 0 0,-11 0 0,11 0 0,-10 0 0,10 0 0,-11 0 0,5 0 0,-6 0 0,0 0 0,0 0 0,-5 0 0,4 0 0,-4 0 0,5 0 0,-5 0 0,7-4 0,-6 3 0,3-3 0,-5 4 0,-1-4 0,1 3 0,4-4 0,-5 5 0,4 0 0,-3 0 0,0 0 0,3-4 0,-4 3 0,1-3 0,3 4 0,-3 0 0,0 0 0,3-5 0,-4 4 0,1-3 0,14 0 0,-4 3 0,20-4 0,-1 11 0,-1 0 0,22 8 0,-1-1 0,23 1 0,-8 0 0,7 1 0,-8-8 0,-23-3 0,-1-1 0,23-3 0,11 0 0,-38 0 0,-7 0 0,-1 0 0,-8 0 0,1 0 0,-7 0 0,5 0 0,-4 0 0,-1 0 0,5 0 0,3 0 0,0 0 0,5 0 0,1 6 0,1 0 0,7 7 0,8 0 0,-5 0 0,5 0 0,-8-7 0,-7 5 0,21-10 0,-30 5 0,21-6 0,-32 0 0,10 0 0,-11 0 0,5 0 0,0 0 0,2 0 0,5 0 0,1-6 0,-1 0 0,1-6 0,6 6 0,-11-4 0,10 9 0,-11-9 0,5 8 0,-5-3 0,4 0 0,11-1 0,1-6 0,7 5 0,-4-4 0,-12 9 0,13-9 0,-13 10 0,13-5 0,-13 6 0,12 0 0,-12 0 0,6 0 0,-8 0 0,1 0 0,-1 0 0,1 0 0,0 0 0,-7 0 0,5 0 0,-4 5 0,-1-4 0,5 5 0,-10-6 0,10 0 0,-11 0 0,5 4 0,-6-3 0,0 4 0,0-5 0,6 0 0,5 0 0,3 0 0,-3 0 0,-5 0 0,0 0 0,-4 0 0,10 0 0,-11 0 0,11 0 0,-10 0 0,10 0 0,-5 0 0,7 0 0,44 0 0,-27 0 0,36 0 0,-15 0 0,-18 0 0,18 0 0,-8-5 0,-18-2 0,4-4 0,-8 0 0,-19 0 0,13 6 0,-12 0 0,-3 5 0,-2 0 0,3 0 0,-11 0 0,6 0 0,0 0 0,-7 0 0,11 0 0,-7 0 0,0 0 0,3 0 0,-3 0 0,-1 0 0,9 0 0,-11 0 0,7 0 0,-1 4 0,-6 1 0,5 5 0,-3-5 0,-3 4 0,14-8 0,-2 3 0,34-4 0,-17 0 0,17 0 0,-16 0 0,-5 5 0,21 1 0,4 11 0,-6-9 0,11 8 0,-29-10 0,1 5 0,-2-4 0,-12-3 0,1-4 0,-1 5 0,-12-4 0,7 3 0,4-4 0,-5 0 0,6 0 0,-4 0 0,4 0 0,-6 0 0,10 0 0,-17 0 0,22 0 0,-14 0 0,29 0 0,-23 0 0,4 0 0,-10 0 0,0 0 0,-3 0 0,10 0 0,-14 0 0,19 0 0,-18 0 0,10 0 0,-9 0 0,1-4 0,9 2 0,1-7 0,1 8 0,9-3 0,-17 4 0,10 0 0,-17 0 0,3 0 0,4-5 0,-3 4 0,4-3 0,-1 4 0,-7 0 0,7 0 0,-3-4 0,-1-2 0,4-3 0,1-1 0,-3 5 0,2 0 0,-9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1T07:45:02.099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6797 309 16383,'-71'-15'0,"1"0"0,0 0 0,-3-1 0,0-1 0,-1 0 0,-9-2 0,-2-1 0,2 1 0,4 2 0,2-1 0,0 3 0,-1 3 0,1 2 0,3 0 0,-20-4 0,5 0 0,11 4 0,7 1 0,17 1 0,6 0 0,-11 0 0,32 6 0,15 2 0,-17 2 0,-17 0 0,-36 1 0,33-2 0,-2 0 0,-2-2 0,0 0 0,0 1 0,0 0 0,-41-2 0,10 2 0,13-1 0,6 1 0,7-3 0,9 3 0,-2-2 0,2 4 0,-7-1 0,-3 1 0,-1 0 0,-2 0 0,2 0 0,-1 0 0,0 0 0,-2 1 0,-2-2 0,-6 1 0,2-1 0,6-1 0,-4 1 0,5-1 0,-9 0 0,2 0 0,0 0 0,3 0 0,3 0 0,1 0 0,9 0 0,5 2 0,9-1 0,0 3 0,3 0 0,1 1 0,2 1 0,5 1 0,0-1 0,0 1 0,-5 1 0,-1 0 0,-5 0 0,5-1 0,2-3 0,2 0 0,1 0 0,1 0 0,2 1 0,-2-1 0,3 1 0,0-1 0,-1 0 0,0 0 0,-7 1 0,-2 2 0,-5-2 0,-1 3 0,3 0 0,2 0 0,2 2 0,5-2 0,1 2 0,-3 1 0,0 1 0,-7 2 0,-3-1 0,-2-2 0,2 1 0,3-2 0,-2 2 0,2-1 0,-8 4 0,5-5 0,0 2 0,7-3 0,8-3 0,6 1 0,5-3 0,-2 3 0,2 1 0,-6 3 0,0 2 0,-4 0 0,-3 3 0,1 1 0,-1 1 0,2-1 0,0 1 0,5-4 0,3-1 0,5-2 0,4-4 0,-5 5 0,2-4 0,-4 4 0,1-1 0,-2 2 0,-5 1 0,-1 2 0,-1-2 0,0 2 0,0 0 0,0 1 0,3-2 0,5-3 0,3-2 0,-2 3 0,-3 2 0,0 3 0,2-4 0,3-1 0,2-1 0,-1 2 0,-1 1 0,1 1 0,0-3 0,4-2 0,-4 2 0,-2 3 0,1 0 0,-3 3 0,7-6 0,-1 0 0,-1 5 0,2-5 0,-4 6 0,2-3 0,0 1 0,1 0 0,0 1 0,-4 7 0,-3 4 0,-1 5 0,3-4 0,-1 1 0,-1 1 0,-3 4 0,-2 4 0,2-2 0,0 2 0,3-5 0,1-3 0,3-5 0,1 3 0,0-2 0,2 3 0,-1 0 0,3-2 0,1 5 0,0-1 0,-1 6 0,1 0 0,1-2 0,0-2 0,1 0 0,2-1 0,0 2 0,2-1 0,-1-1 0,2 0 0,-1-2 0,2-4 0,-1 1 0,2-4 0,-2 1 0,2-3 0,-1 0 0,1-2 0,-1 1 0,0-2 0,3 0 0,-2-2 0,2 2 0,1 0 0,-2-1 0,3-2 0,-1-3 0,1 0 0,1 5 0,1-3 0,2 5 0,2-5 0,2 2 0,1 2 0,5 3 0,4 6 0,6 4 0,7 10 0,2-3 0,9 7 0,1-4 0,9 2 0,-3-4 0,-4-4 0,-1-5 0,-5-3 0,0-3 0,-5-1 0,-3-5 0,-1 1 0,-1-5 0,2 0 0,-4-3 0,0 0 0,-1-2 0,-1 2 0,3 1 0,3-1 0,10 2 0,11 2 0,6 1 0,9 5 0,-4-2 0,6 2 0,8 2 0,1-2 0,1 0 0,11 2 0,-6-2 0,-37-10 0,-1 0 0,42 11 0,-11-2 0,-9-4 0,-2 0 0,6-1 0,13 1 0,-40-9 0,1-1 0,4 0 0,1 0 0,0-1 0,0-1 0,4 1 0,-1-2 0,-7-1 0,1-1 0,7 1 0,2 0 0,-8-1 0,1 1 0,3 1 0,2 0 0,-1-1 0,1 0 0,-4 0 0,0-1 0,6 0 0,0-1 0,-1 0 0,0-1 0,-1 0 0,-1 1 0,-3-2 0,-1 0 0,42 1 0,-12-1 0,-4 3 0,6-2 0,-3 0 0,12-1 0,3 0 0,-45-1 0,2 0 0,0 0 0,0 0 0,3 0 0,1 0 0,0 1 0,1-1 0,9 1 0,2 0 0,1 1 0,0 0 0,7 0 0,0 1 0,-2-1 0,0 1 0,-1 0 0,2 1 0,4-3 0,2 2 0,5 4 0,1 0 0,6-1 0,0 0 0,-9 4 0,0 1 0,6-4 0,-1 0 0,-11-1 0,-1-1 0,4 1 0,-1-1 0,-6-2 0,-2-1 0,-12 0 0,-2-1 0,-5 0 0,-2-1 0,40-4 0,3 1 0,-12-2 0,6 1 0,-12-1 0,8-2 0,1 0 0,5 1 0,5-1 0,-3 2 0,-5-2 0,-2-5 0,-2-1 0,3-3 0,-42 8 0,1-1 0,2 0 0,1 0 0,7-2 0,1 0 0,0 0 0,1 1 0,6-1 0,0-1 0,-3 1 0,0 0 0,7 0 0,-1 0 0,-1-2 0,0 0 0,-4 1 0,0 1 0,2-3 0,-2 0 0,-6 2 0,0-1 0,1-1 0,0 0 0,-3-1 0,-2 0 0,-3-1 0,-2 0 0,43-19 0,-6-1 0,-11 0 0,-7 1 0,-5-3 0,0-3 0,3-4 0,4-9 0,-6 4 0,6-9 0,-5 3 0,8-8 0,-1 1 0,-4 4 0,-2 4 0,-11 5 0,-10 8 0,-12 6 0,-10 6 0,-6 3 0,-1-2 0,-3-1 0,0 1 0,-3-3 0,-1 1 0,0-1 0,-1 0 0,-1-3 0,-1 0 0,-2-4 0,-4 3 0,-1-1 0,-1 3 0,-2 4 0,-1 4 0,1 8 0,-2 3 0,1-4 0,-1 8 0,-2-10 0,1 9 0,0 0 0,-2-2 0,-1-2 0,-3-3 0,-4-6 0,-4-1 0,-4-7 0,1 0 0,-1 1 0,2 4 0,0 0 0,3 3 0,-3-4 0,0 2 0,0 2 0,0 0 0,2 5 0,2 1 0,-1 1 0,0 2 0,-1-2 0,-2 1 0,4 2 0,-4 0 0,3-1 0,-7-3 0,-5-6 0,-7-1 0,-2-2 0,0 1 0,0 1 0,0 1 0,-5-1 0,1 0 0,-8-1 0,4 1 0,-1 2 0,-6-1 0,0 4 0,-13-4 0,-9 0 0,-12 0 0,40 12 0,-1 1 0,-4-1 0,0 1 0,-2-1 0,1-1 0,-1 3 0,1-1 0,3-1 0,1 0 0,-38-8 0,9-3 0,12 6 0,12 3 0,3 5 0,11 4 0,-5-1 0,-6 0 0,-6-4 0,-9 0 0,-10-2 0,-8 2 0,-8-1 0,1 3 0,1-2 0,5 5 0,10-2 0,5 4 0,10 0 0,12 0 0,-5 1 0,3-2 0,-5 3 0,-5-1 0,1 2 0,-8 0 0,1 0 0,-5-2 0,4 0 0,0 1 0,3 1 0,8 1 0,-4 0 0,6 1 0,-6 0 0,-2 0 0,0 0 0,1 0 0,5 0 0,-3 0 0,-4-1 0,-7-1 0,-6-1 0,-7-2 0,2-1 0,4-3 0,13 1 0,28 2 0,14 3 0,18 2 0,5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2:12:59.351"/>
    </inkml:context>
    <inkml:brush xml:id="br0">
      <inkml:brushProperty name="width" value="0.3" units="cm"/>
      <inkml:brushProperty name="height" value="0.6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653 194 16383,'-28'71'0,"1"-3"0,11-27 0,-1 4 0,-3 3 0,3 2 0,-1-1 0,1 3 0,-1-2 0,1 2 0,-5 4 0,3 2 0,-5 4 0,3 1 0,-1 0 0,0-2 0,-1-2 0,2-3 0,0-2 0,0-2 0,4 0 0,-2 2 0,6-4 0,-1 1 0,3-5 0,2-3 0,4-4 0,0-6 0,3-2 0,-1 0 0,-2 6 0,2 8 0,-3 7 0,4 9 0,-2 6 0,2 5 0,-5 11 0,2 4 0,-6 11 0,8-46 0,-1 1 0,-1 1 0,-1 2 0,2 2 0,1 1 0,-1-2 0,0 1 0,1 0 0,-1 0 0,1 0 0,-1-1 0,0-3 0,-1 0 0,-3 45 0,5-46 0,-1 0 0,1 29 0,2-30 0,0 2 0,-2 36 0,1 6 0,-3-3 0,3-11 0,-3 0 0,5-6 0,-2 1 0,2 0 0,0-1 0,0 2 0,0-1 0,-1-1 0,0 5 0,0 1 0,1 3 0,0 3 0,0 1 0,0 0 0,3 1 0,1-1 0,4-3 0,3 3 0,0-3 0,5-3 0,-4-2 0,4-7 0,-1-3 0,1-4 0,0-2 0,-1-1 0,1-3 0,-2-2 0,0-2 0,0 0 0,1 3 0,4 0 0,0-1 0,1-5 0,-1-2 0,-1-4 0,0 1 0,2 1 0,1-1 0,5 3 0,4-1 0,3 3 0,4-2 0,0-2 0,0-5 0,-5-5 0,-8-10 0,-3 2 0,-7-7 0,5 10 0,5 0 0,9 12 0,8 2 0,6 4 0,2-3 0,1-4 0,-8-4 0,-7-6 0,-8-1 0,-4-3 0,3 2 0,3 0 0,3 1 0,7-1 0,3-2 0,5-4 0,-6-5 0,-4-9 0,-17-6 0,28 1 0,23 6 0,18 5 0,6 3 0,-38-6 0,-24-8 0,-3-6 0,0-7 0,13-4 0,12-1 0,1-2 0,-9 2 0,-10 0 0,-20 5 0,-3-1 0,5-5 0,8-2 0,16-8 0,-1-3 0,3 0 0,-1-3 0,-7 4 0,-7 3 0,-8 5 0,-8 3 0,-2 2 0,-2-3 0,3-1 0,3-4 0,3-5 0,7-3 0,-1-2 0,7-1 0,2 0 0,-1-1 0,2-2 0,-5 1 0,-3-2 0,1 0 0,-3-3 0,1-5 0,0 2 0,4-13 0,-7 10 0,6-14 0,-4 5 0,-2-3 0,2-3 0,-3 0 0,-3-2 0,-3-5 0,-4-3 0,-4-3 0,1-5 0,0 2 0,2-1 0,0 0 0,2-3 0,1-4 0,-1-8 0,1 0 0,-2-9 0,0 1 0,-3-2 0,-4 48 0,1 0 0,7-48 0,-1 2 0,0 1 0,-3 2 0,-4 4 0,0 4 0,-3 6 0,-1 7 0,-1 1 0,0 11 0,0 1 0,0 11 0,0-2 0,-3 4 0,-1-2 0,-4-2 0,-3-5 0,-2-7 0,-1-6 0,-4-5 0,-1-4 0,-1-8 0,-2-4 0,-1-6 0,12 45 0,-1 0 0,0-1 0,0 1 0,1-1 0,1-1 0,-1 1 0,0 0 0,-7-37 0,7 35 0,1 2 0,-9-27 0,6 29 0,0-2 0,-11-33 0,-4-8 0,2 4 0,-1 5 0,2 8 0,2 7 0,1 8 0,7 8 0,0 3 0,4 6 0,1 0 0,1 4 0,0 2 0,1 2 0,1 3 0,0 4 0,1 5 0,1 3 0,2 7 0,-3-7 0,3 8 0,-3-7 0,0 2 0,-3 2 0,-4-10 0,-2 3 0,2 0 0,3 2 0,2 3 0,-1-3 0,-3-5 0,0 0 0,-3-7 0,-1-1 0,-8-8 0,-3-4 0,-5-4 0,-6-8 0,-13-7 0,-9-11 0,27 37 0,-1 0 0,-26-34 0,7 6 0,12 10 0,4 4 0,3 5 0,4 9 0,-1 2 0,6 7 0,1 4 0,5 5 0,0 4 0,-7-5 0,-18-9 0,-17-11 0,-14-9 0,-5-4 0,3-1 0,9 2 0,12 4 0,13 10 0,11 7 0,10 13 0,-24-25 0,4 9 0,-5-3 0,-5-7 0,-3-2 0,-7-4 0,2 1 0,16 14 0,4 3 0,-14-15 0,29 26 0,10 9 0,14 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F8A91-20F9-1843-883E-7CCBCF758593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C5AA-8D38-5947-89B2-548FB8E4F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IT MIGHT BE 2024 BUT WE ARE GOING TO BLOW THE DUST OFF AN A CLASSIC FROM 1942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CREATIVE DESTRUCTION – BREAKING THINGS (DISRUPTION), FIXING THINGS (ADAPTATION)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OR THROWING THINGS OUT (DEATH)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MY LATEST READ HOT OFF THE PRESS (2023)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10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903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MY LATEST READ HOT OFF THE PRESS (2023)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11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561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12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994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GO BACK 4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THERE WAS SOMETHING IN THE AIR …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JAN 13/20 1</a:t>
            </a:r>
            <a:r>
              <a:rPr lang="en-US" baseline="30000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ST</a:t>
            </a:r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 CASE US, 16 DAYS LATER FINLAND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14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472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NOW COVID GAINING TRACTION</a:t>
            </a:r>
          </a:p>
          <a:p>
            <a:r>
              <a:rPr lang="en-US" dirty="0"/>
              <a:t>DOW HIT A RECORD 29551 ON FEB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AND CONTINUED TO DROP TO 18592 BY MAR 23</a:t>
            </a:r>
            <a:r>
              <a:rPr lang="en-US" baseline="30000" dirty="0"/>
              <a:t>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TERM PERSPECTIVE CAN FOOL YOU … LETS LOOK OVER LONGER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CORPORATE AND INVESTMENT BANKER IN CANADA</a:t>
            </a:r>
          </a:p>
          <a:p>
            <a:r>
              <a:rPr lang="en-US" dirty="0"/>
              <a:t>25 AUGUST 1987 – 5 YEAR STOCK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WHICH LEADS TO WHAT KIND OF SENTIMENT IN MARKETS?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US PRIME LENDING RATE 9%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18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326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REMEMBER THAT INTEREST RATES HAVE BEEN HIKED AND GOING HIGHER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5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UPSETTING THE STATUS QUO (RULE BOOKS, CONVENTIONS)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OFTEN HEAR WORDS LIKE OVERTHROW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478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-11% FROM WEDNESDAY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-18% FROM ALL TIME HIGH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OVER WEEKEND – COMPUTER MODELS START PLACING SELL ORDERS &amp; 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MANY MUTUAL FUNDS HAVE ESTABLISHED PRACTICE OF ALLOWING THEIR CUSTOMERS TO REDEEM OVER WEEKENDS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AT FRIDAY CLOSING PRICES ---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20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341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SELL ORDERS DWARFED BUY ORDERS BY AN UNPRECEDENTED MAGNITUDE</a:t>
            </a:r>
          </a:p>
          <a:p>
            <a:r>
              <a:rPr lang="en-US" dirty="0"/>
              <a:t>AND I KNEW A GUY ON THE TRADING FLOOR WHO SHORTED THE MARKET ON FRIDAY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WAS THE PERIOD WHEN GOOGLE (1992), APPLE (1985), EBAY (1995)</a:t>
            </a:r>
          </a:p>
          <a:p>
            <a:r>
              <a:rPr lang="en-US" dirty="0"/>
              <a:t>PAYPAL (1998), AMAZON (1994), NETSCAPE (1994) AOL (1985) PALM (1992) </a:t>
            </a:r>
          </a:p>
          <a:p>
            <a:r>
              <a:rPr lang="en-US" dirty="0"/>
              <a:t>BLACKBERRY (1994) WERE 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 RATES START TO CREEP UP A LITTLE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23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APPETITE FOR ENTREPRENEURIAL RISK OFF THE CHARTS</a:t>
            </a:r>
          </a:p>
          <a:p>
            <a:r>
              <a:rPr lang="en-US" dirty="0"/>
              <a:t>A RECORD NUMBER OF COMPANIES WENT PUBLIC IN 2000 – WHAT WAS KNOWN AS THE DOT.COM BOOM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 PRIME RATE HOVERING AT 8% - 9,5%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4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SEE COVERS LIKE THIS, HEAD FOR THE HILLS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8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INTEREST RATES RISE, DEMAND FOR LOANS PEAKS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2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 PRIME RATE DROPPING FAST FROM 9,5% - 4,75%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2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DROP OF 2/3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0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THINK TORNADO (AIR) OR WHIRLPOOL (WATER)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IN VENTURE CAPITAL CIRCUITS WE SPEAK OF THE “HERD”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006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RAISED $400M IN VC (SOFTBANK, SEQUOIA &amp; BENCHMARK) 1989-99</a:t>
            </a:r>
          </a:p>
          <a:p>
            <a:r>
              <a:rPr lang="en-US" dirty="0"/>
              <a:t>RAISED $400M IN IPO LATE 1999</a:t>
            </a:r>
          </a:p>
          <a:p>
            <a:r>
              <a:rPr lang="en-US" dirty="0"/>
              <a:t>IN 2000 CUSTOMERS BOUGHT $179M IN GROCERIES, WEBVAN LOST $525M FILLING THOSE ORDERS!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79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2005 5,25% BY END 2006 8,25%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48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BEGINNING OF 2004 DEBT LEVELS FALLING .. BUT SOON 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QUITE AT DOT COM BOOM LEVEL BUT SOLID RECOVERY TO ”NORMAL” TREND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3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UPWARD SLOPE AGAIN BEFORE FALLING OFF A CLIFF – WHAT HAPPENED?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685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DEBT LEVELS ON THE 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46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CDO = COLLATERAL DEBT OBLIGATIONS (COLLATERAL OTHER THAN WORKING CAPITAL OR SOME TYPES OF REAL ESTATE)</a:t>
            </a:r>
          </a:p>
          <a:p>
            <a:r>
              <a:rPr lang="en-US" dirty="0"/>
              <a:t>ABS = ASSET BACKED SECURITIES (INCOME GENERATING ASSETS)</a:t>
            </a:r>
          </a:p>
          <a:p>
            <a:r>
              <a:rPr lang="en-US" dirty="0"/>
              <a:t>CMBS = COMMERCIAL MORTGAGE BACKED SECURITIES</a:t>
            </a:r>
          </a:p>
          <a:p>
            <a:r>
              <a:rPr lang="en-US" dirty="0"/>
              <a:t>RMBS = RESIDENTIAL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VALUE OF A RESIDENTIAL MORTGAGE IF HOMEOWNER IS 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HOUSING MARKET AND RMBS COLLAPSE, INTERBANK RATES RISE, BANKS STOP LENDING EACH OTHER</a:t>
            </a:r>
          </a:p>
          <a:p>
            <a:r>
              <a:rPr lang="en-US" dirty="0"/>
              <a:t>CONGRESS FAILED TO PASS A RELIEF BILL (29 SEP 2008 PASSED ON 3 OCTOBER 2008)</a:t>
            </a:r>
          </a:p>
          <a:p>
            <a:r>
              <a:rPr lang="en-US" dirty="0"/>
              <a:t>LEHMAN (BUST), MERRILL (BOUGHT) AND AIG (BACKED 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39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73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THE HERD MENTALITY – WINCESTER DISC DRIVE INDUSTRY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OR FOOD DELIVERY!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4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75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RATES STARTED 2007 8,25% BY END OF 2008 3,25%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847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3,25%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51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-55% FROM THE HIGH ESTABLISHED OCTOBER 2007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-45% OF THE LEVEL FROM 12 SEPTEMBER 2008 (PRE LEHMAN)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42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2368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IPO MARKET COLLAPSES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939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62% UP SINCE MARCH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44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3725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PRIME RATE AT 3,25% 2009-2014</a:t>
            </a:r>
          </a:p>
          <a:p>
            <a:r>
              <a:rPr lang="en-US" dirty="0"/>
              <a:t>RATES STARTED AT 3,25% IN BEGINNING OF 2015 </a:t>
            </a:r>
          </a:p>
          <a:p>
            <a:r>
              <a:rPr lang="en-US" dirty="0"/>
              <a:t>BY END OF 2018 5,5%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9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67% INCREASE OVER 6 YEARS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46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7557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MARKETS CONTINUE ALONG THE ASCENT POST BANKING CRISIS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370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FAIRLY STABLE AROUND THE “NORM”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431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+64% IN THE 4 YEAR PERIOD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49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48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THE SENTIMENT CAPTURED SUCCINCTLY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5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7163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PANDEMIC TAKES HOLD AND OPERATION WARP SPEED – VACCINE DEVELOPMENT</a:t>
            </a:r>
          </a:p>
          <a:p>
            <a:r>
              <a:rPr lang="en-US" dirty="0"/>
              <a:t>WHAT WOULD YOU THINK HAPPENS TO AN ECONOMY?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94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FEBRUARY 12, 2020 (29551)</a:t>
            </a:r>
          </a:p>
          <a:p>
            <a:r>
              <a:rPr lang="en-US" dirty="0"/>
              <a:t>BY MARCH 23, 2020 (18592) -37%</a:t>
            </a:r>
          </a:p>
          <a:p>
            <a:r>
              <a:rPr lang="en-US" dirty="0"/>
              <a:t>FINNAIR -40% ROYAL CARRIBEAN CRUISE LINES -82% STARBUCKS -35%</a:t>
            </a:r>
          </a:p>
          <a:p>
            <a:r>
              <a:rPr lang="en-US" dirty="0"/>
              <a:t>DISNEY -40% IWG -65% NORDEA -40%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532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490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53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5710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BEGINNING OF 2000 30 YEAR TREASURY BONDS YIELDED 1,2%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CURRENTLY 4,4% (IN OTHER WORDS INTEREST RATES HAVE MORE THAN TRIPLED)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54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5531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55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0999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$1,7T</a:t>
            </a:r>
            <a:endParaRPr lang="en-US" dirty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56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07189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HOUSEHOLD BASIS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57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3028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RATES DROP FROM 5,25% TO 3,25%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40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2020 WAS BEST YEAR FOR IPOS SINCE DOT.COM BUBBLE OF 2000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2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IN THESE KINDS OF CONDITION – YOU CAN PLAN (STABILITY)</a:t>
            </a:r>
          </a:p>
          <a:p>
            <a:endParaRPr lang="en-US" dirty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6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4967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STOCK MARKETS ON FIRE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229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+65% SINCE THE LOW POINT REACHED IN MARCH!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61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67006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 HEAVY NASDAQ HIT LOW OF 6879 ON 20 MARCH 2020</a:t>
            </a:r>
          </a:p>
          <a:p>
            <a:r>
              <a:rPr lang="en-US" dirty="0"/>
              <a:t>2020 INCREASED BY 90% TO 12888</a:t>
            </a:r>
          </a:p>
          <a:p>
            <a:r>
              <a:rPr lang="en-US" dirty="0"/>
              <a:t>2021 INCREASED BY 20%+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905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VACCINES GET DEPLOYED BUT LOOK AT THE FOURTH WAVE HOCKEY STICK – </a:t>
            </a:r>
          </a:p>
          <a:p>
            <a:r>
              <a:rPr lang="en-US" dirty="0"/>
              <a:t>A SHAPE FAMILIAR TO ENTREPRENEURS WHEN PITCHING VENTURE CAPITALISTS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807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2021 WAS ONE FOR THE RECORD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THAN 26% OF ALL THE IPOS OVER 22 YEAR PERIOD WERE DONE IN 2020-1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981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THINK HAPPENS WHEN IPO MARKETS ARE FROTHY?</a:t>
            </a:r>
          </a:p>
          <a:p>
            <a:r>
              <a:rPr lang="en-US" dirty="0"/>
              <a:t>41% OF ALL THE FUNDS RAISED ($820B) WERE RAISED IN 2020 AND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121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AFTER THE BINGE - THEN COMES THE GLUT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66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58227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2012</a:t>
            </a:r>
            <a:r>
              <a:rPr lang="en-US" baseline="0" dirty="0"/>
              <a:t> LATE (7M) EARLY (2,8M) SEED (,0,5)</a:t>
            </a:r>
          </a:p>
          <a:p>
            <a:r>
              <a:rPr lang="en-US" baseline="0" dirty="0"/>
              <a:t>2020 10M, 5M AND 2M</a:t>
            </a:r>
          </a:p>
          <a:p>
            <a:r>
              <a:rPr lang="en-US" baseline="0" dirty="0"/>
              <a:t>2021 16,5M, 10M AND 2,7M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3614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LIST TOTAL $1 TRILLION – </a:t>
            </a:r>
          </a:p>
          <a:p>
            <a:r>
              <a:rPr lang="en-US" dirty="0"/>
              <a:t>$564 BILLION HELD BY APPLE, ALPHABET, MICROSOFT, AMAZON, META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04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´19% FOR THE YEAR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69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54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STABILITY LURES YOU INTO PLANNING MODE ….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7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40185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 PRIME RATE HAS MOVED FROM 3,25% TO 8,5%</a:t>
            </a:r>
          </a:p>
          <a:p>
            <a:r>
              <a:rPr lang="en-US" dirty="0"/>
              <a:t>WHY HAVE THEY BEEN ON THE INCREASE?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42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HAVE NOT SEEN LEVELS LIKE THAT SINCE 2007/8 BANKING CRISIS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71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7014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 ROLLER COASTER</a:t>
            </a:r>
          </a:p>
          <a:p>
            <a:r>
              <a:rPr lang="en-US" dirty="0"/>
              <a:t>BUT UP 20% IN LAST 4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51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+27%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455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IPO MARKET HAS IMPLODED</a:t>
            </a:r>
          </a:p>
          <a:p>
            <a:r>
              <a:rPr lang="en-US" dirty="0"/>
              <a:t>UPDATE AS OF YESTERDAY 31 IPOS IN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81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72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CYCLICAL (INCESSANT AND THE WORD IS PLURAL)</a:t>
            </a:r>
          </a:p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TIMING IS A CRUCIAL FACTOR</a:t>
            </a:r>
          </a:p>
          <a:p>
            <a:endParaRPr lang="en-US" dirty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8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81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648C-780D-F04D-A280-1C066CE8F4B0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9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82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6ADC-9589-FF43-8D09-FC33D85A9251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png"/><Relationship Id="rId1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customXml" Target="../ink/ink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customXml" Target="../ink/ink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customXml" Target="../ink/ink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customXml" Target="../ink/ink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0.png"/><Relationship Id="rId4" Type="http://schemas.openxmlformats.org/officeDocument/2006/relationships/customXml" Target="../ink/ink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customXml" Target="../ink/ink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customXml" Target="../ink/ink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customXml" Target="../ink/ink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customXml" Target="../ink/ink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customXml" Target="../ink/ink21.xml"/><Relationship Id="rId7" Type="http://schemas.openxmlformats.org/officeDocument/2006/relationships/customXml" Target="../ink/ink2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customXml" Target="../ink/ink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customXml" Target="../ink/ink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customXml" Target="../ink/ink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.xml"/><Relationship Id="rId5" Type="http://schemas.openxmlformats.org/officeDocument/2006/relationships/image" Target="../media/image48.png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.xml"/><Relationship Id="rId5" Type="http://schemas.openxmlformats.org/officeDocument/2006/relationships/image" Target="../media/image62.png"/><Relationship Id="rId4" Type="http://schemas.openxmlformats.org/officeDocument/2006/relationships/customXml" Target="../ink/ink28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customXml" Target="../ink/ink34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1.xml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customXml" Target="../ink/ink35.xml"/><Relationship Id="rId7" Type="http://schemas.openxmlformats.org/officeDocument/2006/relationships/customXml" Target="../ink/ink36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69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F70628D-1B96-2142-B74C-A39AEE6F8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68"/>
          <a:stretch/>
        </p:blipFill>
        <p:spPr>
          <a:xfrm>
            <a:off x="29980" y="-115350"/>
            <a:ext cx="9143980" cy="6856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0FD3E4-8D6C-A749-8B9B-291290BF2564}"/>
                  </a:ext>
                </a:extLst>
              </p14:cNvPr>
              <p14:cNvContentPartPr/>
              <p14:nvPr/>
            </p14:nvContentPartPr>
            <p14:xfrm>
              <a:off x="2751744" y="4293096"/>
              <a:ext cx="4196520" cy="1223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0FD3E4-8D6C-A749-8B9B-291290BF2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7744" y="4185096"/>
                <a:ext cx="4304160" cy="143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D5EB5-BED0-08B6-5538-6CD98C584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573" y="0"/>
            <a:ext cx="4546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0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D4D3E7E0-3AAE-58AE-C0FE-8AE61C781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425420"/>
            <a:ext cx="8460432" cy="60999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6034E6-DC60-8897-9829-BA695CE3ABC5}"/>
                  </a:ext>
                </a:extLst>
              </p14:cNvPr>
              <p14:cNvContentPartPr/>
              <p14:nvPr/>
            </p14:nvContentPartPr>
            <p14:xfrm>
              <a:off x="1129544" y="1107908"/>
              <a:ext cx="1666080" cy="36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6034E6-DC60-8897-9829-BA695CE3AB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5544" y="998828"/>
                <a:ext cx="1773720" cy="254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1E51912-E8EE-0D36-7D9F-996CE833E2CB}"/>
                  </a:ext>
                </a:extLst>
              </p14:cNvPr>
              <p14:cNvContentPartPr/>
              <p14:nvPr/>
            </p14:nvContentPartPr>
            <p14:xfrm>
              <a:off x="1311344" y="2082788"/>
              <a:ext cx="3760920" cy="54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1E51912-E8EE-0D36-7D9F-996CE833E2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7344" y="1974063"/>
                <a:ext cx="3868560" cy="27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7D67AE-4478-F106-20FF-2B3771B14C60}"/>
                  </a:ext>
                </a:extLst>
              </p14:cNvPr>
              <p14:cNvContentPartPr/>
              <p14:nvPr/>
            </p14:nvContentPartPr>
            <p14:xfrm>
              <a:off x="1315304" y="2855708"/>
              <a:ext cx="2495520" cy="27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7D67AE-4478-F106-20FF-2B3771B14C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1304" y="2747708"/>
                <a:ext cx="26031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33F5BA-52E5-EF98-D71A-2A0ACD975C31}"/>
                  </a:ext>
                </a:extLst>
              </p14:cNvPr>
              <p14:cNvContentPartPr/>
              <p14:nvPr/>
            </p14:nvContentPartPr>
            <p14:xfrm>
              <a:off x="1362464" y="3847868"/>
              <a:ext cx="2563200" cy="7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33F5BA-52E5-EF98-D71A-2A0ACD975C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8464" y="3739868"/>
                <a:ext cx="26708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5350793-9657-6240-137F-7878AF09DE40}"/>
                  </a:ext>
                </a:extLst>
              </p14:cNvPr>
              <p14:cNvContentPartPr/>
              <p14:nvPr/>
            </p14:nvContentPartPr>
            <p14:xfrm>
              <a:off x="1330064" y="4830308"/>
              <a:ext cx="3368880" cy="133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5350793-9657-6240-137F-7878AF09DE4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6064" y="4722015"/>
                <a:ext cx="3476520" cy="34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E25FF97-4F8C-0180-FF4D-1F99190DFE16}"/>
                  </a:ext>
                </a:extLst>
              </p14:cNvPr>
              <p14:cNvContentPartPr/>
              <p14:nvPr/>
            </p14:nvContentPartPr>
            <p14:xfrm>
              <a:off x="1336544" y="5840108"/>
              <a:ext cx="4348800" cy="66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E25FF97-4F8C-0180-FF4D-1F99190DFE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82544" y="5732692"/>
                <a:ext cx="4456440" cy="2807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7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110528" y="1882567"/>
            <a:ext cx="69178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and in </a:t>
            </a:r>
            <a:r>
              <a:rPr lang="en-GB" sz="4000" b="1" dirty="0" err="1">
                <a:solidFill>
                  <a:srgbClr val="FFFF00"/>
                </a:solidFill>
              </a:rPr>
              <a:t>startup</a:t>
            </a:r>
            <a:r>
              <a:rPr lang="en-GB" sz="4000" b="1" dirty="0">
                <a:solidFill>
                  <a:srgbClr val="FFFF00"/>
                </a:solidFill>
              </a:rPr>
              <a:t> finance circles</a:t>
            </a:r>
            <a:r>
              <a:rPr lang="en-FI" sz="4000" b="1" dirty="0">
                <a:solidFill>
                  <a:srgbClr val="FFFF00"/>
                </a:solidFill>
              </a:rPr>
              <a:t> …</a:t>
            </a:r>
            <a:r>
              <a:rPr lang="en-FI" sz="4000" dirty="0">
                <a:solidFill>
                  <a:schemeClr val="bg1"/>
                </a:solidFill>
              </a:rPr>
              <a:t> </a:t>
            </a: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GB" sz="8000" b="1" dirty="0">
                <a:solidFill>
                  <a:schemeClr val="bg1"/>
                </a:solidFill>
              </a:rPr>
              <a:t>timing matters</a:t>
            </a:r>
            <a:endParaRPr lang="en-FI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7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14762E6-A33F-5842-A0C3-8BAFE361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058"/>
            <a:ext cx="9144000" cy="28978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4F724A87-241F-5840-8854-F9794A695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39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5421"/>
            <a:ext cx="8686800" cy="62419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F1F1C4-1F77-2A4A-94E6-75AFEC1F48E8}"/>
                  </a:ext>
                </a:extLst>
              </p14:cNvPr>
              <p14:cNvContentPartPr/>
              <p14:nvPr/>
            </p14:nvContentPartPr>
            <p14:xfrm>
              <a:off x="309112" y="874332"/>
              <a:ext cx="4331160" cy="138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F1F1C4-1F77-2A4A-94E6-75AFEC1F48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108" y="766332"/>
                <a:ext cx="4438809" cy="1597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1821C8-49F6-8343-8464-E2F4A42C5679}"/>
              </a:ext>
            </a:extLst>
          </p:cNvPr>
          <p:cNvSpPr txBox="1"/>
          <p:nvPr/>
        </p:nvSpPr>
        <p:spPr>
          <a:xfrm>
            <a:off x="3923928" y="2644170"/>
            <a:ext cx="26885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9600" b="1" dirty="0">
                <a:solidFill>
                  <a:srgbClr val="FFC000"/>
                </a:solidFill>
                <a:highlight>
                  <a:srgbClr val="000000"/>
                </a:highlight>
              </a:rPr>
              <a:t>-37%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 Histor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311149"/>
            <a:ext cx="8445500" cy="62357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EA7C09-F75E-5A41-B650-47DB42E84FCE}"/>
                  </a:ext>
                </a:extLst>
              </p14:cNvPr>
              <p14:cNvContentPartPr/>
              <p14:nvPr/>
            </p14:nvContentPartPr>
            <p14:xfrm>
              <a:off x="519520" y="2457928"/>
              <a:ext cx="1172160" cy="2843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EA7C09-F75E-5A41-B650-47DB42E84F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520" y="2349928"/>
                <a:ext cx="1279800" cy="30589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FEA09AE0-0522-094C-8C35-B1ABB66ED836}"/>
              </a:ext>
            </a:extLst>
          </p:cNvPr>
          <p:cNvSpPr/>
          <p:nvPr/>
        </p:nvSpPr>
        <p:spPr>
          <a:xfrm>
            <a:off x="2627784" y="3933056"/>
            <a:ext cx="216024" cy="100811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87 cra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323850"/>
            <a:ext cx="7531100" cy="6210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35969F-65C6-4A40-83C6-3786362003DA}"/>
                  </a:ext>
                </a:extLst>
              </p14:cNvPr>
              <p14:cNvContentPartPr/>
              <p14:nvPr/>
            </p14:nvContentPartPr>
            <p14:xfrm>
              <a:off x="2964801" y="1065172"/>
              <a:ext cx="1047960" cy="74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35969F-65C6-4A40-83C6-3786362003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0801" y="957172"/>
                <a:ext cx="1155600" cy="9576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D618505-94E2-5A15-F26A-BFB96CE0D42A}"/>
              </a:ext>
            </a:extLst>
          </p:cNvPr>
          <p:cNvSpPr txBox="1"/>
          <p:nvPr/>
        </p:nvSpPr>
        <p:spPr>
          <a:xfrm>
            <a:off x="2181094" y="2723436"/>
            <a:ext cx="2678938" cy="156966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FI" sz="9600" b="1" dirty="0">
                <a:solidFill>
                  <a:srgbClr val="FFC000"/>
                </a:solidFill>
              </a:rPr>
              <a:t>2722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79512" y="1772816"/>
            <a:ext cx="82418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Wednesday October 14</a:t>
            </a:r>
            <a:r>
              <a:rPr lang="en-FI" sz="4000" dirty="0">
                <a:solidFill>
                  <a:schemeClr val="bg1"/>
                </a:solidFill>
              </a:rPr>
              <a:t> </a:t>
            </a: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4000" dirty="0">
                <a:solidFill>
                  <a:schemeClr val="bg1"/>
                </a:solidFill>
              </a:rPr>
              <a:t>unfavorable tax changes pass Congress</a:t>
            </a:r>
          </a:p>
          <a:p>
            <a:r>
              <a:rPr lang="en-GB" sz="4000" dirty="0">
                <a:solidFill>
                  <a:schemeClr val="bg1"/>
                </a:solidFill>
              </a:rPr>
              <a:t>rising trade deficit reported</a:t>
            </a:r>
          </a:p>
          <a:p>
            <a:r>
              <a:rPr lang="en-GB" sz="4000" dirty="0">
                <a:solidFill>
                  <a:schemeClr val="bg1"/>
                </a:solidFill>
              </a:rPr>
              <a:t>interest rate hike announced</a:t>
            </a:r>
          </a:p>
          <a:p>
            <a:r>
              <a:rPr lang="en-GB" sz="4000" dirty="0">
                <a:solidFill>
                  <a:schemeClr val="bg1"/>
                </a:solidFill>
              </a:rPr>
              <a:t>value of the $ falling</a:t>
            </a:r>
          </a:p>
        </p:txBody>
      </p:sp>
    </p:spTree>
    <p:extLst>
      <p:ext uri="{BB962C8B-B14F-4D97-AF65-F5344CB8AC3E}">
        <p14:creationId xmlns:p14="http://schemas.microsoft.com/office/powerpoint/2010/main" val="169933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bt Lev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163"/>
            <a:ext cx="9144001" cy="494982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4191000" y="3124200"/>
            <a:ext cx="228600" cy="16002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79512" y="1772816"/>
            <a:ext cx="91959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revolutions</a:t>
            </a:r>
            <a:r>
              <a:rPr lang="en-FI" sz="4000" dirty="0">
                <a:solidFill>
                  <a:schemeClr val="bg1"/>
                </a:solidFill>
              </a:rPr>
              <a:t> </a:t>
            </a:r>
            <a:r>
              <a:rPr lang="en-GB" sz="4000" dirty="0">
                <a:solidFill>
                  <a:schemeClr val="bg1"/>
                </a:solidFill>
              </a:rPr>
              <a:t>o</a:t>
            </a:r>
            <a:r>
              <a:rPr lang="en-FI" sz="4000" dirty="0">
                <a:solidFill>
                  <a:schemeClr val="bg1"/>
                </a:solidFill>
              </a:rPr>
              <a:t>ccur in discrete rushes </a:t>
            </a:r>
          </a:p>
          <a:p>
            <a:r>
              <a:rPr lang="en-FI" sz="4000" dirty="0">
                <a:solidFill>
                  <a:schemeClr val="bg1"/>
                </a:solidFill>
              </a:rPr>
              <a:t>separated by spans of comparative quiet … </a:t>
            </a:r>
          </a:p>
          <a:p>
            <a:r>
              <a:rPr lang="en-FI" sz="4000" dirty="0">
                <a:solidFill>
                  <a:schemeClr val="bg1"/>
                </a:solidFill>
              </a:rPr>
              <a:t>there always is either revolution or</a:t>
            </a:r>
          </a:p>
          <a:p>
            <a:r>
              <a:rPr lang="en-GB" sz="4000" dirty="0">
                <a:solidFill>
                  <a:schemeClr val="bg1"/>
                </a:solidFill>
              </a:rPr>
              <a:t>a</a:t>
            </a:r>
            <a:r>
              <a:rPr lang="en-FI" sz="4000" dirty="0">
                <a:solidFill>
                  <a:schemeClr val="bg1"/>
                </a:solidFill>
              </a:rPr>
              <a:t>bsorption of the results of revolution …</a:t>
            </a:r>
          </a:p>
          <a:p>
            <a:r>
              <a:rPr lang="en-GB" sz="4000" dirty="0">
                <a:solidFill>
                  <a:schemeClr val="bg1"/>
                </a:solidFill>
              </a:rPr>
              <a:t>w</a:t>
            </a:r>
            <a:r>
              <a:rPr lang="en-FI" sz="4000" dirty="0">
                <a:solidFill>
                  <a:schemeClr val="bg1"/>
                </a:solidFill>
              </a:rPr>
              <a:t>hich together form business cycles </a:t>
            </a:r>
          </a:p>
        </p:txBody>
      </p:sp>
    </p:spTree>
    <p:extLst>
      <p:ext uri="{BB962C8B-B14F-4D97-AF65-F5344CB8AC3E}">
        <p14:creationId xmlns:p14="http://schemas.microsoft.com/office/powerpoint/2010/main" val="161136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298083" y="1597437"/>
            <a:ext cx="694632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Market close Friday October 16</a:t>
            </a:r>
            <a:r>
              <a:rPr lang="en-FI" sz="4000" dirty="0">
                <a:solidFill>
                  <a:schemeClr val="bg1"/>
                </a:solidFill>
              </a:rPr>
              <a:t> </a:t>
            </a: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2246,74</a:t>
            </a:r>
          </a:p>
        </p:txBody>
      </p:sp>
    </p:spTree>
    <p:extLst>
      <p:ext uri="{BB962C8B-B14F-4D97-AF65-F5344CB8AC3E}">
        <p14:creationId xmlns:p14="http://schemas.microsoft.com/office/powerpoint/2010/main" val="1603013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f150bab18f323a8b982064782194c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2" y="685800"/>
            <a:ext cx="8606348" cy="53863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A00D08-9886-3042-B08D-1129AFE196DE}"/>
                  </a:ext>
                </a:extLst>
              </p14:cNvPr>
              <p14:cNvContentPartPr/>
              <p14:nvPr/>
            </p14:nvContentPartPr>
            <p14:xfrm>
              <a:off x="6952552" y="1385532"/>
              <a:ext cx="1511640" cy="98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A00D08-9886-3042-B08D-1129AFE196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0552" y="1241479"/>
                <a:ext cx="1655280" cy="12716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 Histor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445500" cy="623570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839344" y="3577952"/>
            <a:ext cx="228600" cy="1219200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bt Lev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163"/>
            <a:ext cx="9144001" cy="494982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0800000">
            <a:off x="5292080" y="2132855"/>
            <a:ext cx="144016" cy="1152128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F99F5C8-27FB-3DC3-5385-67E01722E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81" y="659005"/>
            <a:ext cx="8651399" cy="56503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99C638-9ED5-BFE1-886A-7B29E3B77539}"/>
                  </a:ext>
                </a:extLst>
              </p14:cNvPr>
              <p14:cNvContentPartPr/>
              <p14:nvPr/>
            </p14:nvContentPartPr>
            <p14:xfrm>
              <a:off x="277168" y="4007452"/>
              <a:ext cx="804600" cy="1821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99C638-9ED5-BFE1-886A-7B29E3B775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168" y="3899431"/>
                <a:ext cx="912240" cy="203728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FF0345-6D25-5DA5-1DB3-AA93C4B36839}"/>
              </a:ext>
            </a:extLst>
          </p:cNvPr>
          <p:cNvSpPr txBox="1"/>
          <p:nvPr/>
        </p:nvSpPr>
        <p:spPr>
          <a:xfrm>
            <a:off x="7020272" y="2996952"/>
            <a:ext cx="936104" cy="2520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91C4B-76B0-18E4-919B-841511EAD34D}"/>
              </a:ext>
            </a:extLst>
          </p:cNvPr>
          <p:cNvSpPr txBox="1"/>
          <p:nvPr/>
        </p:nvSpPr>
        <p:spPr>
          <a:xfrm>
            <a:off x="277168" y="1124744"/>
            <a:ext cx="839928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5E5532-B98F-117F-956B-562E70D1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28678"/>
            <a:ext cx="9101685" cy="34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8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ver of a book&#10;&#10;Description automatically generated with low confidence">
            <a:extLst>
              <a:ext uri="{FF2B5EF4-FFF2-40B4-BE49-F238E27FC236}">
                <a16:creationId xmlns:a16="http://schemas.microsoft.com/office/drawing/2014/main" id="{A2E95805-4160-0F73-B15F-E235F30DD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31" y="0"/>
            <a:ext cx="5149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85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bt Lev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163"/>
            <a:ext cx="9144001" cy="494982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0800000">
            <a:off x="5927576" y="1108720"/>
            <a:ext cx="228600" cy="16002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035B56A-F29B-8A31-6252-F37202E05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073"/>
            <a:ext cx="9113102" cy="52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06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F99F5C8-27FB-3DC3-5385-67E01722E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81" y="659005"/>
            <a:ext cx="8651399" cy="56503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99C638-9ED5-BFE1-886A-7B29E3B77539}"/>
                  </a:ext>
                </a:extLst>
              </p14:cNvPr>
              <p14:cNvContentPartPr/>
              <p14:nvPr/>
            </p14:nvContentPartPr>
            <p14:xfrm>
              <a:off x="683568" y="4629348"/>
              <a:ext cx="583013" cy="1319932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99C638-9ED5-BFE1-886A-7B29E3B775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585" y="4521334"/>
                <a:ext cx="690618" cy="1535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FF0345-6D25-5DA5-1DB3-AA93C4B36839}"/>
              </a:ext>
            </a:extLst>
          </p:cNvPr>
          <p:cNvSpPr txBox="1"/>
          <p:nvPr/>
        </p:nvSpPr>
        <p:spPr>
          <a:xfrm>
            <a:off x="7020272" y="2996952"/>
            <a:ext cx="936104" cy="2520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91C4B-76B0-18E4-919B-841511EAD34D}"/>
              </a:ext>
            </a:extLst>
          </p:cNvPr>
          <p:cNvSpPr txBox="1"/>
          <p:nvPr/>
        </p:nvSpPr>
        <p:spPr>
          <a:xfrm>
            <a:off x="277168" y="1124744"/>
            <a:ext cx="839928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70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79512" y="1772816"/>
            <a:ext cx="91959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dirty="0">
                <a:solidFill>
                  <a:schemeClr val="bg1"/>
                </a:solidFill>
              </a:rPr>
              <a:t>revolutions </a:t>
            </a:r>
            <a:r>
              <a:rPr lang="en-GB" sz="4000" dirty="0">
                <a:solidFill>
                  <a:schemeClr val="bg1"/>
                </a:solidFill>
              </a:rPr>
              <a:t>o</a:t>
            </a:r>
            <a:r>
              <a:rPr lang="en-FI" sz="4000" dirty="0">
                <a:solidFill>
                  <a:schemeClr val="bg1"/>
                </a:solidFill>
              </a:rPr>
              <a:t>ccur in discrete </a:t>
            </a:r>
            <a:r>
              <a:rPr lang="en-FI" sz="4000" b="1" dirty="0">
                <a:solidFill>
                  <a:srgbClr val="FFFF00"/>
                </a:solidFill>
              </a:rPr>
              <a:t>rushes</a:t>
            </a:r>
            <a:r>
              <a:rPr lang="en-FI" sz="4000" dirty="0">
                <a:solidFill>
                  <a:schemeClr val="bg1"/>
                </a:solidFill>
              </a:rPr>
              <a:t> </a:t>
            </a:r>
          </a:p>
          <a:p>
            <a:r>
              <a:rPr lang="en-FI" sz="4000" dirty="0">
                <a:solidFill>
                  <a:schemeClr val="bg1"/>
                </a:solidFill>
              </a:rPr>
              <a:t>separated by spans of comparative quiet … </a:t>
            </a:r>
          </a:p>
          <a:p>
            <a:r>
              <a:rPr lang="en-FI" sz="4000" dirty="0">
                <a:solidFill>
                  <a:schemeClr val="bg1"/>
                </a:solidFill>
              </a:rPr>
              <a:t>there always is either revolution or</a:t>
            </a:r>
          </a:p>
          <a:p>
            <a:r>
              <a:rPr lang="en-GB" sz="4000" dirty="0">
                <a:solidFill>
                  <a:schemeClr val="bg1"/>
                </a:solidFill>
              </a:rPr>
              <a:t>a</a:t>
            </a:r>
            <a:r>
              <a:rPr lang="en-FI" sz="4000" dirty="0">
                <a:solidFill>
                  <a:schemeClr val="bg1"/>
                </a:solidFill>
              </a:rPr>
              <a:t>bsorption of the results of revolution …</a:t>
            </a:r>
          </a:p>
          <a:p>
            <a:r>
              <a:rPr lang="en-GB" sz="4000" dirty="0">
                <a:solidFill>
                  <a:schemeClr val="bg1"/>
                </a:solidFill>
              </a:rPr>
              <a:t>w</a:t>
            </a:r>
            <a:r>
              <a:rPr lang="en-FI" sz="4000" dirty="0">
                <a:solidFill>
                  <a:schemeClr val="bg1"/>
                </a:solidFill>
              </a:rPr>
              <a:t>hich together form business cycles </a:t>
            </a:r>
          </a:p>
        </p:txBody>
      </p:sp>
    </p:spTree>
    <p:extLst>
      <p:ext uri="{BB962C8B-B14F-4D97-AF65-F5344CB8AC3E}">
        <p14:creationId xmlns:p14="http://schemas.microsoft.com/office/powerpoint/2010/main" val="3323337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2DF24BBC-365A-BD51-13D7-484330BB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48680"/>
            <a:ext cx="9110686" cy="3758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77EB4-4EF0-1965-1AA6-D6CBE8F4C874}"/>
              </a:ext>
            </a:extLst>
          </p:cNvPr>
          <p:cNvSpPr txBox="1"/>
          <p:nvPr/>
        </p:nvSpPr>
        <p:spPr>
          <a:xfrm>
            <a:off x="593527" y="4761702"/>
            <a:ext cx="7994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800" b="1" dirty="0">
                <a:solidFill>
                  <a:srgbClr val="FFC000"/>
                </a:solidFill>
              </a:rPr>
              <a:t>“revolutionize the way people </a:t>
            </a:r>
          </a:p>
          <a:p>
            <a:r>
              <a:rPr lang="en-FI" sz="4800" b="1" dirty="0">
                <a:solidFill>
                  <a:srgbClr val="FFC000"/>
                </a:solidFill>
              </a:rPr>
              <a:t>               buy groceries”</a:t>
            </a:r>
          </a:p>
        </p:txBody>
      </p:sp>
    </p:spTree>
    <p:extLst>
      <p:ext uri="{BB962C8B-B14F-4D97-AF65-F5344CB8AC3E}">
        <p14:creationId xmlns:p14="http://schemas.microsoft.com/office/powerpoint/2010/main" val="2307053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630ED89-993F-93B6-6A94-B78C44321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2" y="72008"/>
            <a:ext cx="841391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61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bt Lev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163"/>
            <a:ext cx="9144001" cy="494982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0800000">
            <a:off x="6431632" y="1180728"/>
            <a:ext cx="228600" cy="1600200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F99F5C8-27FB-3DC3-5385-67E01722E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81" y="659005"/>
            <a:ext cx="8651399" cy="56503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F0345-6D25-5DA5-1DB3-AA93C4B36839}"/>
              </a:ext>
            </a:extLst>
          </p:cNvPr>
          <p:cNvSpPr txBox="1"/>
          <p:nvPr/>
        </p:nvSpPr>
        <p:spPr>
          <a:xfrm>
            <a:off x="7020272" y="2996952"/>
            <a:ext cx="936104" cy="2520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91C4B-76B0-18E4-919B-841511EAD34D}"/>
              </a:ext>
            </a:extLst>
          </p:cNvPr>
          <p:cNvSpPr txBox="1"/>
          <p:nvPr/>
        </p:nvSpPr>
        <p:spPr>
          <a:xfrm>
            <a:off x="277168" y="1124744"/>
            <a:ext cx="839928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B47FFF-216D-833B-E6AC-D15EDC84BE63}"/>
                  </a:ext>
                </a:extLst>
              </p14:cNvPr>
              <p14:cNvContentPartPr/>
              <p14:nvPr/>
            </p14:nvContentPartPr>
            <p14:xfrm>
              <a:off x="1350683" y="4269448"/>
              <a:ext cx="1979280" cy="1031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B47FFF-216D-833B-E6AC-D15EDC84BE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6683" y="4161448"/>
                <a:ext cx="2086920" cy="12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9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 Histor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445500" cy="623570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084168" y="2924944"/>
            <a:ext cx="228600" cy="1219200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bt Lev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163"/>
            <a:ext cx="9144001" cy="494982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0800000">
            <a:off x="6791672" y="1196752"/>
            <a:ext cx="228600" cy="1284326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px-Securitization_Market_Activ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7620000" cy="571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AFD646-2383-CA41-915D-A9E1A3A45397}"/>
                  </a:ext>
                </a:extLst>
              </p14:cNvPr>
              <p14:cNvContentPartPr/>
              <p14:nvPr/>
            </p14:nvContentPartPr>
            <p14:xfrm>
              <a:off x="6479841" y="2774812"/>
              <a:ext cx="830880" cy="3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AFD646-2383-CA41-915D-A9E1A3A453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5841" y="2666812"/>
                <a:ext cx="938520" cy="25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00px-U.S._Home_Ownership_and_Subprime_Origination_Sha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858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SJ - Front Page (Sept. 15, 2008) #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8" y="207348"/>
            <a:ext cx="6672262" cy="642205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899592" y="1669445"/>
            <a:ext cx="750237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Market close October 9, 2007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14164,53</a:t>
            </a:r>
          </a:p>
        </p:txBody>
      </p:sp>
    </p:spTree>
    <p:extLst>
      <p:ext uri="{BB962C8B-B14F-4D97-AF65-F5344CB8AC3E}">
        <p14:creationId xmlns:p14="http://schemas.microsoft.com/office/powerpoint/2010/main" val="34408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80AEC02-C647-C8B9-9D3F-911346CC9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47" y="1700808"/>
            <a:ext cx="8585317" cy="33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63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nel chart&#10;&#10;Description automatically generated with medium confidence">
            <a:extLst>
              <a:ext uri="{FF2B5EF4-FFF2-40B4-BE49-F238E27FC236}">
                <a16:creationId xmlns:a16="http://schemas.microsoft.com/office/drawing/2014/main" id="{E82333C1-91E6-00B7-709F-10A3F72AB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6739"/>
            <a:ext cx="9048240" cy="37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0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6348906-2780-F70A-FD51-D8F16FAF8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6325"/>
            <a:ext cx="9144000" cy="24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1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356619" y="1597437"/>
            <a:ext cx="652774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Market close March 6, 2009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6443,27</a:t>
            </a:r>
          </a:p>
        </p:txBody>
      </p:sp>
    </p:spTree>
    <p:extLst>
      <p:ext uri="{BB962C8B-B14F-4D97-AF65-F5344CB8AC3E}">
        <p14:creationId xmlns:p14="http://schemas.microsoft.com/office/powerpoint/2010/main" val="67816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F99F5C8-27FB-3DC3-5385-67E01722E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81" y="659005"/>
            <a:ext cx="8651399" cy="56503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F0345-6D25-5DA5-1DB3-AA93C4B36839}"/>
              </a:ext>
            </a:extLst>
          </p:cNvPr>
          <p:cNvSpPr txBox="1"/>
          <p:nvPr/>
        </p:nvSpPr>
        <p:spPr>
          <a:xfrm>
            <a:off x="7020272" y="2996952"/>
            <a:ext cx="936104" cy="2520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91C4B-76B0-18E4-919B-841511EAD34D}"/>
              </a:ext>
            </a:extLst>
          </p:cNvPr>
          <p:cNvSpPr txBox="1"/>
          <p:nvPr/>
        </p:nvSpPr>
        <p:spPr>
          <a:xfrm>
            <a:off x="277168" y="1124744"/>
            <a:ext cx="839928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D82535-F4FC-046D-D9BD-026D4B505F3A}"/>
                  </a:ext>
                </a:extLst>
              </p14:cNvPr>
              <p14:cNvContentPartPr/>
              <p14:nvPr/>
            </p14:nvContentPartPr>
            <p14:xfrm>
              <a:off x="2665137" y="4581128"/>
              <a:ext cx="1361520" cy="915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D82535-F4FC-046D-D9BD-026D4B505F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1137" y="4473128"/>
                <a:ext cx="1469160" cy="11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8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971600" y="1597437"/>
            <a:ext cx="750237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Market close December 31, 2009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10428,05</a:t>
            </a:r>
          </a:p>
        </p:txBody>
      </p:sp>
    </p:spTree>
    <p:extLst>
      <p:ext uri="{BB962C8B-B14F-4D97-AF65-F5344CB8AC3E}">
        <p14:creationId xmlns:p14="http://schemas.microsoft.com/office/powerpoint/2010/main" val="345302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854D0E6-7BC5-170D-F99E-31D0EC41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89182"/>
            <a:ext cx="9128549" cy="44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98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971600" y="1597437"/>
            <a:ext cx="750237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Market close December 31, 2015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17425,03</a:t>
            </a:r>
          </a:p>
        </p:txBody>
      </p:sp>
    </p:spTree>
    <p:extLst>
      <p:ext uri="{BB962C8B-B14F-4D97-AF65-F5344CB8AC3E}">
        <p14:creationId xmlns:p14="http://schemas.microsoft.com/office/powerpoint/2010/main" val="21182179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 Histor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311149"/>
            <a:ext cx="8445500" cy="62357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361CF2-2D91-78F7-0784-BFCA95A73038}"/>
                  </a:ext>
                </a:extLst>
              </p14:cNvPr>
              <p14:cNvContentPartPr/>
              <p14:nvPr/>
            </p14:nvContentPartPr>
            <p14:xfrm>
              <a:off x="6346048" y="3068960"/>
              <a:ext cx="2243880" cy="1735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361CF2-2D91-78F7-0784-BFCA95A730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2048" y="2960960"/>
                <a:ext cx="2351520" cy="19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4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F99F5C8-27FB-3DC3-5385-67E01722E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81" y="659005"/>
            <a:ext cx="8651399" cy="56503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F0345-6D25-5DA5-1DB3-AA93C4B36839}"/>
              </a:ext>
            </a:extLst>
          </p:cNvPr>
          <p:cNvSpPr txBox="1"/>
          <p:nvPr/>
        </p:nvSpPr>
        <p:spPr>
          <a:xfrm>
            <a:off x="7020272" y="2996952"/>
            <a:ext cx="936104" cy="2520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91C4B-76B0-18E4-919B-841511EAD34D}"/>
              </a:ext>
            </a:extLst>
          </p:cNvPr>
          <p:cNvSpPr txBox="1"/>
          <p:nvPr/>
        </p:nvSpPr>
        <p:spPr>
          <a:xfrm>
            <a:off x="277168" y="1052736"/>
            <a:ext cx="839928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EE2A0E-BD6A-70E4-0A82-4D6A3DF69A11}"/>
                  </a:ext>
                </a:extLst>
              </p14:cNvPr>
              <p14:cNvContentPartPr/>
              <p14:nvPr/>
            </p14:nvContentPartPr>
            <p14:xfrm>
              <a:off x="4680584" y="4192028"/>
              <a:ext cx="2127240" cy="1269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EE2A0E-BD6A-70E4-0A82-4D6A3DF69A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6584" y="4084028"/>
                <a:ext cx="2234880" cy="14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29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971600" y="1597437"/>
            <a:ext cx="750237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Market close December 31, 2019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28538,44</a:t>
            </a:r>
          </a:p>
        </p:txBody>
      </p:sp>
    </p:spTree>
    <p:extLst>
      <p:ext uri="{BB962C8B-B14F-4D97-AF65-F5344CB8AC3E}">
        <p14:creationId xmlns:p14="http://schemas.microsoft.com/office/powerpoint/2010/main" val="248390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331640" y="1536174"/>
            <a:ext cx="620022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O</a:t>
            </a:r>
            <a:r>
              <a:rPr lang="en-FI" sz="4000" b="1" dirty="0">
                <a:solidFill>
                  <a:srgbClr val="FFFF00"/>
                </a:solidFill>
              </a:rPr>
              <a:t>r in today’s parlance …</a:t>
            </a:r>
            <a:r>
              <a:rPr lang="en-FI" sz="4000" dirty="0">
                <a:solidFill>
                  <a:schemeClr val="bg1"/>
                </a:solidFill>
              </a:rPr>
              <a:t> </a:t>
            </a: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GB" sz="8000" b="1" dirty="0">
                <a:solidFill>
                  <a:schemeClr val="bg1"/>
                </a:solidFill>
              </a:rPr>
              <a:t>m</a:t>
            </a:r>
            <a:r>
              <a:rPr lang="en-FI" sz="8000" b="1" dirty="0">
                <a:solidFill>
                  <a:schemeClr val="bg1"/>
                </a:solidFill>
              </a:rPr>
              <a:t>ove fast and</a:t>
            </a:r>
          </a:p>
          <a:p>
            <a:r>
              <a:rPr lang="en-GB" sz="8000" b="1" dirty="0">
                <a:solidFill>
                  <a:schemeClr val="bg1"/>
                </a:solidFill>
              </a:rPr>
              <a:t>b</a:t>
            </a:r>
            <a:r>
              <a:rPr lang="en-FI" sz="8000" b="1" dirty="0">
                <a:solidFill>
                  <a:schemeClr val="bg1"/>
                </a:solidFill>
              </a:rPr>
              <a:t>reak things</a:t>
            </a:r>
          </a:p>
        </p:txBody>
      </p:sp>
    </p:spTree>
    <p:extLst>
      <p:ext uri="{BB962C8B-B14F-4D97-AF65-F5344CB8AC3E}">
        <p14:creationId xmlns:p14="http://schemas.microsoft.com/office/powerpoint/2010/main" val="4125343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3B3F3A-7B23-D54C-B098-5CA46B239237}"/>
              </a:ext>
            </a:extLst>
          </p:cNvPr>
          <p:cNvCxnSpPr/>
          <p:nvPr/>
        </p:nvCxnSpPr>
        <p:spPr>
          <a:xfrm>
            <a:off x="6084168" y="278092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2641362-7F3A-254C-A64F-8D285101A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606"/>
            <a:ext cx="9144000" cy="59567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66BC21-4692-4740-8025-077442923271}"/>
                  </a:ext>
                </a:extLst>
              </p14:cNvPr>
              <p14:cNvContentPartPr/>
              <p14:nvPr/>
            </p14:nvContentPartPr>
            <p14:xfrm>
              <a:off x="-1352912" y="634817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66BC21-4692-4740-8025-0774429232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06552" y="6240172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2769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3B3F3A-7B23-D54C-B098-5CA46B239237}"/>
              </a:ext>
            </a:extLst>
          </p:cNvPr>
          <p:cNvCxnSpPr/>
          <p:nvPr/>
        </p:nvCxnSpPr>
        <p:spPr>
          <a:xfrm>
            <a:off x="6084168" y="278092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9D2CA31-25D4-B14F-885D-816EAAB2E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066800"/>
            <a:ext cx="8864600" cy="4724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ECADCD-E1BD-0643-A85A-4A19A484FABE}"/>
                  </a:ext>
                </a:extLst>
              </p14:cNvPr>
              <p14:cNvContentPartPr/>
              <p14:nvPr/>
            </p14:nvContentPartPr>
            <p14:xfrm>
              <a:off x="1766001" y="3055252"/>
              <a:ext cx="821160" cy="2100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ECADCD-E1BD-0643-A85A-4A19A484FA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2001" y="2947252"/>
                <a:ext cx="928800" cy="23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9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 of the pandemic&#10;&#10;Description automatically generated with medium confidence">
            <a:extLst>
              <a:ext uri="{FF2B5EF4-FFF2-40B4-BE49-F238E27FC236}">
                <a16:creationId xmlns:a16="http://schemas.microsoft.com/office/drawing/2014/main" id="{0E5FD529-EE04-03BC-6AE9-57D5B33E0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96" y="0"/>
            <a:ext cx="7078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84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572642" y="1669445"/>
            <a:ext cx="66717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US Government Debt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$34</a:t>
            </a:r>
            <a:r>
              <a:rPr lang="en-FI" sz="4800" b="1" dirty="0">
                <a:solidFill>
                  <a:schemeClr val="bg1"/>
                </a:solidFill>
              </a:rPr>
              <a:t>+12 0’s</a:t>
            </a:r>
          </a:p>
        </p:txBody>
      </p:sp>
    </p:spTree>
    <p:extLst>
      <p:ext uri="{BB962C8B-B14F-4D97-AF65-F5344CB8AC3E}">
        <p14:creationId xmlns:p14="http://schemas.microsoft.com/office/powerpoint/2010/main" val="3400022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572642" y="1669445"/>
            <a:ext cx="66717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US Interest Expense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$1,5</a:t>
            </a:r>
            <a:r>
              <a:rPr lang="en-FI" sz="4800" b="1" dirty="0">
                <a:solidFill>
                  <a:schemeClr val="bg1"/>
                </a:solidFill>
              </a:rPr>
              <a:t>+12 0’s</a:t>
            </a:r>
          </a:p>
        </p:txBody>
      </p:sp>
    </p:spTree>
    <p:extLst>
      <p:ext uri="{BB962C8B-B14F-4D97-AF65-F5344CB8AC3E}">
        <p14:creationId xmlns:p14="http://schemas.microsoft.com/office/powerpoint/2010/main" val="28519761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827584" y="1669445"/>
            <a:ext cx="79208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Every US citizen owes …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$102000</a:t>
            </a:r>
            <a:endParaRPr lang="en-FI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550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572642" y="1669445"/>
            <a:ext cx="66717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A university student owes …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$38000</a:t>
            </a:r>
            <a:endParaRPr lang="en-FI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980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572642" y="1669445"/>
            <a:ext cx="66717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a</a:t>
            </a:r>
            <a:r>
              <a:rPr lang="en-FI" sz="4000" b="1" dirty="0">
                <a:solidFill>
                  <a:srgbClr val="FFFF00"/>
                </a:solidFill>
              </a:rPr>
              <a:t>verage credit card debt is …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$8.000</a:t>
            </a:r>
            <a:endParaRPr lang="en-FI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03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nel chart&#10;&#10;Description automatically generated">
            <a:extLst>
              <a:ext uri="{FF2B5EF4-FFF2-40B4-BE49-F238E27FC236}">
                <a16:creationId xmlns:a16="http://schemas.microsoft.com/office/drawing/2014/main" id="{E9B2F35F-6EA3-21EC-9D82-9CCAF41A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3" y="2405705"/>
            <a:ext cx="9010314" cy="204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424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FD5CD6-1697-FEFE-04A4-C56E84F4D1B8}"/>
                  </a:ext>
                </a:extLst>
              </p14:cNvPr>
              <p14:cNvContentPartPr/>
              <p14:nvPr/>
            </p14:nvContentPartPr>
            <p14:xfrm>
              <a:off x="6528464" y="3869828"/>
              <a:ext cx="653400" cy="76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FD5CD6-1697-FEFE-04A4-C56E84F4D1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824" y="3761828"/>
                <a:ext cx="761040" cy="9853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graph of a number of ipos&#10;&#10;Description automatically generated with medium confidence">
            <a:extLst>
              <a:ext uri="{FF2B5EF4-FFF2-40B4-BE49-F238E27FC236}">
                <a16:creationId xmlns:a16="http://schemas.microsoft.com/office/drawing/2014/main" id="{A9083F65-FA0C-DE8A-0FDB-75B1D2D42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" y="764704"/>
            <a:ext cx="9016089" cy="5562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340956-F166-FA8F-A94D-E28367795E63}"/>
              </a:ext>
            </a:extLst>
          </p:cNvPr>
          <p:cNvSpPr txBox="1"/>
          <p:nvPr/>
        </p:nvSpPr>
        <p:spPr>
          <a:xfrm>
            <a:off x="179512" y="836712"/>
            <a:ext cx="8784976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74BB6-13E0-8698-E855-58F28660C7B5}"/>
              </a:ext>
            </a:extLst>
          </p:cNvPr>
          <p:cNvSpPr txBox="1"/>
          <p:nvPr/>
        </p:nvSpPr>
        <p:spPr>
          <a:xfrm>
            <a:off x="7181864" y="2636912"/>
            <a:ext cx="918528" cy="2808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47895B6-EC1D-C69A-07E4-F878800610B6}"/>
                  </a:ext>
                </a:extLst>
              </p14:cNvPr>
              <p14:cNvContentPartPr/>
              <p14:nvPr/>
            </p14:nvContentPartPr>
            <p14:xfrm>
              <a:off x="6251264" y="3719776"/>
              <a:ext cx="1328040" cy="955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47895B6-EC1D-C69A-07E4-F878800610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7264" y="3611776"/>
                <a:ext cx="1435680" cy="11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3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63917" y="1772816"/>
            <a:ext cx="933261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dirty="0">
                <a:solidFill>
                  <a:schemeClr val="bg1"/>
                </a:solidFill>
              </a:rPr>
              <a:t>revolutions </a:t>
            </a:r>
            <a:r>
              <a:rPr lang="en-GB" sz="4000" dirty="0">
                <a:solidFill>
                  <a:schemeClr val="bg1"/>
                </a:solidFill>
              </a:rPr>
              <a:t>o</a:t>
            </a:r>
            <a:r>
              <a:rPr lang="en-FI" sz="4000" dirty="0">
                <a:solidFill>
                  <a:schemeClr val="bg1"/>
                </a:solidFill>
              </a:rPr>
              <a:t>ccur in discrete rushes </a:t>
            </a:r>
          </a:p>
          <a:p>
            <a:r>
              <a:rPr lang="en-FI" sz="4000" dirty="0">
                <a:solidFill>
                  <a:schemeClr val="bg1"/>
                </a:solidFill>
              </a:rPr>
              <a:t>separated by </a:t>
            </a:r>
            <a:r>
              <a:rPr lang="en-FI" sz="4000" b="1" dirty="0">
                <a:solidFill>
                  <a:srgbClr val="FFFF00"/>
                </a:solidFill>
              </a:rPr>
              <a:t>spans of comparative quiet </a:t>
            </a:r>
            <a:r>
              <a:rPr lang="en-FI" sz="4000" dirty="0">
                <a:solidFill>
                  <a:schemeClr val="bg1"/>
                </a:solidFill>
              </a:rPr>
              <a:t>… </a:t>
            </a:r>
          </a:p>
          <a:p>
            <a:r>
              <a:rPr lang="en-FI" sz="4000" dirty="0">
                <a:solidFill>
                  <a:schemeClr val="bg1"/>
                </a:solidFill>
              </a:rPr>
              <a:t>there always is either revolution or</a:t>
            </a:r>
          </a:p>
          <a:p>
            <a:r>
              <a:rPr lang="en-GB" sz="4000" dirty="0">
                <a:solidFill>
                  <a:schemeClr val="bg1"/>
                </a:solidFill>
              </a:rPr>
              <a:t>a</a:t>
            </a:r>
            <a:r>
              <a:rPr lang="en-FI" sz="4000" dirty="0">
                <a:solidFill>
                  <a:schemeClr val="bg1"/>
                </a:solidFill>
              </a:rPr>
              <a:t>bsorption of the results of revolution …</a:t>
            </a:r>
          </a:p>
          <a:p>
            <a:r>
              <a:rPr lang="en-GB" sz="4000" dirty="0">
                <a:solidFill>
                  <a:schemeClr val="bg1"/>
                </a:solidFill>
              </a:rPr>
              <a:t>w</a:t>
            </a:r>
            <a:r>
              <a:rPr lang="en-FI" sz="4000" dirty="0">
                <a:solidFill>
                  <a:schemeClr val="bg1"/>
                </a:solidFill>
              </a:rPr>
              <a:t>hich together form business cycles </a:t>
            </a:r>
          </a:p>
        </p:txBody>
      </p:sp>
    </p:spTree>
    <p:extLst>
      <p:ext uri="{BB962C8B-B14F-4D97-AF65-F5344CB8AC3E}">
        <p14:creationId xmlns:p14="http://schemas.microsoft.com/office/powerpoint/2010/main" val="40857457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3B3F3A-7B23-D54C-B098-5CA46B239237}"/>
              </a:ext>
            </a:extLst>
          </p:cNvPr>
          <p:cNvCxnSpPr/>
          <p:nvPr/>
        </p:nvCxnSpPr>
        <p:spPr>
          <a:xfrm>
            <a:off x="6084168" y="278092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9D2CA31-25D4-B14F-885D-816EAAB2E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066800"/>
            <a:ext cx="8864600" cy="4724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C7D291-8857-3942-983B-CB85F7719126}"/>
                  </a:ext>
                </a:extLst>
              </p14:cNvPr>
              <p14:cNvContentPartPr/>
              <p14:nvPr/>
            </p14:nvContentPartPr>
            <p14:xfrm>
              <a:off x="2346448" y="2564904"/>
              <a:ext cx="5520600" cy="185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C7D291-8857-3942-983B-CB85F77191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448" y="2456904"/>
                <a:ext cx="5628240" cy="20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54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971600" y="1597437"/>
            <a:ext cx="750237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Market close December 31, 2020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30606,48</a:t>
            </a:r>
          </a:p>
        </p:txBody>
      </p:sp>
    </p:spTree>
    <p:extLst>
      <p:ext uri="{BB962C8B-B14F-4D97-AF65-F5344CB8AC3E}">
        <p14:creationId xmlns:p14="http://schemas.microsoft.com/office/powerpoint/2010/main" val="25086264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3B3F3A-7B23-D54C-B098-5CA46B239237}"/>
              </a:ext>
            </a:extLst>
          </p:cNvPr>
          <p:cNvCxnSpPr/>
          <p:nvPr/>
        </p:nvCxnSpPr>
        <p:spPr>
          <a:xfrm>
            <a:off x="6084168" y="278092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1A28228-4A6F-D15C-6C58-599D1C90B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27" y="518666"/>
            <a:ext cx="8294721" cy="57906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DBA726-0DCC-9A41-6879-0481A43906BD}"/>
                  </a:ext>
                </a:extLst>
              </p14:cNvPr>
              <p14:cNvContentPartPr/>
              <p14:nvPr/>
            </p14:nvContentPartPr>
            <p14:xfrm>
              <a:off x="4007488" y="3023212"/>
              <a:ext cx="2801520" cy="1854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DBA726-0DCC-9A41-6879-0481A43906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3488" y="2915212"/>
                <a:ext cx="2909160" cy="20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3332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3B3F3A-7B23-D54C-B098-5CA46B239237}"/>
              </a:ext>
            </a:extLst>
          </p:cNvPr>
          <p:cNvCxnSpPr/>
          <p:nvPr/>
        </p:nvCxnSpPr>
        <p:spPr>
          <a:xfrm>
            <a:off x="6084168" y="278092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2641362-7F3A-254C-A64F-8D285101A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" y="450606"/>
            <a:ext cx="9144000" cy="59567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6E3A56-B449-8C4A-ADD1-046E902816BC}"/>
                  </a:ext>
                </a:extLst>
              </p14:cNvPr>
              <p14:cNvContentPartPr/>
              <p14:nvPr/>
            </p14:nvContentPartPr>
            <p14:xfrm>
              <a:off x="4416321" y="1898932"/>
              <a:ext cx="4285800" cy="2468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6E3A56-B449-8C4A-ADD1-046E902816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2321" y="1790932"/>
                <a:ext cx="4393440" cy="268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21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FD5CD6-1697-FEFE-04A4-C56E84F4D1B8}"/>
                  </a:ext>
                </a:extLst>
              </p14:cNvPr>
              <p14:cNvContentPartPr/>
              <p14:nvPr/>
            </p14:nvContentPartPr>
            <p14:xfrm>
              <a:off x="6528464" y="3869828"/>
              <a:ext cx="653400" cy="76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FD5CD6-1697-FEFE-04A4-C56E84F4D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464" y="3761828"/>
                <a:ext cx="761040" cy="9853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graph of a number of ipos&#10;&#10;Description automatically generated with medium confidence">
            <a:extLst>
              <a:ext uri="{FF2B5EF4-FFF2-40B4-BE49-F238E27FC236}">
                <a16:creationId xmlns:a16="http://schemas.microsoft.com/office/drawing/2014/main" id="{A9083F65-FA0C-DE8A-0FDB-75B1D2D42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" y="764704"/>
            <a:ext cx="9016089" cy="5562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340956-F166-FA8F-A94D-E28367795E63}"/>
              </a:ext>
            </a:extLst>
          </p:cNvPr>
          <p:cNvSpPr txBox="1"/>
          <p:nvPr/>
        </p:nvSpPr>
        <p:spPr>
          <a:xfrm>
            <a:off x="179512" y="836712"/>
            <a:ext cx="8784976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74BB6-13E0-8698-E855-58F28660C7B5}"/>
              </a:ext>
            </a:extLst>
          </p:cNvPr>
          <p:cNvSpPr txBox="1"/>
          <p:nvPr/>
        </p:nvSpPr>
        <p:spPr>
          <a:xfrm>
            <a:off x="7519000" y="2636912"/>
            <a:ext cx="653400" cy="2808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8F757B-697D-792F-859D-BCE98BB77FAA}"/>
                  </a:ext>
                </a:extLst>
              </p14:cNvPr>
              <p14:cNvContentPartPr/>
              <p14:nvPr/>
            </p14:nvContentPartPr>
            <p14:xfrm>
              <a:off x="6831060" y="2426280"/>
              <a:ext cx="1164240" cy="945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8F757B-697D-792F-859D-BCE98BB77F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77420" y="2318640"/>
                <a:ext cx="1271880" cy="11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33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2D792A54-11A9-FD6F-5F08-68B402A0D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219" y="3429000"/>
            <a:ext cx="5243301" cy="3240360"/>
          </a:xfrm>
          <a:prstGeom prst="rect">
            <a:avLst/>
          </a:prstGeom>
        </p:spPr>
      </p:pic>
      <p:pic>
        <p:nvPicPr>
          <p:cNvPr id="8" name="Picture 7" descr="A graph of a number of ipos&#10;&#10;Description automatically generated with medium confidence">
            <a:extLst>
              <a:ext uri="{FF2B5EF4-FFF2-40B4-BE49-F238E27FC236}">
                <a16:creationId xmlns:a16="http://schemas.microsoft.com/office/drawing/2014/main" id="{6B7D5F89-3142-9A17-534E-36EABB14A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108504" cy="41764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D626CE-9834-B23B-8F05-B4EA13D3DF08}"/>
              </a:ext>
            </a:extLst>
          </p:cNvPr>
          <p:cNvCxnSpPr/>
          <p:nvPr/>
        </p:nvCxnSpPr>
        <p:spPr>
          <a:xfrm>
            <a:off x="4499992" y="1340768"/>
            <a:ext cx="72008" cy="5328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9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683568" y="1771069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Venture capital dry powder…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2000" b="1" dirty="0">
                <a:solidFill>
                  <a:schemeClr val="bg1"/>
                </a:solidFill>
              </a:rPr>
              <a:t>$303 billion</a:t>
            </a:r>
          </a:p>
        </p:txBody>
      </p:sp>
    </p:spTree>
    <p:extLst>
      <p:ext uri="{BB962C8B-B14F-4D97-AF65-F5344CB8AC3E}">
        <p14:creationId xmlns:p14="http://schemas.microsoft.com/office/powerpoint/2010/main" val="9512788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FF0B241-0E89-CD42-86CB-25651BE3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864"/>
            <a:ext cx="9144000" cy="62162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535362-4504-C042-AD84-DE7551BD7612}"/>
                  </a:ext>
                </a:extLst>
              </p14:cNvPr>
              <p14:cNvContentPartPr/>
              <p14:nvPr/>
            </p14:nvContentPartPr>
            <p14:xfrm>
              <a:off x="8100069" y="4313349"/>
              <a:ext cx="735120" cy="66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535362-4504-C042-AD84-DE7551BD76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46069" y="4205349"/>
                <a:ext cx="84276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E3C8E1-B3CE-45DD-D801-361DF03D8616}"/>
                  </a:ext>
                </a:extLst>
              </p14:cNvPr>
              <p14:cNvContentPartPr/>
              <p14:nvPr/>
            </p14:nvContentPartPr>
            <p14:xfrm>
              <a:off x="7907984" y="1327508"/>
              <a:ext cx="991080" cy="220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E3C8E1-B3CE-45DD-D801-361DF03D86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3984" y="1219508"/>
                <a:ext cx="1098720" cy="24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5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9AE733E0-61D3-7793-AB0B-5BDC847AE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62" y="0"/>
            <a:ext cx="725047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4DF701-0B79-CA76-E598-7796EA748931}"/>
                  </a:ext>
                </a:extLst>
              </p14:cNvPr>
              <p14:cNvContentPartPr/>
              <p14:nvPr/>
            </p14:nvContentPartPr>
            <p14:xfrm>
              <a:off x="1184460" y="1215960"/>
              <a:ext cx="2172960" cy="69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4DF701-0B79-CA76-E598-7796EA748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0820" y="1108320"/>
                <a:ext cx="22806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ABE1F5-97A7-CD75-C018-8B90285CD76D}"/>
                  </a:ext>
                </a:extLst>
              </p14:cNvPr>
              <p14:cNvContentPartPr/>
              <p14:nvPr/>
            </p14:nvContentPartPr>
            <p14:xfrm>
              <a:off x="1191660" y="1739760"/>
              <a:ext cx="2164680" cy="3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ABE1F5-97A7-CD75-C018-8B90285CD7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7660" y="1631760"/>
                <a:ext cx="22723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ABA473-9830-A999-A198-32A1D1008F14}"/>
                  </a:ext>
                </a:extLst>
              </p14:cNvPr>
              <p14:cNvContentPartPr/>
              <p14:nvPr/>
            </p14:nvContentPartPr>
            <p14:xfrm>
              <a:off x="1178700" y="2198760"/>
              <a:ext cx="2146320" cy="47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ABA473-9830-A999-A198-32A1D1008F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4700" y="2091120"/>
                <a:ext cx="22539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CAA6AE-E2A0-D612-10AD-6665CBAF5006}"/>
                  </a:ext>
                </a:extLst>
              </p14:cNvPr>
              <p14:cNvContentPartPr/>
              <p14:nvPr/>
            </p14:nvContentPartPr>
            <p14:xfrm>
              <a:off x="1208220" y="3373440"/>
              <a:ext cx="2017440" cy="51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CAA6AE-E2A0-D612-10AD-6665CBAF50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4580" y="3265800"/>
                <a:ext cx="21250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ADC363-F055-0B68-CA28-91BE8A722EAB}"/>
                  </a:ext>
                </a:extLst>
              </p14:cNvPr>
              <p14:cNvContentPartPr/>
              <p14:nvPr/>
            </p14:nvContentPartPr>
            <p14:xfrm>
              <a:off x="1163580" y="4674120"/>
              <a:ext cx="2079360" cy="101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ADC363-F055-0B68-CA28-91BE8A722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9580" y="4566120"/>
                <a:ext cx="2187000" cy="3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54772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971600" y="1597437"/>
            <a:ext cx="750237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Market close December 31, 2021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36338,30</a:t>
            </a:r>
          </a:p>
        </p:txBody>
      </p:sp>
    </p:spTree>
    <p:extLst>
      <p:ext uri="{BB962C8B-B14F-4D97-AF65-F5344CB8AC3E}">
        <p14:creationId xmlns:p14="http://schemas.microsoft.com/office/powerpoint/2010/main" val="324574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map&#10;&#10;Description automatically generated">
            <a:extLst>
              <a:ext uri="{FF2B5EF4-FFF2-40B4-BE49-F238E27FC236}">
                <a16:creationId xmlns:a16="http://schemas.microsoft.com/office/drawing/2014/main" id="{A1479C33-FF51-F313-0CD2-113CECA43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82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086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financial report&#10;&#10;Description automatically generated">
            <a:extLst>
              <a:ext uri="{FF2B5EF4-FFF2-40B4-BE49-F238E27FC236}">
                <a16:creationId xmlns:a16="http://schemas.microsoft.com/office/drawing/2014/main" id="{63529B5D-B7AE-295B-4F79-0655EEE8D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209"/>
            <a:ext cx="9144000" cy="57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48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872770" y="1597437"/>
            <a:ext cx="5003486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b="1" dirty="0">
                <a:solidFill>
                  <a:srgbClr val="FFFF00"/>
                </a:solidFill>
              </a:rPr>
              <a:t>US Prime Lending Rate</a:t>
            </a:r>
            <a:endParaRPr lang="en-FI" sz="4000" dirty="0">
              <a:solidFill>
                <a:schemeClr val="bg1"/>
              </a:solidFill>
            </a:endParaRPr>
          </a:p>
          <a:p>
            <a:endParaRPr lang="en-FI" sz="4000" dirty="0">
              <a:solidFill>
                <a:schemeClr val="bg1"/>
              </a:solidFill>
            </a:endParaRPr>
          </a:p>
          <a:p>
            <a:r>
              <a:rPr lang="en-FI" sz="15000" b="1" dirty="0">
                <a:solidFill>
                  <a:schemeClr val="bg1"/>
                </a:solidFill>
              </a:rPr>
              <a:t>8,50%</a:t>
            </a:r>
          </a:p>
        </p:txBody>
      </p:sp>
    </p:spTree>
    <p:extLst>
      <p:ext uri="{BB962C8B-B14F-4D97-AF65-F5344CB8AC3E}">
        <p14:creationId xmlns:p14="http://schemas.microsoft.com/office/powerpoint/2010/main" val="11941641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aph of stock market&#10;&#10;Description automatically generated">
            <a:extLst>
              <a:ext uri="{FF2B5EF4-FFF2-40B4-BE49-F238E27FC236}">
                <a16:creationId xmlns:a16="http://schemas.microsoft.com/office/drawing/2014/main" id="{78D7E404-69AA-29FF-DBA4-29BA5F36E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355600"/>
            <a:ext cx="8483798" cy="5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126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 of stock market&#10;&#10;Description automatically generated">
            <a:extLst>
              <a:ext uri="{FF2B5EF4-FFF2-40B4-BE49-F238E27FC236}">
                <a16:creationId xmlns:a16="http://schemas.microsoft.com/office/drawing/2014/main" id="{41D7CBF8-3F7C-FE82-EC4E-172E1C428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565150"/>
            <a:ext cx="8729288" cy="56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25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A46E97-C52B-7682-E17D-D9135EEED626}"/>
                  </a:ext>
                </a:extLst>
              </p14:cNvPr>
              <p14:cNvContentPartPr/>
              <p14:nvPr/>
            </p14:nvContentPartPr>
            <p14:xfrm>
              <a:off x="7011688" y="4569772"/>
              <a:ext cx="1190160" cy="93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A46E97-C52B-7682-E17D-D9135EEED6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7704" y="4461772"/>
                <a:ext cx="1297767" cy="11487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graph of a number of ipos&#10;&#10;Description automatically generated with medium confidence">
            <a:extLst>
              <a:ext uri="{FF2B5EF4-FFF2-40B4-BE49-F238E27FC236}">
                <a16:creationId xmlns:a16="http://schemas.microsoft.com/office/drawing/2014/main" id="{BFAF4EF3-2F04-7200-868D-9736058B0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74427"/>
            <a:ext cx="9016089" cy="55628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2D8D31-5A9E-3FE8-628B-D9FE8AFBDFA2}"/>
                  </a:ext>
                </a:extLst>
              </p14:cNvPr>
              <p14:cNvContentPartPr/>
              <p14:nvPr/>
            </p14:nvContentPartPr>
            <p14:xfrm>
              <a:off x="7158660" y="4449480"/>
              <a:ext cx="1181160" cy="75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2D8D31-5A9E-3FE8-628B-D9FE8AFBDF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4660" y="4341840"/>
                <a:ext cx="1288800" cy="9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16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4E00278F-B09C-B244-A7CE-1A324EB34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34" r="3020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7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2795F-AE9F-564D-B992-96431356C8E5}"/>
              </a:ext>
            </a:extLst>
          </p:cNvPr>
          <p:cNvSpPr txBox="1"/>
          <p:nvPr/>
        </p:nvSpPr>
        <p:spPr>
          <a:xfrm>
            <a:off x="179512" y="1772816"/>
            <a:ext cx="91959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000" dirty="0">
                <a:solidFill>
                  <a:schemeClr val="bg1"/>
                </a:solidFill>
              </a:rPr>
              <a:t>revolutions </a:t>
            </a:r>
            <a:r>
              <a:rPr lang="en-GB" sz="4000" dirty="0">
                <a:solidFill>
                  <a:schemeClr val="bg1"/>
                </a:solidFill>
              </a:rPr>
              <a:t>o</a:t>
            </a:r>
            <a:r>
              <a:rPr lang="en-FI" sz="4000" dirty="0">
                <a:solidFill>
                  <a:schemeClr val="bg1"/>
                </a:solidFill>
              </a:rPr>
              <a:t>ccur in discrete rushes </a:t>
            </a:r>
          </a:p>
          <a:p>
            <a:r>
              <a:rPr lang="en-FI" sz="4000" dirty="0">
                <a:solidFill>
                  <a:schemeClr val="bg1"/>
                </a:solidFill>
              </a:rPr>
              <a:t>separated by spans of comparative quiet … </a:t>
            </a:r>
          </a:p>
          <a:p>
            <a:r>
              <a:rPr lang="en-FI" sz="4000" dirty="0">
                <a:solidFill>
                  <a:schemeClr val="bg1"/>
                </a:solidFill>
              </a:rPr>
              <a:t>there always is either revolution or</a:t>
            </a:r>
          </a:p>
          <a:p>
            <a:r>
              <a:rPr lang="en-GB" sz="4000" dirty="0">
                <a:solidFill>
                  <a:schemeClr val="bg1"/>
                </a:solidFill>
              </a:rPr>
              <a:t>a</a:t>
            </a:r>
            <a:r>
              <a:rPr lang="en-FI" sz="4000" dirty="0">
                <a:solidFill>
                  <a:schemeClr val="bg1"/>
                </a:solidFill>
              </a:rPr>
              <a:t>bsorption of the results of revolution …</a:t>
            </a:r>
          </a:p>
          <a:p>
            <a:r>
              <a:rPr lang="en-GB" sz="4000" dirty="0">
                <a:solidFill>
                  <a:schemeClr val="bg1"/>
                </a:solidFill>
              </a:rPr>
              <a:t>w</a:t>
            </a:r>
            <a:r>
              <a:rPr lang="en-FI" sz="4000" dirty="0">
                <a:solidFill>
                  <a:schemeClr val="bg1"/>
                </a:solidFill>
              </a:rPr>
              <a:t>hich together form </a:t>
            </a:r>
            <a:r>
              <a:rPr lang="en-FI" sz="4000" b="1" dirty="0">
                <a:solidFill>
                  <a:srgbClr val="FFFF00"/>
                </a:solidFill>
              </a:rPr>
              <a:t>business cycles </a:t>
            </a:r>
          </a:p>
        </p:txBody>
      </p:sp>
    </p:spTree>
    <p:extLst>
      <p:ext uri="{BB962C8B-B14F-4D97-AF65-F5344CB8AC3E}">
        <p14:creationId xmlns:p14="http://schemas.microsoft.com/office/powerpoint/2010/main" val="139374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ntrepreneurfail-EmotionalRollerCoast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798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7643</TotalTime>
  <Words>1410</Words>
  <Application>Microsoft Macintosh PowerPoint</Application>
  <PresentationFormat>On-screen Show (4:3)</PresentationFormat>
  <Paragraphs>271</Paragraphs>
  <Slides>75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Nextension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Kelly</dc:creator>
  <cp:lastModifiedBy>Peter Kelly</cp:lastModifiedBy>
  <cp:revision>96</cp:revision>
  <cp:lastPrinted>2023-02-07T08:53:54Z</cp:lastPrinted>
  <dcterms:created xsi:type="dcterms:W3CDTF">2021-01-21T10:55:36Z</dcterms:created>
  <dcterms:modified xsi:type="dcterms:W3CDTF">2024-02-28T11:29:12Z</dcterms:modified>
</cp:coreProperties>
</file>