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61" r:id="rId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5055-FD50-4347-B3F5-EB2270884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B9125-0712-4E85-BE63-547B3CDE4E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13803-A8B4-40A0-93F7-C3C6C917B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26DDAE-EDF4-446C-B575-D0A58989B2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0A1392-42DD-4711-8B67-157E11BB3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34296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E6823-290A-4866-9DC9-004E47D4C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49BE4D-8279-4D75-AF5A-188E1A6FFC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460FB-7FC6-4E28-9445-E39BDB8FE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C93ED-2A49-43AB-949E-22B434350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CA83F-FBA2-4455-8C1F-EFB81838D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7910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9B763B-3473-4EBD-B7AE-A861EA4B47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C5B11-74DA-4028-8496-C39D290817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591C51-6018-4E3E-8536-3103CF486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8512-600C-4DDB-A529-7C8593BC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646E2-FF85-45DC-9ABF-F42D270A8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278473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2F2E9-8B6C-4DD5-BC75-6E74ACB6E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1DF7A-0A11-4491-8062-EE5C6B64C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83FD6C-5B30-4CCC-A50F-81AA17368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EFF81D-E538-4B00-AFB1-49668940A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511B29-6030-4C54-8987-535D24744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082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86F40-EEA3-4085-94B2-D09A8A96F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14F77-6919-4723-8979-13AEE4DDD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7E08AA-1FD1-4BF6-AF84-C1A46115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8A512-3707-4EDC-AB6B-319243953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73E174-FDEC-4138-B803-BD1FEBB9C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7292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BE7CA-F7FE-4D12-B4C1-8A6AC739C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3AF206-9345-4952-A5B3-2B1EB9690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6B626E-148E-40C0-999F-D18D711FF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0AF83-264B-4E47-8520-4689010C5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BC150B-3612-41E7-AF69-CD93B60FC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5FCDF6-0EF3-4E35-A3D5-752D17340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70060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781F5-0669-4796-BDBF-6633EC6C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F9275-B0DD-4F4F-9FC8-4B60B0261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EB8B0C-E4D1-4F04-86DC-D54BF9292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57FA11-2C50-47E1-823A-76E9B928A5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ED3D2-F5A8-45D2-858F-131A3C86CB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01255F-7F2D-48D9-A507-2F4D87CFA0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73918B-75F1-4B7A-98A8-44185D673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76ECCC-85CC-4D6D-99F0-D9A47ABD0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831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EFB27-B71C-4317-9BC4-E1837E500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49CAE4-A750-4A69-B733-0177B912E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C9CC0C-E92A-484E-8776-EFBEB0B6E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213A3C-55F5-4ADC-B607-FBD315E56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29954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2F281C-6A4E-412C-9122-1AF9554FC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D66888-A661-47EE-B147-7D6FBAC4E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16EDB1-E884-4CAD-89D3-E822595D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085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C4C23-4EB9-449D-AE8C-D3F28D646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E1D1A9-E061-4D3D-9C2B-58E1EB00E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6E1EF-9815-4C4D-A100-839252C01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4B0755-CA58-4C39-9500-9C6C89176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0354A3-E96B-4B98-A2DB-52EEFF93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E06E67-5BE0-4A63-85F5-6873423D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5505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C669B-FDAB-4496-A567-731FB033E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E9A31-BE20-47A3-A2EB-EBF06B0B0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F38932-D9DC-419E-B60F-770B29705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AAD9A3-E4A3-471B-842C-63389AB79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CE7120-BD08-4E92-8ADA-CF7A7B376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8B754A-C782-4F5A-BAF5-45A491B09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80525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7EE10E-A296-44B2-A0C7-9F55E7029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3CF48-5781-4850-826C-171538DA0D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3309C-930F-401E-96CE-A10668E80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07536-848D-4549-A206-0F507D13EC01}" type="datetimeFigureOut">
              <a:rPr lang="LID4096" smtClean="0"/>
              <a:t>10/19/2021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1E108-E6F0-4281-B07C-C2BDDEE972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67756-FF0F-4B7E-BC4F-B8F163D80B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CE82E-438E-4A2D-90FC-A5F4B0CE93C7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17437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room, table&#10;&#10;Description automatically generated">
            <a:extLst>
              <a:ext uri="{FF2B5EF4-FFF2-40B4-BE49-F238E27FC236}">
                <a16:creationId xmlns:a16="http://schemas.microsoft.com/office/drawing/2014/main" id="{66CEA034-7D3A-4057-B04F-5A12A53B41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" b="2303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669A216-27D1-44C6-9A08-CE4CDA3852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Garamond" panose="02020404030301010803" pitchFamily="18" charset="0"/>
              </a:rPr>
              <a:t>Vaatetus</a:t>
            </a: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- ja </a:t>
            </a:r>
            <a:r>
              <a:rPr lang="en-US" dirty="0" err="1">
                <a:solidFill>
                  <a:srgbClr val="FFFFFF"/>
                </a:solidFill>
                <a:latin typeface="Garamond" panose="02020404030301010803" pitchFamily="18" charset="0"/>
              </a:rPr>
              <a:t>tekstiilisuunnittelun</a:t>
            </a:r>
            <a:r>
              <a:rPr lang="en-US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Garamond" panose="02020404030301010803" pitchFamily="18" charset="0"/>
              </a:rPr>
              <a:t>perusteet</a:t>
            </a:r>
            <a:endParaRPr lang="LID4096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322884-B884-4F88-AE4C-C46E6A7DC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aikataulu</a:t>
            </a:r>
            <a:endParaRPr lang="LID4096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7DEE72-4E00-4288-981C-8D0DC5A7641F}"/>
              </a:ext>
            </a:extLst>
          </p:cNvPr>
          <p:cNvSpPr txBox="1"/>
          <p:nvPr/>
        </p:nvSpPr>
        <p:spPr>
          <a:xfrm>
            <a:off x="254524" y="216816"/>
            <a:ext cx="21467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Aleksandra Hellberg, BA1, 2017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1066829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C3F3A-F435-43B0-AADD-D9E75021E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132" y="589175"/>
            <a:ext cx="6002110" cy="6016266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800"/>
              </a:spcAft>
            </a:pP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 3.11 9.15-17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Protojen valmistus, ompelimo</a:t>
            </a:r>
          </a:p>
          <a:p>
            <a:pPr>
              <a:spcAft>
                <a:spcPts val="800"/>
              </a:spcAft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08.11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.20 09:15-17:00 Protojen valmistus, kaavakolmio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 10.11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.20 09:15-17:00 Sovitukset</a:t>
            </a:r>
          </a:p>
          <a:p>
            <a:pPr>
              <a:spcAft>
                <a:spcPts val="800"/>
              </a:spcAft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11.11.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20 09:15-12:00, R102 tietokoneluokka Väre, Illustrator opetus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15.11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09:15-17:00 </a:t>
            </a:r>
            <a:r>
              <a:rPr lang="fi-FI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henkilökohtainen tutorointi, lopullisen toteutus </a:t>
            </a:r>
          </a:p>
          <a:p>
            <a:pPr>
              <a:spcAft>
                <a:spcPts val="800"/>
              </a:spcAft>
            </a:pP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 17.11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09:15-17:00 toteutus, ompelimo, vahvista jos tarvitset ompelimoa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viim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15.11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18.11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09:15-17:00 toteutus, ompelimo, vahvista jos tarvitset ompelimoa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viim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15.11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sz="1000" dirty="0"/>
          </a:p>
        </p:txBody>
      </p:sp>
      <p:pic>
        <p:nvPicPr>
          <p:cNvPr id="6" name="Picture 5" descr="A picture containing wall, sculpture&#10;&#10;Description automatically generated">
            <a:extLst>
              <a:ext uri="{FF2B5EF4-FFF2-40B4-BE49-F238E27FC236}">
                <a16:creationId xmlns:a16="http://schemas.microsoft.com/office/drawing/2014/main" id="{081193BB-67BB-491A-ADF6-0D46433770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DC8655-5D05-422D-ADD9-173D93660236}"/>
              </a:ext>
            </a:extLst>
          </p:cNvPr>
          <p:cNvSpPr txBox="1"/>
          <p:nvPr/>
        </p:nvSpPr>
        <p:spPr>
          <a:xfrm>
            <a:off x="7306408" y="6422781"/>
            <a:ext cx="17653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Risto Kirjonen, BA1, 2020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886381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3E4EC-AAA3-493A-AD00-C6479DC28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65" y="1267905"/>
            <a:ext cx="6002110" cy="447498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22.11 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9.15-17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Portfolio ja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presentaatio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 24.11</a:t>
            </a:r>
            <a:r>
              <a:rPr lang="fi-FI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9.15-17</a:t>
            </a:r>
            <a:r>
              <a:rPr lang="fi-FI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M01 - Y346 - Y346  Kandikeskus,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Line-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tutorointi pien ryhmät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2.12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9.15-17 toteutus, ompelimo, vahvista jos tarvitset ompelimoa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viim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22.11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8.12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9.15-17toteutus, ompelimo, vahvista jos tarvitset ompelimoa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viim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 22.11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 13.12 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09:15-12:00, F102 Väre, </a:t>
            </a:r>
            <a:r>
              <a:rPr lang="fi-FI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loppupresentaatio</a:t>
            </a:r>
            <a:r>
              <a:rPr lang="fi-FI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i-FI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ID4096" sz="1000" dirty="0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89741C36-B1ED-42C9-A181-A0AEFD78C3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31" r="12570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C0DA93-2CE8-47BC-A690-E9D1FC5CFDAC}"/>
              </a:ext>
            </a:extLst>
          </p:cNvPr>
          <p:cNvSpPr txBox="1"/>
          <p:nvPr/>
        </p:nvSpPr>
        <p:spPr>
          <a:xfrm>
            <a:off x="7240465" y="149469"/>
            <a:ext cx="18943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Appo</a:t>
            </a:r>
            <a:r>
              <a:rPr lang="en-US" sz="1200" dirty="0">
                <a:solidFill>
                  <a:schemeClr val="bg1"/>
                </a:solidFill>
              </a:rPr>
              <a:t> Törmänen,, BA1 2020</a:t>
            </a:r>
            <a:endParaRPr lang="LID4096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14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EA10FA-015A-4AAE-BE3F-FD0720B4A2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680" y="2405067"/>
            <a:ext cx="6002110" cy="3729034"/>
          </a:xfrm>
        </p:spPr>
        <p:txBody>
          <a:bodyPr>
            <a:normAutofit/>
          </a:bodyPr>
          <a:lstStyle/>
          <a:p>
            <a:pPr>
              <a:spcAft>
                <a:spcPts val="800"/>
              </a:spcAft>
            </a:pP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 14.12 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09:15-12:00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Denim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osuus,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online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 15.12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09:15-17:00, Clo3D</a:t>
            </a:r>
          </a:p>
          <a:p>
            <a:pPr>
              <a:spcAft>
                <a:spcPts val="800"/>
              </a:spcAft>
            </a:pP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fi-FI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16.12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09:15-12:00 Q202 Väre </a:t>
            </a:r>
            <a:r>
              <a:rPr lang="fi-FI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Denim</a:t>
            </a:r>
            <a:r>
              <a:rPr lang="fi-FI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osuus </a:t>
            </a:r>
            <a:endParaRPr lang="fi-FI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i-FI" sz="2000" dirty="0">
              <a:latin typeface="Garamond" panose="02020404030301010803" pitchFamily="18" charset="0"/>
            </a:endParaRPr>
          </a:p>
        </p:txBody>
      </p:sp>
      <p:pic>
        <p:nvPicPr>
          <p:cNvPr id="5" name="Picture 4" descr="A picture containing photo, striped, wearing, standing&#10;&#10;Description automatically generated">
            <a:extLst>
              <a:ext uri="{FF2B5EF4-FFF2-40B4-BE49-F238E27FC236}">
                <a16:creationId xmlns:a16="http://schemas.microsoft.com/office/drawing/2014/main" id="{834BDC4E-A3CF-4FD1-A733-BDA04A3258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5"/>
          <a:stretch/>
        </p:blipFill>
        <p:spPr>
          <a:xfrm>
            <a:off x="7199440" y="10"/>
            <a:ext cx="4992560" cy="6857990"/>
          </a:xfrm>
          <a:prstGeom prst="rect">
            <a:avLst/>
          </a:prstGeom>
          <a:effectLst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1344BB-A1C1-4237-B1BB-DCF72394D068}"/>
              </a:ext>
            </a:extLst>
          </p:cNvPr>
          <p:cNvSpPr txBox="1"/>
          <p:nvPr/>
        </p:nvSpPr>
        <p:spPr>
          <a:xfrm>
            <a:off x="7411915" y="6479931"/>
            <a:ext cx="1644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Yoonsik Kim, BA1, 2019</a:t>
            </a:r>
            <a:endParaRPr lang="LID4096" sz="1200" dirty="0"/>
          </a:p>
        </p:txBody>
      </p:sp>
    </p:spTree>
    <p:extLst>
      <p:ext uri="{BB962C8B-B14F-4D97-AF65-F5344CB8AC3E}">
        <p14:creationId xmlns:p14="http://schemas.microsoft.com/office/powerpoint/2010/main" val="4126548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38867</TotalTime>
  <Words>171</Words>
  <Application>Microsoft Office PowerPoint</Application>
  <PresentationFormat>Widescreen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Garamond</vt:lpstr>
      <vt:lpstr>Office Theme</vt:lpstr>
      <vt:lpstr>Vaatetus- ja tekstiilisuunnittelun perusteet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Vaatetus- ja tekstiilisuunnittelun perusteet</dc:title>
  <dc:creator>Hyötyläinen Ilona</dc:creator>
  <cp:lastModifiedBy>Hyötyläinen Ilona</cp:lastModifiedBy>
  <cp:revision>21</cp:revision>
  <dcterms:created xsi:type="dcterms:W3CDTF">2020-09-04T13:27:29Z</dcterms:created>
  <dcterms:modified xsi:type="dcterms:W3CDTF">2021-11-01T09:42:07Z</dcterms:modified>
</cp:coreProperties>
</file>