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</p:sldMasterIdLst>
  <p:notesMasterIdLst>
    <p:notesMasterId r:id="rId11"/>
  </p:notesMasterIdLst>
  <p:sldIdLst>
    <p:sldId id="280" r:id="rId3"/>
    <p:sldId id="281" r:id="rId4"/>
    <p:sldId id="274" r:id="rId5"/>
    <p:sldId id="282" r:id="rId6"/>
    <p:sldId id="275" r:id="rId7"/>
    <p:sldId id="277" r:id="rId8"/>
    <p:sldId id="278" r:id="rId9"/>
    <p:sldId id="279" r:id="rId10"/>
  </p:sldIdLst>
  <p:sldSz cx="9144000" cy="6858000" type="screen4x3"/>
  <p:notesSz cx="6742113" cy="987425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25E9B2-2CB1-4B69-8F09-7EBEF938D78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2A4BE8AF-2A21-489C-B402-BA7DF525B3F4}">
      <dgm:prSet/>
      <dgm:spPr/>
      <dgm:t>
        <a:bodyPr/>
        <a:lstStyle/>
        <a:p>
          <a:pPr rtl="0"/>
          <a:r>
            <a:rPr lang="en-US" b="1" smtClean="0"/>
            <a:t>Slide sets:</a:t>
          </a:r>
          <a:r>
            <a:rPr lang="en-US" smtClean="0"/>
            <a:t> 14, 14a,15</a:t>
          </a:r>
          <a:endParaRPr lang="fi-FI"/>
        </a:p>
      </dgm:t>
    </dgm:pt>
    <dgm:pt modelId="{E7813E9A-C030-4BB5-8EA8-39F9D8B085C3}" type="parTrans" cxnId="{57620B39-2695-4685-98EE-45C289B2092B}">
      <dgm:prSet/>
      <dgm:spPr/>
      <dgm:t>
        <a:bodyPr/>
        <a:lstStyle/>
        <a:p>
          <a:endParaRPr lang="fi-FI"/>
        </a:p>
      </dgm:t>
    </dgm:pt>
    <dgm:pt modelId="{7E54934C-737F-410A-848D-5FABB4F1A31A}" type="sibTrans" cxnId="{57620B39-2695-4685-98EE-45C289B2092B}">
      <dgm:prSet/>
      <dgm:spPr/>
      <dgm:t>
        <a:bodyPr/>
        <a:lstStyle/>
        <a:p>
          <a:endParaRPr lang="fi-FI"/>
        </a:p>
      </dgm:t>
    </dgm:pt>
    <dgm:pt modelId="{7A570073-5182-47D1-B1D3-25F7C57C3AE3}" type="pres">
      <dgm:prSet presAssocID="{8225E9B2-2CB1-4B69-8F09-7EBEF938D78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6F7AC514-B146-4D88-9EF1-2A49A9371B0F}" type="pres">
      <dgm:prSet presAssocID="{2A4BE8AF-2A21-489C-B402-BA7DF525B3F4}" presName="horFlow" presStyleCnt="0"/>
      <dgm:spPr/>
    </dgm:pt>
    <dgm:pt modelId="{4917805E-2342-4D46-B4F7-CBCB523EDBFF}" type="pres">
      <dgm:prSet presAssocID="{2A4BE8AF-2A21-489C-B402-BA7DF525B3F4}" presName="bigChev" presStyleLbl="node1" presStyleIdx="0" presStyleCnt="1"/>
      <dgm:spPr/>
      <dgm:t>
        <a:bodyPr/>
        <a:lstStyle/>
        <a:p>
          <a:endParaRPr lang="fi-FI"/>
        </a:p>
      </dgm:t>
    </dgm:pt>
  </dgm:ptLst>
  <dgm:cxnLst>
    <dgm:cxn modelId="{08EBB12C-F826-4E45-8528-DC3508E64A6D}" type="presOf" srcId="{2A4BE8AF-2A21-489C-B402-BA7DF525B3F4}" destId="{4917805E-2342-4D46-B4F7-CBCB523EDBFF}" srcOrd="0" destOrd="0" presId="urn:microsoft.com/office/officeart/2005/8/layout/lProcess3"/>
    <dgm:cxn modelId="{57620B39-2695-4685-98EE-45C289B2092B}" srcId="{8225E9B2-2CB1-4B69-8F09-7EBEF938D78F}" destId="{2A4BE8AF-2A21-489C-B402-BA7DF525B3F4}" srcOrd="0" destOrd="0" parTransId="{E7813E9A-C030-4BB5-8EA8-39F9D8B085C3}" sibTransId="{7E54934C-737F-410A-848D-5FABB4F1A31A}"/>
    <dgm:cxn modelId="{A6BFC90C-B643-4122-89D6-1AA0785E5EDB}" type="presOf" srcId="{8225E9B2-2CB1-4B69-8F09-7EBEF938D78F}" destId="{7A570073-5182-47D1-B1D3-25F7C57C3AE3}" srcOrd="0" destOrd="0" presId="urn:microsoft.com/office/officeart/2005/8/layout/lProcess3"/>
    <dgm:cxn modelId="{6231B24F-8D65-418E-B3FA-2C7ABA6C7542}" type="presParOf" srcId="{7A570073-5182-47D1-B1D3-25F7C57C3AE3}" destId="{6F7AC514-B146-4D88-9EF1-2A49A9371B0F}" srcOrd="0" destOrd="0" presId="urn:microsoft.com/office/officeart/2005/8/layout/lProcess3"/>
    <dgm:cxn modelId="{988424D6-845A-4706-A547-658831C0A657}" type="presParOf" srcId="{6F7AC514-B146-4D88-9EF1-2A49A9371B0F}" destId="{4917805E-2342-4D46-B4F7-CBCB523EDBFF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7E770F-076A-402B-AD8A-E90C3A171EB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7D964638-2796-49E0-AC56-3F890BC636A1}">
      <dgm:prSet/>
      <dgm:spPr/>
      <dgm:t>
        <a:bodyPr/>
        <a:lstStyle/>
        <a:p>
          <a:pPr rtl="0"/>
          <a:r>
            <a:rPr lang="fi-FI" smtClean="0"/>
            <a:t>Please account for the: </a:t>
          </a:r>
          <a:endParaRPr lang="fi-FI"/>
        </a:p>
      </dgm:t>
    </dgm:pt>
    <dgm:pt modelId="{7048AEED-247E-4968-8C4C-7B78C98C9078}" type="parTrans" cxnId="{8AD1C195-1978-4ACD-B88E-58EC78F5C67F}">
      <dgm:prSet/>
      <dgm:spPr/>
      <dgm:t>
        <a:bodyPr/>
        <a:lstStyle/>
        <a:p>
          <a:endParaRPr lang="fi-FI"/>
        </a:p>
      </dgm:t>
    </dgm:pt>
    <dgm:pt modelId="{980ABFFF-F708-470D-9390-26D9B8E7E693}" type="sibTrans" cxnId="{8AD1C195-1978-4ACD-B88E-58EC78F5C67F}">
      <dgm:prSet/>
      <dgm:spPr/>
      <dgm:t>
        <a:bodyPr/>
        <a:lstStyle/>
        <a:p>
          <a:endParaRPr lang="fi-FI"/>
        </a:p>
      </dgm:t>
    </dgm:pt>
    <dgm:pt modelId="{03520ED7-61DC-41B6-8A2D-172FD479C2F2}">
      <dgm:prSet/>
      <dgm:spPr/>
      <dgm:t>
        <a:bodyPr/>
        <a:lstStyle/>
        <a:p>
          <a:pPr rtl="0"/>
          <a:r>
            <a:rPr lang="en-US" dirty="0" smtClean="0">
              <a:effectLst/>
              <a:latin typeface="Times New Roman"/>
              <a:ea typeface="Times New Roman"/>
            </a:rPr>
            <a:t>Types of corporate acquisitions and reorganizations </a:t>
          </a:r>
          <a:endParaRPr lang="fi-FI" dirty="0"/>
        </a:p>
      </dgm:t>
    </dgm:pt>
    <dgm:pt modelId="{88B72331-1EB3-4CA6-9DC5-7F28B32B1860}" type="parTrans" cxnId="{17750A84-4425-4C88-A0C7-BAE28A17D7CF}">
      <dgm:prSet/>
      <dgm:spPr/>
      <dgm:t>
        <a:bodyPr/>
        <a:lstStyle/>
        <a:p>
          <a:endParaRPr lang="fi-FI"/>
        </a:p>
      </dgm:t>
    </dgm:pt>
    <dgm:pt modelId="{5AE9377B-0F10-477A-8910-BC8E198A3AAC}" type="sibTrans" cxnId="{17750A84-4425-4C88-A0C7-BAE28A17D7CF}">
      <dgm:prSet/>
      <dgm:spPr/>
      <dgm:t>
        <a:bodyPr/>
        <a:lstStyle/>
        <a:p>
          <a:endParaRPr lang="fi-FI"/>
        </a:p>
      </dgm:t>
    </dgm:pt>
    <dgm:pt modelId="{89A2BE89-F88D-43D5-86AE-CC55BBF950CB}">
      <dgm:prSet/>
      <dgm:spPr/>
      <dgm:t>
        <a:bodyPr/>
        <a:lstStyle/>
        <a:p>
          <a:r>
            <a:rPr lang="en-US" dirty="0" smtClean="0">
              <a:effectLst/>
              <a:latin typeface="Times New Roman"/>
              <a:ea typeface="Times New Roman"/>
            </a:rPr>
            <a:t>Structures of international markets regulation </a:t>
          </a:r>
          <a:endParaRPr lang="fi-FI" dirty="0">
            <a:effectLst/>
            <a:latin typeface="Times New Roman"/>
            <a:ea typeface="Times New Roman"/>
          </a:endParaRPr>
        </a:p>
      </dgm:t>
    </dgm:pt>
    <dgm:pt modelId="{1C0E4451-DD5A-4F17-9E74-676635994D68}" type="parTrans" cxnId="{12256C4E-A69C-41B4-A86A-11943905B78E}">
      <dgm:prSet/>
      <dgm:spPr/>
      <dgm:t>
        <a:bodyPr/>
        <a:lstStyle/>
        <a:p>
          <a:endParaRPr lang="fi-FI"/>
        </a:p>
      </dgm:t>
    </dgm:pt>
    <dgm:pt modelId="{A90FA1BA-A3C3-4C50-B737-C524411EC1CE}" type="sibTrans" cxnId="{12256C4E-A69C-41B4-A86A-11943905B78E}">
      <dgm:prSet/>
      <dgm:spPr/>
      <dgm:t>
        <a:bodyPr/>
        <a:lstStyle/>
        <a:p>
          <a:endParaRPr lang="fi-FI"/>
        </a:p>
      </dgm:t>
    </dgm:pt>
    <dgm:pt modelId="{4BBAA854-C89C-486B-95A9-EBE23AC9D0D1}">
      <dgm:prSet/>
      <dgm:spPr/>
      <dgm:t>
        <a:bodyPr/>
        <a:lstStyle/>
        <a:p>
          <a:r>
            <a:rPr lang="en-US" dirty="0" smtClean="0">
              <a:effectLst/>
              <a:latin typeface="Times New Roman"/>
              <a:ea typeface="Times New Roman"/>
            </a:rPr>
            <a:t>Impact of </a:t>
          </a:r>
          <a:endParaRPr lang="fi-FI" dirty="0">
            <a:effectLst/>
            <a:latin typeface="Times New Roman"/>
            <a:ea typeface="Times New Roman"/>
          </a:endParaRPr>
        </a:p>
      </dgm:t>
    </dgm:pt>
    <dgm:pt modelId="{CC53AB19-8006-449F-AB6F-E4EBDCA5A042}" type="parTrans" cxnId="{52FB3039-0390-44B8-AB62-AF91F42EA9F3}">
      <dgm:prSet/>
      <dgm:spPr/>
      <dgm:t>
        <a:bodyPr/>
        <a:lstStyle/>
        <a:p>
          <a:endParaRPr lang="fi-FI"/>
        </a:p>
      </dgm:t>
    </dgm:pt>
    <dgm:pt modelId="{9D858CC2-6A35-4A42-B5CF-429078005B69}" type="sibTrans" cxnId="{52FB3039-0390-44B8-AB62-AF91F42EA9F3}">
      <dgm:prSet/>
      <dgm:spPr/>
      <dgm:t>
        <a:bodyPr/>
        <a:lstStyle/>
        <a:p>
          <a:endParaRPr lang="fi-FI"/>
        </a:p>
      </dgm:t>
    </dgm:pt>
    <dgm:pt modelId="{D797250D-790E-4973-A823-4E91C5D94A75}">
      <dgm:prSet/>
      <dgm:spPr/>
      <dgm:t>
        <a:bodyPr/>
        <a:lstStyle/>
        <a:p>
          <a:r>
            <a:rPr lang="en-US" dirty="0" smtClean="0">
              <a:effectLst/>
              <a:latin typeface="Times New Roman"/>
              <a:ea typeface="Times New Roman"/>
            </a:rPr>
            <a:t>company law </a:t>
          </a:r>
          <a:endParaRPr lang="fi-FI" dirty="0">
            <a:effectLst/>
            <a:latin typeface="Times New Roman"/>
            <a:ea typeface="Times New Roman"/>
          </a:endParaRPr>
        </a:p>
      </dgm:t>
    </dgm:pt>
    <dgm:pt modelId="{439C056A-BA62-4548-892E-C4FA429290B9}" type="parTrans" cxnId="{3040AD1E-CDF4-4A72-80F9-18AE1B3238E2}">
      <dgm:prSet/>
      <dgm:spPr/>
      <dgm:t>
        <a:bodyPr/>
        <a:lstStyle/>
        <a:p>
          <a:endParaRPr lang="fi-FI"/>
        </a:p>
      </dgm:t>
    </dgm:pt>
    <dgm:pt modelId="{C314A2B3-2BEE-4595-8430-5096DEDC31DE}" type="sibTrans" cxnId="{3040AD1E-CDF4-4A72-80F9-18AE1B3238E2}">
      <dgm:prSet/>
      <dgm:spPr/>
      <dgm:t>
        <a:bodyPr/>
        <a:lstStyle/>
        <a:p>
          <a:endParaRPr lang="fi-FI"/>
        </a:p>
      </dgm:t>
    </dgm:pt>
    <dgm:pt modelId="{26000FA4-10E8-438F-82A8-4FFF1988E66E}">
      <dgm:prSet/>
      <dgm:spPr/>
      <dgm:t>
        <a:bodyPr/>
        <a:lstStyle/>
        <a:p>
          <a:r>
            <a:rPr lang="en-US" dirty="0" smtClean="0">
              <a:effectLst/>
              <a:latin typeface="Times New Roman"/>
              <a:ea typeface="Times New Roman"/>
            </a:rPr>
            <a:t>competition and consumer law </a:t>
          </a:r>
          <a:endParaRPr lang="fi-FI" dirty="0">
            <a:effectLst/>
            <a:latin typeface="Times New Roman"/>
            <a:ea typeface="Times New Roman"/>
          </a:endParaRPr>
        </a:p>
      </dgm:t>
    </dgm:pt>
    <dgm:pt modelId="{DA42A6C8-58ED-4616-8A97-259DD63285DA}" type="parTrans" cxnId="{773E89E9-A7AF-4D33-A7F2-B96DEC4A93DD}">
      <dgm:prSet/>
      <dgm:spPr/>
      <dgm:t>
        <a:bodyPr/>
        <a:lstStyle/>
        <a:p>
          <a:endParaRPr lang="fi-FI"/>
        </a:p>
      </dgm:t>
    </dgm:pt>
    <dgm:pt modelId="{4262D2FC-AF97-4E35-8357-F9E6F63DFF2B}" type="sibTrans" cxnId="{773E89E9-A7AF-4D33-A7F2-B96DEC4A93DD}">
      <dgm:prSet/>
      <dgm:spPr/>
      <dgm:t>
        <a:bodyPr/>
        <a:lstStyle/>
        <a:p>
          <a:endParaRPr lang="fi-FI"/>
        </a:p>
      </dgm:t>
    </dgm:pt>
    <dgm:pt modelId="{BF4401F6-92E9-473C-BED6-35DDAEDD1D11}">
      <dgm:prSet/>
      <dgm:spPr/>
      <dgm:t>
        <a:bodyPr/>
        <a:lstStyle/>
        <a:p>
          <a:r>
            <a:rPr lang="en-US" dirty="0" smtClean="0">
              <a:effectLst/>
              <a:latin typeface="Times New Roman"/>
              <a:ea typeface="Times New Roman"/>
            </a:rPr>
            <a:t>contract law </a:t>
          </a:r>
          <a:endParaRPr lang="fi-FI" dirty="0">
            <a:effectLst/>
            <a:latin typeface="Times New Roman"/>
            <a:ea typeface="Times New Roman"/>
          </a:endParaRPr>
        </a:p>
      </dgm:t>
    </dgm:pt>
    <dgm:pt modelId="{93D3B2DF-F7ED-4A10-8CB3-21D177A68486}" type="parTrans" cxnId="{08C667D8-C3B8-4B54-9C6D-F85E20F608F3}">
      <dgm:prSet/>
      <dgm:spPr/>
      <dgm:t>
        <a:bodyPr/>
        <a:lstStyle/>
        <a:p>
          <a:endParaRPr lang="fi-FI"/>
        </a:p>
      </dgm:t>
    </dgm:pt>
    <dgm:pt modelId="{56B988A1-7C29-47E4-BF30-1558FF46D3CF}" type="sibTrans" cxnId="{08C667D8-C3B8-4B54-9C6D-F85E20F608F3}">
      <dgm:prSet/>
      <dgm:spPr/>
      <dgm:t>
        <a:bodyPr/>
        <a:lstStyle/>
        <a:p>
          <a:endParaRPr lang="fi-FI"/>
        </a:p>
      </dgm:t>
    </dgm:pt>
    <dgm:pt modelId="{E053BA57-399E-4402-8A2C-D8E30E0C54CF}">
      <dgm:prSet/>
      <dgm:spPr/>
      <dgm:t>
        <a:bodyPr/>
        <a:lstStyle/>
        <a:p>
          <a:r>
            <a:rPr lang="en-US" dirty="0" smtClean="0">
              <a:effectLst/>
              <a:latin typeface="Times New Roman"/>
              <a:ea typeface="Times New Roman"/>
            </a:rPr>
            <a:t>Legal means of establishing abroad and market strategies</a:t>
          </a:r>
          <a:endParaRPr lang="fi-FI" dirty="0">
            <a:effectLst/>
            <a:latin typeface="Times New Roman"/>
            <a:ea typeface="Times New Roman"/>
          </a:endParaRPr>
        </a:p>
      </dgm:t>
    </dgm:pt>
    <dgm:pt modelId="{B4A189B8-B623-4876-A979-93A5182C9CCD}" type="parTrans" cxnId="{75E53C5C-99CC-45EB-A378-836A5A3D57E8}">
      <dgm:prSet/>
      <dgm:spPr/>
      <dgm:t>
        <a:bodyPr/>
        <a:lstStyle/>
        <a:p>
          <a:endParaRPr lang="fi-FI"/>
        </a:p>
      </dgm:t>
    </dgm:pt>
    <dgm:pt modelId="{C3EB2B1B-A0A6-4D57-9555-892295B944D8}" type="sibTrans" cxnId="{75E53C5C-99CC-45EB-A378-836A5A3D57E8}">
      <dgm:prSet/>
      <dgm:spPr/>
      <dgm:t>
        <a:bodyPr/>
        <a:lstStyle/>
        <a:p>
          <a:endParaRPr lang="fi-FI"/>
        </a:p>
      </dgm:t>
    </dgm:pt>
    <dgm:pt modelId="{1E97D7A2-0A28-4080-B682-7C5B01C3863F}">
      <dgm:prSet/>
      <dgm:spPr/>
      <dgm:t>
        <a:bodyPr/>
        <a:lstStyle/>
        <a:p>
          <a:r>
            <a:rPr lang="fi-FI" dirty="0" err="1" smtClean="0">
              <a:effectLst/>
              <a:latin typeface="Times New Roman"/>
              <a:ea typeface="Times New Roman"/>
            </a:rPr>
            <a:t>securities</a:t>
          </a:r>
          <a:r>
            <a:rPr lang="fi-FI" dirty="0" smtClean="0">
              <a:effectLst/>
              <a:latin typeface="Times New Roman"/>
              <a:ea typeface="Times New Roman"/>
            </a:rPr>
            <a:t> </a:t>
          </a:r>
          <a:r>
            <a:rPr lang="fi-FI" dirty="0" err="1" smtClean="0">
              <a:effectLst/>
              <a:latin typeface="Times New Roman"/>
              <a:ea typeface="Times New Roman"/>
            </a:rPr>
            <a:t>markets</a:t>
          </a:r>
          <a:r>
            <a:rPr lang="fi-FI" dirty="0" smtClean="0">
              <a:effectLst/>
              <a:latin typeface="Times New Roman"/>
              <a:ea typeface="Times New Roman"/>
            </a:rPr>
            <a:t> </a:t>
          </a:r>
          <a:r>
            <a:rPr lang="fi-FI" dirty="0" err="1" smtClean="0">
              <a:effectLst/>
              <a:latin typeface="Times New Roman"/>
              <a:ea typeface="Times New Roman"/>
            </a:rPr>
            <a:t>law</a:t>
          </a:r>
          <a:endParaRPr lang="fi-FI" dirty="0">
            <a:effectLst/>
            <a:latin typeface="Times New Roman"/>
            <a:ea typeface="Times New Roman"/>
          </a:endParaRPr>
        </a:p>
      </dgm:t>
    </dgm:pt>
    <dgm:pt modelId="{FDB40F1A-C456-4A39-876D-391D81F54E13}" type="parTrans" cxnId="{10598588-EFA7-48C4-A214-E9B24188A2EC}">
      <dgm:prSet/>
      <dgm:spPr/>
      <dgm:t>
        <a:bodyPr/>
        <a:lstStyle/>
        <a:p>
          <a:endParaRPr lang="fi-FI"/>
        </a:p>
      </dgm:t>
    </dgm:pt>
    <dgm:pt modelId="{C3FE55E3-6BB3-471C-8050-8403DE995402}" type="sibTrans" cxnId="{10598588-EFA7-48C4-A214-E9B24188A2EC}">
      <dgm:prSet/>
      <dgm:spPr/>
      <dgm:t>
        <a:bodyPr/>
        <a:lstStyle/>
        <a:p>
          <a:endParaRPr lang="fi-FI"/>
        </a:p>
      </dgm:t>
    </dgm:pt>
    <dgm:pt modelId="{3053CDB4-6DCD-4EA9-8216-70DD4CC499F1}">
      <dgm:prSet/>
      <dgm:spPr/>
      <dgm:t>
        <a:bodyPr/>
        <a:lstStyle/>
        <a:p>
          <a:r>
            <a:rPr lang="en-US" dirty="0" smtClean="0">
              <a:effectLst/>
              <a:latin typeface="Times New Roman"/>
              <a:ea typeface="Times New Roman"/>
            </a:rPr>
            <a:t>IPR law  </a:t>
          </a:r>
          <a:endParaRPr lang="fi-FI" dirty="0">
            <a:effectLst/>
            <a:latin typeface="Times New Roman"/>
            <a:ea typeface="Times New Roman"/>
          </a:endParaRPr>
        </a:p>
      </dgm:t>
    </dgm:pt>
    <dgm:pt modelId="{7E791A5F-4C9B-40A4-8BE3-98F9725A4461}" type="parTrans" cxnId="{27CA4C04-4CD5-48C0-A00C-CCE6CCFD2B0C}">
      <dgm:prSet/>
      <dgm:spPr/>
      <dgm:t>
        <a:bodyPr/>
        <a:lstStyle/>
        <a:p>
          <a:endParaRPr lang="fi-FI"/>
        </a:p>
      </dgm:t>
    </dgm:pt>
    <dgm:pt modelId="{C9439358-D888-4924-BCA3-795FDE41ECDB}" type="sibTrans" cxnId="{27CA4C04-4CD5-48C0-A00C-CCE6CCFD2B0C}">
      <dgm:prSet/>
      <dgm:spPr/>
      <dgm:t>
        <a:bodyPr/>
        <a:lstStyle/>
        <a:p>
          <a:endParaRPr lang="fi-FI"/>
        </a:p>
      </dgm:t>
    </dgm:pt>
    <dgm:pt modelId="{2C0D5A38-C3EA-4387-B133-60CE72D5ECF3}" type="pres">
      <dgm:prSet presAssocID="{5D7E770F-076A-402B-AD8A-E90C3A171EB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F60EB792-B77B-44D9-91AD-43E84C37487B}" type="pres">
      <dgm:prSet presAssocID="{7D964638-2796-49E0-AC56-3F890BC636A1}" presName="thickLine" presStyleLbl="alignNode1" presStyleIdx="0" presStyleCnt="1"/>
      <dgm:spPr/>
    </dgm:pt>
    <dgm:pt modelId="{0A7C32C5-70AD-49DA-A701-5F1A959B5A37}" type="pres">
      <dgm:prSet presAssocID="{7D964638-2796-49E0-AC56-3F890BC636A1}" presName="horz1" presStyleCnt="0"/>
      <dgm:spPr/>
    </dgm:pt>
    <dgm:pt modelId="{5ECF9449-1059-4894-8E67-A24772267AA0}" type="pres">
      <dgm:prSet presAssocID="{7D964638-2796-49E0-AC56-3F890BC636A1}" presName="tx1" presStyleLbl="revTx" presStyleIdx="0" presStyleCnt="10"/>
      <dgm:spPr/>
      <dgm:t>
        <a:bodyPr/>
        <a:lstStyle/>
        <a:p>
          <a:endParaRPr lang="fi-FI"/>
        </a:p>
      </dgm:t>
    </dgm:pt>
    <dgm:pt modelId="{831BF209-E54F-4BD6-A0DB-EF04CE53F726}" type="pres">
      <dgm:prSet presAssocID="{7D964638-2796-49E0-AC56-3F890BC636A1}" presName="vert1" presStyleCnt="0"/>
      <dgm:spPr/>
    </dgm:pt>
    <dgm:pt modelId="{44B149BF-1284-429E-AB74-D53149BBA06C}" type="pres">
      <dgm:prSet presAssocID="{03520ED7-61DC-41B6-8A2D-172FD479C2F2}" presName="vertSpace2a" presStyleCnt="0"/>
      <dgm:spPr/>
    </dgm:pt>
    <dgm:pt modelId="{5207319F-5BEB-4CA1-B2AE-6C62CFFD19F8}" type="pres">
      <dgm:prSet presAssocID="{03520ED7-61DC-41B6-8A2D-172FD479C2F2}" presName="horz2" presStyleCnt="0"/>
      <dgm:spPr/>
    </dgm:pt>
    <dgm:pt modelId="{7ACB31AD-C363-4C45-B62D-79F3BB24E560}" type="pres">
      <dgm:prSet presAssocID="{03520ED7-61DC-41B6-8A2D-172FD479C2F2}" presName="horzSpace2" presStyleCnt="0"/>
      <dgm:spPr/>
    </dgm:pt>
    <dgm:pt modelId="{14C69CD3-1C62-434F-ABD5-23250093BD16}" type="pres">
      <dgm:prSet presAssocID="{03520ED7-61DC-41B6-8A2D-172FD479C2F2}" presName="tx2" presStyleLbl="revTx" presStyleIdx="1" presStyleCnt="10"/>
      <dgm:spPr/>
      <dgm:t>
        <a:bodyPr/>
        <a:lstStyle/>
        <a:p>
          <a:endParaRPr lang="fi-FI"/>
        </a:p>
      </dgm:t>
    </dgm:pt>
    <dgm:pt modelId="{D351FFE2-0350-43B2-9ABE-D19EFF81393C}" type="pres">
      <dgm:prSet presAssocID="{03520ED7-61DC-41B6-8A2D-172FD479C2F2}" presName="vert2" presStyleCnt="0"/>
      <dgm:spPr/>
    </dgm:pt>
    <dgm:pt modelId="{CC759C7F-563F-4540-BA8F-5C8DC9875D44}" type="pres">
      <dgm:prSet presAssocID="{03520ED7-61DC-41B6-8A2D-172FD479C2F2}" presName="thinLine2b" presStyleLbl="callout" presStyleIdx="0" presStyleCnt="8"/>
      <dgm:spPr/>
    </dgm:pt>
    <dgm:pt modelId="{C3C09A97-EEFD-41A1-B13F-2A538F11805B}" type="pres">
      <dgm:prSet presAssocID="{03520ED7-61DC-41B6-8A2D-172FD479C2F2}" presName="vertSpace2b" presStyleCnt="0"/>
      <dgm:spPr/>
    </dgm:pt>
    <dgm:pt modelId="{1C0B476D-35F7-4FDE-A36D-52781A2971A6}" type="pres">
      <dgm:prSet presAssocID="{89A2BE89-F88D-43D5-86AE-CC55BBF950CB}" presName="horz2" presStyleCnt="0"/>
      <dgm:spPr/>
    </dgm:pt>
    <dgm:pt modelId="{6E980188-08FF-444C-B81B-B0F6F4ADD854}" type="pres">
      <dgm:prSet presAssocID="{89A2BE89-F88D-43D5-86AE-CC55BBF950CB}" presName="horzSpace2" presStyleCnt="0"/>
      <dgm:spPr/>
    </dgm:pt>
    <dgm:pt modelId="{822E75C3-5135-4EB5-A9F7-271BE81F81E3}" type="pres">
      <dgm:prSet presAssocID="{89A2BE89-F88D-43D5-86AE-CC55BBF950CB}" presName="tx2" presStyleLbl="revTx" presStyleIdx="2" presStyleCnt="10"/>
      <dgm:spPr/>
      <dgm:t>
        <a:bodyPr/>
        <a:lstStyle/>
        <a:p>
          <a:endParaRPr lang="fi-FI"/>
        </a:p>
      </dgm:t>
    </dgm:pt>
    <dgm:pt modelId="{1EA0B538-B565-4BC6-893A-4413195C6D39}" type="pres">
      <dgm:prSet presAssocID="{89A2BE89-F88D-43D5-86AE-CC55BBF950CB}" presName="vert2" presStyleCnt="0"/>
      <dgm:spPr/>
    </dgm:pt>
    <dgm:pt modelId="{93EC38CE-B07D-43E0-8C3D-6E75F3FF3209}" type="pres">
      <dgm:prSet presAssocID="{89A2BE89-F88D-43D5-86AE-CC55BBF950CB}" presName="thinLine2b" presStyleLbl="callout" presStyleIdx="1" presStyleCnt="8"/>
      <dgm:spPr/>
    </dgm:pt>
    <dgm:pt modelId="{6CB46026-D67B-408C-AEA1-B3EFE3480E1B}" type="pres">
      <dgm:prSet presAssocID="{89A2BE89-F88D-43D5-86AE-CC55BBF950CB}" presName="vertSpace2b" presStyleCnt="0"/>
      <dgm:spPr/>
    </dgm:pt>
    <dgm:pt modelId="{FEA9695B-0B46-4A8C-B141-D83AC6EDA639}" type="pres">
      <dgm:prSet presAssocID="{4BBAA854-C89C-486B-95A9-EBE23AC9D0D1}" presName="horz2" presStyleCnt="0"/>
      <dgm:spPr/>
    </dgm:pt>
    <dgm:pt modelId="{06165360-9358-480D-A18A-361059F416B1}" type="pres">
      <dgm:prSet presAssocID="{4BBAA854-C89C-486B-95A9-EBE23AC9D0D1}" presName="horzSpace2" presStyleCnt="0"/>
      <dgm:spPr/>
    </dgm:pt>
    <dgm:pt modelId="{5706FAED-08E2-4AB2-BBC2-623A2F3F1D43}" type="pres">
      <dgm:prSet presAssocID="{4BBAA854-C89C-486B-95A9-EBE23AC9D0D1}" presName="tx2" presStyleLbl="revTx" presStyleIdx="3" presStyleCnt="10"/>
      <dgm:spPr/>
      <dgm:t>
        <a:bodyPr/>
        <a:lstStyle/>
        <a:p>
          <a:endParaRPr lang="fi-FI"/>
        </a:p>
      </dgm:t>
    </dgm:pt>
    <dgm:pt modelId="{39A1880C-A4FC-40B9-B8BA-E3600E4C6EA8}" type="pres">
      <dgm:prSet presAssocID="{4BBAA854-C89C-486B-95A9-EBE23AC9D0D1}" presName="vert2" presStyleCnt="0"/>
      <dgm:spPr/>
    </dgm:pt>
    <dgm:pt modelId="{0AF8AA8D-9DB4-4AC6-A785-67365F559DAA}" type="pres">
      <dgm:prSet presAssocID="{D797250D-790E-4973-A823-4E91C5D94A75}" presName="horz3" presStyleCnt="0"/>
      <dgm:spPr/>
    </dgm:pt>
    <dgm:pt modelId="{0F7C62D9-E776-49FB-BF0D-592760AE5AEA}" type="pres">
      <dgm:prSet presAssocID="{D797250D-790E-4973-A823-4E91C5D94A75}" presName="horzSpace3" presStyleCnt="0"/>
      <dgm:spPr/>
    </dgm:pt>
    <dgm:pt modelId="{EC030B6D-E98F-48EB-BDBC-DFD692BF04B3}" type="pres">
      <dgm:prSet presAssocID="{D797250D-790E-4973-A823-4E91C5D94A75}" presName="tx3" presStyleLbl="revTx" presStyleIdx="4" presStyleCnt="10"/>
      <dgm:spPr/>
      <dgm:t>
        <a:bodyPr/>
        <a:lstStyle/>
        <a:p>
          <a:endParaRPr lang="fi-FI"/>
        </a:p>
      </dgm:t>
    </dgm:pt>
    <dgm:pt modelId="{2E1C821F-FDE8-4376-BE6D-418FAC74CC89}" type="pres">
      <dgm:prSet presAssocID="{D797250D-790E-4973-A823-4E91C5D94A75}" presName="vert3" presStyleCnt="0"/>
      <dgm:spPr/>
    </dgm:pt>
    <dgm:pt modelId="{739B1AC6-E5DE-4097-9FB1-D281FF8FC9AC}" type="pres">
      <dgm:prSet presAssocID="{C314A2B3-2BEE-4595-8430-5096DEDC31DE}" presName="thinLine3" presStyleLbl="callout" presStyleIdx="2" presStyleCnt="8"/>
      <dgm:spPr/>
    </dgm:pt>
    <dgm:pt modelId="{F734A6BB-A5C4-421A-804E-B640B7FCBD22}" type="pres">
      <dgm:prSet presAssocID="{1E97D7A2-0A28-4080-B682-7C5B01C3863F}" presName="horz3" presStyleCnt="0"/>
      <dgm:spPr/>
    </dgm:pt>
    <dgm:pt modelId="{D9D9A425-7252-4551-9415-7E913B94BEB0}" type="pres">
      <dgm:prSet presAssocID="{1E97D7A2-0A28-4080-B682-7C5B01C3863F}" presName="horzSpace3" presStyleCnt="0"/>
      <dgm:spPr/>
    </dgm:pt>
    <dgm:pt modelId="{8670DD4C-EC47-42FA-82F3-C3693A6D59E9}" type="pres">
      <dgm:prSet presAssocID="{1E97D7A2-0A28-4080-B682-7C5B01C3863F}" presName="tx3" presStyleLbl="revTx" presStyleIdx="5" presStyleCnt="10"/>
      <dgm:spPr/>
      <dgm:t>
        <a:bodyPr/>
        <a:lstStyle/>
        <a:p>
          <a:endParaRPr lang="fi-FI"/>
        </a:p>
      </dgm:t>
    </dgm:pt>
    <dgm:pt modelId="{219F1DF9-DB71-4D4E-B3D9-9980E313F20B}" type="pres">
      <dgm:prSet presAssocID="{1E97D7A2-0A28-4080-B682-7C5B01C3863F}" presName="vert3" presStyleCnt="0"/>
      <dgm:spPr/>
    </dgm:pt>
    <dgm:pt modelId="{5F82B23E-AC94-42E3-B0DF-24DFB4210D2F}" type="pres">
      <dgm:prSet presAssocID="{C3FE55E3-6BB3-471C-8050-8403DE995402}" presName="thinLine3" presStyleLbl="callout" presStyleIdx="3" presStyleCnt="8"/>
      <dgm:spPr/>
    </dgm:pt>
    <dgm:pt modelId="{80BC55E6-0107-4088-9139-FF3A3A72FC19}" type="pres">
      <dgm:prSet presAssocID="{26000FA4-10E8-438F-82A8-4FFF1988E66E}" presName="horz3" presStyleCnt="0"/>
      <dgm:spPr/>
    </dgm:pt>
    <dgm:pt modelId="{973A51BD-48B0-4CB1-A09D-9708622119D4}" type="pres">
      <dgm:prSet presAssocID="{26000FA4-10E8-438F-82A8-4FFF1988E66E}" presName="horzSpace3" presStyleCnt="0"/>
      <dgm:spPr/>
    </dgm:pt>
    <dgm:pt modelId="{5F0357C9-6C13-4C92-A446-D2EF662316DB}" type="pres">
      <dgm:prSet presAssocID="{26000FA4-10E8-438F-82A8-4FFF1988E66E}" presName="tx3" presStyleLbl="revTx" presStyleIdx="6" presStyleCnt="10"/>
      <dgm:spPr/>
      <dgm:t>
        <a:bodyPr/>
        <a:lstStyle/>
        <a:p>
          <a:endParaRPr lang="fi-FI"/>
        </a:p>
      </dgm:t>
    </dgm:pt>
    <dgm:pt modelId="{64CA3923-F8A2-491C-95CE-DFAF1468D450}" type="pres">
      <dgm:prSet presAssocID="{26000FA4-10E8-438F-82A8-4FFF1988E66E}" presName="vert3" presStyleCnt="0"/>
      <dgm:spPr/>
    </dgm:pt>
    <dgm:pt modelId="{CACC58D4-C072-4387-A5F8-24685097C79B}" type="pres">
      <dgm:prSet presAssocID="{4262D2FC-AF97-4E35-8357-F9E6F63DFF2B}" presName="thinLine3" presStyleLbl="callout" presStyleIdx="4" presStyleCnt="8"/>
      <dgm:spPr/>
    </dgm:pt>
    <dgm:pt modelId="{98132BE4-648E-4F3A-92F7-226B130399A1}" type="pres">
      <dgm:prSet presAssocID="{BF4401F6-92E9-473C-BED6-35DDAEDD1D11}" presName="horz3" presStyleCnt="0"/>
      <dgm:spPr/>
    </dgm:pt>
    <dgm:pt modelId="{A876809D-D588-4DEA-B6B4-0FD12B973E4E}" type="pres">
      <dgm:prSet presAssocID="{BF4401F6-92E9-473C-BED6-35DDAEDD1D11}" presName="horzSpace3" presStyleCnt="0"/>
      <dgm:spPr/>
    </dgm:pt>
    <dgm:pt modelId="{0B08B550-99C8-45ED-8B68-93D933D39F84}" type="pres">
      <dgm:prSet presAssocID="{BF4401F6-92E9-473C-BED6-35DDAEDD1D11}" presName="tx3" presStyleLbl="revTx" presStyleIdx="7" presStyleCnt="10"/>
      <dgm:spPr/>
      <dgm:t>
        <a:bodyPr/>
        <a:lstStyle/>
        <a:p>
          <a:endParaRPr lang="fi-FI"/>
        </a:p>
      </dgm:t>
    </dgm:pt>
    <dgm:pt modelId="{8C08E982-9BB1-491F-8B7E-3001C740EF02}" type="pres">
      <dgm:prSet presAssocID="{BF4401F6-92E9-473C-BED6-35DDAEDD1D11}" presName="vert3" presStyleCnt="0"/>
      <dgm:spPr/>
    </dgm:pt>
    <dgm:pt modelId="{57052BBB-FB00-4D50-A441-CB4E58EE5074}" type="pres">
      <dgm:prSet presAssocID="{4BBAA854-C89C-486B-95A9-EBE23AC9D0D1}" presName="thinLine2b" presStyleLbl="callout" presStyleIdx="5" presStyleCnt="8"/>
      <dgm:spPr/>
    </dgm:pt>
    <dgm:pt modelId="{D4923809-754E-4A71-8AFB-AB115AA89909}" type="pres">
      <dgm:prSet presAssocID="{4BBAA854-C89C-486B-95A9-EBE23AC9D0D1}" presName="vertSpace2b" presStyleCnt="0"/>
      <dgm:spPr/>
    </dgm:pt>
    <dgm:pt modelId="{B23956E8-F71F-4947-A113-0D5D16ED7D28}" type="pres">
      <dgm:prSet presAssocID="{E053BA57-399E-4402-8A2C-D8E30E0C54CF}" presName="horz2" presStyleCnt="0"/>
      <dgm:spPr/>
    </dgm:pt>
    <dgm:pt modelId="{3D1E3F42-43E7-4401-8C12-2FD7DB08ABCB}" type="pres">
      <dgm:prSet presAssocID="{E053BA57-399E-4402-8A2C-D8E30E0C54CF}" presName="horzSpace2" presStyleCnt="0"/>
      <dgm:spPr/>
    </dgm:pt>
    <dgm:pt modelId="{833A8B83-99A3-4612-95B8-4998F3F11E5C}" type="pres">
      <dgm:prSet presAssocID="{E053BA57-399E-4402-8A2C-D8E30E0C54CF}" presName="tx2" presStyleLbl="revTx" presStyleIdx="8" presStyleCnt="10"/>
      <dgm:spPr/>
      <dgm:t>
        <a:bodyPr/>
        <a:lstStyle/>
        <a:p>
          <a:endParaRPr lang="fi-FI"/>
        </a:p>
      </dgm:t>
    </dgm:pt>
    <dgm:pt modelId="{C96F11C2-6F77-4D0B-8F29-76CF1542AFA2}" type="pres">
      <dgm:prSet presAssocID="{E053BA57-399E-4402-8A2C-D8E30E0C54CF}" presName="vert2" presStyleCnt="0"/>
      <dgm:spPr/>
    </dgm:pt>
    <dgm:pt modelId="{4FD9F807-3B2C-4D3B-A509-968E9E3EA473}" type="pres">
      <dgm:prSet presAssocID="{E053BA57-399E-4402-8A2C-D8E30E0C54CF}" presName="thinLine2b" presStyleLbl="callout" presStyleIdx="6" presStyleCnt="8"/>
      <dgm:spPr/>
    </dgm:pt>
    <dgm:pt modelId="{761AB728-8ABA-4F3E-8F26-A91303C71AF2}" type="pres">
      <dgm:prSet presAssocID="{E053BA57-399E-4402-8A2C-D8E30E0C54CF}" presName="vertSpace2b" presStyleCnt="0"/>
      <dgm:spPr/>
    </dgm:pt>
    <dgm:pt modelId="{3C444EC7-243D-4653-B1E2-031DA5740681}" type="pres">
      <dgm:prSet presAssocID="{3053CDB4-6DCD-4EA9-8216-70DD4CC499F1}" presName="horz2" presStyleCnt="0"/>
      <dgm:spPr/>
    </dgm:pt>
    <dgm:pt modelId="{B39001E3-4842-4F8A-B836-F9CA50554EB3}" type="pres">
      <dgm:prSet presAssocID="{3053CDB4-6DCD-4EA9-8216-70DD4CC499F1}" presName="horzSpace2" presStyleCnt="0"/>
      <dgm:spPr/>
    </dgm:pt>
    <dgm:pt modelId="{A965648B-C9BF-42C6-85E4-E1744A7D6039}" type="pres">
      <dgm:prSet presAssocID="{3053CDB4-6DCD-4EA9-8216-70DD4CC499F1}" presName="tx2" presStyleLbl="revTx" presStyleIdx="9" presStyleCnt="10"/>
      <dgm:spPr/>
      <dgm:t>
        <a:bodyPr/>
        <a:lstStyle/>
        <a:p>
          <a:endParaRPr lang="fi-FI"/>
        </a:p>
      </dgm:t>
    </dgm:pt>
    <dgm:pt modelId="{E18C7D4F-3945-4CBE-B767-B02756109F10}" type="pres">
      <dgm:prSet presAssocID="{3053CDB4-6DCD-4EA9-8216-70DD4CC499F1}" presName="vert2" presStyleCnt="0"/>
      <dgm:spPr/>
    </dgm:pt>
    <dgm:pt modelId="{DC474058-5C97-41E3-84E0-B564D9EAB51B}" type="pres">
      <dgm:prSet presAssocID="{3053CDB4-6DCD-4EA9-8216-70DD4CC499F1}" presName="thinLine2b" presStyleLbl="callout" presStyleIdx="7" presStyleCnt="8"/>
      <dgm:spPr/>
    </dgm:pt>
    <dgm:pt modelId="{3165A558-CC50-48BE-BCF9-708CE3859AD4}" type="pres">
      <dgm:prSet presAssocID="{3053CDB4-6DCD-4EA9-8216-70DD4CC499F1}" presName="vertSpace2b" presStyleCnt="0"/>
      <dgm:spPr/>
    </dgm:pt>
  </dgm:ptLst>
  <dgm:cxnLst>
    <dgm:cxn modelId="{306B0609-50EE-4FE3-917B-C4886B96C40A}" type="presOf" srcId="{89A2BE89-F88D-43D5-86AE-CC55BBF950CB}" destId="{822E75C3-5135-4EB5-A9F7-271BE81F81E3}" srcOrd="0" destOrd="0" presId="urn:microsoft.com/office/officeart/2008/layout/LinedList"/>
    <dgm:cxn modelId="{9B431B90-C6C3-4CCD-A67B-144948CC7254}" type="presOf" srcId="{E053BA57-399E-4402-8A2C-D8E30E0C54CF}" destId="{833A8B83-99A3-4612-95B8-4998F3F11E5C}" srcOrd="0" destOrd="0" presId="urn:microsoft.com/office/officeart/2008/layout/LinedList"/>
    <dgm:cxn modelId="{30706A13-B360-4169-8B69-BA1335EF8C03}" type="presOf" srcId="{D797250D-790E-4973-A823-4E91C5D94A75}" destId="{EC030B6D-E98F-48EB-BDBC-DFD692BF04B3}" srcOrd="0" destOrd="0" presId="urn:microsoft.com/office/officeart/2008/layout/LinedList"/>
    <dgm:cxn modelId="{773E89E9-A7AF-4D33-A7F2-B96DEC4A93DD}" srcId="{4BBAA854-C89C-486B-95A9-EBE23AC9D0D1}" destId="{26000FA4-10E8-438F-82A8-4FFF1988E66E}" srcOrd="2" destOrd="0" parTransId="{DA42A6C8-58ED-4616-8A97-259DD63285DA}" sibTransId="{4262D2FC-AF97-4E35-8357-F9E6F63DFF2B}"/>
    <dgm:cxn modelId="{AA233FFE-42D9-4C46-BCBF-A09BC79ADC96}" type="presOf" srcId="{26000FA4-10E8-438F-82A8-4FFF1988E66E}" destId="{5F0357C9-6C13-4C92-A446-D2EF662316DB}" srcOrd="0" destOrd="0" presId="urn:microsoft.com/office/officeart/2008/layout/LinedList"/>
    <dgm:cxn modelId="{75E53C5C-99CC-45EB-A378-836A5A3D57E8}" srcId="{7D964638-2796-49E0-AC56-3F890BC636A1}" destId="{E053BA57-399E-4402-8A2C-D8E30E0C54CF}" srcOrd="3" destOrd="0" parTransId="{B4A189B8-B623-4876-A979-93A5182C9CCD}" sibTransId="{C3EB2B1B-A0A6-4D57-9555-892295B944D8}"/>
    <dgm:cxn modelId="{FC1E0EC8-C952-40F1-9C2A-7B6CF0E06061}" type="presOf" srcId="{BF4401F6-92E9-473C-BED6-35DDAEDD1D11}" destId="{0B08B550-99C8-45ED-8B68-93D933D39F84}" srcOrd="0" destOrd="0" presId="urn:microsoft.com/office/officeart/2008/layout/LinedList"/>
    <dgm:cxn modelId="{7E20CC20-10B9-439D-ADF4-5B55BEEE8CFA}" type="presOf" srcId="{4BBAA854-C89C-486B-95A9-EBE23AC9D0D1}" destId="{5706FAED-08E2-4AB2-BBC2-623A2F3F1D43}" srcOrd="0" destOrd="0" presId="urn:microsoft.com/office/officeart/2008/layout/LinedList"/>
    <dgm:cxn modelId="{417AD38A-8A5E-4D79-94E9-0D681D2726F8}" type="presOf" srcId="{1E97D7A2-0A28-4080-B682-7C5B01C3863F}" destId="{8670DD4C-EC47-42FA-82F3-C3693A6D59E9}" srcOrd="0" destOrd="0" presId="urn:microsoft.com/office/officeart/2008/layout/LinedList"/>
    <dgm:cxn modelId="{27CA4C04-4CD5-48C0-A00C-CCE6CCFD2B0C}" srcId="{7D964638-2796-49E0-AC56-3F890BC636A1}" destId="{3053CDB4-6DCD-4EA9-8216-70DD4CC499F1}" srcOrd="4" destOrd="0" parTransId="{7E791A5F-4C9B-40A4-8BE3-98F9725A4461}" sibTransId="{C9439358-D888-4924-BCA3-795FDE41ECDB}"/>
    <dgm:cxn modelId="{10598588-EFA7-48C4-A214-E9B24188A2EC}" srcId="{4BBAA854-C89C-486B-95A9-EBE23AC9D0D1}" destId="{1E97D7A2-0A28-4080-B682-7C5B01C3863F}" srcOrd="1" destOrd="0" parTransId="{FDB40F1A-C456-4A39-876D-391D81F54E13}" sibTransId="{C3FE55E3-6BB3-471C-8050-8403DE995402}"/>
    <dgm:cxn modelId="{7CDC4446-BB49-49BC-9028-6B6A462F1B21}" type="presOf" srcId="{03520ED7-61DC-41B6-8A2D-172FD479C2F2}" destId="{14C69CD3-1C62-434F-ABD5-23250093BD16}" srcOrd="0" destOrd="0" presId="urn:microsoft.com/office/officeart/2008/layout/LinedList"/>
    <dgm:cxn modelId="{17750A84-4425-4C88-A0C7-BAE28A17D7CF}" srcId="{7D964638-2796-49E0-AC56-3F890BC636A1}" destId="{03520ED7-61DC-41B6-8A2D-172FD479C2F2}" srcOrd="0" destOrd="0" parTransId="{88B72331-1EB3-4CA6-9DC5-7F28B32B1860}" sibTransId="{5AE9377B-0F10-477A-8910-BC8E198A3AAC}"/>
    <dgm:cxn modelId="{52FB3039-0390-44B8-AB62-AF91F42EA9F3}" srcId="{7D964638-2796-49E0-AC56-3F890BC636A1}" destId="{4BBAA854-C89C-486B-95A9-EBE23AC9D0D1}" srcOrd="2" destOrd="0" parTransId="{CC53AB19-8006-449F-AB6F-E4EBDCA5A042}" sibTransId="{9D858CC2-6A35-4A42-B5CF-429078005B69}"/>
    <dgm:cxn modelId="{6872CF79-CB7F-4D07-AF08-6A3F28711F8B}" type="presOf" srcId="{7D964638-2796-49E0-AC56-3F890BC636A1}" destId="{5ECF9449-1059-4894-8E67-A24772267AA0}" srcOrd="0" destOrd="0" presId="urn:microsoft.com/office/officeart/2008/layout/LinedList"/>
    <dgm:cxn modelId="{12256C4E-A69C-41B4-A86A-11943905B78E}" srcId="{7D964638-2796-49E0-AC56-3F890BC636A1}" destId="{89A2BE89-F88D-43D5-86AE-CC55BBF950CB}" srcOrd="1" destOrd="0" parTransId="{1C0E4451-DD5A-4F17-9E74-676635994D68}" sibTransId="{A90FA1BA-A3C3-4C50-B737-C524411EC1CE}"/>
    <dgm:cxn modelId="{91B45ABB-7DD3-433E-88FD-FACB7F938FD7}" type="presOf" srcId="{3053CDB4-6DCD-4EA9-8216-70DD4CC499F1}" destId="{A965648B-C9BF-42C6-85E4-E1744A7D6039}" srcOrd="0" destOrd="0" presId="urn:microsoft.com/office/officeart/2008/layout/LinedList"/>
    <dgm:cxn modelId="{8A45B210-9235-4703-859D-323C9889BE1A}" type="presOf" srcId="{5D7E770F-076A-402B-AD8A-E90C3A171EBA}" destId="{2C0D5A38-C3EA-4387-B133-60CE72D5ECF3}" srcOrd="0" destOrd="0" presId="urn:microsoft.com/office/officeart/2008/layout/LinedList"/>
    <dgm:cxn modelId="{08C667D8-C3B8-4B54-9C6D-F85E20F608F3}" srcId="{4BBAA854-C89C-486B-95A9-EBE23AC9D0D1}" destId="{BF4401F6-92E9-473C-BED6-35DDAEDD1D11}" srcOrd="3" destOrd="0" parTransId="{93D3B2DF-F7ED-4A10-8CB3-21D177A68486}" sibTransId="{56B988A1-7C29-47E4-BF30-1558FF46D3CF}"/>
    <dgm:cxn modelId="{8AD1C195-1978-4ACD-B88E-58EC78F5C67F}" srcId="{5D7E770F-076A-402B-AD8A-E90C3A171EBA}" destId="{7D964638-2796-49E0-AC56-3F890BC636A1}" srcOrd="0" destOrd="0" parTransId="{7048AEED-247E-4968-8C4C-7B78C98C9078}" sibTransId="{980ABFFF-F708-470D-9390-26D9B8E7E693}"/>
    <dgm:cxn modelId="{3040AD1E-CDF4-4A72-80F9-18AE1B3238E2}" srcId="{4BBAA854-C89C-486B-95A9-EBE23AC9D0D1}" destId="{D797250D-790E-4973-A823-4E91C5D94A75}" srcOrd="0" destOrd="0" parTransId="{439C056A-BA62-4548-892E-C4FA429290B9}" sibTransId="{C314A2B3-2BEE-4595-8430-5096DEDC31DE}"/>
    <dgm:cxn modelId="{0391F9BC-2200-4F29-BEE2-227E11DF45AD}" type="presParOf" srcId="{2C0D5A38-C3EA-4387-B133-60CE72D5ECF3}" destId="{F60EB792-B77B-44D9-91AD-43E84C37487B}" srcOrd="0" destOrd="0" presId="urn:microsoft.com/office/officeart/2008/layout/LinedList"/>
    <dgm:cxn modelId="{004E06F0-D3E7-4EFE-A0BA-669C6DCB66F5}" type="presParOf" srcId="{2C0D5A38-C3EA-4387-B133-60CE72D5ECF3}" destId="{0A7C32C5-70AD-49DA-A701-5F1A959B5A37}" srcOrd="1" destOrd="0" presId="urn:microsoft.com/office/officeart/2008/layout/LinedList"/>
    <dgm:cxn modelId="{1B9AF9D0-F940-4667-BAA9-4DD937AF8BCA}" type="presParOf" srcId="{0A7C32C5-70AD-49DA-A701-5F1A959B5A37}" destId="{5ECF9449-1059-4894-8E67-A24772267AA0}" srcOrd="0" destOrd="0" presId="urn:microsoft.com/office/officeart/2008/layout/LinedList"/>
    <dgm:cxn modelId="{02578E74-1673-4B29-BEA5-1AA956250AA9}" type="presParOf" srcId="{0A7C32C5-70AD-49DA-A701-5F1A959B5A37}" destId="{831BF209-E54F-4BD6-A0DB-EF04CE53F726}" srcOrd="1" destOrd="0" presId="urn:microsoft.com/office/officeart/2008/layout/LinedList"/>
    <dgm:cxn modelId="{BCC22CA4-5D1F-40F8-924C-6A3F1DB0B85D}" type="presParOf" srcId="{831BF209-E54F-4BD6-A0DB-EF04CE53F726}" destId="{44B149BF-1284-429E-AB74-D53149BBA06C}" srcOrd="0" destOrd="0" presId="urn:microsoft.com/office/officeart/2008/layout/LinedList"/>
    <dgm:cxn modelId="{CAE5EBD1-8105-47A5-91A4-3507FE03FEA0}" type="presParOf" srcId="{831BF209-E54F-4BD6-A0DB-EF04CE53F726}" destId="{5207319F-5BEB-4CA1-B2AE-6C62CFFD19F8}" srcOrd="1" destOrd="0" presId="urn:microsoft.com/office/officeart/2008/layout/LinedList"/>
    <dgm:cxn modelId="{03A2E218-A4F3-4017-A4BF-7474E40F9201}" type="presParOf" srcId="{5207319F-5BEB-4CA1-B2AE-6C62CFFD19F8}" destId="{7ACB31AD-C363-4C45-B62D-79F3BB24E560}" srcOrd="0" destOrd="0" presId="urn:microsoft.com/office/officeart/2008/layout/LinedList"/>
    <dgm:cxn modelId="{4413C473-17BC-4D29-B1F6-A8C6C9394453}" type="presParOf" srcId="{5207319F-5BEB-4CA1-B2AE-6C62CFFD19F8}" destId="{14C69CD3-1C62-434F-ABD5-23250093BD16}" srcOrd="1" destOrd="0" presId="urn:microsoft.com/office/officeart/2008/layout/LinedList"/>
    <dgm:cxn modelId="{CDAF01D4-5DC0-4C93-8F50-A3CF6FE78872}" type="presParOf" srcId="{5207319F-5BEB-4CA1-B2AE-6C62CFFD19F8}" destId="{D351FFE2-0350-43B2-9ABE-D19EFF81393C}" srcOrd="2" destOrd="0" presId="urn:microsoft.com/office/officeart/2008/layout/LinedList"/>
    <dgm:cxn modelId="{250AFBA7-23E9-4E44-8ADA-2F3A4BC39DE0}" type="presParOf" srcId="{831BF209-E54F-4BD6-A0DB-EF04CE53F726}" destId="{CC759C7F-563F-4540-BA8F-5C8DC9875D44}" srcOrd="2" destOrd="0" presId="urn:microsoft.com/office/officeart/2008/layout/LinedList"/>
    <dgm:cxn modelId="{BEA5D362-6C7D-48F7-99B6-337C1FF5D7B6}" type="presParOf" srcId="{831BF209-E54F-4BD6-A0DB-EF04CE53F726}" destId="{C3C09A97-EEFD-41A1-B13F-2A538F11805B}" srcOrd="3" destOrd="0" presId="urn:microsoft.com/office/officeart/2008/layout/LinedList"/>
    <dgm:cxn modelId="{B4DA3728-A6E1-4F50-B8B4-D1075A568A9B}" type="presParOf" srcId="{831BF209-E54F-4BD6-A0DB-EF04CE53F726}" destId="{1C0B476D-35F7-4FDE-A36D-52781A2971A6}" srcOrd="4" destOrd="0" presId="urn:microsoft.com/office/officeart/2008/layout/LinedList"/>
    <dgm:cxn modelId="{7AB71122-5C06-4B70-B08A-A5B0A77CA011}" type="presParOf" srcId="{1C0B476D-35F7-4FDE-A36D-52781A2971A6}" destId="{6E980188-08FF-444C-B81B-B0F6F4ADD854}" srcOrd="0" destOrd="0" presId="urn:microsoft.com/office/officeart/2008/layout/LinedList"/>
    <dgm:cxn modelId="{BD6A5879-FF63-46A0-AD88-7A42EFA47D0A}" type="presParOf" srcId="{1C0B476D-35F7-4FDE-A36D-52781A2971A6}" destId="{822E75C3-5135-4EB5-A9F7-271BE81F81E3}" srcOrd="1" destOrd="0" presId="urn:microsoft.com/office/officeart/2008/layout/LinedList"/>
    <dgm:cxn modelId="{3C080316-24B0-4DA6-A09F-1B0BD2C3F398}" type="presParOf" srcId="{1C0B476D-35F7-4FDE-A36D-52781A2971A6}" destId="{1EA0B538-B565-4BC6-893A-4413195C6D39}" srcOrd="2" destOrd="0" presId="urn:microsoft.com/office/officeart/2008/layout/LinedList"/>
    <dgm:cxn modelId="{DB7ACAA7-A35F-46ED-A3E9-00493C145A31}" type="presParOf" srcId="{831BF209-E54F-4BD6-A0DB-EF04CE53F726}" destId="{93EC38CE-B07D-43E0-8C3D-6E75F3FF3209}" srcOrd="5" destOrd="0" presId="urn:microsoft.com/office/officeart/2008/layout/LinedList"/>
    <dgm:cxn modelId="{E4712117-6C8E-4A91-88DD-976BD4F85B8C}" type="presParOf" srcId="{831BF209-E54F-4BD6-A0DB-EF04CE53F726}" destId="{6CB46026-D67B-408C-AEA1-B3EFE3480E1B}" srcOrd="6" destOrd="0" presId="urn:microsoft.com/office/officeart/2008/layout/LinedList"/>
    <dgm:cxn modelId="{F8272785-01FA-454D-89CB-CACC40D90D08}" type="presParOf" srcId="{831BF209-E54F-4BD6-A0DB-EF04CE53F726}" destId="{FEA9695B-0B46-4A8C-B141-D83AC6EDA639}" srcOrd="7" destOrd="0" presId="urn:microsoft.com/office/officeart/2008/layout/LinedList"/>
    <dgm:cxn modelId="{789C0EFF-5F3B-44CF-BD08-32B278C6793E}" type="presParOf" srcId="{FEA9695B-0B46-4A8C-B141-D83AC6EDA639}" destId="{06165360-9358-480D-A18A-361059F416B1}" srcOrd="0" destOrd="0" presId="urn:microsoft.com/office/officeart/2008/layout/LinedList"/>
    <dgm:cxn modelId="{98A1EE48-F465-416C-9603-790EF44E2A5D}" type="presParOf" srcId="{FEA9695B-0B46-4A8C-B141-D83AC6EDA639}" destId="{5706FAED-08E2-4AB2-BBC2-623A2F3F1D43}" srcOrd="1" destOrd="0" presId="urn:microsoft.com/office/officeart/2008/layout/LinedList"/>
    <dgm:cxn modelId="{33A09B3A-335F-4C40-B1AA-2D375B8B3BCA}" type="presParOf" srcId="{FEA9695B-0B46-4A8C-B141-D83AC6EDA639}" destId="{39A1880C-A4FC-40B9-B8BA-E3600E4C6EA8}" srcOrd="2" destOrd="0" presId="urn:microsoft.com/office/officeart/2008/layout/LinedList"/>
    <dgm:cxn modelId="{27951832-4916-43B3-AF76-CFCDF5EF92C3}" type="presParOf" srcId="{39A1880C-A4FC-40B9-B8BA-E3600E4C6EA8}" destId="{0AF8AA8D-9DB4-4AC6-A785-67365F559DAA}" srcOrd="0" destOrd="0" presId="urn:microsoft.com/office/officeart/2008/layout/LinedList"/>
    <dgm:cxn modelId="{C352587C-D33F-49D0-AE89-72768C30D771}" type="presParOf" srcId="{0AF8AA8D-9DB4-4AC6-A785-67365F559DAA}" destId="{0F7C62D9-E776-49FB-BF0D-592760AE5AEA}" srcOrd="0" destOrd="0" presId="urn:microsoft.com/office/officeart/2008/layout/LinedList"/>
    <dgm:cxn modelId="{71B58A69-03D6-4BA1-9DC0-85CDA444F166}" type="presParOf" srcId="{0AF8AA8D-9DB4-4AC6-A785-67365F559DAA}" destId="{EC030B6D-E98F-48EB-BDBC-DFD692BF04B3}" srcOrd="1" destOrd="0" presId="urn:microsoft.com/office/officeart/2008/layout/LinedList"/>
    <dgm:cxn modelId="{B71922B4-A92F-471A-974F-B6485AB77459}" type="presParOf" srcId="{0AF8AA8D-9DB4-4AC6-A785-67365F559DAA}" destId="{2E1C821F-FDE8-4376-BE6D-418FAC74CC89}" srcOrd="2" destOrd="0" presId="urn:microsoft.com/office/officeart/2008/layout/LinedList"/>
    <dgm:cxn modelId="{3C893D8B-7FB1-48E6-B610-0B7D1459B366}" type="presParOf" srcId="{39A1880C-A4FC-40B9-B8BA-E3600E4C6EA8}" destId="{739B1AC6-E5DE-4097-9FB1-D281FF8FC9AC}" srcOrd="1" destOrd="0" presId="urn:microsoft.com/office/officeart/2008/layout/LinedList"/>
    <dgm:cxn modelId="{FEC5996F-DA65-4B4E-88F0-52B15DDC2A1D}" type="presParOf" srcId="{39A1880C-A4FC-40B9-B8BA-E3600E4C6EA8}" destId="{F734A6BB-A5C4-421A-804E-B640B7FCBD22}" srcOrd="2" destOrd="0" presId="urn:microsoft.com/office/officeart/2008/layout/LinedList"/>
    <dgm:cxn modelId="{CF5C7A11-7886-411B-816E-30351EC3ABD9}" type="presParOf" srcId="{F734A6BB-A5C4-421A-804E-B640B7FCBD22}" destId="{D9D9A425-7252-4551-9415-7E913B94BEB0}" srcOrd="0" destOrd="0" presId="urn:microsoft.com/office/officeart/2008/layout/LinedList"/>
    <dgm:cxn modelId="{DFB0C011-FDBE-40BB-840E-2E93B8BA5259}" type="presParOf" srcId="{F734A6BB-A5C4-421A-804E-B640B7FCBD22}" destId="{8670DD4C-EC47-42FA-82F3-C3693A6D59E9}" srcOrd="1" destOrd="0" presId="urn:microsoft.com/office/officeart/2008/layout/LinedList"/>
    <dgm:cxn modelId="{27B42C8E-DE40-4BCA-AFC3-5552A0A820E1}" type="presParOf" srcId="{F734A6BB-A5C4-421A-804E-B640B7FCBD22}" destId="{219F1DF9-DB71-4D4E-B3D9-9980E313F20B}" srcOrd="2" destOrd="0" presId="urn:microsoft.com/office/officeart/2008/layout/LinedList"/>
    <dgm:cxn modelId="{07167154-D4F1-42CD-AFFA-05E2E8E59886}" type="presParOf" srcId="{39A1880C-A4FC-40B9-B8BA-E3600E4C6EA8}" destId="{5F82B23E-AC94-42E3-B0DF-24DFB4210D2F}" srcOrd="3" destOrd="0" presId="urn:microsoft.com/office/officeart/2008/layout/LinedList"/>
    <dgm:cxn modelId="{E2E516C8-D501-4A4A-B497-2896BF2CE23A}" type="presParOf" srcId="{39A1880C-A4FC-40B9-B8BA-E3600E4C6EA8}" destId="{80BC55E6-0107-4088-9139-FF3A3A72FC19}" srcOrd="4" destOrd="0" presId="urn:microsoft.com/office/officeart/2008/layout/LinedList"/>
    <dgm:cxn modelId="{8F0FF405-5465-4C90-A523-B2B88356222E}" type="presParOf" srcId="{80BC55E6-0107-4088-9139-FF3A3A72FC19}" destId="{973A51BD-48B0-4CB1-A09D-9708622119D4}" srcOrd="0" destOrd="0" presId="urn:microsoft.com/office/officeart/2008/layout/LinedList"/>
    <dgm:cxn modelId="{74A7C4DB-FAE5-4EC3-A08A-662A2691139D}" type="presParOf" srcId="{80BC55E6-0107-4088-9139-FF3A3A72FC19}" destId="{5F0357C9-6C13-4C92-A446-D2EF662316DB}" srcOrd="1" destOrd="0" presId="urn:microsoft.com/office/officeart/2008/layout/LinedList"/>
    <dgm:cxn modelId="{C9B9BDA1-A8ED-46A2-9306-7EA2474E3584}" type="presParOf" srcId="{80BC55E6-0107-4088-9139-FF3A3A72FC19}" destId="{64CA3923-F8A2-491C-95CE-DFAF1468D450}" srcOrd="2" destOrd="0" presId="urn:microsoft.com/office/officeart/2008/layout/LinedList"/>
    <dgm:cxn modelId="{B9C74320-691D-48AB-98C1-234340AAC4B4}" type="presParOf" srcId="{39A1880C-A4FC-40B9-B8BA-E3600E4C6EA8}" destId="{CACC58D4-C072-4387-A5F8-24685097C79B}" srcOrd="5" destOrd="0" presId="urn:microsoft.com/office/officeart/2008/layout/LinedList"/>
    <dgm:cxn modelId="{4B564025-0945-4AD0-BF4E-E06A4FE9231B}" type="presParOf" srcId="{39A1880C-A4FC-40B9-B8BA-E3600E4C6EA8}" destId="{98132BE4-648E-4F3A-92F7-226B130399A1}" srcOrd="6" destOrd="0" presId="urn:microsoft.com/office/officeart/2008/layout/LinedList"/>
    <dgm:cxn modelId="{C4F80A57-59D5-4038-B220-4C9BB9BC0DF5}" type="presParOf" srcId="{98132BE4-648E-4F3A-92F7-226B130399A1}" destId="{A876809D-D588-4DEA-B6B4-0FD12B973E4E}" srcOrd="0" destOrd="0" presId="urn:microsoft.com/office/officeart/2008/layout/LinedList"/>
    <dgm:cxn modelId="{B3688B0E-A35A-46A7-AAC4-26469D60BE8E}" type="presParOf" srcId="{98132BE4-648E-4F3A-92F7-226B130399A1}" destId="{0B08B550-99C8-45ED-8B68-93D933D39F84}" srcOrd="1" destOrd="0" presId="urn:microsoft.com/office/officeart/2008/layout/LinedList"/>
    <dgm:cxn modelId="{E343A1C8-2DF8-4F28-8A5E-2A3E479BB540}" type="presParOf" srcId="{98132BE4-648E-4F3A-92F7-226B130399A1}" destId="{8C08E982-9BB1-491F-8B7E-3001C740EF02}" srcOrd="2" destOrd="0" presId="urn:microsoft.com/office/officeart/2008/layout/LinedList"/>
    <dgm:cxn modelId="{1B0DC846-6A84-4FA9-A680-C13E4441E02B}" type="presParOf" srcId="{831BF209-E54F-4BD6-A0DB-EF04CE53F726}" destId="{57052BBB-FB00-4D50-A441-CB4E58EE5074}" srcOrd="8" destOrd="0" presId="urn:microsoft.com/office/officeart/2008/layout/LinedList"/>
    <dgm:cxn modelId="{B86DA143-A5F7-4D03-9C45-9053DBB2C531}" type="presParOf" srcId="{831BF209-E54F-4BD6-A0DB-EF04CE53F726}" destId="{D4923809-754E-4A71-8AFB-AB115AA89909}" srcOrd="9" destOrd="0" presId="urn:microsoft.com/office/officeart/2008/layout/LinedList"/>
    <dgm:cxn modelId="{CDB82A29-B421-4963-90C6-1BCE0CE96435}" type="presParOf" srcId="{831BF209-E54F-4BD6-A0DB-EF04CE53F726}" destId="{B23956E8-F71F-4947-A113-0D5D16ED7D28}" srcOrd="10" destOrd="0" presId="urn:microsoft.com/office/officeart/2008/layout/LinedList"/>
    <dgm:cxn modelId="{6AFE05A1-24FF-41B3-B87E-8544DE246DF6}" type="presParOf" srcId="{B23956E8-F71F-4947-A113-0D5D16ED7D28}" destId="{3D1E3F42-43E7-4401-8C12-2FD7DB08ABCB}" srcOrd="0" destOrd="0" presId="urn:microsoft.com/office/officeart/2008/layout/LinedList"/>
    <dgm:cxn modelId="{662FAA34-4D6C-4AE7-96ED-3FA3B5683FC0}" type="presParOf" srcId="{B23956E8-F71F-4947-A113-0D5D16ED7D28}" destId="{833A8B83-99A3-4612-95B8-4998F3F11E5C}" srcOrd="1" destOrd="0" presId="urn:microsoft.com/office/officeart/2008/layout/LinedList"/>
    <dgm:cxn modelId="{DE8E68FA-D934-4F21-94D3-EEF9C47A0301}" type="presParOf" srcId="{B23956E8-F71F-4947-A113-0D5D16ED7D28}" destId="{C96F11C2-6F77-4D0B-8F29-76CF1542AFA2}" srcOrd="2" destOrd="0" presId="urn:microsoft.com/office/officeart/2008/layout/LinedList"/>
    <dgm:cxn modelId="{91695877-1587-4A4C-B3DB-BA6D520CDAF2}" type="presParOf" srcId="{831BF209-E54F-4BD6-A0DB-EF04CE53F726}" destId="{4FD9F807-3B2C-4D3B-A509-968E9E3EA473}" srcOrd="11" destOrd="0" presId="urn:microsoft.com/office/officeart/2008/layout/LinedList"/>
    <dgm:cxn modelId="{9045B5F5-7A3D-470D-8020-D8110AD09E13}" type="presParOf" srcId="{831BF209-E54F-4BD6-A0DB-EF04CE53F726}" destId="{761AB728-8ABA-4F3E-8F26-A91303C71AF2}" srcOrd="12" destOrd="0" presId="urn:microsoft.com/office/officeart/2008/layout/LinedList"/>
    <dgm:cxn modelId="{55F17054-1E9F-4321-9629-503F833B490E}" type="presParOf" srcId="{831BF209-E54F-4BD6-A0DB-EF04CE53F726}" destId="{3C444EC7-243D-4653-B1E2-031DA5740681}" srcOrd="13" destOrd="0" presId="urn:microsoft.com/office/officeart/2008/layout/LinedList"/>
    <dgm:cxn modelId="{A412C338-BEA8-495D-8B9B-4CC8D5B01AEB}" type="presParOf" srcId="{3C444EC7-243D-4653-B1E2-031DA5740681}" destId="{B39001E3-4842-4F8A-B836-F9CA50554EB3}" srcOrd="0" destOrd="0" presId="urn:microsoft.com/office/officeart/2008/layout/LinedList"/>
    <dgm:cxn modelId="{1B7CE39A-63A7-4856-8F93-3B554BCB19A2}" type="presParOf" srcId="{3C444EC7-243D-4653-B1E2-031DA5740681}" destId="{A965648B-C9BF-42C6-85E4-E1744A7D6039}" srcOrd="1" destOrd="0" presId="urn:microsoft.com/office/officeart/2008/layout/LinedList"/>
    <dgm:cxn modelId="{C0639F1D-E9C1-49F5-9AF0-BD94D397A89D}" type="presParOf" srcId="{3C444EC7-243D-4653-B1E2-031DA5740681}" destId="{E18C7D4F-3945-4CBE-B767-B02756109F10}" srcOrd="2" destOrd="0" presId="urn:microsoft.com/office/officeart/2008/layout/LinedList"/>
    <dgm:cxn modelId="{0A741908-CB82-4F18-A4C2-019A51F8FA62}" type="presParOf" srcId="{831BF209-E54F-4BD6-A0DB-EF04CE53F726}" destId="{DC474058-5C97-41E3-84E0-B564D9EAB51B}" srcOrd="14" destOrd="0" presId="urn:microsoft.com/office/officeart/2008/layout/LinedList"/>
    <dgm:cxn modelId="{2001169D-1947-4BF2-B613-87DD6F5D5D8A}" type="presParOf" srcId="{831BF209-E54F-4BD6-A0DB-EF04CE53F726}" destId="{3165A558-CC50-48BE-BCF9-708CE3859AD4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1A3674-D1B9-48AF-8FC1-1CF075F160A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2945BABF-547D-419E-AA8E-2AC7E74CA88C}">
      <dgm:prSet/>
      <dgm:spPr/>
      <dgm:t>
        <a:bodyPr/>
        <a:lstStyle/>
        <a:p>
          <a:pPr rtl="0"/>
          <a:r>
            <a:rPr lang="fi-FI" dirty="0" err="1" smtClean="0"/>
            <a:t>Interplay</a:t>
          </a:r>
          <a:r>
            <a:rPr lang="fi-FI" dirty="0" smtClean="0"/>
            <a:t> of </a:t>
          </a:r>
          <a:r>
            <a:rPr lang="fi-FI" dirty="0" err="1" smtClean="0"/>
            <a:t>regulative</a:t>
          </a:r>
          <a:r>
            <a:rPr lang="fi-FI" dirty="0" smtClean="0"/>
            <a:t> </a:t>
          </a:r>
          <a:r>
            <a:rPr lang="fi-FI" dirty="0" err="1" smtClean="0"/>
            <a:t>views</a:t>
          </a:r>
          <a:endParaRPr lang="fi-FI" dirty="0"/>
        </a:p>
      </dgm:t>
    </dgm:pt>
    <dgm:pt modelId="{6DC59891-2A60-497D-BF1A-5C0E66F2E580}" type="parTrans" cxnId="{0AD8FB5B-557D-4F1A-8BC5-36EAC0B07CAB}">
      <dgm:prSet/>
      <dgm:spPr/>
      <dgm:t>
        <a:bodyPr/>
        <a:lstStyle/>
        <a:p>
          <a:endParaRPr lang="fi-FI"/>
        </a:p>
      </dgm:t>
    </dgm:pt>
    <dgm:pt modelId="{8BD11AB5-E23E-4D47-8CA9-1C6300E7334E}" type="sibTrans" cxnId="{0AD8FB5B-557D-4F1A-8BC5-36EAC0B07CAB}">
      <dgm:prSet/>
      <dgm:spPr/>
      <dgm:t>
        <a:bodyPr/>
        <a:lstStyle/>
        <a:p>
          <a:endParaRPr lang="fi-FI"/>
        </a:p>
      </dgm:t>
    </dgm:pt>
    <dgm:pt modelId="{101456AE-E985-4649-A5AA-E651007C022C}">
      <dgm:prSet/>
      <dgm:spPr/>
      <dgm:t>
        <a:bodyPr/>
        <a:lstStyle/>
        <a:p>
          <a:pPr rtl="0"/>
          <a:r>
            <a:rPr lang="fi-FI" dirty="0" smtClean="0"/>
            <a:t>IPR </a:t>
          </a:r>
          <a:r>
            <a:rPr lang="fi-FI" dirty="0" err="1" smtClean="0"/>
            <a:t>Law</a:t>
          </a:r>
          <a:r>
            <a:rPr lang="fi-FI" dirty="0" smtClean="0"/>
            <a:t> and the Markets</a:t>
          </a:r>
          <a:endParaRPr lang="fi-FI" dirty="0"/>
        </a:p>
      </dgm:t>
    </dgm:pt>
    <dgm:pt modelId="{9054EB6D-2266-4B72-BAF7-850DB2FB82C8}" type="parTrans" cxnId="{A9FA58EB-66C5-4FAD-91A0-553EBF81EE8B}">
      <dgm:prSet/>
      <dgm:spPr/>
      <dgm:t>
        <a:bodyPr/>
        <a:lstStyle/>
        <a:p>
          <a:endParaRPr lang="fi-FI"/>
        </a:p>
      </dgm:t>
    </dgm:pt>
    <dgm:pt modelId="{EA838EF1-B462-48A2-9569-CC5FA5ECBC43}" type="sibTrans" cxnId="{A9FA58EB-66C5-4FAD-91A0-553EBF81EE8B}">
      <dgm:prSet/>
      <dgm:spPr/>
      <dgm:t>
        <a:bodyPr/>
        <a:lstStyle/>
        <a:p>
          <a:endParaRPr lang="fi-FI"/>
        </a:p>
      </dgm:t>
    </dgm:pt>
    <dgm:pt modelId="{96926E1E-392D-4EA5-8B39-68C46822EFD6}">
      <dgm:prSet/>
      <dgm:spPr/>
      <dgm:t>
        <a:bodyPr/>
        <a:lstStyle/>
        <a:p>
          <a:pPr rtl="0"/>
          <a:r>
            <a:rPr lang="fi-FI" dirty="0" err="1" smtClean="0"/>
            <a:t>Interplay</a:t>
          </a:r>
          <a:r>
            <a:rPr lang="fi-FI" dirty="0" smtClean="0"/>
            <a:t> of </a:t>
          </a:r>
          <a:r>
            <a:rPr lang="fi-FI" dirty="0" err="1" smtClean="0"/>
            <a:t>company</a:t>
          </a:r>
          <a:r>
            <a:rPr lang="fi-FI" dirty="0" smtClean="0"/>
            <a:t> </a:t>
          </a:r>
          <a:r>
            <a:rPr lang="fi-FI" dirty="0" err="1" smtClean="0"/>
            <a:t>law</a:t>
          </a:r>
          <a:r>
            <a:rPr lang="fi-FI" dirty="0" smtClean="0"/>
            <a:t> and IPR </a:t>
          </a:r>
          <a:r>
            <a:rPr lang="fi-FI" dirty="0" err="1" smtClean="0"/>
            <a:t>law</a:t>
          </a:r>
          <a:r>
            <a:rPr lang="fi-FI" dirty="0" smtClean="0"/>
            <a:t> </a:t>
          </a:r>
          <a:endParaRPr lang="fi-FI" dirty="0"/>
        </a:p>
      </dgm:t>
    </dgm:pt>
    <dgm:pt modelId="{F5918505-E118-4590-88D9-C6FD693ED862}" type="parTrans" cxnId="{AD6E35BD-C333-4E45-B0E6-5EEFEF837158}">
      <dgm:prSet/>
      <dgm:spPr/>
      <dgm:t>
        <a:bodyPr/>
        <a:lstStyle/>
        <a:p>
          <a:endParaRPr lang="fi-FI"/>
        </a:p>
      </dgm:t>
    </dgm:pt>
    <dgm:pt modelId="{019C06E5-2762-407E-8899-5833056EB656}" type="sibTrans" cxnId="{AD6E35BD-C333-4E45-B0E6-5EEFEF837158}">
      <dgm:prSet/>
      <dgm:spPr/>
      <dgm:t>
        <a:bodyPr/>
        <a:lstStyle/>
        <a:p>
          <a:endParaRPr lang="fi-FI"/>
        </a:p>
      </dgm:t>
    </dgm:pt>
    <dgm:pt modelId="{4C3AD254-5E61-4642-9F35-47DA35A5DB09}">
      <dgm:prSet/>
      <dgm:spPr/>
      <dgm:t>
        <a:bodyPr/>
        <a:lstStyle/>
        <a:p>
          <a:pPr rtl="0"/>
          <a:r>
            <a:rPr lang="fi-FI" dirty="0" err="1" smtClean="0"/>
            <a:t>Price</a:t>
          </a:r>
          <a:r>
            <a:rPr lang="fi-FI" dirty="0" smtClean="0"/>
            <a:t> / </a:t>
          </a:r>
          <a:r>
            <a:rPr lang="fi-FI" dirty="0" err="1" smtClean="0"/>
            <a:t>Payment</a:t>
          </a:r>
          <a:r>
            <a:rPr lang="fi-FI" dirty="0" smtClean="0"/>
            <a:t> </a:t>
          </a:r>
          <a:r>
            <a:rPr lang="fi-FI" dirty="0" err="1" smtClean="0"/>
            <a:t>Risk</a:t>
          </a:r>
          <a:r>
            <a:rPr lang="fi-FI" dirty="0" smtClean="0"/>
            <a:t> Management </a:t>
          </a:r>
          <a:endParaRPr lang="fi-FI" dirty="0"/>
        </a:p>
      </dgm:t>
    </dgm:pt>
    <dgm:pt modelId="{B7F5360B-35AB-4AF4-B2DE-72DA93F3CCDC}" type="parTrans" cxnId="{488DA853-3EE1-47FA-A94C-F6F59869A65F}">
      <dgm:prSet/>
      <dgm:spPr/>
      <dgm:t>
        <a:bodyPr/>
        <a:lstStyle/>
        <a:p>
          <a:endParaRPr lang="fi-FI"/>
        </a:p>
      </dgm:t>
    </dgm:pt>
    <dgm:pt modelId="{F411B501-245B-41E3-B075-DE35543CC0C4}" type="sibTrans" cxnId="{488DA853-3EE1-47FA-A94C-F6F59869A65F}">
      <dgm:prSet/>
      <dgm:spPr/>
      <dgm:t>
        <a:bodyPr/>
        <a:lstStyle/>
        <a:p>
          <a:endParaRPr lang="fi-FI"/>
        </a:p>
      </dgm:t>
    </dgm:pt>
    <dgm:pt modelId="{D36CE0EA-467B-4D9A-863B-000DB8941599}">
      <dgm:prSet/>
      <dgm:spPr/>
      <dgm:t>
        <a:bodyPr/>
        <a:lstStyle/>
        <a:p>
          <a:pPr rtl="0"/>
          <a:r>
            <a:rPr lang="fi-FI" dirty="0" err="1" smtClean="0"/>
            <a:t>Impact</a:t>
          </a:r>
          <a:r>
            <a:rPr lang="fi-FI" dirty="0" smtClean="0"/>
            <a:t> of </a:t>
          </a:r>
          <a:endParaRPr lang="fi-FI" dirty="0"/>
        </a:p>
      </dgm:t>
    </dgm:pt>
    <dgm:pt modelId="{D3A7B5BA-FFA8-4E4B-B10E-47AEE8AD39A0}" type="parTrans" cxnId="{FD415A0E-1A3C-476E-8881-EE2CCF07BC60}">
      <dgm:prSet/>
      <dgm:spPr/>
      <dgm:t>
        <a:bodyPr/>
        <a:lstStyle/>
        <a:p>
          <a:endParaRPr lang="fi-FI"/>
        </a:p>
      </dgm:t>
    </dgm:pt>
    <dgm:pt modelId="{993055AA-BFEA-4835-B36F-3D1624FC51D6}" type="sibTrans" cxnId="{FD415A0E-1A3C-476E-8881-EE2CCF07BC60}">
      <dgm:prSet/>
      <dgm:spPr/>
      <dgm:t>
        <a:bodyPr/>
        <a:lstStyle/>
        <a:p>
          <a:endParaRPr lang="fi-FI"/>
        </a:p>
      </dgm:t>
    </dgm:pt>
    <dgm:pt modelId="{818CB02E-A7D5-4E42-8CBE-190BF053D4BA}">
      <dgm:prSet/>
      <dgm:spPr/>
      <dgm:t>
        <a:bodyPr/>
        <a:lstStyle/>
        <a:p>
          <a:pPr rtl="0"/>
          <a:r>
            <a:rPr lang="en-US" dirty="0" smtClean="0"/>
            <a:t>Types of corporate acquisitions and reorganizations </a:t>
          </a:r>
          <a:endParaRPr lang="fi-FI" dirty="0"/>
        </a:p>
      </dgm:t>
    </dgm:pt>
    <dgm:pt modelId="{185419D6-9FAB-4A52-BF9F-D0C2868DF3F7}" type="parTrans" cxnId="{FB730C58-7F50-44ED-ACD4-C401A2B110EC}">
      <dgm:prSet/>
      <dgm:spPr/>
      <dgm:t>
        <a:bodyPr/>
        <a:lstStyle/>
        <a:p>
          <a:endParaRPr lang="fi-FI"/>
        </a:p>
      </dgm:t>
    </dgm:pt>
    <dgm:pt modelId="{B5714B80-4B19-428D-83EB-7926E11CF3A4}" type="sibTrans" cxnId="{FB730C58-7F50-44ED-ACD4-C401A2B110EC}">
      <dgm:prSet/>
      <dgm:spPr/>
      <dgm:t>
        <a:bodyPr/>
        <a:lstStyle/>
        <a:p>
          <a:endParaRPr lang="fi-FI"/>
        </a:p>
      </dgm:t>
    </dgm:pt>
    <dgm:pt modelId="{E11E82CC-6381-44EF-8CFB-9856B646753C}">
      <dgm:prSet/>
      <dgm:spPr/>
      <dgm:t>
        <a:bodyPr/>
        <a:lstStyle/>
        <a:p>
          <a:pPr rtl="0"/>
          <a:endParaRPr lang="fi-FI" dirty="0"/>
        </a:p>
      </dgm:t>
    </dgm:pt>
    <dgm:pt modelId="{4D328998-DCBF-4E06-A9E8-96D64391CB12}" type="parTrans" cxnId="{9A8257E2-CC1A-4C00-AD53-AB2CD1DD4CA4}">
      <dgm:prSet/>
      <dgm:spPr/>
      <dgm:t>
        <a:bodyPr/>
        <a:lstStyle/>
        <a:p>
          <a:endParaRPr lang="fi-FI"/>
        </a:p>
      </dgm:t>
    </dgm:pt>
    <dgm:pt modelId="{0E037C82-4274-40DD-9EF5-292CB5361519}" type="sibTrans" cxnId="{9A8257E2-CC1A-4C00-AD53-AB2CD1DD4CA4}">
      <dgm:prSet/>
      <dgm:spPr/>
      <dgm:t>
        <a:bodyPr/>
        <a:lstStyle/>
        <a:p>
          <a:endParaRPr lang="fi-FI"/>
        </a:p>
      </dgm:t>
    </dgm:pt>
    <dgm:pt modelId="{7094FB26-958A-4453-83EC-5341E16DE8CE}">
      <dgm:prSet/>
      <dgm:spPr/>
      <dgm:t>
        <a:bodyPr/>
        <a:lstStyle/>
        <a:p>
          <a:r>
            <a:rPr lang="en-US" dirty="0"/>
            <a:t>Structures of international markets regulation </a:t>
          </a:r>
          <a:endParaRPr lang="fi-FI" dirty="0"/>
        </a:p>
      </dgm:t>
    </dgm:pt>
    <dgm:pt modelId="{90126B03-FBA7-4F1F-9A96-AAF8E9EFC7C8}" type="parTrans" cxnId="{402E545B-D8A7-4C31-B031-ED26EB7894C0}">
      <dgm:prSet/>
      <dgm:spPr/>
      <dgm:t>
        <a:bodyPr/>
        <a:lstStyle/>
        <a:p>
          <a:endParaRPr lang="fi-FI"/>
        </a:p>
      </dgm:t>
    </dgm:pt>
    <dgm:pt modelId="{9AF06EB2-BEE6-43DB-9F44-01CEC55EDAC5}" type="sibTrans" cxnId="{402E545B-D8A7-4C31-B031-ED26EB7894C0}">
      <dgm:prSet/>
      <dgm:spPr/>
      <dgm:t>
        <a:bodyPr/>
        <a:lstStyle/>
        <a:p>
          <a:endParaRPr lang="fi-FI"/>
        </a:p>
      </dgm:t>
    </dgm:pt>
    <dgm:pt modelId="{B97A017D-F4B5-4827-B421-B1D15E8F9553}">
      <dgm:prSet/>
      <dgm:spPr/>
      <dgm:t>
        <a:bodyPr/>
        <a:lstStyle/>
        <a:p>
          <a:endParaRPr lang="fi-FI" dirty="0"/>
        </a:p>
      </dgm:t>
    </dgm:pt>
    <dgm:pt modelId="{AD70A3C2-596F-4F34-AAD8-F61AB7F51ED2}" type="parTrans" cxnId="{A34AE167-DD09-4A37-9A21-004F7ECEA3DC}">
      <dgm:prSet/>
      <dgm:spPr/>
      <dgm:t>
        <a:bodyPr/>
        <a:lstStyle/>
        <a:p>
          <a:endParaRPr lang="fi-FI"/>
        </a:p>
      </dgm:t>
    </dgm:pt>
    <dgm:pt modelId="{35E43615-6D42-4713-9217-F03A2C573416}" type="sibTrans" cxnId="{A34AE167-DD09-4A37-9A21-004F7ECEA3DC}">
      <dgm:prSet/>
      <dgm:spPr/>
      <dgm:t>
        <a:bodyPr/>
        <a:lstStyle/>
        <a:p>
          <a:endParaRPr lang="fi-FI"/>
        </a:p>
      </dgm:t>
    </dgm:pt>
    <dgm:pt modelId="{D769184F-1E65-408D-BE19-6D77774CA48B}">
      <dgm:prSet/>
      <dgm:spPr/>
      <dgm:t>
        <a:bodyPr/>
        <a:lstStyle/>
        <a:p>
          <a:r>
            <a:rPr lang="fi-FI" dirty="0"/>
            <a:t>company law </a:t>
          </a:r>
        </a:p>
      </dgm:t>
    </dgm:pt>
    <dgm:pt modelId="{E2092CB2-5BA4-437E-A7E9-84BFC66C6119}" type="parTrans" cxnId="{05CF3219-50DF-4EE9-A9A6-72FAF54C7888}">
      <dgm:prSet/>
      <dgm:spPr/>
      <dgm:t>
        <a:bodyPr/>
        <a:lstStyle/>
        <a:p>
          <a:endParaRPr lang="fi-FI"/>
        </a:p>
      </dgm:t>
    </dgm:pt>
    <dgm:pt modelId="{0A6EFF1F-E7F3-48A5-8375-752833A8531D}" type="sibTrans" cxnId="{05CF3219-50DF-4EE9-A9A6-72FAF54C7888}">
      <dgm:prSet/>
      <dgm:spPr/>
      <dgm:t>
        <a:bodyPr/>
        <a:lstStyle/>
        <a:p>
          <a:endParaRPr lang="fi-FI"/>
        </a:p>
      </dgm:t>
    </dgm:pt>
    <dgm:pt modelId="{2B2B3A1C-B69D-47BC-8B03-A2B8D9972B5D}">
      <dgm:prSet/>
      <dgm:spPr/>
      <dgm:t>
        <a:bodyPr/>
        <a:lstStyle/>
        <a:p>
          <a:r>
            <a:rPr lang="fi-FI" dirty="0"/>
            <a:t>securities markets law</a:t>
          </a:r>
        </a:p>
      </dgm:t>
    </dgm:pt>
    <dgm:pt modelId="{ACDB5E5B-DEF5-4BBE-BFA1-E6C1BF268171}" type="parTrans" cxnId="{FB4F2B73-57DE-4A3A-AC24-FCDAA705A4EC}">
      <dgm:prSet/>
      <dgm:spPr/>
      <dgm:t>
        <a:bodyPr/>
        <a:lstStyle/>
        <a:p>
          <a:endParaRPr lang="fi-FI"/>
        </a:p>
      </dgm:t>
    </dgm:pt>
    <dgm:pt modelId="{FF349788-82B4-460E-8B5B-228B5C3B9DE6}" type="sibTrans" cxnId="{FB4F2B73-57DE-4A3A-AC24-FCDAA705A4EC}">
      <dgm:prSet/>
      <dgm:spPr/>
      <dgm:t>
        <a:bodyPr/>
        <a:lstStyle/>
        <a:p>
          <a:endParaRPr lang="fi-FI"/>
        </a:p>
      </dgm:t>
    </dgm:pt>
    <dgm:pt modelId="{BE206492-159E-46AC-9472-E685F7F4206A}">
      <dgm:prSet/>
      <dgm:spPr/>
      <dgm:t>
        <a:bodyPr/>
        <a:lstStyle/>
        <a:p>
          <a:r>
            <a:rPr lang="fi-FI" dirty="0"/>
            <a:t>competition and consumer law </a:t>
          </a:r>
        </a:p>
      </dgm:t>
    </dgm:pt>
    <dgm:pt modelId="{2DFA9116-05F6-4874-A5EE-E9A44BAA3B87}" type="parTrans" cxnId="{8EA12A38-633B-48F6-A9E0-F9FF9F3DC14F}">
      <dgm:prSet/>
      <dgm:spPr/>
      <dgm:t>
        <a:bodyPr/>
        <a:lstStyle/>
        <a:p>
          <a:endParaRPr lang="fi-FI"/>
        </a:p>
      </dgm:t>
    </dgm:pt>
    <dgm:pt modelId="{0191CD5C-E20D-461A-8ACA-D4B4A11EBBB5}" type="sibTrans" cxnId="{8EA12A38-633B-48F6-A9E0-F9FF9F3DC14F}">
      <dgm:prSet/>
      <dgm:spPr/>
      <dgm:t>
        <a:bodyPr/>
        <a:lstStyle/>
        <a:p>
          <a:endParaRPr lang="fi-FI"/>
        </a:p>
      </dgm:t>
    </dgm:pt>
    <dgm:pt modelId="{1319D462-A75C-44DD-90EE-36100D6C9661}">
      <dgm:prSet/>
      <dgm:spPr/>
      <dgm:t>
        <a:bodyPr/>
        <a:lstStyle/>
        <a:p>
          <a:r>
            <a:rPr lang="fi-FI" dirty="0"/>
            <a:t>contract law </a:t>
          </a:r>
        </a:p>
      </dgm:t>
    </dgm:pt>
    <dgm:pt modelId="{A5131CAE-D71B-470A-A5C5-0399C317E61C}" type="parTrans" cxnId="{C8F3CB24-B4C5-478C-A421-10C7AF616127}">
      <dgm:prSet/>
      <dgm:spPr/>
      <dgm:t>
        <a:bodyPr/>
        <a:lstStyle/>
        <a:p>
          <a:endParaRPr lang="fi-FI"/>
        </a:p>
      </dgm:t>
    </dgm:pt>
    <dgm:pt modelId="{06BD365E-F5FB-4A8B-80EE-6C56E6FB41F6}" type="sibTrans" cxnId="{C8F3CB24-B4C5-478C-A421-10C7AF616127}">
      <dgm:prSet/>
      <dgm:spPr/>
      <dgm:t>
        <a:bodyPr/>
        <a:lstStyle/>
        <a:p>
          <a:endParaRPr lang="fi-FI"/>
        </a:p>
      </dgm:t>
    </dgm:pt>
    <dgm:pt modelId="{D4DF2098-0D59-4DD3-B422-25DCC17CB846}">
      <dgm:prSet/>
      <dgm:spPr/>
      <dgm:t>
        <a:bodyPr/>
        <a:lstStyle/>
        <a:p>
          <a:endParaRPr lang="fi-FI" dirty="0"/>
        </a:p>
      </dgm:t>
    </dgm:pt>
    <dgm:pt modelId="{37D1BC33-A911-408D-AE91-AFA83F084CD9}" type="parTrans" cxnId="{C5DF0F43-9372-4E6C-AE41-15EE6C6B6D9B}">
      <dgm:prSet/>
      <dgm:spPr/>
      <dgm:t>
        <a:bodyPr/>
        <a:lstStyle/>
        <a:p>
          <a:endParaRPr lang="fi-FI"/>
        </a:p>
      </dgm:t>
    </dgm:pt>
    <dgm:pt modelId="{2DE94002-0E1B-47F8-96CC-577557F9972E}" type="sibTrans" cxnId="{C5DF0F43-9372-4E6C-AE41-15EE6C6B6D9B}">
      <dgm:prSet/>
      <dgm:spPr/>
      <dgm:t>
        <a:bodyPr/>
        <a:lstStyle/>
        <a:p>
          <a:endParaRPr lang="fi-FI"/>
        </a:p>
      </dgm:t>
    </dgm:pt>
    <dgm:pt modelId="{4D42B059-8442-4022-9C2C-AD524C858969}" type="pres">
      <dgm:prSet presAssocID="{EA1A3674-D1B9-48AF-8FC1-1CF075F160A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F82253BD-0B8F-4D73-A49A-1A4F30853F62}" type="pres">
      <dgm:prSet presAssocID="{2945BABF-547D-419E-AA8E-2AC7E74CA88C}" presName="thickLine" presStyleLbl="alignNode1" presStyleIdx="0" presStyleCnt="3"/>
      <dgm:spPr/>
    </dgm:pt>
    <dgm:pt modelId="{7407A17C-0422-4B61-B83E-D2A1A028DE89}" type="pres">
      <dgm:prSet presAssocID="{2945BABF-547D-419E-AA8E-2AC7E74CA88C}" presName="horz1" presStyleCnt="0"/>
      <dgm:spPr/>
    </dgm:pt>
    <dgm:pt modelId="{E9F5C1B3-A2FF-482D-9238-C7A7332394AB}" type="pres">
      <dgm:prSet presAssocID="{2945BABF-547D-419E-AA8E-2AC7E74CA88C}" presName="tx1" presStyleLbl="revTx" presStyleIdx="0" presStyleCnt="14"/>
      <dgm:spPr/>
      <dgm:t>
        <a:bodyPr/>
        <a:lstStyle/>
        <a:p>
          <a:endParaRPr lang="fi-FI"/>
        </a:p>
      </dgm:t>
    </dgm:pt>
    <dgm:pt modelId="{C0988E0B-3CF6-4917-9825-622E9B9B86C4}" type="pres">
      <dgm:prSet presAssocID="{2945BABF-547D-419E-AA8E-2AC7E74CA88C}" presName="vert1" presStyleCnt="0"/>
      <dgm:spPr/>
    </dgm:pt>
    <dgm:pt modelId="{7B035CD9-348A-4D31-9789-9DF312C1024B}" type="pres">
      <dgm:prSet presAssocID="{818CB02E-A7D5-4E42-8CBE-190BF053D4BA}" presName="vertSpace2a" presStyleCnt="0"/>
      <dgm:spPr/>
    </dgm:pt>
    <dgm:pt modelId="{97D82E57-0E1F-4264-9802-4F1D4AC0E5CD}" type="pres">
      <dgm:prSet presAssocID="{818CB02E-A7D5-4E42-8CBE-190BF053D4BA}" presName="horz2" presStyleCnt="0"/>
      <dgm:spPr/>
    </dgm:pt>
    <dgm:pt modelId="{13D05C9C-BFE4-4D47-936C-55B2D1F5A853}" type="pres">
      <dgm:prSet presAssocID="{818CB02E-A7D5-4E42-8CBE-190BF053D4BA}" presName="horzSpace2" presStyleCnt="0"/>
      <dgm:spPr/>
    </dgm:pt>
    <dgm:pt modelId="{A890482B-DA80-46EC-98C3-59C53165FB62}" type="pres">
      <dgm:prSet presAssocID="{818CB02E-A7D5-4E42-8CBE-190BF053D4BA}" presName="tx2" presStyleLbl="revTx" presStyleIdx="1" presStyleCnt="14"/>
      <dgm:spPr/>
      <dgm:t>
        <a:bodyPr/>
        <a:lstStyle/>
        <a:p>
          <a:endParaRPr lang="fi-FI"/>
        </a:p>
      </dgm:t>
    </dgm:pt>
    <dgm:pt modelId="{8DF6F845-5E57-42E8-AC3A-06090FFC389A}" type="pres">
      <dgm:prSet presAssocID="{818CB02E-A7D5-4E42-8CBE-190BF053D4BA}" presName="vert2" presStyleCnt="0"/>
      <dgm:spPr/>
    </dgm:pt>
    <dgm:pt modelId="{C9168F27-2675-4D28-BC3C-6C785608B474}" type="pres">
      <dgm:prSet presAssocID="{818CB02E-A7D5-4E42-8CBE-190BF053D4BA}" presName="thinLine2b" presStyleLbl="callout" presStyleIdx="0" presStyleCnt="10"/>
      <dgm:spPr/>
    </dgm:pt>
    <dgm:pt modelId="{A7D4CD3F-A4BA-4F2E-BFEC-2047DC7EF15A}" type="pres">
      <dgm:prSet presAssocID="{818CB02E-A7D5-4E42-8CBE-190BF053D4BA}" presName="vertSpace2b" presStyleCnt="0"/>
      <dgm:spPr/>
    </dgm:pt>
    <dgm:pt modelId="{6803EA55-82EA-4A2C-B715-3E924E2F540C}" type="pres">
      <dgm:prSet presAssocID="{7094FB26-958A-4453-83EC-5341E16DE8CE}" presName="horz2" presStyleCnt="0"/>
      <dgm:spPr/>
    </dgm:pt>
    <dgm:pt modelId="{DCB0DFB5-2221-4605-A828-C7FB6C7F4D85}" type="pres">
      <dgm:prSet presAssocID="{7094FB26-958A-4453-83EC-5341E16DE8CE}" presName="horzSpace2" presStyleCnt="0"/>
      <dgm:spPr/>
    </dgm:pt>
    <dgm:pt modelId="{9DAF9471-F8F5-4AB0-BE32-97B8EC60AC39}" type="pres">
      <dgm:prSet presAssocID="{7094FB26-958A-4453-83EC-5341E16DE8CE}" presName="tx2" presStyleLbl="revTx" presStyleIdx="2" presStyleCnt="14"/>
      <dgm:spPr/>
      <dgm:t>
        <a:bodyPr/>
        <a:lstStyle/>
        <a:p>
          <a:endParaRPr lang="fi-FI"/>
        </a:p>
      </dgm:t>
    </dgm:pt>
    <dgm:pt modelId="{E5BCEBA5-1B8F-4039-9487-9DAD072DA90E}" type="pres">
      <dgm:prSet presAssocID="{7094FB26-958A-4453-83EC-5341E16DE8CE}" presName="vert2" presStyleCnt="0"/>
      <dgm:spPr/>
    </dgm:pt>
    <dgm:pt modelId="{CD452937-079E-4752-B19C-4C53557EDFA2}" type="pres">
      <dgm:prSet presAssocID="{7094FB26-958A-4453-83EC-5341E16DE8CE}" presName="thinLine2b" presStyleLbl="callout" presStyleIdx="1" presStyleCnt="10"/>
      <dgm:spPr/>
    </dgm:pt>
    <dgm:pt modelId="{509A0638-6BBF-4779-BDA0-DD23A5F495F6}" type="pres">
      <dgm:prSet presAssocID="{7094FB26-958A-4453-83EC-5341E16DE8CE}" presName="vertSpace2b" presStyleCnt="0"/>
      <dgm:spPr/>
    </dgm:pt>
    <dgm:pt modelId="{E85DDFBB-229E-486D-A38F-77492D89441E}" type="pres">
      <dgm:prSet presAssocID="{B97A017D-F4B5-4827-B421-B1D15E8F9553}" presName="horz2" presStyleCnt="0"/>
      <dgm:spPr/>
    </dgm:pt>
    <dgm:pt modelId="{60A68C4D-8ADB-4854-8DDA-BF2B1588480E}" type="pres">
      <dgm:prSet presAssocID="{B97A017D-F4B5-4827-B421-B1D15E8F9553}" presName="horzSpace2" presStyleCnt="0"/>
      <dgm:spPr/>
    </dgm:pt>
    <dgm:pt modelId="{35D57C83-3FD9-4801-A97C-8850C9DCA8CD}" type="pres">
      <dgm:prSet presAssocID="{B97A017D-F4B5-4827-B421-B1D15E8F9553}" presName="tx2" presStyleLbl="revTx" presStyleIdx="3" presStyleCnt="14"/>
      <dgm:spPr/>
      <dgm:t>
        <a:bodyPr/>
        <a:lstStyle/>
        <a:p>
          <a:endParaRPr lang="fi-FI"/>
        </a:p>
      </dgm:t>
    </dgm:pt>
    <dgm:pt modelId="{F6AC605E-650B-4A20-83C9-75C34E9B7A98}" type="pres">
      <dgm:prSet presAssocID="{B97A017D-F4B5-4827-B421-B1D15E8F9553}" presName="vert2" presStyleCnt="0"/>
      <dgm:spPr/>
    </dgm:pt>
    <dgm:pt modelId="{66AEF54F-B001-4691-B9A3-C186EA82C5D9}" type="pres">
      <dgm:prSet presAssocID="{B97A017D-F4B5-4827-B421-B1D15E8F9553}" presName="thinLine2b" presStyleLbl="callout" presStyleIdx="2" presStyleCnt="10"/>
      <dgm:spPr/>
    </dgm:pt>
    <dgm:pt modelId="{865B412E-3A2A-48F1-8C4B-DB13588EFD8F}" type="pres">
      <dgm:prSet presAssocID="{B97A017D-F4B5-4827-B421-B1D15E8F9553}" presName="vertSpace2b" presStyleCnt="0"/>
      <dgm:spPr/>
    </dgm:pt>
    <dgm:pt modelId="{A3FEE088-A3BB-48DE-B98B-7C00BF37CFF4}" type="pres">
      <dgm:prSet presAssocID="{E11E82CC-6381-44EF-8CFB-9856B646753C}" presName="horz2" presStyleCnt="0"/>
      <dgm:spPr/>
    </dgm:pt>
    <dgm:pt modelId="{7B7372E9-8F1A-4A3F-A777-FF2AB8067A54}" type="pres">
      <dgm:prSet presAssocID="{E11E82CC-6381-44EF-8CFB-9856B646753C}" presName="horzSpace2" presStyleCnt="0"/>
      <dgm:spPr/>
    </dgm:pt>
    <dgm:pt modelId="{2E285AC8-F374-4312-BC7D-0D60961DB7E1}" type="pres">
      <dgm:prSet presAssocID="{E11E82CC-6381-44EF-8CFB-9856B646753C}" presName="tx2" presStyleLbl="revTx" presStyleIdx="4" presStyleCnt="14"/>
      <dgm:spPr/>
      <dgm:t>
        <a:bodyPr/>
        <a:lstStyle/>
        <a:p>
          <a:endParaRPr lang="fi-FI"/>
        </a:p>
      </dgm:t>
    </dgm:pt>
    <dgm:pt modelId="{2E0F847F-3631-4C1B-9930-812DDFCAD96B}" type="pres">
      <dgm:prSet presAssocID="{E11E82CC-6381-44EF-8CFB-9856B646753C}" presName="vert2" presStyleCnt="0"/>
      <dgm:spPr/>
    </dgm:pt>
    <dgm:pt modelId="{8A6DA8BB-FEAC-4DE0-8AF5-654693E02001}" type="pres">
      <dgm:prSet presAssocID="{E11E82CC-6381-44EF-8CFB-9856B646753C}" presName="thinLine2b" presStyleLbl="callout" presStyleIdx="3" presStyleCnt="10"/>
      <dgm:spPr/>
    </dgm:pt>
    <dgm:pt modelId="{E39ABE7B-3350-4485-8D33-137A7E1CE4C8}" type="pres">
      <dgm:prSet presAssocID="{E11E82CC-6381-44EF-8CFB-9856B646753C}" presName="vertSpace2b" presStyleCnt="0"/>
      <dgm:spPr/>
    </dgm:pt>
    <dgm:pt modelId="{9FA516E1-A40E-4F41-BF3A-5334AA13097D}" type="pres">
      <dgm:prSet presAssocID="{4C3AD254-5E61-4642-9F35-47DA35A5DB09}" presName="thickLine" presStyleLbl="alignNode1" presStyleIdx="1" presStyleCnt="3"/>
      <dgm:spPr/>
    </dgm:pt>
    <dgm:pt modelId="{647A974E-60D5-4DDB-AB2C-C000D07AD751}" type="pres">
      <dgm:prSet presAssocID="{4C3AD254-5E61-4642-9F35-47DA35A5DB09}" presName="horz1" presStyleCnt="0"/>
      <dgm:spPr/>
    </dgm:pt>
    <dgm:pt modelId="{E8D71110-0018-43BA-B93F-46FCDD5B3F15}" type="pres">
      <dgm:prSet presAssocID="{4C3AD254-5E61-4642-9F35-47DA35A5DB09}" presName="tx1" presStyleLbl="revTx" presStyleIdx="5" presStyleCnt="14"/>
      <dgm:spPr/>
      <dgm:t>
        <a:bodyPr/>
        <a:lstStyle/>
        <a:p>
          <a:endParaRPr lang="fi-FI"/>
        </a:p>
      </dgm:t>
    </dgm:pt>
    <dgm:pt modelId="{6A77A5E0-EDF0-44C8-A052-BF2F0A41C8FB}" type="pres">
      <dgm:prSet presAssocID="{4C3AD254-5E61-4642-9F35-47DA35A5DB09}" presName="vert1" presStyleCnt="0"/>
      <dgm:spPr/>
    </dgm:pt>
    <dgm:pt modelId="{A93AABA6-D1ED-4C27-BF1F-F074CEDDC021}" type="pres">
      <dgm:prSet presAssocID="{D36CE0EA-467B-4D9A-863B-000DB8941599}" presName="vertSpace2a" presStyleCnt="0"/>
      <dgm:spPr/>
    </dgm:pt>
    <dgm:pt modelId="{8157E738-1B6B-4526-BC06-FF730A58B0D1}" type="pres">
      <dgm:prSet presAssocID="{D36CE0EA-467B-4D9A-863B-000DB8941599}" presName="horz2" presStyleCnt="0"/>
      <dgm:spPr/>
    </dgm:pt>
    <dgm:pt modelId="{46649D08-188C-41AD-A89B-949C0F0F0317}" type="pres">
      <dgm:prSet presAssocID="{D36CE0EA-467B-4D9A-863B-000DB8941599}" presName="horzSpace2" presStyleCnt="0"/>
      <dgm:spPr/>
    </dgm:pt>
    <dgm:pt modelId="{44A6B236-435E-47DC-B564-464D2A0752EF}" type="pres">
      <dgm:prSet presAssocID="{D36CE0EA-467B-4D9A-863B-000DB8941599}" presName="tx2" presStyleLbl="revTx" presStyleIdx="6" presStyleCnt="14"/>
      <dgm:spPr/>
      <dgm:t>
        <a:bodyPr/>
        <a:lstStyle/>
        <a:p>
          <a:endParaRPr lang="fi-FI"/>
        </a:p>
      </dgm:t>
    </dgm:pt>
    <dgm:pt modelId="{B73D8496-2891-41CE-ABA2-5F14EE5B74F9}" type="pres">
      <dgm:prSet presAssocID="{D36CE0EA-467B-4D9A-863B-000DB8941599}" presName="vert2" presStyleCnt="0"/>
      <dgm:spPr/>
    </dgm:pt>
    <dgm:pt modelId="{773B4C2B-014F-47C5-AE52-7A9AF521F5D0}" type="pres">
      <dgm:prSet presAssocID="{D769184F-1E65-408D-BE19-6D77774CA48B}" presName="horz3" presStyleCnt="0"/>
      <dgm:spPr/>
    </dgm:pt>
    <dgm:pt modelId="{F4049021-4B61-49C6-A7FD-347666BFE5A9}" type="pres">
      <dgm:prSet presAssocID="{D769184F-1E65-408D-BE19-6D77774CA48B}" presName="horzSpace3" presStyleCnt="0"/>
      <dgm:spPr/>
    </dgm:pt>
    <dgm:pt modelId="{97FE15FD-E408-4CF7-980A-09E26098B945}" type="pres">
      <dgm:prSet presAssocID="{D769184F-1E65-408D-BE19-6D77774CA48B}" presName="tx3" presStyleLbl="revTx" presStyleIdx="7" presStyleCnt="14"/>
      <dgm:spPr/>
      <dgm:t>
        <a:bodyPr/>
        <a:lstStyle/>
        <a:p>
          <a:endParaRPr lang="fi-FI"/>
        </a:p>
      </dgm:t>
    </dgm:pt>
    <dgm:pt modelId="{DF94DEEB-5C31-4F23-A340-5C7ED19B7AFA}" type="pres">
      <dgm:prSet presAssocID="{D769184F-1E65-408D-BE19-6D77774CA48B}" presName="vert3" presStyleCnt="0"/>
      <dgm:spPr/>
    </dgm:pt>
    <dgm:pt modelId="{F0ED49D9-B43B-4759-978B-AEB196B3755B}" type="pres">
      <dgm:prSet presAssocID="{0A6EFF1F-E7F3-48A5-8375-752833A8531D}" presName="thinLine3" presStyleLbl="callout" presStyleIdx="4" presStyleCnt="10"/>
      <dgm:spPr/>
    </dgm:pt>
    <dgm:pt modelId="{DDC2966B-31D4-474C-92B3-AC8DFDA85ADE}" type="pres">
      <dgm:prSet presAssocID="{2B2B3A1C-B69D-47BC-8B03-A2B8D9972B5D}" presName="horz3" presStyleCnt="0"/>
      <dgm:spPr/>
    </dgm:pt>
    <dgm:pt modelId="{D5F5E153-DD3E-4787-9204-348D53FF4CE1}" type="pres">
      <dgm:prSet presAssocID="{2B2B3A1C-B69D-47BC-8B03-A2B8D9972B5D}" presName="horzSpace3" presStyleCnt="0"/>
      <dgm:spPr/>
    </dgm:pt>
    <dgm:pt modelId="{C870652B-CF45-44FE-B548-7A71F3304D19}" type="pres">
      <dgm:prSet presAssocID="{2B2B3A1C-B69D-47BC-8B03-A2B8D9972B5D}" presName="tx3" presStyleLbl="revTx" presStyleIdx="8" presStyleCnt="14"/>
      <dgm:spPr/>
      <dgm:t>
        <a:bodyPr/>
        <a:lstStyle/>
        <a:p>
          <a:endParaRPr lang="fi-FI"/>
        </a:p>
      </dgm:t>
    </dgm:pt>
    <dgm:pt modelId="{B8A719A3-5B59-4A37-92DF-26EE635749F8}" type="pres">
      <dgm:prSet presAssocID="{2B2B3A1C-B69D-47BC-8B03-A2B8D9972B5D}" presName="vert3" presStyleCnt="0"/>
      <dgm:spPr/>
    </dgm:pt>
    <dgm:pt modelId="{136D7783-5863-42E3-A539-9F6094DACD41}" type="pres">
      <dgm:prSet presAssocID="{FF349788-82B4-460E-8B5B-228B5C3B9DE6}" presName="thinLine3" presStyleLbl="callout" presStyleIdx="5" presStyleCnt="10"/>
      <dgm:spPr/>
    </dgm:pt>
    <dgm:pt modelId="{93AA9146-C59F-4100-8BDB-CB38E941B3B5}" type="pres">
      <dgm:prSet presAssocID="{BE206492-159E-46AC-9472-E685F7F4206A}" presName="horz3" presStyleCnt="0"/>
      <dgm:spPr/>
    </dgm:pt>
    <dgm:pt modelId="{B695CDC6-7612-4582-A17C-5049EFF74B64}" type="pres">
      <dgm:prSet presAssocID="{BE206492-159E-46AC-9472-E685F7F4206A}" presName="horzSpace3" presStyleCnt="0"/>
      <dgm:spPr/>
    </dgm:pt>
    <dgm:pt modelId="{0F3D1BE6-9C7C-4EB4-B1F7-143D443CEC17}" type="pres">
      <dgm:prSet presAssocID="{BE206492-159E-46AC-9472-E685F7F4206A}" presName="tx3" presStyleLbl="revTx" presStyleIdx="9" presStyleCnt="14"/>
      <dgm:spPr/>
      <dgm:t>
        <a:bodyPr/>
        <a:lstStyle/>
        <a:p>
          <a:endParaRPr lang="fi-FI"/>
        </a:p>
      </dgm:t>
    </dgm:pt>
    <dgm:pt modelId="{0B668C94-2C95-458D-B73F-30C2A0A5452B}" type="pres">
      <dgm:prSet presAssocID="{BE206492-159E-46AC-9472-E685F7F4206A}" presName="vert3" presStyleCnt="0"/>
      <dgm:spPr/>
    </dgm:pt>
    <dgm:pt modelId="{8CD93F6C-BA78-43E6-812B-7EE6A66C93C6}" type="pres">
      <dgm:prSet presAssocID="{0191CD5C-E20D-461A-8ACA-D4B4A11EBBB5}" presName="thinLine3" presStyleLbl="callout" presStyleIdx="6" presStyleCnt="10"/>
      <dgm:spPr/>
    </dgm:pt>
    <dgm:pt modelId="{F0BBAFD1-4CF7-4373-984E-B5F138E5DE90}" type="pres">
      <dgm:prSet presAssocID="{1319D462-A75C-44DD-90EE-36100D6C9661}" presName="horz3" presStyleCnt="0"/>
      <dgm:spPr/>
    </dgm:pt>
    <dgm:pt modelId="{EB5B7A7D-6C49-49E3-B3F9-88AB7DC55025}" type="pres">
      <dgm:prSet presAssocID="{1319D462-A75C-44DD-90EE-36100D6C9661}" presName="horzSpace3" presStyleCnt="0"/>
      <dgm:spPr/>
    </dgm:pt>
    <dgm:pt modelId="{9BD4FC76-1F72-49CB-A825-7EF5E822DCA1}" type="pres">
      <dgm:prSet presAssocID="{1319D462-A75C-44DD-90EE-36100D6C9661}" presName="tx3" presStyleLbl="revTx" presStyleIdx="10" presStyleCnt="14"/>
      <dgm:spPr/>
      <dgm:t>
        <a:bodyPr/>
        <a:lstStyle/>
        <a:p>
          <a:endParaRPr lang="fi-FI"/>
        </a:p>
      </dgm:t>
    </dgm:pt>
    <dgm:pt modelId="{2665FAEA-CCC9-46D4-A65B-80F300000C9D}" type="pres">
      <dgm:prSet presAssocID="{1319D462-A75C-44DD-90EE-36100D6C9661}" presName="vert3" presStyleCnt="0"/>
      <dgm:spPr/>
    </dgm:pt>
    <dgm:pt modelId="{9A4CB895-BABD-4F7A-A1A2-901FF103CA79}" type="pres">
      <dgm:prSet presAssocID="{D36CE0EA-467B-4D9A-863B-000DB8941599}" presName="thinLine2b" presStyleLbl="callout" presStyleIdx="7" presStyleCnt="10"/>
      <dgm:spPr/>
    </dgm:pt>
    <dgm:pt modelId="{99C6AE39-344E-4B80-8639-05E5F963F52C}" type="pres">
      <dgm:prSet presAssocID="{D36CE0EA-467B-4D9A-863B-000DB8941599}" presName="vertSpace2b" presStyleCnt="0"/>
      <dgm:spPr/>
    </dgm:pt>
    <dgm:pt modelId="{73FEA391-AD2A-4880-8B15-5C4E27816B2E}" type="pres">
      <dgm:prSet presAssocID="{D4DF2098-0D59-4DD3-B422-25DCC17CB846}" presName="horz2" presStyleCnt="0"/>
      <dgm:spPr/>
    </dgm:pt>
    <dgm:pt modelId="{08B27896-15EA-47D0-AB61-2CC3CEB39598}" type="pres">
      <dgm:prSet presAssocID="{D4DF2098-0D59-4DD3-B422-25DCC17CB846}" presName="horzSpace2" presStyleCnt="0"/>
      <dgm:spPr/>
    </dgm:pt>
    <dgm:pt modelId="{B6514C3E-1B74-4C29-A13D-8B3D45129D8B}" type="pres">
      <dgm:prSet presAssocID="{D4DF2098-0D59-4DD3-B422-25DCC17CB846}" presName="tx2" presStyleLbl="revTx" presStyleIdx="11" presStyleCnt="14"/>
      <dgm:spPr/>
      <dgm:t>
        <a:bodyPr/>
        <a:lstStyle/>
        <a:p>
          <a:endParaRPr lang="fi-FI"/>
        </a:p>
      </dgm:t>
    </dgm:pt>
    <dgm:pt modelId="{B54330D5-7279-40C7-8022-E8779351A556}" type="pres">
      <dgm:prSet presAssocID="{D4DF2098-0D59-4DD3-B422-25DCC17CB846}" presName="vert2" presStyleCnt="0"/>
      <dgm:spPr/>
    </dgm:pt>
    <dgm:pt modelId="{9AAE89B2-9EAD-40B2-8864-03951DA3B156}" type="pres">
      <dgm:prSet presAssocID="{D4DF2098-0D59-4DD3-B422-25DCC17CB846}" presName="thinLine2b" presStyleLbl="callout" presStyleIdx="8" presStyleCnt="10"/>
      <dgm:spPr/>
    </dgm:pt>
    <dgm:pt modelId="{69D3F3C9-4B8F-4246-A4F4-A60B6E261E55}" type="pres">
      <dgm:prSet presAssocID="{D4DF2098-0D59-4DD3-B422-25DCC17CB846}" presName="vertSpace2b" presStyleCnt="0"/>
      <dgm:spPr/>
    </dgm:pt>
    <dgm:pt modelId="{0B4B5A9C-F8B9-4D5D-ABDC-E0FCE83C01DE}" type="pres">
      <dgm:prSet presAssocID="{101456AE-E985-4649-A5AA-E651007C022C}" presName="thickLine" presStyleLbl="alignNode1" presStyleIdx="2" presStyleCnt="3"/>
      <dgm:spPr/>
    </dgm:pt>
    <dgm:pt modelId="{B3604DB8-C483-4634-9014-E28F7567E4C0}" type="pres">
      <dgm:prSet presAssocID="{101456AE-E985-4649-A5AA-E651007C022C}" presName="horz1" presStyleCnt="0"/>
      <dgm:spPr/>
    </dgm:pt>
    <dgm:pt modelId="{6864B586-F085-4F21-ACDB-3EA82B843217}" type="pres">
      <dgm:prSet presAssocID="{101456AE-E985-4649-A5AA-E651007C022C}" presName="tx1" presStyleLbl="revTx" presStyleIdx="12" presStyleCnt="14"/>
      <dgm:spPr/>
      <dgm:t>
        <a:bodyPr/>
        <a:lstStyle/>
        <a:p>
          <a:endParaRPr lang="fi-FI"/>
        </a:p>
      </dgm:t>
    </dgm:pt>
    <dgm:pt modelId="{8B259BBC-70A6-4D6F-93ED-764754100E16}" type="pres">
      <dgm:prSet presAssocID="{101456AE-E985-4649-A5AA-E651007C022C}" presName="vert1" presStyleCnt="0"/>
      <dgm:spPr/>
    </dgm:pt>
    <dgm:pt modelId="{5775A6A6-B114-4755-9475-8898F6F459B2}" type="pres">
      <dgm:prSet presAssocID="{96926E1E-392D-4EA5-8B39-68C46822EFD6}" presName="vertSpace2a" presStyleCnt="0"/>
      <dgm:spPr/>
    </dgm:pt>
    <dgm:pt modelId="{DD3E24C2-98AD-400D-8EC0-41357473B972}" type="pres">
      <dgm:prSet presAssocID="{96926E1E-392D-4EA5-8B39-68C46822EFD6}" presName="horz2" presStyleCnt="0"/>
      <dgm:spPr/>
    </dgm:pt>
    <dgm:pt modelId="{716C5279-0FCD-4687-995D-F99BEC759ED3}" type="pres">
      <dgm:prSet presAssocID="{96926E1E-392D-4EA5-8B39-68C46822EFD6}" presName="horzSpace2" presStyleCnt="0"/>
      <dgm:spPr/>
    </dgm:pt>
    <dgm:pt modelId="{B9594695-2CE1-47DE-A2FD-98D25B40681A}" type="pres">
      <dgm:prSet presAssocID="{96926E1E-392D-4EA5-8B39-68C46822EFD6}" presName="tx2" presStyleLbl="revTx" presStyleIdx="13" presStyleCnt="14"/>
      <dgm:spPr/>
      <dgm:t>
        <a:bodyPr/>
        <a:lstStyle/>
        <a:p>
          <a:endParaRPr lang="fi-FI"/>
        </a:p>
      </dgm:t>
    </dgm:pt>
    <dgm:pt modelId="{A23A041C-BA48-4C6E-ADCD-68D22DE45C5E}" type="pres">
      <dgm:prSet presAssocID="{96926E1E-392D-4EA5-8B39-68C46822EFD6}" presName="vert2" presStyleCnt="0"/>
      <dgm:spPr/>
    </dgm:pt>
    <dgm:pt modelId="{8B2ADAED-E35C-4F2F-8A99-F4C8440D572F}" type="pres">
      <dgm:prSet presAssocID="{96926E1E-392D-4EA5-8B39-68C46822EFD6}" presName="thinLine2b" presStyleLbl="callout" presStyleIdx="9" presStyleCnt="10"/>
      <dgm:spPr/>
    </dgm:pt>
    <dgm:pt modelId="{9F95FA58-FE74-428E-958F-154F7653ADAC}" type="pres">
      <dgm:prSet presAssocID="{96926E1E-392D-4EA5-8B39-68C46822EFD6}" presName="vertSpace2b" presStyleCnt="0"/>
      <dgm:spPr/>
    </dgm:pt>
  </dgm:ptLst>
  <dgm:cxnLst>
    <dgm:cxn modelId="{C5DF0F43-9372-4E6C-AE41-15EE6C6B6D9B}" srcId="{4C3AD254-5E61-4642-9F35-47DA35A5DB09}" destId="{D4DF2098-0D59-4DD3-B422-25DCC17CB846}" srcOrd="1" destOrd="0" parTransId="{37D1BC33-A911-408D-AE91-AFA83F084CD9}" sibTransId="{2DE94002-0E1B-47F8-96CC-577557F9972E}"/>
    <dgm:cxn modelId="{A34AE167-DD09-4A37-9A21-004F7ECEA3DC}" srcId="{2945BABF-547D-419E-AA8E-2AC7E74CA88C}" destId="{B97A017D-F4B5-4827-B421-B1D15E8F9553}" srcOrd="2" destOrd="0" parTransId="{AD70A3C2-596F-4F34-AAD8-F61AB7F51ED2}" sibTransId="{35E43615-6D42-4713-9217-F03A2C573416}"/>
    <dgm:cxn modelId="{ACB958A0-6CD8-4DCE-8D67-ABEB442093A7}" type="presOf" srcId="{7094FB26-958A-4453-83EC-5341E16DE8CE}" destId="{9DAF9471-F8F5-4AB0-BE32-97B8EC60AC39}" srcOrd="0" destOrd="0" presId="urn:microsoft.com/office/officeart/2008/layout/LinedList"/>
    <dgm:cxn modelId="{68C767ED-A05F-49E2-8CF3-A0A5F24184E1}" type="presOf" srcId="{96926E1E-392D-4EA5-8B39-68C46822EFD6}" destId="{B9594695-2CE1-47DE-A2FD-98D25B40681A}" srcOrd="0" destOrd="0" presId="urn:microsoft.com/office/officeart/2008/layout/LinedList"/>
    <dgm:cxn modelId="{8F667512-E318-4FA1-92EA-186A354FB5BE}" type="presOf" srcId="{818CB02E-A7D5-4E42-8CBE-190BF053D4BA}" destId="{A890482B-DA80-46EC-98C3-59C53165FB62}" srcOrd="0" destOrd="0" presId="urn:microsoft.com/office/officeart/2008/layout/LinedList"/>
    <dgm:cxn modelId="{C74E690D-2F2E-41CB-948B-059C9727F81A}" type="presOf" srcId="{B97A017D-F4B5-4827-B421-B1D15E8F9553}" destId="{35D57C83-3FD9-4801-A97C-8850C9DCA8CD}" srcOrd="0" destOrd="0" presId="urn:microsoft.com/office/officeart/2008/layout/LinedList"/>
    <dgm:cxn modelId="{9425C2F3-F1BF-4DEC-8E61-9A002E896783}" type="presOf" srcId="{2B2B3A1C-B69D-47BC-8B03-A2B8D9972B5D}" destId="{C870652B-CF45-44FE-B548-7A71F3304D19}" srcOrd="0" destOrd="0" presId="urn:microsoft.com/office/officeart/2008/layout/LinedList"/>
    <dgm:cxn modelId="{8EA12A38-633B-48F6-A9E0-F9FF9F3DC14F}" srcId="{D36CE0EA-467B-4D9A-863B-000DB8941599}" destId="{BE206492-159E-46AC-9472-E685F7F4206A}" srcOrd="2" destOrd="0" parTransId="{2DFA9116-05F6-4874-A5EE-E9A44BAA3B87}" sibTransId="{0191CD5C-E20D-461A-8ACA-D4B4A11EBBB5}"/>
    <dgm:cxn modelId="{44D8DF86-173F-4F18-8410-49A0849271C7}" type="presOf" srcId="{1319D462-A75C-44DD-90EE-36100D6C9661}" destId="{9BD4FC76-1F72-49CB-A825-7EF5E822DCA1}" srcOrd="0" destOrd="0" presId="urn:microsoft.com/office/officeart/2008/layout/LinedList"/>
    <dgm:cxn modelId="{20EAD717-2379-46D8-BD1B-F46931A520EB}" type="presOf" srcId="{4C3AD254-5E61-4642-9F35-47DA35A5DB09}" destId="{E8D71110-0018-43BA-B93F-46FCDD5B3F15}" srcOrd="0" destOrd="0" presId="urn:microsoft.com/office/officeart/2008/layout/LinedList"/>
    <dgm:cxn modelId="{66BB499A-E852-4C63-835C-D7AB7500ED2E}" type="presOf" srcId="{EA1A3674-D1B9-48AF-8FC1-1CF075F160AA}" destId="{4D42B059-8442-4022-9C2C-AD524C858969}" srcOrd="0" destOrd="0" presId="urn:microsoft.com/office/officeart/2008/layout/LinedList"/>
    <dgm:cxn modelId="{E5ABEB0A-5FCE-4F79-8128-BB23264AF64C}" type="presOf" srcId="{2945BABF-547D-419E-AA8E-2AC7E74CA88C}" destId="{E9F5C1B3-A2FF-482D-9238-C7A7332394AB}" srcOrd="0" destOrd="0" presId="urn:microsoft.com/office/officeart/2008/layout/LinedList"/>
    <dgm:cxn modelId="{402E545B-D8A7-4C31-B031-ED26EB7894C0}" srcId="{2945BABF-547D-419E-AA8E-2AC7E74CA88C}" destId="{7094FB26-958A-4453-83EC-5341E16DE8CE}" srcOrd="1" destOrd="0" parTransId="{90126B03-FBA7-4F1F-9A96-AAF8E9EFC7C8}" sibTransId="{9AF06EB2-BEE6-43DB-9F44-01CEC55EDAC5}"/>
    <dgm:cxn modelId="{44A5BF8B-8895-4B2A-9090-F47C9CC8F0C4}" type="presOf" srcId="{D769184F-1E65-408D-BE19-6D77774CA48B}" destId="{97FE15FD-E408-4CF7-980A-09E26098B945}" srcOrd="0" destOrd="0" presId="urn:microsoft.com/office/officeart/2008/layout/LinedList"/>
    <dgm:cxn modelId="{05CF3219-50DF-4EE9-A9A6-72FAF54C7888}" srcId="{D36CE0EA-467B-4D9A-863B-000DB8941599}" destId="{D769184F-1E65-408D-BE19-6D77774CA48B}" srcOrd="0" destOrd="0" parTransId="{E2092CB2-5BA4-437E-A7E9-84BFC66C6119}" sibTransId="{0A6EFF1F-E7F3-48A5-8375-752833A8531D}"/>
    <dgm:cxn modelId="{488DA853-3EE1-47FA-A94C-F6F59869A65F}" srcId="{EA1A3674-D1B9-48AF-8FC1-1CF075F160AA}" destId="{4C3AD254-5E61-4642-9F35-47DA35A5DB09}" srcOrd="1" destOrd="0" parTransId="{B7F5360B-35AB-4AF4-B2DE-72DA93F3CCDC}" sibTransId="{F411B501-245B-41E3-B075-DE35543CC0C4}"/>
    <dgm:cxn modelId="{1C96180C-4ABD-4184-A5CE-4A89A6FEAAA5}" type="presOf" srcId="{D4DF2098-0D59-4DD3-B422-25DCC17CB846}" destId="{B6514C3E-1B74-4C29-A13D-8B3D45129D8B}" srcOrd="0" destOrd="0" presId="urn:microsoft.com/office/officeart/2008/layout/LinedList"/>
    <dgm:cxn modelId="{F4FCBBC1-C72B-4476-98D2-721DF0BA277F}" type="presOf" srcId="{D36CE0EA-467B-4D9A-863B-000DB8941599}" destId="{44A6B236-435E-47DC-B564-464D2A0752EF}" srcOrd="0" destOrd="0" presId="urn:microsoft.com/office/officeart/2008/layout/LinedList"/>
    <dgm:cxn modelId="{0AD8FB5B-557D-4F1A-8BC5-36EAC0B07CAB}" srcId="{EA1A3674-D1B9-48AF-8FC1-1CF075F160AA}" destId="{2945BABF-547D-419E-AA8E-2AC7E74CA88C}" srcOrd="0" destOrd="0" parTransId="{6DC59891-2A60-497D-BF1A-5C0E66F2E580}" sibTransId="{8BD11AB5-E23E-4D47-8CA9-1C6300E7334E}"/>
    <dgm:cxn modelId="{FB730C58-7F50-44ED-ACD4-C401A2B110EC}" srcId="{2945BABF-547D-419E-AA8E-2AC7E74CA88C}" destId="{818CB02E-A7D5-4E42-8CBE-190BF053D4BA}" srcOrd="0" destOrd="0" parTransId="{185419D6-9FAB-4A52-BF9F-D0C2868DF3F7}" sibTransId="{B5714B80-4B19-428D-83EB-7926E11CF3A4}"/>
    <dgm:cxn modelId="{A9FA58EB-66C5-4FAD-91A0-553EBF81EE8B}" srcId="{EA1A3674-D1B9-48AF-8FC1-1CF075F160AA}" destId="{101456AE-E985-4649-A5AA-E651007C022C}" srcOrd="2" destOrd="0" parTransId="{9054EB6D-2266-4B72-BAF7-850DB2FB82C8}" sibTransId="{EA838EF1-B462-48A2-9569-CC5FA5ECBC43}"/>
    <dgm:cxn modelId="{9575DBCF-582A-4D25-908D-F411BAD109FD}" type="presOf" srcId="{E11E82CC-6381-44EF-8CFB-9856B646753C}" destId="{2E285AC8-F374-4312-BC7D-0D60961DB7E1}" srcOrd="0" destOrd="0" presId="urn:microsoft.com/office/officeart/2008/layout/LinedList"/>
    <dgm:cxn modelId="{504A2ACC-7989-414E-81E0-EB505ABE104B}" type="presOf" srcId="{101456AE-E985-4649-A5AA-E651007C022C}" destId="{6864B586-F085-4F21-ACDB-3EA82B843217}" srcOrd="0" destOrd="0" presId="urn:microsoft.com/office/officeart/2008/layout/LinedList"/>
    <dgm:cxn modelId="{FD415A0E-1A3C-476E-8881-EE2CCF07BC60}" srcId="{4C3AD254-5E61-4642-9F35-47DA35A5DB09}" destId="{D36CE0EA-467B-4D9A-863B-000DB8941599}" srcOrd="0" destOrd="0" parTransId="{D3A7B5BA-FFA8-4E4B-B10E-47AEE8AD39A0}" sibTransId="{993055AA-BFEA-4835-B36F-3D1624FC51D6}"/>
    <dgm:cxn modelId="{9A8257E2-CC1A-4C00-AD53-AB2CD1DD4CA4}" srcId="{2945BABF-547D-419E-AA8E-2AC7E74CA88C}" destId="{E11E82CC-6381-44EF-8CFB-9856B646753C}" srcOrd="3" destOrd="0" parTransId="{4D328998-DCBF-4E06-A9E8-96D64391CB12}" sibTransId="{0E037C82-4274-40DD-9EF5-292CB5361519}"/>
    <dgm:cxn modelId="{C8F3CB24-B4C5-478C-A421-10C7AF616127}" srcId="{D36CE0EA-467B-4D9A-863B-000DB8941599}" destId="{1319D462-A75C-44DD-90EE-36100D6C9661}" srcOrd="3" destOrd="0" parTransId="{A5131CAE-D71B-470A-A5C5-0399C317E61C}" sibTransId="{06BD365E-F5FB-4A8B-80EE-6C56E6FB41F6}"/>
    <dgm:cxn modelId="{77B3A2D2-9426-4B7E-A305-5469135EE664}" type="presOf" srcId="{BE206492-159E-46AC-9472-E685F7F4206A}" destId="{0F3D1BE6-9C7C-4EB4-B1F7-143D443CEC17}" srcOrd="0" destOrd="0" presId="urn:microsoft.com/office/officeart/2008/layout/LinedList"/>
    <dgm:cxn modelId="{FB4F2B73-57DE-4A3A-AC24-FCDAA705A4EC}" srcId="{D36CE0EA-467B-4D9A-863B-000DB8941599}" destId="{2B2B3A1C-B69D-47BC-8B03-A2B8D9972B5D}" srcOrd="1" destOrd="0" parTransId="{ACDB5E5B-DEF5-4BBE-BFA1-E6C1BF268171}" sibTransId="{FF349788-82B4-460E-8B5B-228B5C3B9DE6}"/>
    <dgm:cxn modelId="{AD6E35BD-C333-4E45-B0E6-5EEFEF837158}" srcId="{101456AE-E985-4649-A5AA-E651007C022C}" destId="{96926E1E-392D-4EA5-8B39-68C46822EFD6}" srcOrd="0" destOrd="0" parTransId="{F5918505-E118-4590-88D9-C6FD693ED862}" sibTransId="{019C06E5-2762-407E-8899-5833056EB656}"/>
    <dgm:cxn modelId="{B2464998-7DE5-40F8-A0BA-B3E339CEE57B}" type="presParOf" srcId="{4D42B059-8442-4022-9C2C-AD524C858969}" destId="{F82253BD-0B8F-4D73-A49A-1A4F30853F62}" srcOrd="0" destOrd="0" presId="urn:microsoft.com/office/officeart/2008/layout/LinedList"/>
    <dgm:cxn modelId="{0303798F-6CDD-4AAB-A071-A67669075E0B}" type="presParOf" srcId="{4D42B059-8442-4022-9C2C-AD524C858969}" destId="{7407A17C-0422-4B61-B83E-D2A1A028DE89}" srcOrd="1" destOrd="0" presId="urn:microsoft.com/office/officeart/2008/layout/LinedList"/>
    <dgm:cxn modelId="{CAD4DD05-8B16-40A6-BDEC-2C186B70217A}" type="presParOf" srcId="{7407A17C-0422-4B61-B83E-D2A1A028DE89}" destId="{E9F5C1B3-A2FF-482D-9238-C7A7332394AB}" srcOrd="0" destOrd="0" presId="urn:microsoft.com/office/officeart/2008/layout/LinedList"/>
    <dgm:cxn modelId="{1F2E8025-602A-4C7E-B8B4-276E6DB91DB1}" type="presParOf" srcId="{7407A17C-0422-4B61-B83E-D2A1A028DE89}" destId="{C0988E0B-3CF6-4917-9825-622E9B9B86C4}" srcOrd="1" destOrd="0" presId="urn:microsoft.com/office/officeart/2008/layout/LinedList"/>
    <dgm:cxn modelId="{DCE459E7-76A6-4854-ABBD-A2521D36202A}" type="presParOf" srcId="{C0988E0B-3CF6-4917-9825-622E9B9B86C4}" destId="{7B035CD9-348A-4D31-9789-9DF312C1024B}" srcOrd="0" destOrd="0" presId="urn:microsoft.com/office/officeart/2008/layout/LinedList"/>
    <dgm:cxn modelId="{72099AE0-7189-4448-BBF3-93D44CECCB99}" type="presParOf" srcId="{C0988E0B-3CF6-4917-9825-622E9B9B86C4}" destId="{97D82E57-0E1F-4264-9802-4F1D4AC0E5CD}" srcOrd="1" destOrd="0" presId="urn:microsoft.com/office/officeart/2008/layout/LinedList"/>
    <dgm:cxn modelId="{7D3F89BE-495A-41BD-B583-56B8E89A0F37}" type="presParOf" srcId="{97D82E57-0E1F-4264-9802-4F1D4AC0E5CD}" destId="{13D05C9C-BFE4-4D47-936C-55B2D1F5A853}" srcOrd="0" destOrd="0" presId="urn:microsoft.com/office/officeart/2008/layout/LinedList"/>
    <dgm:cxn modelId="{D8B2FF53-02EF-4DBA-906F-5A956959D55A}" type="presParOf" srcId="{97D82E57-0E1F-4264-9802-4F1D4AC0E5CD}" destId="{A890482B-DA80-46EC-98C3-59C53165FB62}" srcOrd="1" destOrd="0" presId="urn:microsoft.com/office/officeart/2008/layout/LinedList"/>
    <dgm:cxn modelId="{294A33C9-A098-49B0-88C8-9BA91B90F3A4}" type="presParOf" srcId="{97D82E57-0E1F-4264-9802-4F1D4AC0E5CD}" destId="{8DF6F845-5E57-42E8-AC3A-06090FFC389A}" srcOrd="2" destOrd="0" presId="urn:microsoft.com/office/officeart/2008/layout/LinedList"/>
    <dgm:cxn modelId="{1E95B567-0F44-4E9F-92FD-C9695CF610A2}" type="presParOf" srcId="{C0988E0B-3CF6-4917-9825-622E9B9B86C4}" destId="{C9168F27-2675-4D28-BC3C-6C785608B474}" srcOrd="2" destOrd="0" presId="urn:microsoft.com/office/officeart/2008/layout/LinedList"/>
    <dgm:cxn modelId="{298C9DB4-6038-49D0-99AB-ADA62354D890}" type="presParOf" srcId="{C0988E0B-3CF6-4917-9825-622E9B9B86C4}" destId="{A7D4CD3F-A4BA-4F2E-BFEC-2047DC7EF15A}" srcOrd="3" destOrd="0" presId="urn:microsoft.com/office/officeart/2008/layout/LinedList"/>
    <dgm:cxn modelId="{28C0DDB5-2244-4235-B929-633E8B5979E8}" type="presParOf" srcId="{C0988E0B-3CF6-4917-9825-622E9B9B86C4}" destId="{6803EA55-82EA-4A2C-B715-3E924E2F540C}" srcOrd="4" destOrd="0" presId="urn:microsoft.com/office/officeart/2008/layout/LinedList"/>
    <dgm:cxn modelId="{323C0E31-7392-4A5B-A2D3-5E02898A45D3}" type="presParOf" srcId="{6803EA55-82EA-4A2C-B715-3E924E2F540C}" destId="{DCB0DFB5-2221-4605-A828-C7FB6C7F4D85}" srcOrd="0" destOrd="0" presId="urn:microsoft.com/office/officeart/2008/layout/LinedList"/>
    <dgm:cxn modelId="{7EF1BEA7-9E6F-468D-AD25-4174E467F133}" type="presParOf" srcId="{6803EA55-82EA-4A2C-B715-3E924E2F540C}" destId="{9DAF9471-F8F5-4AB0-BE32-97B8EC60AC39}" srcOrd="1" destOrd="0" presId="urn:microsoft.com/office/officeart/2008/layout/LinedList"/>
    <dgm:cxn modelId="{BDEC6F1A-9CB9-4E13-99A4-B51E71DD56F2}" type="presParOf" srcId="{6803EA55-82EA-4A2C-B715-3E924E2F540C}" destId="{E5BCEBA5-1B8F-4039-9487-9DAD072DA90E}" srcOrd="2" destOrd="0" presId="urn:microsoft.com/office/officeart/2008/layout/LinedList"/>
    <dgm:cxn modelId="{28708CFD-DE79-4703-B199-6639E20E65AE}" type="presParOf" srcId="{C0988E0B-3CF6-4917-9825-622E9B9B86C4}" destId="{CD452937-079E-4752-B19C-4C53557EDFA2}" srcOrd="5" destOrd="0" presId="urn:microsoft.com/office/officeart/2008/layout/LinedList"/>
    <dgm:cxn modelId="{28466350-D950-4BE6-9683-A8EC004BE0B6}" type="presParOf" srcId="{C0988E0B-3CF6-4917-9825-622E9B9B86C4}" destId="{509A0638-6BBF-4779-BDA0-DD23A5F495F6}" srcOrd="6" destOrd="0" presId="urn:microsoft.com/office/officeart/2008/layout/LinedList"/>
    <dgm:cxn modelId="{C887B3E4-421A-481F-B995-014CC91944DC}" type="presParOf" srcId="{C0988E0B-3CF6-4917-9825-622E9B9B86C4}" destId="{E85DDFBB-229E-486D-A38F-77492D89441E}" srcOrd="7" destOrd="0" presId="urn:microsoft.com/office/officeart/2008/layout/LinedList"/>
    <dgm:cxn modelId="{0FFB8149-73FA-4572-AA70-3D63DA39D4BD}" type="presParOf" srcId="{E85DDFBB-229E-486D-A38F-77492D89441E}" destId="{60A68C4D-8ADB-4854-8DDA-BF2B1588480E}" srcOrd="0" destOrd="0" presId="urn:microsoft.com/office/officeart/2008/layout/LinedList"/>
    <dgm:cxn modelId="{CE8EC08A-3801-42B6-B1EF-BD5AD1750F26}" type="presParOf" srcId="{E85DDFBB-229E-486D-A38F-77492D89441E}" destId="{35D57C83-3FD9-4801-A97C-8850C9DCA8CD}" srcOrd="1" destOrd="0" presId="urn:microsoft.com/office/officeart/2008/layout/LinedList"/>
    <dgm:cxn modelId="{7190C11F-BD28-4634-8365-0013AEECF30A}" type="presParOf" srcId="{E85DDFBB-229E-486D-A38F-77492D89441E}" destId="{F6AC605E-650B-4A20-83C9-75C34E9B7A98}" srcOrd="2" destOrd="0" presId="urn:microsoft.com/office/officeart/2008/layout/LinedList"/>
    <dgm:cxn modelId="{B732BFF1-7A0E-4AE7-AA97-4603448A5AE7}" type="presParOf" srcId="{C0988E0B-3CF6-4917-9825-622E9B9B86C4}" destId="{66AEF54F-B001-4691-B9A3-C186EA82C5D9}" srcOrd="8" destOrd="0" presId="urn:microsoft.com/office/officeart/2008/layout/LinedList"/>
    <dgm:cxn modelId="{77B45F58-7159-4C84-A6A2-837FA06BFE21}" type="presParOf" srcId="{C0988E0B-3CF6-4917-9825-622E9B9B86C4}" destId="{865B412E-3A2A-48F1-8C4B-DB13588EFD8F}" srcOrd="9" destOrd="0" presId="urn:microsoft.com/office/officeart/2008/layout/LinedList"/>
    <dgm:cxn modelId="{1DB8403C-1F00-4131-ADB5-B30881F1A0D5}" type="presParOf" srcId="{C0988E0B-3CF6-4917-9825-622E9B9B86C4}" destId="{A3FEE088-A3BB-48DE-B98B-7C00BF37CFF4}" srcOrd="10" destOrd="0" presId="urn:microsoft.com/office/officeart/2008/layout/LinedList"/>
    <dgm:cxn modelId="{49288105-77CF-4491-BE8D-375B980BC7B5}" type="presParOf" srcId="{A3FEE088-A3BB-48DE-B98B-7C00BF37CFF4}" destId="{7B7372E9-8F1A-4A3F-A777-FF2AB8067A54}" srcOrd="0" destOrd="0" presId="urn:microsoft.com/office/officeart/2008/layout/LinedList"/>
    <dgm:cxn modelId="{A07B627C-ADEF-4771-ADAF-7BD7406A69AF}" type="presParOf" srcId="{A3FEE088-A3BB-48DE-B98B-7C00BF37CFF4}" destId="{2E285AC8-F374-4312-BC7D-0D60961DB7E1}" srcOrd="1" destOrd="0" presId="urn:microsoft.com/office/officeart/2008/layout/LinedList"/>
    <dgm:cxn modelId="{B497481C-C3B3-480A-BE48-66A26453C3A4}" type="presParOf" srcId="{A3FEE088-A3BB-48DE-B98B-7C00BF37CFF4}" destId="{2E0F847F-3631-4C1B-9930-812DDFCAD96B}" srcOrd="2" destOrd="0" presId="urn:microsoft.com/office/officeart/2008/layout/LinedList"/>
    <dgm:cxn modelId="{D2579B48-3C8A-45B5-986F-BE3EBD0379A6}" type="presParOf" srcId="{C0988E0B-3CF6-4917-9825-622E9B9B86C4}" destId="{8A6DA8BB-FEAC-4DE0-8AF5-654693E02001}" srcOrd="11" destOrd="0" presId="urn:microsoft.com/office/officeart/2008/layout/LinedList"/>
    <dgm:cxn modelId="{B7A25A07-0625-41CC-9423-8008F0C3B38F}" type="presParOf" srcId="{C0988E0B-3CF6-4917-9825-622E9B9B86C4}" destId="{E39ABE7B-3350-4485-8D33-137A7E1CE4C8}" srcOrd="12" destOrd="0" presId="urn:microsoft.com/office/officeart/2008/layout/LinedList"/>
    <dgm:cxn modelId="{2DD77088-0FF2-4E3F-95BA-98A5C1366686}" type="presParOf" srcId="{4D42B059-8442-4022-9C2C-AD524C858969}" destId="{9FA516E1-A40E-4F41-BF3A-5334AA13097D}" srcOrd="2" destOrd="0" presId="urn:microsoft.com/office/officeart/2008/layout/LinedList"/>
    <dgm:cxn modelId="{4D8F8C08-06F3-4C39-8A9B-5166F253C5FE}" type="presParOf" srcId="{4D42B059-8442-4022-9C2C-AD524C858969}" destId="{647A974E-60D5-4DDB-AB2C-C000D07AD751}" srcOrd="3" destOrd="0" presId="urn:microsoft.com/office/officeart/2008/layout/LinedList"/>
    <dgm:cxn modelId="{441898A4-D6DA-4445-B954-6E02ECB47B35}" type="presParOf" srcId="{647A974E-60D5-4DDB-AB2C-C000D07AD751}" destId="{E8D71110-0018-43BA-B93F-46FCDD5B3F15}" srcOrd="0" destOrd="0" presId="urn:microsoft.com/office/officeart/2008/layout/LinedList"/>
    <dgm:cxn modelId="{7CBD74B7-F526-4C7D-89FF-7311EADD2067}" type="presParOf" srcId="{647A974E-60D5-4DDB-AB2C-C000D07AD751}" destId="{6A77A5E0-EDF0-44C8-A052-BF2F0A41C8FB}" srcOrd="1" destOrd="0" presId="urn:microsoft.com/office/officeart/2008/layout/LinedList"/>
    <dgm:cxn modelId="{03211347-6D9F-4BBC-B469-105E03101F67}" type="presParOf" srcId="{6A77A5E0-EDF0-44C8-A052-BF2F0A41C8FB}" destId="{A93AABA6-D1ED-4C27-BF1F-F074CEDDC021}" srcOrd="0" destOrd="0" presId="urn:microsoft.com/office/officeart/2008/layout/LinedList"/>
    <dgm:cxn modelId="{54427830-921D-41AC-8FF0-D290FEA49F1D}" type="presParOf" srcId="{6A77A5E0-EDF0-44C8-A052-BF2F0A41C8FB}" destId="{8157E738-1B6B-4526-BC06-FF730A58B0D1}" srcOrd="1" destOrd="0" presId="urn:microsoft.com/office/officeart/2008/layout/LinedList"/>
    <dgm:cxn modelId="{EEC4E6FD-168C-424E-B140-4A3A4B69F087}" type="presParOf" srcId="{8157E738-1B6B-4526-BC06-FF730A58B0D1}" destId="{46649D08-188C-41AD-A89B-949C0F0F0317}" srcOrd="0" destOrd="0" presId="urn:microsoft.com/office/officeart/2008/layout/LinedList"/>
    <dgm:cxn modelId="{11DCE774-8129-49CC-BA96-F530683D2546}" type="presParOf" srcId="{8157E738-1B6B-4526-BC06-FF730A58B0D1}" destId="{44A6B236-435E-47DC-B564-464D2A0752EF}" srcOrd="1" destOrd="0" presId="urn:microsoft.com/office/officeart/2008/layout/LinedList"/>
    <dgm:cxn modelId="{2463481D-4702-4BC5-81E1-89A403A18A71}" type="presParOf" srcId="{8157E738-1B6B-4526-BC06-FF730A58B0D1}" destId="{B73D8496-2891-41CE-ABA2-5F14EE5B74F9}" srcOrd="2" destOrd="0" presId="urn:microsoft.com/office/officeart/2008/layout/LinedList"/>
    <dgm:cxn modelId="{F4B8A277-95E1-4A31-80AB-1E712AED6847}" type="presParOf" srcId="{B73D8496-2891-41CE-ABA2-5F14EE5B74F9}" destId="{773B4C2B-014F-47C5-AE52-7A9AF521F5D0}" srcOrd="0" destOrd="0" presId="urn:microsoft.com/office/officeart/2008/layout/LinedList"/>
    <dgm:cxn modelId="{64411C43-54EF-47C9-B716-2B5B8ECF935D}" type="presParOf" srcId="{773B4C2B-014F-47C5-AE52-7A9AF521F5D0}" destId="{F4049021-4B61-49C6-A7FD-347666BFE5A9}" srcOrd="0" destOrd="0" presId="urn:microsoft.com/office/officeart/2008/layout/LinedList"/>
    <dgm:cxn modelId="{3E0545C4-DAA3-41DD-A1C9-55839BACA0C7}" type="presParOf" srcId="{773B4C2B-014F-47C5-AE52-7A9AF521F5D0}" destId="{97FE15FD-E408-4CF7-980A-09E26098B945}" srcOrd="1" destOrd="0" presId="urn:microsoft.com/office/officeart/2008/layout/LinedList"/>
    <dgm:cxn modelId="{4D3260B1-E190-45C6-8227-01BB1EEDAD64}" type="presParOf" srcId="{773B4C2B-014F-47C5-AE52-7A9AF521F5D0}" destId="{DF94DEEB-5C31-4F23-A340-5C7ED19B7AFA}" srcOrd="2" destOrd="0" presId="urn:microsoft.com/office/officeart/2008/layout/LinedList"/>
    <dgm:cxn modelId="{393F1581-65AE-4721-974D-1683CB50D8ED}" type="presParOf" srcId="{B73D8496-2891-41CE-ABA2-5F14EE5B74F9}" destId="{F0ED49D9-B43B-4759-978B-AEB196B3755B}" srcOrd="1" destOrd="0" presId="urn:microsoft.com/office/officeart/2008/layout/LinedList"/>
    <dgm:cxn modelId="{758DBD48-2781-48D4-9D5A-3EAE52CC7EF9}" type="presParOf" srcId="{B73D8496-2891-41CE-ABA2-5F14EE5B74F9}" destId="{DDC2966B-31D4-474C-92B3-AC8DFDA85ADE}" srcOrd="2" destOrd="0" presId="urn:microsoft.com/office/officeart/2008/layout/LinedList"/>
    <dgm:cxn modelId="{65A236B9-9C12-452B-8754-8E97A0E3FD41}" type="presParOf" srcId="{DDC2966B-31D4-474C-92B3-AC8DFDA85ADE}" destId="{D5F5E153-DD3E-4787-9204-348D53FF4CE1}" srcOrd="0" destOrd="0" presId="urn:microsoft.com/office/officeart/2008/layout/LinedList"/>
    <dgm:cxn modelId="{9506D23C-416A-4895-9111-4F5CF7ABE937}" type="presParOf" srcId="{DDC2966B-31D4-474C-92B3-AC8DFDA85ADE}" destId="{C870652B-CF45-44FE-B548-7A71F3304D19}" srcOrd="1" destOrd="0" presId="urn:microsoft.com/office/officeart/2008/layout/LinedList"/>
    <dgm:cxn modelId="{11FF0806-DFAD-4E46-BA0E-F86A3EC4E386}" type="presParOf" srcId="{DDC2966B-31D4-474C-92B3-AC8DFDA85ADE}" destId="{B8A719A3-5B59-4A37-92DF-26EE635749F8}" srcOrd="2" destOrd="0" presId="urn:microsoft.com/office/officeart/2008/layout/LinedList"/>
    <dgm:cxn modelId="{C0182338-7677-432A-A169-B338C8F14D44}" type="presParOf" srcId="{B73D8496-2891-41CE-ABA2-5F14EE5B74F9}" destId="{136D7783-5863-42E3-A539-9F6094DACD41}" srcOrd="3" destOrd="0" presId="urn:microsoft.com/office/officeart/2008/layout/LinedList"/>
    <dgm:cxn modelId="{60ABF043-8DFF-4DBC-AB09-B93275D83775}" type="presParOf" srcId="{B73D8496-2891-41CE-ABA2-5F14EE5B74F9}" destId="{93AA9146-C59F-4100-8BDB-CB38E941B3B5}" srcOrd="4" destOrd="0" presId="urn:microsoft.com/office/officeart/2008/layout/LinedList"/>
    <dgm:cxn modelId="{C12FE34F-7987-4BB9-9FB0-4C4584F0388A}" type="presParOf" srcId="{93AA9146-C59F-4100-8BDB-CB38E941B3B5}" destId="{B695CDC6-7612-4582-A17C-5049EFF74B64}" srcOrd="0" destOrd="0" presId="urn:microsoft.com/office/officeart/2008/layout/LinedList"/>
    <dgm:cxn modelId="{2EBAE07C-D693-44B7-B511-7B932E680119}" type="presParOf" srcId="{93AA9146-C59F-4100-8BDB-CB38E941B3B5}" destId="{0F3D1BE6-9C7C-4EB4-B1F7-143D443CEC17}" srcOrd="1" destOrd="0" presId="urn:microsoft.com/office/officeart/2008/layout/LinedList"/>
    <dgm:cxn modelId="{83EEA491-2E4A-4353-965C-1682FD895A5E}" type="presParOf" srcId="{93AA9146-C59F-4100-8BDB-CB38E941B3B5}" destId="{0B668C94-2C95-458D-B73F-30C2A0A5452B}" srcOrd="2" destOrd="0" presId="urn:microsoft.com/office/officeart/2008/layout/LinedList"/>
    <dgm:cxn modelId="{13E766EA-9367-4A54-BF6F-CA5B6809FDF8}" type="presParOf" srcId="{B73D8496-2891-41CE-ABA2-5F14EE5B74F9}" destId="{8CD93F6C-BA78-43E6-812B-7EE6A66C93C6}" srcOrd="5" destOrd="0" presId="urn:microsoft.com/office/officeart/2008/layout/LinedList"/>
    <dgm:cxn modelId="{4C1CB9BB-3628-40A1-8531-BC22231EC3C7}" type="presParOf" srcId="{B73D8496-2891-41CE-ABA2-5F14EE5B74F9}" destId="{F0BBAFD1-4CF7-4373-984E-B5F138E5DE90}" srcOrd="6" destOrd="0" presId="urn:microsoft.com/office/officeart/2008/layout/LinedList"/>
    <dgm:cxn modelId="{A922F582-BC53-48C5-ADD4-893F83F0A471}" type="presParOf" srcId="{F0BBAFD1-4CF7-4373-984E-B5F138E5DE90}" destId="{EB5B7A7D-6C49-49E3-B3F9-88AB7DC55025}" srcOrd="0" destOrd="0" presId="urn:microsoft.com/office/officeart/2008/layout/LinedList"/>
    <dgm:cxn modelId="{56FACBB5-8C0B-45E0-B6C7-4A7E6B753352}" type="presParOf" srcId="{F0BBAFD1-4CF7-4373-984E-B5F138E5DE90}" destId="{9BD4FC76-1F72-49CB-A825-7EF5E822DCA1}" srcOrd="1" destOrd="0" presId="urn:microsoft.com/office/officeart/2008/layout/LinedList"/>
    <dgm:cxn modelId="{AAB2D6A2-6A95-40DB-AAF7-DDF766EF01F5}" type="presParOf" srcId="{F0BBAFD1-4CF7-4373-984E-B5F138E5DE90}" destId="{2665FAEA-CCC9-46D4-A65B-80F300000C9D}" srcOrd="2" destOrd="0" presId="urn:microsoft.com/office/officeart/2008/layout/LinedList"/>
    <dgm:cxn modelId="{2F6F0157-09F0-40EF-8F57-844EEE19FC3C}" type="presParOf" srcId="{6A77A5E0-EDF0-44C8-A052-BF2F0A41C8FB}" destId="{9A4CB895-BABD-4F7A-A1A2-901FF103CA79}" srcOrd="2" destOrd="0" presId="urn:microsoft.com/office/officeart/2008/layout/LinedList"/>
    <dgm:cxn modelId="{9D62CAB4-AEA6-40CB-A676-D302D100D1F6}" type="presParOf" srcId="{6A77A5E0-EDF0-44C8-A052-BF2F0A41C8FB}" destId="{99C6AE39-344E-4B80-8639-05E5F963F52C}" srcOrd="3" destOrd="0" presId="urn:microsoft.com/office/officeart/2008/layout/LinedList"/>
    <dgm:cxn modelId="{D73180B4-89A8-4500-BB8A-4E43116EFDD5}" type="presParOf" srcId="{6A77A5E0-EDF0-44C8-A052-BF2F0A41C8FB}" destId="{73FEA391-AD2A-4880-8B15-5C4E27816B2E}" srcOrd="4" destOrd="0" presId="urn:microsoft.com/office/officeart/2008/layout/LinedList"/>
    <dgm:cxn modelId="{8937C493-DDED-48A8-AAD5-4B343DAFFA9B}" type="presParOf" srcId="{73FEA391-AD2A-4880-8B15-5C4E27816B2E}" destId="{08B27896-15EA-47D0-AB61-2CC3CEB39598}" srcOrd="0" destOrd="0" presId="urn:microsoft.com/office/officeart/2008/layout/LinedList"/>
    <dgm:cxn modelId="{7DB1EAA0-25BD-4715-B930-E17F76BC1943}" type="presParOf" srcId="{73FEA391-AD2A-4880-8B15-5C4E27816B2E}" destId="{B6514C3E-1B74-4C29-A13D-8B3D45129D8B}" srcOrd="1" destOrd="0" presId="urn:microsoft.com/office/officeart/2008/layout/LinedList"/>
    <dgm:cxn modelId="{E52196D8-E7A1-4A15-A114-22DCBD404337}" type="presParOf" srcId="{73FEA391-AD2A-4880-8B15-5C4E27816B2E}" destId="{B54330D5-7279-40C7-8022-E8779351A556}" srcOrd="2" destOrd="0" presId="urn:microsoft.com/office/officeart/2008/layout/LinedList"/>
    <dgm:cxn modelId="{D517F7F2-DD8C-4935-86EC-EFC54C00FFC0}" type="presParOf" srcId="{6A77A5E0-EDF0-44C8-A052-BF2F0A41C8FB}" destId="{9AAE89B2-9EAD-40B2-8864-03951DA3B156}" srcOrd="5" destOrd="0" presId="urn:microsoft.com/office/officeart/2008/layout/LinedList"/>
    <dgm:cxn modelId="{EEF47620-8107-4C5D-A47A-24E5BEE619A0}" type="presParOf" srcId="{6A77A5E0-EDF0-44C8-A052-BF2F0A41C8FB}" destId="{69D3F3C9-4B8F-4246-A4F4-A60B6E261E55}" srcOrd="6" destOrd="0" presId="urn:microsoft.com/office/officeart/2008/layout/LinedList"/>
    <dgm:cxn modelId="{0F4B3D9B-5F88-4C6C-AB7C-536A68BA6FA8}" type="presParOf" srcId="{4D42B059-8442-4022-9C2C-AD524C858969}" destId="{0B4B5A9C-F8B9-4D5D-ABDC-E0FCE83C01DE}" srcOrd="4" destOrd="0" presId="urn:microsoft.com/office/officeart/2008/layout/LinedList"/>
    <dgm:cxn modelId="{89513AF4-1FDC-450E-BFBA-079E36FF1306}" type="presParOf" srcId="{4D42B059-8442-4022-9C2C-AD524C858969}" destId="{B3604DB8-C483-4634-9014-E28F7567E4C0}" srcOrd="5" destOrd="0" presId="urn:microsoft.com/office/officeart/2008/layout/LinedList"/>
    <dgm:cxn modelId="{9B797581-63E9-49B8-ACD6-C5D764C98990}" type="presParOf" srcId="{B3604DB8-C483-4634-9014-E28F7567E4C0}" destId="{6864B586-F085-4F21-ACDB-3EA82B843217}" srcOrd="0" destOrd="0" presId="urn:microsoft.com/office/officeart/2008/layout/LinedList"/>
    <dgm:cxn modelId="{9D419C5B-FB6F-4335-9D40-DE9CAC06A573}" type="presParOf" srcId="{B3604DB8-C483-4634-9014-E28F7567E4C0}" destId="{8B259BBC-70A6-4D6F-93ED-764754100E16}" srcOrd="1" destOrd="0" presId="urn:microsoft.com/office/officeart/2008/layout/LinedList"/>
    <dgm:cxn modelId="{6D47DA79-4F61-4791-A466-EE195409E00E}" type="presParOf" srcId="{8B259BBC-70A6-4D6F-93ED-764754100E16}" destId="{5775A6A6-B114-4755-9475-8898F6F459B2}" srcOrd="0" destOrd="0" presId="urn:microsoft.com/office/officeart/2008/layout/LinedList"/>
    <dgm:cxn modelId="{90D9BEE1-FFE7-40A0-8D48-97414F49EDB3}" type="presParOf" srcId="{8B259BBC-70A6-4D6F-93ED-764754100E16}" destId="{DD3E24C2-98AD-400D-8EC0-41357473B972}" srcOrd="1" destOrd="0" presId="urn:microsoft.com/office/officeart/2008/layout/LinedList"/>
    <dgm:cxn modelId="{6A8F6F43-1647-4958-937D-403F13BA95CD}" type="presParOf" srcId="{DD3E24C2-98AD-400D-8EC0-41357473B972}" destId="{716C5279-0FCD-4687-995D-F99BEC759ED3}" srcOrd="0" destOrd="0" presId="urn:microsoft.com/office/officeart/2008/layout/LinedList"/>
    <dgm:cxn modelId="{841B99A3-2A5A-4063-A7AA-E71185392DFD}" type="presParOf" srcId="{DD3E24C2-98AD-400D-8EC0-41357473B972}" destId="{B9594695-2CE1-47DE-A2FD-98D25B40681A}" srcOrd="1" destOrd="0" presId="urn:microsoft.com/office/officeart/2008/layout/LinedList"/>
    <dgm:cxn modelId="{41BE8181-A845-41B6-8071-9A517D590026}" type="presParOf" srcId="{DD3E24C2-98AD-400D-8EC0-41357473B972}" destId="{A23A041C-BA48-4C6E-ADCD-68D22DE45C5E}" srcOrd="2" destOrd="0" presId="urn:microsoft.com/office/officeart/2008/layout/LinedList"/>
    <dgm:cxn modelId="{204E1591-3D5A-457B-9FE9-CD58DE66AE45}" type="presParOf" srcId="{8B259BBC-70A6-4D6F-93ED-764754100E16}" destId="{8B2ADAED-E35C-4F2F-8A99-F4C8440D572F}" srcOrd="2" destOrd="0" presId="urn:microsoft.com/office/officeart/2008/layout/LinedList"/>
    <dgm:cxn modelId="{8CE27DDD-55F8-42EB-A18E-F86CBADADD1A}" type="presParOf" srcId="{8B259BBC-70A6-4D6F-93ED-764754100E16}" destId="{9F95FA58-FE74-428E-958F-154F7653ADAC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17805E-2342-4D46-B4F7-CBCB523EDBFF}">
      <dsp:nvSpPr>
        <dsp:cNvPr id="0" name=""/>
        <dsp:cNvSpPr/>
      </dsp:nvSpPr>
      <dsp:spPr>
        <a:xfrm>
          <a:off x="0" y="298291"/>
          <a:ext cx="8085138" cy="32340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b="1" kern="1200" smtClean="0"/>
            <a:t>Slide sets:</a:t>
          </a:r>
          <a:r>
            <a:rPr lang="en-US" sz="6500" kern="1200" smtClean="0"/>
            <a:t> 14, 14a,15</a:t>
          </a:r>
          <a:endParaRPr lang="fi-FI" sz="6500" kern="1200"/>
        </a:p>
      </dsp:txBody>
      <dsp:txXfrm>
        <a:off x="1617028" y="298291"/>
        <a:ext cx="4851083" cy="32340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0EB792-B77B-44D9-91AD-43E84C37487B}">
      <dsp:nvSpPr>
        <dsp:cNvPr id="0" name=""/>
        <dsp:cNvSpPr/>
      </dsp:nvSpPr>
      <dsp:spPr>
        <a:xfrm>
          <a:off x="0" y="0"/>
          <a:ext cx="8085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CF9449-1059-4894-8E67-A24772267AA0}">
      <dsp:nvSpPr>
        <dsp:cNvPr id="0" name=""/>
        <dsp:cNvSpPr/>
      </dsp:nvSpPr>
      <dsp:spPr>
        <a:xfrm>
          <a:off x="0" y="0"/>
          <a:ext cx="1617027" cy="3830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100" kern="1200" smtClean="0"/>
            <a:t>Please account for the: </a:t>
          </a:r>
          <a:endParaRPr lang="fi-FI" sz="3100" kern="1200"/>
        </a:p>
      </dsp:txBody>
      <dsp:txXfrm>
        <a:off x="0" y="0"/>
        <a:ext cx="1617027" cy="3830638"/>
      </dsp:txXfrm>
    </dsp:sp>
    <dsp:sp modelId="{14C69CD3-1C62-434F-ABD5-23250093BD16}">
      <dsp:nvSpPr>
        <dsp:cNvPr id="0" name=""/>
        <dsp:cNvSpPr/>
      </dsp:nvSpPr>
      <dsp:spPr>
        <a:xfrm>
          <a:off x="1738304" y="36099"/>
          <a:ext cx="3112778" cy="72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effectLst/>
              <a:latin typeface="Times New Roman"/>
              <a:ea typeface="Times New Roman"/>
            </a:rPr>
            <a:t>Types of corporate acquisitions and reorganizations </a:t>
          </a:r>
          <a:endParaRPr lang="fi-FI" sz="1800" kern="1200" dirty="0"/>
        </a:p>
      </dsp:txBody>
      <dsp:txXfrm>
        <a:off x="1738304" y="36099"/>
        <a:ext cx="3112778" cy="721985"/>
      </dsp:txXfrm>
    </dsp:sp>
    <dsp:sp modelId="{CC759C7F-563F-4540-BA8F-5C8DC9875D44}">
      <dsp:nvSpPr>
        <dsp:cNvPr id="0" name=""/>
        <dsp:cNvSpPr/>
      </dsp:nvSpPr>
      <dsp:spPr>
        <a:xfrm>
          <a:off x="1617027" y="758084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2E75C3-5135-4EB5-A9F7-271BE81F81E3}">
      <dsp:nvSpPr>
        <dsp:cNvPr id="0" name=""/>
        <dsp:cNvSpPr/>
      </dsp:nvSpPr>
      <dsp:spPr>
        <a:xfrm>
          <a:off x="1738304" y="794184"/>
          <a:ext cx="3112778" cy="72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effectLst/>
              <a:latin typeface="Times New Roman"/>
              <a:ea typeface="Times New Roman"/>
            </a:rPr>
            <a:t>Structures of international markets regulation </a:t>
          </a:r>
          <a:endParaRPr lang="fi-FI" sz="1800" kern="1200" dirty="0">
            <a:effectLst/>
            <a:latin typeface="Times New Roman"/>
            <a:ea typeface="Times New Roman"/>
          </a:endParaRPr>
        </a:p>
      </dsp:txBody>
      <dsp:txXfrm>
        <a:off x="1738304" y="794184"/>
        <a:ext cx="3112778" cy="721985"/>
      </dsp:txXfrm>
    </dsp:sp>
    <dsp:sp modelId="{93EC38CE-B07D-43E0-8C3D-6E75F3FF3209}">
      <dsp:nvSpPr>
        <dsp:cNvPr id="0" name=""/>
        <dsp:cNvSpPr/>
      </dsp:nvSpPr>
      <dsp:spPr>
        <a:xfrm>
          <a:off x="1617027" y="1516169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06FAED-08E2-4AB2-BBC2-623A2F3F1D43}">
      <dsp:nvSpPr>
        <dsp:cNvPr id="0" name=""/>
        <dsp:cNvSpPr/>
      </dsp:nvSpPr>
      <dsp:spPr>
        <a:xfrm>
          <a:off x="1738304" y="1552268"/>
          <a:ext cx="3112778" cy="72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effectLst/>
              <a:latin typeface="Times New Roman"/>
              <a:ea typeface="Times New Roman"/>
            </a:rPr>
            <a:t>Impact of </a:t>
          </a:r>
          <a:endParaRPr lang="fi-FI" sz="1800" kern="1200" dirty="0">
            <a:effectLst/>
            <a:latin typeface="Times New Roman"/>
            <a:ea typeface="Times New Roman"/>
          </a:endParaRPr>
        </a:p>
      </dsp:txBody>
      <dsp:txXfrm>
        <a:off x="1738304" y="1552268"/>
        <a:ext cx="3112778" cy="721985"/>
      </dsp:txXfrm>
    </dsp:sp>
    <dsp:sp modelId="{EC030B6D-E98F-48EB-BDBC-DFD692BF04B3}">
      <dsp:nvSpPr>
        <dsp:cNvPr id="0" name=""/>
        <dsp:cNvSpPr/>
      </dsp:nvSpPr>
      <dsp:spPr>
        <a:xfrm>
          <a:off x="4972359" y="1552268"/>
          <a:ext cx="3112778" cy="180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effectLst/>
              <a:latin typeface="Times New Roman"/>
              <a:ea typeface="Times New Roman"/>
            </a:rPr>
            <a:t>company law </a:t>
          </a:r>
          <a:endParaRPr lang="fi-FI" sz="800" kern="1200" dirty="0">
            <a:effectLst/>
            <a:latin typeface="Times New Roman"/>
            <a:ea typeface="Times New Roman"/>
          </a:endParaRPr>
        </a:p>
      </dsp:txBody>
      <dsp:txXfrm>
        <a:off x="4972359" y="1552268"/>
        <a:ext cx="3112778" cy="180496"/>
      </dsp:txXfrm>
    </dsp:sp>
    <dsp:sp modelId="{739B1AC6-E5DE-4097-9FB1-D281FF8FC9AC}">
      <dsp:nvSpPr>
        <dsp:cNvPr id="0" name=""/>
        <dsp:cNvSpPr/>
      </dsp:nvSpPr>
      <dsp:spPr>
        <a:xfrm>
          <a:off x="4851082" y="1732765"/>
          <a:ext cx="31127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70DD4C-EC47-42FA-82F3-C3693A6D59E9}">
      <dsp:nvSpPr>
        <dsp:cNvPr id="0" name=""/>
        <dsp:cNvSpPr/>
      </dsp:nvSpPr>
      <dsp:spPr>
        <a:xfrm>
          <a:off x="4972359" y="1732765"/>
          <a:ext cx="3112778" cy="180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800" kern="1200" dirty="0" err="1" smtClean="0">
              <a:effectLst/>
              <a:latin typeface="Times New Roman"/>
              <a:ea typeface="Times New Roman"/>
            </a:rPr>
            <a:t>securities</a:t>
          </a:r>
          <a:r>
            <a:rPr lang="fi-FI" sz="800" kern="1200" dirty="0" smtClean="0">
              <a:effectLst/>
              <a:latin typeface="Times New Roman"/>
              <a:ea typeface="Times New Roman"/>
            </a:rPr>
            <a:t> </a:t>
          </a:r>
          <a:r>
            <a:rPr lang="fi-FI" sz="800" kern="1200" dirty="0" err="1" smtClean="0">
              <a:effectLst/>
              <a:latin typeface="Times New Roman"/>
              <a:ea typeface="Times New Roman"/>
            </a:rPr>
            <a:t>markets</a:t>
          </a:r>
          <a:r>
            <a:rPr lang="fi-FI" sz="800" kern="1200" dirty="0" smtClean="0">
              <a:effectLst/>
              <a:latin typeface="Times New Roman"/>
              <a:ea typeface="Times New Roman"/>
            </a:rPr>
            <a:t> </a:t>
          </a:r>
          <a:r>
            <a:rPr lang="fi-FI" sz="800" kern="1200" dirty="0" err="1" smtClean="0">
              <a:effectLst/>
              <a:latin typeface="Times New Roman"/>
              <a:ea typeface="Times New Roman"/>
            </a:rPr>
            <a:t>law</a:t>
          </a:r>
          <a:endParaRPr lang="fi-FI" sz="800" kern="1200" dirty="0">
            <a:effectLst/>
            <a:latin typeface="Times New Roman"/>
            <a:ea typeface="Times New Roman"/>
          </a:endParaRPr>
        </a:p>
      </dsp:txBody>
      <dsp:txXfrm>
        <a:off x="4972359" y="1732765"/>
        <a:ext cx="3112778" cy="180496"/>
      </dsp:txXfrm>
    </dsp:sp>
    <dsp:sp modelId="{5F82B23E-AC94-42E3-B0DF-24DFB4210D2F}">
      <dsp:nvSpPr>
        <dsp:cNvPr id="0" name=""/>
        <dsp:cNvSpPr/>
      </dsp:nvSpPr>
      <dsp:spPr>
        <a:xfrm>
          <a:off x="4851082" y="1913261"/>
          <a:ext cx="31127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0357C9-6C13-4C92-A446-D2EF662316DB}">
      <dsp:nvSpPr>
        <dsp:cNvPr id="0" name=""/>
        <dsp:cNvSpPr/>
      </dsp:nvSpPr>
      <dsp:spPr>
        <a:xfrm>
          <a:off x="4972359" y="1913261"/>
          <a:ext cx="3112778" cy="180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effectLst/>
              <a:latin typeface="Times New Roman"/>
              <a:ea typeface="Times New Roman"/>
            </a:rPr>
            <a:t>competition and consumer law </a:t>
          </a:r>
          <a:endParaRPr lang="fi-FI" sz="800" kern="1200" dirty="0">
            <a:effectLst/>
            <a:latin typeface="Times New Roman"/>
            <a:ea typeface="Times New Roman"/>
          </a:endParaRPr>
        </a:p>
      </dsp:txBody>
      <dsp:txXfrm>
        <a:off x="4972359" y="1913261"/>
        <a:ext cx="3112778" cy="180496"/>
      </dsp:txXfrm>
    </dsp:sp>
    <dsp:sp modelId="{CACC58D4-C072-4387-A5F8-24685097C79B}">
      <dsp:nvSpPr>
        <dsp:cNvPr id="0" name=""/>
        <dsp:cNvSpPr/>
      </dsp:nvSpPr>
      <dsp:spPr>
        <a:xfrm>
          <a:off x="4851082" y="2093757"/>
          <a:ext cx="31127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08B550-99C8-45ED-8B68-93D933D39F84}">
      <dsp:nvSpPr>
        <dsp:cNvPr id="0" name=""/>
        <dsp:cNvSpPr/>
      </dsp:nvSpPr>
      <dsp:spPr>
        <a:xfrm>
          <a:off x="4972359" y="2093757"/>
          <a:ext cx="3112778" cy="180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effectLst/>
              <a:latin typeface="Times New Roman"/>
              <a:ea typeface="Times New Roman"/>
            </a:rPr>
            <a:t>contract law </a:t>
          </a:r>
          <a:endParaRPr lang="fi-FI" sz="800" kern="1200" dirty="0">
            <a:effectLst/>
            <a:latin typeface="Times New Roman"/>
            <a:ea typeface="Times New Roman"/>
          </a:endParaRPr>
        </a:p>
      </dsp:txBody>
      <dsp:txXfrm>
        <a:off x="4972359" y="2093757"/>
        <a:ext cx="3112778" cy="180496"/>
      </dsp:txXfrm>
    </dsp:sp>
    <dsp:sp modelId="{57052BBB-FB00-4D50-A441-CB4E58EE5074}">
      <dsp:nvSpPr>
        <dsp:cNvPr id="0" name=""/>
        <dsp:cNvSpPr/>
      </dsp:nvSpPr>
      <dsp:spPr>
        <a:xfrm>
          <a:off x="1617027" y="2274254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3A8B83-99A3-4612-95B8-4998F3F11E5C}">
      <dsp:nvSpPr>
        <dsp:cNvPr id="0" name=""/>
        <dsp:cNvSpPr/>
      </dsp:nvSpPr>
      <dsp:spPr>
        <a:xfrm>
          <a:off x="1738304" y="2310353"/>
          <a:ext cx="3112778" cy="72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effectLst/>
              <a:latin typeface="Times New Roman"/>
              <a:ea typeface="Times New Roman"/>
            </a:rPr>
            <a:t>Legal means of establishing abroad and market strategies</a:t>
          </a:r>
          <a:endParaRPr lang="fi-FI" sz="1800" kern="1200" dirty="0">
            <a:effectLst/>
            <a:latin typeface="Times New Roman"/>
            <a:ea typeface="Times New Roman"/>
          </a:endParaRPr>
        </a:p>
      </dsp:txBody>
      <dsp:txXfrm>
        <a:off x="1738304" y="2310353"/>
        <a:ext cx="3112778" cy="721985"/>
      </dsp:txXfrm>
    </dsp:sp>
    <dsp:sp modelId="{4FD9F807-3B2C-4D3B-A509-968E9E3EA473}">
      <dsp:nvSpPr>
        <dsp:cNvPr id="0" name=""/>
        <dsp:cNvSpPr/>
      </dsp:nvSpPr>
      <dsp:spPr>
        <a:xfrm>
          <a:off x="1617027" y="3032339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65648B-C9BF-42C6-85E4-E1744A7D6039}">
      <dsp:nvSpPr>
        <dsp:cNvPr id="0" name=""/>
        <dsp:cNvSpPr/>
      </dsp:nvSpPr>
      <dsp:spPr>
        <a:xfrm>
          <a:off x="1738304" y="3068438"/>
          <a:ext cx="3112778" cy="72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effectLst/>
              <a:latin typeface="Times New Roman"/>
              <a:ea typeface="Times New Roman"/>
            </a:rPr>
            <a:t>IPR law  </a:t>
          </a:r>
          <a:endParaRPr lang="fi-FI" sz="1800" kern="1200" dirty="0">
            <a:effectLst/>
            <a:latin typeface="Times New Roman"/>
            <a:ea typeface="Times New Roman"/>
          </a:endParaRPr>
        </a:p>
      </dsp:txBody>
      <dsp:txXfrm>
        <a:off x="1738304" y="3068438"/>
        <a:ext cx="3112778" cy="721985"/>
      </dsp:txXfrm>
    </dsp:sp>
    <dsp:sp modelId="{DC474058-5C97-41E3-84E0-B564D9EAB51B}">
      <dsp:nvSpPr>
        <dsp:cNvPr id="0" name=""/>
        <dsp:cNvSpPr/>
      </dsp:nvSpPr>
      <dsp:spPr>
        <a:xfrm>
          <a:off x="1617027" y="3790423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2253BD-0B8F-4D73-A49A-1A4F30853F62}">
      <dsp:nvSpPr>
        <dsp:cNvPr id="0" name=""/>
        <dsp:cNvSpPr/>
      </dsp:nvSpPr>
      <dsp:spPr>
        <a:xfrm>
          <a:off x="0" y="1870"/>
          <a:ext cx="8085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F5C1B3-A2FF-482D-9238-C7A7332394AB}">
      <dsp:nvSpPr>
        <dsp:cNvPr id="0" name=""/>
        <dsp:cNvSpPr/>
      </dsp:nvSpPr>
      <dsp:spPr>
        <a:xfrm>
          <a:off x="0" y="1870"/>
          <a:ext cx="1617027" cy="1275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kern="1200" dirty="0" err="1" smtClean="0"/>
            <a:t>Interplay</a:t>
          </a:r>
          <a:r>
            <a:rPr lang="fi-FI" sz="1900" kern="1200" dirty="0" smtClean="0"/>
            <a:t> of </a:t>
          </a:r>
          <a:r>
            <a:rPr lang="fi-FI" sz="1900" kern="1200" dirty="0" err="1" smtClean="0"/>
            <a:t>regulative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views</a:t>
          </a:r>
          <a:endParaRPr lang="fi-FI" sz="1900" kern="1200" dirty="0"/>
        </a:p>
      </dsp:txBody>
      <dsp:txXfrm>
        <a:off x="0" y="1870"/>
        <a:ext cx="1617027" cy="1275632"/>
      </dsp:txXfrm>
    </dsp:sp>
    <dsp:sp modelId="{A890482B-DA80-46EC-98C3-59C53165FB62}">
      <dsp:nvSpPr>
        <dsp:cNvPr id="0" name=""/>
        <dsp:cNvSpPr/>
      </dsp:nvSpPr>
      <dsp:spPr>
        <a:xfrm>
          <a:off x="1738304" y="16865"/>
          <a:ext cx="3112778" cy="299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Types of corporate acquisitions and reorganizations </a:t>
          </a:r>
          <a:endParaRPr lang="fi-FI" sz="1000" kern="1200" dirty="0"/>
        </a:p>
      </dsp:txBody>
      <dsp:txXfrm>
        <a:off x="1738304" y="16865"/>
        <a:ext cx="3112778" cy="299910"/>
      </dsp:txXfrm>
    </dsp:sp>
    <dsp:sp modelId="{C9168F27-2675-4D28-BC3C-6C785608B474}">
      <dsp:nvSpPr>
        <dsp:cNvPr id="0" name=""/>
        <dsp:cNvSpPr/>
      </dsp:nvSpPr>
      <dsp:spPr>
        <a:xfrm>
          <a:off x="1617027" y="316776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AF9471-F8F5-4AB0-BE32-97B8EC60AC39}">
      <dsp:nvSpPr>
        <dsp:cNvPr id="0" name=""/>
        <dsp:cNvSpPr/>
      </dsp:nvSpPr>
      <dsp:spPr>
        <a:xfrm>
          <a:off x="1738304" y="331772"/>
          <a:ext cx="3112778" cy="299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Structures of international markets regulation </a:t>
          </a:r>
          <a:endParaRPr lang="fi-FI" sz="1000" kern="1200" dirty="0"/>
        </a:p>
      </dsp:txBody>
      <dsp:txXfrm>
        <a:off x="1738304" y="331772"/>
        <a:ext cx="3112778" cy="299910"/>
      </dsp:txXfrm>
    </dsp:sp>
    <dsp:sp modelId="{CD452937-079E-4752-B19C-4C53557EDFA2}">
      <dsp:nvSpPr>
        <dsp:cNvPr id="0" name=""/>
        <dsp:cNvSpPr/>
      </dsp:nvSpPr>
      <dsp:spPr>
        <a:xfrm>
          <a:off x="1617027" y="631682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D57C83-3FD9-4801-A97C-8850C9DCA8CD}">
      <dsp:nvSpPr>
        <dsp:cNvPr id="0" name=""/>
        <dsp:cNvSpPr/>
      </dsp:nvSpPr>
      <dsp:spPr>
        <a:xfrm>
          <a:off x="1738304" y="646678"/>
          <a:ext cx="3112778" cy="299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 dirty="0"/>
        </a:p>
      </dsp:txBody>
      <dsp:txXfrm>
        <a:off x="1738304" y="646678"/>
        <a:ext cx="3112778" cy="299910"/>
      </dsp:txXfrm>
    </dsp:sp>
    <dsp:sp modelId="{66AEF54F-B001-4691-B9A3-C186EA82C5D9}">
      <dsp:nvSpPr>
        <dsp:cNvPr id="0" name=""/>
        <dsp:cNvSpPr/>
      </dsp:nvSpPr>
      <dsp:spPr>
        <a:xfrm>
          <a:off x="1617027" y="946588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285AC8-F374-4312-BC7D-0D60961DB7E1}">
      <dsp:nvSpPr>
        <dsp:cNvPr id="0" name=""/>
        <dsp:cNvSpPr/>
      </dsp:nvSpPr>
      <dsp:spPr>
        <a:xfrm>
          <a:off x="1738304" y="961584"/>
          <a:ext cx="3112778" cy="299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 dirty="0"/>
        </a:p>
      </dsp:txBody>
      <dsp:txXfrm>
        <a:off x="1738304" y="961584"/>
        <a:ext cx="3112778" cy="299910"/>
      </dsp:txXfrm>
    </dsp:sp>
    <dsp:sp modelId="{8A6DA8BB-FEAC-4DE0-8AF5-654693E02001}">
      <dsp:nvSpPr>
        <dsp:cNvPr id="0" name=""/>
        <dsp:cNvSpPr/>
      </dsp:nvSpPr>
      <dsp:spPr>
        <a:xfrm>
          <a:off x="1617027" y="1261495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A516E1-A40E-4F41-BF3A-5334AA13097D}">
      <dsp:nvSpPr>
        <dsp:cNvPr id="0" name=""/>
        <dsp:cNvSpPr/>
      </dsp:nvSpPr>
      <dsp:spPr>
        <a:xfrm>
          <a:off x="0" y="1277502"/>
          <a:ext cx="8085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D71110-0018-43BA-B93F-46FCDD5B3F15}">
      <dsp:nvSpPr>
        <dsp:cNvPr id="0" name=""/>
        <dsp:cNvSpPr/>
      </dsp:nvSpPr>
      <dsp:spPr>
        <a:xfrm>
          <a:off x="0" y="1277502"/>
          <a:ext cx="1617027" cy="1275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kern="1200" dirty="0" err="1" smtClean="0"/>
            <a:t>Price</a:t>
          </a:r>
          <a:r>
            <a:rPr lang="fi-FI" sz="1900" kern="1200" dirty="0" smtClean="0"/>
            <a:t> / </a:t>
          </a:r>
          <a:r>
            <a:rPr lang="fi-FI" sz="1900" kern="1200" dirty="0" err="1" smtClean="0"/>
            <a:t>Payment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Risk</a:t>
          </a:r>
          <a:r>
            <a:rPr lang="fi-FI" sz="1900" kern="1200" dirty="0" smtClean="0"/>
            <a:t> Management </a:t>
          </a:r>
          <a:endParaRPr lang="fi-FI" sz="1900" kern="1200" dirty="0"/>
        </a:p>
      </dsp:txBody>
      <dsp:txXfrm>
        <a:off x="0" y="1277502"/>
        <a:ext cx="1617027" cy="1275632"/>
      </dsp:txXfrm>
    </dsp:sp>
    <dsp:sp modelId="{44A6B236-435E-47DC-B564-464D2A0752EF}">
      <dsp:nvSpPr>
        <dsp:cNvPr id="0" name=""/>
        <dsp:cNvSpPr/>
      </dsp:nvSpPr>
      <dsp:spPr>
        <a:xfrm>
          <a:off x="1738304" y="1307151"/>
          <a:ext cx="3112778" cy="592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err="1" smtClean="0"/>
            <a:t>Impact</a:t>
          </a:r>
          <a:r>
            <a:rPr lang="fi-FI" sz="1000" kern="1200" dirty="0" smtClean="0"/>
            <a:t> of </a:t>
          </a:r>
          <a:endParaRPr lang="fi-FI" sz="1000" kern="1200" dirty="0"/>
        </a:p>
      </dsp:txBody>
      <dsp:txXfrm>
        <a:off x="1738304" y="1307151"/>
        <a:ext cx="3112778" cy="592969"/>
      </dsp:txXfrm>
    </dsp:sp>
    <dsp:sp modelId="{97FE15FD-E408-4CF7-980A-09E26098B945}">
      <dsp:nvSpPr>
        <dsp:cNvPr id="0" name=""/>
        <dsp:cNvSpPr/>
      </dsp:nvSpPr>
      <dsp:spPr>
        <a:xfrm>
          <a:off x="4972359" y="1307151"/>
          <a:ext cx="3112778" cy="148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700" kern="1200" dirty="0"/>
            <a:t>company law </a:t>
          </a:r>
        </a:p>
      </dsp:txBody>
      <dsp:txXfrm>
        <a:off x="4972359" y="1307151"/>
        <a:ext cx="3112778" cy="148242"/>
      </dsp:txXfrm>
    </dsp:sp>
    <dsp:sp modelId="{F0ED49D9-B43B-4759-978B-AEB196B3755B}">
      <dsp:nvSpPr>
        <dsp:cNvPr id="0" name=""/>
        <dsp:cNvSpPr/>
      </dsp:nvSpPr>
      <dsp:spPr>
        <a:xfrm>
          <a:off x="4851082" y="1455393"/>
          <a:ext cx="31127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70652B-CF45-44FE-B548-7A71F3304D19}">
      <dsp:nvSpPr>
        <dsp:cNvPr id="0" name=""/>
        <dsp:cNvSpPr/>
      </dsp:nvSpPr>
      <dsp:spPr>
        <a:xfrm>
          <a:off x="4972359" y="1455393"/>
          <a:ext cx="3112778" cy="148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700" kern="1200" dirty="0"/>
            <a:t>securities markets law</a:t>
          </a:r>
        </a:p>
      </dsp:txBody>
      <dsp:txXfrm>
        <a:off x="4972359" y="1455393"/>
        <a:ext cx="3112778" cy="148242"/>
      </dsp:txXfrm>
    </dsp:sp>
    <dsp:sp modelId="{136D7783-5863-42E3-A539-9F6094DACD41}">
      <dsp:nvSpPr>
        <dsp:cNvPr id="0" name=""/>
        <dsp:cNvSpPr/>
      </dsp:nvSpPr>
      <dsp:spPr>
        <a:xfrm>
          <a:off x="4851082" y="1603636"/>
          <a:ext cx="31127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3D1BE6-9C7C-4EB4-B1F7-143D443CEC17}">
      <dsp:nvSpPr>
        <dsp:cNvPr id="0" name=""/>
        <dsp:cNvSpPr/>
      </dsp:nvSpPr>
      <dsp:spPr>
        <a:xfrm>
          <a:off x="4972359" y="1603636"/>
          <a:ext cx="3112778" cy="148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700" kern="1200" dirty="0"/>
            <a:t>competition and consumer law </a:t>
          </a:r>
        </a:p>
      </dsp:txBody>
      <dsp:txXfrm>
        <a:off x="4972359" y="1603636"/>
        <a:ext cx="3112778" cy="148242"/>
      </dsp:txXfrm>
    </dsp:sp>
    <dsp:sp modelId="{8CD93F6C-BA78-43E6-812B-7EE6A66C93C6}">
      <dsp:nvSpPr>
        <dsp:cNvPr id="0" name=""/>
        <dsp:cNvSpPr/>
      </dsp:nvSpPr>
      <dsp:spPr>
        <a:xfrm>
          <a:off x="4851082" y="1751878"/>
          <a:ext cx="31127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D4FC76-1F72-49CB-A825-7EF5E822DCA1}">
      <dsp:nvSpPr>
        <dsp:cNvPr id="0" name=""/>
        <dsp:cNvSpPr/>
      </dsp:nvSpPr>
      <dsp:spPr>
        <a:xfrm>
          <a:off x="4972359" y="1751878"/>
          <a:ext cx="3112778" cy="148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700" kern="1200" dirty="0"/>
            <a:t>contract law </a:t>
          </a:r>
        </a:p>
      </dsp:txBody>
      <dsp:txXfrm>
        <a:off x="4972359" y="1751878"/>
        <a:ext cx="3112778" cy="148242"/>
      </dsp:txXfrm>
    </dsp:sp>
    <dsp:sp modelId="{9A4CB895-BABD-4F7A-A1A2-901FF103CA79}">
      <dsp:nvSpPr>
        <dsp:cNvPr id="0" name=""/>
        <dsp:cNvSpPr/>
      </dsp:nvSpPr>
      <dsp:spPr>
        <a:xfrm>
          <a:off x="1617027" y="1900121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514C3E-1B74-4C29-A13D-8B3D45129D8B}">
      <dsp:nvSpPr>
        <dsp:cNvPr id="0" name=""/>
        <dsp:cNvSpPr/>
      </dsp:nvSpPr>
      <dsp:spPr>
        <a:xfrm>
          <a:off x="1738304" y="1929769"/>
          <a:ext cx="3112778" cy="592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 dirty="0"/>
        </a:p>
      </dsp:txBody>
      <dsp:txXfrm>
        <a:off x="1738304" y="1929769"/>
        <a:ext cx="3112778" cy="592969"/>
      </dsp:txXfrm>
    </dsp:sp>
    <dsp:sp modelId="{9AAE89B2-9EAD-40B2-8864-03951DA3B156}">
      <dsp:nvSpPr>
        <dsp:cNvPr id="0" name=""/>
        <dsp:cNvSpPr/>
      </dsp:nvSpPr>
      <dsp:spPr>
        <a:xfrm>
          <a:off x="1617027" y="2522739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4B5A9C-F8B9-4D5D-ABDC-E0FCE83C01DE}">
      <dsp:nvSpPr>
        <dsp:cNvPr id="0" name=""/>
        <dsp:cNvSpPr/>
      </dsp:nvSpPr>
      <dsp:spPr>
        <a:xfrm>
          <a:off x="0" y="2553135"/>
          <a:ext cx="8085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64B586-F085-4F21-ACDB-3EA82B843217}">
      <dsp:nvSpPr>
        <dsp:cNvPr id="0" name=""/>
        <dsp:cNvSpPr/>
      </dsp:nvSpPr>
      <dsp:spPr>
        <a:xfrm>
          <a:off x="0" y="2553135"/>
          <a:ext cx="1617027" cy="1275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kern="1200" dirty="0" smtClean="0"/>
            <a:t>IPR </a:t>
          </a:r>
          <a:r>
            <a:rPr lang="fi-FI" sz="1900" kern="1200" dirty="0" err="1" smtClean="0"/>
            <a:t>Law</a:t>
          </a:r>
          <a:r>
            <a:rPr lang="fi-FI" sz="1900" kern="1200" dirty="0" smtClean="0"/>
            <a:t> and the Markets</a:t>
          </a:r>
          <a:endParaRPr lang="fi-FI" sz="1900" kern="1200" dirty="0"/>
        </a:p>
      </dsp:txBody>
      <dsp:txXfrm>
        <a:off x="0" y="2553135"/>
        <a:ext cx="1617027" cy="1275632"/>
      </dsp:txXfrm>
    </dsp:sp>
    <dsp:sp modelId="{B9594695-2CE1-47DE-A2FD-98D25B40681A}">
      <dsp:nvSpPr>
        <dsp:cNvPr id="0" name=""/>
        <dsp:cNvSpPr/>
      </dsp:nvSpPr>
      <dsp:spPr>
        <a:xfrm>
          <a:off x="1738304" y="2611061"/>
          <a:ext cx="3112778" cy="115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err="1" smtClean="0"/>
            <a:t>Interplay</a:t>
          </a:r>
          <a:r>
            <a:rPr lang="fi-FI" sz="1000" kern="1200" dirty="0" smtClean="0"/>
            <a:t> of </a:t>
          </a:r>
          <a:r>
            <a:rPr lang="fi-FI" sz="1000" kern="1200" dirty="0" err="1" smtClean="0"/>
            <a:t>company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law</a:t>
          </a:r>
          <a:r>
            <a:rPr lang="fi-FI" sz="1000" kern="1200" dirty="0" smtClean="0"/>
            <a:t> and IPR </a:t>
          </a:r>
          <a:r>
            <a:rPr lang="fi-FI" sz="1000" kern="1200" dirty="0" err="1" smtClean="0"/>
            <a:t>law</a:t>
          </a:r>
          <a:r>
            <a:rPr lang="fi-FI" sz="1000" kern="1200" dirty="0" smtClean="0"/>
            <a:t> </a:t>
          </a:r>
          <a:endParaRPr lang="fi-FI" sz="1000" kern="1200" dirty="0"/>
        </a:p>
      </dsp:txBody>
      <dsp:txXfrm>
        <a:off x="1738304" y="2611061"/>
        <a:ext cx="3112778" cy="1158533"/>
      </dsp:txXfrm>
    </dsp:sp>
    <dsp:sp modelId="{8B2ADAED-E35C-4F2F-8A99-F4C8440D572F}">
      <dsp:nvSpPr>
        <dsp:cNvPr id="0" name=""/>
        <dsp:cNvSpPr/>
      </dsp:nvSpPr>
      <dsp:spPr>
        <a:xfrm>
          <a:off x="1617027" y="3769595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713"/>
          </a:xfrm>
          <a:prstGeom prst="rect">
            <a:avLst/>
          </a:prstGeom>
        </p:spPr>
        <p:txBody>
          <a:bodyPr vert="horz" lIns="90974" tIns="45487" rIns="90974" bIns="45487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2" y="0"/>
            <a:ext cx="2921582" cy="493713"/>
          </a:xfrm>
          <a:prstGeom prst="rect">
            <a:avLst/>
          </a:prstGeom>
        </p:spPr>
        <p:txBody>
          <a:bodyPr vert="horz" lIns="90974" tIns="45487" rIns="90974" bIns="45487" rtlCol="0"/>
          <a:lstStyle>
            <a:lvl1pPr algn="r">
              <a:defRPr sz="1200"/>
            </a:lvl1pPr>
          </a:lstStyle>
          <a:p>
            <a:fld id="{F8CEB3AD-99DC-4902-A140-3DA3786FE30D}" type="datetimeFigureOut">
              <a:rPr lang="fi-FI" smtClean="0"/>
              <a:t>16.1.2018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74" tIns="45487" rIns="90974" bIns="45487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90269"/>
            <a:ext cx="5393690" cy="4443413"/>
          </a:xfrm>
          <a:prstGeom prst="rect">
            <a:avLst/>
          </a:prstGeom>
        </p:spPr>
        <p:txBody>
          <a:bodyPr vert="horz" lIns="90974" tIns="45487" rIns="90974" bIns="454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21582" cy="493713"/>
          </a:xfrm>
          <a:prstGeom prst="rect">
            <a:avLst/>
          </a:prstGeom>
        </p:spPr>
        <p:txBody>
          <a:bodyPr vert="horz" lIns="90974" tIns="45487" rIns="90974" bIns="45487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2" y="9378824"/>
            <a:ext cx="2921582" cy="493713"/>
          </a:xfrm>
          <a:prstGeom prst="rect">
            <a:avLst/>
          </a:prstGeom>
        </p:spPr>
        <p:txBody>
          <a:bodyPr vert="horz" lIns="90974" tIns="45487" rIns="90974" bIns="45487" rtlCol="0" anchor="b"/>
          <a:lstStyle>
            <a:lvl1pPr algn="r">
              <a:defRPr sz="1200"/>
            </a:lvl1pPr>
          </a:lstStyle>
          <a:p>
            <a:fld id="{AB65D857-56B3-4BB0-8FA1-5D4EC271E8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0913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5D857-56B3-4BB0-8FA1-5D4EC271E8F9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3733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3"/>
            <a:ext cx="832485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 smtClean="0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1770063"/>
            <a:ext cx="7769225" cy="133191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3141663"/>
            <a:ext cx="6283325" cy="233997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5"/>
            <a:ext cx="2025650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2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08E9564-FABD-43F8-97EF-6462AE199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0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1138" y="488950"/>
            <a:ext cx="1995487" cy="5229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488950"/>
            <a:ext cx="5837238" cy="5229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D4E0A4F-5660-4408-96C8-DF1D6F848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03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Otsikko sekä kaaviokuva tai organisaatio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martArt-paikkamerkki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i-FI" noProof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5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819B86B-5EC9-45C2-8A11-E9BF295CD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771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9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austa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36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taustainen kan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6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270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fi-FI" noProof="0"/>
              <a:t>Drag picture to placeholder or click icon to add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6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97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43" y="5599324"/>
            <a:ext cx="2828527" cy="119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2424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Luento 5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6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77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Luento 5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6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043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54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7115318-B184-4D96-8B12-AEF30C0C8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2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582738"/>
            <a:ext cx="3916363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38"/>
            <a:ext cx="3916362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2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5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8BD3956-B28E-498E-B1FC-030A16B57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11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5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F55807F-5274-428D-A4B1-17364F317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5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1ED0E83-65B2-4A6D-9710-CE05D101F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48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D05DAD0-B55E-4760-9A82-D872D199E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7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FBDC196-98CA-46B3-B060-2F8AF4278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0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488950"/>
            <a:ext cx="79851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582738"/>
            <a:ext cx="7985125" cy="413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text styles</a:t>
            </a:r>
          </a:p>
          <a:p>
            <a:pPr lvl="1"/>
            <a:r>
              <a:rPr lang="en-US" altLang="fi-FI" smtClean="0"/>
              <a:t>Second level</a:t>
            </a:r>
          </a:p>
          <a:p>
            <a:pPr lvl="2"/>
            <a:r>
              <a:rPr lang="en-US" altLang="fi-FI" smtClean="0"/>
              <a:t>Third level</a:t>
            </a:r>
          </a:p>
          <a:p>
            <a:pPr lvl="3"/>
            <a:r>
              <a:rPr lang="en-US" altLang="fi-FI" smtClean="0"/>
              <a:t>Fourth level</a:t>
            </a:r>
          </a:p>
          <a:p>
            <a:pPr lvl="4"/>
            <a:r>
              <a:rPr lang="en-US" altLang="fi-FI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0" y="6272213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142038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mtClean="0"/>
              <a:t>Markkinoiden juridinen toimintaympäristö Luento 5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397625"/>
            <a:ext cx="1544638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A1C212-E281-4095-9C8D-343556E33EF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571500" y="5811838"/>
            <a:ext cx="7985125" cy="6508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 smtClean="0">
              <a:solidFill>
                <a:srgbClr val="000000"/>
              </a:solidFill>
            </a:endParaRPr>
          </a:p>
        </p:txBody>
      </p:sp>
      <p:pic>
        <p:nvPicPr>
          <p:cNvPr id="1032" name="Picture 10" descr="aalto_HSE_eng_alakulma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512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Markkinoiden juridinen toimintaympäristö Luento 5</a:t>
            </a:r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74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idroit.org/english/principles/contracts/principles2010/integralversionprinciples2010-e.pdf" TargetMode="External"/><Relationship Id="rId3" Type="http://schemas.openxmlformats.org/officeDocument/2006/relationships/hyperlink" Target="https://www.edilex.fi/lainsaadanto/19870355" TargetMode="External"/><Relationship Id="rId7" Type="http://schemas.openxmlformats.org/officeDocument/2006/relationships/hyperlink" Target="http://www.cisg.law.pace.edu/cisg/text/treaty.html" TargetMode="External"/><Relationship Id="rId2" Type="http://schemas.openxmlformats.org/officeDocument/2006/relationships/hyperlink" Target="http://www.finlex.fi/en/laki/kaannokset/haku/?search%5btype%5d=pika&amp;search%5bpika%5d=Act+on+Investment+Firms&amp;submit=Search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www.finlex.fi/fi/laki/kaannokset/1929/en19290228.pdf" TargetMode="External"/><Relationship Id="rId5" Type="http://schemas.openxmlformats.org/officeDocument/2006/relationships/hyperlink" Target="https://www.edilex.fi/lainsaadanto/19290228" TargetMode="External"/><Relationship Id="rId4" Type="http://schemas.openxmlformats.org/officeDocument/2006/relationships/hyperlink" Target="http://www.finlex.fi/en/laki/kaannokset/1987/en19870355.pdf" TargetMode="External"/><Relationship Id="rId9" Type="http://schemas.openxmlformats.org/officeDocument/2006/relationships/hyperlink" Target="http://eur-lex.europa.eu/collection/eu-law/legislation/recent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lex.fi/fi/laki/kaannokset/2011/en20110948.pdf" TargetMode="External"/><Relationship Id="rId7" Type="http://schemas.openxmlformats.org/officeDocument/2006/relationships/hyperlink" Target="http://eur-lex.europa.eu/legal-content/EN/TXT/PDF/?uri=CELEX:32004R0139&amp;from=en" TargetMode="External"/><Relationship Id="rId2" Type="http://schemas.openxmlformats.org/officeDocument/2006/relationships/hyperlink" Target="https://www.edilex.fi/lainsaadanto/20110948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eur-lex.europa.eu/LexUriServ/LexUriServ.do?uri=OJ:L:2004:142:0012:0023:EN:PDF" TargetMode="External"/><Relationship Id="rId5" Type="http://schemas.openxmlformats.org/officeDocument/2006/relationships/hyperlink" Target="http://www.finlex.fi/fi/laki/kaannokset/1978/en19780038.pdf" TargetMode="External"/><Relationship Id="rId4" Type="http://schemas.openxmlformats.org/officeDocument/2006/relationships/hyperlink" Target="https://www.edilex.fi/lainsaadanto/1978003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Case 4 </a:t>
            </a:r>
          </a:p>
          <a:p>
            <a:pPr eaLnBrk="1" hangingPunct="1"/>
            <a:r>
              <a:rPr lang="fi-FI" altLang="fi-FI" dirty="0" smtClean="0"/>
              <a:t>Matti Rudanko</a:t>
            </a:r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Markkinoiden juridinen toimintaympäristö </a:t>
            </a:r>
            <a:br>
              <a:rPr lang="fi-FI" altLang="fi-FI" dirty="0" smtClean="0"/>
            </a:br>
            <a:r>
              <a:rPr lang="fi-FI" altLang="fi-FI" dirty="0" smtClean="0"/>
              <a:t>Luento </a:t>
            </a:r>
            <a:r>
              <a:rPr lang="fi-FI" altLang="fi-FI" dirty="0"/>
              <a:t>6</a:t>
            </a:r>
            <a:endParaRPr lang="en-US" altLang="fi-FI" dirty="0" smtClean="0"/>
          </a:p>
        </p:txBody>
      </p:sp>
    </p:spTree>
    <p:extLst>
      <p:ext uri="{BB962C8B-B14F-4D97-AF65-F5344CB8AC3E}">
        <p14:creationId xmlns:p14="http://schemas.microsoft.com/office/powerpoint/2010/main" val="307935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b="1" dirty="0" smtClean="0"/>
              <a:t>Tehtävät: </a:t>
            </a:r>
          </a:p>
          <a:p>
            <a:r>
              <a:rPr lang="fi-FI" b="1" dirty="0" smtClean="0"/>
              <a:t>- Yrityskauppojen ja –järjestelyjen vaihtoehdot </a:t>
            </a:r>
            <a:endParaRPr lang="en-US" b="1" dirty="0"/>
          </a:p>
          <a:p>
            <a:r>
              <a:rPr lang="en-US" b="1" dirty="0" smtClean="0"/>
              <a:t>- </a:t>
            </a:r>
            <a:r>
              <a:rPr lang="en-US" b="1" dirty="0" err="1" smtClean="0"/>
              <a:t>Kansainvälisten</a:t>
            </a:r>
            <a:r>
              <a:rPr lang="en-US" b="1" dirty="0" smtClean="0"/>
              <a:t> </a:t>
            </a:r>
            <a:r>
              <a:rPr lang="en-US" b="1" dirty="0" err="1" smtClean="0"/>
              <a:t>markkinoiden</a:t>
            </a:r>
            <a:r>
              <a:rPr lang="en-US" b="1" dirty="0" smtClean="0"/>
              <a:t> </a:t>
            </a:r>
            <a:r>
              <a:rPr lang="en-US" b="1" dirty="0" err="1" smtClean="0"/>
              <a:t>sääntelyn</a:t>
            </a:r>
            <a:r>
              <a:rPr lang="en-US" b="1" dirty="0"/>
              <a:t> </a:t>
            </a:r>
            <a:r>
              <a:rPr lang="en-US" b="1" dirty="0" err="1" smtClean="0"/>
              <a:t>rakenteet</a:t>
            </a:r>
            <a:r>
              <a:rPr lang="en-US" b="1" dirty="0" smtClean="0"/>
              <a:t> </a:t>
            </a:r>
            <a:endParaRPr lang="en-US" b="1" dirty="0"/>
          </a:p>
          <a:p>
            <a:r>
              <a:rPr lang="en-US" b="1" dirty="0" smtClean="0"/>
              <a:t>- </a:t>
            </a:r>
            <a:r>
              <a:rPr lang="en-US" b="1" dirty="0" err="1" smtClean="0"/>
              <a:t>Yhtiö</a:t>
            </a:r>
            <a:r>
              <a:rPr lang="en-US" b="1" dirty="0" smtClean="0"/>
              <a:t>-, </a:t>
            </a:r>
            <a:r>
              <a:rPr lang="en-US" b="1" dirty="0" err="1" smtClean="0"/>
              <a:t>kilpailu</a:t>
            </a:r>
            <a:r>
              <a:rPr lang="en-US" b="1" dirty="0" smtClean="0"/>
              <a:t>- ja </a:t>
            </a:r>
            <a:r>
              <a:rPr lang="en-US" b="1" dirty="0" err="1" smtClean="0"/>
              <a:t>kuluttaja</a:t>
            </a:r>
            <a:r>
              <a:rPr lang="en-US" b="1" dirty="0" smtClean="0"/>
              <a:t>- ja </a:t>
            </a:r>
            <a:r>
              <a:rPr lang="en-US" b="1" dirty="0" err="1" smtClean="0"/>
              <a:t>sopimusoikeuden</a:t>
            </a:r>
            <a:r>
              <a:rPr lang="en-US" b="1" dirty="0" smtClean="0"/>
              <a:t> </a:t>
            </a:r>
            <a:r>
              <a:rPr lang="en-US" b="1" dirty="0" err="1" smtClean="0"/>
              <a:t>vaikutus</a:t>
            </a:r>
            <a:r>
              <a:rPr lang="en-US" b="1" dirty="0" smtClean="0"/>
              <a:t> </a:t>
            </a:r>
            <a:endParaRPr lang="en-US" b="1" dirty="0"/>
          </a:p>
          <a:p>
            <a:r>
              <a:rPr lang="en-US" b="1" dirty="0" smtClean="0"/>
              <a:t>- </a:t>
            </a:r>
            <a:r>
              <a:rPr lang="en-US" b="1" dirty="0" err="1" smtClean="0"/>
              <a:t>Kansainvälisen</a:t>
            </a:r>
            <a:r>
              <a:rPr lang="en-US" b="1" dirty="0" smtClean="0"/>
              <a:t> </a:t>
            </a:r>
            <a:r>
              <a:rPr lang="en-US" b="1" dirty="0" err="1" smtClean="0"/>
              <a:t>etabloinnin</a:t>
            </a:r>
            <a:r>
              <a:rPr lang="en-US" b="1" dirty="0" smtClean="0"/>
              <a:t> ja </a:t>
            </a:r>
            <a:r>
              <a:rPr lang="en-US" b="1" dirty="0" err="1" smtClean="0"/>
              <a:t>markkinastrategioiden</a:t>
            </a:r>
            <a:r>
              <a:rPr lang="en-US" b="1" dirty="0" smtClean="0"/>
              <a:t> </a:t>
            </a:r>
            <a:r>
              <a:rPr lang="en-US" b="1" dirty="0" err="1" smtClean="0"/>
              <a:t>juridiset</a:t>
            </a:r>
            <a:r>
              <a:rPr lang="en-US" b="1" dirty="0" smtClean="0"/>
              <a:t> </a:t>
            </a:r>
            <a:r>
              <a:rPr lang="en-US" b="1" dirty="0" err="1" smtClean="0"/>
              <a:t>välineet</a:t>
            </a:r>
            <a:r>
              <a:rPr lang="en-US" b="1" dirty="0" smtClean="0"/>
              <a:t> </a:t>
            </a:r>
            <a:endParaRPr lang="en-US" b="1" dirty="0"/>
          </a:p>
          <a:p>
            <a:r>
              <a:rPr lang="en-US" b="1" dirty="0" smtClean="0"/>
              <a:t>- IPR </a:t>
            </a:r>
            <a:endParaRPr lang="en-US" b="1" dirty="0"/>
          </a:p>
          <a:p>
            <a:endParaRPr lang="fi-FI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fi-FI" dirty="0" smtClean="0"/>
              <a:t>Case 4: </a:t>
            </a:r>
            <a:r>
              <a:rPr lang="en-US" altLang="fi-FI" sz="2800" kern="0" spc="0" dirty="0" err="1" smtClean="0">
                <a:ea typeface="+mj-ea"/>
                <a:cs typeface="+mj-cs"/>
              </a:rPr>
              <a:t>Yrityskaupat</a:t>
            </a:r>
            <a:r>
              <a:rPr lang="en-US" altLang="fi-FI" sz="2800" kern="0" spc="0" dirty="0" smtClean="0">
                <a:ea typeface="+mj-ea"/>
                <a:cs typeface="+mj-cs"/>
              </a:rPr>
              <a:t> ja –</a:t>
            </a:r>
            <a:r>
              <a:rPr lang="en-US" altLang="fi-FI" sz="2800" kern="0" spc="0" dirty="0" err="1" smtClean="0">
                <a:ea typeface="+mj-ea"/>
                <a:cs typeface="+mj-cs"/>
              </a:rPr>
              <a:t>järjestelyt</a:t>
            </a:r>
            <a:r>
              <a:rPr lang="en-US" altLang="fi-FI" sz="2800" kern="0" spc="0" dirty="0" smtClean="0">
                <a:ea typeface="+mj-ea"/>
                <a:cs typeface="+mj-cs"/>
              </a:rPr>
              <a:t>: </a:t>
            </a:r>
            <a:r>
              <a:rPr lang="en-US" altLang="fi-FI" sz="2800" kern="0" spc="0" dirty="0" err="1" smtClean="0">
                <a:ea typeface="+mj-ea"/>
                <a:cs typeface="+mj-cs"/>
              </a:rPr>
              <a:t>sääntelysysteemien</a:t>
            </a:r>
            <a:r>
              <a:rPr lang="en-US" altLang="fi-FI" sz="2800" kern="0" spc="0" dirty="0" smtClean="0">
                <a:ea typeface="+mj-ea"/>
                <a:cs typeface="+mj-cs"/>
              </a:rPr>
              <a:t> </a:t>
            </a:r>
            <a:r>
              <a:rPr lang="en-US" altLang="fi-FI" sz="2800" kern="0" spc="0" dirty="0" err="1" smtClean="0">
                <a:ea typeface="+mj-ea"/>
                <a:cs typeface="+mj-cs"/>
              </a:rPr>
              <a:t>vuorovaikutus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1124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fi-FI" dirty="0" err="1" smtClean="0"/>
              <a:t>Lecture</a:t>
            </a:r>
            <a:r>
              <a:rPr lang="fi-FI" altLang="fi-FI" dirty="0" smtClean="0"/>
              <a:t> 5: </a:t>
            </a:r>
            <a:r>
              <a:rPr lang="fi-FI" altLang="fi-FI" dirty="0" err="1" smtClean="0"/>
              <a:t>Slides</a:t>
            </a:r>
            <a:r>
              <a:rPr lang="fi-FI" altLang="fi-FI" dirty="0" smtClean="0"/>
              <a:t> </a:t>
            </a:r>
            <a:r>
              <a:rPr lang="fi-FI" dirty="0" smtClean="0"/>
              <a:t> </a:t>
            </a:r>
            <a:endParaRPr lang="fi-FI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827102627"/>
              </p:ext>
            </p:extLst>
          </p:nvPr>
        </p:nvGraphicFramePr>
        <p:xfrm>
          <a:off x="539750" y="1685925"/>
          <a:ext cx="8085138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Markkinoiden juridinen toimintaympäristö Luento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7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Search</a:t>
            </a:r>
            <a:r>
              <a:rPr lang="fi-FI" dirty="0" smtClean="0"/>
              <a:t> of </a:t>
            </a:r>
            <a:r>
              <a:rPr lang="fi-FI" dirty="0" err="1" smtClean="0"/>
              <a:t>Regulation</a:t>
            </a:r>
            <a:r>
              <a:rPr lang="fi-FI" dirty="0" smtClean="0"/>
              <a:t> </a:t>
            </a:r>
            <a:r>
              <a:rPr lang="fi-FI" dirty="0" err="1" smtClean="0"/>
              <a:t>Material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sz="1800" dirty="0" err="1" smtClean="0"/>
              <a:t>Links</a:t>
            </a:r>
            <a:r>
              <a:rPr lang="fi-FI" sz="1800" dirty="0" smtClean="0"/>
              <a:t> to </a:t>
            </a:r>
            <a:r>
              <a:rPr lang="fi-FI" sz="1800" dirty="0" err="1" smtClean="0"/>
              <a:t>Finnish</a:t>
            </a:r>
            <a:r>
              <a:rPr lang="fi-FI" sz="1800" dirty="0" smtClean="0"/>
              <a:t> </a:t>
            </a:r>
            <a:r>
              <a:rPr lang="fi-FI" sz="1800" dirty="0" err="1" smtClean="0"/>
              <a:t>legislation</a:t>
            </a:r>
            <a:r>
              <a:rPr lang="fi-FI" sz="1800" dirty="0" smtClean="0"/>
              <a:t> </a:t>
            </a:r>
            <a:r>
              <a:rPr lang="fi-FI" sz="1800" dirty="0" err="1" smtClean="0"/>
              <a:t>translations</a:t>
            </a:r>
            <a:r>
              <a:rPr lang="fi-FI" sz="1800" dirty="0" smtClean="0"/>
              <a:t> </a:t>
            </a:r>
            <a:r>
              <a:rPr lang="fi-FI" sz="1800" dirty="0"/>
              <a:t>: </a:t>
            </a:r>
            <a:r>
              <a:rPr lang="fi-FI" sz="1800" dirty="0">
                <a:hlinkClick r:id="rId2"/>
              </a:rPr>
              <a:t>http://www.finlex.fi/en/laki/kaannokset/haku/?</a:t>
            </a:r>
            <a:r>
              <a:rPr lang="fi-FI" sz="1800" dirty="0" smtClean="0">
                <a:hlinkClick r:id="rId2"/>
              </a:rPr>
              <a:t>search%5Btype%5D=pika&amp;search%5Bpika%5D=Act+on+Investment+Firms&amp;submit=Search</a:t>
            </a:r>
            <a:r>
              <a:rPr lang="fi-FI" sz="1800" dirty="0" smtClean="0"/>
              <a:t> </a:t>
            </a:r>
          </a:p>
          <a:p>
            <a:r>
              <a:rPr lang="fi-FI" sz="1800" dirty="0" smtClean="0"/>
              <a:t>Kauppalaki: </a:t>
            </a:r>
            <a:r>
              <a:rPr lang="fi-FI" sz="1800" dirty="0" smtClean="0">
                <a:hlinkClick r:id="rId3"/>
              </a:rPr>
              <a:t>https</a:t>
            </a:r>
            <a:r>
              <a:rPr lang="fi-FI" sz="1800" dirty="0">
                <a:hlinkClick r:id="rId3"/>
              </a:rPr>
              <a:t>://</a:t>
            </a:r>
            <a:r>
              <a:rPr lang="fi-FI" sz="1800" dirty="0" smtClean="0">
                <a:hlinkClick r:id="rId3"/>
              </a:rPr>
              <a:t>www.edilex.fi/lainsaadanto/19870355</a:t>
            </a:r>
            <a:r>
              <a:rPr lang="fi-FI" sz="1800" dirty="0" smtClean="0"/>
              <a:t> </a:t>
            </a:r>
          </a:p>
          <a:p>
            <a:pPr lvl="1"/>
            <a:r>
              <a:rPr lang="fi-FI" sz="1400" dirty="0" err="1"/>
              <a:t>The</a:t>
            </a:r>
            <a:r>
              <a:rPr lang="fi-FI" sz="1400" dirty="0"/>
              <a:t> </a:t>
            </a:r>
            <a:r>
              <a:rPr lang="fi-FI" sz="1400" dirty="0" err="1"/>
              <a:t>Finnish</a:t>
            </a:r>
            <a:r>
              <a:rPr lang="fi-FI" sz="1400" dirty="0"/>
              <a:t> </a:t>
            </a:r>
            <a:r>
              <a:rPr lang="fi-FI" sz="1400" dirty="0" err="1"/>
              <a:t>Sale</a:t>
            </a:r>
            <a:r>
              <a:rPr lang="fi-FI" sz="1400" dirty="0"/>
              <a:t> of </a:t>
            </a:r>
            <a:r>
              <a:rPr lang="fi-FI" sz="1400" dirty="0" err="1"/>
              <a:t>Goods</a:t>
            </a:r>
            <a:r>
              <a:rPr lang="fi-FI" sz="1400" dirty="0"/>
              <a:t> Act: </a:t>
            </a:r>
            <a:r>
              <a:rPr lang="fi-FI" sz="1400" dirty="0">
                <a:hlinkClick r:id="rId4"/>
              </a:rPr>
              <a:t>http://</a:t>
            </a:r>
            <a:r>
              <a:rPr lang="fi-FI" sz="1400" dirty="0" smtClean="0">
                <a:hlinkClick r:id="rId4"/>
              </a:rPr>
              <a:t>www.finlex.fi/en/laki/kaannokset/1987/en19870355.pdf</a:t>
            </a:r>
            <a:r>
              <a:rPr lang="fi-FI" sz="1400" dirty="0" smtClean="0"/>
              <a:t> </a:t>
            </a:r>
          </a:p>
          <a:p>
            <a:r>
              <a:rPr lang="fi-FI" sz="1800" dirty="0"/>
              <a:t>Oikeustoimilaki: </a:t>
            </a:r>
            <a:r>
              <a:rPr lang="fi-FI" sz="1800" dirty="0">
                <a:hlinkClick r:id="rId5"/>
              </a:rPr>
              <a:t>https://</a:t>
            </a:r>
            <a:r>
              <a:rPr lang="fi-FI" sz="1800" dirty="0" smtClean="0">
                <a:hlinkClick r:id="rId5"/>
              </a:rPr>
              <a:t>www.edilex.fi/lainsaadanto/19290228</a:t>
            </a:r>
            <a:r>
              <a:rPr lang="fi-FI" sz="1800" dirty="0" smtClean="0"/>
              <a:t> </a:t>
            </a:r>
            <a:endParaRPr lang="fi-FI" sz="1800" dirty="0"/>
          </a:p>
          <a:p>
            <a:pPr lvl="1"/>
            <a:r>
              <a:rPr lang="fi-FI" sz="1400" dirty="0" err="1" smtClean="0"/>
              <a:t>The</a:t>
            </a:r>
            <a:r>
              <a:rPr lang="fi-FI" sz="1400" dirty="0" smtClean="0"/>
              <a:t> </a:t>
            </a:r>
            <a:r>
              <a:rPr lang="fi-FI" sz="1400" dirty="0" err="1" smtClean="0"/>
              <a:t>Finnish</a:t>
            </a:r>
            <a:r>
              <a:rPr lang="fi-FI" sz="1400" dirty="0" smtClean="0"/>
              <a:t> </a:t>
            </a:r>
            <a:r>
              <a:rPr lang="fi-FI" sz="1400" dirty="0" err="1" smtClean="0"/>
              <a:t>Contracts</a:t>
            </a:r>
            <a:r>
              <a:rPr lang="fi-FI" sz="1400" dirty="0" smtClean="0"/>
              <a:t> Act: </a:t>
            </a:r>
            <a:r>
              <a:rPr lang="fi-FI" sz="1400" dirty="0" smtClean="0">
                <a:hlinkClick r:id="rId6"/>
              </a:rPr>
              <a:t>http</a:t>
            </a:r>
            <a:r>
              <a:rPr lang="fi-FI" sz="1400" dirty="0">
                <a:hlinkClick r:id="rId6"/>
              </a:rPr>
              <a:t>://</a:t>
            </a:r>
            <a:r>
              <a:rPr lang="fi-FI" sz="1400" dirty="0" smtClean="0">
                <a:hlinkClick r:id="rId6"/>
              </a:rPr>
              <a:t>www.finlex.fi/fi/laki/kaannokset/1929/en19290228.pdf</a:t>
            </a:r>
            <a:r>
              <a:rPr lang="fi-FI" sz="1400" dirty="0" smtClean="0"/>
              <a:t> </a:t>
            </a:r>
          </a:p>
          <a:p>
            <a:r>
              <a:rPr lang="fi-FI" sz="1800" dirty="0"/>
              <a:t>CISG: </a:t>
            </a:r>
            <a:r>
              <a:rPr lang="fi-FI" sz="1800" dirty="0">
                <a:hlinkClick r:id="rId7"/>
              </a:rPr>
              <a:t>http://</a:t>
            </a:r>
            <a:r>
              <a:rPr lang="fi-FI" sz="1800" dirty="0" smtClean="0">
                <a:hlinkClick r:id="rId7"/>
              </a:rPr>
              <a:t>www.cisg.law.pace.edu/cisg/text/treaty.html</a:t>
            </a:r>
            <a:r>
              <a:rPr lang="fi-FI" sz="1800" dirty="0" smtClean="0"/>
              <a:t> </a:t>
            </a:r>
          </a:p>
          <a:p>
            <a:r>
              <a:rPr lang="fi-FI" sz="1800" dirty="0" err="1" smtClean="0"/>
              <a:t>Unidroit</a:t>
            </a:r>
            <a:r>
              <a:rPr lang="fi-FI" sz="1800" dirty="0" smtClean="0"/>
              <a:t> </a:t>
            </a:r>
            <a:r>
              <a:rPr lang="fi-FI" sz="1800" dirty="0" err="1" smtClean="0"/>
              <a:t>Principles</a:t>
            </a:r>
            <a:r>
              <a:rPr lang="fi-FI" sz="1800" dirty="0"/>
              <a:t>: </a:t>
            </a:r>
            <a:r>
              <a:rPr lang="fi-FI" sz="1800" dirty="0">
                <a:hlinkClick r:id="rId8"/>
              </a:rPr>
              <a:t>http://</a:t>
            </a:r>
            <a:r>
              <a:rPr lang="fi-FI" sz="1800" dirty="0" smtClean="0">
                <a:hlinkClick r:id="rId8"/>
              </a:rPr>
              <a:t>www.unidroit.org/english/principles/contracts/principles2010/integralversionprinciples2010-e.pdf</a:t>
            </a:r>
            <a:r>
              <a:rPr lang="fi-FI" sz="1800" dirty="0" smtClean="0"/>
              <a:t> </a:t>
            </a:r>
          </a:p>
          <a:p>
            <a:pPr lvl="0"/>
            <a:r>
              <a:rPr lang="fi-FI" sz="2000" dirty="0" err="1">
                <a:solidFill>
                  <a:srgbClr val="000000"/>
                </a:solidFill>
              </a:rPr>
              <a:t>Links</a:t>
            </a:r>
            <a:r>
              <a:rPr lang="fi-FI" sz="2000" dirty="0">
                <a:solidFill>
                  <a:srgbClr val="000000"/>
                </a:solidFill>
              </a:rPr>
              <a:t> to EU </a:t>
            </a:r>
            <a:r>
              <a:rPr lang="fi-FI" sz="2000" dirty="0" err="1">
                <a:solidFill>
                  <a:srgbClr val="000000"/>
                </a:solidFill>
              </a:rPr>
              <a:t>legislation</a:t>
            </a:r>
            <a:r>
              <a:rPr lang="fi-FI" sz="2000" dirty="0">
                <a:solidFill>
                  <a:srgbClr val="000000"/>
                </a:solidFill>
              </a:rPr>
              <a:t>: </a:t>
            </a:r>
            <a:r>
              <a:rPr lang="fi-FI" sz="2000" dirty="0">
                <a:solidFill>
                  <a:srgbClr val="000000"/>
                </a:solidFill>
                <a:hlinkClick r:id="rId9"/>
              </a:rPr>
              <a:t>http://eur-lex.europa.eu/collection/eu-law/legislation/recent.html</a:t>
            </a:r>
            <a:r>
              <a:rPr lang="fi-FI" sz="2000" dirty="0">
                <a:solidFill>
                  <a:srgbClr val="000000"/>
                </a:solidFill>
              </a:rPr>
              <a:t> (</a:t>
            </a:r>
            <a:r>
              <a:rPr lang="fi-FI" sz="2000" dirty="0" err="1">
                <a:solidFill>
                  <a:srgbClr val="000000"/>
                </a:solidFill>
              </a:rPr>
              <a:t>by</a:t>
            </a:r>
            <a:r>
              <a:rPr lang="fi-FI" sz="2000" dirty="0">
                <a:solidFill>
                  <a:srgbClr val="000000"/>
                </a:solidFill>
              </a:rPr>
              <a:t> </a:t>
            </a:r>
            <a:r>
              <a:rPr lang="fi-FI" sz="2000" dirty="0" err="1">
                <a:solidFill>
                  <a:srgbClr val="000000"/>
                </a:solidFill>
              </a:rPr>
              <a:t>indicated</a:t>
            </a:r>
            <a:r>
              <a:rPr lang="fi-FI" sz="2000" dirty="0">
                <a:solidFill>
                  <a:srgbClr val="000000"/>
                </a:solidFill>
              </a:rPr>
              <a:t> </a:t>
            </a:r>
            <a:r>
              <a:rPr lang="fi-FI" sz="2000" dirty="0" err="1">
                <a:solidFill>
                  <a:srgbClr val="000000"/>
                </a:solidFill>
              </a:rPr>
              <a:t>search</a:t>
            </a:r>
            <a:r>
              <a:rPr lang="fi-FI" sz="2000" dirty="0">
                <a:solidFill>
                  <a:srgbClr val="000000"/>
                </a:solidFill>
              </a:rPr>
              <a:t> </a:t>
            </a:r>
            <a:r>
              <a:rPr lang="fi-FI" sz="2000" dirty="0" err="1">
                <a:solidFill>
                  <a:srgbClr val="000000"/>
                </a:solidFill>
              </a:rPr>
              <a:t>keys</a:t>
            </a:r>
            <a:r>
              <a:rPr lang="fi-FI" sz="2000" dirty="0">
                <a:solidFill>
                  <a:srgbClr val="000000"/>
                </a:solidFill>
              </a:rPr>
              <a:t>, </a:t>
            </a:r>
            <a:r>
              <a:rPr lang="fi-FI" sz="2000" dirty="0" err="1">
                <a:solidFill>
                  <a:srgbClr val="000000"/>
                </a:solidFill>
              </a:rPr>
              <a:t>e.g</a:t>
            </a:r>
            <a:r>
              <a:rPr lang="fi-FI" sz="2000" dirty="0">
                <a:solidFill>
                  <a:srgbClr val="000000"/>
                </a:solidFill>
              </a:rPr>
              <a:t>. </a:t>
            </a:r>
            <a:r>
              <a:rPr lang="fi-FI" sz="2000" dirty="0" err="1">
                <a:solidFill>
                  <a:srgbClr val="000000"/>
                </a:solidFill>
              </a:rPr>
              <a:t>document</a:t>
            </a:r>
            <a:r>
              <a:rPr lang="fi-FI" sz="2000" dirty="0">
                <a:solidFill>
                  <a:srgbClr val="000000"/>
                </a:solidFill>
              </a:rPr>
              <a:t> </a:t>
            </a:r>
            <a:r>
              <a:rPr lang="fi-FI" sz="2000" dirty="0" err="1">
                <a:solidFill>
                  <a:srgbClr val="000000"/>
                </a:solidFill>
              </a:rPr>
              <a:t>number</a:t>
            </a:r>
            <a:r>
              <a:rPr lang="fi-FI" sz="2000" dirty="0">
                <a:solidFill>
                  <a:srgbClr val="000000"/>
                </a:solidFill>
              </a:rPr>
              <a:t>)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Kansainvälliset sopimukset luento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2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Search</a:t>
            </a:r>
            <a:r>
              <a:rPr lang="fi-FI" dirty="0" smtClean="0"/>
              <a:t> of </a:t>
            </a:r>
            <a:r>
              <a:rPr lang="fi-FI" dirty="0" err="1" smtClean="0"/>
              <a:t>Regulation</a:t>
            </a:r>
            <a:r>
              <a:rPr lang="fi-FI" dirty="0" smtClean="0"/>
              <a:t> </a:t>
            </a:r>
            <a:r>
              <a:rPr lang="fi-FI" dirty="0" err="1" smtClean="0"/>
              <a:t>Material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07910" y="1196752"/>
            <a:ext cx="8085599" cy="3831557"/>
          </a:xfrm>
        </p:spPr>
        <p:txBody>
          <a:bodyPr/>
          <a:lstStyle/>
          <a:p>
            <a:r>
              <a:rPr lang="fi-FI" sz="1800" dirty="0" smtClean="0"/>
              <a:t>Kilpailulaki</a:t>
            </a:r>
            <a:r>
              <a:rPr lang="fi-FI" sz="1800" dirty="0"/>
              <a:t>: </a:t>
            </a:r>
            <a:r>
              <a:rPr lang="fi-FI" sz="1800" dirty="0">
                <a:hlinkClick r:id="rId2"/>
              </a:rPr>
              <a:t>https://</a:t>
            </a:r>
            <a:r>
              <a:rPr lang="fi-FI" sz="1800" dirty="0" smtClean="0">
                <a:hlinkClick r:id="rId2"/>
              </a:rPr>
              <a:t>www.edilex.fi/lainsaadanto/20110948</a:t>
            </a:r>
            <a:r>
              <a:rPr lang="fi-FI" sz="1800" dirty="0" smtClean="0"/>
              <a:t> </a:t>
            </a:r>
          </a:p>
          <a:p>
            <a:r>
              <a:rPr lang="fi-FI" sz="1800" dirty="0" err="1" smtClean="0"/>
              <a:t>Finnish</a:t>
            </a:r>
            <a:r>
              <a:rPr lang="fi-FI" sz="1800" dirty="0" smtClean="0"/>
              <a:t> </a:t>
            </a:r>
            <a:r>
              <a:rPr lang="fi-FI" sz="1800" dirty="0" err="1" smtClean="0"/>
              <a:t>Competition</a:t>
            </a:r>
            <a:r>
              <a:rPr lang="fi-FI" sz="1800" dirty="0" smtClean="0"/>
              <a:t> </a:t>
            </a:r>
            <a:r>
              <a:rPr lang="fi-FI" sz="1800" dirty="0" err="1" smtClean="0"/>
              <a:t>Law</a:t>
            </a:r>
            <a:r>
              <a:rPr lang="fi-FI" sz="1800" dirty="0"/>
              <a:t>: </a:t>
            </a:r>
            <a:r>
              <a:rPr lang="fi-FI" sz="1800" dirty="0" smtClean="0">
                <a:hlinkClick r:id="rId3"/>
              </a:rPr>
              <a:t>http</a:t>
            </a:r>
            <a:r>
              <a:rPr lang="fi-FI" sz="1800" dirty="0">
                <a:hlinkClick r:id="rId3"/>
              </a:rPr>
              <a:t>://</a:t>
            </a:r>
            <a:r>
              <a:rPr lang="fi-FI" sz="1800" dirty="0" smtClean="0">
                <a:hlinkClick r:id="rId3"/>
              </a:rPr>
              <a:t>www.finlex.fi/fi/laki/kaannokset/2011/en20110948.pdf</a:t>
            </a:r>
            <a:r>
              <a:rPr lang="fi-FI" sz="1800" dirty="0" smtClean="0"/>
              <a:t>  </a:t>
            </a:r>
          </a:p>
          <a:p>
            <a:r>
              <a:rPr lang="fi-FI" sz="1800" dirty="0" smtClean="0"/>
              <a:t>Kuluttajansuojalaki</a:t>
            </a:r>
            <a:r>
              <a:rPr lang="fi-FI" sz="1800" dirty="0"/>
              <a:t>: </a:t>
            </a:r>
            <a:r>
              <a:rPr lang="fi-FI" sz="1800" dirty="0">
                <a:hlinkClick r:id="rId4"/>
              </a:rPr>
              <a:t>https://</a:t>
            </a:r>
            <a:r>
              <a:rPr lang="fi-FI" sz="1800" dirty="0" smtClean="0">
                <a:hlinkClick r:id="rId4"/>
              </a:rPr>
              <a:t>www.edilex.fi/lainsaadanto/19780038</a:t>
            </a:r>
            <a:r>
              <a:rPr lang="fi-FI" sz="1800" dirty="0" smtClean="0"/>
              <a:t> </a:t>
            </a:r>
          </a:p>
          <a:p>
            <a:r>
              <a:rPr lang="fi-FI" sz="1800" dirty="0" err="1" smtClean="0"/>
              <a:t>Finnish</a:t>
            </a:r>
            <a:r>
              <a:rPr lang="fi-FI" sz="1800" dirty="0" smtClean="0"/>
              <a:t> Consumer </a:t>
            </a:r>
            <a:r>
              <a:rPr lang="fi-FI" sz="1800" dirty="0" err="1" smtClean="0"/>
              <a:t>Protection</a:t>
            </a:r>
            <a:r>
              <a:rPr lang="fi-FI" sz="1800" dirty="0" smtClean="0"/>
              <a:t> Act</a:t>
            </a:r>
            <a:r>
              <a:rPr lang="fi-FI" sz="1800" dirty="0"/>
              <a:t>: </a:t>
            </a:r>
            <a:r>
              <a:rPr lang="fi-FI" sz="1800" dirty="0">
                <a:hlinkClick r:id="rId5"/>
              </a:rPr>
              <a:t>http://</a:t>
            </a:r>
            <a:r>
              <a:rPr lang="fi-FI" sz="1800" dirty="0" smtClean="0">
                <a:hlinkClick r:id="rId5"/>
              </a:rPr>
              <a:t>www.finlex.fi/fi/laki/kaannokset/1978/en19780038.pdf</a:t>
            </a:r>
            <a:r>
              <a:rPr lang="fi-FI" sz="1800" dirty="0" smtClean="0"/>
              <a:t> </a:t>
            </a:r>
          </a:p>
          <a:p>
            <a:r>
              <a:rPr lang="fi-FI" sz="1800" dirty="0" smtClean="0"/>
              <a:t>On </a:t>
            </a:r>
            <a:r>
              <a:rPr lang="fi-FI" sz="1800" dirty="0" err="1" smtClean="0"/>
              <a:t>Finnish</a:t>
            </a:r>
            <a:r>
              <a:rPr lang="fi-FI" sz="1800" dirty="0" smtClean="0"/>
              <a:t> and EU </a:t>
            </a:r>
            <a:r>
              <a:rPr lang="fi-FI" sz="1800" dirty="0" err="1" smtClean="0"/>
              <a:t>securities</a:t>
            </a:r>
            <a:r>
              <a:rPr lang="fi-FI" sz="1800" dirty="0" smtClean="0"/>
              <a:t> </a:t>
            </a:r>
            <a:r>
              <a:rPr lang="fi-FI" sz="1800" dirty="0" err="1" smtClean="0"/>
              <a:t>markets</a:t>
            </a:r>
            <a:r>
              <a:rPr lang="fi-FI" sz="1800" dirty="0" smtClean="0"/>
              <a:t> </a:t>
            </a:r>
            <a:r>
              <a:rPr lang="fi-FI" sz="1800" dirty="0" err="1" smtClean="0"/>
              <a:t>legislation</a:t>
            </a:r>
            <a:r>
              <a:rPr lang="fi-FI" sz="1800" dirty="0" smtClean="0"/>
              <a:t> </a:t>
            </a:r>
            <a:r>
              <a:rPr lang="fi-FI" sz="1800" dirty="0" err="1" smtClean="0"/>
              <a:t>see</a:t>
            </a:r>
            <a:r>
              <a:rPr lang="fi-FI" sz="1800" dirty="0" smtClean="0"/>
              <a:t> the </a:t>
            </a:r>
            <a:r>
              <a:rPr lang="fi-FI" sz="1800" dirty="0" err="1" smtClean="0"/>
              <a:t>links</a:t>
            </a:r>
            <a:r>
              <a:rPr lang="fi-FI" sz="1800" dirty="0" smtClean="0"/>
              <a:t> in </a:t>
            </a:r>
            <a:r>
              <a:rPr lang="fi-FI" sz="1800" dirty="0" err="1" smtClean="0"/>
              <a:t>Lecture</a:t>
            </a:r>
            <a:r>
              <a:rPr lang="fi-FI" sz="1800" dirty="0" smtClean="0"/>
              <a:t> 4 </a:t>
            </a:r>
          </a:p>
          <a:p>
            <a:r>
              <a:rPr lang="fi-FI" sz="1800" dirty="0" smtClean="0"/>
              <a:t>On </a:t>
            </a:r>
            <a:r>
              <a:rPr lang="fi-FI" sz="1800" dirty="0" err="1" smtClean="0"/>
              <a:t>Finnish</a:t>
            </a:r>
            <a:r>
              <a:rPr lang="fi-FI" sz="1800" dirty="0" smtClean="0"/>
              <a:t> and EU </a:t>
            </a:r>
            <a:r>
              <a:rPr lang="fi-FI" sz="1800" dirty="0" err="1" smtClean="0"/>
              <a:t>company</a:t>
            </a:r>
            <a:r>
              <a:rPr lang="fi-FI" sz="1800" dirty="0" smtClean="0"/>
              <a:t> </a:t>
            </a:r>
            <a:r>
              <a:rPr lang="fi-FI" sz="1800" dirty="0" err="1" smtClean="0"/>
              <a:t>law</a:t>
            </a:r>
            <a:r>
              <a:rPr lang="fi-FI" sz="1800" dirty="0" smtClean="0"/>
              <a:t> </a:t>
            </a:r>
            <a:r>
              <a:rPr lang="fi-FI" sz="1800" dirty="0" err="1" smtClean="0"/>
              <a:t>legislation</a:t>
            </a:r>
            <a:r>
              <a:rPr lang="fi-FI" sz="1800" dirty="0" smtClean="0"/>
              <a:t> </a:t>
            </a:r>
            <a:r>
              <a:rPr lang="fi-FI" sz="1800" dirty="0" err="1" smtClean="0"/>
              <a:t>see</a:t>
            </a:r>
            <a:r>
              <a:rPr lang="fi-FI" sz="1800" dirty="0" smtClean="0"/>
              <a:t> the </a:t>
            </a:r>
            <a:r>
              <a:rPr lang="fi-FI" sz="1800" dirty="0" err="1" smtClean="0"/>
              <a:t>links</a:t>
            </a:r>
            <a:r>
              <a:rPr lang="fi-FI" sz="1800" dirty="0" smtClean="0"/>
              <a:t> in </a:t>
            </a:r>
            <a:r>
              <a:rPr lang="fi-FI" sz="1800" dirty="0" err="1" smtClean="0"/>
              <a:t>Lecture</a:t>
            </a:r>
            <a:r>
              <a:rPr lang="fi-FI" sz="1800" dirty="0" smtClean="0"/>
              <a:t> 6</a:t>
            </a:r>
          </a:p>
          <a:p>
            <a:r>
              <a:rPr lang="fi-FI" sz="1500" dirty="0" smtClean="0"/>
              <a:t>EU </a:t>
            </a:r>
            <a:r>
              <a:rPr lang="fi-FI" sz="1500" dirty="0" err="1" smtClean="0"/>
              <a:t>takeover</a:t>
            </a:r>
            <a:r>
              <a:rPr lang="fi-FI" sz="1500" dirty="0" smtClean="0"/>
              <a:t> </a:t>
            </a:r>
            <a:r>
              <a:rPr lang="fi-FI" sz="1500" dirty="0" err="1" smtClean="0"/>
              <a:t>directive</a:t>
            </a:r>
            <a:r>
              <a:rPr lang="fi-FI" sz="1500" dirty="0"/>
              <a:t>: </a:t>
            </a:r>
            <a:r>
              <a:rPr lang="fi-FI" sz="1500" dirty="0">
                <a:hlinkClick r:id="rId6"/>
              </a:rPr>
              <a:t>http://</a:t>
            </a:r>
            <a:r>
              <a:rPr lang="fi-FI" sz="1500" dirty="0" smtClean="0">
                <a:hlinkClick r:id="rId6"/>
              </a:rPr>
              <a:t>eur-lex.europa.eu/LexUriServ/LexUriServ.do?uri=OJ:L:2004:142:0012:0023:EN:PDF</a:t>
            </a:r>
            <a:r>
              <a:rPr lang="fi-FI" sz="1500" dirty="0" smtClean="0"/>
              <a:t> </a:t>
            </a:r>
          </a:p>
          <a:p>
            <a:r>
              <a:rPr lang="fi-FI" sz="1500" dirty="0" smtClean="0"/>
              <a:t>EU </a:t>
            </a:r>
            <a:r>
              <a:rPr lang="fi-FI" sz="1500" dirty="0" err="1" smtClean="0"/>
              <a:t>Merger</a:t>
            </a:r>
            <a:r>
              <a:rPr lang="fi-FI" sz="1500" dirty="0" smtClean="0"/>
              <a:t> </a:t>
            </a:r>
            <a:r>
              <a:rPr lang="fi-FI" sz="1500" dirty="0" err="1" smtClean="0"/>
              <a:t>Regulation</a:t>
            </a:r>
            <a:r>
              <a:rPr lang="fi-FI" sz="1500" dirty="0"/>
              <a:t>: </a:t>
            </a:r>
            <a:r>
              <a:rPr lang="fi-FI" sz="1500" dirty="0">
                <a:hlinkClick r:id="rId7"/>
              </a:rPr>
              <a:t>http://eur-lex.europa.eu/legal-content/EN/TXT/PDF/?</a:t>
            </a:r>
            <a:r>
              <a:rPr lang="fi-FI" sz="1500" dirty="0" smtClean="0">
                <a:hlinkClick r:id="rId7"/>
              </a:rPr>
              <a:t>uri=CELEX:32004R0139&amp;from=en</a:t>
            </a:r>
            <a:r>
              <a:rPr lang="fi-FI" sz="1500" dirty="0" smtClean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Markkinoiden juridinen toimintaympäristö Luento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fi-FI" dirty="0" smtClean="0"/>
              <a:t>Other Material and Further Reading 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sz="quarter" idx="14"/>
          </p:nvPr>
        </p:nvSpPr>
        <p:spPr/>
        <p:txBody>
          <a:bodyPr/>
          <a:lstStyle/>
          <a:p>
            <a:pPr eaLnBrk="1" hangingPunct="1"/>
            <a:r>
              <a:rPr lang="en-US" altLang="fi-FI" b="1" dirty="0" smtClean="0"/>
              <a:t>To be added</a:t>
            </a:r>
          </a:p>
          <a:p>
            <a:pPr eaLnBrk="1" hangingPunct="1"/>
            <a:r>
              <a:rPr lang="en-US" altLang="fi-FI" b="1" dirty="0" smtClean="0"/>
              <a:t>Please make use of your knowledge of IB, Accounting, Finance, Logistics, and other business economic or legal know how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Markkinoiden juridinen toimintaympäristö Luento 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5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Possible</a:t>
            </a:r>
            <a:r>
              <a:rPr lang="fi-FI" dirty="0" smtClean="0"/>
              <a:t> </a:t>
            </a:r>
            <a:r>
              <a:rPr lang="fi-FI" dirty="0" err="1" smtClean="0"/>
              <a:t>Tasks</a:t>
            </a:r>
            <a:r>
              <a:rPr lang="fi-FI" dirty="0"/>
              <a:t> </a:t>
            </a:r>
            <a:r>
              <a:rPr lang="fi-FI" dirty="0" smtClean="0"/>
              <a:t>and </a:t>
            </a:r>
            <a:r>
              <a:rPr lang="fi-FI" dirty="0" err="1" smtClean="0"/>
              <a:t>Questions</a:t>
            </a:r>
            <a:endParaRPr lang="fi-FI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85839193"/>
              </p:ext>
            </p:extLst>
          </p:nvPr>
        </p:nvGraphicFramePr>
        <p:xfrm>
          <a:off x="539750" y="1685925"/>
          <a:ext cx="8085138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Markkinoiden juridinen toimintaympäristö Luento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7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0EB792-B77B-44D9-91AD-43E84C3748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CF9449-1059-4894-8E67-A24772267A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C759C7F-563F-4540-BA8F-5C8DC9875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C69CD3-1C62-434F-ABD5-23250093BD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3EC38CE-B07D-43E0-8C3D-6E75F3FF32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2E75C3-5135-4EB5-A9F7-271BE81F81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052BBB-FB00-4D50-A441-CB4E58EE50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06FAED-08E2-4AB2-BBC2-623A2F3F1D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C030B6D-E98F-48EB-BDBC-DFD692BF04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9B1AC6-E5DE-4097-9FB1-D281FF8FC9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670DD4C-EC47-42FA-82F3-C3693A6D59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F82B23E-AC94-42E3-B0DF-24DFB4210D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F0357C9-6C13-4C92-A446-D2EF662316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CC58D4-C072-4387-A5F8-24685097C7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08B550-99C8-45ED-8B68-93D933D39F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FD9F807-3B2C-4D3B-A509-968E9E3EA4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3A8B83-99A3-4612-95B8-4998F3F11E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C474058-5C97-41E3-84E0-B564D9EAB5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65648B-C9BF-42C6-85E4-E1744A7D60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fi-FI" dirty="0"/>
              <a:t>Topics and Issues</a:t>
            </a:r>
            <a:endParaRPr lang="fi-FI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362320584"/>
              </p:ext>
            </p:extLst>
          </p:nvPr>
        </p:nvGraphicFramePr>
        <p:xfrm>
          <a:off x="539750" y="1685925"/>
          <a:ext cx="8085138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Markkinoiden juridinen toimintaympäristö Luento 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1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82253BD-0B8F-4D73-A49A-1A4F30853F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9F5C1B3-A2FF-482D-9238-C7A7332394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168F27-2675-4D28-BC3C-6C785608B4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90482B-DA80-46EC-98C3-59C53165FB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D452937-079E-4752-B19C-4C53557EDF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AF9471-F8F5-4AB0-BE32-97B8EC60AC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6AEF54F-B001-4691-B9A3-C186EA82C5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D57C83-3FD9-4801-A97C-8850C9DCA8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6DA8BB-FEAC-4DE0-8AF5-654693E02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E285AC8-F374-4312-BC7D-0D60961DB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FA516E1-A40E-4F41-BF3A-5334AA1309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8D71110-0018-43BA-B93F-46FCDD5B3F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A4CB895-BABD-4F7A-A1A2-901FF103CA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A6B236-435E-47DC-B564-464D2A0752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FE15FD-E408-4CF7-980A-09E26098B9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ED49D9-B43B-4759-978B-AEB196B375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870652B-CF45-44FE-B548-7A71F3304D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6D7783-5863-42E3-A539-9F6094DACD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F3D1BE6-9C7C-4EB4-B1F7-143D443CEC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D93F6C-BA78-43E6-812B-7EE6A66C9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BD4FC76-1F72-49CB-A825-7EF5E822DC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AAE89B2-9EAD-40B2-8864-03951DA3B1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6514C3E-1B74-4C29-A13D-8B3D45129D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4B5A9C-F8B9-4D5D-ABDC-E0FCE83C01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64B586-F085-4F21-ACDB-3EA82B8432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B2ADAED-E35C-4F2F-8A99-F4C8440D57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9594695-2CE1-47DE-A2FD-98D25B4068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aalto_economics">
  <a:themeElements>
    <a:clrScheme name="aalto_economics 1">
      <a:dk1>
        <a:srgbClr val="000000"/>
      </a:dk1>
      <a:lt1>
        <a:srgbClr val="FFFFFF"/>
      </a:lt1>
      <a:dk2>
        <a:srgbClr val="6639B7"/>
      </a:dk2>
      <a:lt2>
        <a:srgbClr val="FECB00"/>
      </a:lt2>
      <a:accent1>
        <a:srgbClr val="009B3A"/>
      </a:accent1>
      <a:accent2>
        <a:srgbClr val="FF7900"/>
      </a:accent2>
      <a:accent3>
        <a:srgbClr val="FFFFFF"/>
      </a:accent3>
      <a:accent4>
        <a:srgbClr val="000000"/>
      </a:accent4>
      <a:accent5>
        <a:srgbClr val="AACBAE"/>
      </a:accent5>
      <a:accent6>
        <a:srgbClr val="E76D00"/>
      </a:accent6>
      <a:hlink>
        <a:srgbClr val="0065BD"/>
      </a:hlink>
      <a:folHlink>
        <a:srgbClr val="ED2939"/>
      </a:folHlink>
    </a:clrScheme>
    <a:fontScheme name="aalto_econom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alto_economics 1">
        <a:dk1>
          <a:srgbClr val="000000"/>
        </a:dk1>
        <a:lt1>
          <a:srgbClr val="FFFFFF"/>
        </a:lt1>
        <a:dk2>
          <a:srgbClr val="6639B7"/>
        </a:dk2>
        <a:lt2>
          <a:srgbClr val="FECB00"/>
        </a:lt2>
        <a:accent1>
          <a:srgbClr val="009B3A"/>
        </a:accent1>
        <a:accent2>
          <a:srgbClr val="FF7900"/>
        </a:accent2>
        <a:accent3>
          <a:srgbClr val="FFFFFF"/>
        </a:accent3>
        <a:accent4>
          <a:srgbClr val="000000"/>
        </a:accent4>
        <a:accent5>
          <a:srgbClr val="AACBAE"/>
        </a:accent5>
        <a:accent6>
          <a:srgbClr val="E76D00"/>
        </a:accent6>
        <a:hlink>
          <a:srgbClr val="0065BD"/>
        </a:hlink>
        <a:folHlink>
          <a:srgbClr val="ED29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lto_BIZ_121031">
  <a:themeElements>
    <a:clrScheme name="AALTO -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78BE20"/>
      </a:accent1>
      <a:accent2>
        <a:srgbClr val="EF3340"/>
      </a:accent2>
      <a:accent3>
        <a:srgbClr val="005EB8"/>
      </a:accent3>
      <a:accent4>
        <a:srgbClr val="00965E"/>
      </a:accent4>
      <a:accent5>
        <a:srgbClr val="7D55C7"/>
      </a:accent5>
      <a:accent6>
        <a:srgbClr val="FFA3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360</Words>
  <Application>Microsoft Office PowerPoint</Application>
  <PresentationFormat>Näytössä katseltava diaesitys (4:3)</PresentationFormat>
  <Paragraphs>69</Paragraphs>
  <Slides>8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2</vt:i4>
      </vt:variant>
      <vt:variant>
        <vt:lpstr>Dian otsikot</vt:lpstr>
      </vt:variant>
      <vt:variant>
        <vt:i4>8</vt:i4>
      </vt:variant>
    </vt:vector>
  </HeadingPairs>
  <TitlesOfParts>
    <vt:vector size="10" baseType="lpstr">
      <vt:lpstr>aalto_economics</vt:lpstr>
      <vt:lpstr>Aalto_BIZ_121031</vt:lpstr>
      <vt:lpstr>Markkinoiden juridinen toimintaympäristö  Luento 6</vt:lpstr>
      <vt:lpstr>Case 4: Yrityskaupat ja –järjestelyt: sääntelysysteemien vuorovaikutus</vt:lpstr>
      <vt:lpstr>Lecture 5: Slides  </vt:lpstr>
      <vt:lpstr>Search of Regulation Material </vt:lpstr>
      <vt:lpstr>Search of Regulation Material </vt:lpstr>
      <vt:lpstr>Other Material and Further Reading </vt:lpstr>
      <vt:lpstr>Possible Tasks and Questions</vt:lpstr>
      <vt:lpstr>Topics and Issues</vt:lpstr>
    </vt:vector>
  </TitlesOfParts>
  <Company>Aalto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ASPECTS OF FINANCE Lecture 2</dc:title>
  <dc:creator>rudanko</dc:creator>
  <cp:lastModifiedBy>matti</cp:lastModifiedBy>
  <cp:revision>35</cp:revision>
  <cp:lastPrinted>2014-01-07T13:34:19Z</cp:lastPrinted>
  <dcterms:created xsi:type="dcterms:W3CDTF">2013-08-23T12:31:39Z</dcterms:created>
  <dcterms:modified xsi:type="dcterms:W3CDTF">2018-01-16T20:37:56Z</dcterms:modified>
</cp:coreProperties>
</file>