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fi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09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4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4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8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7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72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3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7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2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0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6375C73-EB3C-45C0-A30D-E4C719F84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3D6E84-5F31-406F-A58B-3DD7574278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2535" b="12879"/>
          <a:stretch/>
        </p:blipFill>
        <p:spPr>
          <a:xfrm>
            <a:off x="20" y="1"/>
            <a:ext cx="12191981" cy="685799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9BD4167-80BB-41C6-8923-8BB7C287B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307" y="1823454"/>
            <a:ext cx="5531319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593DDC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A24368-4B4D-064F-9B3D-768EDF676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472" y="2825496"/>
            <a:ext cx="3767328" cy="1517904"/>
          </a:xfrm>
        </p:spPr>
        <p:txBody>
          <a:bodyPr>
            <a:normAutofit/>
          </a:bodyPr>
          <a:lstStyle/>
          <a:p>
            <a:pPr algn="ctr"/>
            <a:r>
              <a:rPr lang="fi-RU" sz="5200" dirty="0">
                <a:solidFill>
                  <a:srgbClr val="FBF9F6"/>
                </a:solidFill>
              </a:rPr>
              <a:t>OLLA-VERBI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7BC4130-3FA5-9D43-A282-2FAD8E102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1368" y="4681728"/>
            <a:ext cx="3136392" cy="941832"/>
          </a:xfrm>
        </p:spPr>
        <p:txBody>
          <a:bodyPr>
            <a:normAutofit/>
          </a:bodyPr>
          <a:lstStyle/>
          <a:p>
            <a:pPr algn="ctr"/>
            <a:r>
              <a:rPr lang="fi-RU" sz="2000" dirty="0">
                <a:solidFill>
                  <a:srgbClr val="FBF9F6"/>
                </a:solidFill>
              </a:rPr>
              <a:t>VERBIKONJUGAATIO</a:t>
            </a:r>
          </a:p>
        </p:txBody>
      </p:sp>
    </p:spTree>
    <p:extLst>
      <p:ext uri="{BB962C8B-B14F-4D97-AF65-F5344CB8AC3E}">
        <p14:creationId xmlns:p14="http://schemas.microsoft.com/office/powerpoint/2010/main" val="4237527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D63BC2-E416-8440-918D-713D9415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						negatiivinen - ei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D77B83-04DF-F843-B4AD-8E16890C41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RU" dirty="0"/>
              <a:t>minä OLE</a:t>
            </a:r>
            <a:r>
              <a:rPr lang="fi-RU" b="1" dirty="0"/>
              <a:t>N</a:t>
            </a:r>
          </a:p>
          <a:p>
            <a:r>
              <a:rPr lang="fi-RU" dirty="0"/>
              <a:t>sinä OLE</a:t>
            </a:r>
            <a:r>
              <a:rPr lang="fi-RU" b="1" dirty="0"/>
              <a:t>T</a:t>
            </a:r>
            <a:endParaRPr lang="fi-RU" dirty="0"/>
          </a:p>
          <a:p>
            <a:r>
              <a:rPr lang="fi-RU" dirty="0"/>
              <a:t>hän ON</a:t>
            </a:r>
          </a:p>
          <a:p>
            <a:r>
              <a:rPr lang="fi-RU" dirty="0"/>
              <a:t>me OLE</a:t>
            </a:r>
            <a:r>
              <a:rPr lang="fi-RU" b="1" dirty="0"/>
              <a:t>MME</a:t>
            </a:r>
            <a:endParaRPr lang="fi-RU" dirty="0"/>
          </a:p>
          <a:p>
            <a:r>
              <a:rPr lang="fi-RU" dirty="0"/>
              <a:t>te OLE</a:t>
            </a:r>
            <a:r>
              <a:rPr lang="fi-RU" b="1" dirty="0"/>
              <a:t>TTE</a:t>
            </a:r>
            <a:endParaRPr lang="fi-RU" dirty="0"/>
          </a:p>
          <a:p>
            <a:r>
              <a:rPr lang="fi-RU" dirty="0"/>
              <a:t>he O</a:t>
            </a:r>
            <a:r>
              <a:rPr lang="fi-RU" b="1" dirty="0"/>
              <a:t>VAT</a:t>
            </a:r>
            <a:endParaRPr lang="fi-RU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EA0CC2-CEA5-C146-8124-384C0CE6E8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RU" dirty="0"/>
              <a:t>minä </a:t>
            </a:r>
            <a:r>
              <a:rPr lang="fi-RU" b="1" dirty="0"/>
              <a:t>E-N ole</a:t>
            </a:r>
          </a:p>
          <a:p>
            <a:r>
              <a:rPr lang="fi-RU" dirty="0"/>
              <a:t>sinä </a:t>
            </a:r>
            <a:r>
              <a:rPr lang="fi-RU" b="1" dirty="0"/>
              <a:t>E-T ole</a:t>
            </a:r>
            <a:endParaRPr lang="fi-RU" dirty="0"/>
          </a:p>
          <a:p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2910256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D63BC2-E416-8440-918D-713D9415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						negatiivinen - ei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D77B83-04DF-F843-B4AD-8E16890C41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RU" dirty="0"/>
              <a:t>minä OLE</a:t>
            </a:r>
            <a:r>
              <a:rPr lang="fi-RU" b="1" dirty="0"/>
              <a:t>N</a:t>
            </a:r>
          </a:p>
          <a:p>
            <a:r>
              <a:rPr lang="fi-RU" dirty="0"/>
              <a:t>sinä OLE</a:t>
            </a:r>
            <a:r>
              <a:rPr lang="fi-RU" b="1" dirty="0"/>
              <a:t>T</a:t>
            </a:r>
            <a:endParaRPr lang="fi-RU" dirty="0"/>
          </a:p>
          <a:p>
            <a:r>
              <a:rPr lang="fi-RU" dirty="0"/>
              <a:t>hän ON</a:t>
            </a:r>
          </a:p>
          <a:p>
            <a:r>
              <a:rPr lang="fi-RU" dirty="0"/>
              <a:t>me OLE</a:t>
            </a:r>
            <a:r>
              <a:rPr lang="fi-RU" b="1" dirty="0"/>
              <a:t>MME</a:t>
            </a:r>
            <a:endParaRPr lang="fi-RU" dirty="0"/>
          </a:p>
          <a:p>
            <a:r>
              <a:rPr lang="fi-RU" dirty="0"/>
              <a:t>te OLE</a:t>
            </a:r>
            <a:r>
              <a:rPr lang="fi-RU" b="1" dirty="0"/>
              <a:t>TTE</a:t>
            </a:r>
            <a:endParaRPr lang="fi-RU" dirty="0"/>
          </a:p>
          <a:p>
            <a:r>
              <a:rPr lang="fi-RU" dirty="0"/>
              <a:t>he O</a:t>
            </a:r>
            <a:r>
              <a:rPr lang="fi-RU" b="1" dirty="0"/>
              <a:t>VAT</a:t>
            </a:r>
            <a:endParaRPr lang="fi-RU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EA0CC2-CEA5-C146-8124-384C0CE6E8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RU" dirty="0"/>
              <a:t>minä </a:t>
            </a:r>
            <a:r>
              <a:rPr lang="fi-RU" b="1" dirty="0"/>
              <a:t>E-N ole</a:t>
            </a:r>
          </a:p>
          <a:p>
            <a:r>
              <a:rPr lang="fi-RU" dirty="0"/>
              <a:t>sinä </a:t>
            </a:r>
            <a:r>
              <a:rPr lang="fi-RU" b="1" dirty="0"/>
              <a:t>E-T ole</a:t>
            </a:r>
          </a:p>
          <a:p>
            <a:r>
              <a:rPr lang="fi-RU" dirty="0"/>
              <a:t>hän </a:t>
            </a:r>
            <a:r>
              <a:rPr lang="fi-RU" b="1" dirty="0"/>
              <a:t>EI ole</a:t>
            </a:r>
            <a:endParaRPr lang="fi-RU" dirty="0"/>
          </a:p>
          <a:p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167268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D63BC2-E416-8440-918D-713D9415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						negatiivinen - ei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D77B83-04DF-F843-B4AD-8E16890C41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RU" dirty="0"/>
              <a:t>minä OLE</a:t>
            </a:r>
            <a:r>
              <a:rPr lang="fi-RU" b="1" dirty="0"/>
              <a:t>N</a:t>
            </a:r>
          </a:p>
          <a:p>
            <a:r>
              <a:rPr lang="fi-RU" dirty="0"/>
              <a:t>sinä OLE</a:t>
            </a:r>
            <a:r>
              <a:rPr lang="fi-RU" b="1" dirty="0"/>
              <a:t>T</a:t>
            </a:r>
            <a:endParaRPr lang="fi-RU" dirty="0"/>
          </a:p>
          <a:p>
            <a:r>
              <a:rPr lang="fi-RU" dirty="0"/>
              <a:t>hän ON</a:t>
            </a:r>
          </a:p>
          <a:p>
            <a:r>
              <a:rPr lang="fi-RU" dirty="0"/>
              <a:t>me OLE</a:t>
            </a:r>
            <a:r>
              <a:rPr lang="fi-RU" b="1" dirty="0"/>
              <a:t>MME</a:t>
            </a:r>
            <a:endParaRPr lang="fi-RU" dirty="0"/>
          </a:p>
          <a:p>
            <a:r>
              <a:rPr lang="fi-RU" dirty="0"/>
              <a:t>te OLE</a:t>
            </a:r>
            <a:r>
              <a:rPr lang="fi-RU" b="1" dirty="0"/>
              <a:t>TTE</a:t>
            </a:r>
            <a:endParaRPr lang="fi-RU" dirty="0"/>
          </a:p>
          <a:p>
            <a:r>
              <a:rPr lang="fi-RU" dirty="0"/>
              <a:t>he O</a:t>
            </a:r>
            <a:r>
              <a:rPr lang="fi-RU" b="1" dirty="0"/>
              <a:t>VAT</a:t>
            </a:r>
            <a:endParaRPr lang="fi-RU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EA0CC2-CEA5-C146-8124-384C0CE6E8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RU" dirty="0"/>
              <a:t>minä </a:t>
            </a:r>
            <a:r>
              <a:rPr lang="fi-RU" b="1" dirty="0"/>
              <a:t>E-N ole</a:t>
            </a:r>
          </a:p>
          <a:p>
            <a:r>
              <a:rPr lang="fi-RU" dirty="0"/>
              <a:t>sinä </a:t>
            </a:r>
            <a:r>
              <a:rPr lang="fi-RU" b="1" dirty="0"/>
              <a:t>E-T ole</a:t>
            </a:r>
          </a:p>
          <a:p>
            <a:r>
              <a:rPr lang="fi-RU" dirty="0"/>
              <a:t>hän </a:t>
            </a:r>
            <a:r>
              <a:rPr lang="fi-RU" b="1" dirty="0"/>
              <a:t>EI ole</a:t>
            </a:r>
          </a:p>
          <a:p>
            <a:r>
              <a:rPr lang="fi-RU" dirty="0"/>
              <a:t>me </a:t>
            </a:r>
            <a:r>
              <a:rPr lang="fi-RU" b="1" dirty="0"/>
              <a:t>E-MME ole</a:t>
            </a:r>
            <a:endParaRPr lang="fi-RU" dirty="0"/>
          </a:p>
          <a:p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3420335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D63BC2-E416-8440-918D-713D9415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						negatiivinen - ei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D77B83-04DF-F843-B4AD-8E16890C41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RU" dirty="0"/>
              <a:t>minä OLE</a:t>
            </a:r>
            <a:r>
              <a:rPr lang="fi-RU" b="1" dirty="0"/>
              <a:t>N</a:t>
            </a:r>
          </a:p>
          <a:p>
            <a:r>
              <a:rPr lang="fi-RU" dirty="0"/>
              <a:t>sinä OLE</a:t>
            </a:r>
            <a:r>
              <a:rPr lang="fi-RU" b="1" dirty="0"/>
              <a:t>T</a:t>
            </a:r>
            <a:endParaRPr lang="fi-RU" dirty="0"/>
          </a:p>
          <a:p>
            <a:r>
              <a:rPr lang="fi-RU" dirty="0"/>
              <a:t>hän ON</a:t>
            </a:r>
          </a:p>
          <a:p>
            <a:r>
              <a:rPr lang="fi-RU" dirty="0"/>
              <a:t>me OLE</a:t>
            </a:r>
            <a:r>
              <a:rPr lang="fi-RU" b="1" dirty="0"/>
              <a:t>MME</a:t>
            </a:r>
            <a:endParaRPr lang="fi-RU" dirty="0"/>
          </a:p>
          <a:p>
            <a:r>
              <a:rPr lang="fi-RU" dirty="0"/>
              <a:t>te OLE</a:t>
            </a:r>
            <a:r>
              <a:rPr lang="fi-RU" b="1" dirty="0"/>
              <a:t>TTE</a:t>
            </a:r>
            <a:endParaRPr lang="fi-RU" dirty="0"/>
          </a:p>
          <a:p>
            <a:r>
              <a:rPr lang="fi-RU" dirty="0"/>
              <a:t>he O</a:t>
            </a:r>
            <a:r>
              <a:rPr lang="fi-RU" b="1" dirty="0"/>
              <a:t>VAT</a:t>
            </a:r>
            <a:endParaRPr lang="fi-RU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EA0CC2-CEA5-C146-8124-384C0CE6E8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RU" dirty="0"/>
              <a:t>minä </a:t>
            </a:r>
            <a:r>
              <a:rPr lang="fi-RU" b="1" dirty="0"/>
              <a:t>E-N ole</a:t>
            </a:r>
          </a:p>
          <a:p>
            <a:r>
              <a:rPr lang="fi-RU" dirty="0"/>
              <a:t>sinä </a:t>
            </a:r>
            <a:r>
              <a:rPr lang="fi-RU" b="1" dirty="0"/>
              <a:t>E-T ole</a:t>
            </a:r>
          </a:p>
          <a:p>
            <a:r>
              <a:rPr lang="fi-RU" dirty="0"/>
              <a:t>hän </a:t>
            </a:r>
            <a:r>
              <a:rPr lang="fi-RU" b="1" dirty="0"/>
              <a:t>EI ole</a:t>
            </a:r>
          </a:p>
          <a:p>
            <a:r>
              <a:rPr lang="fi-RU" dirty="0"/>
              <a:t>me </a:t>
            </a:r>
            <a:r>
              <a:rPr lang="fi-RU" b="1" dirty="0"/>
              <a:t>E-MME ole</a:t>
            </a:r>
          </a:p>
          <a:p>
            <a:r>
              <a:rPr lang="fi-RU" dirty="0"/>
              <a:t>te </a:t>
            </a:r>
            <a:r>
              <a:rPr lang="fi-RU" b="1" dirty="0"/>
              <a:t>E-TTE ole</a:t>
            </a:r>
            <a:endParaRPr lang="fi-RU" dirty="0"/>
          </a:p>
          <a:p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212212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D63BC2-E416-8440-918D-713D9415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						negatiivinen - ei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D77B83-04DF-F843-B4AD-8E16890C41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RU" dirty="0"/>
              <a:t>minä OLE</a:t>
            </a:r>
            <a:r>
              <a:rPr lang="fi-RU" b="1" dirty="0"/>
              <a:t>N</a:t>
            </a:r>
          </a:p>
          <a:p>
            <a:r>
              <a:rPr lang="fi-RU" dirty="0"/>
              <a:t>sinä OLE</a:t>
            </a:r>
            <a:r>
              <a:rPr lang="fi-RU" b="1" dirty="0"/>
              <a:t>T</a:t>
            </a:r>
            <a:endParaRPr lang="fi-RU" dirty="0"/>
          </a:p>
          <a:p>
            <a:r>
              <a:rPr lang="fi-RU" dirty="0"/>
              <a:t>hän ON</a:t>
            </a:r>
          </a:p>
          <a:p>
            <a:r>
              <a:rPr lang="fi-RU" dirty="0"/>
              <a:t>me OLE</a:t>
            </a:r>
            <a:r>
              <a:rPr lang="fi-RU" b="1" dirty="0"/>
              <a:t>MME</a:t>
            </a:r>
            <a:endParaRPr lang="fi-RU" dirty="0"/>
          </a:p>
          <a:p>
            <a:r>
              <a:rPr lang="fi-RU" dirty="0"/>
              <a:t>te OLE</a:t>
            </a:r>
            <a:r>
              <a:rPr lang="fi-RU" b="1" dirty="0"/>
              <a:t>TTE</a:t>
            </a:r>
            <a:endParaRPr lang="fi-RU" dirty="0"/>
          </a:p>
          <a:p>
            <a:r>
              <a:rPr lang="fi-RU" dirty="0"/>
              <a:t>he O</a:t>
            </a:r>
            <a:r>
              <a:rPr lang="fi-RU" b="1" dirty="0"/>
              <a:t>VAT</a:t>
            </a:r>
            <a:endParaRPr lang="fi-RU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EA0CC2-CEA5-C146-8124-384C0CE6E8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RU" dirty="0"/>
              <a:t>minä </a:t>
            </a:r>
            <a:r>
              <a:rPr lang="fi-RU" b="1" dirty="0"/>
              <a:t>E-N ole</a:t>
            </a:r>
          </a:p>
          <a:p>
            <a:r>
              <a:rPr lang="fi-RU" dirty="0"/>
              <a:t>sinä </a:t>
            </a:r>
            <a:r>
              <a:rPr lang="fi-RU" b="1" dirty="0"/>
              <a:t>E-T ole</a:t>
            </a:r>
          </a:p>
          <a:p>
            <a:r>
              <a:rPr lang="fi-RU" dirty="0"/>
              <a:t>hän </a:t>
            </a:r>
            <a:r>
              <a:rPr lang="fi-RU" b="1" dirty="0"/>
              <a:t>EI ole</a:t>
            </a:r>
          </a:p>
          <a:p>
            <a:r>
              <a:rPr lang="fi-RU" dirty="0"/>
              <a:t>me </a:t>
            </a:r>
            <a:r>
              <a:rPr lang="fi-RU" b="1" dirty="0"/>
              <a:t>E-MME ole</a:t>
            </a:r>
          </a:p>
          <a:p>
            <a:r>
              <a:rPr lang="fi-RU" dirty="0"/>
              <a:t>te </a:t>
            </a:r>
            <a:r>
              <a:rPr lang="fi-RU" b="1" dirty="0"/>
              <a:t>E-TTE ole</a:t>
            </a:r>
          </a:p>
          <a:p>
            <a:r>
              <a:rPr lang="fi-RU" dirty="0"/>
              <a:t>he </a:t>
            </a:r>
            <a:r>
              <a:rPr lang="fi-RU" b="1" dirty="0"/>
              <a:t>EI-VÄT ole</a:t>
            </a:r>
            <a:endParaRPr lang="fi-RU" dirty="0"/>
          </a:p>
          <a:p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3949751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1CCED3-7456-1A48-A42F-657D27688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Kysymys -ko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431273-4D6E-8543-8A0B-DF24FD246D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RU" dirty="0"/>
              <a:t>olen-KO (am i?)</a:t>
            </a:r>
          </a:p>
          <a:p>
            <a:r>
              <a:rPr lang="fi-RU" dirty="0"/>
              <a:t>olet-KO (are you?)</a:t>
            </a:r>
          </a:p>
          <a:p>
            <a:r>
              <a:rPr lang="fi-RU" dirty="0"/>
              <a:t>on-KO (is s/he?)</a:t>
            </a:r>
          </a:p>
          <a:p>
            <a:r>
              <a:rPr lang="fi-RU" dirty="0"/>
              <a:t>olemme-KO (are we?)</a:t>
            </a:r>
          </a:p>
          <a:p>
            <a:r>
              <a:rPr lang="fi-RU" dirty="0"/>
              <a:t>olette-KO (are you?)</a:t>
            </a:r>
          </a:p>
          <a:p>
            <a:r>
              <a:rPr lang="fi-RU" dirty="0"/>
              <a:t>ovat-KO (are they?)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08DB70C-B206-A64E-8CAA-5779B46D5B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RU" dirty="0"/>
              <a:t>SANAJÄRJESTYS (word order)</a:t>
            </a:r>
          </a:p>
          <a:p>
            <a:r>
              <a:rPr lang="fi-RU" dirty="0"/>
              <a:t>Minä olen suomalainen.</a:t>
            </a:r>
          </a:p>
          <a:p>
            <a:pPr lvl="1"/>
            <a:r>
              <a:rPr lang="fi-RU" dirty="0"/>
              <a:t>Olet-ko sinä suomalainen?</a:t>
            </a:r>
          </a:p>
          <a:p>
            <a:pPr lvl="1"/>
            <a:r>
              <a:rPr lang="fi-RU" dirty="0"/>
              <a:t>en-kö minä ole? (am i not?)</a:t>
            </a:r>
          </a:p>
          <a:p>
            <a:pPr lvl="1"/>
            <a:r>
              <a:rPr lang="fi-RU" dirty="0"/>
              <a:t>et-kö sinä ole? (are you not?)</a:t>
            </a:r>
          </a:p>
          <a:p>
            <a:pPr lvl="1"/>
            <a:r>
              <a:rPr lang="fi-RU" dirty="0"/>
              <a:t>ei-kö se ole? </a:t>
            </a:r>
            <a:r>
              <a:rPr lang="fi-RU"/>
              <a:t>(is it not)</a:t>
            </a:r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123331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D63BC2-E416-8440-918D-713D9415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D77B83-04DF-F843-B4AD-8E16890C41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RU" dirty="0"/>
              <a:t>minä</a:t>
            </a:r>
          </a:p>
          <a:p>
            <a:r>
              <a:rPr lang="fi-RU" dirty="0"/>
              <a:t>sinä</a:t>
            </a:r>
          </a:p>
          <a:p>
            <a:r>
              <a:rPr lang="fi-RU" dirty="0"/>
              <a:t>hän</a:t>
            </a:r>
          </a:p>
          <a:p>
            <a:r>
              <a:rPr lang="fi-RU" dirty="0"/>
              <a:t>me</a:t>
            </a:r>
          </a:p>
          <a:p>
            <a:r>
              <a:rPr lang="fi-RU" dirty="0"/>
              <a:t>te</a:t>
            </a:r>
          </a:p>
          <a:p>
            <a:r>
              <a:rPr lang="fi-RU" dirty="0"/>
              <a:t>he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EA0CC2-CEA5-C146-8124-384C0CE6E8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318001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D63BC2-E416-8440-918D-713D9415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D77B83-04DF-F843-B4AD-8E16890C41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RU" dirty="0"/>
              <a:t>minä OLE</a:t>
            </a:r>
            <a:r>
              <a:rPr lang="fi-RU" b="1" dirty="0"/>
              <a:t>N</a:t>
            </a:r>
          </a:p>
          <a:p>
            <a:r>
              <a:rPr lang="fi-RU" dirty="0"/>
              <a:t>sinä</a:t>
            </a:r>
          </a:p>
          <a:p>
            <a:r>
              <a:rPr lang="fi-RU" dirty="0"/>
              <a:t>hän</a:t>
            </a:r>
          </a:p>
          <a:p>
            <a:r>
              <a:rPr lang="fi-RU" dirty="0"/>
              <a:t>me</a:t>
            </a:r>
          </a:p>
          <a:p>
            <a:r>
              <a:rPr lang="fi-RU" dirty="0"/>
              <a:t>te</a:t>
            </a:r>
          </a:p>
          <a:p>
            <a:r>
              <a:rPr lang="fi-RU" dirty="0"/>
              <a:t>he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EA0CC2-CEA5-C146-8124-384C0CE6E8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336410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D63BC2-E416-8440-918D-713D9415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D77B83-04DF-F843-B4AD-8E16890C41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RU" dirty="0"/>
              <a:t>minä OLE</a:t>
            </a:r>
            <a:r>
              <a:rPr lang="fi-RU" b="1" dirty="0"/>
              <a:t>N</a:t>
            </a:r>
          </a:p>
          <a:p>
            <a:r>
              <a:rPr lang="fi-RU" dirty="0"/>
              <a:t>sinä OLE</a:t>
            </a:r>
            <a:r>
              <a:rPr lang="fi-RU" b="1" dirty="0"/>
              <a:t>T</a:t>
            </a:r>
            <a:endParaRPr lang="fi-RU" dirty="0"/>
          </a:p>
          <a:p>
            <a:r>
              <a:rPr lang="fi-RU" dirty="0"/>
              <a:t>hän</a:t>
            </a:r>
          </a:p>
          <a:p>
            <a:r>
              <a:rPr lang="fi-RU" dirty="0"/>
              <a:t>me</a:t>
            </a:r>
          </a:p>
          <a:p>
            <a:r>
              <a:rPr lang="fi-RU" dirty="0"/>
              <a:t>te</a:t>
            </a:r>
          </a:p>
          <a:p>
            <a:r>
              <a:rPr lang="fi-RU" dirty="0"/>
              <a:t>he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EA0CC2-CEA5-C146-8124-384C0CE6E8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268408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D63BC2-E416-8440-918D-713D9415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D77B83-04DF-F843-B4AD-8E16890C41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RU" dirty="0"/>
              <a:t>minä OLE</a:t>
            </a:r>
            <a:r>
              <a:rPr lang="fi-RU" b="1" dirty="0"/>
              <a:t>N</a:t>
            </a:r>
          </a:p>
          <a:p>
            <a:r>
              <a:rPr lang="fi-RU" dirty="0"/>
              <a:t>sinä OLE</a:t>
            </a:r>
            <a:r>
              <a:rPr lang="fi-RU" b="1" dirty="0"/>
              <a:t>T</a:t>
            </a:r>
            <a:endParaRPr lang="fi-RU" dirty="0"/>
          </a:p>
          <a:p>
            <a:r>
              <a:rPr lang="fi-RU" dirty="0"/>
              <a:t>hän ON</a:t>
            </a:r>
          </a:p>
          <a:p>
            <a:r>
              <a:rPr lang="fi-RU" dirty="0"/>
              <a:t>me</a:t>
            </a:r>
          </a:p>
          <a:p>
            <a:r>
              <a:rPr lang="fi-RU" dirty="0"/>
              <a:t>te</a:t>
            </a:r>
          </a:p>
          <a:p>
            <a:r>
              <a:rPr lang="fi-RU" dirty="0"/>
              <a:t>he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EA0CC2-CEA5-C146-8124-384C0CE6E8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138821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D63BC2-E416-8440-918D-713D9415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D77B83-04DF-F843-B4AD-8E16890C41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RU" dirty="0"/>
              <a:t>minä OLE</a:t>
            </a:r>
            <a:r>
              <a:rPr lang="fi-RU" b="1" dirty="0"/>
              <a:t>N</a:t>
            </a:r>
          </a:p>
          <a:p>
            <a:r>
              <a:rPr lang="fi-RU" dirty="0"/>
              <a:t>sinä OLE</a:t>
            </a:r>
            <a:r>
              <a:rPr lang="fi-RU" b="1" dirty="0"/>
              <a:t>T</a:t>
            </a:r>
            <a:endParaRPr lang="fi-RU" dirty="0"/>
          </a:p>
          <a:p>
            <a:r>
              <a:rPr lang="fi-RU" dirty="0"/>
              <a:t>hän ON</a:t>
            </a:r>
          </a:p>
          <a:p>
            <a:r>
              <a:rPr lang="fi-RU" dirty="0"/>
              <a:t>me OLE</a:t>
            </a:r>
            <a:r>
              <a:rPr lang="fi-RU" b="1" dirty="0"/>
              <a:t>MME</a:t>
            </a:r>
            <a:endParaRPr lang="fi-RU" dirty="0"/>
          </a:p>
          <a:p>
            <a:r>
              <a:rPr lang="fi-RU" dirty="0"/>
              <a:t>te</a:t>
            </a:r>
          </a:p>
          <a:p>
            <a:r>
              <a:rPr lang="fi-RU" dirty="0"/>
              <a:t>he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EA0CC2-CEA5-C146-8124-384C0CE6E8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299251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D63BC2-E416-8440-918D-713D9415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D77B83-04DF-F843-B4AD-8E16890C41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RU" dirty="0"/>
              <a:t>minä OLE</a:t>
            </a:r>
            <a:r>
              <a:rPr lang="fi-RU" b="1" dirty="0"/>
              <a:t>N</a:t>
            </a:r>
          </a:p>
          <a:p>
            <a:r>
              <a:rPr lang="fi-RU" dirty="0"/>
              <a:t>sinä OLE</a:t>
            </a:r>
            <a:r>
              <a:rPr lang="fi-RU" b="1" dirty="0"/>
              <a:t>T</a:t>
            </a:r>
            <a:endParaRPr lang="fi-RU" dirty="0"/>
          </a:p>
          <a:p>
            <a:r>
              <a:rPr lang="fi-RU" dirty="0"/>
              <a:t>hän ON</a:t>
            </a:r>
          </a:p>
          <a:p>
            <a:r>
              <a:rPr lang="fi-RU" dirty="0"/>
              <a:t>me OLE</a:t>
            </a:r>
            <a:r>
              <a:rPr lang="fi-RU" b="1" dirty="0"/>
              <a:t>MME</a:t>
            </a:r>
            <a:endParaRPr lang="fi-RU" dirty="0"/>
          </a:p>
          <a:p>
            <a:r>
              <a:rPr lang="fi-RU" dirty="0"/>
              <a:t>te OLE</a:t>
            </a:r>
            <a:r>
              <a:rPr lang="fi-RU" b="1" dirty="0"/>
              <a:t>TTE</a:t>
            </a:r>
            <a:endParaRPr lang="fi-RU" dirty="0"/>
          </a:p>
          <a:p>
            <a:r>
              <a:rPr lang="fi-RU" dirty="0"/>
              <a:t>he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EA0CC2-CEA5-C146-8124-384C0CE6E8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RU"/>
          </a:p>
        </p:txBody>
      </p:sp>
    </p:spTree>
    <p:extLst>
      <p:ext uri="{BB962C8B-B14F-4D97-AF65-F5344CB8AC3E}">
        <p14:creationId xmlns:p14="http://schemas.microsoft.com/office/powerpoint/2010/main" val="1076711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D63BC2-E416-8440-918D-713D9415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						negatiivinen - ei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D77B83-04DF-F843-B4AD-8E16890C41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RU" dirty="0"/>
              <a:t>minä OLE</a:t>
            </a:r>
            <a:r>
              <a:rPr lang="fi-RU" b="1" dirty="0"/>
              <a:t>N</a:t>
            </a:r>
          </a:p>
          <a:p>
            <a:r>
              <a:rPr lang="fi-RU" dirty="0"/>
              <a:t>sinä OLE</a:t>
            </a:r>
            <a:r>
              <a:rPr lang="fi-RU" b="1" dirty="0"/>
              <a:t>T</a:t>
            </a:r>
            <a:endParaRPr lang="fi-RU" dirty="0"/>
          </a:p>
          <a:p>
            <a:r>
              <a:rPr lang="fi-RU" dirty="0"/>
              <a:t>hän ON</a:t>
            </a:r>
          </a:p>
          <a:p>
            <a:r>
              <a:rPr lang="fi-RU" dirty="0"/>
              <a:t>me OLE</a:t>
            </a:r>
            <a:r>
              <a:rPr lang="fi-RU" b="1" dirty="0"/>
              <a:t>MME</a:t>
            </a:r>
            <a:endParaRPr lang="fi-RU" dirty="0"/>
          </a:p>
          <a:p>
            <a:r>
              <a:rPr lang="fi-RU" dirty="0"/>
              <a:t>te OLE</a:t>
            </a:r>
            <a:r>
              <a:rPr lang="fi-RU" b="1" dirty="0"/>
              <a:t>TTE</a:t>
            </a:r>
            <a:endParaRPr lang="fi-RU" dirty="0"/>
          </a:p>
          <a:p>
            <a:r>
              <a:rPr lang="fi-RU" dirty="0"/>
              <a:t>he O</a:t>
            </a:r>
            <a:r>
              <a:rPr lang="fi-RU" b="1" dirty="0"/>
              <a:t>VAT</a:t>
            </a:r>
            <a:endParaRPr lang="fi-RU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EA0CC2-CEA5-C146-8124-384C0CE6E8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RU" dirty="0"/>
              <a:t>minä</a:t>
            </a:r>
          </a:p>
        </p:txBody>
      </p:sp>
    </p:spTree>
    <p:extLst>
      <p:ext uri="{BB962C8B-B14F-4D97-AF65-F5344CB8AC3E}">
        <p14:creationId xmlns:p14="http://schemas.microsoft.com/office/powerpoint/2010/main" val="3677865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D63BC2-E416-8440-918D-713D9415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OLLA						negatiivinen - ei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D77B83-04DF-F843-B4AD-8E16890C41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RU" dirty="0"/>
              <a:t>minä OLE</a:t>
            </a:r>
            <a:r>
              <a:rPr lang="fi-RU" b="1" dirty="0"/>
              <a:t>N</a:t>
            </a:r>
          </a:p>
          <a:p>
            <a:r>
              <a:rPr lang="fi-RU" dirty="0"/>
              <a:t>sinä OLE</a:t>
            </a:r>
            <a:r>
              <a:rPr lang="fi-RU" b="1" dirty="0"/>
              <a:t>T</a:t>
            </a:r>
            <a:endParaRPr lang="fi-RU" dirty="0"/>
          </a:p>
          <a:p>
            <a:r>
              <a:rPr lang="fi-RU" dirty="0"/>
              <a:t>hän ON</a:t>
            </a:r>
          </a:p>
          <a:p>
            <a:r>
              <a:rPr lang="fi-RU" dirty="0"/>
              <a:t>me OLE</a:t>
            </a:r>
            <a:r>
              <a:rPr lang="fi-RU" b="1" dirty="0"/>
              <a:t>MME</a:t>
            </a:r>
            <a:endParaRPr lang="fi-RU" dirty="0"/>
          </a:p>
          <a:p>
            <a:r>
              <a:rPr lang="fi-RU" dirty="0"/>
              <a:t>te OLE</a:t>
            </a:r>
            <a:r>
              <a:rPr lang="fi-RU" b="1" dirty="0"/>
              <a:t>TTE</a:t>
            </a:r>
            <a:endParaRPr lang="fi-RU" dirty="0"/>
          </a:p>
          <a:p>
            <a:r>
              <a:rPr lang="fi-RU" dirty="0"/>
              <a:t>he O</a:t>
            </a:r>
            <a:r>
              <a:rPr lang="fi-RU" b="1" dirty="0"/>
              <a:t>VAT</a:t>
            </a:r>
            <a:endParaRPr lang="fi-RU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EA0CC2-CEA5-C146-8124-384C0CE6E8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RU" dirty="0"/>
              <a:t>minä </a:t>
            </a:r>
            <a:r>
              <a:rPr lang="fi-RU" b="1" dirty="0"/>
              <a:t>E-N ole</a:t>
            </a:r>
          </a:p>
          <a:p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383557241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_2SEEDS">
      <a:dk1>
        <a:srgbClr val="000000"/>
      </a:dk1>
      <a:lt1>
        <a:srgbClr val="FFFFFF"/>
      </a:lt1>
      <a:dk2>
        <a:srgbClr val="412724"/>
      </a:dk2>
      <a:lt2>
        <a:srgbClr val="E7E8E2"/>
      </a:lt2>
      <a:accent1>
        <a:srgbClr val="593DDC"/>
      </a:accent1>
      <a:accent2>
        <a:srgbClr val="2956E7"/>
      </a:accent2>
      <a:accent3>
        <a:srgbClr val="9A29E7"/>
      </a:accent3>
      <a:accent4>
        <a:srgbClr val="D56517"/>
      </a:accent4>
      <a:accent5>
        <a:srgbClr val="BCA121"/>
      </a:accent5>
      <a:accent6>
        <a:srgbClr val="8BB113"/>
      </a:accent6>
      <a:hlink>
        <a:srgbClr val="C44F75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8279</TotalTime>
  <Words>352</Words>
  <Application>Microsoft Macintosh PowerPoint</Application>
  <PresentationFormat>Laajakuva</PresentationFormat>
  <Paragraphs>128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Arial</vt:lpstr>
      <vt:lpstr>The Hand</vt:lpstr>
      <vt:lpstr>The Serif Hand Black</vt:lpstr>
      <vt:lpstr>SketchyVTI</vt:lpstr>
      <vt:lpstr>OLLA-VERBI</vt:lpstr>
      <vt:lpstr>OLLA</vt:lpstr>
      <vt:lpstr>OLLA</vt:lpstr>
      <vt:lpstr>OLLA</vt:lpstr>
      <vt:lpstr>OLLA</vt:lpstr>
      <vt:lpstr>OLLA</vt:lpstr>
      <vt:lpstr>OLLA</vt:lpstr>
      <vt:lpstr>OLLA      negatiivinen - ei</vt:lpstr>
      <vt:lpstr>OLLA      negatiivinen - ei</vt:lpstr>
      <vt:lpstr>OLLA      negatiivinen - ei</vt:lpstr>
      <vt:lpstr>OLLA      negatiivinen - ei</vt:lpstr>
      <vt:lpstr>OLLA      negatiivinen - ei</vt:lpstr>
      <vt:lpstr>OLLA      negatiivinen - ei</vt:lpstr>
      <vt:lpstr>OLLA      negatiivinen - ei</vt:lpstr>
      <vt:lpstr>Kysymys -ko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OLLA-VERBI</dc:title>
  <dc:creator>Saraheimo, Mari E</dc:creator>
  <cp:lastModifiedBy>Saraheimo, Mari E</cp:lastModifiedBy>
  <cp:revision>4</cp:revision>
  <dcterms:created xsi:type="dcterms:W3CDTF">2020-08-06T12:17:06Z</dcterms:created>
  <dcterms:modified xsi:type="dcterms:W3CDTF">2020-08-12T06:16:31Z</dcterms:modified>
</cp:coreProperties>
</file>