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43" r:id="rId3"/>
    <p:sldId id="257" r:id="rId4"/>
    <p:sldId id="312" r:id="rId5"/>
    <p:sldId id="258" r:id="rId6"/>
    <p:sldId id="444" r:id="rId7"/>
    <p:sldId id="446" r:id="rId8"/>
    <p:sldId id="450" r:id="rId9"/>
    <p:sldId id="311" r:id="rId10"/>
    <p:sldId id="321" r:id="rId11"/>
    <p:sldId id="410" r:id="rId12"/>
    <p:sldId id="411" r:id="rId13"/>
    <p:sldId id="323" r:id="rId14"/>
    <p:sldId id="445" r:id="rId15"/>
    <p:sldId id="324" r:id="rId16"/>
    <p:sldId id="313" r:id="rId17"/>
    <p:sldId id="325" r:id="rId18"/>
    <p:sldId id="315" r:id="rId19"/>
    <p:sldId id="314" r:id="rId20"/>
    <p:sldId id="326" r:id="rId21"/>
    <p:sldId id="316" r:id="rId22"/>
    <p:sldId id="327" r:id="rId23"/>
    <p:sldId id="317" r:id="rId24"/>
    <p:sldId id="328" r:id="rId25"/>
    <p:sldId id="448" r:id="rId26"/>
    <p:sldId id="329" r:id="rId27"/>
    <p:sldId id="319" r:id="rId28"/>
    <p:sldId id="320" r:id="rId29"/>
    <p:sldId id="425" r:id="rId30"/>
    <p:sldId id="449" r:id="rId31"/>
    <p:sldId id="451" r:id="rId32"/>
    <p:sldId id="413" r:id="rId33"/>
    <p:sldId id="414" r:id="rId34"/>
    <p:sldId id="422" r:id="rId35"/>
    <p:sldId id="268" r:id="rId3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882D6B-3FBA-4478-863D-53F90D167489}" v="3" dt="2023-06-07T14:37:36.9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Nikonen" userId="21ccc40ad04ce58a" providerId="LiveId" clId="{9CD0D611-DD3C-4834-AF38-9D636D3AAAFC}"/>
    <pc:docChg chg="undo custSel addSld delSld modSld sldOrd">
      <pc:chgData name="Mari Nikonen" userId="21ccc40ad04ce58a" providerId="LiveId" clId="{9CD0D611-DD3C-4834-AF38-9D636D3AAAFC}" dt="2023-06-06T16:17:13.890" v="581" actId="47"/>
      <pc:docMkLst>
        <pc:docMk/>
      </pc:docMkLst>
      <pc:sldChg chg="del">
        <pc:chgData name="Mari Nikonen" userId="21ccc40ad04ce58a" providerId="LiveId" clId="{9CD0D611-DD3C-4834-AF38-9D636D3AAAFC}" dt="2023-06-06T13:53:25.201" v="1" actId="47"/>
        <pc:sldMkLst>
          <pc:docMk/>
          <pc:sldMk cId="3438470648" sldId="266"/>
        </pc:sldMkLst>
      </pc:sldChg>
      <pc:sldChg chg="add">
        <pc:chgData name="Mari Nikonen" userId="21ccc40ad04ce58a" providerId="LiveId" clId="{9CD0D611-DD3C-4834-AF38-9D636D3AAAFC}" dt="2023-06-06T16:16:50.209" v="504"/>
        <pc:sldMkLst>
          <pc:docMk/>
          <pc:sldMk cId="1969777064" sldId="268"/>
        </pc:sldMkLst>
      </pc:sldChg>
      <pc:sldChg chg="del">
        <pc:chgData name="Mari Nikonen" userId="21ccc40ad04ce58a" providerId="LiveId" clId="{9CD0D611-DD3C-4834-AF38-9D636D3AAAFC}" dt="2023-06-06T16:17:03.640" v="556" actId="47"/>
        <pc:sldMkLst>
          <pc:docMk/>
          <pc:sldMk cId="4098185695" sldId="310"/>
        </pc:sldMkLst>
      </pc:sldChg>
      <pc:sldChg chg="modSp add mod">
        <pc:chgData name="Mari Nikonen" userId="21ccc40ad04ce58a" providerId="LiveId" clId="{9CD0D611-DD3C-4834-AF38-9D636D3AAAFC}" dt="2023-06-06T13:55:32.904" v="128" actId="20577"/>
        <pc:sldMkLst>
          <pc:docMk/>
          <pc:sldMk cId="3189353683" sldId="311"/>
        </pc:sldMkLst>
        <pc:spChg chg="mod">
          <ac:chgData name="Mari Nikonen" userId="21ccc40ad04ce58a" providerId="LiveId" clId="{9CD0D611-DD3C-4834-AF38-9D636D3AAAFC}" dt="2023-06-06T13:55:32.904" v="128" actId="20577"/>
          <ac:spMkLst>
            <pc:docMk/>
            <pc:sldMk cId="3189353683" sldId="311"/>
            <ac:spMk id="3" creationId="{B08E0F41-3A98-48EB-A215-E5069AEF673C}"/>
          </ac:spMkLst>
        </pc:spChg>
      </pc:sldChg>
      <pc:sldChg chg="modSp mod">
        <pc:chgData name="Mari Nikonen" userId="21ccc40ad04ce58a" providerId="LiveId" clId="{9CD0D611-DD3C-4834-AF38-9D636D3AAAFC}" dt="2023-06-06T13:54:08.817" v="68" actId="20577"/>
        <pc:sldMkLst>
          <pc:docMk/>
          <pc:sldMk cId="2688309362" sldId="312"/>
        </pc:sldMkLst>
        <pc:spChg chg="mod">
          <ac:chgData name="Mari Nikonen" userId="21ccc40ad04ce58a" providerId="LiveId" clId="{9CD0D611-DD3C-4834-AF38-9D636D3AAAFC}" dt="2023-06-06T13:54:08.817" v="68" actId="20577"/>
          <ac:spMkLst>
            <pc:docMk/>
            <pc:sldMk cId="2688309362" sldId="312"/>
            <ac:spMk id="3" creationId="{EBBD1440-A00E-D55B-1601-70F9C522D8E0}"/>
          </ac:spMkLst>
        </pc:spChg>
      </pc:sldChg>
      <pc:sldChg chg="add">
        <pc:chgData name="Mari Nikonen" userId="21ccc40ad04ce58a" providerId="LiveId" clId="{9CD0D611-DD3C-4834-AF38-9D636D3AAAFC}" dt="2023-06-06T14:39:04.791" v="220"/>
        <pc:sldMkLst>
          <pc:docMk/>
          <pc:sldMk cId="67458323" sldId="313"/>
        </pc:sldMkLst>
      </pc:sldChg>
      <pc:sldChg chg="add">
        <pc:chgData name="Mari Nikonen" userId="21ccc40ad04ce58a" providerId="LiveId" clId="{9CD0D611-DD3C-4834-AF38-9D636D3AAAFC}" dt="2023-06-06T14:40:26.867" v="228"/>
        <pc:sldMkLst>
          <pc:docMk/>
          <pc:sldMk cId="2503897662" sldId="314"/>
        </pc:sldMkLst>
      </pc:sldChg>
      <pc:sldChg chg="add ord">
        <pc:chgData name="Mari Nikonen" userId="21ccc40ad04ce58a" providerId="LiveId" clId="{9CD0D611-DD3C-4834-AF38-9D636D3AAAFC}" dt="2023-06-06T16:07:21.033" v="361"/>
        <pc:sldMkLst>
          <pc:docMk/>
          <pc:sldMk cId="1697069925" sldId="315"/>
        </pc:sldMkLst>
      </pc:sldChg>
      <pc:sldChg chg="add ord">
        <pc:chgData name="Mari Nikonen" userId="21ccc40ad04ce58a" providerId="LiveId" clId="{9CD0D611-DD3C-4834-AF38-9D636D3AAAFC}" dt="2023-06-06T14:42:00.584" v="320"/>
        <pc:sldMkLst>
          <pc:docMk/>
          <pc:sldMk cId="1601243685" sldId="316"/>
        </pc:sldMkLst>
      </pc:sldChg>
      <pc:sldChg chg="modSp add mod ord">
        <pc:chgData name="Mari Nikonen" userId="21ccc40ad04ce58a" providerId="LiveId" clId="{9CD0D611-DD3C-4834-AF38-9D636D3AAAFC}" dt="2023-06-06T14:44:10.077" v="331" actId="15"/>
        <pc:sldMkLst>
          <pc:docMk/>
          <pc:sldMk cId="1135147385" sldId="317"/>
        </pc:sldMkLst>
        <pc:spChg chg="mod">
          <ac:chgData name="Mari Nikonen" userId="21ccc40ad04ce58a" providerId="LiveId" clId="{9CD0D611-DD3C-4834-AF38-9D636D3AAAFC}" dt="2023-06-06T14:44:10.077" v="331" actId="15"/>
          <ac:spMkLst>
            <pc:docMk/>
            <pc:sldMk cId="1135147385" sldId="317"/>
            <ac:spMk id="3" creationId="{361ADAAA-C942-45A2-8C3C-C338E6C7F720}"/>
          </ac:spMkLst>
        </pc:spChg>
      </pc:sldChg>
      <pc:sldChg chg="add del">
        <pc:chgData name="Mari Nikonen" userId="21ccc40ad04ce58a" providerId="LiveId" clId="{9CD0D611-DD3C-4834-AF38-9D636D3AAAFC}" dt="2023-06-06T16:07:04.924" v="359" actId="47"/>
        <pc:sldMkLst>
          <pc:docMk/>
          <pc:sldMk cId="1210425066" sldId="318"/>
        </pc:sldMkLst>
      </pc:sldChg>
      <pc:sldChg chg="add ord">
        <pc:chgData name="Mari Nikonen" userId="21ccc40ad04ce58a" providerId="LiveId" clId="{9CD0D611-DD3C-4834-AF38-9D636D3AAAFC}" dt="2023-06-06T16:09:26.337" v="370"/>
        <pc:sldMkLst>
          <pc:docMk/>
          <pc:sldMk cId="3749914470" sldId="319"/>
        </pc:sldMkLst>
      </pc:sldChg>
      <pc:sldChg chg="modSp add mod">
        <pc:chgData name="Mari Nikonen" userId="21ccc40ad04ce58a" providerId="LiveId" clId="{9CD0D611-DD3C-4834-AF38-9D636D3AAAFC}" dt="2023-06-06T16:11:37.792" v="473" actId="20577"/>
        <pc:sldMkLst>
          <pc:docMk/>
          <pc:sldMk cId="3114154981" sldId="320"/>
        </pc:sldMkLst>
        <pc:spChg chg="mod">
          <ac:chgData name="Mari Nikonen" userId="21ccc40ad04ce58a" providerId="LiveId" clId="{9CD0D611-DD3C-4834-AF38-9D636D3AAAFC}" dt="2023-06-06T16:11:37.792" v="473" actId="20577"/>
          <ac:spMkLst>
            <pc:docMk/>
            <pc:sldMk cId="3114154981" sldId="320"/>
            <ac:spMk id="3" creationId="{3F2BC100-A87F-4C4C-B92B-582DF537DEFA}"/>
          </ac:spMkLst>
        </pc:spChg>
      </pc:sldChg>
      <pc:sldChg chg="add">
        <pc:chgData name="Mari Nikonen" userId="21ccc40ad04ce58a" providerId="LiveId" clId="{9CD0D611-DD3C-4834-AF38-9D636D3AAAFC}" dt="2023-06-06T14:13:37.204" v="131"/>
        <pc:sldMkLst>
          <pc:docMk/>
          <pc:sldMk cId="2052431680" sldId="321"/>
        </pc:sldMkLst>
      </pc:sldChg>
      <pc:sldChg chg="modSp add mod">
        <pc:chgData name="Mari Nikonen" userId="21ccc40ad04ce58a" providerId="LiveId" clId="{9CD0D611-DD3C-4834-AF38-9D636D3AAAFC}" dt="2023-06-06T14:35:47.919" v="160" actId="6549"/>
        <pc:sldMkLst>
          <pc:docMk/>
          <pc:sldMk cId="2107382085" sldId="323"/>
        </pc:sldMkLst>
        <pc:graphicFrameChg chg="modGraphic">
          <ac:chgData name="Mari Nikonen" userId="21ccc40ad04ce58a" providerId="LiveId" clId="{9CD0D611-DD3C-4834-AF38-9D636D3AAAFC}" dt="2023-06-06T14:35:47.919" v="160" actId="6549"/>
          <ac:graphicFrameMkLst>
            <pc:docMk/>
            <pc:sldMk cId="2107382085" sldId="323"/>
            <ac:graphicFrameMk id="4" creationId="{1E2B40FE-8915-450A-B05D-8895D14086A6}"/>
          </ac:graphicFrameMkLst>
        </pc:graphicFrameChg>
      </pc:sldChg>
      <pc:sldChg chg="modSp add mod">
        <pc:chgData name="Mari Nikonen" userId="21ccc40ad04ce58a" providerId="LiveId" clId="{9CD0D611-DD3C-4834-AF38-9D636D3AAAFC}" dt="2023-06-06T14:38:53.803" v="219" actId="20577"/>
        <pc:sldMkLst>
          <pc:docMk/>
          <pc:sldMk cId="3748428379" sldId="324"/>
        </pc:sldMkLst>
        <pc:graphicFrameChg chg="modGraphic">
          <ac:chgData name="Mari Nikonen" userId="21ccc40ad04ce58a" providerId="LiveId" clId="{9CD0D611-DD3C-4834-AF38-9D636D3AAAFC}" dt="2023-06-06T14:38:53.803" v="219" actId="20577"/>
          <ac:graphicFrameMkLst>
            <pc:docMk/>
            <pc:sldMk cId="3748428379" sldId="324"/>
            <ac:graphicFrameMk id="4" creationId="{405CE5F6-4193-4DF8-8534-E518DEB5C5D7}"/>
          </ac:graphicFrameMkLst>
        </pc:graphicFrameChg>
      </pc:sldChg>
      <pc:sldChg chg="modSp add mod">
        <pc:chgData name="Mari Nikonen" userId="21ccc40ad04ce58a" providerId="LiveId" clId="{9CD0D611-DD3C-4834-AF38-9D636D3AAAFC}" dt="2023-06-06T14:40:13.086" v="227" actId="2164"/>
        <pc:sldMkLst>
          <pc:docMk/>
          <pc:sldMk cId="427364900" sldId="325"/>
        </pc:sldMkLst>
        <pc:graphicFrameChg chg="modGraphic">
          <ac:chgData name="Mari Nikonen" userId="21ccc40ad04ce58a" providerId="LiveId" clId="{9CD0D611-DD3C-4834-AF38-9D636D3AAAFC}" dt="2023-06-06T14:40:13.086" v="227" actId="2164"/>
          <ac:graphicFrameMkLst>
            <pc:docMk/>
            <pc:sldMk cId="427364900" sldId="325"/>
            <ac:graphicFrameMk id="4" creationId="{FD8F6A80-B031-4283-9426-55D1E000CC6E}"/>
          </ac:graphicFrameMkLst>
        </pc:graphicFrameChg>
      </pc:sldChg>
      <pc:sldChg chg="modSp add mod">
        <pc:chgData name="Mari Nikonen" userId="21ccc40ad04ce58a" providerId="LiveId" clId="{9CD0D611-DD3C-4834-AF38-9D636D3AAAFC}" dt="2023-06-06T14:40:59.053" v="232" actId="6549"/>
        <pc:sldMkLst>
          <pc:docMk/>
          <pc:sldMk cId="2121295360" sldId="326"/>
        </pc:sldMkLst>
        <pc:graphicFrameChg chg="modGraphic">
          <ac:chgData name="Mari Nikonen" userId="21ccc40ad04ce58a" providerId="LiveId" clId="{9CD0D611-DD3C-4834-AF38-9D636D3AAAFC}" dt="2023-06-06T14:40:59.053" v="232" actId="6549"/>
          <ac:graphicFrameMkLst>
            <pc:docMk/>
            <pc:sldMk cId="2121295360" sldId="326"/>
            <ac:graphicFrameMk id="4" creationId="{C834A16B-5F83-4281-BAE0-5AD02B113C0F}"/>
          </ac:graphicFrameMkLst>
        </pc:graphicFrameChg>
      </pc:sldChg>
      <pc:sldChg chg="modSp add mod">
        <pc:chgData name="Mari Nikonen" userId="21ccc40ad04ce58a" providerId="LiveId" clId="{9CD0D611-DD3C-4834-AF38-9D636D3AAAFC}" dt="2023-06-06T14:43:09.076" v="329" actId="6549"/>
        <pc:sldMkLst>
          <pc:docMk/>
          <pc:sldMk cId="1690548675" sldId="327"/>
        </pc:sldMkLst>
        <pc:graphicFrameChg chg="mod modGraphic">
          <ac:chgData name="Mari Nikonen" userId="21ccc40ad04ce58a" providerId="LiveId" clId="{9CD0D611-DD3C-4834-AF38-9D636D3AAAFC}" dt="2023-06-06T14:43:09.076" v="329" actId="6549"/>
          <ac:graphicFrameMkLst>
            <pc:docMk/>
            <pc:sldMk cId="1690548675" sldId="327"/>
            <ac:graphicFrameMk id="4" creationId="{22A87A92-F6B3-4BB1-894E-7DE3D473A10F}"/>
          </ac:graphicFrameMkLst>
        </pc:graphicFrameChg>
      </pc:sldChg>
      <pc:sldChg chg="modSp add mod ord">
        <pc:chgData name="Mari Nikonen" userId="21ccc40ad04ce58a" providerId="LiveId" clId="{9CD0D611-DD3C-4834-AF38-9D636D3AAAFC}" dt="2023-06-06T16:09:20.114" v="364"/>
        <pc:sldMkLst>
          <pc:docMk/>
          <pc:sldMk cId="913911720" sldId="328"/>
        </pc:sldMkLst>
        <pc:graphicFrameChg chg="modGraphic">
          <ac:chgData name="Mari Nikonen" userId="21ccc40ad04ce58a" providerId="LiveId" clId="{9CD0D611-DD3C-4834-AF38-9D636D3AAAFC}" dt="2023-06-06T16:04:17.526" v="354" actId="6549"/>
          <ac:graphicFrameMkLst>
            <pc:docMk/>
            <pc:sldMk cId="913911720" sldId="328"/>
            <ac:graphicFrameMk id="4" creationId="{14A8A33F-94A4-45BA-A8C9-D6D2E2A3738D}"/>
          </ac:graphicFrameMkLst>
        </pc:graphicFrameChg>
      </pc:sldChg>
      <pc:sldChg chg="modSp add mod ord">
        <pc:chgData name="Mari Nikonen" userId="21ccc40ad04ce58a" providerId="LiveId" clId="{9CD0D611-DD3C-4834-AF38-9D636D3AAAFC}" dt="2023-06-06T16:09:22.816" v="368"/>
        <pc:sldMkLst>
          <pc:docMk/>
          <pc:sldMk cId="3452111321" sldId="329"/>
        </pc:sldMkLst>
        <pc:graphicFrameChg chg="modGraphic">
          <ac:chgData name="Mari Nikonen" userId="21ccc40ad04ce58a" providerId="LiveId" clId="{9CD0D611-DD3C-4834-AF38-9D636D3AAAFC}" dt="2023-06-06T16:05:24.596" v="358" actId="6549"/>
          <ac:graphicFrameMkLst>
            <pc:docMk/>
            <pc:sldMk cId="3452111321" sldId="329"/>
            <ac:graphicFrameMk id="4" creationId="{872C9A40-8FC7-4E0A-B9B2-C930D1918860}"/>
          </ac:graphicFrameMkLst>
        </pc:graphicFrameChg>
      </pc:sldChg>
      <pc:sldChg chg="del">
        <pc:chgData name="Mari Nikonen" userId="21ccc40ad04ce58a" providerId="LiveId" clId="{9CD0D611-DD3C-4834-AF38-9D636D3AAAFC}" dt="2023-06-06T16:17:10.318" v="571" actId="47"/>
        <pc:sldMkLst>
          <pc:docMk/>
          <pc:sldMk cId="2647066405" sldId="402"/>
        </pc:sldMkLst>
      </pc:sldChg>
      <pc:sldChg chg="del">
        <pc:chgData name="Mari Nikonen" userId="21ccc40ad04ce58a" providerId="LiveId" clId="{9CD0D611-DD3C-4834-AF38-9D636D3AAAFC}" dt="2023-06-06T16:17:11.431" v="575" actId="47"/>
        <pc:sldMkLst>
          <pc:docMk/>
          <pc:sldMk cId="2545689618" sldId="403"/>
        </pc:sldMkLst>
      </pc:sldChg>
      <pc:sldChg chg="del">
        <pc:chgData name="Mari Nikonen" userId="21ccc40ad04ce58a" providerId="LiveId" clId="{9CD0D611-DD3C-4834-AF38-9D636D3AAAFC}" dt="2023-06-06T16:17:11.674" v="576" actId="47"/>
        <pc:sldMkLst>
          <pc:docMk/>
          <pc:sldMk cId="2033109144" sldId="404"/>
        </pc:sldMkLst>
      </pc:sldChg>
      <pc:sldChg chg="del">
        <pc:chgData name="Mari Nikonen" userId="21ccc40ad04ce58a" providerId="LiveId" clId="{9CD0D611-DD3C-4834-AF38-9D636D3AAAFC}" dt="2023-06-06T16:17:11.168" v="574" actId="47"/>
        <pc:sldMkLst>
          <pc:docMk/>
          <pc:sldMk cId="3709280609" sldId="405"/>
        </pc:sldMkLst>
      </pc:sldChg>
      <pc:sldChg chg="del">
        <pc:chgData name="Mari Nikonen" userId="21ccc40ad04ce58a" providerId="LiveId" clId="{9CD0D611-DD3C-4834-AF38-9D636D3AAAFC}" dt="2023-06-06T16:17:11.880" v="577" actId="47"/>
        <pc:sldMkLst>
          <pc:docMk/>
          <pc:sldMk cId="1575476756" sldId="406"/>
        </pc:sldMkLst>
      </pc:sldChg>
      <pc:sldChg chg="del">
        <pc:chgData name="Mari Nikonen" userId="21ccc40ad04ce58a" providerId="LiveId" clId="{9CD0D611-DD3C-4834-AF38-9D636D3AAAFC}" dt="2023-06-06T16:17:06.329" v="562" actId="47"/>
        <pc:sldMkLst>
          <pc:docMk/>
          <pc:sldMk cId="1193661062" sldId="409"/>
        </pc:sldMkLst>
      </pc:sldChg>
      <pc:sldChg chg="add">
        <pc:chgData name="Mari Nikonen" userId="21ccc40ad04ce58a" providerId="LiveId" clId="{9CD0D611-DD3C-4834-AF38-9D636D3AAAFC}" dt="2023-06-06T14:13:30.491" v="130"/>
        <pc:sldMkLst>
          <pc:docMk/>
          <pc:sldMk cId="619131455" sldId="410"/>
        </pc:sldMkLst>
      </pc:sldChg>
      <pc:sldChg chg="add">
        <pc:chgData name="Mari Nikonen" userId="21ccc40ad04ce58a" providerId="LiveId" clId="{9CD0D611-DD3C-4834-AF38-9D636D3AAAFC}" dt="2023-06-06T14:14:01.494" v="133"/>
        <pc:sldMkLst>
          <pc:docMk/>
          <pc:sldMk cId="3925737414" sldId="411"/>
        </pc:sldMkLst>
      </pc:sldChg>
      <pc:sldChg chg="del">
        <pc:chgData name="Mari Nikonen" userId="21ccc40ad04ce58a" providerId="LiveId" clId="{9CD0D611-DD3C-4834-AF38-9D636D3AAAFC}" dt="2023-06-06T16:17:12.803" v="580" actId="47"/>
        <pc:sldMkLst>
          <pc:docMk/>
          <pc:sldMk cId="2608069118" sldId="412"/>
        </pc:sldMkLst>
      </pc:sldChg>
      <pc:sldChg chg="add">
        <pc:chgData name="Mari Nikonen" userId="21ccc40ad04ce58a" providerId="LiveId" clId="{9CD0D611-DD3C-4834-AF38-9D636D3AAAFC}" dt="2023-06-06T16:15:54.898" v="495"/>
        <pc:sldMkLst>
          <pc:docMk/>
          <pc:sldMk cId="2145733328" sldId="413"/>
        </pc:sldMkLst>
      </pc:sldChg>
      <pc:sldChg chg="add">
        <pc:chgData name="Mari Nikonen" userId="21ccc40ad04ce58a" providerId="LiveId" clId="{9CD0D611-DD3C-4834-AF38-9D636D3AAAFC}" dt="2023-06-06T16:16:01.197" v="496"/>
        <pc:sldMkLst>
          <pc:docMk/>
          <pc:sldMk cId="448256696" sldId="414"/>
        </pc:sldMkLst>
      </pc:sldChg>
      <pc:sldChg chg="del">
        <pc:chgData name="Mari Nikonen" userId="21ccc40ad04ce58a" providerId="LiveId" clId="{9CD0D611-DD3C-4834-AF38-9D636D3AAAFC}" dt="2023-06-06T16:17:06.891" v="563" actId="47"/>
        <pc:sldMkLst>
          <pc:docMk/>
          <pc:sldMk cId="849914022" sldId="415"/>
        </pc:sldMkLst>
      </pc:sldChg>
      <pc:sldChg chg="del">
        <pc:chgData name="Mari Nikonen" userId="21ccc40ad04ce58a" providerId="LiveId" clId="{9CD0D611-DD3C-4834-AF38-9D636D3AAAFC}" dt="2023-06-06T16:17:07.380" v="564" actId="47"/>
        <pc:sldMkLst>
          <pc:docMk/>
          <pc:sldMk cId="3943145701" sldId="421"/>
        </pc:sldMkLst>
      </pc:sldChg>
      <pc:sldChg chg="modSp add mod">
        <pc:chgData name="Mari Nikonen" userId="21ccc40ad04ce58a" providerId="LiveId" clId="{9CD0D611-DD3C-4834-AF38-9D636D3AAAFC}" dt="2023-06-06T16:17:01.346" v="555" actId="20577"/>
        <pc:sldMkLst>
          <pc:docMk/>
          <pc:sldMk cId="3739877177" sldId="422"/>
        </pc:sldMkLst>
        <pc:spChg chg="mod">
          <ac:chgData name="Mari Nikonen" userId="21ccc40ad04ce58a" providerId="LiveId" clId="{9CD0D611-DD3C-4834-AF38-9D636D3AAAFC}" dt="2023-06-06T16:17:01.346" v="555" actId="20577"/>
          <ac:spMkLst>
            <pc:docMk/>
            <pc:sldMk cId="3739877177" sldId="422"/>
            <ac:spMk id="3" creationId="{0A12CD1A-4459-38F4-BC8A-19E09EEB7ED5}"/>
          </ac:spMkLst>
        </pc:spChg>
      </pc:sldChg>
      <pc:sldChg chg="del">
        <pc:chgData name="Mari Nikonen" userId="21ccc40ad04ce58a" providerId="LiveId" clId="{9CD0D611-DD3C-4834-AF38-9D636D3AAAFC}" dt="2023-06-06T16:17:04.138" v="557" actId="47"/>
        <pc:sldMkLst>
          <pc:docMk/>
          <pc:sldMk cId="3949858149" sldId="424"/>
        </pc:sldMkLst>
      </pc:sldChg>
      <pc:sldChg chg="modSp add mod">
        <pc:chgData name="Mari Nikonen" userId="21ccc40ad04ce58a" providerId="LiveId" clId="{9CD0D611-DD3C-4834-AF38-9D636D3AAAFC}" dt="2023-06-06T14:45:15.208" v="351" actId="5793"/>
        <pc:sldMkLst>
          <pc:docMk/>
          <pc:sldMk cId="1895691921" sldId="425"/>
        </pc:sldMkLst>
        <pc:spChg chg="mod">
          <ac:chgData name="Mari Nikonen" userId="21ccc40ad04ce58a" providerId="LiveId" clId="{9CD0D611-DD3C-4834-AF38-9D636D3AAAFC}" dt="2023-06-06T14:45:12.008" v="349" actId="20577"/>
          <ac:spMkLst>
            <pc:docMk/>
            <pc:sldMk cId="1895691921" sldId="425"/>
            <ac:spMk id="2" creationId="{88E49901-95FE-D4F1-E3AD-C946FACFCEC6}"/>
          </ac:spMkLst>
        </pc:spChg>
        <pc:spChg chg="mod">
          <ac:chgData name="Mari Nikonen" userId="21ccc40ad04ce58a" providerId="LiveId" clId="{9CD0D611-DD3C-4834-AF38-9D636D3AAAFC}" dt="2023-06-06T14:45:15.208" v="351" actId="5793"/>
          <ac:spMkLst>
            <pc:docMk/>
            <pc:sldMk cId="1895691921" sldId="425"/>
            <ac:spMk id="3" creationId="{87830147-D60A-0A60-B6D3-DAFC9085A88A}"/>
          </ac:spMkLst>
        </pc:spChg>
      </pc:sldChg>
      <pc:sldChg chg="del">
        <pc:chgData name="Mari Nikonen" userId="21ccc40ad04ce58a" providerId="LiveId" clId="{9CD0D611-DD3C-4834-AF38-9D636D3AAAFC}" dt="2023-06-06T16:17:07.921" v="565" actId="47"/>
        <pc:sldMkLst>
          <pc:docMk/>
          <pc:sldMk cId="3921578509" sldId="428"/>
        </pc:sldMkLst>
      </pc:sldChg>
      <pc:sldChg chg="del">
        <pc:chgData name="Mari Nikonen" userId="21ccc40ad04ce58a" providerId="LiveId" clId="{9CD0D611-DD3C-4834-AF38-9D636D3AAAFC}" dt="2023-06-06T16:17:08.796" v="567" actId="47"/>
        <pc:sldMkLst>
          <pc:docMk/>
          <pc:sldMk cId="3529360469" sldId="429"/>
        </pc:sldMkLst>
      </pc:sldChg>
      <pc:sldChg chg="del">
        <pc:chgData name="Mari Nikonen" userId="21ccc40ad04ce58a" providerId="LiveId" clId="{9CD0D611-DD3C-4834-AF38-9D636D3AAAFC}" dt="2023-06-06T16:17:09.104" v="568" actId="47"/>
        <pc:sldMkLst>
          <pc:docMk/>
          <pc:sldMk cId="2255637823" sldId="430"/>
        </pc:sldMkLst>
      </pc:sldChg>
      <pc:sldChg chg="del">
        <pc:chgData name="Mari Nikonen" userId="21ccc40ad04ce58a" providerId="LiveId" clId="{9CD0D611-DD3C-4834-AF38-9D636D3AAAFC}" dt="2023-06-06T16:17:09.601" v="569" actId="47"/>
        <pc:sldMkLst>
          <pc:docMk/>
          <pc:sldMk cId="3249579742" sldId="431"/>
        </pc:sldMkLst>
      </pc:sldChg>
      <pc:sldChg chg="del">
        <pc:chgData name="Mari Nikonen" userId="21ccc40ad04ce58a" providerId="LiveId" clId="{9CD0D611-DD3C-4834-AF38-9D636D3AAAFC}" dt="2023-06-06T16:17:10.598" v="572" actId="47"/>
        <pc:sldMkLst>
          <pc:docMk/>
          <pc:sldMk cId="746194175" sldId="432"/>
        </pc:sldMkLst>
      </pc:sldChg>
      <pc:sldChg chg="del">
        <pc:chgData name="Mari Nikonen" userId="21ccc40ad04ce58a" providerId="LiveId" clId="{9CD0D611-DD3C-4834-AF38-9D636D3AAAFC}" dt="2023-06-06T16:17:10.927" v="573" actId="47"/>
        <pc:sldMkLst>
          <pc:docMk/>
          <pc:sldMk cId="269647543" sldId="433"/>
        </pc:sldMkLst>
      </pc:sldChg>
      <pc:sldChg chg="del">
        <pc:chgData name="Mari Nikonen" userId="21ccc40ad04ce58a" providerId="LiveId" clId="{9CD0D611-DD3C-4834-AF38-9D636D3AAAFC}" dt="2023-06-06T16:17:12.081" v="578" actId="47"/>
        <pc:sldMkLst>
          <pc:docMk/>
          <pc:sldMk cId="986422950" sldId="434"/>
        </pc:sldMkLst>
      </pc:sldChg>
      <pc:sldChg chg="del">
        <pc:chgData name="Mari Nikonen" userId="21ccc40ad04ce58a" providerId="LiveId" clId="{9CD0D611-DD3C-4834-AF38-9D636D3AAAFC}" dt="2023-06-06T16:17:12.298" v="579" actId="47"/>
        <pc:sldMkLst>
          <pc:docMk/>
          <pc:sldMk cId="131696962" sldId="435"/>
        </pc:sldMkLst>
      </pc:sldChg>
      <pc:sldChg chg="del">
        <pc:chgData name="Mari Nikonen" userId="21ccc40ad04ce58a" providerId="LiveId" clId="{9CD0D611-DD3C-4834-AF38-9D636D3AAAFC}" dt="2023-06-06T16:17:13.890" v="581" actId="47"/>
        <pc:sldMkLst>
          <pc:docMk/>
          <pc:sldMk cId="664855814" sldId="436"/>
        </pc:sldMkLst>
      </pc:sldChg>
      <pc:sldChg chg="del">
        <pc:chgData name="Mari Nikonen" userId="21ccc40ad04ce58a" providerId="LiveId" clId="{9CD0D611-DD3C-4834-AF38-9D636D3AAAFC}" dt="2023-06-06T16:17:04.566" v="558" actId="47"/>
        <pc:sldMkLst>
          <pc:docMk/>
          <pc:sldMk cId="293653967" sldId="437"/>
        </pc:sldMkLst>
      </pc:sldChg>
      <pc:sldChg chg="del">
        <pc:chgData name="Mari Nikonen" userId="21ccc40ad04ce58a" providerId="LiveId" clId="{9CD0D611-DD3C-4834-AF38-9D636D3AAAFC}" dt="2023-06-06T16:17:04.916" v="559" actId="47"/>
        <pc:sldMkLst>
          <pc:docMk/>
          <pc:sldMk cId="970025297" sldId="438"/>
        </pc:sldMkLst>
      </pc:sldChg>
      <pc:sldChg chg="del">
        <pc:chgData name="Mari Nikonen" userId="21ccc40ad04ce58a" providerId="LiveId" clId="{9CD0D611-DD3C-4834-AF38-9D636D3AAAFC}" dt="2023-06-06T16:17:05.407" v="560" actId="47"/>
        <pc:sldMkLst>
          <pc:docMk/>
          <pc:sldMk cId="3342909452" sldId="439"/>
        </pc:sldMkLst>
      </pc:sldChg>
      <pc:sldChg chg="del">
        <pc:chgData name="Mari Nikonen" userId="21ccc40ad04ce58a" providerId="LiveId" clId="{9CD0D611-DD3C-4834-AF38-9D636D3AAAFC}" dt="2023-06-06T16:17:05.873" v="561" actId="47"/>
        <pc:sldMkLst>
          <pc:docMk/>
          <pc:sldMk cId="3583955133" sldId="440"/>
        </pc:sldMkLst>
      </pc:sldChg>
      <pc:sldChg chg="del">
        <pc:chgData name="Mari Nikonen" userId="21ccc40ad04ce58a" providerId="LiveId" clId="{9CD0D611-DD3C-4834-AF38-9D636D3AAAFC}" dt="2023-06-06T16:17:08.378" v="566" actId="47"/>
        <pc:sldMkLst>
          <pc:docMk/>
          <pc:sldMk cId="1932416796" sldId="441"/>
        </pc:sldMkLst>
      </pc:sldChg>
      <pc:sldChg chg="del">
        <pc:chgData name="Mari Nikonen" userId="21ccc40ad04ce58a" providerId="LiveId" clId="{9CD0D611-DD3C-4834-AF38-9D636D3AAAFC}" dt="2023-06-06T16:17:10.016" v="570" actId="47"/>
        <pc:sldMkLst>
          <pc:docMk/>
          <pc:sldMk cId="2611726733" sldId="442"/>
        </pc:sldMkLst>
      </pc:sldChg>
      <pc:sldChg chg="add">
        <pc:chgData name="Mari Nikonen" userId="21ccc40ad04ce58a" providerId="LiveId" clId="{9CD0D611-DD3C-4834-AF38-9D636D3AAAFC}" dt="2023-06-06T13:53:08.736" v="0"/>
        <pc:sldMkLst>
          <pc:docMk/>
          <pc:sldMk cId="440263793" sldId="443"/>
        </pc:sldMkLst>
      </pc:sldChg>
      <pc:sldChg chg="modSp add mod">
        <pc:chgData name="Mari Nikonen" userId="21ccc40ad04ce58a" providerId="LiveId" clId="{9CD0D611-DD3C-4834-AF38-9D636D3AAAFC}" dt="2023-06-06T13:54:46.338" v="122" actId="20577"/>
        <pc:sldMkLst>
          <pc:docMk/>
          <pc:sldMk cId="2749441539" sldId="444"/>
        </pc:sldMkLst>
        <pc:spChg chg="mod">
          <ac:chgData name="Mari Nikonen" userId="21ccc40ad04ce58a" providerId="LiveId" clId="{9CD0D611-DD3C-4834-AF38-9D636D3AAAFC}" dt="2023-06-06T13:54:46.338" v="122" actId="20577"/>
          <ac:spMkLst>
            <pc:docMk/>
            <pc:sldMk cId="2749441539" sldId="444"/>
            <ac:spMk id="3" creationId="{D37F78A6-0838-4B1B-B62A-2DA94A0E7EEB}"/>
          </ac:spMkLst>
        </pc:spChg>
      </pc:sldChg>
      <pc:sldChg chg="add del">
        <pc:chgData name="Mari Nikonen" userId="21ccc40ad04ce58a" providerId="LiveId" clId="{9CD0D611-DD3C-4834-AF38-9D636D3AAAFC}" dt="2023-06-06T14:13:39.319" v="132" actId="47"/>
        <pc:sldMkLst>
          <pc:docMk/>
          <pc:sldMk cId="2749401646" sldId="445"/>
        </pc:sldMkLst>
      </pc:sldChg>
      <pc:sldChg chg="add">
        <pc:chgData name="Mari Nikonen" userId="21ccc40ad04ce58a" providerId="LiveId" clId="{9CD0D611-DD3C-4834-AF38-9D636D3AAAFC}" dt="2023-06-06T14:15:01.737" v="135"/>
        <pc:sldMkLst>
          <pc:docMk/>
          <pc:sldMk cId="3308216589" sldId="445"/>
        </pc:sldMkLst>
      </pc:sldChg>
      <pc:sldChg chg="modSp new mod">
        <pc:chgData name="Mari Nikonen" userId="21ccc40ad04ce58a" providerId="LiveId" clId="{9CD0D611-DD3C-4834-AF38-9D636D3AAAFC}" dt="2023-06-06T14:37:51.820" v="206" actId="20577"/>
        <pc:sldMkLst>
          <pc:docMk/>
          <pc:sldMk cId="3921654099" sldId="446"/>
        </pc:sldMkLst>
        <pc:spChg chg="mod">
          <ac:chgData name="Mari Nikonen" userId="21ccc40ad04ce58a" providerId="LiveId" clId="{9CD0D611-DD3C-4834-AF38-9D636D3AAAFC}" dt="2023-06-06T14:36:47.181" v="203" actId="20577"/>
          <ac:spMkLst>
            <pc:docMk/>
            <pc:sldMk cId="3921654099" sldId="446"/>
            <ac:spMk id="2" creationId="{C6EB850D-05D8-93A7-A9E6-22C83A349087}"/>
          </ac:spMkLst>
        </pc:spChg>
        <pc:spChg chg="mod">
          <ac:chgData name="Mari Nikonen" userId="21ccc40ad04ce58a" providerId="LiveId" clId="{9CD0D611-DD3C-4834-AF38-9D636D3AAAFC}" dt="2023-06-06T14:37:51.820" v="206" actId="20577"/>
          <ac:spMkLst>
            <pc:docMk/>
            <pc:sldMk cId="3921654099" sldId="446"/>
            <ac:spMk id="3" creationId="{93F617A1-9FEC-CCB3-B8D6-81E3697E52D2}"/>
          </ac:spMkLst>
        </pc:spChg>
      </pc:sldChg>
      <pc:sldChg chg="modSp new del mod">
        <pc:chgData name="Mari Nikonen" userId="21ccc40ad04ce58a" providerId="LiveId" clId="{9CD0D611-DD3C-4834-AF38-9D636D3AAAFC}" dt="2023-06-06T16:08:55.665" v="362" actId="47"/>
        <pc:sldMkLst>
          <pc:docMk/>
          <pc:sldMk cId="1511105413" sldId="447"/>
        </pc:sldMkLst>
        <pc:spChg chg="mod">
          <ac:chgData name="Mari Nikonen" userId="21ccc40ad04ce58a" providerId="LiveId" clId="{9CD0D611-DD3C-4834-AF38-9D636D3AAAFC}" dt="2023-06-06T14:41:38.354" v="315" actId="20577"/>
          <ac:spMkLst>
            <pc:docMk/>
            <pc:sldMk cId="1511105413" sldId="447"/>
            <ac:spMk id="2" creationId="{B49A7B68-43D7-2D9C-259B-8587C62B77B8}"/>
          </ac:spMkLst>
        </pc:spChg>
        <pc:spChg chg="mod">
          <ac:chgData name="Mari Nikonen" userId="21ccc40ad04ce58a" providerId="LiveId" clId="{9CD0D611-DD3C-4834-AF38-9D636D3AAAFC}" dt="2023-06-06T14:41:20.303" v="236" actId="1076"/>
          <ac:spMkLst>
            <pc:docMk/>
            <pc:sldMk cId="1511105413" sldId="447"/>
            <ac:spMk id="3" creationId="{0DF45C32-4094-3E32-3B4A-3683AC468AD4}"/>
          </ac:spMkLst>
        </pc:spChg>
      </pc:sldChg>
      <pc:sldChg chg="modSp add del mod">
        <pc:chgData name="Mari Nikonen" userId="21ccc40ad04ce58a" providerId="LiveId" clId="{9CD0D611-DD3C-4834-AF38-9D636D3AAAFC}" dt="2023-06-06T14:44:47.001" v="347" actId="47"/>
        <pc:sldMkLst>
          <pc:docMk/>
          <pc:sldMk cId="201624027" sldId="448"/>
        </pc:sldMkLst>
        <pc:spChg chg="mod">
          <ac:chgData name="Mari Nikonen" userId="21ccc40ad04ce58a" providerId="LiveId" clId="{9CD0D611-DD3C-4834-AF38-9D636D3AAAFC}" dt="2023-06-06T14:44:42.439" v="346" actId="20577"/>
          <ac:spMkLst>
            <pc:docMk/>
            <pc:sldMk cId="201624027" sldId="448"/>
            <ac:spMk id="3" creationId="{32AD78D7-4AFB-0C5F-D64F-462339497DBC}"/>
          </ac:spMkLst>
        </pc:spChg>
      </pc:sldChg>
      <pc:sldChg chg="add ord">
        <pc:chgData name="Mari Nikonen" userId="21ccc40ad04ce58a" providerId="LiveId" clId="{9CD0D611-DD3C-4834-AF38-9D636D3AAAFC}" dt="2023-06-06T16:09:21.367" v="366"/>
        <pc:sldMkLst>
          <pc:docMk/>
          <pc:sldMk cId="2509533303" sldId="448"/>
        </pc:sldMkLst>
      </pc:sldChg>
      <pc:sldChg chg="add del">
        <pc:chgData name="Mari Nikonen" userId="21ccc40ad04ce58a" providerId="LiveId" clId="{9CD0D611-DD3C-4834-AF38-9D636D3AAAFC}" dt="2023-06-06T16:10:37.136" v="372"/>
        <pc:sldMkLst>
          <pc:docMk/>
          <pc:sldMk cId="574674466" sldId="449"/>
        </pc:sldMkLst>
      </pc:sldChg>
      <pc:sldChg chg="modSp new mod">
        <pc:chgData name="Mari Nikonen" userId="21ccc40ad04ce58a" providerId="LiveId" clId="{9CD0D611-DD3C-4834-AF38-9D636D3AAAFC}" dt="2023-06-06T16:15:30.276" v="494" actId="20577"/>
        <pc:sldMkLst>
          <pc:docMk/>
          <pc:sldMk cId="1255707819" sldId="449"/>
        </pc:sldMkLst>
        <pc:spChg chg="mod">
          <ac:chgData name="Mari Nikonen" userId="21ccc40ad04ce58a" providerId="LiveId" clId="{9CD0D611-DD3C-4834-AF38-9D636D3AAAFC}" dt="2023-06-06T16:15:27.908" v="491" actId="20577"/>
          <ac:spMkLst>
            <pc:docMk/>
            <pc:sldMk cId="1255707819" sldId="449"/>
            <ac:spMk id="2" creationId="{01E12E24-35F9-E42F-E19B-9AB587342DA3}"/>
          </ac:spMkLst>
        </pc:spChg>
        <pc:spChg chg="mod">
          <ac:chgData name="Mari Nikonen" userId="21ccc40ad04ce58a" providerId="LiveId" clId="{9CD0D611-DD3C-4834-AF38-9D636D3AAAFC}" dt="2023-06-06T16:15:30.276" v="494" actId="20577"/>
          <ac:spMkLst>
            <pc:docMk/>
            <pc:sldMk cId="1255707819" sldId="449"/>
            <ac:spMk id="3" creationId="{320D2B11-57A7-A747-C053-1455FD966E1D}"/>
          </ac:spMkLst>
        </pc:spChg>
      </pc:sldChg>
    </pc:docChg>
  </pc:docChgLst>
  <pc:docChgLst>
    <pc:chgData name="Mari Nikonen" userId="21ccc40ad04ce58a" providerId="LiveId" clId="{F1882D6B-3FBA-4478-863D-53F90D167489}"/>
    <pc:docChg chg="undo custSel addSld delSld modSld">
      <pc:chgData name="Mari Nikonen" userId="21ccc40ad04ce58a" providerId="LiveId" clId="{F1882D6B-3FBA-4478-863D-53F90D167489}" dt="2023-06-07T15:51:27.012" v="1944" actId="12"/>
      <pc:docMkLst>
        <pc:docMk/>
      </pc:docMkLst>
      <pc:sldChg chg="modSp mod">
        <pc:chgData name="Mari Nikonen" userId="21ccc40ad04ce58a" providerId="LiveId" clId="{F1882D6B-3FBA-4478-863D-53F90D167489}" dt="2023-06-06T06:53:39.121" v="17" actId="20577"/>
        <pc:sldMkLst>
          <pc:docMk/>
          <pc:sldMk cId="3214483749" sldId="256"/>
        </pc:sldMkLst>
        <pc:spChg chg="mod">
          <ac:chgData name="Mari Nikonen" userId="21ccc40ad04ce58a" providerId="LiveId" clId="{F1882D6B-3FBA-4478-863D-53F90D167489}" dt="2023-06-06T06:53:39.121" v="17" actId="20577"/>
          <ac:spMkLst>
            <pc:docMk/>
            <pc:sldMk cId="3214483749" sldId="256"/>
            <ac:spMk id="3" creationId="{BB96F4F8-2F8C-4DA7-A11D-06976C6D2880}"/>
          </ac:spMkLst>
        </pc:spChg>
      </pc:sldChg>
      <pc:sldChg chg="modSp mod">
        <pc:chgData name="Mari Nikonen" userId="21ccc40ad04ce58a" providerId="LiveId" clId="{F1882D6B-3FBA-4478-863D-53F90D167489}" dt="2023-06-07T13:29:04.417" v="35" actId="20577"/>
        <pc:sldMkLst>
          <pc:docMk/>
          <pc:sldMk cId="3189353683" sldId="311"/>
        </pc:sldMkLst>
        <pc:spChg chg="mod">
          <ac:chgData name="Mari Nikonen" userId="21ccc40ad04ce58a" providerId="LiveId" clId="{F1882D6B-3FBA-4478-863D-53F90D167489}" dt="2023-06-07T13:29:04.417" v="35" actId="20577"/>
          <ac:spMkLst>
            <pc:docMk/>
            <pc:sldMk cId="3189353683" sldId="311"/>
            <ac:spMk id="3" creationId="{B08E0F41-3A98-48EB-A215-E5069AEF673C}"/>
          </ac:spMkLst>
        </pc:spChg>
      </pc:sldChg>
      <pc:sldChg chg="modSp mod">
        <pc:chgData name="Mari Nikonen" userId="21ccc40ad04ce58a" providerId="LiveId" clId="{F1882D6B-3FBA-4478-863D-53F90D167489}" dt="2023-06-07T14:11:13.606" v="798" actId="5793"/>
        <pc:sldMkLst>
          <pc:docMk/>
          <pc:sldMk cId="67458323" sldId="313"/>
        </pc:sldMkLst>
        <pc:spChg chg="mod">
          <ac:chgData name="Mari Nikonen" userId="21ccc40ad04ce58a" providerId="LiveId" clId="{F1882D6B-3FBA-4478-863D-53F90D167489}" dt="2023-06-07T14:11:13.606" v="798" actId="5793"/>
          <ac:spMkLst>
            <pc:docMk/>
            <pc:sldMk cId="67458323" sldId="313"/>
            <ac:spMk id="3" creationId="{E8F85A72-02B3-4D6C-8A7F-31256B472A9C}"/>
          </ac:spMkLst>
        </pc:spChg>
      </pc:sldChg>
      <pc:sldChg chg="modSp mod">
        <pc:chgData name="Mari Nikonen" userId="21ccc40ad04ce58a" providerId="LiveId" clId="{F1882D6B-3FBA-4478-863D-53F90D167489}" dt="2023-06-07T14:15:22.034" v="945" actId="20577"/>
        <pc:sldMkLst>
          <pc:docMk/>
          <pc:sldMk cId="1697069925" sldId="315"/>
        </pc:sldMkLst>
        <pc:spChg chg="mod">
          <ac:chgData name="Mari Nikonen" userId="21ccc40ad04ce58a" providerId="LiveId" clId="{F1882D6B-3FBA-4478-863D-53F90D167489}" dt="2023-06-07T14:15:22.034" v="945" actId="20577"/>
          <ac:spMkLst>
            <pc:docMk/>
            <pc:sldMk cId="1697069925" sldId="315"/>
            <ac:spMk id="3" creationId="{B6E5303F-850C-4516-9B09-FC431AB905E4}"/>
          </ac:spMkLst>
        </pc:spChg>
      </pc:sldChg>
      <pc:sldChg chg="modSp mod">
        <pc:chgData name="Mari Nikonen" userId="21ccc40ad04ce58a" providerId="LiveId" clId="{F1882D6B-3FBA-4478-863D-53F90D167489}" dt="2023-06-07T14:25:21.016" v="1126" actId="20577"/>
        <pc:sldMkLst>
          <pc:docMk/>
          <pc:sldMk cId="1135147385" sldId="317"/>
        </pc:sldMkLst>
        <pc:spChg chg="mod">
          <ac:chgData name="Mari Nikonen" userId="21ccc40ad04ce58a" providerId="LiveId" clId="{F1882D6B-3FBA-4478-863D-53F90D167489}" dt="2023-06-07T14:25:21.016" v="1126" actId="20577"/>
          <ac:spMkLst>
            <pc:docMk/>
            <pc:sldMk cId="1135147385" sldId="317"/>
            <ac:spMk id="3" creationId="{361ADAAA-C942-45A2-8C3C-C338E6C7F720}"/>
          </ac:spMkLst>
        </pc:spChg>
      </pc:sldChg>
      <pc:sldChg chg="modSp mod">
        <pc:chgData name="Mari Nikonen" userId="21ccc40ad04ce58a" providerId="LiveId" clId="{F1882D6B-3FBA-4478-863D-53F90D167489}" dt="2023-06-07T14:33:07.591" v="1346" actId="20577"/>
        <pc:sldMkLst>
          <pc:docMk/>
          <pc:sldMk cId="3749914470" sldId="319"/>
        </pc:sldMkLst>
        <pc:spChg chg="mod">
          <ac:chgData name="Mari Nikonen" userId="21ccc40ad04ce58a" providerId="LiveId" clId="{F1882D6B-3FBA-4478-863D-53F90D167489}" dt="2023-06-07T14:33:07.591" v="1346" actId="20577"/>
          <ac:spMkLst>
            <pc:docMk/>
            <pc:sldMk cId="3749914470" sldId="319"/>
            <ac:spMk id="3" creationId="{BED35B24-4B89-4C13-88F6-0563A61FD55E}"/>
          </ac:spMkLst>
        </pc:spChg>
      </pc:sldChg>
      <pc:sldChg chg="modSp mod">
        <pc:chgData name="Mari Nikonen" userId="21ccc40ad04ce58a" providerId="LiveId" clId="{F1882D6B-3FBA-4478-863D-53F90D167489}" dt="2023-06-07T14:37:37.991" v="1387" actId="27636"/>
        <pc:sldMkLst>
          <pc:docMk/>
          <pc:sldMk cId="3114154981" sldId="320"/>
        </pc:sldMkLst>
        <pc:spChg chg="mod">
          <ac:chgData name="Mari Nikonen" userId="21ccc40ad04ce58a" providerId="LiveId" clId="{F1882D6B-3FBA-4478-863D-53F90D167489}" dt="2023-06-07T14:34:27.739" v="1351" actId="20577"/>
          <ac:spMkLst>
            <pc:docMk/>
            <pc:sldMk cId="3114154981" sldId="320"/>
            <ac:spMk id="2" creationId="{3659C38A-796F-45DD-8DA3-787F0ADEEF4C}"/>
          </ac:spMkLst>
        </pc:spChg>
        <pc:spChg chg="mod">
          <ac:chgData name="Mari Nikonen" userId="21ccc40ad04ce58a" providerId="LiveId" clId="{F1882D6B-3FBA-4478-863D-53F90D167489}" dt="2023-06-07T14:37:37.991" v="1387" actId="27636"/>
          <ac:spMkLst>
            <pc:docMk/>
            <pc:sldMk cId="3114154981" sldId="320"/>
            <ac:spMk id="3" creationId="{3F2BC100-A87F-4C4C-B92B-582DF537DEFA}"/>
          </ac:spMkLst>
        </pc:spChg>
      </pc:sldChg>
      <pc:sldChg chg="modSp mod">
        <pc:chgData name="Mari Nikonen" userId="21ccc40ad04ce58a" providerId="LiveId" clId="{F1882D6B-3FBA-4478-863D-53F90D167489}" dt="2023-06-07T14:06:44.501" v="691" actId="20577"/>
        <pc:sldMkLst>
          <pc:docMk/>
          <pc:sldMk cId="2107382085" sldId="323"/>
        </pc:sldMkLst>
        <pc:graphicFrameChg chg="modGraphic">
          <ac:chgData name="Mari Nikonen" userId="21ccc40ad04ce58a" providerId="LiveId" clId="{F1882D6B-3FBA-4478-863D-53F90D167489}" dt="2023-06-07T14:06:44.501" v="691" actId="20577"/>
          <ac:graphicFrameMkLst>
            <pc:docMk/>
            <pc:sldMk cId="2107382085" sldId="323"/>
            <ac:graphicFrameMk id="4" creationId="{1E2B40FE-8915-450A-B05D-8895D14086A6}"/>
          </ac:graphicFrameMkLst>
        </pc:graphicFrameChg>
      </pc:sldChg>
      <pc:sldChg chg="modSp mod">
        <pc:chgData name="Mari Nikonen" userId="21ccc40ad04ce58a" providerId="LiveId" clId="{F1882D6B-3FBA-4478-863D-53F90D167489}" dt="2023-06-07T14:10:33.168" v="796" actId="20577"/>
        <pc:sldMkLst>
          <pc:docMk/>
          <pc:sldMk cId="3748428379" sldId="324"/>
        </pc:sldMkLst>
        <pc:graphicFrameChg chg="modGraphic">
          <ac:chgData name="Mari Nikonen" userId="21ccc40ad04ce58a" providerId="LiveId" clId="{F1882D6B-3FBA-4478-863D-53F90D167489}" dt="2023-06-07T14:10:33.168" v="796" actId="20577"/>
          <ac:graphicFrameMkLst>
            <pc:docMk/>
            <pc:sldMk cId="3748428379" sldId="324"/>
            <ac:graphicFrameMk id="4" creationId="{405CE5F6-4193-4DF8-8534-E518DEB5C5D7}"/>
          </ac:graphicFrameMkLst>
        </pc:graphicFrameChg>
      </pc:sldChg>
      <pc:sldChg chg="modSp mod">
        <pc:chgData name="Mari Nikonen" userId="21ccc40ad04ce58a" providerId="LiveId" clId="{F1882D6B-3FBA-4478-863D-53F90D167489}" dt="2023-06-07T14:14:52.112" v="924" actId="20577"/>
        <pc:sldMkLst>
          <pc:docMk/>
          <pc:sldMk cId="427364900" sldId="325"/>
        </pc:sldMkLst>
        <pc:graphicFrameChg chg="modGraphic">
          <ac:chgData name="Mari Nikonen" userId="21ccc40ad04ce58a" providerId="LiveId" clId="{F1882D6B-3FBA-4478-863D-53F90D167489}" dt="2023-06-07T14:14:52.112" v="924" actId="20577"/>
          <ac:graphicFrameMkLst>
            <pc:docMk/>
            <pc:sldMk cId="427364900" sldId="325"/>
            <ac:graphicFrameMk id="4" creationId="{FD8F6A80-B031-4283-9426-55D1E000CC6E}"/>
          </ac:graphicFrameMkLst>
        </pc:graphicFrameChg>
      </pc:sldChg>
      <pc:sldChg chg="modSp mod">
        <pc:chgData name="Mari Nikonen" userId="21ccc40ad04ce58a" providerId="LiveId" clId="{F1882D6B-3FBA-4478-863D-53F90D167489}" dt="2023-06-07T14:19:21.515" v="1028" actId="20577"/>
        <pc:sldMkLst>
          <pc:docMk/>
          <pc:sldMk cId="2121295360" sldId="326"/>
        </pc:sldMkLst>
        <pc:graphicFrameChg chg="modGraphic">
          <ac:chgData name="Mari Nikonen" userId="21ccc40ad04ce58a" providerId="LiveId" clId="{F1882D6B-3FBA-4478-863D-53F90D167489}" dt="2023-06-07T14:19:21.515" v="1028" actId="20577"/>
          <ac:graphicFrameMkLst>
            <pc:docMk/>
            <pc:sldMk cId="2121295360" sldId="326"/>
            <ac:graphicFrameMk id="4" creationId="{C834A16B-5F83-4281-BAE0-5AD02B113C0F}"/>
          </ac:graphicFrameMkLst>
        </pc:graphicFrameChg>
      </pc:sldChg>
      <pc:sldChg chg="modSp mod">
        <pc:chgData name="Mari Nikonen" userId="21ccc40ad04ce58a" providerId="LiveId" clId="{F1882D6B-3FBA-4478-863D-53F90D167489}" dt="2023-06-07T14:23:42.344" v="1113" actId="14734"/>
        <pc:sldMkLst>
          <pc:docMk/>
          <pc:sldMk cId="1690548675" sldId="327"/>
        </pc:sldMkLst>
        <pc:graphicFrameChg chg="modGraphic">
          <ac:chgData name="Mari Nikonen" userId="21ccc40ad04ce58a" providerId="LiveId" clId="{F1882D6B-3FBA-4478-863D-53F90D167489}" dt="2023-06-07T14:23:42.344" v="1113" actId="14734"/>
          <ac:graphicFrameMkLst>
            <pc:docMk/>
            <pc:sldMk cId="1690548675" sldId="327"/>
            <ac:graphicFrameMk id="4" creationId="{22A87A92-F6B3-4BB1-894E-7DE3D473A10F}"/>
          </ac:graphicFrameMkLst>
        </pc:graphicFrameChg>
      </pc:sldChg>
      <pc:sldChg chg="modSp mod">
        <pc:chgData name="Mari Nikonen" userId="21ccc40ad04ce58a" providerId="LiveId" clId="{F1882D6B-3FBA-4478-863D-53F90D167489}" dt="2023-06-07T14:27:44.378" v="1192" actId="20577"/>
        <pc:sldMkLst>
          <pc:docMk/>
          <pc:sldMk cId="913911720" sldId="328"/>
        </pc:sldMkLst>
        <pc:graphicFrameChg chg="modGraphic">
          <ac:chgData name="Mari Nikonen" userId="21ccc40ad04ce58a" providerId="LiveId" clId="{F1882D6B-3FBA-4478-863D-53F90D167489}" dt="2023-06-07T14:27:44.378" v="1192" actId="20577"/>
          <ac:graphicFrameMkLst>
            <pc:docMk/>
            <pc:sldMk cId="913911720" sldId="328"/>
            <ac:graphicFrameMk id="4" creationId="{14A8A33F-94A4-45BA-A8C9-D6D2E2A3738D}"/>
          </ac:graphicFrameMkLst>
        </pc:graphicFrameChg>
      </pc:sldChg>
      <pc:sldChg chg="modSp mod">
        <pc:chgData name="Mari Nikonen" userId="21ccc40ad04ce58a" providerId="LiveId" clId="{F1882D6B-3FBA-4478-863D-53F90D167489}" dt="2023-06-07T14:32:17.602" v="1330" actId="20577"/>
        <pc:sldMkLst>
          <pc:docMk/>
          <pc:sldMk cId="3452111321" sldId="329"/>
        </pc:sldMkLst>
        <pc:graphicFrameChg chg="modGraphic">
          <ac:chgData name="Mari Nikonen" userId="21ccc40ad04ce58a" providerId="LiveId" clId="{F1882D6B-3FBA-4478-863D-53F90D167489}" dt="2023-06-07T14:32:17.602" v="1330" actId="20577"/>
          <ac:graphicFrameMkLst>
            <pc:docMk/>
            <pc:sldMk cId="3452111321" sldId="329"/>
            <ac:graphicFrameMk id="4" creationId="{872C9A40-8FC7-4E0A-B9B2-C930D1918860}"/>
          </ac:graphicFrameMkLst>
        </pc:graphicFrameChg>
      </pc:sldChg>
      <pc:sldChg chg="modSp mod">
        <pc:chgData name="Mari Nikonen" userId="21ccc40ad04ce58a" providerId="LiveId" clId="{F1882D6B-3FBA-4478-863D-53F90D167489}" dt="2023-06-07T15:51:27.012" v="1944" actId="12"/>
        <pc:sldMkLst>
          <pc:docMk/>
          <pc:sldMk cId="2145733328" sldId="413"/>
        </pc:sldMkLst>
        <pc:spChg chg="mod">
          <ac:chgData name="Mari Nikonen" userId="21ccc40ad04ce58a" providerId="LiveId" clId="{F1882D6B-3FBA-4478-863D-53F90D167489}" dt="2023-06-07T15:51:27.012" v="1944" actId="12"/>
          <ac:spMkLst>
            <pc:docMk/>
            <pc:sldMk cId="2145733328" sldId="413"/>
            <ac:spMk id="3" creationId="{037397B0-9D5A-28C3-0F68-EB2FB45D12BD}"/>
          </ac:spMkLst>
        </pc:spChg>
      </pc:sldChg>
      <pc:sldChg chg="modSp mod">
        <pc:chgData name="Mari Nikonen" userId="21ccc40ad04ce58a" providerId="LiveId" clId="{F1882D6B-3FBA-4478-863D-53F90D167489}" dt="2023-06-07T15:28:27.507" v="1942" actId="15"/>
        <pc:sldMkLst>
          <pc:docMk/>
          <pc:sldMk cId="448256696" sldId="414"/>
        </pc:sldMkLst>
        <pc:spChg chg="mod">
          <ac:chgData name="Mari Nikonen" userId="21ccc40ad04ce58a" providerId="LiveId" clId="{F1882D6B-3FBA-4478-863D-53F90D167489}" dt="2023-06-07T15:28:27.507" v="1942" actId="15"/>
          <ac:spMkLst>
            <pc:docMk/>
            <pc:sldMk cId="448256696" sldId="414"/>
            <ac:spMk id="3" creationId="{C97B2211-C280-280C-5155-0C2955810718}"/>
          </ac:spMkLst>
        </pc:spChg>
      </pc:sldChg>
      <pc:sldChg chg="modSp mod">
        <pc:chgData name="Mari Nikonen" userId="21ccc40ad04ce58a" providerId="LiveId" clId="{F1882D6B-3FBA-4478-863D-53F90D167489}" dt="2023-06-07T14:39:39.938" v="1437" actId="113"/>
        <pc:sldMkLst>
          <pc:docMk/>
          <pc:sldMk cId="1895691921" sldId="425"/>
        </pc:sldMkLst>
        <pc:spChg chg="mod">
          <ac:chgData name="Mari Nikonen" userId="21ccc40ad04ce58a" providerId="LiveId" clId="{F1882D6B-3FBA-4478-863D-53F90D167489}" dt="2023-06-07T14:39:39.938" v="1437" actId="113"/>
          <ac:spMkLst>
            <pc:docMk/>
            <pc:sldMk cId="1895691921" sldId="425"/>
            <ac:spMk id="3" creationId="{87830147-D60A-0A60-B6D3-DAFC9085A88A}"/>
          </ac:spMkLst>
        </pc:spChg>
      </pc:sldChg>
      <pc:sldChg chg="modSp mod">
        <pc:chgData name="Mari Nikonen" userId="21ccc40ad04ce58a" providerId="LiveId" clId="{F1882D6B-3FBA-4478-863D-53F90D167489}" dt="2023-06-07T14:07:29.207" v="720" actId="20577"/>
        <pc:sldMkLst>
          <pc:docMk/>
          <pc:sldMk cId="3308216589" sldId="445"/>
        </pc:sldMkLst>
        <pc:spChg chg="mod">
          <ac:chgData name="Mari Nikonen" userId="21ccc40ad04ce58a" providerId="LiveId" clId="{F1882D6B-3FBA-4478-863D-53F90D167489}" dt="2023-06-07T14:07:29.207" v="720" actId="20577"/>
          <ac:spMkLst>
            <pc:docMk/>
            <pc:sldMk cId="3308216589" sldId="445"/>
            <ac:spMk id="3" creationId="{F4C97E3D-C59C-4C52-93A1-DF0AEBFC7D7D}"/>
          </ac:spMkLst>
        </pc:spChg>
      </pc:sldChg>
      <pc:sldChg chg="modSp mod">
        <pc:chgData name="Mari Nikonen" userId="21ccc40ad04ce58a" providerId="LiveId" clId="{F1882D6B-3FBA-4478-863D-53F90D167489}" dt="2023-06-07T14:28:14.808" v="1227" actId="113"/>
        <pc:sldMkLst>
          <pc:docMk/>
          <pc:sldMk cId="2509533303" sldId="448"/>
        </pc:sldMkLst>
        <pc:spChg chg="mod">
          <ac:chgData name="Mari Nikonen" userId="21ccc40ad04ce58a" providerId="LiveId" clId="{F1882D6B-3FBA-4478-863D-53F90D167489}" dt="2023-06-07T14:28:14.808" v="1227" actId="113"/>
          <ac:spMkLst>
            <pc:docMk/>
            <pc:sldMk cId="2509533303" sldId="448"/>
            <ac:spMk id="3" creationId="{80023D01-33C5-4906-8F9A-6DD8E7774C27}"/>
          </ac:spMkLst>
        </pc:spChg>
      </pc:sldChg>
      <pc:sldChg chg="modSp mod">
        <pc:chgData name="Mari Nikonen" userId="21ccc40ad04ce58a" providerId="LiveId" clId="{F1882D6B-3FBA-4478-863D-53F90D167489}" dt="2023-06-07T14:50:25.844" v="1514" actId="20577"/>
        <pc:sldMkLst>
          <pc:docMk/>
          <pc:sldMk cId="1255707819" sldId="449"/>
        </pc:sldMkLst>
        <pc:spChg chg="mod">
          <ac:chgData name="Mari Nikonen" userId="21ccc40ad04ce58a" providerId="LiveId" clId="{F1882D6B-3FBA-4478-863D-53F90D167489}" dt="2023-06-07T14:50:25.844" v="1514" actId="20577"/>
          <ac:spMkLst>
            <pc:docMk/>
            <pc:sldMk cId="1255707819" sldId="449"/>
            <ac:spMk id="3" creationId="{320D2B11-57A7-A747-C053-1455FD966E1D}"/>
          </ac:spMkLst>
        </pc:spChg>
      </pc:sldChg>
      <pc:sldChg chg="modSp new mod">
        <pc:chgData name="Mari Nikonen" userId="21ccc40ad04ce58a" providerId="LiveId" clId="{F1882D6B-3FBA-4478-863D-53F90D167489}" dt="2023-06-07T13:47:54.853" v="534" actId="5793"/>
        <pc:sldMkLst>
          <pc:docMk/>
          <pc:sldMk cId="2337629802" sldId="450"/>
        </pc:sldMkLst>
        <pc:spChg chg="mod">
          <ac:chgData name="Mari Nikonen" userId="21ccc40ad04ce58a" providerId="LiveId" clId="{F1882D6B-3FBA-4478-863D-53F90D167489}" dt="2023-06-07T13:42:48.308" v="50" actId="20577"/>
          <ac:spMkLst>
            <pc:docMk/>
            <pc:sldMk cId="2337629802" sldId="450"/>
            <ac:spMk id="2" creationId="{A76194E5-60C9-E6A5-CE31-3C8B6FCC3844}"/>
          </ac:spMkLst>
        </pc:spChg>
        <pc:spChg chg="mod">
          <ac:chgData name="Mari Nikonen" userId="21ccc40ad04ce58a" providerId="LiveId" clId="{F1882D6B-3FBA-4478-863D-53F90D167489}" dt="2023-06-07T13:47:54.853" v="534" actId="5793"/>
          <ac:spMkLst>
            <pc:docMk/>
            <pc:sldMk cId="2337629802" sldId="450"/>
            <ac:spMk id="3" creationId="{29A6DEDA-E4BE-AD78-6573-BF8FBF6D3EA7}"/>
          </ac:spMkLst>
        </pc:spChg>
      </pc:sldChg>
      <pc:sldChg chg="modSp new mod">
        <pc:chgData name="Mari Nikonen" userId="21ccc40ad04ce58a" providerId="LiveId" clId="{F1882D6B-3FBA-4478-863D-53F90D167489}" dt="2023-06-07T14:59:04.542" v="1864" actId="20577"/>
        <pc:sldMkLst>
          <pc:docMk/>
          <pc:sldMk cId="3341260836" sldId="451"/>
        </pc:sldMkLst>
        <pc:spChg chg="mod">
          <ac:chgData name="Mari Nikonen" userId="21ccc40ad04ce58a" providerId="LiveId" clId="{F1882D6B-3FBA-4478-863D-53F90D167489}" dt="2023-06-07T14:56:43.705" v="1564" actId="20577"/>
          <ac:spMkLst>
            <pc:docMk/>
            <pc:sldMk cId="3341260836" sldId="451"/>
            <ac:spMk id="2" creationId="{80AFD93C-807E-306F-BAC1-EB5F082EAEC2}"/>
          </ac:spMkLst>
        </pc:spChg>
        <pc:spChg chg="mod">
          <ac:chgData name="Mari Nikonen" userId="21ccc40ad04ce58a" providerId="LiveId" clId="{F1882D6B-3FBA-4478-863D-53F90D167489}" dt="2023-06-07T14:59:04.542" v="1864" actId="20577"/>
          <ac:spMkLst>
            <pc:docMk/>
            <pc:sldMk cId="3341260836" sldId="451"/>
            <ac:spMk id="3" creationId="{2EFDF34A-E1C3-0608-D5FB-C9FB80201892}"/>
          </ac:spMkLst>
        </pc:spChg>
      </pc:sldChg>
      <pc:sldChg chg="new del">
        <pc:chgData name="Mari Nikonen" userId="21ccc40ad04ce58a" providerId="LiveId" clId="{F1882D6B-3FBA-4478-863D-53F90D167489}" dt="2023-06-07T15:27:03.995" v="1940" actId="47"/>
        <pc:sldMkLst>
          <pc:docMk/>
          <pc:sldMk cId="1736266144" sldId="45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2B4C6-0B36-4382-BCD5-BFEDE516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55D7FC-5E9A-48D9-AE21-66A6F4F63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6DB5E1-748D-42A9-AB48-80C03D1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7.6.2023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9DCFA8-E096-42DF-9B23-87741DB61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DD8E734-CF7C-48AE-B272-B670B2BC2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26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1E40AD-4075-4F20-B6D9-E0C8C88EF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F04C4CC-DEB4-4245-87AE-93698B157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726E1B-7406-4787-8831-6A2443A1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7.6.2023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E16D62-D9B3-4632-9616-FD1B5E26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6346A5-3444-4494-93DA-3C49E03EC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0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6795BBC-78EA-4E0E-83E5-2D993C77BA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DADF191-C620-4C7F-AEAA-A8B9BC75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0AFE28-79EB-424F-A1BE-0E76E515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7.6.2023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3BE4B2-AA87-4C24-8022-7E253115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33CBC4-EFB1-43D0-80EC-21FDE5B0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8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7A5D1F-1B28-44E5-A7BA-7EA9152CA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E0FDA9-E2F6-4F7D-9EBF-3D653CD9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33852E-78EA-4F75-90C2-430E3D76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7.6.2023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4F6AB-8CEF-4EC1-BA79-1FF86318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5AE1D0-F36A-4D64-B457-9B7862D5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0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79E8A1-945F-44D0-808F-CFAE4ADB0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ACF5AF-A2B4-41A0-872D-B01FCCA55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4619C5-4A68-4A5C-95B1-BBED3F9A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7.6.2023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FFE20-3E14-4002-8565-BCFCC6E5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765A1A-D494-411D-88E1-2027B9C0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699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33DF19-F355-432E-8D61-FB60B699B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1D14B-1D6C-4D72-A3BF-612A1951F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976C64-9BDB-4EAB-8C23-DCA3AE147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3BAA1AF-F7BA-4ED9-9A3B-69B170D4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7.6.2023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5DE4AD-FACF-4D1D-BA7A-2F652296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D42ACE-F4AB-4536-919F-29DDC48A1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5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7438B9-3437-4664-B91B-0B508694E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7D30F5-F1FD-4F8A-9257-A79B0944D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643A6D-4DDA-45EC-84CA-87D843A1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38C53B5-903E-41B4-8CB9-713E57096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039E9A4-5382-4473-9776-25C35C48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D9BC3E2-43C8-4127-BBE3-647262F5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7.6.2023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3E57F89-CC04-4523-B55E-5373203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4444F21-5F99-4829-B964-8DC2A148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42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D1C95-D105-4174-802E-3365AE0F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5F6C81-0354-4724-BDC4-0D6C01AF8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7.6.2023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306A281-1A14-4619-863E-25C55594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D2FD17-A894-465C-8E4E-B2ED1F1A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522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7C79871-0C61-4EC4-A9D6-956B6484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7.6.2023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FE6934-0D8C-46A8-9595-1207CC41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9BB1CB-2833-4ECB-8849-8FD21A75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60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1ADE74-7A1E-4EA1-8209-E0CA58A6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DB94D3-8577-4DD2-B48A-980890DC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D31A75-AD74-45C8-AF10-FAC583B96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E6E2FE2-1F35-4390-ACE9-C805D028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7.6.2023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A0148F-2BEB-44AB-8535-2DE65D1BE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EB51D1A-E7A9-48DD-A1DD-FE95D4A1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7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5BC8F2-DAF8-4F49-A899-FDB7D797D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86F9A90-CDA3-4853-B72C-B12D4C708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63A36F-E8F7-4547-93C9-D0DEA678B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F60DEA7-B7DF-4002-80D9-C7F42519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101DE-5731-4C38-85E0-256D9C086206}" type="datetimeFigureOut">
              <a:rPr lang="fi-FI" smtClean="0"/>
              <a:t>7.6.2023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8B4BA7-32BF-4F04-87AB-50F32485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53BE2A-7281-4F11-9A89-053D5E58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158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6AA1A53-0B5B-4A48-817E-7C157348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8DAD99-3344-4823-ABFA-916EA025F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16596-7411-4C1C-B6B1-B187EAAAF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101DE-5731-4C38-85E0-256D9C086206}" type="datetimeFigureOut">
              <a:rPr lang="fi-FI" smtClean="0"/>
              <a:t>7.6.2023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E7A50C-A501-4D9B-8C9B-BBE394E88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7D92BC6-E1BA-408C-8FE6-52265D53B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CF39-5496-4AFB-A8DE-50378E9A40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042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elitoimistonsanakirja.fi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mycourses.aalto.fi/course/view.php?id=38335&amp;section=13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ari.nikonen@aalto.fi" TargetMode="External"/><Relationship Id="rId2" Type="http://schemas.openxmlformats.org/officeDocument/2006/relationships/hyperlink" Target="https://forms.gle/ujzgsEHPmQodPiU79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H49B5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5DKNF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08BAE-BCFD-4845-8C70-211E060C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6" r="28056"/>
          <a:stretch/>
        </p:blipFill>
        <p:spPr>
          <a:xfrm>
            <a:off x="1423447" y="10"/>
            <a:ext cx="10720039" cy="6857990"/>
          </a:xfrm>
          <a:prstGeom prst="rect">
            <a:avLst/>
          </a:prstGeom>
        </p:spPr>
      </p:pic>
      <p:sp>
        <p:nvSpPr>
          <p:cNvPr id="31" name="Rectangle 2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7ECBDF5-86DD-4485-9621-F5A9F98CF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br>
              <a:rPr lang="fi-FI" sz="4800" dirty="0"/>
            </a:br>
            <a:r>
              <a:rPr lang="fi-FI" sz="6600" dirty="0"/>
              <a:t>Suomi 2</a:t>
            </a:r>
            <a:endParaRPr lang="fi-FI" sz="48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B96F4F8-2F8C-4DA7-A11D-06976C6D2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70749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fi-FI" sz="1600" dirty="0"/>
              <a:t>ALC-7220</a:t>
            </a:r>
          </a:p>
          <a:p>
            <a:pPr algn="l"/>
            <a:r>
              <a:rPr lang="fi-FI" sz="1600" dirty="0"/>
              <a:t>Mari </a:t>
            </a:r>
            <a:r>
              <a:rPr lang="fi-FI" sz="1600" dirty="0" err="1"/>
              <a:t>Nikonen</a:t>
            </a:r>
            <a:r>
              <a:rPr lang="fi-FI" sz="1600" dirty="0"/>
              <a:t> </a:t>
            </a:r>
            <a:endParaRPr lang="fi-FI" sz="1600" dirty="0">
              <a:cs typeface="Calibri"/>
            </a:endParaRPr>
          </a:p>
          <a:p>
            <a:pPr algn="l"/>
            <a:r>
              <a:rPr lang="fi-FI" sz="1600" dirty="0"/>
              <a:t>10. tapaaminen </a:t>
            </a:r>
            <a:endParaRPr lang="fi-FI" sz="1600" dirty="0">
              <a:cs typeface="Calibri"/>
            </a:endParaRPr>
          </a:p>
          <a:p>
            <a:pPr algn="l"/>
            <a:r>
              <a:rPr lang="fi-FI" sz="1600" dirty="0"/>
              <a:t>Keskiviikkona 7.6.2023</a:t>
            </a:r>
          </a:p>
          <a:p>
            <a:pPr algn="l"/>
            <a:r>
              <a:rPr lang="fi-FI" sz="1600" dirty="0"/>
              <a:t>Kello 16.30-18.30</a:t>
            </a:r>
            <a:endParaRPr lang="fi-FI" sz="1600" dirty="0">
              <a:cs typeface="Calibri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83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C9D997-1329-4661-BE16-FC74BB89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Sanatyypeistä – About word types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DA4049-329D-479B-9A5C-1974F6219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word</a:t>
            </a:r>
            <a:r>
              <a:rPr lang="fi-FI" dirty="0"/>
              <a:t> </a:t>
            </a:r>
            <a:r>
              <a:rPr lang="fi-FI" dirty="0" err="1"/>
              <a:t>types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seem</a:t>
            </a:r>
            <a:r>
              <a:rPr lang="fi-FI" dirty="0"/>
              <a:t> </a:t>
            </a:r>
            <a:r>
              <a:rPr lang="fi-FI" dirty="0" err="1"/>
              <a:t>complicated</a:t>
            </a:r>
            <a:endParaRPr lang="fi-FI" dirty="0"/>
          </a:p>
          <a:p>
            <a:r>
              <a:rPr lang="fi-FI" dirty="0" err="1"/>
              <a:t>That’s</a:t>
            </a:r>
            <a:r>
              <a:rPr lang="fi-FI" dirty="0"/>
              <a:t> </a:t>
            </a:r>
            <a:r>
              <a:rPr lang="fi-FI" dirty="0" err="1"/>
              <a:t>because</a:t>
            </a:r>
            <a:r>
              <a:rPr lang="fi-FI" dirty="0"/>
              <a:t> it </a:t>
            </a:r>
            <a:r>
              <a:rPr lang="fi-FI" dirty="0" err="1"/>
              <a:t>really</a:t>
            </a:r>
            <a:r>
              <a:rPr lang="fi-FI" dirty="0"/>
              <a:t> is a </a:t>
            </a:r>
            <a:r>
              <a:rPr lang="fi-FI" dirty="0" err="1"/>
              <a:t>complicated</a:t>
            </a:r>
            <a:r>
              <a:rPr lang="fi-FI" dirty="0"/>
              <a:t> </a:t>
            </a:r>
            <a:r>
              <a:rPr lang="fi-FI" dirty="0" err="1"/>
              <a:t>system</a:t>
            </a:r>
            <a:endParaRPr lang="fi-FI" dirty="0"/>
          </a:p>
          <a:p>
            <a:r>
              <a:rPr lang="fi-FI" dirty="0" err="1"/>
              <a:t>However</a:t>
            </a:r>
            <a:r>
              <a:rPr lang="fi-FI" dirty="0"/>
              <a:t>, </a:t>
            </a:r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part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learn</a:t>
            </a:r>
            <a:r>
              <a:rPr lang="fi-FI" dirty="0"/>
              <a:t> </a:t>
            </a:r>
            <a:r>
              <a:rPr lang="fi-FI" dirty="0" err="1"/>
              <a:t>by</a:t>
            </a:r>
            <a:endParaRPr lang="fi-FI" dirty="0"/>
          </a:p>
          <a:p>
            <a:pPr lvl="1"/>
            <a:r>
              <a:rPr lang="fi-FI" dirty="0" err="1"/>
              <a:t>listening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reading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taking</a:t>
            </a:r>
            <a:r>
              <a:rPr lang="fi-FI" dirty="0"/>
              <a:t> </a:t>
            </a:r>
            <a:r>
              <a:rPr lang="fi-FI" dirty="0" err="1"/>
              <a:t>notice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word</a:t>
            </a:r>
            <a:r>
              <a:rPr lang="fi-FI" dirty="0"/>
              <a:t> </a:t>
            </a:r>
            <a:r>
              <a:rPr lang="fi-FI" dirty="0" err="1"/>
              <a:t>forms</a:t>
            </a:r>
            <a:r>
              <a:rPr lang="fi-FI" dirty="0"/>
              <a:t> as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so</a:t>
            </a:r>
            <a:endParaRPr lang="fi-FI" dirty="0"/>
          </a:p>
          <a:p>
            <a:r>
              <a:rPr lang="fi-FI" dirty="0"/>
              <a:t>If </a:t>
            </a:r>
            <a:r>
              <a:rPr lang="fi-FI" dirty="0" err="1"/>
              <a:t>learning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rules</a:t>
            </a:r>
            <a:r>
              <a:rPr lang="fi-FI" dirty="0"/>
              <a:t> as </a:t>
            </a:r>
            <a:r>
              <a:rPr lang="fi-FI" dirty="0" err="1"/>
              <a:t>rules</a:t>
            </a:r>
            <a:r>
              <a:rPr lang="fi-FI" dirty="0"/>
              <a:t> is </a:t>
            </a:r>
            <a:r>
              <a:rPr lang="fi-FI" dirty="0" err="1"/>
              <a:t>helpful</a:t>
            </a:r>
            <a:r>
              <a:rPr lang="fi-FI" dirty="0"/>
              <a:t> to </a:t>
            </a:r>
            <a:r>
              <a:rPr lang="fi-FI" dirty="0" err="1"/>
              <a:t>you</a:t>
            </a:r>
            <a:r>
              <a:rPr lang="fi-FI" dirty="0"/>
              <a:t>, go for it</a:t>
            </a:r>
          </a:p>
          <a:p>
            <a:pPr lvl="1"/>
            <a:r>
              <a:rPr lang="fi-FI" dirty="0" err="1"/>
              <a:t>but</a:t>
            </a:r>
            <a:r>
              <a:rPr lang="fi-FI" dirty="0"/>
              <a:t> </a:t>
            </a:r>
            <a:r>
              <a:rPr lang="fi-FI" dirty="0" err="1"/>
              <a:t>it’s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way</a:t>
            </a:r>
            <a:r>
              <a:rPr lang="fi-FI" dirty="0"/>
              <a:t> to </a:t>
            </a:r>
            <a:r>
              <a:rPr lang="fi-FI" dirty="0" err="1"/>
              <a:t>do</a:t>
            </a:r>
            <a:r>
              <a:rPr lang="fi-FI" dirty="0"/>
              <a:t> </a:t>
            </a:r>
            <a:r>
              <a:rPr lang="fi-FI" dirty="0" err="1"/>
              <a:t>this</a:t>
            </a:r>
            <a:r>
              <a:rPr lang="fi-FI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243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BDC943-4073-94CC-7139-97292E4E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Trust the process!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72C275-0E0D-09D1-541A-0A3682E21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You will hear these words often</a:t>
            </a:r>
          </a:p>
          <a:p>
            <a:r>
              <a:rPr lang="fi-FI"/>
              <a:t>Recognizing different forms and using them correctly will become automatic with time</a:t>
            </a:r>
          </a:p>
          <a:p>
            <a:r>
              <a:rPr lang="fi-FI"/>
              <a:t>Don’t be scared of mistakes</a:t>
            </a:r>
          </a:p>
          <a:p>
            <a:pPr lvl="1"/>
            <a:r>
              <a:rPr lang="fi-FI"/>
              <a:t>they are part of the process!</a:t>
            </a:r>
          </a:p>
          <a:p>
            <a:r>
              <a:rPr lang="fi-FI"/>
              <a:t>Above all, don’t think that you have to master this perfectly before moving forwards with your learning journey!</a:t>
            </a:r>
          </a:p>
        </p:txBody>
      </p:sp>
    </p:spTree>
    <p:extLst>
      <p:ext uri="{BB962C8B-B14F-4D97-AF65-F5344CB8AC3E}">
        <p14:creationId xmlns:p14="http://schemas.microsoft.com/office/powerpoint/2010/main" val="61913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01232B-7790-B92D-8BCD-F229D8FEE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Goals for today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075D04-A26B-3DC9-1302-50C54DDD0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/>
              <a:t>To make you aware </a:t>
            </a:r>
            <a:r>
              <a:rPr lang="fi-FI"/>
              <a:t>of some of the wordtypes that exist </a:t>
            </a:r>
          </a:p>
          <a:p>
            <a:r>
              <a:rPr lang="fi-FI" b="1"/>
              <a:t>To show you </a:t>
            </a:r>
            <a:r>
              <a:rPr lang="fi-FI"/>
              <a:t>how the rules work. 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5737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CE775A-143E-47F6-858C-A2A87A78E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618"/>
            <a:ext cx="10515600" cy="1325563"/>
          </a:xfrm>
        </p:spPr>
        <p:txBody>
          <a:bodyPr/>
          <a:lstStyle/>
          <a:p>
            <a:r>
              <a:rPr lang="fi-FI" dirty="0"/>
              <a:t>1. TALO-sanat: lopussa </a:t>
            </a:r>
            <a:r>
              <a:rPr lang="fi-FI" b="1" dirty="0"/>
              <a:t>a, o, u, y, ä, ö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1E2B40FE-8915-450A-B05D-8895D14086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87755"/>
              </p:ext>
            </p:extLst>
          </p:nvPr>
        </p:nvGraphicFramePr>
        <p:xfrm>
          <a:off x="838200" y="1833789"/>
          <a:ext cx="10515600" cy="3779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18867097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659196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1787373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2009444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37755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Perusmuoto eli nominatiivi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Genetiivi:</a:t>
                      </a:r>
                      <a:br>
                        <a:rPr lang="fi-FI" dirty="0"/>
                      </a:br>
                      <a:r>
                        <a:rPr lang="fi-FI" dirty="0"/>
                        <a:t>= heikko vartalo +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Missä?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Vahva vartalo</a:t>
                      </a:r>
                    </a:p>
                    <a:p>
                      <a:r>
                        <a:rPr lang="fi-FI" dirty="0"/>
                        <a:t>= </a:t>
                      </a:r>
                      <a:r>
                        <a:rPr lang="fi-FI" dirty="0" err="1"/>
                        <a:t>strong</a:t>
                      </a:r>
                      <a:endParaRPr lang="fi-FI" dirty="0"/>
                    </a:p>
                    <a:p>
                      <a:r>
                        <a:rPr lang="fi-FI" dirty="0"/>
                        <a:t>(Mihin?)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Partitiivi</a:t>
                      </a:r>
                    </a:p>
                    <a:p>
                      <a:r>
                        <a:rPr lang="fi-FI" dirty="0"/>
                        <a:t>= perusmuoto +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507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Tal</a:t>
                      </a:r>
                      <a:r>
                        <a:rPr lang="fi-FI" b="1" dirty="0"/>
                        <a:t>o = house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Talon = </a:t>
                      </a:r>
                      <a:r>
                        <a:rPr lang="fi-FI" dirty="0" err="1"/>
                        <a:t>the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house’s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Talossa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Taloon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Taloa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26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Flunss</a:t>
                      </a:r>
                      <a:r>
                        <a:rPr lang="fi-FI" b="1" dirty="0"/>
                        <a:t>a </a:t>
                      </a:r>
                      <a:r>
                        <a:rPr lang="fi-FI" b="0" dirty="0"/>
                        <a:t>= a </a:t>
                      </a:r>
                      <a:r>
                        <a:rPr lang="fi-FI" b="0" dirty="0" err="1"/>
                        <a:t>cold</a:t>
                      </a:r>
                      <a:endParaRPr lang="fi-F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Flunssan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Flunssassa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Flunssaan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Flunssaa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512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Ysk</a:t>
                      </a:r>
                      <a:r>
                        <a:rPr lang="fi-FI" b="1" dirty="0"/>
                        <a:t>ä = a </a:t>
                      </a:r>
                      <a:r>
                        <a:rPr lang="fi-FI" b="1" dirty="0" err="1"/>
                        <a:t>cough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Yskän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Yskässä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Yskään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Yskää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042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Nuh</a:t>
                      </a:r>
                      <a:r>
                        <a:rPr lang="fi-FI" b="1" dirty="0"/>
                        <a:t>a = a </a:t>
                      </a:r>
                      <a:r>
                        <a:rPr lang="fi-FI" b="1" dirty="0" err="1"/>
                        <a:t>runny</a:t>
                      </a:r>
                      <a:r>
                        <a:rPr lang="fi-FI" b="1" dirty="0"/>
                        <a:t> </a:t>
                      </a:r>
                      <a:r>
                        <a:rPr lang="fi-FI" b="1" dirty="0" err="1"/>
                        <a:t>nose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Nuhan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Nuhassa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Nuhaan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Nuhaa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821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Matt</a:t>
                      </a:r>
                      <a:r>
                        <a:rPr lang="fi-FI" b="1" dirty="0"/>
                        <a:t>o = </a:t>
                      </a:r>
                      <a:r>
                        <a:rPr lang="fi-FI" b="1" dirty="0" err="1"/>
                        <a:t>carpet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Maton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Matossa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Mattoon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Mattoa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526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Nilkk</a:t>
                      </a:r>
                      <a:r>
                        <a:rPr lang="fi-FI" b="1" dirty="0"/>
                        <a:t>a = </a:t>
                      </a:r>
                      <a:r>
                        <a:rPr lang="fi-FI" b="1" dirty="0" err="1"/>
                        <a:t>ankle</a:t>
                      </a:r>
                      <a:r>
                        <a:rPr lang="fi-FI" b="1" dirty="0"/>
                        <a:t>, kk: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Nilkan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Nilkassa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Nilkkaan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Nilkkaa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923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Kip</a:t>
                      </a:r>
                      <a:r>
                        <a:rPr lang="fi-FI" b="1" dirty="0"/>
                        <a:t>u = pain, p :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Kivun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Kivussa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Kipuun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Kipua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74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382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0DE21C-4AC4-4F55-B451-98176DC4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TALO-sanat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C97E3D-C59C-4C52-93A1-DF0AEBFC7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Lopussa</a:t>
            </a:r>
            <a:r>
              <a:rPr lang="es-ES" b="1" dirty="0"/>
              <a:t> a, o, u, y, ä</a:t>
            </a:r>
            <a:r>
              <a:rPr lang="es-ES" dirty="0"/>
              <a:t> tai </a:t>
            </a:r>
            <a:r>
              <a:rPr lang="es-ES" b="1" dirty="0"/>
              <a:t>ö 	</a:t>
            </a:r>
          </a:p>
          <a:p>
            <a:pPr lvl="1"/>
            <a:r>
              <a:rPr lang="es-ES" dirty="0"/>
              <a:t>ei: e, i</a:t>
            </a:r>
          </a:p>
          <a:p>
            <a:pPr marL="0" indent="0">
              <a:buNone/>
            </a:pPr>
            <a:r>
              <a:rPr lang="es-ES" dirty="0"/>
              <a:t>= a, o, u, y, ä or ö at the end of the word</a:t>
            </a:r>
          </a:p>
          <a:p>
            <a:r>
              <a:rPr lang="es-ES" dirty="0"/>
              <a:t>Perusmuoto, nominatiivi, dictionary form = vartalo (stem), jos ei kpt</a:t>
            </a:r>
          </a:p>
          <a:p>
            <a:r>
              <a:rPr lang="es-ES" dirty="0"/>
              <a:t>When there are no kpt-changes, the stem (=vartalo) is the same as the nominative (perusmuoto)</a:t>
            </a:r>
          </a:p>
          <a:p>
            <a:r>
              <a:rPr lang="es-ES" dirty="0"/>
              <a:t>Kpt-vaihtelo: ma</a:t>
            </a:r>
            <a:r>
              <a:rPr lang="es-ES" b="1" dirty="0"/>
              <a:t>tt</a:t>
            </a:r>
            <a:r>
              <a:rPr lang="es-ES" dirty="0"/>
              <a:t>o, ma</a:t>
            </a:r>
            <a:r>
              <a:rPr lang="es-ES" b="1" dirty="0"/>
              <a:t>t</a:t>
            </a:r>
            <a:r>
              <a:rPr lang="es-ES" dirty="0"/>
              <a:t>on</a:t>
            </a:r>
          </a:p>
          <a:p>
            <a:pPr marL="0" indent="0">
              <a:buNone/>
            </a:pPr>
            <a:endParaRPr lang="es-ES" dirty="0"/>
          </a:p>
          <a:p>
            <a:endParaRPr lang="fi-FI" b="1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8216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672FBC-6289-414C-BC04-20F08CF5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HUONE-sanat: lopussa </a:t>
            </a:r>
            <a:r>
              <a:rPr lang="fi-FI" b="1" dirty="0"/>
              <a:t>e</a:t>
            </a:r>
            <a:r>
              <a:rPr lang="fi-FI" dirty="0"/>
              <a:t>, vartalossa </a:t>
            </a:r>
            <a:r>
              <a:rPr lang="fi-FI" b="1" dirty="0" err="1"/>
              <a:t>ee</a:t>
            </a:r>
            <a:endParaRPr lang="fi-FI" b="1" dirty="0"/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405CE5F6-4193-4DF8-8534-E518DEB5C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656067"/>
              </p:ext>
            </p:extLst>
          </p:nvPr>
        </p:nvGraphicFramePr>
        <p:xfrm>
          <a:off x="838200" y="1825625"/>
          <a:ext cx="10515600" cy="2661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1064659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15038248"/>
                    </a:ext>
                  </a:extLst>
                </a:gridCol>
                <a:gridCol w="2140131">
                  <a:extLst>
                    <a:ext uri="{9D8B030D-6E8A-4147-A177-3AD203B41FA5}">
                      <a16:colId xmlns:a16="http://schemas.microsoft.com/office/drawing/2014/main" val="3136169581"/>
                    </a:ext>
                  </a:extLst>
                </a:gridCol>
                <a:gridCol w="2073729">
                  <a:extLst>
                    <a:ext uri="{9D8B030D-6E8A-4147-A177-3AD203B41FA5}">
                      <a16:colId xmlns:a16="http://schemas.microsoft.com/office/drawing/2014/main" val="2411998775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3355437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Perusmuoto: weak</a:t>
                      </a:r>
                    </a:p>
                    <a:p>
                      <a:r>
                        <a:rPr lang="fi-FI"/>
                        <a:t>Nominatiivi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Genetiivi: Strong stem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Missä, mistä: Strong stem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Mihin: Strong stem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Partitiivi: weak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609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Huon</a:t>
                      </a:r>
                      <a:r>
                        <a:rPr lang="fi-FI" b="1" dirty="0"/>
                        <a:t>e = </a:t>
                      </a:r>
                      <a:r>
                        <a:rPr lang="fi-FI" b="1" dirty="0" err="1"/>
                        <a:t>room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Huon</a:t>
                      </a:r>
                      <a:r>
                        <a:rPr lang="fi-FI" b="1" dirty="0"/>
                        <a:t>ee</a:t>
                      </a:r>
                      <a:r>
                        <a:rPr lang="fi-FI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Huon</a:t>
                      </a:r>
                      <a:r>
                        <a:rPr lang="fi-FI" b="1"/>
                        <a:t>eess</a:t>
                      </a:r>
                      <a:r>
                        <a:rPr lang="fi-FI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Huoneesee</a:t>
                      </a:r>
                      <a:r>
                        <a:rPr lang="fi-FI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Huone</a:t>
                      </a:r>
                      <a:r>
                        <a:rPr lang="fi-FI" b="1" dirty="0"/>
                        <a:t>tta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0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0" dirty="0"/>
                        <a:t>Kuume = </a:t>
                      </a:r>
                      <a:r>
                        <a:rPr lang="fi-FI" b="0" dirty="0" err="1"/>
                        <a:t>fever</a:t>
                      </a:r>
                      <a:endParaRPr lang="fi-F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Kuumeen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Kuumeessa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Kuumeeseen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 dirty="0"/>
                        <a:t>Kuumetta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279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0" dirty="0"/>
                        <a:t>Lääke = </a:t>
                      </a:r>
                      <a:r>
                        <a:rPr lang="fi-FI" b="0" dirty="0" err="1"/>
                        <a:t>medicine</a:t>
                      </a:r>
                      <a:r>
                        <a:rPr lang="fi-FI" b="0" dirty="0"/>
                        <a:t>, </a:t>
                      </a:r>
                    </a:p>
                    <a:p>
                      <a:r>
                        <a:rPr lang="fi-FI" b="0" dirty="0"/>
                        <a:t>kk :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Lääkkeen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Lääkkeessä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Lääkkeeseen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 dirty="0"/>
                        <a:t>Lää</a:t>
                      </a:r>
                      <a:r>
                        <a:rPr lang="fi-FI" b="0" u="sng" dirty="0"/>
                        <a:t>k</a:t>
                      </a:r>
                      <a:r>
                        <a:rPr lang="fi-FI" b="0" dirty="0"/>
                        <a:t>e</a:t>
                      </a:r>
                      <a:r>
                        <a:rPr lang="fi-FI" b="1" dirty="0"/>
                        <a:t>ttä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883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0" dirty="0"/>
                        <a:t>Helle = </a:t>
                      </a:r>
                      <a:r>
                        <a:rPr lang="fi-FI" b="0" dirty="0" err="1"/>
                        <a:t>heat</a:t>
                      </a:r>
                      <a:r>
                        <a:rPr lang="fi-FI" b="0" dirty="0"/>
                        <a:t> </a:t>
                      </a:r>
                      <a:r>
                        <a:rPr lang="fi-FI" b="0" dirty="0" err="1"/>
                        <a:t>wave</a:t>
                      </a:r>
                      <a:endParaRPr lang="fi-FI" b="0" dirty="0"/>
                    </a:p>
                    <a:p>
                      <a:r>
                        <a:rPr lang="fi-FI" b="0" dirty="0"/>
                        <a:t>ll : </a:t>
                      </a:r>
                      <a:r>
                        <a:rPr lang="fi-FI" b="0" dirty="0" err="1"/>
                        <a:t>lt</a:t>
                      </a:r>
                      <a:endParaRPr lang="fi-FI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Helteen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Helteessä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Helteeseen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 dirty="0"/>
                        <a:t>Hellettä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101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428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9F4E2A-3FF0-4139-B51E-63C9BF20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HUON</a:t>
            </a:r>
            <a:r>
              <a:rPr lang="fi-FI" b="1" dirty="0"/>
              <a:t>E</a:t>
            </a:r>
            <a:r>
              <a:rPr lang="fi-FI" dirty="0"/>
              <a:t>-sanat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F85A72-02B3-4D6C-8A7F-31256B472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Sanan lopussa on </a:t>
            </a:r>
            <a:r>
              <a:rPr lang="fi-FI" b="1" dirty="0"/>
              <a:t>e</a:t>
            </a:r>
          </a:p>
          <a:p>
            <a:r>
              <a:rPr lang="fi-FI" dirty="0"/>
              <a:t>Perusmuoto: huone				</a:t>
            </a:r>
          </a:p>
          <a:p>
            <a:r>
              <a:rPr lang="fi-FI" dirty="0"/>
              <a:t>Vartalo: </a:t>
            </a:r>
            <a:r>
              <a:rPr lang="fi-FI" dirty="0" err="1"/>
              <a:t>huon</a:t>
            </a:r>
            <a:r>
              <a:rPr lang="fi-FI" b="1" dirty="0" err="1"/>
              <a:t>ee</a:t>
            </a:r>
            <a:r>
              <a:rPr lang="fi-FI" dirty="0"/>
              <a:t>-				</a:t>
            </a:r>
          </a:p>
          <a:p>
            <a:pPr lvl="1"/>
            <a:r>
              <a:rPr lang="fi-FI" dirty="0"/>
              <a:t>Missä? Huoneessa			</a:t>
            </a:r>
          </a:p>
          <a:p>
            <a:r>
              <a:rPr lang="fi-FI" dirty="0"/>
              <a:t>Partitiivi: huone</a:t>
            </a:r>
            <a:r>
              <a:rPr lang="fi-FI" u="sng" dirty="0"/>
              <a:t>tta</a:t>
            </a:r>
            <a:r>
              <a:rPr lang="fi-FI" dirty="0"/>
              <a:t>			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err="1"/>
              <a:t>Kpt</a:t>
            </a:r>
            <a:r>
              <a:rPr lang="fi-FI" dirty="0"/>
              <a:t>: perusmuoto ja partitiivi on heikko, vartalo on vahva</a:t>
            </a:r>
          </a:p>
          <a:p>
            <a:r>
              <a:rPr lang="fi-FI" dirty="0"/>
              <a:t>Perusmuoto: helle</a:t>
            </a:r>
          </a:p>
          <a:p>
            <a:r>
              <a:rPr lang="fi-FI" dirty="0"/>
              <a:t>Vartalo: </a:t>
            </a:r>
            <a:r>
              <a:rPr lang="fi-FI" dirty="0" err="1"/>
              <a:t>heltee</a:t>
            </a:r>
            <a:r>
              <a:rPr lang="fi-FI" dirty="0"/>
              <a:t>-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458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5C3A9D-4286-479D-A120-2FB4D64C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NEN-sanat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FD8F6A80-B031-4283-9426-55D1E000CC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59016"/>
              </p:ext>
            </p:extLst>
          </p:nvPr>
        </p:nvGraphicFramePr>
        <p:xfrm>
          <a:off x="838899" y="1825625"/>
          <a:ext cx="10514901" cy="2392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2421">
                  <a:extLst>
                    <a:ext uri="{9D8B030D-6E8A-4147-A177-3AD203B41FA5}">
                      <a16:colId xmlns:a16="http://schemas.microsoft.com/office/drawing/2014/main" val="310290544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5214802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25028097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4873517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271342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Perusmuoto eli nominatiivi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Genetiivi</a:t>
                      </a:r>
                    </a:p>
                    <a:p>
                      <a:r>
                        <a:rPr lang="fi-FI" dirty="0" err="1"/>
                        <a:t>Nen</a:t>
                      </a:r>
                      <a:r>
                        <a:rPr lang="fi-FI" dirty="0"/>
                        <a:t> pois +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Missä?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Mihin?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Partitiivi</a:t>
                      </a:r>
                    </a:p>
                    <a:p>
                      <a:r>
                        <a:rPr lang="fi-FI" dirty="0" err="1"/>
                        <a:t>Nen</a:t>
                      </a:r>
                      <a:r>
                        <a:rPr lang="fi-FI" dirty="0"/>
                        <a:t> pois + </a:t>
                      </a:r>
                      <a:r>
                        <a:rPr lang="fi-FI" dirty="0" err="1"/>
                        <a:t>sta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9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Suomalainen = </a:t>
                      </a:r>
                      <a:r>
                        <a:rPr lang="fi-FI" dirty="0" err="1"/>
                        <a:t>Finnish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Suomalai</a:t>
                      </a:r>
                      <a:r>
                        <a:rPr lang="fi-FI" b="1" dirty="0"/>
                        <a:t>se</a:t>
                      </a:r>
                      <a:r>
                        <a:rPr lang="fi-FI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/>
                        <a:t>Suomalaisess</a:t>
                      </a:r>
                      <a:r>
                        <a:rPr lang="fi-FI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Suomalaisee</a:t>
                      </a:r>
                      <a:r>
                        <a:rPr lang="fi-FI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Suomalai</a:t>
                      </a:r>
                      <a:r>
                        <a:rPr lang="fi-FI" b="1" dirty="0"/>
                        <a:t>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997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Aikuinen = </a:t>
                      </a:r>
                      <a:r>
                        <a:rPr lang="fi-FI" dirty="0" err="1"/>
                        <a:t>Adult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Aikuisen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Aikuisessa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Aikuiseen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 dirty="0"/>
                        <a:t>Aikui</a:t>
                      </a:r>
                      <a:r>
                        <a:rPr lang="fi-FI" b="1" dirty="0"/>
                        <a:t>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326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Tavallinen = </a:t>
                      </a:r>
                      <a:r>
                        <a:rPr lang="fi-FI" dirty="0" err="1"/>
                        <a:t>regular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Tavallisen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Tavallisessa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Tavalliseen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 dirty="0"/>
                        <a:t>Tavallista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598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Niko</a:t>
                      </a:r>
                      <a:r>
                        <a:rPr lang="fi-FI" b="1" dirty="0"/>
                        <a:t>nen</a:t>
                      </a:r>
                      <a:r>
                        <a:rPr lang="fi-FI" dirty="0"/>
                        <a:t> = </a:t>
                      </a:r>
                      <a:r>
                        <a:rPr lang="fi-FI" dirty="0" err="1"/>
                        <a:t>last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name</a:t>
                      </a:r>
                      <a:r>
                        <a:rPr lang="fi-FI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Nikosen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Nikosessa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Nikoseen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 dirty="0"/>
                        <a:t>Nikosta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217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64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4101AD-1F7B-4B1C-BF0B-849257553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NEN-sanat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E5303F-850C-4516-9B09-FC431AB90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Sanan lopussa on </a:t>
            </a:r>
            <a:r>
              <a:rPr lang="fi-FI" b="1" dirty="0" err="1"/>
              <a:t>nen</a:t>
            </a:r>
            <a:endParaRPr lang="fi-FI" b="1" dirty="0"/>
          </a:p>
          <a:p>
            <a:r>
              <a:rPr lang="fi-FI" dirty="0"/>
              <a:t>Perusmuoto: suomalainen</a:t>
            </a:r>
          </a:p>
          <a:p>
            <a:r>
              <a:rPr lang="fi-FI" dirty="0"/>
              <a:t>Vartalo:  </a:t>
            </a:r>
            <a:r>
              <a:rPr lang="fi-FI" dirty="0" err="1"/>
              <a:t>suomalai</a:t>
            </a:r>
            <a:r>
              <a:rPr lang="fi-FI" b="1" dirty="0" err="1"/>
              <a:t>se</a:t>
            </a:r>
            <a:r>
              <a:rPr lang="fi-FI" dirty="0"/>
              <a:t>-</a:t>
            </a:r>
          </a:p>
          <a:p>
            <a:pPr lvl="1"/>
            <a:r>
              <a:rPr lang="fi-FI" dirty="0" err="1"/>
              <a:t>Take</a:t>
            </a:r>
            <a:r>
              <a:rPr lang="fi-FI" dirty="0"/>
              <a:t> </a:t>
            </a:r>
            <a:r>
              <a:rPr lang="fi-FI" dirty="0" err="1"/>
              <a:t>away</a:t>
            </a:r>
            <a:r>
              <a:rPr lang="fi-FI" dirty="0"/>
              <a:t> </a:t>
            </a:r>
            <a:r>
              <a:rPr lang="fi-FI" dirty="0" err="1"/>
              <a:t>nen</a:t>
            </a:r>
            <a:r>
              <a:rPr lang="fi-FI" dirty="0"/>
              <a:t> and </a:t>
            </a:r>
            <a:r>
              <a:rPr lang="fi-FI" dirty="0" err="1"/>
              <a:t>add</a:t>
            </a:r>
            <a:r>
              <a:rPr lang="fi-FI" dirty="0"/>
              <a:t> se: </a:t>
            </a:r>
            <a:r>
              <a:rPr lang="fi-FI" dirty="0" err="1"/>
              <a:t>nen</a:t>
            </a:r>
            <a:r>
              <a:rPr lang="fi-FI" dirty="0"/>
              <a:t> -&gt; se </a:t>
            </a:r>
          </a:p>
          <a:p>
            <a:r>
              <a:rPr lang="fi-FI" dirty="0"/>
              <a:t>Partitiivi: suomalaista</a:t>
            </a:r>
          </a:p>
          <a:p>
            <a:pPr lvl="1"/>
            <a:r>
              <a:rPr lang="fi-FI" dirty="0" err="1"/>
              <a:t>Take</a:t>
            </a:r>
            <a:r>
              <a:rPr lang="fi-FI" dirty="0"/>
              <a:t> </a:t>
            </a:r>
            <a:r>
              <a:rPr lang="fi-FI" dirty="0" err="1"/>
              <a:t>away</a:t>
            </a:r>
            <a:r>
              <a:rPr lang="fi-FI" dirty="0"/>
              <a:t> </a:t>
            </a:r>
            <a:r>
              <a:rPr lang="fi-FI" dirty="0" err="1"/>
              <a:t>nen</a:t>
            </a:r>
            <a:r>
              <a:rPr lang="fi-FI" dirty="0"/>
              <a:t> and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sta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Ei </a:t>
            </a:r>
            <a:r>
              <a:rPr lang="fi-FI" dirty="0" err="1"/>
              <a:t>kpt</a:t>
            </a:r>
            <a:r>
              <a:rPr lang="fi-FI" dirty="0"/>
              <a:t>-vaihtelua</a:t>
            </a:r>
          </a:p>
        </p:txBody>
      </p:sp>
    </p:spTree>
    <p:extLst>
      <p:ext uri="{BB962C8B-B14F-4D97-AF65-F5344CB8AC3E}">
        <p14:creationId xmlns:p14="http://schemas.microsoft.com/office/powerpoint/2010/main" val="1697069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87DBD7-0B4C-40B1-98E0-46ED38A6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Sanan lopussa on </a:t>
            </a:r>
            <a:r>
              <a:rPr lang="fi-FI" b="1" dirty="0"/>
              <a:t>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943D9E-4070-4EF8-81B5-686EAA3F5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9297"/>
            <a:ext cx="10515600" cy="4351338"/>
          </a:xfrm>
        </p:spPr>
        <p:txBody>
          <a:bodyPr/>
          <a:lstStyle/>
          <a:p>
            <a:r>
              <a:rPr lang="fi-FI" dirty="0"/>
              <a:t>4 erilaista sanatyyppiä:</a:t>
            </a:r>
          </a:p>
          <a:p>
            <a:pPr marL="0" indent="0">
              <a:buNone/>
            </a:pPr>
            <a:r>
              <a:rPr lang="fi-FI" dirty="0"/>
              <a:t>= 4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word</a:t>
            </a:r>
            <a:r>
              <a:rPr lang="fi-FI" dirty="0"/>
              <a:t> </a:t>
            </a:r>
            <a:r>
              <a:rPr lang="fi-FI" dirty="0" err="1"/>
              <a:t>types</a:t>
            </a:r>
            <a:r>
              <a:rPr lang="fi-FI" dirty="0"/>
              <a:t> </a:t>
            </a:r>
          </a:p>
          <a:p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BUSSI-sanat</a:t>
            </a:r>
          </a:p>
          <a:p>
            <a:pPr marL="514350" indent="-514350">
              <a:buAutoNum type="arabicPeriod"/>
            </a:pPr>
            <a:r>
              <a:rPr lang="fi-FI" dirty="0"/>
              <a:t>NIMI-sanat</a:t>
            </a:r>
          </a:p>
          <a:p>
            <a:pPr marL="514350" indent="-514350">
              <a:buAutoNum type="arabicPeriod"/>
            </a:pPr>
            <a:r>
              <a:rPr lang="fi-FI" dirty="0"/>
              <a:t>NUORI-sanat</a:t>
            </a:r>
          </a:p>
          <a:p>
            <a:pPr marL="514350" indent="-514350">
              <a:buAutoNum type="arabicPeriod"/>
            </a:pPr>
            <a:r>
              <a:rPr lang="fi-FI" dirty="0"/>
              <a:t>VESI-sanat</a:t>
            </a:r>
          </a:p>
          <a:p>
            <a:pPr marL="514350" indent="-514350"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389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E3F37-097A-4BB5-8A58-B30FC849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3BB075-08B5-45CF-B5C9-3CC233463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971" y="1690688"/>
            <a:ext cx="10515600" cy="4351338"/>
          </a:xfrm>
        </p:spPr>
        <p:txBody>
          <a:bodyPr>
            <a:normAutofit/>
          </a:bodyPr>
          <a:lstStyle/>
          <a:p>
            <a:r>
              <a:rPr lang="fi-FI"/>
              <a:t>Mitä kuuluu? Missä sä oot nyt? </a:t>
            </a:r>
          </a:p>
          <a:p>
            <a:r>
              <a:rPr lang="fi-FI"/>
              <a:t>Jumppaa ja ääntämistä</a:t>
            </a:r>
          </a:p>
          <a:p>
            <a:r>
              <a:rPr lang="fi-FI"/>
              <a:t>Kielioppi: Sanatyypit </a:t>
            </a:r>
          </a:p>
          <a:p>
            <a:r>
              <a:rPr lang="fi-FI"/>
              <a:t>Noin kello 17.30 pieni tauko</a:t>
            </a:r>
          </a:p>
          <a:p>
            <a:r>
              <a:rPr lang="fi-FI"/>
              <a:t>Pienissä ryhmissä </a:t>
            </a:r>
          </a:p>
          <a:p>
            <a:r>
              <a:rPr lang="fi-FI"/>
              <a:t>Kotitehtävät</a:t>
            </a:r>
          </a:p>
        </p:txBody>
      </p:sp>
    </p:spTree>
    <p:extLst>
      <p:ext uri="{BB962C8B-B14F-4D97-AF65-F5344CB8AC3E}">
        <p14:creationId xmlns:p14="http://schemas.microsoft.com/office/powerpoint/2010/main" val="440263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F4F141-4A8E-4FD2-8B86-CC7754C4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4.1: BUSSI-sanat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C834A16B-5F83-4281-BAE0-5AD02B113C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515509"/>
              </p:ext>
            </p:extLst>
          </p:nvPr>
        </p:nvGraphicFramePr>
        <p:xfrm>
          <a:off x="838200" y="1825625"/>
          <a:ext cx="10515600" cy="2392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410292558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4950092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465869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76830659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252413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Perusmuoto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Genetiivi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Missä?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Mihin?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Partitiivi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684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Bussi = </a:t>
                      </a:r>
                      <a:r>
                        <a:rPr lang="fi-FI" dirty="0" err="1"/>
                        <a:t>bus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Bussin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Bussissa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Bussii</a:t>
                      </a:r>
                      <a:r>
                        <a:rPr lang="fi-FI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Bussia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336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Hotel</a:t>
                      </a:r>
                      <a:r>
                        <a:rPr lang="fi-FI" u="sng"/>
                        <a:t>li</a:t>
                      </a:r>
                      <a:r>
                        <a:rPr lang="fi-FI"/>
                        <a:t> </a:t>
                      </a:r>
                      <a:r>
                        <a:rPr lang="fi-FI" dirty="0"/>
                        <a:t>= hotel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Hotellin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Hotellissa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Hotelliin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Hotellia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223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Tau</a:t>
                      </a:r>
                      <a:r>
                        <a:rPr lang="fi-FI" b="1" dirty="0"/>
                        <a:t>t</a:t>
                      </a:r>
                      <a:r>
                        <a:rPr lang="fi-FI" dirty="0"/>
                        <a:t>i = </a:t>
                      </a:r>
                      <a:r>
                        <a:rPr lang="fi-FI" dirty="0" err="1"/>
                        <a:t>illness</a:t>
                      </a:r>
                      <a:r>
                        <a:rPr lang="fi-FI"/>
                        <a:t>, disease t:d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Taudin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Taudissa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Tau</a:t>
                      </a:r>
                      <a:r>
                        <a:rPr lang="fi-FI" b="1"/>
                        <a:t>t</a:t>
                      </a:r>
                      <a:r>
                        <a:rPr lang="fi-FI"/>
                        <a:t>iin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Tautia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76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Ap-tee</a:t>
                      </a:r>
                      <a:r>
                        <a:rPr lang="fi-FI" b="1"/>
                        <a:t>k</a:t>
                      </a:r>
                      <a:r>
                        <a:rPr lang="fi-FI" b="1" u="sng"/>
                        <a:t>-k</a:t>
                      </a:r>
                      <a:r>
                        <a:rPr lang="fi-FI" u="sng"/>
                        <a:t>i</a:t>
                      </a:r>
                      <a:r>
                        <a:rPr lang="fi-FI"/>
                        <a:t> = pharmacy kk : 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Apteekin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Apteekissa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Apteekkiin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Apteekkia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022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295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04842D-6549-40E2-B4AA-EE71836C1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4.1: BUSSI-sanat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3B1450-709E-4155-B68A-4FD48B3D1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b="1" dirty="0"/>
              <a:t>Uusia sanoja</a:t>
            </a:r>
            <a:r>
              <a:rPr lang="fi-FI" dirty="0"/>
              <a:t> suomen kielessä</a:t>
            </a:r>
          </a:p>
          <a:p>
            <a:pPr marL="0" indent="0">
              <a:buNone/>
            </a:pPr>
            <a:r>
              <a:rPr lang="fi-FI" dirty="0"/>
              <a:t>= New </a:t>
            </a:r>
            <a:r>
              <a:rPr lang="fi-FI" dirty="0" err="1"/>
              <a:t>loanwords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Perusmuoto: bussi</a:t>
            </a:r>
          </a:p>
          <a:p>
            <a:r>
              <a:rPr lang="fi-FI" dirty="0"/>
              <a:t>Vartalo: bussi-</a:t>
            </a:r>
          </a:p>
          <a:p>
            <a:r>
              <a:rPr lang="fi-FI" dirty="0"/>
              <a:t>Partitiivi: bussia</a:t>
            </a:r>
          </a:p>
          <a:p>
            <a:endParaRPr lang="fi-FI" dirty="0"/>
          </a:p>
          <a:p>
            <a:r>
              <a:rPr lang="fi-FI" dirty="0" err="1"/>
              <a:t>Kpt</a:t>
            </a:r>
            <a:r>
              <a:rPr lang="fi-FI" dirty="0"/>
              <a:t>: </a:t>
            </a:r>
          </a:p>
          <a:p>
            <a:r>
              <a:rPr lang="fi-FI" dirty="0"/>
              <a:t>Perusmuoto: pankk</a:t>
            </a:r>
            <a:r>
              <a:rPr lang="fi-FI" b="1" dirty="0"/>
              <a:t>i</a:t>
            </a:r>
          </a:p>
          <a:p>
            <a:r>
              <a:rPr lang="fi-FI" dirty="0" err="1"/>
              <a:t>Partiivi</a:t>
            </a:r>
            <a:r>
              <a:rPr lang="fi-FI" dirty="0"/>
              <a:t>: pankkia </a:t>
            </a:r>
          </a:p>
          <a:p>
            <a:r>
              <a:rPr lang="fi-FI" dirty="0"/>
              <a:t>Heikko vartalo: pan</a:t>
            </a:r>
            <a:r>
              <a:rPr lang="fi-FI" b="1" dirty="0"/>
              <a:t>k</a:t>
            </a:r>
            <a:r>
              <a:rPr lang="fi-FI" dirty="0"/>
              <a:t>issa 	Vahva vartalo: pan</a:t>
            </a:r>
            <a:r>
              <a:rPr lang="fi-FI" b="1" dirty="0"/>
              <a:t>kk</a:t>
            </a:r>
            <a:r>
              <a:rPr lang="fi-FI" dirty="0"/>
              <a:t>iin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1243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63ADB5-7097-4879-B766-58A7F527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4.2: NIMI-sanat	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22A87A92-F6B3-4BB1-894E-7DE3D473A1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219567"/>
              </p:ext>
            </p:extLst>
          </p:nvPr>
        </p:nvGraphicFramePr>
        <p:xfrm>
          <a:off x="922789" y="1801132"/>
          <a:ext cx="10431011" cy="2494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8531">
                  <a:extLst>
                    <a:ext uri="{9D8B030D-6E8A-4147-A177-3AD203B41FA5}">
                      <a16:colId xmlns:a16="http://schemas.microsoft.com/office/drawing/2014/main" val="186527769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0607231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0620872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3002510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253971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Perusmuoto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Genetiivi</a:t>
                      </a:r>
                    </a:p>
                    <a:p>
                      <a:r>
                        <a:rPr lang="fi-FI" dirty="0"/>
                        <a:t>i -&gt; e +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Missä?</a:t>
                      </a:r>
                    </a:p>
                    <a:p>
                      <a:r>
                        <a:rPr lang="fi-FI"/>
                        <a:t>Weak stem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Mihin?</a:t>
                      </a:r>
                    </a:p>
                    <a:p>
                      <a:r>
                        <a:rPr lang="fi-FI"/>
                        <a:t>Strong stem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Partitiivi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490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Nim</a:t>
                      </a:r>
                      <a:r>
                        <a:rPr lang="fi-FI" b="1" dirty="0"/>
                        <a:t>i = </a:t>
                      </a:r>
                      <a:r>
                        <a:rPr lang="fi-FI" b="1" dirty="0" err="1"/>
                        <a:t>name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Nimen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Nimessä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Nimeen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Nimeä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27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Sormi = </a:t>
                      </a:r>
                      <a:r>
                        <a:rPr lang="fi-FI" dirty="0" err="1"/>
                        <a:t>finger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Sormen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Sormessa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Sormeen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Sormea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067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Polvi = </a:t>
                      </a:r>
                      <a:r>
                        <a:rPr lang="fi-FI" dirty="0" err="1"/>
                        <a:t>knee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Polven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Polvessa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Polveen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Polvea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421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Suomi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Suomessa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Suomeen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Suomea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400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Mä</a:t>
                      </a:r>
                      <a:r>
                        <a:rPr lang="fi-FI" b="1" dirty="0"/>
                        <a:t>k</a:t>
                      </a:r>
                      <a:r>
                        <a:rPr lang="fi-FI" dirty="0"/>
                        <a:t>i = </a:t>
                      </a:r>
                      <a:r>
                        <a:rPr lang="fi-FI" dirty="0" err="1"/>
                        <a:t>hill</a:t>
                      </a:r>
                      <a:r>
                        <a:rPr lang="fi-FI" dirty="0"/>
                        <a:t> k:0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Mäen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Mäessä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Mäkeen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Mäkeä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06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548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3FC7B7-18D0-4EEC-BF16-EA19186EA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4.2: NIMI-sanat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1ADAAA-C942-45A2-8C3C-C338E6C7F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Nominatiivi: nimi</a:t>
            </a:r>
          </a:p>
          <a:p>
            <a:r>
              <a:rPr lang="fi-FI" dirty="0"/>
              <a:t>Vartalo: </a:t>
            </a:r>
            <a:r>
              <a:rPr lang="fi-FI" dirty="0" err="1"/>
              <a:t>nime</a:t>
            </a:r>
            <a:r>
              <a:rPr lang="fi-FI" dirty="0"/>
              <a:t>-</a:t>
            </a:r>
          </a:p>
          <a:p>
            <a:r>
              <a:rPr lang="fi-FI" dirty="0"/>
              <a:t>Partitiivi = vartalo + ä/a: nimeä</a:t>
            </a:r>
          </a:p>
          <a:p>
            <a:pPr lvl="1"/>
            <a:r>
              <a:rPr lang="fi-FI" dirty="0" err="1"/>
              <a:t>note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it’s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–</a:t>
            </a:r>
            <a:r>
              <a:rPr lang="fi-FI" dirty="0" err="1"/>
              <a:t>tta</a:t>
            </a:r>
            <a:r>
              <a:rPr lang="fi-FI" dirty="0"/>
              <a:t>/</a:t>
            </a:r>
            <a:r>
              <a:rPr lang="fi-FI" dirty="0" err="1"/>
              <a:t>ttä</a:t>
            </a:r>
            <a:r>
              <a:rPr lang="fi-FI" dirty="0"/>
              <a:t> </a:t>
            </a:r>
            <a:r>
              <a:rPr lang="fi-FI" dirty="0" err="1"/>
              <a:t>even</a:t>
            </a:r>
            <a:r>
              <a:rPr lang="fi-FI" dirty="0"/>
              <a:t> </a:t>
            </a:r>
            <a:r>
              <a:rPr lang="fi-FI" dirty="0" err="1"/>
              <a:t>though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stem</a:t>
            </a:r>
            <a:r>
              <a:rPr lang="fi-FI" dirty="0"/>
              <a:t> </a:t>
            </a:r>
            <a:r>
              <a:rPr lang="fi-FI" dirty="0" err="1"/>
              <a:t>ends</a:t>
            </a:r>
            <a:r>
              <a:rPr lang="fi-FI" dirty="0"/>
              <a:t> in e!</a:t>
            </a:r>
          </a:p>
          <a:p>
            <a:endParaRPr lang="fi-FI" dirty="0"/>
          </a:p>
          <a:p>
            <a:r>
              <a:rPr lang="fi-FI" dirty="0" err="1"/>
              <a:t>Kpt</a:t>
            </a:r>
            <a:endParaRPr lang="fi-FI" dirty="0"/>
          </a:p>
          <a:p>
            <a:pPr lvl="1"/>
            <a:r>
              <a:rPr lang="fi-FI" dirty="0"/>
              <a:t>Perusmuoto: mäki</a:t>
            </a:r>
          </a:p>
          <a:p>
            <a:pPr lvl="1"/>
            <a:r>
              <a:rPr lang="fi-FI" dirty="0"/>
              <a:t>Vartalo: </a:t>
            </a:r>
            <a:r>
              <a:rPr lang="fi-FI" dirty="0" err="1"/>
              <a:t>mäe</a:t>
            </a:r>
            <a:r>
              <a:rPr lang="fi-FI" dirty="0"/>
              <a:t>-, </a:t>
            </a:r>
            <a:r>
              <a:rPr lang="fi-FI" dirty="0" err="1"/>
              <a:t>mäke-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5147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7F2BE6-AB9B-4948-8FA3-3DCE8EE5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4.3 NUORI-sanat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14A8A33F-94A4-45BA-A8C9-D6D2E2A373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037470"/>
              </p:ext>
            </p:extLst>
          </p:nvPr>
        </p:nvGraphicFramePr>
        <p:xfrm>
          <a:off x="838200" y="1825625"/>
          <a:ext cx="10515600" cy="1752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80797354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6949482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11408812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30919016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96159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Perusmuoto eli nominatiivi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Genetiivi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Missä?</a:t>
                      </a:r>
                    </a:p>
                    <a:p>
                      <a:r>
                        <a:rPr lang="fi-FI"/>
                        <a:t>Heikko </a:t>
                      </a:r>
                      <a:r>
                        <a:rPr lang="fi-FI" dirty="0"/>
                        <a:t>vartalo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Mihin?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Partitiivi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225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Nuori = </a:t>
                      </a:r>
                      <a:r>
                        <a:rPr lang="fi-FI" dirty="0" err="1"/>
                        <a:t>young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Nuoren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Nuoress</a:t>
                      </a:r>
                      <a:r>
                        <a:rPr lang="fi-FI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Nuoreen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Nuorta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17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Suuri = big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Suuren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Suuressa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Suureen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Suurta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45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Pieni = </a:t>
                      </a:r>
                      <a:r>
                        <a:rPr lang="fi-FI" dirty="0" err="1"/>
                        <a:t>small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Pienen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Pienessä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Pieneen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 dirty="0"/>
                        <a:t>Pientä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632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911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55092E-AD60-4874-9917-5E32A460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4.3: NUORI-sanat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023D01-33C5-4906-8F9A-6DD8E7774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Nominatiivi: nuori</a:t>
            </a:r>
          </a:p>
          <a:p>
            <a:r>
              <a:rPr lang="fi-FI" dirty="0"/>
              <a:t>Vartalo: </a:t>
            </a:r>
            <a:r>
              <a:rPr lang="fi-FI" dirty="0" err="1"/>
              <a:t>nuor</a:t>
            </a:r>
            <a:r>
              <a:rPr lang="fi-FI" b="1" dirty="0" err="1"/>
              <a:t>e</a:t>
            </a:r>
            <a:r>
              <a:rPr lang="fi-FI" dirty="0"/>
              <a:t>-</a:t>
            </a:r>
          </a:p>
          <a:p>
            <a:r>
              <a:rPr lang="fi-FI" dirty="0"/>
              <a:t>Partitiivi: </a:t>
            </a:r>
            <a:r>
              <a:rPr lang="fi-FI" b="1" dirty="0"/>
              <a:t>nuorta</a:t>
            </a:r>
          </a:p>
          <a:p>
            <a:pPr lvl="1"/>
            <a:r>
              <a:rPr lang="fi-FI" dirty="0" err="1"/>
              <a:t>Drop</a:t>
            </a:r>
            <a:r>
              <a:rPr lang="fi-FI" dirty="0"/>
              <a:t> </a:t>
            </a:r>
            <a:r>
              <a:rPr lang="fi-FI" dirty="0" err="1"/>
              <a:t>final</a:t>
            </a:r>
            <a:r>
              <a:rPr lang="fi-FI" dirty="0"/>
              <a:t> i,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9533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D6BCD1-1BFD-4CE7-A182-3FB3CB07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4.4 VESI-sanat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872C9A40-8FC7-4E0A-B9B2-C930D19188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244566"/>
              </p:ext>
            </p:extLst>
          </p:nvPr>
        </p:nvGraphicFramePr>
        <p:xfrm>
          <a:off x="816429" y="1825625"/>
          <a:ext cx="10537371" cy="2392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92999">
                  <a:extLst>
                    <a:ext uri="{9D8B030D-6E8A-4147-A177-3AD203B41FA5}">
                      <a16:colId xmlns:a16="http://schemas.microsoft.com/office/drawing/2014/main" val="684193548"/>
                    </a:ext>
                  </a:extLst>
                </a:gridCol>
                <a:gridCol w="2136093">
                  <a:extLst>
                    <a:ext uri="{9D8B030D-6E8A-4147-A177-3AD203B41FA5}">
                      <a16:colId xmlns:a16="http://schemas.microsoft.com/office/drawing/2014/main" val="201045870"/>
                    </a:ext>
                  </a:extLst>
                </a:gridCol>
                <a:gridCol w="2136093">
                  <a:extLst>
                    <a:ext uri="{9D8B030D-6E8A-4147-A177-3AD203B41FA5}">
                      <a16:colId xmlns:a16="http://schemas.microsoft.com/office/drawing/2014/main" val="3359819430"/>
                    </a:ext>
                  </a:extLst>
                </a:gridCol>
                <a:gridCol w="2136093">
                  <a:extLst>
                    <a:ext uri="{9D8B030D-6E8A-4147-A177-3AD203B41FA5}">
                      <a16:colId xmlns:a16="http://schemas.microsoft.com/office/drawing/2014/main" val="3682109008"/>
                    </a:ext>
                  </a:extLst>
                </a:gridCol>
                <a:gridCol w="2136093">
                  <a:extLst>
                    <a:ext uri="{9D8B030D-6E8A-4147-A177-3AD203B41FA5}">
                      <a16:colId xmlns:a16="http://schemas.microsoft.com/office/drawing/2014/main" val="2539954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/>
                        <a:t>Perusmuoto</a:t>
                      </a:r>
                    </a:p>
                    <a:p>
                      <a:r>
                        <a:rPr lang="fi-FI"/>
                        <a:t>Nominatiivi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Genetiivi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Missä?</a:t>
                      </a:r>
                    </a:p>
                    <a:p>
                      <a:r>
                        <a:rPr lang="fi-FI"/>
                        <a:t>Heikko </a:t>
                      </a:r>
                      <a:r>
                        <a:rPr lang="fi-FI" dirty="0"/>
                        <a:t>vartalo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/>
                        <a:t>Vahva vartalo</a:t>
                      </a:r>
                    </a:p>
                    <a:p>
                      <a:r>
                        <a:rPr lang="fi-FI"/>
                        <a:t>Mihin? (into) 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Partitiivi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402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Vesi = </a:t>
                      </a:r>
                      <a:r>
                        <a:rPr lang="fi-FI" dirty="0" err="1"/>
                        <a:t>water</a:t>
                      </a:r>
                      <a:r>
                        <a:rPr lang="fi-FI" dirty="0"/>
                        <a:t> </a:t>
                      </a:r>
                      <a:br>
                        <a:rPr lang="fi-FI" dirty="0"/>
                      </a:br>
                      <a:r>
                        <a:rPr lang="fi-FI" dirty="0" err="1"/>
                        <a:t>kpt</a:t>
                      </a:r>
                      <a:r>
                        <a:rPr lang="fi-FI" dirty="0"/>
                        <a:t>: d : 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Vedessä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Veteen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Vettä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334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Käsi = </a:t>
                      </a:r>
                      <a:r>
                        <a:rPr lang="fi-FI" dirty="0" err="1"/>
                        <a:t>hand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Käden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Kädessä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Käteen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Kättä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95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Uusi = New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Uuden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Uudessa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Uuteen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Uutta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830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Kuukausi = </a:t>
                      </a:r>
                      <a:r>
                        <a:rPr lang="fi-FI" dirty="0" err="1"/>
                        <a:t>month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Kuukauden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Kuukaudessa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Kuukauteen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Kuukautta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954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111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7C7CDA-EE44-48AD-A41F-2DDEE9622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4.4: VESI-sanat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D35B24-4B89-4C13-88F6-0563A61FD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Sanan lopussa </a:t>
            </a:r>
            <a:r>
              <a:rPr lang="fi-FI" b="1" dirty="0"/>
              <a:t>-</a:t>
            </a:r>
            <a:r>
              <a:rPr lang="fi-FI" b="1" dirty="0" err="1"/>
              <a:t>si</a:t>
            </a:r>
            <a:endParaRPr lang="fi-FI" b="1" dirty="0"/>
          </a:p>
          <a:p>
            <a:r>
              <a:rPr lang="fi-FI" dirty="0"/>
              <a:t>Tosi vanhoja lainsanoja =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old</a:t>
            </a:r>
            <a:r>
              <a:rPr lang="fi-FI" dirty="0"/>
              <a:t> loan </a:t>
            </a:r>
            <a:r>
              <a:rPr lang="fi-FI" dirty="0" err="1"/>
              <a:t>words</a:t>
            </a:r>
            <a:r>
              <a:rPr lang="fi-FI" dirty="0"/>
              <a:t> </a:t>
            </a:r>
          </a:p>
          <a:p>
            <a:r>
              <a:rPr lang="fi-FI" dirty="0" err="1"/>
              <a:t>Nominative</a:t>
            </a:r>
            <a:r>
              <a:rPr lang="fi-FI" dirty="0"/>
              <a:t>: vesi</a:t>
            </a:r>
          </a:p>
          <a:p>
            <a:r>
              <a:rPr lang="fi-FI" dirty="0"/>
              <a:t>Vartalo: </a:t>
            </a:r>
            <a:r>
              <a:rPr lang="fi-FI" dirty="0" err="1"/>
              <a:t>vede</a:t>
            </a:r>
            <a:r>
              <a:rPr lang="fi-FI" dirty="0"/>
              <a:t>-, </a:t>
            </a:r>
            <a:r>
              <a:rPr lang="fi-FI" dirty="0" err="1"/>
              <a:t>vete</a:t>
            </a:r>
            <a:r>
              <a:rPr lang="fi-FI" dirty="0"/>
              <a:t>-</a:t>
            </a:r>
          </a:p>
          <a:p>
            <a:pPr lvl="1"/>
            <a:r>
              <a:rPr lang="fi-FI" dirty="0"/>
              <a:t>Haluaisin yhden </a:t>
            </a:r>
            <a:r>
              <a:rPr lang="fi-FI" b="1" dirty="0"/>
              <a:t>vede</a:t>
            </a:r>
            <a:r>
              <a:rPr lang="fi-FI" dirty="0"/>
              <a:t>n kiitos!</a:t>
            </a:r>
          </a:p>
          <a:p>
            <a:pPr lvl="1"/>
            <a:r>
              <a:rPr lang="fi-FI" dirty="0"/>
              <a:t>Hyppään </a:t>
            </a:r>
            <a:r>
              <a:rPr lang="fi-FI" b="1" dirty="0"/>
              <a:t>vete</a:t>
            </a:r>
            <a:r>
              <a:rPr lang="fi-FI" dirty="0"/>
              <a:t>en. </a:t>
            </a:r>
          </a:p>
          <a:p>
            <a:r>
              <a:rPr lang="fi-FI" dirty="0"/>
              <a:t>Partitiivi: vettä </a:t>
            </a:r>
          </a:p>
          <a:p>
            <a:pPr lvl="1"/>
            <a:r>
              <a:rPr lang="fi-FI" dirty="0"/>
              <a:t>Juon </a:t>
            </a:r>
            <a:r>
              <a:rPr lang="fi-FI" b="1" dirty="0"/>
              <a:t>vettä</a:t>
            </a:r>
            <a:r>
              <a:rPr lang="fi-FI" dirty="0"/>
              <a:t>. = </a:t>
            </a:r>
            <a:r>
              <a:rPr lang="fi-FI" dirty="0" err="1"/>
              <a:t>I’m</a:t>
            </a:r>
            <a:r>
              <a:rPr lang="fi-FI" dirty="0"/>
              <a:t> </a:t>
            </a:r>
            <a:r>
              <a:rPr lang="fi-FI" dirty="0" err="1"/>
              <a:t>drinking</a:t>
            </a:r>
            <a:r>
              <a:rPr lang="fi-FI" dirty="0"/>
              <a:t> </a:t>
            </a:r>
            <a:r>
              <a:rPr lang="fi-FI" dirty="0" err="1"/>
              <a:t>water</a:t>
            </a:r>
            <a:r>
              <a:rPr lang="fi-FI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749914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59C38A-796F-45DD-8DA3-787F0ADEE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tiedän, mikä sanatyyppi? = How </a:t>
            </a:r>
            <a:r>
              <a:rPr lang="fi-FI" dirty="0" err="1"/>
              <a:t>do</a:t>
            </a:r>
            <a:r>
              <a:rPr lang="fi-FI" dirty="0"/>
              <a:t> I </a:t>
            </a:r>
            <a:r>
              <a:rPr lang="fi-FI" dirty="0" err="1"/>
              <a:t>know</a:t>
            </a:r>
            <a:r>
              <a:rPr lang="fi-FI" dirty="0"/>
              <a:t>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word</a:t>
            </a:r>
            <a:r>
              <a:rPr lang="fi-FI" dirty="0"/>
              <a:t> </a:t>
            </a:r>
            <a:r>
              <a:rPr lang="fi-FI" dirty="0" err="1"/>
              <a:t>type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2BC100-A87F-4C4C-B92B-582DF537D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Tarkista = </a:t>
            </a:r>
            <a:r>
              <a:rPr lang="fi-FI" dirty="0" err="1"/>
              <a:t>check</a:t>
            </a:r>
            <a:endParaRPr lang="fi-FI" dirty="0"/>
          </a:p>
          <a:p>
            <a:pPr lvl="1"/>
            <a:r>
              <a:rPr lang="fi-FI" dirty="0"/>
              <a:t>Kirjan sanastosta =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book</a:t>
            </a:r>
            <a:r>
              <a:rPr lang="fi-FI" dirty="0"/>
              <a:t> (Oma suomi) </a:t>
            </a:r>
            <a:r>
              <a:rPr lang="fi-FI" dirty="0" err="1"/>
              <a:t>vocabulary</a:t>
            </a:r>
            <a:endParaRPr lang="fi-FI" dirty="0"/>
          </a:p>
          <a:p>
            <a:pPr lvl="1"/>
            <a:r>
              <a:rPr lang="fi-FI" dirty="0"/>
              <a:t>Kieli.net</a:t>
            </a:r>
          </a:p>
          <a:p>
            <a:pPr lvl="2"/>
            <a:r>
              <a:rPr lang="fi-FI" dirty="0"/>
              <a:t>Tosi hyvä sivu, vaikka vain 5 sanaa päivässä ilmaiseksi</a:t>
            </a:r>
          </a:p>
          <a:p>
            <a:pPr lvl="1"/>
            <a:r>
              <a:rPr lang="fi-FI" dirty="0" err="1"/>
              <a:t>Wiktionary</a:t>
            </a:r>
            <a:r>
              <a:rPr lang="fi-FI" dirty="0"/>
              <a:t> – ei yhtä hyvä, mutta toimii!</a:t>
            </a:r>
          </a:p>
          <a:p>
            <a:pPr lvl="1"/>
            <a:r>
              <a:rPr lang="fi-FI" dirty="0"/>
              <a:t>Kielitoimiston sanakirja: </a:t>
            </a:r>
            <a:r>
              <a:rPr lang="fi-FI" dirty="0">
                <a:hlinkClick r:id="rId2"/>
              </a:rPr>
              <a:t>https://www.kielitoimistonsanakirja.fi/</a:t>
            </a:r>
            <a:endParaRPr lang="fi-FI" dirty="0"/>
          </a:p>
          <a:p>
            <a:r>
              <a:rPr lang="fi-FI" dirty="0"/>
              <a:t>Kun opiskelet sanoja, opiskele </a:t>
            </a:r>
          </a:p>
          <a:p>
            <a:pPr marL="0" indent="0">
              <a:buNone/>
            </a:pPr>
            <a:r>
              <a:rPr lang="fi-FI" dirty="0"/>
              <a:t>=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studying</a:t>
            </a:r>
            <a:r>
              <a:rPr lang="fi-FI" dirty="0"/>
              <a:t> </a:t>
            </a:r>
            <a:r>
              <a:rPr lang="fi-FI" dirty="0" err="1"/>
              <a:t>vocabulary</a:t>
            </a:r>
            <a:r>
              <a:rPr lang="fi-FI" dirty="0"/>
              <a:t>, </a:t>
            </a:r>
            <a:r>
              <a:rPr lang="fi-FI" dirty="0" err="1"/>
              <a:t>study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Nominatiivi = </a:t>
            </a:r>
            <a:r>
              <a:rPr lang="fi-FI" dirty="0" err="1"/>
              <a:t>nominative</a:t>
            </a:r>
            <a:r>
              <a:rPr lang="fi-FI" dirty="0"/>
              <a:t> = perusmuoto= </a:t>
            </a:r>
            <a:r>
              <a:rPr lang="fi-FI" dirty="0" err="1"/>
              <a:t>dictionary</a:t>
            </a:r>
            <a:r>
              <a:rPr lang="fi-FI" dirty="0"/>
              <a:t> </a:t>
            </a:r>
            <a:r>
              <a:rPr lang="fi-FI" dirty="0" err="1"/>
              <a:t>form</a:t>
            </a:r>
            <a:endParaRPr lang="fi-FI" dirty="0"/>
          </a:p>
          <a:p>
            <a:pPr lvl="1"/>
            <a:r>
              <a:rPr lang="fi-FI" dirty="0"/>
              <a:t>Vartalo = </a:t>
            </a:r>
            <a:r>
              <a:rPr lang="fi-FI" dirty="0" err="1"/>
              <a:t>stem</a:t>
            </a:r>
            <a:endParaRPr lang="fi-FI" dirty="0"/>
          </a:p>
          <a:p>
            <a:pPr lvl="1"/>
            <a:r>
              <a:rPr lang="fi-FI" dirty="0" err="1"/>
              <a:t>Partititiivi</a:t>
            </a:r>
            <a:r>
              <a:rPr lang="fi-FI" dirty="0"/>
              <a:t> = </a:t>
            </a:r>
            <a:r>
              <a:rPr lang="fi-FI" dirty="0" err="1"/>
              <a:t>partitive</a:t>
            </a: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4154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E49901-95FE-D4F1-E3AD-C946FACF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830147-D60A-0A60-B6D3-DAFC9085A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Kello on nyt 17.39</a:t>
            </a:r>
          </a:p>
          <a:p>
            <a:pPr marL="0" indent="0">
              <a:buNone/>
            </a:pPr>
            <a:r>
              <a:rPr lang="fi-FI" b="1" dirty="0"/>
              <a:t>Jatketaan kello 17.49 </a:t>
            </a:r>
          </a:p>
        </p:txBody>
      </p:sp>
    </p:spTree>
    <p:extLst>
      <p:ext uri="{BB962C8B-B14F-4D97-AF65-F5344CB8AC3E}">
        <p14:creationId xmlns:p14="http://schemas.microsoft.com/office/powerpoint/2010/main" val="189569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27260E-B490-485A-8110-3B653D355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Tervetuloa tunnille!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F76009-E852-44DF-80A4-3FB764C1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Lämpimästi tervetuloa! = A </a:t>
            </a:r>
            <a:r>
              <a:rPr lang="fi-FI" dirty="0" err="1"/>
              <a:t>warm</a:t>
            </a:r>
            <a:r>
              <a:rPr lang="fi-FI" dirty="0"/>
              <a:t> </a:t>
            </a:r>
            <a:r>
              <a:rPr lang="fi-FI" dirty="0" err="1"/>
              <a:t>welcome</a:t>
            </a:r>
            <a:r>
              <a:rPr lang="fi-FI" dirty="0"/>
              <a:t>!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tunti = </a:t>
            </a:r>
            <a:r>
              <a:rPr lang="fi-FI" dirty="0" err="1"/>
              <a:t>hour</a:t>
            </a:r>
            <a:r>
              <a:rPr lang="fi-FI" dirty="0"/>
              <a:t>/</a:t>
            </a:r>
            <a:r>
              <a:rPr lang="fi-FI" dirty="0" err="1"/>
              <a:t>lesson</a:t>
            </a:r>
            <a:endParaRPr lang="fi-FI" dirty="0"/>
          </a:p>
          <a:p>
            <a:pPr lvl="1"/>
            <a:r>
              <a:rPr lang="fi-FI" dirty="0" err="1"/>
              <a:t>stem</a:t>
            </a:r>
            <a:r>
              <a:rPr lang="fi-FI" dirty="0"/>
              <a:t>: </a:t>
            </a:r>
            <a:r>
              <a:rPr lang="fi-FI" dirty="0" err="1"/>
              <a:t>tunni</a:t>
            </a:r>
            <a:r>
              <a:rPr lang="fi-FI" dirty="0"/>
              <a:t>-</a:t>
            </a:r>
          </a:p>
          <a:p>
            <a:pPr lvl="1"/>
            <a:r>
              <a:rPr lang="fi-FI" dirty="0" err="1"/>
              <a:t>lle</a:t>
            </a:r>
            <a:r>
              <a:rPr lang="fi-FI" dirty="0"/>
              <a:t> = to (</a:t>
            </a:r>
            <a:r>
              <a:rPr lang="fi-FI" dirty="0" err="1"/>
              <a:t>allative</a:t>
            </a:r>
            <a:r>
              <a:rPr lang="fi-FI" dirty="0"/>
              <a:t>) </a:t>
            </a:r>
          </a:p>
          <a:p>
            <a:pPr lvl="1"/>
            <a:r>
              <a:rPr lang="fi-FI" dirty="0"/>
              <a:t>tunnille =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lesson</a:t>
            </a:r>
            <a:endParaRPr lang="fi-FI" dirty="0"/>
          </a:p>
          <a:p>
            <a:pPr lvl="1"/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99751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E12E24-35F9-E42F-E19B-9AB58734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Pienissä ryhmissä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0D2B11-57A7-A747-C053-1455FD966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01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https://mycourses.aalto.fi/course/view.php?id=38335&amp;section=13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Pieni </a:t>
            </a:r>
          </a:p>
          <a:p>
            <a:pPr marL="0" indent="0">
              <a:buNone/>
            </a:pPr>
            <a:r>
              <a:rPr lang="fi-FI" dirty="0"/>
              <a:t>I -&gt; e </a:t>
            </a:r>
          </a:p>
          <a:p>
            <a:pPr marL="0" indent="0">
              <a:buNone/>
            </a:pPr>
            <a:r>
              <a:rPr lang="fi-FI" dirty="0"/>
              <a:t>Pieneen ryhmään </a:t>
            </a:r>
          </a:p>
          <a:p>
            <a:pPr marL="0" indent="0">
              <a:buNone/>
            </a:pPr>
            <a:r>
              <a:rPr lang="fi-FI" dirty="0"/>
              <a:t>Pienessä  ryhmässä </a:t>
            </a:r>
          </a:p>
          <a:p>
            <a:pPr marL="0" indent="0">
              <a:buNone/>
            </a:pPr>
            <a:r>
              <a:rPr lang="fi-FI" dirty="0"/>
              <a:t>Pieniin ryhmiin </a:t>
            </a:r>
          </a:p>
        </p:txBody>
      </p:sp>
    </p:spTree>
    <p:extLst>
      <p:ext uri="{BB962C8B-B14F-4D97-AF65-F5344CB8AC3E}">
        <p14:creationId xmlns:p14="http://schemas.microsoft.com/office/powerpoint/2010/main" val="1255707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AFD93C-807E-306F-BAC1-EB5F082EA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Maanantaina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FDF34A-E1C3-0608-D5FB-C9FB80201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Kurssi on kello viidestä kello seitsemään!</a:t>
            </a:r>
          </a:p>
          <a:p>
            <a:pPr marL="0" indent="0">
              <a:buNone/>
            </a:pPr>
            <a:r>
              <a:rPr lang="fi-FI" dirty="0"/>
              <a:t>= 17.00-19.00!</a:t>
            </a:r>
          </a:p>
          <a:p>
            <a:endParaRPr lang="fi-FI" dirty="0"/>
          </a:p>
          <a:p>
            <a:r>
              <a:rPr lang="fi-FI" dirty="0"/>
              <a:t>On </a:t>
            </a:r>
            <a:r>
              <a:rPr lang="fi-FI" dirty="0" err="1"/>
              <a:t>Monday</a:t>
            </a:r>
            <a:r>
              <a:rPr lang="fi-FI" dirty="0"/>
              <a:t>, </a:t>
            </a:r>
            <a:r>
              <a:rPr lang="fi-FI" dirty="0" err="1"/>
              <a:t>class</a:t>
            </a:r>
            <a:r>
              <a:rPr lang="fi-FI" dirty="0"/>
              <a:t> is </a:t>
            </a:r>
            <a:r>
              <a:rPr lang="fi-FI" dirty="0" err="1"/>
              <a:t>from</a:t>
            </a:r>
            <a:r>
              <a:rPr lang="fi-FI" dirty="0"/>
              <a:t> 5 pm to 7 pm </a:t>
            </a:r>
            <a:r>
              <a:rPr lang="fi-FI" dirty="0" err="1"/>
              <a:t>because</a:t>
            </a:r>
            <a:r>
              <a:rPr lang="fi-FI" dirty="0"/>
              <a:t> </a:t>
            </a:r>
            <a:r>
              <a:rPr lang="fi-FI" dirty="0" err="1"/>
              <a:t>MyCourses</a:t>
            </a:r>
            <a:r>
              <a:rPr lang="fi-FI" dirty="0"/>
              <a:t> </a:t>
            </a:r>
            <a:r>
              <a:rPr lang="fi-FI" dirty="0" err="1"/>
              <a:t>will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unavailable</a:t>
            </a:r>
            <a:r>
              <a:rPr lang="fi-FI" dirty="0"/>
              <a:t> </a:t>
            </a:r>
            <a:r>
              <a:rPr lang="fi-FI" dirty="0" err="1"/>
              <a:t>until</a:t>
            </a:r>
            <a:r>
              <a:rPr lang="fi-FI" dirty="0"/>
              <a:t> 5 pm</a:t>
            </a:r>
          </a:p>
        </p:txBody>
      </p:sp>
    </p:spTree>
    <p:extLst>
      <p:ext uri="{BB962C8B-B14F-4D97-AF65-F5344CB8AC3E}">
        <p14:creationId xmlns:p14="http://schemas.microsoft.com/office/powerpoint/2010/main" val="3341260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91B9B5-93F6-CB97-029C-4BDB9385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7397B0-9D5A-28C3-0F68-EB2FB45D1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Harjoitus 7 s. 142 / 9 s. 195</a:t>
            </a:r>
          </a:p>
          <a:p>
            <a:r>
              <a:rPr lang="fi-FI" dirty="0"/>
              <a:t>Harjoitus 8 s. 143 / 12 s. 196</a:t>
            </a:r>
          </a:p>
          <a:p>
            <a:r>
              <a:rPr lang="fi-FI" dirty="0"/>
              <a:t>Lue Aino saa viestin Siljalta s. 138/190</a:t>
            </a:r>
          </a:p>
          <a:p>
            <a:r>
              <a:rPr lang="fi-FI" dirty="0"/>
              <a:t>Harjoitus 6 s. 139 / 8 s. 191</a:t>
            </a:r>
          </a:p>
          <a:p>
            <a:r>
              <a:rPr lang="fi-FI" dirty="0"/>
              <a:t>Harjoitus 10 s. 144 / 15 s. 198</a:t>
            </a:r>
          </a:p>
          <a:p>
            <a:r>
              <a:rPr lang="fi-FI" dirty="0"/>
              <a:t>Harjoitus 11 s. 144 / 16 s. 198</a:t>
            </a:r>
          </a:p>
          <a:p>
            <a:r>
              <a:rPr lang="fi-FI" dirty="0"/>
              <a:t>Tarkista omat vastauksesi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5733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79863C-3C48-8C42-CBE8-C4CCFB61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7B2211-C280-280C-5155-0C2955810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Kirjoita Minun täytyy -lause: </a:t>
            </a:r>
            <a:r>
              <a:rPr lang="fi-FI" dirty="0">
                <a:hlinkClick r:id="rId2"/>
              </a:rPr>
              <a:t>https://forms.gle/ujzgsEHPmQodPiU79</a:t>
            </a:r>
            <a:endParaRPr lang="fi-FI" dirty="0"/>
          </a:p>
          <a:p>
            <a:r>
              <a:rPr lang="fi-FI" dirty="0"/>
              <a:t>Olet sairas, ja et voi mennä töihin/kurssille. Kirjoita viesti pomollesi tai opettajallesi. </a:t>
            </a:r>
          </a:p>
          <a:p>
            <a:pPr lvl="1"/>
            <a:r>
              <a:rPr lang="fi-FI" dirty="0"/>
              <a:t>Lähetä viestisi minulle osoitteeseen </a:t>
            </a:r>
            <a:r>
              <a:rPr lang="fi-FI" dirty="0">
                <a:hlinkClick r:id="rId3"/>
              </a:rPr>
              <a:t>mari.nikonen@aalto.fi</a:t>
            </a:r>
            <a:r>
              <a:rPr lang="fi-FI" dirty="0"/>
              <a:t> (Make sure </a:t>
            </a:r>
            <a:r>
              <a:rPr lang="fi-FI" dirty="0" err="1"/>
              <a:t>it’s</a:t>
            </a:r>
            <a:r>
              <a:rPr lang="fi-FI" dirty="0"/>
              <a:t> </a:t>
            </a:r>
            <a:r>
              <a:rPr lang="fi-FI" dirty="0" err="1"/>
              <a:t>clear</a:t>
            </a:r>
            <a:r>
              <a:rPr lang="fi-FI" dirty="0"/>
              <a:t> to me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you’re</a:t>
            </a:r>
            <a:r>
              <a:rPr lang="fi-FI" dirty="0"/>
              <a:t> </a:t>
            </a:r>
            <a:r>
              <a:rPr lang="fi-FI" dirty="0" err="1"/>
              <a:t>actually</a:t>
            </a:r>
            <a:r>
              <a:rPr lang="fi-FI" dirty="0"/>
              <a:t> </a:t>
            </a:r>
            <a:r>
              <a:rPr lang="fi-FI" dirty="0" err="1"/>
              <a:t>ill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just </a:t>
            </a:r>
            <a:r>
              <a:rPr lang="fi-FI" dirty="0" err="1"/>
              <a:t>doing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homework</a:t>
            </a:r>
            <a:r>
              <a:rPr lang="fi-FI" dirty="0"/>
              <a:t>)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82566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EEF8A1-7A3A-3F71-3319-E83858378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Kotitehtävät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12CD1A-4459-38F4-BC8A-19E09EEB7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Opiskele uusia sanoja</a:t>
            </a:r>
          </a:p>
          <a:p>
            <a:r>
              <a:rPr lang="fi-FI" dirty="0"/>
              <a:t>Kertaa kaikkea kappaleessa 8</a:t>
            </a:r>
          </a:p>
          <a:p>
            <a:r>
              <a:rPr lang="fi-FI" dirty="0"/>
              <a:t>Muista varata aika suulliseen tenttiin! </a:t>
            </a:r>
          </a:p>
          <a:p>
            <a:r>
              <a:rPr lang="fi-FI" dirty="0"/>
              <a:t>Kysymyksiä? Jaa ne </a:t>
            </a:r>
            <a:r>
              <a:rPr lang="fi-FI" dirty="0" err="1"/>
              <a:t>Flingassa</a:t>
            </a:r>
            <a:r>
              <a:rPr lang="fi-FI" dirty="0"/>
              <a:t>: </a:t>
            </a:r>
            <a:r>
              <a:rPr lang="fi-FI" dirty="0">
                <a:hlinkClick r:id="rId2"/>
              </a:rPr>
              <a:t>https://edu.flinga.fi/s/EH49B5M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9877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5EE47E-2B7C-4C7C-92D4-E46D7280A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025FAA-C54A-46CC-99CA-5B4F3BBB8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0118"/>
            <a:ext cx="10515600" cy="4351338"/>
          </a:xfrm>
        </p:spPr>
        <p:txBody>
          <a:bodyPr/>
          <a:lstStyle/>
          <a:p>
            <a:r>
              <a:rPr lang="fi-FI"/>
              <a:t>Nähdään maanantaina!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977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1CD137-6E2D-8114-6E43-36EE33EA9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Kirjoita chattiin: Missä sä oot nyt?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BD1440-A00E-D55B-1601-70F9C522D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Kirjoita chattiin vastaukset: </a:t>
            </a:r>
          </a:p>
          <a:p>
            <a:pPr marL="0" indent="0">
              <a:buNone/>
            </a:pPr>
            <a:endParaRPr lang="fi-FI"/>
          </a:p>
          <a:p>
            <a:r>
              <a:rPr lang="fi-FI"/>
              <a:t>Mitä kuuluu tänään?</a:t>
            </a:r>
          </a:p>
          <a:p>
            <a:r>
              <a:rPr lang="fi-FI"/>
              <a:t>Missä </a:t>
            </a:r>
            <a:r>
              <a:rPr lang="fi-FI" dirty="0" err="1"/>
              <a:t>sä</a:t>
            </a:r>
            <a:r>
              <a:rPr lang="fi-FI"/>
              <a:t> </a:t>
            </a:r>
            <a:r>
              <a:rPr lang="fi-FI" dirty="0" err="1"/>
              <a:t>oot</a:t>
            </a:r>
            <a:r>
              <a:rPr lang="fi-FI"/>
              <a:t> nyt? </a:t>
            </a:r>
          </a:p>
          <a:p>
            <a:r>
              <a:rPr lang="fi-FI" dirty="0"/>
              <a:t>Millainen ilma tänään on?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/>
              <a:t>Mulle</a:t>
            </a:r>
            <a:r>
              <a:rPr lang="fi-FI"/>
              <a:t> kuuluu hyvää</a:t>
            </a:r>
            <a:r>
              <a:rPr lang="fi-FI" dirty="0"/>
              <a:t>, vähän väsyttää</a:t>
            </a:r>
            <a:r>
              <a:rPr lang="fi-FI"/>
              <a:t>. </a:t>
            </a:r>
            <a:r>
              <a:rPr lang="fi-FI" dirty="0" err="1"/>
              <a:t>Mä</a:t>
            </a:r>
            <a:r>
              <a:rPr lang="fi-FI"/>
              <a:t> </a:t>
            </a:r>
            <a:r>
              <a:rPr lang="fi-FI" dirty="0" err="1"/>
              <a:t>oon</a:t>
            </a:r>
            <a:r>
              <a:rPr lang="fi-FI"/>
              <a:t> nyt Helsingissä, töissä.</a:t>
            </a:r>
            <a:r>
              <a:rPr lang="fi-FI" dirty="0"/>
              <a:t> Tänään on…</a:t>
            </a:r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830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CA8C8-4598-4EED-811F-24BAED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Jumppaa ja ääntämistä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7D3A2-32C6-480D-9EA7-E93DA2149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3 + 1</a:t>
            </a:r>
          </a:p>
          <a:p>
            <a:pPr marL="0" indent="0">
              <a:buNone/>
            </a:pPr>
            <a:r>
              <a:rPr lang="fi-FI" dirty="0"/>
              <a:t>Opettaja 3</a:t>
            </a:r>
          </a:p>
          <a:p>
            <a:pPr marL="0" indent="0">
              <a:buNone/>
            </a:pPr>
            <a:r>
              <a:rPr lang="fi-FI" dirty="0"/>
              <a:t>Opiskelijat 1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20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613171-5B19-4980-981C-479FCFF3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Ääntämistä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7F78A6-0838-4B1B-B62A-2DA94A0E7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Mikä </a:t>
            </a:r>
            <a:r>
              <a:rPr lang="fi-FI" dirty="0" err="1"/>
              <a:t>sulla</a:t>
            </a:r>
            <a:r>
              <a:rPr lang="fi-FI" dirty="0"/>
              <a:t> on hätänä?</a:t>
            </a:r>
          </a:p>
          <a:p>
            <a:r>
              <a:rPr lang="fi-FI" dirty="0"/>
              <a:t>Mulla on huono olo. </a:t>
            </a:r>
          </a:p>
          <a:p>
            <a:r>
              <a:rPr lang="fi-FI" dirty="0"/>
              <a:t>Kurkku on kipeä....</a:t>
            </a:r>
          </a:p>
          <a:p>
            <a:r>
              <a:rPr lang="fi-FI" dirty="0"/>
              <a:t>ja mulla on nuha ja yskä. </a:t>
            </a:r>
          </a:p>
          <a:p>
            <a:r>
              <a:rPr lang="fi-FI" dirty="0"/>
              <a:t>Väsyttää tosi paljon!</a:t>
            </a:r>
          </a:p>
        </p:txBody>
      </p:sp>
    </p:spTree>
    <p:extLst>
      <p:ext uri="{BB962C8B-B14F-4D97-AF65-F5344CB8AC3E}">
        <p14:creationId xmlns:p14="http://schemas.microsoft.com/office/powerpoint/2010/main" val="274944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EB850D-05D8-93A7-A9E6-22C83A34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Kysymyksiä ja kommentteja kotitehtävistä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F617A1-9FEC-CCB3-B8D6-81E3697E5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https://edu.flinga.fi/s/E5DKNFN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165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6194E5-60C9-E6A5-CE31-3C8B6FCC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 </a:t>
            </a:r>
            <a:r>
              <a:rPr lang="fi-FI" dirty="0" err="1"/>
              <a:t>feel</a:t>
            </a:r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A6DEDA-E4BE-AD78-6573-BF8FBF6D3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Tunnustella = to </a:t>
            </a:r>
            <a:r>
              <a:rPr lang="fi-FI" dirty="0" err="1"/>
              <a:t>touch</a:t>
            </a:r>
            <a:r>
              <a:rPr lang="fi-FI" dirty="0"/>
              <a:t>, to </a:t>
            </a:r>
            <a:r>
              <a:rPr lang="fi-FI" dirty="0" err="1"/>
              <a:t>feel</a:t>
            </a:r>
            <a:endParaRPr lang="fi-FI" dirty="0"/>
          </a:p>
          <a:p>
            <a:pPr lvl="1"/>
            <a:r>
              <a:rPr lang="fi-FI" dirty="0"/>
              <a:t>Lääkäri tunnustelee Marin vatsaa. =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doctor</a:t>
            </a:r>
            <a:r>
              <a:rPr lang="fi-FI" dirty="0"/>
              <a:t> </a:t>
            </a:r>
            <a:r>
              <a:rPr lang="fi-FI" dirty="0" err="1"/>
              <a:t>feels</a:t>
            </a:r>
            <a:r>
              <a:rPr lang="fi-FI" dirty="0"/>
              <a:t> </a:t>
            </a:r>
            <a:r>
              <a:rPr lang="fi-FI" dirty="0" err="1"/>
              <a:t>Mari’s</a:t>
            </a:r>
            <a:r>
              <a:rPr lang="fi-FI" dirty="0"/>
              <a:t> </a:t>
            </a:r>
            <a:r>
              <a:rPr lang="fi-FI" dirty="0" err="1"/>
              <a:t>stomach</a:t>
            </a:r>
            <a:r>
              <a:rPr lang="fi-FI" dirty="0"/>
              <a:t>.</a:t>
            </a:r>
          </a:p>
          <a:p>
            <a:r>
              <a:rPr lang="fi-FI" dirty="0"/>
              <a:t>Tuntea = to </a:t>
            </a:r>
            <a:r>
              <a:rPr lang="fi-FI" dirty="0" err="1"/>
              <a:t>feel</a:t>
            </a:r>
            <a:r>
              <a:rPr lang="fi-FI" dirty="0"/>
              <a:t> </a:t>
            </a:r>
          </a:p>
          <a:p>
            <a:pPr lvl="1"/>
            <a:r>
              <a:rPr lang="fi-FI" b="1" dirty="0"/>
              <a:t>Minä</a:t>
            </a:r>
            <a:r>
              <a:rPr lang="fi-FI" dirty="0"/>
              <a:t> tunnen nälkää. = I </a:t>
            </a:r>
            <a:r>
              <a:rPr lang="fi-FI" dirty="0" err="1"/>
              <a:t>feel</a:t>
            </a:r>
            <a:r>
              <a:rPr lang="fi-FI" dirty="0"/>
              <a:t> </a:t>
            </a:r>
            <a:r>
              <a:rPr lang="fi-FI" dirty="0" err="1"/>
              <a:t>hunger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A </a:t>
            </a:r>
            <a:r>
              <a:rPr lang="fi-FI" dirty="0" err="1"/>
              <a:t>living</a:t>
            </a:r>
            <a:r>
              <a:rPr lang="fi-FI" dirty="0"/>
              <a:t> </a:t>
            </a:r>
            <a:r>
              <a:rPr lang="fi-FI" dirty="0" err="1"/>
              <a:t>subject</a:t>
            </a:r>
            <a:r>
              <a:rPr lang="fi-FI" dirty="0"/>
              <a:t>: a person</a:t>
            </a:r>
          </a:p>
          <a:p>
            <a:pPr lvl="1"/>
            <a:r>
              <a:rPr lang="fi-FI" dirty="0" err="1"/>
              <a:t>Transitive</a:t>
            </a:r>
            <a:endParaRPr lang="fi-FI" dirty="0"/>
          </a:p>
          <a:p>
            <a:r>
              <a:rPr lang="fi-FI" dirty="0"/>
              <a:t>Tuntua = to </a:t>
            </a:r>
            <a:r>
              <a:rPr lang="fi-FI" dirty="0" err="1"/>
              <a:t>feel</a:t>
            </a:r>
            <a:r>
              <a:rPr lang="fi-FI" dirty="0"/>
              <a:t> </a:t>
            </a:r>
          </a:p>
          <a:p>
            <a:pPr lvl="1"/>
            <a:r>
              <a:rPr lang="fi-FI" b="1" dirty="0"/>
              <a:t>Nälkä</a:t>
            </a:r>
            <a:r>
              <a:rPr lang="fi-FI" dirty="0"/>
              <a:t> tuntuu vatsassa. = </a:t>
            </a:r>
            <a:r>
              <a:rPr lang="fi-FI" b="1" dirty="0" err="1"/>
              <a:t>Hunger</a:t>
            </a:r>
            <a:r>
              <a:rPr lang="fi-FI" dirty="0"/>
              <a:t> is </a:t>
            </a:r>
            <a:r>
              <a:rPr lang="fi-FI" dirty="0" err="1"/>
              <a:t>felt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stomach</a:t>
            </a:r>
            <a:r>
              <a:rPr lang="fi-FI" dirty="0"/>
              <a:t>. </a:t>
            </a:r>
          </a:p>
          <a:p>
            <a:pPr lvl="1"/>
            <a:r>
              <a:rPr lang="fi-FI" dirty="0"/>
              <a:t>Nälkä = </a:t>
            </a:r>
            <a:r>
              <a:rPr lang="fi-FI" dirty="0" err="1"/>
              <a:t>hunger</a:t>
            </a:r>
            <a:r>
              <a:rPr lang="fi-FI" dirty="0"/>
              <a:t> = </a:t>
            </a:r>
            <a:r>
              <a:rPr lang="fi-FI" dirty="0" err="1"/>
              <a:t>subject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Subject</a:t>
            </a:r>
            <a:r>
              <a:rPr lang="fi-FI" dirty="0"/>
              <a:t> </a:t>
            </a:r>
            <a:r>
              <a:rPr lang="fi-FI" dirty="0" err="1"/>
              <a:t>doesn’t</a:t>
            </a:r>
            <a:r>
              <a:rPr lang="fi-FI" dirty="0"/>
              <a:t> </a:t>
            </a:r>
            <a:r>
              <a:rPr lang="fi-FI" dirty="0" err="1"/>
              <a:t>participate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action</a:t>
            </a:r>
          </a:p>
          <a:p>
            <a:pPr lvl="1"/>
            <a:r>
              <a:rPr lang="fi-FI" dirty="0" err="1"/>
              <a:t>Intransitive</a:t>
            </a:r>
            <a:r>
              <a:rPr lang="fi-FI" dirty="0"/>
              <a:t> </a:t>
            </a:r>
          </a:p>
          <a:p>
            <a:pPr marL="457200" lvl="1" indent="0">
              <a:buNone/>
            </a:pPr>
            <a:endParaRPr lang="fi-FI" dirty="0"/>
          </a:p>
          <a:p>
            <a:pPr lvl="2"/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7629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C1453A-FD1C-42CD-9514-743CFC69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Kielioppi: Sanatyypit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8E0F41-3A98-48EB-A215-E5069AEF6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Oma suomi 1 s. 140–142/192–194 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9353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9612</TotalTime>
  <Words>1426</Words>
  <Application>Microsoft Office PowerPoint</Application>
  <PresentationFormat>Laajakuva</PresentationFormat>
  <Paragraphs>403</Paragraphs>
  <Slides>35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Office-teema</vt:lpstr>
      <vt:lpstr> Suomi 2</vt:lpstr>
      <vt:lpstr>Tänään</vt:lpstr>
      <vt:lpstr>Tervetuloa tunnille!</vt:lpstr>
      <vt:lpstr>Kirjoita chattiin: Missä sä oot nyt? </vt:lpstr>
      <vt:lpstr>Jumppaa ja ääntämistä</vt:lpstr>
      <vt:lpstr>Ääntämistä </vt:lpstr>
      <vt:lpstr>Kysymyksiä ja kommentteja kotitehtävistä</vt:lpstr>
      <vt:lpstr>To feel </vt:lpstr>
      <vt:lpstr>Kielioppi: Sanatyypit</vt:lpstr>
      <vt:lpstr>Sanatyypeistä – About word types</vt:lpstr>
      <vt:lpstr>Trust the process!</vt:lpstr>
      <vt:lpstr>Goals for today</vt:lpstr>
      <vt:lpstr>1. TALO-sanat: lopussa a, o, u, y, ä, ö</vt:lpstr>
      <vt:lpstr>1. TALO-sanat</vt:lpstr>
      <vt:lpstr>2. HUONE-sanat: lopussa e, vartalossa ee</vt:lpstr>
      <vt:lpstr>2. HUONE-sanat</vt:lpstr>
      <vt:lpstr>3. NEN-sanat</vt:lpstr>
      <vt:lpstr>3. NEN-sanat</vt:lpstr>
      <vt:lpstr>4. Sanan lopussa on i</vt:lpstr>
      <vt:lpstr>4.1: BUSSI-sanat</vt:lpstr>
      <vt:lpstr>4.1: BUSSI-sanat</vt:lpstr>
      <vt:lpstr>4.2: NIMI-sanat </vt:lpstr>
      <vt:lpstr>4.2: NIMI-sanat</vt:lpstr>
      <vt:lpstr>4.3 NUORI-sanat</vt:lpstr>
      <vt:lpstr>4.3: NUORI-sanat</vt:lpstr>
      <vt:lpstr>4.4 VESI-sanat</vt:lpstr>
      <vt:lpstr>4.4: VESI-sanat</vt:lpstr>
      <vt:lpstr>Miten tiedän, mikä sanatyyppi? = How do I know which word type</vt:lpstr>
      <vt:lpstr>Tauko</vt:lpstr>
      <vt:lpstr>Pienissä ryhmissä</vt:lpstr>
      <vt:lpstr>Maanantaina</vt:lpstr>
      <vt:lpstr>Kotitehtävät</vt:lpstr>
      <vt:lpstr>Kotitehtävät</vt:lpstr>
      <vt:lpstr>Kotitehtävät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2</dc:title>
  <dc:creator>Mari Nikonen</dc:creator>
  <cp:lastModifiedBy>Mari Nikonen</cp:lastModifiedBy>
  <cp:revision>120</cp:revision>
  <cp:lastPrinted>2022-10-03T15:33:01Z</cp:lastPrinted>
  <dcterms:created xsi:type="dcterms:W3CDTF">2021-09-13T12:59:36Z</dcterms:created>
  <dcterms:modified xsi:type="dcterms:W3CDTF">2023-06-08T13:27:47Z</dcterms:modified>
</cp:coreProperties>
</file>