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59" r:id="rId9"/>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62E6D-5926-4954-92B8-F3FFFC8A8738}" v="7" dt="2020-08-24T08:42:33.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112" d="100"/>
          <a:sy n="112" d="100"/>
        </p:scale>
        <p:origin x="13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ksenaho Pirjo" userId="cdd957cc-090c-4ec8-a3de-9f53d9c5dcda" providerId="ADAL" clId="{5B462E6D-5926-4954-92B8-F3FFFC8A8738}"/>
    <pc:docChg chg="custSel addSld modSld">
      <pc:chgData name="Sanaksenaho Pirjo" userId="cdd957cc-090c-4ec8-a3de-9f53d9c5dcda" providerId="ADAL" clId="{5B462E6D-5926-4954-92B8-F3FFFC8A8738}" dt="2020-08-31T13:03:05.710" v="1778" actId="20577"/>
      <pc:docMkLst>
        <pc:docMk/>
      </pc:docMkLst>
      <pc:sldChg chg="modSp">
        <pc:chgData name="Sanaksenaho Pirjo" userId="cdd957cc-090c-4ec8-a3de-9f53d9c5dcda" providerId="ADAL" clId="{5B462E6D-5926-4954-92B8-F3FFFC8A8738}" dt="2020-08-31T13:02:23.157" v="1752" actId="20577"/>
        <pc:sldMkLst>
          <pc:docMk/>
          <pc:sldMk cId="3982886431" sldId="256"/>
        </pc:sldMkLst>
        <pc:spChg chg="mod">
          <ac:chgData name="Sanaksenaho Pirjo" userId="cdd957cc-090c-4ec8-a3de-9f53d9c5dcda" providerId="ADAL" clId="{5B462E6D-5926-4954-92B8-F3FFFC8A8738}" dt="2020-08-31T13:02:23.157" v="1752" actId="20577"/>
          <ac:spMkLst>
            <pc:docMk/>
            <pc:sldMk cId="3982886431" sldId="256"/>
            <ac:spMk id="3" creationId="{EA90BDA3-0B27-4495-9232-6F6F97A9D9CD}"/>
          </ac:spMkLst>
        </pc:spChg>
      </pc:sldChg>
      <pc:sldChg chg="modSp add">
        <pc:chgData name="Sanaksenaho Pirjo" userId="cdd957cc-090c-4ec8-a3de-9f53d9c5dcda" providerId="ADAL" clId="{5B462E6D-5926-4954-92B8-F3FFFC8A8738}" dt="2020-08-24T08:47:18.965" v="1621" actId="20577"/>
        <pc:sldMkLst>
          <pc:docMk/>
          <pc:sldMk cId="879322661" sldId="257"/>
        </pc:sldMkLst>
        <pc:spChg chg="mod">
          <ac:chgData name="Sanaksenaho Pirjo" userId="cdd957cc-090c-4ec8-a3de-9f53d9c5dcda" providerId="ADAL" clId="{5B462E6D-5926-4954-92B8-F3FFFC8A8738}" dt="2020-08-17T08:07:10.239" v="58" actId="20577"/>
          <ac:spMkLst>
            <pc:docMk/>
            <pc:sldMk cId="879322661" sldId="257"/>
            <ac:spMk id="2" creationId="{55A5EE90-649F-4EE7-8B4F-8B1F8743982F}"/>
          </ac:spMkLst>
        </pc:spChg>
        <pc:spChg chg="mod">
          <ac:chgData name="Sanaksenaho Pirjo" userId="cdd957cc-090c-4ec8-a3de-9f53d9c5dcda" providerId="ADAL" clId="{5B462E6D-5926-4954-92B8-F3FFFC8A8738}" dt="2020-08-24T08:47:18.965" v="1621" actId="20577"/>
          <ac:spMkLst>
            <pc:docMk/>
            <pc:sldMk cId="879322661" sldId="257"/>
            <ac:spMk id="3" creationId="{5581E1C0-AF33-40F7-9A06-49B6474CBA47}"/>
          </ac:spMkLst>
        </pc:spChg>
      </pc:sldChg>
      <pc:sldChg chg="modSp add">
        <pc:chgData name="Sanaksenaho Pirjo" userId="cdd957cc-090c-4ec8-a3de-9f53d9c5dcda" providerId="ADAL" clId="{5B462E6D-5926-4954-92B8-F3FFFC8A8738}" dt="2020-08-24T08:48:04.896" v="1641" actId="20577"/>
        <pc:sldMkLst>
          <pc:docMk/>
          <pc:sldMk cId="3836297243" sldId="258"/>
        </pc:sldMkLst>
        <pc:spChg chg="mod">
          <ac:chgData name="Sanaksenaho Pirjo" userId="cdd957cc-090c-4ec8-a3de-9f53d9c5dcda" providerId="ADAL" clId="{5B462E6D-5926-4954-92B8-F3FFFC8A8738}" dt="2020-08-17T08:08:12.676" v="232" actId="20577"/>
          <ac:spMkLst>
            <pc:docMk/>
            <pc:sldMk cId="3836297243" sldId="258"/>
            <ac:spMk id="2" creationId="{B9216409-CA8B-4A63-98E0-494400881805}"/>
          </ac:spMkLst>
        </pc:spChg>
        <pc:spChg chg="mod">
          <ac:chgData name="Sanaksenaho Pirjo" userId="cdd957cc-090c-4ec8-a3de-9f53d9c5dcda" providerId="ADAL" clId="{5B462E6D-5926-4954-92B8-F3FFFC8A8738}" dt="2020-08-24T08:48:04.896" v="1641" actId="20577"/>
          <ac:spMkLst>
            <pc:docMk/>
            <pc:sldMk cId="3836297243" sldId="258"/>
            <ac:spMk id="3" creationId="{39A51C04-453E-41C5-AB5B-578CE6AA6F33}"/>
          </ac:spMkLst>
        </pc:spChg>
      </pc:sldChg>
      <pc:sldChg chg="modSp add">
        <pc:chgData name="Sanaksenaho Pirjo" userId="cdd957cc-090c-4ec8-a3de-9f53d9c5dcda" providerId="ADAL" clId="{5B462E6D-5926-4954-92B8-F3FFFC8A8738}" dt="2020-08-24T08:48:57.632" v="1688" actId="20577"/>
        <pc:sldMkLst>
          <pc:docMk/>
          <pc:sldMk cId="1731899937" sldId="259"/>
        </pc:sldMkLst>
        <pc:spChg chg="mod">
          <ac:chgData name="Sanaksenaho Pirjo" userId="cdd957cc-090c-4ec8-a3de-9f53d9c5dcda" providerId="ADAL" clId="{5B462E6D-5926-4954-92B8-F3FFFC8A8738}" dt="2020-08-24T08:48:57.632" v="1688" actId="20577"/>
          <ac:spMkLst>
            <pc:docMk/>
            <pc:sldMk cId="1731899937" sldId="259"/>
            <ac:spMk id="3" creationId="{56FB6110-8489-47FF-9120-E52392E9A415}"/>
          </ac:spMkLst>
        </pc:spChg>
      </pc:sldChg>
      <pc:sldChg chg="modSp add">
        <pc:chgData name="Sanaksenaho Pirjo" userId="cdd957cc-090c-4ec8-a3de-9f53d9c5dcda" providerId="ADAL" clId="{5B462E6D-5926-4954-92B8-F3FFFC8A8738}" dt="2020-08-31T13:03:05.710" v="1778" actId="20577"/>
        <pc:sldMkLst>
          <pc:docMk/>
          <pc:sldMk cId="4140648518" sldId="260"/>
        </pc:sldMkLst>
        <pc:spChg chg="mod">
          <ac:chgData name="Sanaksenaho Pirjo" userId="cdd957cc-090c-4ec8-a3de-9f53d9c5dcda" providerId="ADAL" clId="{5B462E6D-5926-4954-92B8-F3FFFC8A8738}" dt="2020-08-31T13:03:05.710" v="1778" actId="20577"/>
          <ac:spMkLst>
            <pc:docMk/>
            <pc:sldMk cId="4140648518" sldId="260"/>
            <ac:spMk id="2" creationId="{E7364929-8235-4733-9462-10F05DDFEBAB}"/>
          </ac:spMkLst>
        </pc:spChg>
        <pc:spChg chg="mod">
          <ac:chgData name="Sanaksenaho Pirjo" userId="cdd957cc-090c-4ec8-a3de-9f53d9c5dcda" providerId="ADAL" clId="{5B462E6D-5926-4954-92B8-F3FFFC8A8738}" dt="2020-08-24T10:06:25.247" v="1732" actId="20577"/>
          <ac:spMkLst>
            <pc:docMk/>
            <pc:sldMk cId="4140648518" sldId="260"/>
            <ac:spMk id="3" creationId="{4EFEC8BC-2875-404E-99C9-4F6A97EC32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1B1D-8D3D-4116-A983-0B3425555F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7E14370E-B8AB-489E-AFD4-F6A9A6098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11842DA8-94D9-4F67-A1DC-9E95DC1003E2}"/>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5" name="Footer Placeholder 4">
            <a:extLst>
              <a:ext uri="{FF2B5EF4-FFF2-40B4-BE49-F238E27FC236}">
                <a16:creationId xmlns:a16="http://schemas.microsoft.com/office/drawing/2014/main" id="{FE8FA4D6-4EAA-48A0-8634-930E02FEE1C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3B86339-9C24-449F-B686-19971273427D}"/>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318483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83F0-F546-456B-A4A3-066C093F833F}"/>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AF50D7C3-DB72-4FB9-9606-4F23BA4D1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B0F7A5E5-A8BF-44EA-B524-EB45E5008025}"/>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5" name="Footer Placeholder 4">
            <a:extLst>
              <a:ext uri="{FF2B5EF4-FFF2-40B4-BE49-F238E27FC236}">
                <a16:creationId xmlns:a16="http://schemas.microsoft.com/office/drawing/2014/main" id="{C6361565-21E1-4D40-B9A5-C939F178BCC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CCA5B07-5A95-4E85-A638-64EE1B0D2FF7}"/>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19478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81D8A-EBFA-4F9D-9EE9-C30905254A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4A4A3F95-8A65-4821-A659-AB58034FEB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B559CBD0-8A1D-4091-924F-362CA1AE66EA}"/>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5" name="Footer Placeholder 4">
            <a:extLst>
              <a:ext uri="{FF2B5EF4-FFF2-40B4-BE49-F238E27FC236}">
                <a16:creationId xmlns:a16="http://schemas.microsoft.com/office/drawing/2014/main" id="{1931CC92-908A-49A3-9863-787D2866724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EABFDB9-121D-409B-8F03-C0C9A1A73C51}"/>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211039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3E50-019D-4B8E-9D82-E6D024281E36}"/>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F43C5A0-51E8-48FC-AD10-A44EEC294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2C8C4EC-4ED1-4F7F-AFF5-6D06361C45E4}"/>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5" name="Footer Placeholder 4">
            <a:extLst>
              <a:ext uri="{FF2B5EF4-FFF2-40B4-BE49-F238E27FC236}">
                <a16:creationId xmlns:a16="http://schemas.microsoft.com/office/drawing/2014/main" id="{69D91954-D239-4A47-B8B7-2B3FA146D71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CE405E6-1FEB-4825-A96A-D46D91CC5F8A}"/>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237245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1173-6E31-4225-9DD3-13BE5FB763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03B7DCEC-7CE3-4164-AF8D-164F12784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ABD18-613D-4E17-9788-117C4A6CEEDC}"/>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5" name="Footer Placeholder 4">
            <a:extLst>
              <a:ext uri="{FF2B5EF4-FFF2-40B4-BE49-F238E27FC236}">
                <a16:creationId xmlns:a16="http://schemas.microsoft.com/office/drawing/2014/main" id="{2CF68675-84D4-4BAD-AFDC-9194A4B88BD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DA45A50-2201-48D0-BA4E-28FB460E4B99}"/>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28860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9916-8431-428F-B36A-698F2911228A}"/>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751F185-90A4-43B2-BE29-DAC25D6E85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461B06C3-F5F8-4056-80C7-DD7849A815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42A7B8DC-F62E-47F3-83D6-0D91DDC04499}"/>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6" name="Footer Placeholder 5">
            <a:extLst>
              <a:ext uri="{FF2B5EF4-FFF2-40B4-BE49-F238E27FC236}">
                <a16:creationId xmlns:a16="http://schemas.microsoft.com/office/drawing/2014/main" id="{73F99938-37D7-47A6-9050-3B1744449B50}"/>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FD3EE692-DC17-4493-A01A-FEA2E6A1F356}"/>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303359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FA2C-6226-4B65-B80B-47169DD461DB}"/>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36C91A1B-AD2D-4675-AAC6-AF43F2FB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EB4362-58D6-40C9-8D69-448DF43DE6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F82D78AA-F409-48AA-B050-F0D902087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8B600E-1B3D-465F-BD38-AADE95D4D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4CFB1673-3C36-4089-BCD2-15022EF85FD8}"/>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8" name="Footer Placeholder 7">
            <a:extLst>
              <a:ext uri="{FF2B5EF4-FFF2-40B4-BE49-F238E27FC236}">
                <a16:creationId xmlns:a16="http://schemas.microsoft.com/office/drawing/2014/main" id="{52ED8164-8E81-4321-9FBB-29E0D984284C}"/>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9DDC3938-6A84-472D-A672-2244D735C093}"/>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405738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8498-D0A7-4CB3-A1D8-A066F1E83394}"/>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77F45F1F-66BC-4FB7-BD0B-DBA0A6BB2CDC}"/>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4" name="Footer Placeholder 3">
            <a:extLst>
              <a:ext uri="{FF2B5EF4-FFF2-40B4-BE49-F238E27FC236}">
                <a16:creationId xmlns:a16="http://schemas.microsoft.com/office/drawing/2014/main" id="{C1F4C465-D56D-4A59-896C-408B80A706FC}"/>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DBD750D0-5C96-4BEE-A4AE-4EA3D294840C}"/>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368130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9C644-1917-40EF-B766-E6657DA8EE31}"/>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3" name="Footer Placeholder 2">
            <a:extLst>
              <a:ext uri="{FF2B5EF4-FFF2-40B4-BE49-F238E27FC236}">
                <a16:creationId xmlns:a16="http://schemas.microsoft.com/office/drawing/2014/main" id="{6657995A-CC00-46F3-ACA6-A1A2984B03AC}"/>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16CD43E1-EC92-4506-854C-560BC43D6194}"/>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310484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B174-3F57-4A6B-87D9-77060AFEC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8A3AEC22-9C06-4096-B083-9CD226B93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0AC7AAED-CEB2-40D6-B1A9-97A8F0737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FECE0-C759-4749-8496-05424FF8EE9A}"/>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6" name="Footer Placeholder 5">
            <a:extLst>
              <a:ext uri="{FF2B5EF4-FFF2-40B4-BE49-F238E27FC236}">
                <a16:creationId xmlns:a16="http://schemas.microsoft.com/office/drawing/2014/main" id="{411217BE-5021-41DE-A226-646CF7A4F4CB}"/>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EF01480-A671-4D0D-8FBE-1C3EBBDCC7DF}"/>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67234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E4F8-E98A-465E-BC0C-2CC19B0A6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22A0978A-D403-4F9D-80DB-B2313039F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9DC4917D-F988-463F-880B-67ED35611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4A8F5-4811-47E2-8F23-5BEEFD2B3921}"/>
              </a:ext>
            </a:extLst>
          </p:cNvPr>
          <p:cNvSpPr>
            <a:spLocks noGrp="1"/>
          </p:cNvSpPr>
          <p:nvPr>
            <p:ph type="dt" sz="half" idx="10"/>
          </p:nvPr>
        </p:nvSpPr>
        <p:spPr/>
        <p:txBody>
          <a:bodyPr/>
          <a:lstStyle/>
          <a:p>
            <a:fld id="{AF2C78FF-5B05-4366-B652-ECBF570CBA2F}" type="datetimeFigureOut">
              <a:rPr lang="LID4096" smtClean="0"/>
              <a:t>08/31/2020</a:t>
            </a:fld>
            <a:endParaRPr lang="LID4096"/>
          </a:p>
        </p:txBody>
      </p:sp>
      <p:sp>
        <p:nvSpPr>
          <p:cNvPr id="6" name="Footer Placeholder 5">
            <a:extLst>
              <a:ext uri="{FF2B5EF4-FFF2-40B4-BE49-F238E27FC236}">
                <a16:creationId xmlns:a16="http://schemas.microsoft.com/office/drawing/2014/main" id="{3E17E77A-807F-4B37-8452-1F0E7508FE72}"/>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890B798-C558-4C4C-9885-B1E5B0DB5D3E}"/>
              </a:ext>
            </a:extLst>
          </p:cNvPr>
          <p:cNvSpPr>
            <a:spLocks noGrp="1"/>
          </p:cNvSpPr>
          <p:nvPr>
            <p:ph type="sldNum" sz="quarter" idx="12"/>
          </p:nvPr>
        </p:nvSpPr>
        <p:spPr/>
        <p:txBody>
          <a:bodyPr/>
          <a:lstStyle/>
          <a:p>
            <a:fld id="{9C8980C6-662A-4EFE-9905-C1BDEA998C5A}" type="slidenum">
              <a:rPr lang="LID4096" smtClean="0"/>
              <a:t>‹#›</a:t>
            </a:fld>
            <a:endParaRPr lang="LID4096"/>
          </a:p>
        </p:txBody>
      </p:sp>
    </p:spTree>
    <p:extLst>
      <p:ext uri="{BB962C8B-B14F-4D97-AF65-F5344CB8AC3E}">
        <p14:creationId xmlns:p14="http://schemas.microsoft.com/office/powerpoint/2010/main" val="243925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6480C-77E7-402F-97D7-BEAF15C96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6D3B6204-8E68-4542-A861-602677516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42B873A-2CE5-47F1-9B06-D6F425BF7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C78FF-5B05-4366-B652-ECBF570CBA2F}" type="datetimeFigureOut">
              <a:rPr lang="LID4096" smtClean="0"/>
              <a:t>08/31/2020</a:t>
            </a:fld>
            <a:endParaRPr lang="LID4096"/>
          </a:p>
        </p:txBody>
      </p:sp>
      <p:sp>
        <p:nvSpPr>
          <p:cNvPr id="5" name="Footer Placeholder 4">
            <a:extLst>
              <a:ext uri="{FF2B5EF4-FFF2-40B4-BE49-F238E27FC236}">
                <a16:creationId xmlns:a16="http://schemas.microsoft.com/office/drawing/2014/main" id="{DD68563D-C81D-4B13-A85C-4CB0D32A7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FFCF8A1A-FE38-4E0E-B717-04DFF232FB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980C6-662A-4EFE-9905-C1BDEA998C5A}" type="slidenum">
              <a:rPr lang="LID4096" smtClean="0"/>
              <a:t>‹#›</a:t>
            </a:fld>
            <a:endParaRPr lang="LID4096"/>
          </a:p>
        </p:txBody>
      </p:sp>
    </p:spTree>
    <p:extLst>
      <p:ext uri="{BB962C8B-B14F-4D97-AF65-F5344CB8AC3E}">
        <p14:creationId xmlns:p14="http://schemas.microsoft.com/office/powerpoint/2010/main" val="308221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 standing, person&#10;&#10;Description automatically generated">
            <a:extLst>
              <a:ext uri="{FF2B5EF4-FFF2-40B4-BE49-F238E27FC236}">
                <a16:creationId xmlns:a16="http://schemas.microsoft.com/office/drawing/2014/main" id="{78A0588F-B3C8-42AE-ABBC-FE7BB20233A2}"/>
              </a:ext>
            </a:extLst>
          </p:cNvPr>
          <p:cNvPicPr>
            <a:picLocks noChangeAspect="1"/>
          </p:cNvPicPr>
          <p:nvPr/>
        </p:nvPicPr>
        <p:blipFill rotWithShape="1">
          <a:blip r:embed="rId2">
            <a:extLst>
              <a:ext uri="{28A0092B-C50C-407E-A947-70E740481C1C}">
                <a14:useLocalDpi xmlns:a14="http://schemas.microsoft.com/office/drawing/2010/main" val="0"/>
              </a:ext>
            </a:extLst>
          </a:blip>
          <a:srcRect l="8990" t="9091" r="1909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A150D-D6AB-44BD-AC03-FD2063E9DD22}"/>
              </a:ext>
            </a:extLst>
          </p:cNvPr>
          <p:cNvSpPr>
            <a:spLocks noGrp="1"/>
          </p:cNvSpPr>
          <p:nvPr>
            <p:ph type="ctrTitle"/>
          </p:nvPr>
        </p:nvSpPr>
        <p:spPr>
          <a:xfrm>
            <a:off x="404553" y="3091928"/>
            <a:ext cx="9078562" cy="2387600"/>
          </a:xfrm>
        </p:spPr>
        <p:txBody>
          <a:bodyPr>
            <a:normAutofit/>
          </a:bodyPr>
          <a:lstStyle/>
          <a:p>
            <a:pPr algn="l"/>
            <a:r>
              <a:rPr lang="en-US" sz="6600" dirty="0"/>
              <a:t>KUULE, MINÄ SÄVELLÄN</a:t>
            </a:r>
            <a:br>
              <a:rPr lang="en-US" sz="6600" dirty="0"/>
            </a:br>
            <a:r>
              <a:rPr lang="en-US" sz="6600" dirty="0"/>
              <a:t>LISTEN, I COMPOSE</a:t>
            </a:r>
            <a:endParaRPr lang="LID4096" sz="6600" dirty="0"/>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A90BDA3-0B27-4495-9232-6F6F97A9D9CD}"/>
              </a:ext>
            </a:extLst>
          </p:cNvPr>
          <p:cNvSpPr>
            <a:spLocks noGrp="1"/>
          </p:cNvSpPr>
          <p:nvPr>
            <p:ph type="subTitle" idx="1"/>
          </p:nvPr>
        </p:nvSpPr>
        <p:spPr>
          <a:xfrm>
            <a:off x="404553" y="5624945"/>
            <a:ext cx="9078562" cy="592975"/>
          </a:xfrm>
        </p:spPr>
        <p:txBody>
          <a:bodyPr anchor="ctr">
            <a:normAutofit/>
          </a:bodyPr>
          <a:lstStyle/>
          <a:p>
            <a:pPr algn="l"/>
            <a:r>
              <a:rPr lang="en-US" sz="1300" dirty="0"/>
              <a:t>ARK-E0001 </a:t>
            </a:r>
            <a:r>
              <a:rPr lang="en-US" sz="1300" dirty="0" err="1"/>
              <a:t>Arkkitehtuurin</a:t>
            </a:r>
            <a:r>
              <a:rPr lang="en-US" sz="1300" dirty="0"/>
              <a:t> </a:t>
            </a:r>
            <a:r>
              <a:rPr lang="en-US" sz="1300" dirty="0" err="1"/>
              <a:t>erikoistyö</a:t>
            </a:r>
            <a:r>
              <a:rPr lang="en-US" sz="1300" dirty="0"/>
              <a:t> 3 op, </a:t>
            </a:r>
            <a:r>
              <a:rPr lang="en-US" sz="1300" dirty="0" err="1"/>
              <a:t>lokakuu</a:t>
            </a:r>
            <a:r>
              <a:rPr lang="en-US" sz="1300" dirty="0"/>
              <a:t> 2020 -  </a:t>
            </a:r>
            <a:r>
              <a:rPr lang="en-US" sz="1300" dirty="0" err="1"/>
              <a:t>helmikuu</a:t>
            </a:r>
            <a:r>
              <a:rPr lang="en-US" sz="1300" dirty="0"/>
              <a:t> 2021</a:t>
            </a:r>
          </a:p>
          <a:p>
            <a:pPr algn="l"/>
            <a:r>
              <a:rPr lang="en-US" sz="1300" dirty="0"/>
              <a:t>ARK-E0001 Special project of Architecture 3 </a:t>
            </a:r>
            <a:r>
              <a:rPr lang="en-US" sz="1300" dirty="0" err="1"/>
              <a:t>Ect</a:t>
            </a:r>
            <a:r>
              <a:rPr lang="en-US" sz="1300" dirty="0"/>
              <a:t>, October 2020 – February 2021</a:t>
            </a:r>
            <a:endParaRPr lang="LID4096" sz="1300" dirty="0"/>
          </a:p>
        </p:txBody>
      </p:sp>
    </p:spTree>
    <p:extLst>
      <p:ext uri="{BB962C8B-B14F-4D97-AF65-F5344CB8AC3E}">
        <p14:creationId xmlns:p14="http://schemas.microsoft.com/office/powerpoint/2010/main" val="39828864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EE90-649F-4EE7-8B4F-8B1F8743982F}"/>
              </a:ext>
            </a:extLst>
          </p:cNvPr>
          <p:cNvSpPr>
            <a:spLocks noGrp="1"/>
          </p:cNvSpPr>
          <p:nvPr>
            <p:ph type="title"/>
          </p:nvPr>
        </p:nvSpPr>
        <p:spPr/>
        <p:txBody>
          <a:bodyPr/>
          <a:lstStyle/>
          <a:p>
            <a:r>
              <a:rPr lang="en-US" dirty="0"/>
              <a:t>KUULE, MINÄ SÄVELLÄN</a:t>
            </a:r>
            <a:endParaRPr lang="LID4096" dirty="0"/>
          </a:p>
        </p:txBody>
      </p:sp>
      <p:sp>
        <p:nvSpPr>
          <p:cNvPr id="3" name="Content Placeholder 2">
            <a:extLst>
              <a:ext uri="{FF2B5EF4-FFF2-40B4-BE49-F238E27FC236}">
                <a16:creationId xmlns:a16="http://schemas.microsoft.com/office/drawing/2014/main" id="{5581E1C0-AF33-40F7-9A06-49B6474CBA47}"/>
              </a:ext>
            </a:extLst>
          </p:cNvPr>
          <p:cNvSpPr>
            <a:spLocks noGrp="1"/>
          </p:cNvSpPr>
          <p:nvPr>
            <p:ph idx="1"/>
          </p:nvPr>
        </p:nvSpPr>
        <p:spPr/>
        <p:txBody>
          <a:bodyPr>
            <a:normAutofit lnSpcReduction="10000"/>
          </a:bodyPr>
          <a:lstStyle/>
          <a:p>
            <a:r>
              <a:rPr lang="fi-FI" dirty="0"/>
              <a:t>Kuule, minä sävellän! on monimuotoinen koulutushanke, jossa yläkouluikäiset nuoret saavat mahdollisuuden säveltää sinfoniaorkesterin soittimille. Heitä ohjaavat ammattisäveltäjät, eri taiteiden alan taiteilijat ja Taideyliopiston Sibelius-Akatemian eri aineryhmien opiskelijat ja musiikkikasvatuksen lehtori.</a:t>
            </a:r>
          </a:p>
          <a:p>
            <a:r>
              <a:rPr lang="fi-FI" dirty="0"/>
              <a:t>Keskeisenä filosofiana on toteuttaa jokaisen lapsen ja nuoren musiikillinen visio sellaisenaan. Nuorilta säveltäjiltä ei edellytetä aiempaa musiikillista osaamista. Ohjaajat auttavat kirjoittamaan sävellykset nuoteille, joita tarvitsee teokset loppukonsertissa 10.2.2021 esittävä yhteistyötahojen ammattimuusikoista koostuva Kuule Ensemble.</a:t>
            </a:r>
          </a:p>
          <a:p>
            <a:endParaRPr lang="LID4096" dirty="0"/>
          </a:p>
        </p:txBody>
      </p:sp>
    </p:spTree>
    <p:extLst>
      <p:ext uri="{BB962C8B-B14F-4D97-AF65-F5344CB8AC3E}">
        <p14:creationId xmlns:p14="http://schemas.microsoft.com/office/powerpoint/2010/main" val="87932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6409-CA8B-4A63-98E0-494400881805}"/>
              </a:ext>
            </a:extLst>
          </p:cNvPr>
          <p:cNvSpPr>
            <a:spLocks noGrp="1"/>
          </p:cNvSpPr>
          <p:nvPr>
            <p:ph type="title"/>
          </p:nvPr>
        </p:nvSpPr>
        <p:spPr/>
        <p:txBody>
          <a:bodyPr/>
          <a:lstStyle/>
          <a:p>
            <a:r>
              <a:rPr lang="en-US" dirty="0"/>
              <a:t>MUSIIKKI JA ARKKITEHTUURI</a:t>
            </a:r>
            <a:endParaRPr lang="LID4096" dirty="0"/>
          </a:p>
        </p:txBody>
      </p:sp>
      <p:sp>
        <p:nvSpPr>
          <p:cNvPr id="3" name="Content Placeholder 2">
            <a:extLst>
              <a:ext uri="{FF2B5EF4-FFF2-40B4-BE49-F238E27FC236}">
                <a16:creationId xmlns:a16="http://schemas.microsoft.com/office/drawing/2014/main" id="{39A51C04-453E-41C5-AB5B-578CE6AA6F33}"/>
              </a:ext>
            </a:extLst>
          </p:cNvPr>
          <p:cNvSpPr>
            <a:spLocks noGrp="1"/>
          </p:cNvSpPr>
          <p:nvPr>
            <p:ph idx="1"/>
          </p:nvPr>
        </p:nvSpPr>
        <p:spPr/>
        <p:txBody>
          <a:bodyPr/>
          <a:lstStyle/>
          <a:p>
            <a:r>
              <a:rPr lang="en-US" dirty="0"/>
              <a:t>Aalto-yliopiston </a:t>
            </a:r>
            <a:r>
              <a:rPr lang="en-US" dirty="0" err="1"/>
              <a:t>arkkitehtuurin</a:t>
            </a:r>
            <a:r>
              <a:rPr lang="en-US" dirty="0"/>
              <a:t> </a:t>
            </a:r>
            <a:r>
              <a:rPr lang="en-US" dirty="0" err="1"/>
              <a:t>laitos</a:t>
            </a:r>
            <a:r>
              <a:rPr lang="en-US" dirty="0"/>
              <a:t> on </a:t>
            </a:r>
            <a:r>
              <a:rPr lang="en-US" dirty="0" err="1"/>
              <a:t>tänä</a:t>
            </a:r>
            <a:r>
              <a:rPr lang="en-US" dirty="0"/>
              <a:t> </a:t>
            </a:r>
            <a:r>
              <a:rPr lang="en-US" dirty="0" err="1"/>
              <a:t>syksynä</a:t>
            </a:r>
            <a:r>
              <a:rPr lang="en-US" dirty="0"/>
              <a:t> </a:t>
            </a:r>
            <a:r>
              <a:rPr lang="en-US" dirty="0" err="1"/>
              <a:t>mukana</a:t>
            </a:r>
            <a:r>
              <a:rPr lang="en-US" dirty="0"/>
              <a:t> </a:t>
            </a:r>
            <a:r>
              <a:rPr lang="en-US" dirty="0" err="1"/>
              <a:t>koulutushankkeessa</a:t>
            </a:r>
            <a:r>
              <a:rPr lang="en-US" dirty="0"/>
              <a:t>, </a:t>
            </a:r>
            <a:r>
              <a:rPr lang="en-US" dirty="0" err="1"/>
              <a:t>jonka</a:t>
            </a:r>
            <a:r>
              <a:rPr lang="en-US" dirty="0"/>
              <a:t> </a:t>
            </a:r>
            <a:r>
              <a:rPr lang="en-US" dirty="0" err="1"/>
              <a:t>teema</a:t>
            </a:r>
            <a:r>
              <a:rPr lang="en-US" dirty="0"/>
              <a:t> on MUSIIKKI JA ARKKITEHTUURI.</a:t>
            </a:r>
          </a:p>
          <a:p>
            <a:r>
              <a:rPr lang="en-US" dirty="0" err="1"/>
              <a:t>Yhteistyökumppaneina</a:t>
            </a:r>
            <a:r>
              <a:rPr lang="en-US" dirty="0"/>
              <a:t> </a:t>
            </a:r>
            <a:r>
              <a:rPr lang="en-US" dirty="0" err="1"/>
              <a:t>ovat</a:t>
            </a:r>
            <a:r>
              <a:rPr lang="en-US" dirty="0"/>
              <a:t> </a:t>
            </a:r>
            <a:r>
              <a:rPr lang="en-US" dirty="0" err="1"/>
              <a:t>Suomen</a:t>
            </a:r>
            <a:r>
              <a:rPr lang="en-US" dirty="0"/>
              <a:t> </a:t>
            </a:r>
            <a:r>
              <a:rPr lang="en-US" dirty="0" err="1"/>
              <a:t>Kansallisooppera</a:t>
            </a:r>
            <a:r>
              <a:rPr lang="en-US" dirty="0"/>
              <a:t> ja </a:t>
            </a:r>
            <a:r>
              <a:rPr lang="en-US" dirty="0" err="1"/>
              <a:t>Baletti</a:t>
            </a:r>
            <a:r>
              <a:rPr lang="en-US" dirty="0"/>
              <a:t>, Sibelius-</a:t>
            </a:r>
            <a:r>
              <a:rPr lang="en-US" dirty="0" err="1"/>
              <a:t>Akatemia</a:t>
            </a:r>
            <a:r>
              <a:rPr lang="en-US" dirty="0"/>
              <a:t> ja </a:t>
            </a:r>
            <a:r>
              <a:rPr lang="en-US" dirty="0" err="1"/>
              <a:t>Arkkitehtuurimuseo</a:t>
            </a:r>
            <a:r>
              <a:rPr lang="en-US" dirty="0"/>
              <a:t>.</a:t>
            </a:r>
          </a:p>
          <a:p>
            <a:r>
              <a:rPr lang="en-US" dirty="0" err="1"/>
              <a:t>Erikoistyökurssille</a:t>
            </a:r>
            <a:r>
              <a:rPr lang="en-US" dirty="0"/>
              <a:t> </a:t>
            </a:r>
            <a:r>
              <a:rPr lang="en-US" dirty="0" err="1"/>
              <a:t>otetaan</a:t>
            </a:r>
            <a:r>
              <a:rPr lang="en-US" dirty="0"/>
              <a:t> max 6 </a:t>
            </a:r>
            <a:r>
              <a:rPr lang="en-US" dirty="0" err="1"/>
              <a:t>opiskelijaa</a:t>
            </a:r>
            <a:r>
              <a:rPr lang="en-US" dirty="0"/>
              <a:t> </a:t>
            </a:r>
            <a:r>
              <a:rPr lang="en-US" dirty="0" err="1"/>
              <a:t>oodi-ilmoittautumisten</a:t>
            </a:r>
            <a:r>
              <a:rPr lang="en-US" dirty="0"/>
              <a:t> ja </a:t>
            </a:r>
            <a:r>
              <a:rPr lang="en-US" dirty="0" err="1"/>
              <a:t>motivaatiokirjeiden</a:t>
            </a:r>
            <a:r>
              <a:rPr lang="en-US" dirty="0"/>
              <a:t> </a:t>
            </a:r>
            <a:r>
              <a:rPr lang="en-US" dirty="0" err="1"/>
              <a:t>perusteella</a:t>
            </a:r>
            <a:endParaRPr lang="en-US" dirty="0"/>
          </a:p>
          <a:p>
            <a:r>
              <a:rPr lang="en-US" dirty="0" err="1"/>
              <a:t>Kurssisuorituksena</a:t>
            </a:r>
            <a:r>
              <a:rPr lang="en-US" dirty="0"/>
              <a:t> on </a:t>
            </a:r>
            <a:r>
              <a:rPr lang="en-US" dirty="0" err="1"/>
              <a:t>lokakuussa</a:t>
            </a:r>
            <a:r>
              <a:rPr lang="en-US" dirty="0"/>
              <a:t> </a:t>
            </a:r>
            <a:r>
              <a:rPr lang="en-US" dirty="0" err="1"/>
              <a:t>koulutuspäivät</a:t>
            </a:r>
            <a:r>
              <a:rPr lang="en-US" dirty="0"/>
              <a:t> ja </a:t>
            </a:r>
            <a:r>
              <a:rPr lang="en-US" dirty="0" err="1"/>
              <a:t>työpaja</a:t>
            </a:r>
            <a:r>
              <a:rPr lang="en-US" dirty="0"/>
              <a:t>, </a:t>
            </a:r>
            <a:r>
              <a:rPr lang="en-US" dirty="0" err="1"/>
              <a:t>jossa</a:t>
            </a:r>
            <a:r>
              <a:rPr lang="en-US" dirty="0"/>
              <a:t> </a:t>
            </a:r>
            <a:r>
              <a:rPr lang="en-US" dirty="0" err="1"/>
              <a:t>arkkitehtiopiskelijat</a:t>
            </a:r>
            <a:r>
              <a:rPr lang="en-US" dirty="0"/>
              <a:t> </a:t>
            </a:r>
            <a:r>
              <a:rPr lang="en-US" dirty="0" err="1"/>
              <a:t>kertovat</a:t>
            </a:r>
            <a:r>
              <a:rPr lang="en-US" dirty="0"/>
              <a:t> </a:t>
            </a:r>
            <a:r>
              <a:rPr lang="en-US" dirty="0" err="1"/>
              <a:t>arkkitehtuurin</a:t>
            </a:r>
            <a:r>
              <a:rPr lang="en-US" dirty="0"/>
              <a:t> </a:t>
            </a:r>
            <a:r>
              <a:rPr lang="en-US" dirty="0" err="1"/>
              <a:t>peruskäsitteistä</a:t>
            </a:r>
            <a:r>
              <a:rPr lang="en-US" dirty="0"/>
              <a:t> </a:t>
            </a:r>
            <a:r>
              <a:rPr lang="en-US" dirty="0" err="1"/>
              <a:t>sävellystä</a:t>
            </a:r>
            <a:r>
              <a:rPr lang="en-US" dirty="0"/>
              <a:t> </a:t>
            </a:r>
            <a:r>
              <a:rPr lang="en-US" dirty="0" err="1"/>
              <a:t>opiskeleville</a:t>
            </a:r>
            <a:r>
              <a:rPr lang="en-US" dirty="0"/>
              <a:t> </a:t>
            </a:r>
            <a:r>
              <a:rPr lang="en-US" dirty="0" err="1"/>
              <a:t>koululaisille</a:t>
            </a:r>
            <a:r>
              <a:rPr lang="en-US" dirty="0"/>
              <a:t> </a:t>
            </a:r>
            <a:r>
              <a:rPr lang="en-US" dirty="0" err="1"/>
              <a:t>sekä</a:t>
            </a:r>
            <a:r>
              <a:rPr lang="en-US" dirty="0"/>
              <a:t> </a:t>
            </a:r>
            <a:r>
              <a:rPr lang="en-US" dirty="0" err="1"/>
              <a:t>Musica</a:t>
            </a:r>
            <a:r>
              <a:rPr lang="en-US" dirty="0"/>
              <a:t> </a:t>
            </a:r>
            <a:r>
              <a:rPr lang="en-US" dirty="0" err="1"/>
              <a:t>Novaan</a:t>
            </a:r>
            <a:r>
              <a:rPr lang="en-US" dirty="0"/>
              <a:t> </a:t>
            </a:r>
            <a:r>
              <a:rPr lang="en-US" dirty="0" err="1"/>
              <a:t>liittyvän</a:t>
            </a:r>
            <a:r>
              <a:rPr lang="en-US" dirty="0"/>
              <a:t> </a:t>
            </a:r>
            <a:r>
              <a:rPr lang="en-US" dirty="0" err="1"/>
              <a:t>loppukonsertin</a:t>
            </a:r>
            <a:r>
              <a:rPr lang="en-US" dirty="0"/>
              <a:t> 10.2.21 </a:t>
            </a:r>
            <a:r>
              <a:rPr lang="en-US" dirty="0" err="1"/>
              <a:t>tilainstallation</a:t>
            </a:r>
            <a:r>
              <a:rPr lang="en-US" dirty="0"/>
              <a:t> </a:t>
            </a:r>
            <a:r>
              <a:rPr lang="en-US" dirty="0" err="1"/>
              <a:t>suunnittelu</a:t>
            </a:r>
            <a:r>
              <a:rPr lang="en-US" dirty="0"/>
              <a:t> ja </a:t>
            </a:r>
            <a:r>
              <a:rPr lang="en-US" dirty="0" err="1"/>
              <a:t>teko</a:t>
            </a:r>
            <a:r>
              <a:rPr lang="en-US" dirty="0"/>
              <a:t> </a:t>
            </a:r>
            <a:endParaRPr lang="LID4096" dirty="0"/>
          </a:p>
        </p:txBody>
      </p:sp>
    </p:spTree>
    <p:extLst>
      <p:ext uri="{BB962C8B-B14F-4D97-AF65-F5344CB8AC3E}">
        <p14:creationId xmlns:p14="http://schemas.microsoft.com/office/powerpoint/2010/main" val="383629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4929-8235-4733-9462-10F05DDFEBAB}"/>
              </a:ext>
            </a:extLst>
          </p:cNvPr>
          <p:cNvSpPr>
            <a:spLocks noGrp="1"/>
          </p:cNvSpPr>
          <p:nvPr>
            <p:ph type="title"/>
          </p:nvPr>
        </p:nvSpPr>
        <p:spPr/>
        <p:txBody>
          <a:bodyPr/>
          <a:lstStyle/>
          <a:p>
            <a:r>
              <a:rPr lang="en-US" b="1" dirty="0" err="1"/>
              <a:t>Aikataulu</a:t>
            </a:r>
            <a:r>
              <a:rPr lang="en-US" b="1" dirty="0"/>
              <a:t> ARK-E0001 </a:t>
            </a:r>
            <a:r>
              <a:rPr lang="en-US" b="1"/>
              <a:t>special project</a:t>
            </a:r>
            <a:endParaRPr lang="LID4096" b="1" dirty="0"/>
          </a:p>
        </p:txBody>
      </p:sp>
      <p:sp>
        <p:nvSpPr>
          <p:cNvPr id="3" name="Content Placeholder 2">
            <a:extLst>
              <a:ext uri="{FF2B5EF4-FFF2-40B4-BE49-F238E27FC236}">
                <a16:creationId xmlns:a16="http://schemas.microsoft.com/office/drawing/2014/main" id="{4EFEC8BC-2875-404E-99C9-4F6A97EC3276}"/>
              </a:ext>
            </a:extLst>
          </p:cNvPr>
          <p:cNvSpPr>
            <a:spLocks noGrp="1"/>
          </p:cNvSpPr>
          <p:nvPr>
            <p:ph idx="1"/>
          </p:nvPr>
        </p:nvSpPr>
        <p:spPr>
          <a:xfrm>
            <a:off x="838200" y="1517616"/>
            <a:ext cx="10515600" cy="4351338"/>
          </a:xfrm>
        </p:spPr>
        <p:txBody>
          <a:bodyPr/>
          <a:lstStyle/>
          <a:p>
            <a:r>
              <a:rPr lang="en-US" dirty="0"/>
              <a:t>Ma 5.10. </a:t>
            </a:r>
            <a:r>
              <a:rPr lang="en-US" dirty="0" err="1"/>
              <a:t>klo</a:t>
            </a:r>
            <a:r>
              <a:rPr lang="en-US" dirty="0"/>
              <a:t> 9.30-17 </a:t>
            </a:r>
            <a:r>
              <a:rPr lang="en-US" dirty="0" err="1"/>
              <a:t>koulutuspäivä</a:t>
            </a:r>
            <a:r>
              <a:rPr lang="en-US" dirty="0"/>
              <a:t> </a:t>
            </a:r>
            <a:r>
              <a:rPr lang="en-US" dirty="0" err="1"/>
              <a:t>Kansallisoopperassa</a:t>
            </a:r>
            <a:endParaRPr lang="en-US" dirty="0"/>
          </a:p>
          <a:p>
            <a:r>
              <a:rPr lang="en-US" dirty="0" err="1"/>
              <a:t>Ke</a:t>
            </a:r>
            <a:r>
              <a:rPr lang="en-US" dirty="0"/>
              <a:t> 7.10. </a:t>
            </a:r>
            <a:r>
              <a:rPr lang="en-US" dirty="0" err="1"/>
              <a:t>klo</a:t>
            </a:r>
            <a:r>
              <a:rPr lang="en-US" dirty="0"/>
              <a:t> 9.30-17 </a:t>
            </a:r>
            <a:r>
              <a:rPr lang="en-US" dirty="0" err="1"/>
              <a:t>koulutuspäivä</a:t>
            </a:r>
            <a:r>
              <a:rPr lang="en-US" dirty="0"/>
              <a:t> </a:t>
            </a:r>
            <a:r>
              <a:rPr lang="en-US" dirty="0" err="1"/>
              <a:t>Kansallisoopperassa</a:t>
            </a:r>
            <a:endParaRPr lang="en-US" dirty="0"/>
          </a:p>
          <a:p>
            <a:r>
              <a:rPr lang="en-US" dirty="0"/>
              <a:t>Ma 26.10. </a:t>
            </a:r>
            <a:r>
              <a:rPr lang="en-US" dirty="0" err="1"/>
              <a:t>klo</a:t>
            </a:r>
            <a:r>
              <a:rPr lang="en-US" dirty="0"/>
              <a:t> 16-19.30 </a:t>
            </a:r>
            <a:r>
              <a:rPr lang="en-US" dirty="0" err="1"/>
              <a:t>työpaja</a:t>
            </a:r>
            <a:r>
              <a:rPr lang="en-US" dirty="0"/>
              <a:t> </a:t>
            </a:r>
            <a:r>
              <a:rPr lang="en-US" dirty="0" err="1"/>
              <a:t>Ark.museo</a:t>
            </a:r>
            <a:r>
              <a:rPr lang="en-US" dirty="0"/>
              <a:t>, </a:t>
            </a:r>
            <a:r>
              <a:rPr lang="en-US" dirty="0" err="1"/>
              <a:t>koululaiset</a:t>
            </a:r>
            <a:r>
              <a:rPr lang="en-US" dirty="0"/>
              <a:t> </a:t>
            </a:r>
            <a:r>
              <a:rPr lang="en-US" dirty="0" err="1"/>
              <a:t>paikalla</a:t>
            </a:r>
            <a:endParaRPr lang="en-US" dirty="0"/>
          </a:p>
          <a:p>
            <a:r>
              <a:rPr lang="en-US" dirty="0" err="1"/>
              <a:t>Ke</a:t>
            </a:r>
            <a:r>
              <a:rPr lang="en-US" dirty="0"/>
              <a:t> 28.10. </a:t>
            </a:r>
            <a:r>
              <a:rPr lang="en-US" dirty="0" err="1"/>
              <a:t>klo</a:t>
            </a:r>
            <a:r>
              <a:rPr lang="en-US" dirty="0"/>
              <a:t> 16-19.30 </a:t>
            </a:r>
            <a:r>
              <a:rPr lang="en-US" dirty="0" err="1"/>
              <a:t>työpaja</a:t>
            </a:r>
            <a:r>
              <a:rPr lang="en-US" dirty="0"/>
              <a:t> </a:t>
            </a:r>
            <a:r>
              <a:rPr lang="en-US" dirty="0" err="1"/>
              <a:t>Ark.museo</a:t>
            </a:r>
            <a:r>
              <a:rPr lang="en-US" dirty="0"/>
              <a:t>, </a:t>
            </a:r>
            <a:r>
              <a:rPr lang="en-US" dirty="0" err="1"/>
              <a:t>koululaiset</a:t>
            </a:r>
            <a:r>
              <a:rPr lang="en-US" dirty="0"/>
              <a:t> </a:t>
            </a:r>
            <a:r>
              <a:rPr lang="en-US" dirty="0" err="1"/>
              <a:t>paikalla</a:t>
            </a:r>
            <a:endParaRPr lang="en-US" dirty="0"/>
          </a:p>
          <a:p>
            <a:r>
              <a:rPr lang="en-US" dirty="0"/>
              <a:t>La 28.11. TAI ma 14.12. </a:t>
            </a:r>
            <a:r>
              <a:rPr lang="en-US" dirty="0" err="1"/>
              <a:t>klo</a:t>
            </a:r>
            <a:r>
              <a:rPr lang="en-US" dirty="0"/>
              <a:t> 10-16 </a:t>
            </a:r>
            <a:r>
              <a:rPr lang="en-US" dirty="0" err="1"/>
              <a:t>sävellysaihioita</a:t>
            </a:r>
            <a:r>
              <a:rPr lang="en-US" dirty="0"/>
              <a:t> – </a:t>
            </a:r>
            <a:r>
              <a:rPr lang="en-US" dirty="0" err="1"/>
              <a:t>kommentointi</a:t>
            </a:r>
            <a:r>
              <a:rPr lang="en-US" dirty="0"/>
              <a:t>, </a:t>
            </a:r>
            <a:r>
              <a:rPr lang="en-US" dirty="0" err="1"/>
              <a:t>Musiikkitalo</a:t>
            </a:r>
            <a:endParaRPr lang="en-US" dirty="0"/>
          </a:p>
          <a:p>
            <a:pPr marL="0" indent="0">
              <a:buNone/>
            </a:pPr>
            <a:r>
              <a:rPr lang="en-US" dirty="0" err="1"/>
              <a:t>Tammikuu</a:t>
            </a:r>
            <a:r>
              <a:rPr lang="en-US" dirty="0"/>
              <a:t> 2021 – </a:t>
            </a:r>
            <a:r>
              <a:rPr lang="en-US" dirty="0" err="1"/>
              <a:t>esitysinstallaation</a:t>
            </a:r>
            <a:r>
              <a:rPr lang="en-US" dirty="0"/>
              <a:t> </a:t>
            </a:r>
            <a:r>
              <a:rPr lang="en-US" dirty="0" err="1"/>
              <a:t>suunnittelu</a:t>
            </a:r>
            <a:r>
              <a:rPr lang="en-US" dirty="0"/>
              <a:t> ja </a:t>
            </a:r>
            <a:r>
              <a:rPr lang="en-US" dirty="0" err="1"/>
              <a:t>teko</a:t>
            </a:r>
            <a:endParaRPr lang="en-US" dirty="0"/>
          </a:p>
          <a:p>
            <a:r>
              <a:rPr lang="en-US" dirty="0" err="1"/>
              <a:t>Ke</a:t>
            </a:r>
            <a:r>
              <a:rPr lang="en-US" dirty="0"/>
              <a:t> 10.2.2021 </a:t>
            </a:r>
            <a:r>
              <a:rPr lang="en-US" dirty="0" err="1"/>
              <a:t>klo</a:t>
            </a:r>
            <a:r>
              <a:rPr lang="en-US" dirty="0"/>
              <a:t> 17-18 </a:t>
            </a:r>
            <a:r>
              <a:rPr lang="en-US" dirty="0" err="1"/>
              <a:t>Loppukonsertti</a:t>
            </a:r>
            <a:r>
              <a:rPr lang="en-US" dirty="0"/>
              <a:t>, </a:t>
            </a:r>
            <a:r>
              <a:rPr lang="en-US" dirty="0" err="1"/>
              <a:t>Musiikkitalon</a:t>
            </a:r>
            <a:r>
              <a:rPr lang="en-US" dirty="0"/>
              <a:t> </a:t>
            </a:r>
            <a:r>
              <a:rPr lang="en-US" dirty="0" err="1"/>
              <a:t>alalämpiö</a:t>
            </a:r>
            <a:r>
              <a:rPr lang="en-US" dirty="0"/>
              <a:t> + </a:t>
            </a:r>
            <a:r>
              <a:rPr lang="en-US" dirty="0" err="1"/>
              <a:t>karonkka</a:t>
            </a:r>
            <a:r>
              <a:rPr lang="en-US" dirty="0"/>
              <a:t> </a:t>
            </a:r>
            <a:r>
              <a:rPr lang="en-US" dirty="0" err="1"/>
              <a:t>klo</a:t>
            </a:r>
            <a:r>
              <a:rPr lang="en-US" dirty="0"/>
              <a:t> 18-19.30</a:t>
            </a:r>
          </a:p>
          <a:p>
            <a:endParaRPr lang="LID4096" dirty="0"/>
          </a:p>
        </p:txBody>
      </p:sp>
    </p:spTree>
    <p:extLst>
      <p:ext uri="{BB962C8B-B14F-4D97-AF65-F5344CB8AC3E}">
        <p14:creationId xmlns:p14="http://schemas.microsoft.com/office/powerpoint/2010/main" val="414064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093B-9D97-40F2-90A0-7B1E969D36FA}"/>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56FB6110-8489-47FF-9120-E52392E9A415}"/>
              </a:ext>
            </a:extLst>
          </p:cNvPr>
          <p:cNvSpPr>
            <a:spLocks noGrp="1"/>
          </p:cNvSpPr>
          <p:nvPr>
            <p:ph idx="1"/>
          </p:nvPr>
        </p:nvSpPr>
        <p:spPr/>
        <p:txBody>
          <a:bodyPr/>
          <a:lstStyle/>
          <a:p>
            <a:r>
              <a:rPr lang="en-US" dirty="0" err="1"/>
              <a:t>Lisätietoa</a:t>
            </a:r>
            <a:r>
              <a:rPr lang="en-US" dirty="0"/>
              <a:t>: prof. Pirjo Sanaksenaho</a:t>
            </a:r>
          </a:p>
          <a:p>
            <a:r>
              <a:rPr lang="en-US" dirty="0" err="1"/>
              <a:t>Yhetistyötahot</a:t>
            </a:r>
            <a:r>
              <a:rPr lang="en-US" dirty="0"/>
              <a:t>:</a:t>
            </a:r>
          </a:p>
          <a:p>
            <a:r>
              <a:rPr lang="en-US" dirty="0" err="1"/>
              <a:t>Suomen</a:t>
            </a:r>
            <a:r>
              <a:rPr lang="en-US" dirty="0"/>
              <a:t> </a:t>
            </a:r>
            <a:r>
              <a:rPr lang="en-US" dirty="0" err="1"/>
              <a:t>Kansallisooppera</a:t>
            </a:r>
            <a:r>
              <a:rPr lang="en-US" dirty="0"/>
              <a:t> ja </a:t>
            </a:r>
            <a:r>
              <a:rPr lang="en-US" dirty="0" err="1"/>
              <a:t>baletti</a:t>
            </a:r>
            <a:r>
              <a:rPr lang="en-US" dirty="0"/>
              <a:t>, </a:t>
            </a:r>
            <a:r>
              <a:rPr lang="en-US" dirty="0" err="1"/>
              <a:t>Tuula</a:t>
            </a:r>
            <a:r>
              <a:rPr lang="en-US" dirty="0"/>
              <a:t> </a:t>
            </a:r>
            <a:r>
              <a:rPr lang="en-US" dirty="0" err="1"/>
              <a:t>Jukola-Nuorteva</a:t>
            </a:r>
            <a:endParaRPr lang="en-US" dirty="0"/>
          </a:p>
          <a:p>
            <a:r>
              <a:rPr lang="en-US" dirty="0" err="1"/>
              <a:t>Arkkitehtuurimuseo</a:t>
            </a:r>
            <a:r>
              <a:rPr lang="en-US" dirty="0"/>
              <a:t>, Arja-Liisa Kaasinen</a:t>
            </a:r>
          </a:p>
          <a:p>
            <a:r>
              <a:rPr lang="en-US" dirty="0"/>
              <a:t>Sibelius-</a:t>
            </a:r>
            <a:r>
              <a:rPr lang="en-US" dirty="0" err="1"/>
              <a:t>Akatemia</a:t>
            </a:r>
            <a:r>
              <a:rPr lang="en-US" dirty="0"/>
              <a:t>, </a:t>
            </a:r>
            <a:r>
              <a:rPr lang="en-US" dirty="0" err="1"/>
              <a:t>Riitta</a:t>
            </a:r>
            <a:r>
              <a:rPr lang="en-US" dirty="0"/>
              <a:t> </a:t>
            </a:r>
            <a:r>
              <a:rPr lang="en-US" dirty="0" err="1"/>
              <a:t>Tikkanen</a:t>
            </a:r>
            <a:r>
              <a:rPr lang="en-US" dirty="0"/>
              <a:t>, Tiina </a:t>
            </a:r>
            <a:r>
              <a:rPr lang="en-US" dirty="0" err="1"/>
              <a:t>Halonen</a:t>
            </a:r>
            <a:endParaRPr lang="en-US" dirty="0"/>
          </a:p>
          <a:p>
            <a:endParaRPr lang="en-US" dirty="0"/>
          </a:p>
          <a:p>
            <a:endParaRPr lang="LID4096" dirty="0"/>
          </a:p>
        </p:txBody>
      </p:sp>
    </p:spTree>
    <p:extLst>
      <p:ext uri="{BB962C8B-B14F-4D97-AF65-F5344CB8AC3E}">
        <p14:creationId xmlns:p14="http://schemas.microsoft.com/office/powerpoint/2010/main" val="173189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9BE846DD9B8046A6224B8D23495BEC" ma:contentTypeVersion="2" ma:contentTypeDescription="Create a new document." ma:contentTypeScope="" ma:versionID="dca616704d9c1c8877184b4376edf4d4">
  <xsd:schema xmlns:xsd="http://www.w3.org/2001/XMLSchema" xmlns:xs="http://www.w3.org/2001/XMLSchema" xmlns:p="http://schemas.microsoft.com/office/2006/metadata/properties" xmlns:ns3="e975400b-7622-4060-b2ff-3b891dc268f2" targetNamespace="http://schemas.microsoft.com/office/2006/metadata/properties" ma:root="true" ma:fieldsID="d0930426d76ab60abd99db954d5571f5" ns3:_="">
    <xsd:import namespace="e975400b-7622-4060-b2ff-3b891dc268f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5400b-7622-4060-b2ff-3b891dc26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10C9B0-3BAB-4223-B1F1-94B8BA628A14}">
  <ds:schemaRefs>
    <ds:schemaRef ds:uri="http://schemas.microsoft.com/sharepoint/v3/contenttype/forms"/>
  </ds:schemaRefs>
</ds:datastoreItem>
</file>

<file path=customXml/itemProps2.xml><?xml version="1.0" encoding="utf-8"?>
<ds:datastoreItem xmlns:ds="http://schemas.openxmlformats.org/officeDocument/2006/customXml" ds:itemID="{E532E029-E7D6-4E96-AB7C-4FAF40FC7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5400b-7622-4060-b2ff-3b891dc26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73CE2-41F9-4F96-B13A-5D4CFDC8C5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TotalTime>
  <Words>276</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KUULE, MINÄ SÄVELLÄN LISTEN, I COMPOSE</vt:lpstr>
      <vt:lpstr>KUULE, MINÄ SÄVELLÄN</vt:lpstr>
      <vt:lpstr>MUSIIKKI JA ARKKITEHTUURI</vt:lpstr>
      <vt:lpstr>Aikataulu ARK-E0001 special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KUULE, MINÄ SÄVELLÄN LISTEN, I COMPOSE</dc:title>
  <dc:creator>Sanaksenaho Pirjo</dc:creator>
  <cp:lastModifiedBy>Sanaksenaho Pirjo</cp:lastModifiedBy>
  <cp:revision>2</cp:revision>
  <dcterms:created xsi:type="dcterms:W3CDTF">2020-08-17T07:34:59Z</dcterms:created>
  <dcterms:modified xsi:type="dcterms:W3CDTF">2020-08-31T13:03:11Z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0x010100029BE846DD9B8046A6224B8D23495BEC</vt:lpwstr>
  </property>
</Properties>
</file>