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6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7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8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  <p:sldMasterId id="2147483696" r:id="rId6"/>
    <p:sldMasterId id="2147483683" r:id="rId7"/>
    <p:sldMasterId id="2147484070" r:id="rId8"/>
    <p:sldMasterId id="2147484072" r:id="rId9"/>
    <p:sldMasterId id="2147484111" r:id="rId10"/>
    <p:sldMasterId id="2147484133" r:id="rId11"/>
    <p:sldMasterId id="2147484173" r:id="rId12"/>
  </p:sldMasterIdLst>
  <p:notesMasterIdLst>
    <p:notesMasterId r:id="rId47"/>
  </p:notesMasterIdLst>
  <p:sldIdLst>
    <p:sldId id="677" r:id="rId13"/>
    <p:sldId id="694" r:id="rId14"/>
    <p:sldId id="705" r:id="rId15"/>
    <p:sldId id="635" r:id="rId16"/>
    <p:sldId id="695" r:id="rId17"/>
    <p:sldId id="715" r:id="rId18"/>
    <p:sldId id="697" r:id="rId19"/>
    <p:sldId id="691" r:id="rId20"/>
    <p:sldId id="690" r:id="rId21"/>
    <p:sldId id="725" r:id="rId22"/>
    <p:sldId id="707" r:id="rId23"/>
    <p:sldId id="693" r:id="rId24"/>
    <p:sldId id="680" r:id="rId25"/>
    <p:sldId id="2848" r:id="rId26"/>
    <p:sldId id="2850" r:id="rId27"/>
    <p:sldId id="2846" r:id="rId28"/>
    <p:sldId id="2847" r:id="rId29"/>
    <p:sldId id="2839" r:id="rId30"/>
    <p:sldId id="370" r:id="rId31"/>
    <p:sldId id="345" r:id="rId32"/>
    <p:sldId id="2841" r:id="rId33"/>
    <p:sldId id="2831" r:id="rId34"/>
    <p:sldId id="2837" r:id="rId35"/>
    <p:sldId id="2842" r:id="rId36"/>
    <p:sldId id="2838" r:id="rId37"/>
    <p:sldId id="2845" r:id="rId38"/>
    <p:sldId id="2840" r:id="rId39"/>
    <p:sldId id="700" r:id="rId40"/>
    <p:sldId id="683" r:id="rId41"/>
    <p:sldId id="684" r:id="rId42"/>
    <p:sldId id="685" r:id="rId43"/>
    <p:sldId id="724" r:id="rId44"/>
    <p:sldId id="686" r:id="rId45"/>
    <p:sldId id="414" r:id="rId46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7D0BD8-14DD-F246-AEB5-53C4F33C3F5B}">
          <p14:sldIdLst>
            <p14:sldId id="677"/>
            <p14:sldId id="694"/>
            <p14:sldId id="705"/>
            <p14:sldId id="635"/>
            <p14:sldId id="695"/>
            <p14:sldId id="715"/>
            <p14:sldId id="697"/>
            <p14:sldId id="691"/>
            <p14:sldId id="690"/>
            <p14:sldId id="725"/>
            <p14:sldId id="707"/>
            <p14:sldId id="693"/>
            <p14:sldId id="680"/>
            <p14:sldId id="2848"/>
            <p14:sldId id="2850"/>
            <p14:sldId id="2846"/>
            <p14:sldId id="2847"/>
            <p14:sldId id="2839"/>
            <p14:sldId id="370"/>
            <p14:sldId id="345"/>
            <p14:sldId id="2841"/>
            <p14:sldId id="2831"/>
            <p14:sldId id="2837"/>
            <p14:sldId id="2842"/>
            <p14:sldId id="2838"/>
            <p14:sldId id="2845"/>
            <p14:sldId id="2840"/>
            <p14:sldId id="700"/>
            <p14:sldId id="683"/>
            <p14:sldId id="684"/>
            <p14:sldId id="685"/>
            <p14:sldId id="724"/>
            <p14:sldId id="686"/>
            <p14:sldId id="414"/>
          </p14:sldIdLst>
        </p14:section>
        <p14:section name="Deleted" id="{018D8179-95AA-BE48-AC84-0D0DC991A64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Hietanen Päivi" initials="HP [2]" lastIdx="8" clrIdx="6">
    <p:extLst>
      <p:ext uri="{19B8F6BF-5375-455C-9EA6-DF929625EA0E}">
        <p15:presenceInfo xmlns:p15="http://schemas.microsoft.com/office/powerpoint/2012/main" userId="S-1-5-21-21656339-4055342465-2016908541-354424" providerId="AD"/>
      </p:ext>
    </p:extLst>
  </p:cmAuthor>
  <p:cmAuthor id="1" name="Susanna Ollila" initials="SO" lastIdx="1" clrIdx="0">
    <p:extLst>
      <p:ext uri="{19B8F6BF-5375-455C-9EA6-DF929625EA0E}">
        <p15:presenceInfo xmlns:p15="http://schemas.microsoft.com/office/powerpoint/2012/main" userId="S::susanna.ollila@kuudes.com::d73e9c09-9a26-4fa3-a62c-3f877e825525" providerId="AD"/>
      </p:ext>
    </p:extLst>
  </p:cmAuthor>
  <p:cmAuthor id="8" name="Snellman Johanna" initials="SJ" lastIdx="1" clrIdx="7">
    <p:extLst>
      <p:ext uri="{19B8F6BF-5375-455C-9EA6-DF929625EA0E}">
        <p15:presenceInfo xmlns:p15="http://schemas.microsoft.com/office/powerpoint/2012/main" userId="S::johanna.snellman@hel.fi::58091b2b-5a87-4f5e-8ed6-fdd4e11615c8" providerId="AD"/>
      </p:ext>
    </p:extLst>
  </p:cmAuthor>
  <p:cmAuthor id="2" name="Paula Hupponen" initials="PH" lastIdx="5" clrIdx="1">
    <p:extLst>
      <p:ext uri="{19B8F6BF-5375-455C-9EA6-DF929625EA0E}">
        <p15:presenceInfo xmlns:p15="http://schemas.microsoft.com/office/powerpoint/2012/main" userId="S::paula.hupponen@kuudes.com::2f1e91f0-d59c-40bc-913e-885376d29d4e" providerId="AD"/>
      </p:ext>
    </p:extLst>
  </p:cmAuthor>
  <p:cmAuthor id="9" name="Virta Meri" initials="VM" lastIdx="1" clrIdx="8">
    <p:extLst>
      <p:ext uri="{19B8F6BF-5375-455C-9EA6-DF929625EA0E}">
        <p15:presenceInfo xmlns:p15="http://schemas.microsoft.com/office/powerpoint/2012/main" userId="S::meri.virta@hel.fi::6b6d5ce9-b815-4ebe-af92-5b867fb72762" providerId="AD"/>
      </p:ext>
    </p:extLst>
  </p:cmAuthor>
  <p:cmAuthor id="3" name="Valtonen Anna-Mari" initials="VA" lastIdx="14" clrIdx="2">
    <p:extLst>
      <p:ext uri="{19B8F6BF-5375-455C-9EA6-DF929625EA0E}">
        <p15:presenceInfo xmlns:p15="http://schemas.microsoft.com/office/powerpoint/2012/main" userId="S::anna-mari.valtonen@hel.fi::086416a3-9fe1-486c-8bac-5eb0f7a19628" providerId="AD"/>
      </p:ext>
    </p:extLst>
  </p:cmAuthor>
  <p:cmAuthor id="4" name="Hietanen Päivi" initials="HP" lastIdx="17" clrIdx="3">
    <p:extLst>
      <p:ext uri="{19B8F6BF-5375-455C-9EA6-DF929625EA0E}">
        <p15:presenceInfo xmlns:p15="http://schemas.microsoft.com/office/powerpoint/2012/main" userId="S::paivi.hietanen@hel.fi::ce5dc460-511e-472c-ab4d-5108f92417fa" providerId="AD"/>
      </p:ext>
    </p:extLst>
  </p:cmAuthor>
  <p:cmAuthor id="5" name="Harris Hanna" initials="HH" lastIdx="8" clrIdx="4">
    <p:extLst>
      <p:ext uri="{19B8F6BF-5375-455C-9EA6-DF929625EA0E}">
        <p15:presenceInfo xmlns:p15="http://schemas.microsoft.com/office/powerpoint/2012/main" userId="S::hanna.harris@hel.fi::e03846e2-036d-4294-aeac-79b236552d3e" providerId="AD"/>
      </p:ext>
    </p:extLst>
  </p:cmAuthor>
  <p:cmAuthor id="6" name="Valtonen Anna-Mari" initials="VA [2]" lastIdx="1" clrIdx="5">
    <p:extLst>
      <p:ext uri="{19B8F6BF-5375-455C-9EA6-DF929625EA0E}">
        <p15:presenceInfo xmlns:p15="http://schemas.microsoft.com/office/powerpoint/2012/main" userId="S-1-5-21-21656339-4055342465-2016908541-1853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A3DA"/>
    <a:srgbClr val="C2A250"/>
    <a:srgbClr val="D9E9F7"/>
    <a:srgbClr val="D4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473" autoAdjust="0"/>
  </p:normalViewPr>
  <p:slideViewPr>
    <p:cSldViewPr snapToGrid="0">
      <p:cViewPr varScale="1">
        <p:scale>
          <a:sx n="57" d="100"/>
          <a:sy n="57" d="100"/>
        </p:scale>
        <p:origin x="101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8" dt="2021-05-04T08:04:00.698" idx="1">
    <p:pos x="7680" y="268"/>
    <p:text>Onko oikei? Ongelmia on ratkottu, ei välttämättä ratkaistu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9" dt="2022-02-16T14:49:40.605" idx="1">
    <p:pos x="8854" y="-28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AB130969-3E7C-4248-8B4E-2F413E0A98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6294022-FA1B-1C46-851D-A5D69EF8CD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76CA8C1-F8BC-0344-BBC8-05E395B8DC71}" type="datetimeFigureOut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4" name="Dian kuvan paikkamerkki 3">
            <a:extLst>
              <a:ext uri="{FF2B5EF4-FFF2-40B4-BE49-F238E27FC236}">
                <a16:creationId xmlns:a16="http://schemas.microsoft.com/office/drawing/2014/main" id="{411B62B4-A576-0842-A136-1944975433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>
            <a:extLst>
              <a:ext uri="{FF2B5EF4-FFF2-40B4-BE49-F238E27FC236}">
                <a16:creationId xmlns:a16="http://schemas.microsoft.com/office/drawing/2014/main" id="{83288488-6FC3-1B47-9123-8C63FF2A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40D31CA-D7E1-3342-9572-16C915A6EB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A404B0F-8B7F-294A-BCB1-B45C1B5A1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18E625-F91A-4941-B93F-68C3A9D0551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1DD45-8C87-4DA0-998B-3827B3B8966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1722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8E625-F91A-4941-B93F-68C3A9D0551A}" type="slidenum">
              <a:rPr lang="fi-FI" smtClean="0"/>
              <a:pPr>
                <a:defRPr/>
              </a:pPr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1431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8E625-F91A-4941-B93F-68C3A9D0551A}" type="slidenum">
              <a:rPr lang="fi-FI" smtClean="0"/>
              <a:pPr>
                <a:defRPr/>
              </a:pPr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7950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https://www.hel.fi/fi/kasvatus-ja-koulutus/lukiokoulutus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8E625-F91A-4941-B93F-68C3A9D0551A}" type="slidenum">
              <a:rPr lang="fi-FI" smtClean="0"/>
              <a:pPr>
                <a:defRPr/>
              </a:pPr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7599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8E625-F91A-4941-B93F-68C3A9D0551A}" type="slidenum">
              <a:rPr lang="fi-FI" smtClean="0"/>
              <a:pPr>
                <a:defRPr/>
              </a:pPr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9695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8E625-F91A-4941-B93F-68C3A9D0551A}" type="slidenum">
              <a:rPr lang="fi-FI" smtClean="0"/>
              <a:pPr>
                <a:defRPr/>
              </a:pPr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6859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8E625-F91A-4941-B93F-68C3A9D0551A}" type="slidenum">
              <a:rPr lang="fi-FI" smtClean="0"/>
              <a:pPr>
                <a:defRPr/>
              </a:pPr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5884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8E625-F91A-4941-B93F-68C3A9D0551A}" type="slidenum">
              <a:rPr lang="fi-FI" smtClean="0"/>
              <a:pPr>
                <a:defRPr/>
              </a:pPr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4940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8E625-F91A-4941-B93F-68C3A9D0551A}" type="slidenum">
              <a:rPr lang="fi-FI" smtClean="0"/>
              <a:pPr>
                <a:defRPr/>
              </a:pPr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1850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8E625-F91A-4941-B93F-68C3A9D0551A}" type="slidenum">
              <a:rPr lang="fi-FI"/>
              <a:pPr>
                <a:defRPr/>
              </a:pPr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6799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8E625-F91A-4941-B93F-68C3A9D0551A}" type="slidenum"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4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i-FI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1DD45-8C87-4DA0-998B-3827B3B8966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680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1DD45-8C87-4DA0-998B-3827B3B8966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01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fi-FI" dirty="0" err="1"/>
              <a:t>Sustainability</a:t>
            </a:r>
            <a:r>
              <a:rPr lang="fi-FI" dirty="0"/>
              <a:t> </a:t>
            </a:r>
            <a:r>
              <a:rPr lang="fi-FI" dirty="0" err="1"/>
              <a:t>themes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table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1DD45-8C87-4DA0-998B-3827B3B8966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172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1DD45-8C87-4DA0-998B-3827B3B8966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032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fi-FI" b="1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1DD45-8C87-4DA0-998B-3827B3B8966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98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1DD45-8C87-4DA0-998B-3827B3B8966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1376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8E625-F91A-4941-B93F-68C3A9D0551A}" type="slidenum">
              <a:rPr lang="fi-FI" smtClean="0"/>
              <a:pPr>
                <a:defRPr/>
              </a:pPr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6571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8E625-F91A-4941-B93F-68C3A9D0551A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97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54:notes"/>
          <p:cNvSpPr txBox="1">
            <a:spLocks noGrp="1"/>
          </p:cNvSpPr>
          <p:nvPr>
            <p:ph type="body" idx="1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i-FI" dirty="0" err="1"/>
              <a:t>Euros</a:t>
            </a:r>
            <a:r>
              <a:rPr lang="fi-FI" dirty="0"/>
              <a:t>: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impact</a:t>
            </a:r>
            <a:r>
              <a:rPr lang="fi-FI" dirty="0"/>
              <a:t>/</a:t>
            </a:r>
            <a:r>
              <a:rPr lang="fi-FI" dirty="0" err="1"/>
              <a:t>effectiveness</a:t>
            </a:r>
            <a:r>
              <a:rPr lang="fi-FI" dirty="0"/>
              <a:t> of design?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i-FI" dirty="0" err="1"/>
              <a:t>Ladders</a:t>
            </a:r>
            <a:r>
              <a:rPr lang="fi-FI" dirty="0"/>
              <a:t> ei  kuvaa niin hyvin ison organisaation maturiteetin kasvamista…..horisontaaliset ….kts. artikkeli</a:t>
            </a:r>
            <a:endParaRPr dirty="0"/>
          </a:p>
        </p:txBody>
      </p:sp>
      <p:sp>
        <p:nvSpPr>
          <p:cNvPr id="1378" name="Google Shape;1378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4471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18E625-F91A-4941-B93F-68C3A9D0551A}" type="slidenum">
              <a:rPr lang="fi-FI" smtClean="0"/>
              <a:pPr>
                <a:defRPr/>
              </a:pPr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9800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user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get</a:t>
            </a:r>
            <a:r>
              <a:rPr lang="fi-FI" dirty="0"/>
              <a:t> </a:t>
            </a:r>
            <a:r>
              <a:rPr lang="fi-FI" dirty="0" err="1"/>
              <a:t>lost</a:t>
            </a:r>
            <a:r>
              <a:rPr lang="fi-FI" dirty="0"/>
              <a:t> –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forgotton</a:t>
            </a:r>
            <a:r>
              <a:rPr lang="fi-FI" dirty="0"/>
              <a:t> – </a:t>
            </a:r>
            <a:r>
              <a:rPr lang="fi-FI" dirty="0" err="1"/>
              <a:t>lost</a:t>
            </a:r>
            <a:r>
              <a:rPr lang="fi-FI" dirty="0"/>
              <a:t> on </a:t>
            </a:r>
            <a:r>
              <a:rPr lang="fi-FI" dirty="0" err="1"/>
              <a:t>translation</a:t>
            </a:r>
            <a:r>
              <a:rPr lang="fi-FI" dirty="0"/>
              <a:t> – </a:t>
            </a:r>
            <a:r>
              <a:rPr lang="fi-FI" dirty="0" err="1"/>
              <a:t>drop</a:t>
            </a:r>
            <a:r>
              <a:rPr lang="fi-FI" dirty="0"/>
              <a:t> </a:t>
            </a:r>
            <a:r>
              <a:rPr lang="fi-FI" dirty="0" err="1"/>
              <a:t>among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silos</a:t>
            </a:r>
            <a:r>
              <a:rPr lang="fi-FI" dirty="0"/>
              <a:t> – </a:t>
            </a:r>
            <a:r>
              <a:rPr lang="fi-FI" dirty="0" err="1"/>
              <a:t>dosen’t</a:t>
            </a:r>
            <a:r>
              <a:rPr lang="fi-FI" dirty="0"/>
              <a:t> </a:t>
            </a:r>
            <a:r>
              <a:rPr lang="fi-FI" dirty="0" err="1"/>
              <a:t>fit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one</a:t>
            </a:r>
            <a:r>
              <a:rPr lang="fi-FI" dirty="0"/>
              <a:t> box.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9CB1D5-8083-48BA-A119-4F6C56A6566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0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8E625-F91A-4941-B93F-68C3A9D0551A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110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Hel.fi ?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8E625-F91A-4941-B93F-68C3A9D0551A}" type="slidenum">
              <a:rPr lang="fi-FI" smtClean="0"/>
              <a:pPr>
                <a:defRPr/>
              </a:pPr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542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1DD45-8C87-4DA0-998B-3827B3B8966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340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B82DE116-CB3A-F04A-8B59-C84BA492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CF9A3-46EE-DC4A-AD3C-CF70206DD62C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70D1A60B-2FB7-654B-ABA8-B60914127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BE1DB9DB-7196-0F49-9579-BEB6969C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E651A-6E85-3D4C-A186-90F2C053E4E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955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9A46EF94-EBE5-514D-9468-3D0E8A3107E8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FDBEA4A-18CA-3B41-8321-ECDD9C75E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96F06-665B-6847-9EEB-5323358BCD94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6E84878-C6F0-1943-9E1D-E8B98CAE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9280EB4-8049-2140-8866-61770411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457B4-D315-D24A-9B7E-0AEA94DF158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6731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F5A3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62093C3-4B27-4C49-9834-FAB6C714BFB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08011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D99966-0E1C-49D1-AB9E-D6F171AF2D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385858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5D7471F-61DC-43FF-8077-DB3EC9A3FDE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63355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2451A-CB02-4257-907A-274D4D75FBF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81420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107277 w 2460"/>
              <a:gd name="T1" fmla="*/ 0 h 14300"/>
              <a:gd name="T2" fmla="*/ 0 w 2460"/>
              <a:gd name="T3" fmla="*/ 340023 h 14300"/>
              <a:gd name="T4" fmla="*/ 115492 w 2460"/>
              <a:gd name="T5" fmla="*/ 771645 h 14300"/>
              <a:gd name="T6" fmla="*/ 0 w 2460"/>
              <a:gd name="T7" fmla="*/ 1203267 h 14300"/>
              <a:gd name="T8" fmla="*/ 115492 w 2460"/>
              <a:gd name="T9" fmla="*/ 1634890 h 14300"/>
              <a:gd name="T10" fmla="*/ 0 w 2460"/>
              <a:gd name="T11" fmla="*/ 2066032 h 14300"/>
              <a:gd name="T12" fmla="*/ 115492 w 2460"/>
              <a:gd name="T13" fmla="*/ 2497655 h 14300"/>
              <a:gd name="T14" fmla="*/ 115492 w 2460"/>
              <a:gd name="T15" fmla="*/ 2519716 h 14300"/>
              <a:gd name="T16" fmla="*/ 0 w 2460"/>
              <a:gd name="T17" fmla="*/ 2951338 h 14300"/>
              <a:gd name="T18" fmla="*/ 115492 w 2460"/>
              <a:gd name="T19" fmla="*/ 3382481 h 14300"/>
              <a:gd name="T20" fmla="*/ 0 w 2460"/>
              <a:gd name="T21" fmla="*/ 3814103 h 14300"/>
              <a:gd name="T22" fmla="*/ 115492 w 2460"/>
              <a:gd name="T23" fmla="*/ 4245725 h 14300"/>
              <a:gd name="T24" fmla="*/ 0 w 2460"/>
              <a:gd name="T25" fmla="*/ 4676868 h 14300"/>
              <a:gd name="T26" fmla="*/ 115492 w 2460"/>
              <a:gd name="T27" fmla="*/ 5108491 h 14300"/>
              <a:gd name="T28" fmla="*/ 0 w 2460"/>
              <a:gd name="T29" fmla="*/ 5540113 h 14300"/>
              <a:gd name="T30" fmla="*/ 115492 w 2460"/>
              <a:gd name="T31" fmla="*/ 5971256 h 14300"/>
              <a:gd name="T32" fmla="*/ 0 w 2460"/>
              <a:gd name="T33" fmla="*/ 6402878 h 14300"/>
              <a:gd name="T34" fmla="*/ 115492 w 2460"/>
              <a:gd name="T35" fmla="*/ 6834501 h 14300"/>
              <a:gd name="T36" fmla="*/ 115009 w 2460"/>
              <a:gd name="T37" fmla="*/ 6858000 h 14300"/>
              <a:gd name="T38" fmla="*/ 1188749 w 2460"/>
              <a:gd name="T39" fmla="*/ 6858000 h 14300"/>
              <a:gd name="T40" fmla="*/ 1188749 w 2460"/>
              <a:gd name="T41" fmla="*/ 0 h 14300"/>
              <a:gd name="T42" fmla="*/ 107277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813AC-BF3F-4B8F-A2EA-8FD5FCDB4CC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628320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30426 w 2304"/>
              <a:gd name="T1" fmla="*/ 0 h 14300"/>
              <a:gd name="T2" fmla="*/ 18352 w 2304"/>
              <a:gd name="T3" fmla="*/ 11990 h 14300"/>
              <a:gd name="T4" fmla="*/ 286395 w 2304"/>
              <a:gd name="T5" fmla="*/ 276718 h 14300"/>
              <a:gd name="T6" fmla="*/ 18352 w 2304"/>
              <a:gd name="T7" fmla="*/ 540967 h 14300"/>
              <a:gd name="T8" fmla="*/ 268042 w 2304"/>
              <a:gd name="T9" fmla="*/ 787951 h 14300"/>
              <a:gd name="T10" fmla="*/ 0 w 2304"/>
              <a:gd name="T11" fmla="*/ 1052199 h 14300"/>
              <a:gd name="T12" fmla="*/ 268042 w 2304"/>
              <a:gd name="T13" fmla="*/ 1316928 h 14300"/>
              <a:gd name="T14" fmla="*/ 0 w 2304"/>
              <a:gd name="T15" fmla="*/ 1581656 h 14300"/>
              <a:gd name="T16" fmla="*/ 268042 w 2304"/>
              <a:gd name="T17" fmla="*/ 1846385 h 14300"/>
              <a:gd name="T18" fmla="*/ 0 w 2304"/>
              <a:gd name="T19" fmla="*/ 2111113 h 14300"/>
              <a:gd name="T20" fmla="*/ 268042 w 2304"/>
              <a:gd name="T21" fmla="*/ 2375841 h 14300"/>
              <a:gd name="T22" fmla="*/ 0 w 2304"/>
              <a:gd name="T23" fmla="*/ 2640570 h 14300"/>
              <a:gd name="T24" fmla="*/ 268042 w 2304"/>
              <a:gd name="T25" fmla="*/ 2905298 h 14300"/>
              <a:gd name="T26" fmla="*/ 0 w 2304"/>
              <a:gd name="T27" fmla="*/ 3170027 h 14300"/>
              <a:gd name="T28" fmla="*/ 281082 w 2304"/>
              <a:gd name="T29" fmla="*/ 3447704 h 14300"/>
              <a:gd name="T30" fmla="*/ 18352 w 2304"/>
              <a:gd name="T31" fmla="*/ 3706677 h 14300"/>
              <a:gd name="T32" fmla="*/ 286395 w 2304"/>
              <a:gd name="T33" fmla="*/ 3971405 h 14300"/>
              <a:gd name="T34" fmla="*/ 18352 w 2304"/>
              <a:gd name="T35" fmla="*/ 4236134 h 14300"/>
              <a:gd name="T36" fmla="*/ 286395 w 2304"/>
              <a:gd name="T37" fmla="*/ 4500862 h 14300"/>
              <a:gd name="T38" fmla="*/ 18352 w 2304"/>
              <a:gd name="T39" fmla="*/ 4765591 h 14300"/>
              <a:gd name="T40" fmla="*/ 286395 w 2304"/>
              <a:gd name="T41" fmla="*/ 5030319 h 14300"/>
              <a:gd name="T42" fmla="*/ 18352 w 2304"/>
              <a:gd name="T43" fmla="*/ 5295047 h 14300"/>
              <a:gd name="T44" fmla="*/ 268042 w 2304"/>
              <a:gd name="T45" fmla="*/ 5541552 h 14300"/>
              <a:gd name="T46" fmla="*/ 0 w 2304"/>
              <a:gd name="T47" fmla="*/ 5806280 h 14300"/>
              <a:gd name="T48" fmla="*/ 268042 w 2304"/>
              <a:gd name="T49" fmla="*/ 6071009 h 14300"/>
              <a:gd name="T50" fmla="*/ 0 w 2304"/>
              <a:gd name="T51" fmla="*/ 6335737 h 14300"/>
              <a:gd name="T52" fmla="*/ 268042 w 2304"/>
              <a:gd name="T53" fmla="*/ 6600465 h 14300"/>
              <a:gd name="T54" fmla="*/ 7244 w 2304"/>
              <a:gd name="T55" fmla="*/ 6858000 h 14300"/>
              <a:gd name="T56" fmla="*/ 1112737 w 2304"/>
              <a:gd name="T57" fmla="*/ 6858000 h 14300"/>
              <a:gd name="T58" fmla="*/ 1112737 w 2304"/>
              <a:gd name="T59" fmla="*/ 0 h 14300"/>
              <a:gd name="T60" fmla="*/ 30426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5017-7579-4672-8E80-5A9903EFFFD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51746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 noChangeAspect="1"/>
          </p:cNvSpPr>
          <p:nvPr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4225103 h 14300"/>
              <a:gd name="T2" fmla="*/ 0 w 2539"/>
              <a:gd name="T3" fmla="*/ 4225103 h 14300"/>
              <a:gd name="T4" fmla="*/ 174239 w 2539"/>
              <a:gd name="T5" fmla="*/ 4488393 h 14300"/>
              <a:gd name="T6" fmla="*/ 0 w 2539"/>
              <a:gd name="T7" fmla="*/ 4751683 h 14300"/>
              <a:gd name="T8" fmla="*/ 0 w 2539"/>
              <a:gd name="T9" fmla="*/ 4752642 h 14300"/>
              <a:gd name="T10" fmla="*/ 0 w 2539"/>
              <a:gd name="T11" fmla="*/ 4753122 h 14300"/>
              <a:gd name="T12" fmla="*/ 174239 w 2539"/>
              <a:gd name="T13" fmla="*/ 5016411 h 14300"/>
              <a:gd name="T14" fmla="*/ 0 w 2539"/>
              <a:gd name="T15" fmla="*/ 5279701 h 14300"/>
              <a:gd name="T16" fmla="*/ 0 w 2539"/>
              <a:gd name="T17" fmla="*/ 5279701 h 14300"/>
              <a:gd name="T18" fmla="*/ 0 w 2539"/>
              <a:gd name="T19" fmla="*/ 5281140 h 14300"/>
              <a:gd name="T20" fmla="*/ 175691 w 2539"/>
              <a:gd name="T21" fmla="*/ 5544909 h 14300"/>
              <a:gd name="T22" fmla="*/ 0 w 2539"/>
              <a:gd name="T23" fmla="*/ 5809158 h 14300"/>
              <a:gd name="T24" fmla="*/ 175691 w 2539"/>
              <a:gd name="T25" fmla="*/ 6072927 h 14300"/>
              <a:gd name="T26" fmla="*/ 0 w 2539"/>
              <a:gd name="T27" fmla="*/ 6337176 h 14300"/>
              <a:gd name="T28" fmla="*/ 175691 w 2539"/>
              <a:gd name="T29" fmla="*/ 6600945 h 14300"/>
              <a:gd name="T30" fmla="*/ 0 w 2539"/>
              <a:gd name="T31" fmla="*/ 6858000 h 14300"/>
              <a:gd name="T32" fmla="*/ 1228866 w 2539"/>
              <a:gd name="T33" fmla="*/ 6858000 h 14300"/>
              <a:gd name="T34" fmla="*/ 1228866 w 2539"/>
              <a:gd name="T35" fmla="*/ 0 h 14300"/>
              <a:gd name="T36" fmla="*/ 0 w 2539"/>
              <a:gd name="T37" fmla="*/ 0 h 14300"/>
              <a:gd name="T38" fmla="*/ 175691 w 2539"/>
              <a:gd name="T39" fmla="*/ 264249 h 14300"/>
              <a:gd name="T40" fmla="*/ 0 w 2539"/>
              <a:gd name="T41" fmla="*/ 528018 h 14300"/>
              <a:gd name="T42" fmla="*/ 175691 w 2539"/>
              <a:gd name="T43" fmla="*/ 791787 h 14300"/>
              <a:gd name="T44" fmla="*/ 0 w 2539"/>
              <a:gd name="T45" fmla="*/ 1056036 h 14300"/>
              <a:gd name="T46" fmla="*/ 175691 w 2539"/>
              <a:gd name="T47" fmla="*/ 1319805 h 14300"/>
              <a:gd name="T48" fmla="*/ 0 w 2539"/>
              <a:gd name="T49" fmla="*/ 1584054 h 14300"/>
              <a:gd name="T50" fmla="*/ 175691 w 2539"/>
              <a:gd name="T51" fmla="*/ 1847823 h 14300"/>
              <a:gd name="T52" fmla="*/ 0 w 2539"/>
              <a:gd name="T53" fmla="*/ 2112072 h 14300"/>
              <a:gd name="T54" fmla="*/ 175691 w 2539"/>
              <a:gd name="T55" fmla="*/ 2375841 h 14300"/>
              <a:gd name="T56" fmla="*/ 0 w 2539"/>
              <a:gd name="T57" fmla="*/ 2640090 h 14300"/>
              <a:gd name="T58" fmla="*/ 175691 w 2539"/>
              <a:gd name="T59" fmla="*/ 2903859 h 14300"/>
              <a:gd name="T60" fmla="*/ 0 w 2539"/>
              <a:gd name="T61" fmla="*/ 3168108 h 14300"/>
              <a:gd name="T62" fmla="*/ 175691 w 2539"/>
              <a:gd name="T63" fmla="*/ 3431877 h 14300"/>
              <a:gd name="T64" fmla="*/ 0 w 2539"/>
              <a:gd name="T65" fmla="*/ 3695647 h 14300"/>
              <a:gd name="T66" fmla="*/ 175691 w 2539"/>
              <a:gd name="T67" fmla="*/ 3959896 h 14300"/>
              <a:gd name="T68" fmla="*/ 0 w 2539"/>
              <a:gd name="T69" fmla="*/ 4223665 h 14300"/>
              <a:gd name="T70" fmla="*/ 0 w 2539"/>
              <a:gd name="T71" fmla="*/ 4225103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14016-5910-4743-996C-C610FE0F82D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00852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16306 h 14300"/>
              <a:gd name="T2" fmla="*/ 212647 w 2700"/>
              <a:gd name="T3" fmla="*/ 144354 h 14300"/>
              <a:gd name="T4" fmla="*/ 212647 w 2700"/>
              <a:gd name="T5" fmla="*/ 290626 h 14300"/>
              <a:gd name="T6" fmla="*/ 0 w 2700"/>
              <a:gd name="T7" fmla="*/ 418674 h 14300"/>
              <a:gd name="T8" fmla="*/ 212647 w 2700"/>
              <a:gd name="T9" fmla="*/ 546722 h 14300"/>
              <a:gd name="T10" fmla="*/ 212647 w 2700"/>
              <a:gd name="T11" fmla="*/ 692994 h 14300"/>
              <a:gd name="T12" fmla="*/ 0 w 2700"/>
              <a:gd name="T13" fmla="*/ 820083 h 14300"/>
              <a:gd name="T14" fmla="*/ 212647 w 2700"/>
              <a:gd name="T15" fmla="*/ 948130 h 14300"/>
              <a:gd name="T16" fmla="*/ 212647 w 2700"/>
              <a:gd name="T17" fmla="*/ 1094403 h 14300"/>
              <a:gd name="T18" fmla="*/ 0 w 2700"/>
              <a:gd name="T19" fmla="*/ 1221971 h 14300"/>
              <a:gd name="T20" fmla="*/ 212647 w 2700"/>
              <a:gd name="T21" fmla="*/ 1350019 h 14300"/>
              <a:gd name="T22" fmla="*/ 212647 w 2700"/>
              <a:gd name="T23" fmla="*/ 1496291 h 14300"/>
              <a:gd name="T24" fmla="*/ 0 w 2700"/>
              <a:gd name="T25" fmla="*/ 1624339 h 14300"/>
              <a:gd name="T26" fmla="*/ 212647 w 2700"/>
              <a:gd name="T27" fmla="*/ 1752387 h 14300"/>
              <a:gd name="T28" fmla="*/ 212647 w 2700"/>
              <a:gd name="T29" fmla="*/ 1898659 h 14300"/>
              <a:gd name="T30" fmla="*/ 0 w 2700"/>
              <a:gd name="T31" fmla="*/ 2026707 h 14300"/>
              <a:gd name="T32" fmla="*/ 212647 w 2700"/>
              <a:gd name="T33" fmla="*/ 2154755 h 14300"/>
              <a:gd name="T34" fmla="*/ 212647 w 2700"/>
              <a:gd name="T35" fmla="*/ 2301027 h 14300"/>
              <a:gd name="T36" fmla="*/ 0 w 2700"/>
              <a:gd name="T37" fmla="*/ 2429554 h 14300"/>
              <a:gd name="T38" fmla="*/ 212647 w 2700"/>
              <a:gd name="T39" fmla="*/ 2557602 h 14300"/>
              <a:gd name="T40" fmla="*/ 212647 w 2700"/>
              <a:gd name="T41" fmla="*/ 2703874 h 14300"/>
              <a:gd name="T42" fmla="*/ 0 w 2700"/>
              <a:gd name="T43" fmla="*/ 2831443 h 14300"/>
              <a:gd name="T44" fmla="*/ 212647 w 2700"/>
              <a:gd name="T45" fmla="*/ 2959970 h 14300"/>
              <a:gd name="T46" fmla="*/ 212647 w 2700"/>
              <a:gd name="T47" fmla="*/ 3105763 h 14300"/>
              <a:gd name="T48" fmla="*/ 0 w 2700"/>
              <a:gd name="T49" fmla="*/ 3232852 h 14300"/>
              <a:gd name="T50" fmla="*/ 212647 w 2700"/>
              <a:gd name="T51" fmla="*/ 3360900 h 14300"/>
              <a:gd name="T52" fmla="*/ 212647 w 2700"/>
              <a:gd name="T53" fmla="*/ 3507172 h 14300"/>
              <a:gd name="T54" fmla="*/ 0 w 2700"/>
              <a:gd name="T55" fmla="*/ 3635220 h 14300"/>
              <a:gd name="T56" fmla="*/ 212647 w 2700"/>
              <a:gd name="T57" fmla="*/ 3763268 h 14300"/>
              <a:gd name="T58" fmla="*/ 212647 w 2700"/>
              <a:gd name="T59" fmla="*/ 3909540 h 14300"/>
              <a:gd name="T60" fmla="*/ 0 w 2700"/>
              <a:gd name="T61" fmla="*/ 4037588 h 14300"/>
              <a:gd name="T62" fmla="*/ 212647 w 2700"/>
              <a:gd name="T63" fmla="*/ 4165636 h 14300"/>
              <a:gd name="T64" fmla="*/ 212647 w 2700"/>
              <a:gd name="T65" fmla="*/ 4311908 h 14300"/>
              <a:gd name="T66" fmla="*/ 0 w 2700"/>
              <a:gd name="T67" fmla="*/ 4439476 h 14300"/>
              <a:gd name="T68" fmla="*/ 212647 w 2700"/>
              <a:gd name="T69" fmla="*/ 4568003 h 14300"/>
              <a:gd name="T70" fmla="*/ 262425 w 2700"/>
              <a:gd name="T71" fmla="*/ 4655287 h 14300"/>
              <a:gd name="T72" fmla="*/ 44463 w 2700"/>
              <a:gd name="T73" fmla="*/ 4785733 h 14300"/>
              <a:gd name="T74" fmla="*/ 48812 w 2700"/>
              <a:gd name="T75" fmla="*/ 4928648 h 14300"/>
              <a:gd name="T76" fmla="*/ 262425 w 2700"/>
              <a:gd name="T77" fmla="*/ 5058135 h 14300"/>
              <a:gd name="T78" fmla="*/ 46396 w 2700"/>
              <a:gd name="T79" fmla="*/ 5187621 h 14300"/>
              <a:gd name="T80" fmla="*/ 48812 w 2700"/>
              <a:gd name="T81" fmla="*/ 5331016 h 14300"/>
              <a:gd name="T82" fmla="*/ 262425 w 2700"/>
              <a:gd name="T83" fmla="*/ 5460023 h 14300"/>
              <a:gd name="T84" fmla="*/ 46396 w 2700"/>
              <a:gd name="T85" fmla="*/ 5589510 h 14300"/>
              <a:gd name="T86" fmla="*/ 48812 w 2700"/>
              <a:gd name="T87" fmla="*/ 5732425 h 14300"/>
              <a:gd name="T88" fmla="*/ 262425 w 2700"/>
              <a:gd name="T89" fmla="*/ 5861432 h 14300"/>
              <a:gd name="T90" fmla="*/ 46396 w 2700"/>
              <a:gd name="T91" fmla="*/ 5991398 h 14300"/>
              <a:gd name="T92" fmla="*/ 48812 w 2700"/>
              <a:gd name="T93" fmla="*/ 6134793 h 14300"/>
              <a:gd name="T94" fmla="*/ 262425 w 2700"/>
              <a:gd name="T95" fmla="*/ 6263800 h 14300"/>
              <a:gd name="T96" fmla="*/ 46396 w 2700"/>
              <a:gd name="T97" fmla="*/ 6393287 h 14300"/>
              <a:gd name="T98" fmla="*/ 48812 w 2700"/>
              <a:gd name="T99" fmla="*/ 6537161 h 14300"/>
              <a:gd name="T100" fmla="*/ 262425 w 2700"/>
              <a:gd name="T101" fmla="*/ 6666168 h 14300"/>
              <a:gd name="T102" fmla="*/ 46396 w 2700"/>
              <a:gd name="T103" fmla="*/ 6795655 h 14300"/>
              <a:gd name="T104" fmla="*/ 1304878 w 2700"/>
              <a:gd name="T105" fmla="*/ 6858000 h 14300"/>
              <a:gd name="T106" fmla="*/ 1450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0DDE5-E083-4F53-B359-F5ECD9F579D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2888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175739 w 2658"/>
              <a:gd name="T1" fmla="*/ 0 h 14271"/>
              <a:gd name="T2" fmla="*/ 0 w 2658"/>
              <a:gd name="T3" fmla="*/ 263825 h 14271"/>
              <a:gd name="T4" fmla="*/ 175739 w 2658"/>
              <a:gd name="T5" fmla="*/ 527649 h 14271"/>
              <a:gd name="T6" fmla="*/ 0 w 2658"/>
              <a:gd name="T7" fmla="*/ 791474 h 14271"/>
              <a:gd name="T8" fmla="*/ 175739 w 2658"/>
              <a:gd name="T9" fmla="*/ 1055299 h 14271"/>
              <a:gd name="T10" fmla="*/ 0 w 2658"/>
              <a:gd name="T11" fmla="*/ 1319123 h 14271"/>
              <a:gd name="T12" fmla="*/ 175739 w 2658"/>
              <a:gd name="T13" fmla="*/ 1582468 h 14271"/>
              <a:gd name="T14" fmla="*/ 0 w 2658"/>
              <a:gd name="T15" fmla="*/ 1846292 h 14271"/>
              <a:gd name="T16" fmla="*/ 175739 w 2658"/>
              <a:gd name="T17" fmla="*/ 2110117 h 14271"/>
              <a:gd name="T18" fmla="*/ 0 w 2658"/>
              <a:gd name="T19" fmla="*/ 2373942 h 14271"/>
              <a:gd name="T20" fmla="*/ 175739 w 2658"/>
              <a:gd name="T21" fmla="*/ 2637766 h 14271"/>
              <a:gd name="T22" fmla="*/ 0 w 2658"/>
              <a:gd name="T23" fmla="*/ 2901591 h 14271"/>
              <a:gd name="T24" fmla="*/ 175739 w 2658"/>
              <a:gd name="T25" fmla="*/ 3165416 h 14271"/>
              <a:gd name="T26" fmla="*/ 0 w 2658"/>
              <a:gd name="T27" fmla="*/ 3429240 h 14271"/>
              <a:gd name="T28" fmla="*/ 175739 w 2658"/>
              <a:gd name="T29" fmla="*/ 3693065 h 14271"/>
              <a:gd name="T30" fmla="*/ 0 w 2658"/>
              <a:gd name="T31" fmla="*/ 3956890 h 14271"/>
              <a:gd name="T32" fmla="*/ 175739 w 2658"/>
              <a:gd name="T33" fmla="*/ 4220234 h 14271"/>
              <a:gd name="T34" fmla="*/ 0 w 2658"/>
              <a:gd name="T35" fmla="*/ 4484058 h 14271"/>
              <a:gd name="T36" fmla="*/ 175739 w 2658"/>
              <a:gd name="T37" fmla="*/ 4747883 h 14271"/>
              <a:gd name="T38" fmla="*/ 0 w 2658"/>
              <a:gd name="T39" fmla="*/ 5011708 h 14271"/>
              <a:gd name="T40" fmla="*/ 175739 w 2658"/>
              <a:gd name="T41" fmla="*/ 5275532 h 14271"/>
              <a:gd name="T42" fmla="*/ 0 w 2658"/>
              <a:gd name="T43" fmla="*/ 5539357 h 14271"/>
              <a:gd name="T44" fmla="*/ 175739 w 2658"/>
              <a:gd name="T45" fmla="*/ 5803182 h 14271"/>
              <a:gd name="T46" fmla="*/ 0 w 2658"/>
              <a:gd name="T47" fmla="*/ 6067007 h 14271"/>
              <a:gd name="T48" fmla="*/ 175739 w 2658"/>
              <a:gd name="T49" fmla="*/ 6330831 h 14271"/>
              <a:gd name="T50" fmla="*/ 0 w 2658"/>
              <a:gd name="T51" fmla="*/ 6594175 h 14271"/>
              <a:gd name="T52" fmla="*/ 175739 w 2658"/>
              <a:gd name="T53" fmla="*/ 6858000 h 14271"/>
              <a:gd name="T54" fmla="*/ 1290370 w 2658"/>
              <a:gd name="T55" fmla="*/ 6858000 h 14271"/>
              <a:gd name="T56" fmla="*/ 1290370 w 2658"/>
              <a:gd name="T57" fmla="*/ 481 h 14271"/>
              <a:gd name="T58" fmla="*/ 17573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1C65B-6F44-47D1-B823-85C3D71AA9C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4135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77669-4D85-4499-BC35-B5DED79EDA38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799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>
            <a:extLst>
              <a:ext uri="{FF2B5EF4-FFF2-40B4-BE49-F238E27FC236}">
                <a16:creationId xmlns:a16="http://schemas.microsoft.com/office/drawing/2014/main" id="{2EF9DA39-29EC-F544-9AC2-B2DFD21DD18C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14695837 w 2304"/>
              <a:gd name="T1" fmla="*/ 0 h 14300"/>
              <a:gd name="T2" fmla="*/ 8864064 w 2304"/>
              <a:gd name="T3" fmla="*/ 5750169 h 14300"/>
              <a:gd name="T4" fmla="*/ 138329531 w 2304"/>
              <a:gd name="T5" fmla="*/ 132708535 h 14300"/>
              <a:gd name="T6" fmla="*/ 8864064 w 2304"/>
              <a:gd name="T7" fmla="*/ 259437181 h 14300"/>
              <a:gd name="T8" fmla="*/ 129464984 w 2304"/>
              <a:gd name="T9" fmla="*/ 377885871 h 14300"/>
              <a:gd name="T10" fmla="*/ 0 w 2304"/>
              <a:gd name="T11" fmla="*/ 504614038 h 14300"/>
              <a:gd name="T12" fmla="*/ 129464984 w 2304"/>
              <a:gd name="T13" fmla="*/ 631572883 h 14300"/>
              <a:gd name="T14" fmla="*/ 0 w 2304"/>
              <a:gd name="T15" fmla="*/ 758531248 h 14300"/>
              <a:gd name="T16" fmla="*/ 129464984 w 2304"/>
              <a:gd name="T17" fmla="*/ 885490093 h 14300"/>
              <a:gd name="T18" fmla="*/ 0 w 2304"/>
              <a:gd name="T19" fmla="*/ 1012448458 h 14300"/>
              <a:gd name="T20" fmla="*/ 129464984 w 2304"/>
              <a:gd name="T21" fmla="*/ 1139406824 h 14300"/>
              <a:gd name="T22" fmla="*/ 0 w 2304"/>
              <a:gd name="T23" fmla="*/ 1266365669 h 14300"/>
              <a:gd name="T24" fmla="*/ 129464984 w 2304"/>
              <a:gd name="T25" fmla="*/ 1393324034 h 14300"/>
              <a:gd name="T26" fmla="*/ 0 w 2304"/>
              <a:gd name="T27" fmla="*/ 1520282879 h 14300"/>
              <a:gd name="T28" fmla="*/ 135763338 w 2304"/>
              <a:gd name="T29" fmla="*/ 1653451331 h 14300"/>
              <a:gd name="T30" fmla="*/ 8864064 w 2304"/>
              <a:gd name="T31" fmla="*/ 1777649711 h 14300"/>
              <a:gd name="T32" fmla="*/ 138329531 w 2304"/>
              <a:gd name="T33" fmla="*/ 1904608076 h 14300"/>
              <a:gd name="T34" fmla="*/ 8864064 w 2304"/>
              <a:gd name="T35" fmla="*/ 2031566921 h 14300"/>
              <a:gd name="T36" fmla="*/ 138329531 w 2304"/>
              <a:gd name="T37" fmla="*/ 2147483646 h 14300"/>
              <a:gd name="T38" fmla="*/ 8864064 w 2304"/>
              <a:gd name="T39" fmla="*/ 2147483646 h 14300"/>
              <a:gd name="T40" fmla="*/ 138329531 w 2304"/>
              <a:gd name="T41" fmla="*/ 2147483646 h 14300"/>
              <a:gd name="T42" fmla="*/ 8864064 w 2304"/>
              <a:gd name="T43" fmla="*/ 2147483646 h 14300"/>
              <a:gd name="T44" fmla="*/ 129464984 w 2304"/>
              <a:gd name="T45" fmla="*/ 2147483646 h 14300"/>
              <a:gd name="T46" fmla="*/ 0 w 2304"/>
              <a:gd name="T47" fmla="*/ 2147483646 h 14300"/>
              <a:gd name="T48" fmla="*/ 129464984 w 2304"/>
              <a:gd name="T49" fmla="*/ 2147483646 h 14300"/>
              <a:gd name="T50" fmla="*/ 0 w 2304"/>
              <a:gd name="T51" fmla="*/ 2147483646 h 14300"/>
              <a:gd name="T52" fmla="*/ 129464984 w 2304"/>
              <a:gd name="T53" fmla="*/ 2147483646 h 14300"/>
              <a:gd name="T54" fmla="*/ 3498871 w 2304"/>
              <a:gd name="T55" fmla="*/ 2147483646 h 14300"/>
              <a:gd name="T56" fmla="*/ 537454869 w 2304"/>
              <a:gd name="T57" fmla="*/ 2147483646 h 14300"/>
              <a:gd name="T58" fmla="*/ 537454869 w 2304"/>
              <a:gd name="T59" fmla="*/ 0 h 14300"/>
              <a:gd name="T60" fmla="*/ 14695837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8061D68-00C2-0645-B5E8-BE1A7343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89727-6483-7540-B969-751A8728B4EC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7926BF8-A34F-6045-8D9A-C5D378E1C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48508DF5-AB63-1548-92B6-2D4E4AD7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D1D1B-0F5B-6848-A86A-204C17E8DD0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725362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A5CF-3EB7-4554-BF74-25B1837CE2B2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309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51A0C-3AB3-4041-B34A-8F3760181462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20629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EA629-A770-4B4D-8DA0-08D96DED00EC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002330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F1E4E-D08F-41E9-9779-9C5363ED5D3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50270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343BC-E0B0-46A4-A2E9-67B94AD5C9D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58733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Päivämäärän paikkamerkki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902DC-29A9-4E9E-B7AB-4F3ADE020097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29483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12193200 w 25400"/>
              <a:gd name="T1" fmla="*/ 87335 h 3411"/>
              <a:gd name="T2" fmla="*/ 11746276 w 25400"/>
              <a:gd name="T3" fmla="*/ 217131 h 3411"/>
              <a:gd name="T4" fmla="*/ 11704992 w 25400"/>
              <a:gd name="T5" fmla="*/ 217131 h 3411"/>
              <a:gd name="T6" fmla="*/ 10892272 w 25400"/>
              <a:gd name="T7" fmla="*/ 0 h 3411"/>
              <a:gd name="T8" fmla="*/ 10079552 w 25400"/>
              <a:gd name="T9" fmla="*/ 217131 h 3411"/>
              <a:gd name="T10" fmla="*/ 9266832 w 25400"/>
              <a:gd name="T11" fmla="*/ 0 h 3411"/>
              <a:gd name="T12" fmla="*/ 8454112 w 25400"/>
              <a:gd name="T13" fmla="*/ 217131 h 3411"/>
              <a:gd name="T14" fmla="*/ 7641872 w 25400"/>
              <a:gd name="T15" fmla="*/ 0 h 3411"/>
              <a:gd name="T16" fmla="*/ 6829152 w 25400"/>
              <a:gd name="T17" fmla="*/ 217131 h 3411"/>
              <a:gd name="T18" fmla="*/ 6016432 w 25400"/>
              <a:gd name="T19" fmla="*/ 0 h 3411"/>
              <a:gd name="T20" fmla="*/ 5203712 w 25400"/>
              <a:gd name="T21" fmla="*/ 217131 h 3411"/>
              <a:gd name="T22" fmla="*/ 4390992 w 25400"/>
              <a:gd name="T23" fmla="*/ 0 h 3411"/>
              <a:gd name="T24" fmla="*/ 3578272 w 25400"/>
              <a:gd name="T25" fmla="*/ 217131 h 3411"/>
              <a:gd name="T26" fmla="*/ 2765552 w 25400"/>
              <a:gd name="T27" fmla="*/ 0 h 3411"/>
              <a:gd name="T28" fmla="*/ 1952832 w 25400"/>
              <a:gd name="T29" fmla="*/ 217131 h 3411"/>
              <a:gd name="T30" fmla="*/ 1140592 w 25400"/>
              <a:gd name="T31" fmla="*/ 0 h 3411"/>
              <a:gd name="T32" fmla="*/ 327872 w 25400"/>
              <a:gd name="T33" fmla="*/ 217131 h 3411"/>
              <a:gd name="T34" fmla="*/ 0 w 25400"/>
              <a:gd name="T35" fmla="*/ 148614 h 3411"/>
              <a:gd name="T36" fmla="*/ 0 w 25400"/>
              <a:gd name="T37" fmla="*/ 1645854 h 3411"/>
              <a:gd name="T38" fmla="*/ 12193200 w 25400"/>
              <a:gd name="T39" fmla="*/ 1645854 h 3411"/>
              <a:gd name="T40" fmla="*/ 12193200 w 25400"/>
              <a:gd name="T41" fmla="*/ 87335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8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6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7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8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4C540-E132-438D-8ACF-28F5663C34A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2384390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3474385 h 7249"/>
              <a:gd name="T2" fmla="*/ 3459636 w 7208"/>
              <a:gd name="T3" fmla="*/ 3474385 h 7249"/>
              <a:gd name="T4" fmla="*/ 3459636 w 7208"/>
              <a:gd name="T5" fmla="*/ 0 h 7249"/>
              <a:gd name="T6" fmla="*/ 3210051 w 7208"/>
              <a:gd name="T7" fmla="*/ 476895 h 7249"/>
              <a:gd name="T8" fmla="*/ 3210051 w 7208"/>
              <a:gd name="T9" fmla="*/ 476895 h 7249"/>
              <a:gd name="T10" fmla="*/ 2482414 w 7208"/>
              <a:gd name="T11" fmla="*/ 898193 h 7249"/>
              <a:gd name="T12" fmla="*/ 2482414 w 7208"/>
              <a:gd name="T13" fmla="*/ 898193 h 7249"/>
              <a:gd name="T14" fmla="*/ 2060519 w 7208"/>
              <a:gd name="T15" fmla="*/ 1624319 h 7249"/>
              <a:gd name="T16" fmla="*/ 2060519 w 7208"/>
              <a:gd name="T17" fmla="*/ 1624319 h 7249"/>
              <a:gd name="T18" fmla="*/ 1333361 w 7208"/>
              <a:gd name="T19" fmla="*/ 2045617 h 7249"/>
              <a:gd name="T20" fmla="*/ 1333361 w 7208"/>
              <a:gd name="T21" fmla="*/ 2045617 h 7249"/>
              <a:gd name="T22" fmla="*/ 911466 w 7208"/>
              <a:gd name="T23" fmla="*/ 2771743 h 7249"/>
              <a:gd name="T24" fmla="*/ 911466 w 7208"/>
              <a:gd name="T25" fmla="*/ 2771743 h 7249"/>
              <a:gd name="T26" fmla="*/ 184309 w 7208"/>
              <a:gd name="T27" fmla="*/ 3193041 h 7249"/>
              <a:gd name="T28" fmla="*/ 184309 w 7208"/>
              <a:gd name="T29" fmla="*/ 3193041 h 7249"/>
              <a:gd name="T30" fmla="*/ 0 w 7208"/>
              <a:gd name="T31" fmla="*/ 347438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36"/>
          <p:cNvGrpSpPr/>
          <p:nvPr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45439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4593177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116F0-2E84-4083-AB5F-BE00D0BD50A4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41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>
            <a:extLst>
              <a:ext uri="{FF2B5EF4-FFF2-40B4-BE49-F238E27FC236}">
                <a16:creationId xmlns:a16="http://schemas.microsoft.com/office/drawing/2014/main" id="{AAC5E211-6BEE-FD4C-B8EB-17B9066CC9F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2026276670 h 14300"/>
              <a:gd name="T2" fmla="*/ 0 w 2539"/>
              <a:gd name="T3" fmla="*/ 2026276670 h 14300"/>
              <a:gd name="T4" fmla="*/ 84321314 w 2539"/>
              <a:gd name="T5" fmla="*/ 2147483646 h 14300"/>
              <a:gd name="T6" fmla="*/ 0 w 2539"/>
              <a:gd name="T7" fmla="*/ 2147483646 h 14300"/>
              <a:gd name="T8" fmla="*/ 0 w 2539"/>
              <a:gd name="T9" fmla="*/ 2147483646 h 14300"/>
              <a:gd name="T10" fmla="*/ 0 w 2539"/>
              <a:gd name="T11" fmla="*/ 2147483646 h 14300"/>
              <a:gd name="T12" fmla="*/ 84321314 w 2539"/>
              <a:gd name="T13" fmla="*/ 2147483646 h 14300"/>
              <a:gd name="T14" fmla="*/ 0 w 2539"/>
              <a:gd name="T15" fmla="*/ 2147483646 h 14300"/>
              <a:gd name="T16" fmla="*/ 0 w 2539"/>
              <a:gd name="T17" fmla="*/ 2147483646 h 14300"/>
              <a:gd name="T18" fmla="*/ 0 w 2539"/>
              <a:gd name="T19" fmla="*/ 2147483646 h 14300"/>
              <a:gd name="T20" fmla="*/ 85023995 w 2539"/>
              <a:gd name="T21" fmla="*/ 2147483646 h 14300"/>
              <a:gd name="T22" fmla="*/ 0 w 2539"/>
              <a:gd name="T23" fmla="*/ 2147483646 h 14300"/>
              <a:gd name="T24" fmla="*/ 85023995 w 2539"/>
              <a:gd name="T25" fmla="*/ 2147483646 h 14300"/>
              <a:gd name="T26" fmla="*/ 0 w 2539"/>
              <a:gd name="T27" fmla="*/ 2147483646 h 14300"/>
              <a:gd name="T28" fmla="*/ 85023995 w 2539"/>
              <a:gd name="T29" fmla="*/ 2147483646 h 14300"/>
              <a:gd name="T30" fmla="*/ 0 w 2539"/>
              <a:gd name="T31" fmla="*/ 2147483646 h 14300"/>
              <a:gd name="T32" fmla="*/ 594698061 w 2539"/>
              <a:gd name="T33" fmla="*/ 2147483646 h 14300"/>
              <a:gd name="T34" fmla="*/ 594698061 w 2539"/>
              <a:gd name="T35" fmla="*/ 0 h 14300"/>
              <a:gd name="T36" fmla="*/ 0 w 2539"/>
              <a:gd name="T37" fmla="*/ 0 h 14300"/>
              <a:gd name="T38" fmla="*/ 85023995 w 2539"/>
              <a:gd name="T39" fmla="*/ 126728646 h 14300"/>
              <a:gd name="T40" fmla="*/ 0 w 2539"/>
              <a:gd name="T41" fmla="*/ 253227094 h 14300"/>
              <a:gd name="T42" fmla="*/ 85023995 w 2539"/>
              <a:gd name="T43" fmla="*/ 379725542 h 14300"/>
              <a:gd name="T44" fmla="*/ 0 w 2539"/>
              <a:gd name="T45" fmla="*/ 506454188 h 14300"/>
              <a:gd name="T46" fmla="*/ 85023995 w 2539"/>
              <a:gd name="T47" fmla="*/ 632952636 h 14300"/>
              <a:gd name="T48" fmla="*/ 0 w 2539"/>
              <a:gd name="T49" fmla="*/ 759681282 h 14300"/>
              <a:gd name="T50" fmla="*/ 85023995 w 2539"/>
              <a:gd name="T51" fmla="*/ 886179730 h 14300"/>
              <a:gd name="T52" fmla="*/ 0 w 2539"/>
              <a:gd name="T53" fmla="*/ 1012908376 h 14300"/>
              <a:gd name="T54" fmla="*/ 85023995 w 2539"/>
              <a:gd name="T55" fmla="*/ 1139406824 h 14300"/>
              <a:gd name="T56" fmla="*/ 0 w 2539"/>
              <a:gd name="T57" fmla="*/ 1266135470 h 14300"/>
              <a:gd name="T58" fmla="*/ 85023995 w 2539"/>
              <a:gd name="T59" fmla="*/ 1392633918 h 14300"/>
              <a:gd name="T60" fmla="*/ 0 w 2539"/>
              <a:gd name="T61" fmla="*/ 1519362564 h 14300"/>
              <a:gd name="T62" fmla="*/ 85023995 w 2539"/>
              <a:gd name="T63" fmla="*/ 1645861012 h 14300"/>
              <a:gd name="T64" fmla="*/ 0 w 2539"/>
              <a:gd name="T65" fmla="*/ 1772359939 h 14300"/>
              <a:gd name="T66" fmla="*/ 85023995 w 2539"/>
              <a:gd name="T67" fmla="*/ 1899088585 h 14300"/>
              <a:gd name="T68" fmla="*/ 0 w 2539"/>
              <a:gd name="T69" fmla="*/ 2025587033 h 14300"/>
              <a:gd name="T70" fmla="*/ 0 w 2539"/>
              <a:gd name="T71" fmla="*/ 2026276670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0A566105-9149-3D40-B0F0-3B357007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B91FC-4EA7-2046-B8CA-A77208F1FCB8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8436F6DD-802E-C14D-B7F0-1160ACFB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3D17B6D-02CC-D044-BE4F-A058BFF6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F5B31-2932-9445-88BA-1325345EA6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375047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0AF9A-A1C3-4355-9C7E-3B05715161A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354533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2504148 w 19559"/>
              <a:gd name="T1" fmla="*/ 6858000 h 14300"/>
              <a:gd name="T2" fmla="*/ 2712107 w 19559"/>
              <a:gd name="T3" fmla="*/ 6505508 h 14300"/>
              <a:gd name="T4" fmla="*/ 3439722 w 19559"/>
              <a:gd name="T5" fmla="*/ 6083957 h 14300"/>
              <a:gd name="T6" fmla="*/ 3861883 w 19559"/>
              <a:gd name="T7" fmla="*/ 5357393 h 14300"/>
              <a:gd name="T8" fmla="*/ 4589498 w 19559"/>
              <a:gd name="T9" fmla="*/ 4935842 h 14300"/>
              <a:gd name="T10" fmla="*/ 5011659 w 19559"/>
              <a:gd name="T11" fmla="*/ 4209277 h 14300"/>
              <a:gd name="T12" fmla="*/ 5739754 w 19559"/>
              <a:gd name="T13" fmla="*/ 3787726 h 14300"/>
              <a:gd name="T14" fmla="*/ 6161915 w 19559"/>
              <a:gd name="T15" fmla="*/ 3060682 h 14300"/>
              <a:gd name="T16" fmla="*/ 6889530 w 19559"/>
              <a:gd name="T17" fmla="*/ 2639131 h 14300"/>
              <a:gd name="T18" fmla="*/ 7311690 w 19559"/>
              <a:gd name="T19" fmla="*/ 1912567 h 14300"/>
              <a:gd name="T20" fmla="*/ 8039305 w 19559"/>
              <a:gd name="T21" fmla="*/ 1491016 h 14300"/>
              <a:gd name="T22" fmla="*/ 8461466 w 19559"/>
              <a:gd name="T23" fmla="*/ 764451 h 14300"/>
              <a:gd name="T24" fmla="*/ 9188601 w 19559"/>
              <a:gd name="T25" fmla="*/ 343380 h 14300"/>
              <a:gd name="T26" fmla="*/ 9393678 w 19559"/>
              <a:gd name="T27" fmla="*/ 0 h 14300"/>
              <a:gd name="T28" fmla="*/ 0 w 19559"/>
              <a:gd name="T29" fmla="*/ 0 h 14300"/>
              <a:gd name="T30" fmla="*/ 0 w 19559"/>
              <a:gd name="T31" fmla="*/ 6858000 h 14300"/>
              <a:gd name="T32" fmla="*/ 2504148 w 19559"/>
              <a:gd name="T33" fmla="*/ 685800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9372861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5313600 w 25400"/>
              <a:gd name="T1" fmla="*/ 6858000 h 14300"/>
              <a:gd name="T2" fmla="*/ 5521440 w 25400"/>
              <a:gd name="T3" fmla="*/ 6505508 h 14300"/>
              <a:gd name="T4" fmla="*/ 6248640 w 25400"/>
              <a:gd name="T5" fmla="*/ 6083957 h 14300"/>
              <a:gd name="T6" fmla="*/ 6670560 w 25400"/>
              <a:gd name="T7" fmla="*/ 5357393 h 14300"/>
              <a:gd name="T8" fmla="*/ 7397760 w 25400"/>
              <a:gd name="T9" fmla="*/ 4935842 h 14300"/>
              <a:gd name="T10" fmla="*/ 7819680 w 25400"/>
              <a:gd name="T11" fmla="*/ 4209277 h 14300"/>
              <a:gd name="T12" fmla="*/ 8547360 w 25400"/>
              <a:gd name="T13" fmla="*/ 3787726 h 14300"/>
              <a:gd name="T14" fmla="*/ 8969280 w 25400"/>
              <a:gd name="T15" fmla="*/ 3060682 h 14300"/>
              <a:gd name="T16" fmla="*/ 9696480 w 25400"/>
              <a:gd name="T17" fmla="*/ 2639131 h 14300"/>
              <a:gd name="T18" fmla="*/ 10118400 w 25400"/>
              <a:gd name="T19" fmla="*/ 1912567 h 14300"/>
              <a:gd name="T20" fmla="*/ 10845600 w 25400"/>
              <a:gd name="T21" fmla="*/ 1491016 h 14300"/>
              <a:gd name="T22" fmla="*/ 11267520 w 25400"/>
              <a:gd name="T23" fmla="*/ 764451 h 14300"/>
              <a:gd name="T24" fmla="*/ 11994240 w 25400"/>
              <a:gd name="T25" fmla="*/ 343380 h 14300"/>
              <a:gd name="T26" fmla="*/ 12192000 w 25400"/>
              <a:gd name="T27" fmla="*/ 23020 h 14300"/>
              <a:gd name="T28" fmla="*/ 12192000 w 25400"/>
              <a:gd name="T29" fmla="*/ 0 h 14300"/>
              <a:gd name="T30" fmla="*/ 0 w 25400"/>
              <a:gd name="T31" fmla="*/ 0 h 14300"/>
              <a:gd name="T32" fmla="*/ 0 w 25400"/>
              <a:gd name="T33" fmla="*/ 6858000 h 14300"/>
              <a:gd name="T34" fmla="*/ 5313600 w 25400"/>
              <a:gd name="T35" fmla="*/ 6858000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89005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3079742 h 8063"/>
              <a:gd name="T2" fmla="*/ 1219200 w 25400"/>
              <a:gd name="T3" fmla="*/ 3888500 h 8063"/>
              <a:gd name="T4" fmla="*/ 2438400 w 25400"/>
              <a:gd name="T5" fmla="*/ 3079742 h 8063"/>
              <a:gd name="T6" fmla="*/ 3657600 w 25400"/>
              <a:gd name="T7" fmla="*/ 3888500 h 8063"/>
              <a:gd name="T8" fmla="*/ 4876800 w 25400"/>
              <a:gd name="T9" fmla="*/ 3079742 h 8063"/>
              <a:gd name="T10" fmla="*/ 6096000 w 25400"/>
              <a:gd name="T11" fmla="*/ 3888500 h 8063"/>
              <a:gd name="T12" fmla="*/ 7315200 w 25400"/>
              <a:gd name="T13" fmla="*/ 3079742 h 8063"/>
              <a:gd name="T14" fmla="*/ 8534400 w 25400"/>
              <a:gd name="T15" fmla="*/ 3888500 h 8063"/>
              <a:gd name="T16" fmla="*/ 9753600 w 25400"/>
              <a:gd name="T17" fmla="*/ 3079742 h 8063"/>
              <a:gd name="T18" fmla="*/ 10972800 w 25400"/>
              <a:gd name="T19" fmla="*/ 3888500 h 8063"/>
              <a:gd name="T20" fmla="*/ 12192000 w 25400"/>
              <a:gd name="T21" fmla="*/ 3079742 h 8063"/>
              <a:gd name="T22" fmla="*/ 12192000 w 25400"/>
              <a:gd name="T23" fmla="*/ 0 h 8063"/>
              <a:gd name="T24" fmla="*/ 0 w 25400"/>
              <a:gd name="T25" fmla="*/ 0 h 8063"/>
              <a:gd name="T26" fmla="*/ 0 w 25400"/>
              <a:gd name="T27" fmla="*/ 3079742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173182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4766642 h 11590"/>
              <a:gd name="T2" fmla="*/ 1219320 w 25400"/>
              <a:gd name="T3" fmla="*/ 5572461 h 11590"/>
              <a:gd name="T4" fmla="*/ 2438640 w 25400"/>
              <a:gd name="T5" fmla="*/ 4766642 h 11590"/>
              <a:gd name="T6" fmla="*/ 3657960 w 25400"/>
              <a:gd name="T7" fmla="*/ 5572461 h 11590"/>
              <a:gd name="T8" fmla="*/ 4877280 w 25400"/>
              <a:gd name="T9" fmla="*/ 4766642 h 11590"/>
              <a:gd name="T10" fmla="*/ 6096600 w 25400"/>
              <a:gd name="T11" fmla="*/ 5572461 h 11590"/>
              <a:gd name="T12" fmla="*/ 7315920 w 25400"/>
              <a:gd name="T13" fmla="*/ 4766642 h 11590"/>
              <a:gd name="T14" fmla="*/ 8535240 w 25400"/>
              <a:gd name="T15" fmla="*/ 5572461 h 11590"/>
              <a:gd name="T16" fmla="*/ 9754560 w 25400"/>
              <a:gd name="T17" fmla="*/ 4766642 h 11590"/>
              <a:gd name="T18" fmla="*/ 10973880 w 25400"/>
              <a:gd name="T19" fmla="*/ 5572461 h 11590"/>
              <a:gd name="T20" fmla="*/ 12193200 w 25400"/>
              <a:gd name="T21" fmla="*/ 4766642 h 11590"/>
              <a:gd name="T22" fmla="*/ 12193200 w 25400"/>
              <a:gd name="T23" fmla="*/ 0 h 11590"/>
              <a:gd name="T24" fmla="*/ 0 w 25400"/>
              <a:gd name="T25" fmla="*/ 0 h 11590"/>
              <a:gd name="T26" fmla="*/ 0 w 25400"/>
              <a:gd name="T27" fmla="*/ 4766642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412449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7305472 w 15203"/>
              <a:gd name="T1" fmla="*/ 6858000 h 14300"/>
              <a:gd name="T2" fmla="*/ 6736046 w 15203"/>
              <a:gd name="T3" fmla="*/ 6003388 h 14300"/>
              <a:gd name="T4" fmla="*/ 7305472 w 15203"/>
              <a:gd name="T5" fmla="*/ 5142061 h 14300"/>
              <a:gd name="T6" fmla="*/ 6736046 w 15203"/>
              <a:gd name="T7" fmla="*/ 4280735 h 14300"/>
              <a:gd name="T8" fmla="*/ 7305472 w 15203"/>
              <a:gd name="T9" fmla="*/ 3419888 h 14300"/>
              <a:gd name="T10" fmla="*/ 6736046 w 15203"/>
              <a:gd name="T11" fmla="*/ 2558562 h 14300"/>
              <a:gd name="T12" fmla="*/ 7305472 w 15203"/>
              <a:gd name="T13" fmla="*/ 1697715 h 14300"/>
              <a:gd name="T14" fmla="*/ 6736046 w 15203"/>
              <a:gd name="T15" fmla="*/ 836388 h 14300"/>
              <a:gd name="T16" fmla="*/ 7304991 w 15203"/>
              <a:gd name="T17" fmla="*/ 0 h 14300"/>
              <a:gd name="T18" fmla="*/ 0 w 15203"/>
              <a:gd name="T19" fmla="*/ 0 h 14300"/>
              <a:gd name="T20" fmla="*/ 0 w 15203"/>
              <a:gd name="T21" fmla="*/ 1568708 h 14300"/>
              <a:gd name="T22" fmla="*/ 0 w 15203"/>
              <a:gd name="T23" fmla="*/ 6858000 h 14300"/>
              <a:gd name="T24" fmla="*/ 7305472 w 15203"/>
              <a:gd name="T25" fmla="*/ 6858000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1344401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6858000 h 14300"/>
              <a:gd name="T4" fmla="*/ 9678540 w 20142"/>
              <a:gd name="T5" fmla="*/ 6858000 h 14300"/>
              <a:gd name="T6" fmla="*/ 9109582 w 20142"/>
              <a:gd name="T7" fmla="*/ 6003388 h 14300"/>
              <a:gd name="T8" fmla="*/ 9679021 w 20142"/>
              <a:gd name="T9" fmla="*/ 5142061 h 14300"/>
              <a:gd name="T10" fmla="*/ 9109582 w 20142"/>
              <a:gd name="T11" fmla="*/ 4280735 h 14300"/>
              <a:gd name="T12" fmla="*/ 9679021 w 20142"/>
              <a:gd name="T13" fmla="*/ 3419888 h 14300"/>
              <a:gd name="T14" fmla="*/ 9109582 w 20142"/>
              <a:gd name="T15" fmla="*/ 2558562 h 14300"/>
              <a:gd name="T16" fmla="*/ 9679021 w 20142"/>
              <a:gd name="T17" fmla="*/ 1697715 h 14300"/>
              <a:gd name="T18" fmla="*/ 9109582 w 20142"/>
              <a:gd name="T19" fmla="*/ 836388 h 14300"/>
              <a:gd name="T20" fmla="*/ 9678540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8522540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6858000 h 14293"/>
              <a:gd name="T2" fmla="*/ 2725435 w 20470"/>
              <a:gd name="T3" fmla="*/ 6858000 h 14293"/>
              <a:gd name="T4" fmla="*/ 2544187 w 20470"/>
              <a:gd name="T5" fmla="*/ 6485663 h 14293"/>
              <a:gd name="T6" fmla="*/ 2623782 w 20470"/>
              <a:gd name="T7" fmla="*/ 6066305 h 14293"/>
              <a:gd name="T8" fmla="*/ 3042379 w 20470"/>
              <a:gd name="T9" fmla="*/ 5987135 h 14293"/>
              <a:gd name="T10" fmla="*/ 3796141 w 20470"/>
              <a:gd name="T11" fmla="*/ 6355154 h 14293"/>
              <a:gd name="T12" fmla="*/ 4196038 w 20470"/>
              <a:gd name="T13" fmla="*/ 6269746 h 14293"/>
              <a:gd name="T14" fmla="*/ 4277552 w 20470"/>
              <a:gd name="T15" fmla="*/ 5859025 h 14293"/>
              <a:gd name="T16" fmla="*/ 3914576 w 20470"/>
              <a:gd name="T17" fmla="*/ 5114351 h 14293"/>
              <a:gd name="T18" fmla="*/ 3994172 w 20470"/>
              <a:gd name="T19" fmla="*/ 4694993 h 14293"/>
              <a:gd name="T20" fmla="*/ 4412768 w 20470"/>
              <a:gd name="T21" fmla="*/ 4615823 h 14293"/>
              <a:gd name="T22" fmla="*/ 5166530 w 20470"/>
              <a:gd name="T23" fmla="*/ 4983841 h 14293"/>
              <a:gd name="T24" fmla="*/ 5566427 w 20470"/>
              <a:gd name="T25" fmla="*/ 4898434 h 14293"/>
              <a:gd name="T26" fmla="*/ 5648420 w 20470"/>
              <a:gd name="T27" fmla="*/ 4487712 h 14293"/>
              <a:gd name="T28" fmla="*/ 5284965 w 20470"/>
              <a:gd name="T29" fmla="*/ 3743039 h 14293"/>
              <a:gd name="T30" fmla="*/ 5364561 w 20470"/>
              <a:gd name="T31" fmla="*/ 3323681 h 14293"/>
              <a:gd name="T32" fmla="*/ 5783158 w 20470"/>
              <a:gd name="T33" fmla="*/ 3244511 h 14293"/>
              <a:gd name="T34" fmla="*/ 6535961 w 20470"/>
              <a:gd name="T35" fmla="*/ 3613969 h 14293"/>
              <a:gd name="T36" fmla="*/ 6934419 w 20470"/>
              <a:gd name="T37" fmla="*/ 3530001 h 14293"/>
              <a:gd name="T38" fmla="*/ 7015932 w 20470"/>
              <a:gd name="T39" fmla="*/ 3118799 h 14293"/>
              <a:gd name="T40" fmla="*/ 6652957 w 20470"/>
              <a:gd name="T41" fmla="*/ 2374126 h 14293"/>
              <a:gd name="T42" fmla="*/ 6732073 w 20470"/>
              <a:gd name="T43" fmla="*/ 1955247 h 14293"/>
              <a:gd name="T44" fmla="*/ 7150670 w 20470"/>
              <a:gd name="T45" fmla="*/ 1876078 h 14293"/>
              <a:gd name="T46" fmla="*/ 7904911 w 20470"/>
              <a:gd name="T47" fmla="*/ 2243616 h 14293"/>
              <a:gd name="T48" fmla="*/ 8304808 w 20470"/>
              <a:gd name="T49" fmla="*/ 2158689 h 14293"/>
              <a:gd name="T50" fmla="*/ 8386322 w 20470"/>
              <a:gd name="T51" fmla="*/ 1747487 h 14293"/>
              <a:gd name="T52" fmla="*/ 8023346 w 20470"/>
              <a:gd name="T53" fmla="*/ 1002814 h 14293"/>
              <a:gd name="T54" fmla="*/ 8102942 w 20470"/>
              <a:gd name="T55" fmla="*/ 583935 h 14293"/>
              <a:gd name="T56" fmla="*/ 8521539 w 20470"/>
              <a:gd name="T57" fmla="*/ 504286 h 14293"/>
              <a:gd name="T58" fmla="*/ 9275780 w 20470"/>
              <a:gd name="T59" fmla="*/ 872304 h 14293"/>
              <a:gd name="T60" fmla="*/ 9675677 w 20470"/>
              <a:gd name="T61" fmla="*/ 786417 h 14293"/>
              <a:gd name="T62" fmla="*/ 9757190 w 20470"/>
              <a:gd name="T63" fmla="*/ 375695 h 14293"/>
              <a:gd name="T64" fmla="*/ 9574024 w 20470"/>
              <a:gd name="T65" fmla="*/ 0 h 14293"/>
              <a:gd name="T66" fmla="*/ 0 w 20470"/>
              <a:gd name="T67" fmla="*/ 0 h 14293"/>
              <a:gd name="T68" fmla="*/ 0 w 20470"/>
              <a:gd name="T69" fmla="*/ 6858000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653132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6858000 h 14293"/>
              <a:gd name="T2" fmla="*/ 5607912 w 25400"/>
              <a:gd name="T3" fmla="*/ 6858000 h 14293"/>
              <a:gd name="T4" fmla="*/ 5425974 w 25400"/>
              <a:gd name="T5" fmla="*/ 6485663 h 14293"/>
              <a:gd name="T6" fmla="*/ 5505662 w 25400"/>
              <a:gd name="T7" fmla="*/ 6066305 h 14293"/>
              <a:gd name="T8" fmla="*/ 5924743 w 25400"/>
              <a:gd name="T9" fmla="*/ 5987135 h 14293"/>
              <a:gd name="T10" fmla="*/ 6679377 w 25400"/>
              <a:gd name="T11" fmla="*/ 6355154 h 14293"/>
              <a:gd name="T12" fmla="*/ 7079737 w 25400"/>
              <a:gd name="T13" fmla="*/ 6269746 h 14293"/>
              <a:gd name="T14" fmla="*/ 7161825 w 25400"/>
              <a:gd name="T15" fmla="*/ 5859025 h 14293"/>
              <a:gd name="T16" fmla="*/ 6797949 w 25400"/>
              <a:gd name="T17" fmla="*/ 5114351 h 14293"/>
              <a:gd name="T18" fmla="*/ 6877637 w 25400"/>
              <a:gd name="T19" fmla="*/ 4694993 h 14293"/>
              <a:gd name="T20" fmla="*/ 7296718 w 25400"/>
              <a:gd name="T21" fmla="*/ 4615823 h 14293"/>
              <a:gd name="T22" fmla="*/ 8051832 w 25400"/>
              <a:gd name="T23" fmla="*/ 4983841 h 14293"/>
              <a:gd name="T24" fmla="*/ 8452192 w 25400"/>
              <a:gd name="T25" fmla="*/ 4898434 h 14293"/>
              <a:gd name="T26" fmla="*/ 8533800 w 25400"/>
              <a:gd name="T27" fmla="*/ 4487712 h 14293"/>
              <a:gd name="T28" fmla="*/ 8170404 w 25400"/>
              <a:gd name="T29" fmla="*/ 3743039 h 14293"/>
              <a:gd name="T30" fmla="*/ 8249612 w 25400"/>
              <a:gd name="T31" fmla="*/ 3323681 h 14293"/>
              <a:gd name="T32" fmla="*/ 8668693 w 25400"/>
              <a:gd name="T33" fmla="*/ 3244511 h 14293"/>
              <a:gd name="T34" fmla="*/ 9422367 w 25400"/>
              <a:gd name="T35" fmla="*/ 3613969 h 14293"/>
              <a:gd name="T36" fmla="*/ 9821287 w 25400"/>
              <a:gd name="T37" fmla="*/ 3530001 h 14293"/>
              <a:gd name="T38" fmla="*/ 9902895 w 25400"/>
              <a:gd name="T39" fmla="*/ 3118799 h 14293"/>
              <a:gd name="T40" fmla="*/ 9539499 w 25400"/>
              <a:gd name="T41" fmla="*/ 2374126 h 14293"/>
              <a:gd name="T42" fmla="*/ 9619187 w 25400"/>
              <a:gd name="T43" fmla="*/ 1955247 h 14293"/>
              <a:gd name="T44" fmla="*/ 10038268 w 25400"/>
              <a:gd name="T45" fmla="*/ 1876078 h 14293"/>
              <a:gd name="T46" fmla="*/ 10792902 w 25400"/>
              <a:gd name="T47" fmla="*/ 2243616 h 14293"/>
              <a:gd name="T48" fmla="*/ 11193262 w 25400"/>
              <a:gd name="T49" fmla="*/ 2158689 h 14293"/>
              <a:gd name="T50" fmla="*/ 11274870 w 25400"/>
              <a:gd name="T51" fmla="*/ 1747487 h 14293"/>
              <a:gd name="T52" fmla="*/ 10911474 w 25400"/>
              <a:gd name="T53" fmla="*/ 1002814 h 14293"/>
              <a:gd name="T54" fmla="*/ 10991162 w 25400"/>
              <a:gd name="T55" fmla="*/ 583935 h 14293"/>
              <a:gd name="T56" fmla="*/ 11410243 w 25400"/>
              <a:gd name="T57" fmla="*/ 504286 h 14293"/>
              <a:gd name="T58" fmla="*/ 12165357 w 25400"/>
              <a:gd name="T59" fmla="*/ 872304 h 14293"/>
              <a:gd name="T60" fmla="*/ 12193200 w 25400"/>
              <a:gd name="T61" fmla="*/ 881421 h 14293"/>
              <a:gd name="T62" fmla="*/ 12193200 w 25400"/>
              <a:gd name="T63" fmla="*/ 0 h 14293"/>
              <a:gd name="T64" fmla="*/ 0 w 25400"/>
              <a:gd name="T65" fmla="*/ 0 h 14293"/>
              <a:gd name="T66" fmla="*/ 0 w 25400"/>
              <a:gd name="T67" fmla="*/ 6858000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215480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12981 w 20233"/>
              <a:gd name="T1" fmla="*/ 6251 h 14300"/>
              <a:gd name="T2" fmla="*/ 12981 w 20233"/>
              <a:gd name="T3" fmla="*/ 6876000 h 14300"/>
              <a:gd name="T4" fmla="*/ 3610270 w 20233"/>
              <a:gd name="T5" fmla="*/ 6876000 h 14300"/>
              <a:gd name="T6" fmla="*/ 3608347 w 20233"/>
              <a:gd name="T7" fmla="*/ 6056169 h 14300"/>
              <a:gd name="T8" fmla="*/ 4484350 w 20233"/>
              <a:gd name="T9" fmla="*/ 6058573 h 14300"/>
              <a:gd name="T10" fmla="*/ 4481946 w 20233"/>
              <a:gd name="T11" fmla="*/ 5182004 h 14300"/>
              <a:gd name="T12" fmla="*/ 5358431 w 20233"/>
              <a:gd name="T13" fmla="*/ 5184408 h 14300"/>
              <a:gd name="T14" fmla="*/ 5356027 w 20233"/>
              <a:gd name="T15" fmla="*/ 4368424 h 14300"/>
              <a:gd name="T16" fmla="*/ 6232031 w 20233"/>
              <a:gd name="T17" fmla="*/ 4370828 h 14300"/>
              <a:gd name="T18" fmla="*/ 6229627 w 20233"/>
              <a:gd name="T19" fmla="*/ 3494258 h 14300"/>
              <a:gd name="T20" fmla="*/ 7106111 w 20233"/>
              <a:gd name="T21" fmla="*/ 3496662 h 14300"/>
              <a:gd name="T22" fmla="*/ 7103707 w 20233"/>
              <a:gd name="T23" fmla="*/ 2620573 h 14300"/>
              <a:gd name="T24" fmla="*/ 7980192 w 20233"/>
              <a:gd name="T25" fmla="*/ 2622978 h 14300"/>
              <a:gd name="T26" fmla="*/ 7977788 w 20233"/>
              <a:gd name="T27" fmla="*/ 1746408 h 14300"/>
              <a:gd name="T28" fmla="*/ 8853791 w 20233"/>
              <a:gd name="T29" fmla="*/ 1748812 h 14300"/>
              <a:gd name="T30" fmla="*/ 8851388 w 20233"/>
              <a:gd name="T31" fmla="*/ 872723 h 14300"/>
              <a:gd name="T32" fmla="*/ 9727872 w 20233"/>
              <a:gd name="T33" fmla="*/ 875127 h 14300"/>
              <a:gd name="T34" fmla="*/ 9725468 w 20233"/>
              <a:gd name="T35" fmla="*/ 0 h 14300"/>
              <a:gd name="T36" fmla="*/ 12981 w 20233"/>
              <a:gd name="T37" fmla="*/ 625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146247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B5F1144-9BAE-994D-AD19-B5E62736DE74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7820038 h 14300"/>
              <a:gd name="T2" fmla="*/ 102773476 w 2700"/>
              <a:gd name="T3" fmla="*/ 69229352 h 14300"/>
              <a:gd name="T4" fmla="*/ 102773476 w 2700"/>
              <a:gd name="T5" fmla="*/ 139378539 h 14300"/>
              <a:gd name="T6" fmla="*/ 0 w 2700"/>
              <a:gd name="T7" fmla="*/ 200787853 h 14300"/>
              <a:gd name="T8" fmla="*/ 102773476 w 2700"/>
              <a:gd name="T9" fmla="*/ 262197166 h 14300"/>
              <a:gd name="T10" fmla="*/ 102773476 w 2700"/>
              <a:gd name="T11" fmla="*/ 332346353 h 14300"/>
              <a:gd name="T12" fmla="*/ 0 w 2700"/>
              <a:gd name="T13" fmla="*/ 393295749 h 14300"/>
              <a:gd name="T14" fmla="*/ 102773476 w 2700"/>
              <a:gd name="T15" fmla="*/ 454704583 h 14300"/>
              <a:gd name="T16" fmla="*/ 102773476 w 2700"/>
              <a:gd name="T17" fmla="*/ 524854250 h 14300"/>
              <a:gd name="T18" fmla="*/ 0 w 2700"/>
              <a:gd name="T19" fmla="*/ 586033365 h 14300"/>
              <a:gd name="T20" fmla="*/ 102773476 w 2700"/>
              <a:gd name="T21" fmla="*/ 647442678 h 14300"/>
              <a:gd name="T22" fmla="*/ 102773476 w 2700"/>
              <a:gd name="T23" fmla="*/ 717591866 h 14300"/>
              <a:gd name="T24" fmla="*/ 0 w 2700"/>
              <a:gd name="T25" fmla="*/ 779001179 h 14300"/>
              <a:gd name="T26" fmla="*/ 102773476 w 2700"/>
              <a:gd name="T27" fmla="*/ 840410493 h 14300"/>
              <a:gd name="T28" fmla="*/ 102773476 w 2700"/>
              <a:gd name="T29" fmla="*/ 910559680 h 14300"/>
              <a:gd name="T30" fmla="*/ 0 w 2700"/>
              <a:gd name="T31" fmla="*/ 971968993 h 14300"/>
              <a:gd name="T32" fmla="*/ 102773476 w 2700"/>
              <a:gd name="T33" fmla="*/ 1033378307 h 14300"/>
              <a:gd name="T34" fmla="*/ 102773476 w 2700"/>
              <a:gd name="T35" fmla="*/ 1103527494 h 14300"/>
              <a:gd name="T36" fmla="*/ 0 w 2700"/>
              <a:gd name="T37" fmla="*/ 1165166527 h 14300"/>
              <a:gd name="T38" fmla="*/ 102773476 w 2700"/>
              <a:gd name="T39" fmla="*/ 1226575840 h 14300"/>
              <a:gd name="T40" fmla="*/ 102773476 w 2700"/>
              <a:gd name="T41" fmla="*/ 1296725027 h 14300"/>
              <a:gd name="T42" fmla="*/ 0 w 2700"/>
              <a:gd name="T43" fmla="*/ 1357904622 h 14300"/>
              <a:gd name="T44" fmla="*/ 102773476 w 2700"/>
              <a:gd name="T45" fmla="*/ 1419543655 h 14300"/>
              <a:gd name="T46" fmla="*/ 102773476 w 2700"/>
              <a:gd name="T47" fmla="*/ 1489463123 h 14300"/>
              <a:gd name="T48" fmla="*/ 0 w 2700"/>
              <a:gd name="T49" fmla="*/ 1550412519 h 14300"/>
              <a:gd name="T50" fmla="*/ 102773476 w 2700"/>
              <a:gd name="T51" fmla="*/ 1611821832 h 14300"/>
              <a:gd name="T52" fmla="*/ 102773476 w 2700"/>
              <a:gd name="T53" fmla="*/ 1681971019 h 14300"/>
              <a:gd name="T54" fmla="*/ 0 w 2700"/>
              <a:gd name="T55" fmla="*/ 1743380333 h 14300"/>
              <a:gd name="T56" fmla="*/ 102773476 w 2700"/>
              <a:gd name="T57" fmla="*/ 1804789646 h 14300"/>
              <a:gd name="T58" fmla="*/ 102773476 w 2700"/>
              <a:gd name="T59" fmla="*/ 1874938834 h 14300"/>
              <a:gd name="T60" fmla="*/ 0 w 2700"/>
              <a:gd name="T61" fmla="*/ 1936348147 h 14300"/>
              <a:gd name="T62" fmla="*/ 102773476 w 2700"/>
              <a:gd name="T63" fmla="*/ 1997757461 h 14300"/>
              <a:gd name="T64" fmla="*/ 102773476 w 2700"/>
              <a:gd name="T65" fmla="*/ 2067906648 h 14300"/>
              <a:gd name="T66" fmla="*/ 0 w 2700"/>
              <a:gd name="T67" fmla="*/ 2129085763 h 14300"/>
              <a:gd name="T68" fmla="*/ 102773476 w 2700"/>
              <a:gd name="T69" fmla="*/ 2147483646 h 14300"/>
              <a:gd name="T70" fmla="*/ 126831460 w 2700"/>
              <a:gd name="T71" fmla="*/ 2147483646 h 14300"/>
              <a:gd name="T72" fmla="*/ 21489215 w 2700"/>
              <a:gd name="T73" fmla="*/ 2147483646 h 14300"/>
              <a:gd name="T74" fmla="*/ 23591111 w 2700"/>
              <a:gd name="T75" fmla="*/ 2147483646 h 14300"/>
              <a:gd name="T76" fmla="*/ 126831460 w 2700"/>
              <a:gd name="T77" fmla="*/ 2147483646 h 14300"/>
              <a:gd name="T78" fmla="*/ 22423445 w 2700"/>
              <a:gd name="T79" fmla="*/ 2147483646 h 14300"/>
              <a:gd name="T80" fmla="*/ 23591111 w 2700"/>
              <a:gd name="T81" fmla="*/ 2147483646 h 14300"/>
              <a:gd name="T82" fmla="*/ 126831460 w 2700"/>
              <a:gd name="T83" fmla="*/ 2147483646 h 14300"/>
              <a:gd name="T84" fmla="*/ 22423445 w 2700"/>
              <a:gd name="T85" fmla="*/ 2147483646 h 14300"/>
              <a:gd name="T86" fmla="*/ 23591111 w 2700"/>
              <a:gd name="T87" fmla="*/ 2147483646 h 14300"/>
              <a:gd name="T88" fmla="*/ 126831460 w 2700"/>
              <a:gd name="T89" fmla="*/ 2147483646 h 14300"/>
              <a:gd name="T90" fmla="*/ 22423445 w 2700"/>
              <a:gd name="T91" fmla="*/ 2147483646 h 14300"/>
              <a:gd name="T92" fmla="*/ 23591111 w 2700"/>
              <a:gd name="T93" fmla="*/ 2147483646 h 14300"/>
              <a:gd name="T94" fmla="*/ 126831460 w 2700"/>
              <a:gd name="T95" fmla="*/ 2147483646 h 14300"/>
              <a:gd name="T96" fmla="*/ 22423445 w 2700"/>
              <a:gd name="T97" fmla="*/ 2147483646 h 14300"/>
              <a:gd name="T98" fmla="*/ 23591111 w 2700"/>
              <a:gd name="T99" fmla="*/ 2147483646 h 14300"/>
              <a:gd name="T100" fmla="*/ 126831460 w 2700"/>
              <a:gd name="T101" fmla="*/ 2147483646 h 14300"/>
              <a:gd name="T102" fmla="*/ 22423445 w 2700"/>
              <a:gd name="T103" fmla="*/ 2147483646 h 14300"/>
              <a:gd name="T104" fmla="*/ 630654787 w 2700"/>
              <a:gd name="T105" fmla="*/ 2147483646 h 14300"/>
              <a:gd name="T106" fmla="*/ 700793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78097F4C-6F0F-FB49-8272-39F3855D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CDEE2-F82A-C94A-BD77-C0A4A66A33D7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A4775DF1-4138-E64C-9D04-527531030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77A65C74-26CE-9B47-8F86-229E9C82A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684B0-CDAE-8C48-8F42-43DB05ACEE0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475312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6858000 h 14300"/>
              <a:gd name="T4" fmla="*/ 6962125 w 25400"/>
              <a:gd name="T5" fmla="*/ 6858000 h 14300"/>
              <a:gd name="T6" fmla="*/ 6959725 w 25400"/>
              <a:gd name="T7" fmla="*/ 6040315 h 14300"/>
              <a:gd name="T8" fmla="*/ 7834851 w 25400"/>
              <a:gd name="T9" fmla="*/ 6042713 h 14300"/>
              <a:gd name="T10" fmla="*/ 7832451 w 25400"/>
              <a:gd name="T11" fmla="*/ 5168438 h 14300"/>
              <a:gd name="T12" fmla="*/ 8707097 w 25400"/>
              <a:gd name="T13" fmla="*/ 5170836 h 14300"/>
              <a:gd name="T14" fmla="*/ 8704697 w 25400"/>
              <a:gd name="T15" fmla="*/ 4356988 h 14300"/>
              <a:gd name="T16" fmla="*/ 9579823 w 25400"/>
              <a:gd name="T17" fmla="*/ 4359386 h 14300"/>
              <a:gd name="T18" fmla="*/ 9577423 w 25400"/>
              <a:gd name="T19" fmla="*/ 3485111 h 14300"/>
              <a:gd name="T20" fmla="*/ 10452069 w 25400"/>
              <a:gd name="T21" fmla="*/ 3487509 h 14300"/>
              <a:gd name="T22" fmla="*/ 10449668 w 25400"/>
              <a:gd name="T23" fmla="*/ 2613713 h 14300"/>
              <a:gd name="T24" fmla="*/ 11324795 w 25400"/>
              <a:gd name="T25" fmla="*/ 2616111 h 14300"/>
              <a:gd name="T26" fmla="*/ 11322394 w 25400"/>
              <a:gd name="T27" fmla="*/ 1741836 h 14300"/>
              <a:gd name="T28" fmla="*/ 12193200 w 25400"/>
              <a:gd name="T29" fmla="*/ 1744234 h 14300"/>
              <a:gd name="T30" fmla="*/ 12193200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4780719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2990850"/>
          </a:xfrm>
          <a:prstGeom prst="rect">
            <a:avLst/>
          </a:prstGeom>
        </p:spPr>
        <p:txBody>
          <a:bodyPr vert="horz" anchor="t"/>
          <a:lstStyle>
            <a:lvl1pPr algn="l">
              <a:defRPr sz="6000">
                <a:solidFill>
                  <a:srgbClr val="00ADEF"/>
                </a:solidFill>
                <a:latin typeface="Georgia"/>
                <a:cs typeface="Georgia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10363200" cy="1752600"/>
          </a:xfrm>
          <a:prstGeom prst="rect">
            <a:avLst/>
          </a:prstGeom>
        </p:spPr>
        <p:txBody>
          <a:bodyPr vert="horz" anchor="b"/>
          <a:lstStyle>
            <a:lvl1pPr marL="0" indent="0" algn="l">
              <a:buNone/>
              <a:defRPr>
                <a:solidFill>
                  <a:srgbClr val="00AD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927861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D4F00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C5F83-62B1-41E7-9028-67D3F15B2B38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06169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B50D9A-C97C-4759-836F-D67C3CE5652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86889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186B9-C92D-4B43-A172-F5406B94A951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219810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806113" y="0"/>
            <a:ext cx="1395412" cy="6858000"/>
          </a:xfrm>
          <a:custGeom>
            <a:avLst/>
            <a:gdLst>
              <a:gd name="T0" fmla="*/ 30477 w 2885"/>
              <a:gd name="T1" fmla="*/ 0 h 14300"/>
              <a:gd name="T2" fmla="*/ 18383 w 2885"/>
              <a:gd name="T3" fmla="*/ 11990 h 14300"/>
              <a:gd name="T4" fmla="*/ 286874 w 2885"/>
              <a:gd name="T5" fmla="*/ 276718 h 14300"/>
              <a:gd name="T6" fmla="*/ 18383 w 2885"/>
              <a:gd name="T7" fmla="*/ 540967 h 14300"/>
              <a:gd name="T8" fmla="*/ 268491 w 2885"/>
              <a:gd name="T9" fmla="*/ 787951 h 14300"/>
              <a:gd name="T10" fmla="*/ 0 w 2885"/>
              <a:gd name="T11" fmla="*/ 1052199 h 14300"/>
              <a:gd name="T12" fmla="*/ 268491 w 2885"/>
              <a:gd name="T13" fmla="*/ 1316928 h 14300"/>
              <a:gd name="T14" fmla="*/ 0 w 2885"/>
              <a:gd name="T15" fmla="*/ 1581656 h 14300"/>
              <a:gd name="T16" fmla="*/ 268491 w 2885"/>
              <a:gd name="T17" fmla="*/ 1846385 h 14300"/>
              <a:gd name="T18" fmla="*/ 0 w 2885"/>
              <a:gd name="T19" fmla="*/ 2111113 h 14300"/>
              <a:gd name="T20" fmla="*/ 268491 w 2885"/>
              <a:gd name="T21" fmla="*/ 2375841 h 14300"/>
              <a:gd name="T22" fmla="*/ 0 w 2885"/>
              <a:gd name="T23" fmla="*/ 2640570 h 14300"/>
              <a:gd name="T24" fmla="*/ 268491 w 2885"/>
              <a:gd name="T25" fmla="*/ 2905298 h 14300"/>
              <a:gd name="T26" fmla="*/ 0 w 2885"/>
              <a:gd name="T27" fmla="*/ 3170027 h 14300"/>
              <a:gd name="T28" fmla="*/ 281553 w 2885"/>
              <a:gd name="T29" fmla="*/ 3447704 h 14300"/>
              <a:gd name="T30" fmla="*/ 18383 w 2885"/>
              <a:gd name="T31" fmla="*/ 3706677 h 14300"/>
              <a:gd name="T32" fmla="*/ 286874 w 2885"/>
              <a:gd name="T33" fmla="*/ 3971405 h 14300"/>
              <a:gd name="T34" fmla="*/ 18383 w 2885"/>
              <a:gd name="T35" fmla="*/ 4236134 h 14300"/>
              <a:gd name="T36" fmla="*/ 286874 w 2885"/>
              <a:gd name="T37" fmla="*/ 4500862 h 14300"/>
              <a:gd name="T38" fmla="*/ 18383 w 2885"/>
              <a:gd name="T39" fmla="*/ 4765591 h 14300"/>
              <a:gd name="T40" fmla="*/ 286874 w 2885"/>
              <a:gd name="T41" fmla="*/ 5030319 h 14300"/>
              <a:gd name="T42" fmla="*/ 18383 w 2885"/>
              <a:gd name="T43" fmla="*/ 5295047 h 14300"/>
              <a:gd name="T44" fmla="*/ 268491 w 2885"/>
              <a:gd name="T45" fmla="*/ 5541552 h 14300"/>
              <a:gd name="T46" fmla="*/ 0 w 2885"/>
              <a:gd name="T47" fmla="*/ 5806280 h 14300"/>
              <a:gd name="T48" fmla="*/ 268491 w 2885"/>
              <a:gd name="T49" fmla="*/ 6071009 h 14300"/>
              <a:gd name="T50" fmla="*/ 0 w 2885"/>
              <a:gd name="T51" fmla="*/ 6335737 h 14300"/>
              <a:gd name="T52" fmla="*/ 268491 w 2885"/>
              <a:gd name="T53" fmla="*/ 6600465 h 14300"/>
              <a:gd name="T54" fmla="*/ 7257 w 2885"/>
              <a:gd name="T55" fmla="*/ 6858000 h 14300"/>
              <a:gd name="T56" fmla="*/ 1395671 w 2885"/>
              <a:gd name="T57" fmla="*/ 6858000 h 14300"/>
              <a:gd name="T58" fmla="*/ 1395671 w 2885"/>
              <a:gd name="T59" fmla="*/ 0 h 14300"/>
              <a:gd name="T60" fmla="*/ 30477 w 2885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885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885" y="14300"/>
                </a:lnTo>
                <a:cubicBezTo>
                  <a:pt x="2885" y="9533"/>
                  <a:pt x="2885" y="4767"/>
                  <a:pt x="2885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0630EC5-673D-4DC2-8B99-94832D8F0E1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67897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956A9-FD48-472B-A2F0-E80B74D562BE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817908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F0538-89B9-4841-B65C-2863661036AD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28231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endParaRPr lang="fi-FI" noProof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422AB-6ECD-4FC5-81DA-10E23F974944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340506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CD3B7-D12F-4A52-B252-55F897A559C5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2735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DE3422-873B-344F-8AA7-9322CF08206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85333119 w 2658"/>
              <a:gd name="T1" fmla="*/ 0 h 14271"/>
              <a:gd name="T2" fmla="*/ 0 w 2658"/>
              <a:gd name="T3" fmla="*/ 126782415 h 14271"/>
              <a:gd name="T4" fmla="*/ 85333119 w 2658"/>
              <a:gd name="T5" fmla="*/ 253564350 h 14271"/>
              <a:gd name="T6" fmla="*/ 0 w 2658"/>
              <a:gd name="T7" fmla="*/ 380346766 h 14271"/>
              <a:gd name="T8" fmla="*/ 85333119 w 2658"/>
              <a:gd name="T9" fmla="*/ 507129181 h 14271"/>
              <a:gd name="T10" fmla="*/ 0 w 2658"/>
              <a:gd name="T11" fmla="*/ 633911116 h 14271"/>
              <a:gd name="T12" fmla="*/ 85333119 w 2658"/>
              <a:gd name="T13" fmla="*/ 760462865 h 14271"/>
              <a:gd name="T14" fmla="*/ 0 w 2658"/>
              <a:gd name="T15" fmla="*/ 887244800 h 14271"/>
              <a:gd name="T16" fmla="*/ 85333119 w 2658"/>
              <a:gd name="T17" fmla="*/ 1014027215 h 14271"/>
              <a:gd name="T18" fmla="*/ 0 w 2658"/>
              <a:gd name="T19" fmla="*/ 1140809630 h 14271"/>
              <a:gd name="T20" fmla="*/ 85333119 w 2658"/>
              <a:gd name="T21" fmla="*/ 1267591565 h 14271"/>
              <a:gd name="T22" fmla="*/ 0 w 2658"/>
              <a:gd name="T23" fmla="*/ 1394373981 h 14271"/>
              <a:gd name="T24" fmla="*/ 85333119 w 2658"/>
              <a:gd name="T25" fmla="*/ 1521156396 h 14271"/>
              <a:gd name="T26" fmla="*/ 0 w 2658"/>
              <a:gd name="T27" fmla="*/ 1647938331 h 14271"/>
              <a:gd name="T28" fmla="*/ 85333119 w 2658"/>
              <a:gd name="T29" fmla="*/ 1774720746 h 14271"/>
              <a:gd name="T30" fmla="*/ 0 w 2658"/>
              <a:gd name="T31" fmla="*/ 1901503162 h 14271"/>
              <a:gd name="T32" fmla="*/ 85333119 w 2658"/>
              <a:gd name="T33" fmla="*/ 2028054430 h 14271"/>
              <a:gd name="T34" fmla="*/ 0 w 2658"/>
              <a:gd name="T35" fmla="*/ 2147483646 h 14271"/>
              <a:gd name="T36" fmla="*/ 85333119 w 2658"/>
              <a:gd name="T37" fmla="*/ 2147483646 h 14271"/>
              <a:gd name="T38" fmla="*/ 0 w 2658"/>
              <a:gd name="T39" fmla="*/ 2147483646 h 14271"/>
              <a:gd name="T40" fmla="*/ 85333119 w 2658"/>
              <a:gd name="T41" fmla="*/ 2147483646 h 14271"/>
              <a:gd name="T42" fmla="*/ 0 w 2658"/>
              <a:gd name="T43" fmla="*/ 2147483646 h 14271"/>
              <a:gd name="T44" fmla="*/ 85333119 w 2658"/>
              <a:gd name="T45" fmla="*/ 2147483646 h 14271"/>
              <a:gd name="T46" fmla="*/ 0 w 2658"/>
              <a:gd name="T47" fmla="*/ 2147483646 h 14271"/>
              <a:gd name="T48" fmla="*/ 85333119 w 2658"/>
              <a:gd name="T49" fmla="*/ 2147483646 h 14271"/>
              <a:gd name="T50" fmla="*/ 0 w 2658"/>
              <a:gd name="T51" fmla="*/ 2147483646 h 14271"/>
              <a:gd name="T52" fmla="*/ 85333119 w 2658"/>
              <a:gd name="T53" fmla="*/ 2147483646 h 14271"/>
              <a:gd name="T54" fmla="*/ 626561534 w 2658"/>
              <a:gd name="T55" fmla="*/ 2147483646 h 14271"/>
              <a:gd name="T56" fmla="*/ 626561534 w 2658"/>
              <a:gd name="T57" fmla="*/ 231147 h 14271"/>
              <a:gd name="T58" fmla="*/ 8533311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8513331A-7AF0-7E4D-83BC-EDB3F223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54A13-B268-804E-AD87-FE0A6EC97B5B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4F89B1F-4A77-A542-A0D5-5DCB76CD7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DA1623E7-A75B-7D4D-B01F-65376456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0D260-8ABE-DF41-AF19-876C029952D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99911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F2278-B026-4751-B473-2813C194592B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29745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2504148 w 19559"/>
              <a:gd name="T1" fmla="*/ 6858000 h 14300"/>
              <a:gd name="T2" fmla="*/ 2712107 w 19559"/>
              <a:gd name="T3" fmla="*/ 6505508 h 14300"/>
              <a:gd name="T4" fmla="*/ 3439722 w 19559"/>
              <a:gd name="T5" fmla="*/ 6083957 h 14300"/>
              <a:gd name="T6" fmla="*/ 3861883 w 19559"/>
              <a:gd name="T7" fmla="*/ 5357393 h 14300"/>
              <a:gd name="T8" fmla="*/ 4589498 w 19559"/>
              <a:gd name="T9" fmla="*/ 4935842 h 14300"/>
              <a:gd name="T10" fmla="*/ 5011659 w 19559"/>
              <a:gd name="T11" fmla="*/ 4209277 h 14300"/>
              <a:gd name="T12" fmla="*/ 5739754 w 19559"/>
              <a:gd name="T13" fmla="*/ 3787726 h 14300"/>
              <a:gd name="T14" fmla="*/ 6161915 w 19559"/>
              <a:gd name="T15" fmla="*/ 3060682 h 14300"/>
              <a:gd name="T16" fmla="*/ 6889530 w 19559"/>
              <a:gd name="T17" fmla="*/ 2639131 h 14300"/>
              <a:gd name="T18" fmla="*/ 7311690 w 19559"/>
              <a:gd name="T19" fmla="*/ 1912567 h 14300"/>
              <a:gd name="T20" fmla="*/ 8039305 w 19559"/>
              <a:gd name="T21" fmla="*/ 1491016 h 14300"/>
              <a:gd name="T22" fmla="*/ 8461466 w 19559"/>
              <a:gd name="T23" fmla="*/ 764451 h 14300"/>
              <a:gd name="T24" fmla="*/ 9188601 w 19559"/>
              <a:gd name="T25" fmla="*/ 343380 h 14300"/>
              <a:gd name="T26" fmla="*/ 9393678 w 19559"/>
              <a:gd name="T27" fmla="*/ 0 h 14300"/>
              <a:gd name="T28" fmla="*/ 0 w 19559"/>
              <a:gd name="T29" fmla="*/ 0 h 14300"/>
              <a:gd name="T30" fmla="*/ 0 w 19559"/>
              <a:gd name="T31" fmla="*/ 6858000 h 14300"/>
              <a:gd name="T32" fmla="*/ 2504148 w 19559"/>
              <a:gd name="T33" fmla="*/ 685800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625120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5313600 w 25400"/>
              <a:gd name="T1" fmla="*/ 6858000 h 14300"/>
              <a:gd name="T2" fmla="*/ 5521440 w 25400"/>
              <a:gd name="T3" fmla="*/ 6505508 h 14300"/>
              <a:gd name="T4" fmla="*/ 6248640 w 25400"/>
              <a:gd name="T5" fmla="*/ 6083957 h 14300"/>
              <a:gd name="T6" fmla="*/ 6670560 w 25400"/>
              <a:gd name="T7" fmla="*/ 5357393 h 14300"/>
              <a:gd name="T8" fmla="*/ 7397760 w 25400"/>
              <a:gd name="T9" fmla="*/ 4935842 h 14300"/>
              <a:gd name="T10" fmla="*/ 7819680 w 25400"/>
              <a:gd name="T11" fmla="*/ 4209277 h 14300"/>
              <a:gd name="T12" fmla="*/ 8547360 w 25400"/>
              <a:gd name="T13" fmla="*/ 3787726 h 14300"/>
              <a:gd name="T14" fmla="*/ 8969280 w 25400"/>
              <a:gd name="T15" fmla="*/ 3060682 h 14300"/>
              <a:gd name="T16" fmla="*/ 9696480 w 25400"/>
              <a:gd name="T17" fmla="*/ 2639131 h 14300"/>
              <a:gd name="T18" fmla="*/ 10118400 w 25400"/>
              <a:gd name="T19" fmla="*/ 1912567 h 14300"/>
              <a:gd name="T20" fmla="*/ 10845600 w 25400"/>
              <a:gd name="T21" fmla="*/ 1491016 h 14300"/>
              <a:gd name="T22" fmla="*/ 11267520 w 25400"/>
              <a:gd name="T23" fmla="*/ 764451 h 14300"/>
              <a:gd name="T24" fmla="*/ 11994240 w 25400"/>
              <a:gd name="T25" fmla="*/ 343380 h 14300"/>
              <a:gd name="T26" fmla="*/ 12192000 w 25400"/>
              <a:gd name="T27" fmla="*/ 23020 h 14300"/>
              <a:gd name="T28" fmla="*/ 12192000 w 25400"/>
              <a:gd name="T29" fmla="*/ 0 h 14300"/>
              <a:gd name="T30" fmla="*/ 0 w 25400"/>
              <a:gd name="T31" fmla="*/ 0 h 14300"/>
              <a:gd name="T32" fmla="*/ 0 w 25400"/>
              <a:gd name="T33" fmla="*/ 6858000 h 14300"/>
              <a:gd name="T34" fmla="*/ 5313600 w 25400"/>
              <a:gd name="T35" fmla="*/ 6858000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6253651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3079742 h 8063"/>
              <a:gd name="T2" fmla="*/ 1219200 w 25400"/>
              <a:gd name="T3" fmla="*/ 3888500 h 8063"/>
              <a:gd name="T4" fmla="*/ 2438400 w 25400"/>
              <a:gd name="T5" fmla="*/ 3079742 h 8063"/>
              <a:gd name="T6" fmla="*/ 3657600 w 25400"/>
              <a:gd name="T7" fmla="*/ 3888500 h 8063"/>
              <a:gd name="T8" fmla="*/ 4876800 w 25400"/>
              <a:gd name="T9" fmla="*/ 3079742 h 8063"/>
              <a:gd name="T10" fmla="*/ 6096000 w 25400"/>
              <a:gd name="T11" fmla="*/ 3888500 h 8063"/>
              <a:gd name="T12" fmla="*/ 7315200 w 25400"/>
              <a:gd name="T13" fmla="*/ 3079742 h 8063"/>
              <a:gd name="T14" fmla="*/ 8534400 w 25400"/>
              <a:gd name="T15" fmla="*/ 3888500 h 8063"/>
              <a:gd name="T16" fmla="*/ 9753600 w 25400"/>
              <a:gd name="T17" fmla="*/ 3079742 h 8063"/>
              <a:gd name="T18" fmla="*/ 10972800 w 25400"/>
              <a:gd name="T19" fmla="*/ 3888500 h 8063"/>
              <a:gd name="T20" fmla="*/ 12192000 w 25400"/>
              <a:gd name="T21" fmla="*/ 3079742 h 8063"/>
              <a:gd name="T22" fmla="*/ 12192000 w 25400"/>
              <a:gd name="T23" fmla="*/ 0 h 8063"/>
              <a:gd name="T24" fmla="*/ 0 w 25400"/>
              <a:gd name="T25" fmla="*/ 0 h 8063"/>
              <a:gd name="T26" fmla="*/ 0 w 25400"/>
              <a:gd name="T27" fmla="*/ 3079742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69984216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4766642 h 11590"/>
              <a:gd name="T2" fmla="*/ 1219320 w 25400"/>
              <a:gd name="T3" fmla="*/ 5572461 h 11590"/>
              <a:gd name="T4" fmla="*/ 2438640 w 25400"/>
              <a:gd name="T5" fmla="*/ 4766642 h 11590"/>
              <a:gd name="T6" fmla="*/ 3657960 w 25400"/>
              <a:gd name="T7" fmla="*/ 5572461 h 11590"/>
              <a:gd name="T8" fmla="*/ 4877280 w 25400"/>
              <a:gd name="T9" fmla="*/ 4766642 h 11590"/>
              <a:gd name="T10" fmla="*/ 6096600 w 25400"/>
              <a:gd name="T11" fmla="*/ 5572461 h 11590"/>
              <a:gd name="T12" fmla="*/ 7315920 w 25400"/>
              <a:gd name="T13" fmla="*/ 4766642 h 11590"/>
              <a:gd name="T14" fmla="*/ 8535240 w 25400"/>
              <a:gd name="T15" fmla="*/ 5572461 h 11590"/>
              <a:gd name="T16" fmla="*/ 9754560 w 25400"/>
              <a:gd name="T17" fmla="*/ 4766642 h 11590"/>
              <a:gd name="T18" fmla="*/ 10973880 w 25400"/>
              <a:gd name="T19" fmla="*/ 5572461 h 11590"/>
              <a:gd name="T20" fmla="*/ 12193200 w 25400"/>
              <a:gd name="T21" fmla="*/ 4766642 h 11590"/>
              <a:gd name="T22" fmla="*/ 12193200 w 25400"/>
              <a:gd name="T23" fmla="*/ 0 h 11590"/>
              <a:gd name="T24" fmla="*/ 0 w 25400"/>
              <a:gd name="T25" fmla="*/ 0 h 11590"/>
              <a:gd name="T26" fmla="*/ 0 w 25400"/>
              <a:gd name="T27" fmla="*/ 4766642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97189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7305472 w 15203"/>
              <a:gd name="T1" fmla="*/ 6858000 h 14300"/>
              <a:gd name="T2" fmla="*/ 6736046 w 15203"/>
              <a:gd name="T3" fmla="*/ 6003388 h 14300"/>
              <a:gd name="T4" fmla="*/ 7305472 w 15203"/>
              <a:gd name="T5" fmla="*/ 5142061 h 14300"/>
              <a:gd name="T6" fmla="*/ 6736046 w 15203"/>
              <a:gd name="T7" fmla="*/ 4280735 h 14300"/>
              <a:gd name="T8" fmla="*/ 7305472 w 15203"/>
              <a:gd name="T9" fmla="*/ 3419888 h 14300"/>
              <a:gd name="T10" fmla="*/ 6736046 w 15203"/>
              <a:gd name="T11" fmla="*/ 2558562 h 14300"/>
              <a:gd name="T12" fmla="*/ 7305472 w 15203"/>
              <a:gd name="T13" fmla="*/ 1697715 h 14300"/>
              <a:gd name="T14" fmla="*/ 6736046 w 15203"/>
              <a:gd name="T15" fmla="*/ 836388 h 14300"/>
              <a:gd name="T16" fmla="*/ 7304991 w 15203"/>
              <a:gd name="T17" fmla="*/ 0 h 14300"/>
              <a:gd name="T18" fmla="*/ 0 w 15203"/>
              <a:gd name="T19" fmla="*/ 0 h 14300"/>
              <a:gd name="T20" fmla="*/ 0 w 15203"/>
              <a:gd name="T21" fmla="*/ 1568708 h 14300"/>
              <a:gd name="T22" fmla="*/ 0 w 15203"/>
              <a:gd name="T23" fmla="*/ 6858000 h 14300"/>
              <a:gd name="T24" fmla="*/ 7305472 w 15203"/>
              <a:gd name="T25" fmla="*/ 6858000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7569906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6858000 h 14300"/>
              <a:gd name="T4" fmla="*/ 9678540 w 20142"/>
              <a:gd name="T5" fmla="*/ 6858000 h 14300"/>
              <a:gd name="T6" fmla="*/ 9109582 w 20142"/>
              <a:gd name="T7" fmla="*/ 6003388 h 14300"/>
              <a:gd name="T8" fmla="*/ 9679021 w 20142"/>
              <a:gd name="T9" fmla="*/ 5142061 h 14300"/>
              <a:gd name="T10" fmla="*/ 9109582 w 20142"/>
              <a:gd name="T11" fmla="*/ 4280735 h 14300"/>
              <a:gd name="T12" fmla="*/ 9679021 w 20142"/>
              <a:gd name="T13" fmla="*/ 3419888 h 14300"/>
              <a:gd name="T14" fmla="*/ 9109582 w 20142"/>
              <a:gd name="T15" fmla="*/ 2558562 h 14300"/>
              <a:gd name="T16" fmla="*/ 9679021 w 20142"/>
              <a:gd name="T17" fmla="*/ 1697715 h 14300"/>
              <a:gd name="T18" fmla="*/ 9109582 w 20142"/>
              <a:gd name="T19" fmla="*/ 836388 h 14300"/>
              <a:gd name="T20" fmla="*/ 9678540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961470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6858000 h 14293"/>
              <a:gd name="T2" fmla="*/ 2725435 w 20470"/>
              <a:gd name="T3" fmla="*/ 6858000 h 14293"/>
              <a:gd name="T4" fmla="*/ 2544187 w 20470"/>
              <a:gd name="T5" fmla="*/ 6485663 h 14293"/>
              <a:gd name="T6" fmla="*/ 2623782 w 20470"/>
              <a:gd name="T7" fmla="*/ 6066305 h 14293"/>
              <a:gd name="T8" fmla="*/ 3042379 w 20470"/>
              <a:gd name="T9" fmla="*/ 5987135 h 14293"/>
              <a:gd name="T10" fmla="*/ 3796141 w 20470"/>
              <a:gd name="T11" fmla="*/ 6355154 h 14293"/>
              <a:gd name="T12" fmla="*/ 4196038 w 20470"/>
              <a:gd name="T13" fmla="*/ 6269746 h 14293"/>
              <a:gd name="T14" fmla="*/ 4277552 w 20470"/>
              <a:gd name="T15" fmla="*/ 5859025 h 14293"/>
              <a:gd name="T16" fmla="*/ 3914576 w 20470"/>
              <a:gd name="T17" fmla="*/ 5114351 h 14293"/>
              <a:gd name="T18" fmla="*/ 3994172 w 20470"/>
              <a:gd name="T19" fmla="*/ 4694993 h 14293"/>
              <a:gd name="T20" fmla="*/ 4412768 w 20470"/>
              <a:gd name="T21" fmla="*/ 4615823 h 14293"/>
              <a:gd name="T22" fmla="*/ 5166530 w 20470"/>
              <a:gd name="T23" fmla="*/ 4983841 h 14293"/>
              <a:gd name="T24" fmla="*/ 5566427 w 20470"/>
              <a:gd name="T25" fmla="*/ 4898434 h 14293"/>
              <a:gd name="T26" fmla="*/ 5648420 w 20470"/>
              <a:gd name="T27" fmla="*/ 4487712 h 14293"/>
              <a:gd name="T28" fmla="*/ 5284965 w 20470"/>
              <a:gd name="T29" fmla="*/ 3743039 h 14293"/>
              <a:gd name="T30" fmla="*/ 5364561 w 20470"/>
              <a:gd name="T31" fmla="*/ 3323681 h 14293"/>
              <a:gd name="T32" fmla="*/ 5783158 w 20470"/>
              <a:gd name="T33" fmla="*/ 3244511 h 14293"/>
              <a:gd name="T34" fmla="*/ 6535961 w 20470"/>
              <a:gd name="T35" fmla="*/ 3613969 h 14293"/>
              <a:gd name="T36" fmla="*/ 6934419 w 20470"/>
              <a:gd name="T37" fmla="*/ 3530001 h 14293"/>
              <a:gd name="T38" fmla="*/ 7015932 w 20470"/>
              <a:gd name="T39" fmla="*/ 3118799 h 14293"/>
              <a:gd name="T40" fmla="*/ 6652957 w 20470"/>
              <a:gd name="T41" fmla="*/ 2374126 h 14293"/>
              <a:gd name="T42" fmla="*/ 6732073 w 20470"/>
              <a:gd name="T43" fmla="*/ 1955247 h 14293"/>
              <a:gd name="T44" fmla="*/ 7150670 w 20470"/>
              <a:gd name="T45" fmla="*/ 1876078 h 14293"/>
              <a:gd name="T46" fmla="*/ 7904911 w 20470"/>
              <a:gd name="T47" fmla="*/ 2243616 h 14293"/>
              <a:gd name="T48" fmla="*/ 8304808 w 20470"/>
              <a:gd name="T49" fmla="*/ 2158689 h 14293"/>
              <a:gd name="T50" fmla="*/ 8386322 w 20470"/>
              <a:gd name="T51" fmla="*/ 1747487 h 14293"/>
              <a:gd name="T52" fmla="*/ 8023346 w 20470"/>
              <a:gd name="T53" fmla="*/ 1002814 h 14293"/>
              <a:gd name="T54" fmla="*/ 8102942 w 20470"/>
              <a:gd name="T55" fmla="*/ 583935 h 14293"/>
              <a:gd name="T56" fmla="*/ 8521539 w 20470"/>
              <a:gd name="T57" fmla="*/ 504286 h 14293"/>
              <a:gd name="T58" fmla="*/ 9275780 w 20470"/>
              <a:gd name="T59" fmla="*/ 872304 h 14293"/>
              <a:gd name="T60" fmla="*/ 9675677 w 20470"/>
              <a:gd name="T61" fmla="*/ 786417 h 14293"/>
              <a:gd name="T62" fmla="*/ 9757190 w 20470"/>
              <a:gd name="T63" fmla="*/ 375695 h 14293"/>
              <a:gd name="T64" fmla="*/ 9574024 w 20470"/>
              <a:gd name="T65" fmla="*/ 0 h 14293"/>
              <a:gd name="T66" fmla="*/ 0 w 20470"/>
              <a:gd name="T67" fmla="*/ 0 h 14293"/>
              <a:gd name="T68" fmla="*/ 0 w 20470"/>
              <a:gd name="T69" fmla="*/ 6858000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4140082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6858000 h 14293"/>
              <a:gd name="T2" fmla="*/ 5607912 w 25400"/>
              <a:gd name="T3" fmla="*/ 6858000 h 14293"/>
              <a:gd name="T4" fmla="*/ 5425974 w 25400"/>
              <a:gd name="T5" fmla="*/ 6485663 h 14293"/>
              <a:gd name="T6" fmla="*/ 5505662 w 25400"/>
              <a:gd name="T7" fmla="*/ 6066305 h 14293"/>
              <a:gd name="T8" fmla="*/ 5924743 w 25400"/>
              <a:gd name="T9" fmla="*/ 5987135 h 14293"/>
              <a:gd name="T10" fmla="*/ 6679377 w 25400"/>
              <a:gd name="T11" fmla="*/ 6355154 h 14293"/>
              <a:gd name="T12" fmla="*/ 7079737 w 25400"/>
              <a:gd name="T13" fmla="*/ 6269746 h 14293"/>
              <a:gd name="T14" fmla="*/ 7161825 w 25400"/>
              <a:gd name="T15" fmla="*/ 5859025 h 14293"/>
              <a:gd name="T16" fmla="*/ 6797949 w 25400"/>
              <a:gd name="T17" fmla="*/ 5114351 h 14293"/>
              <a:gd name="T18" fmla="*/ 6877637 w 25400"/>
              <a:gd name="T19" fmla="*/ 4694993 h 14293"/>
              <a:gd name="T20" fmla="*/ 7296718 w 25400"/>
              <a:gd name="T21" fmla="*/ 4615823 h 14293"/>
              <a:gd name="T22" fmla="*/ 8051832 w 25400"/>
              <a:gd name="T23" fmla="*/ 4983841 h 14293"/>
              <a:gd name="T24" fmla="*/ 8452192 w 25400"/>
              <a:gd name="T25" fmla="*/ 4898434 h 14293"/>
              <a:gd name="T26" fmla="*/ 8533800 w 25400"/>
              <a:gd name="T27" fmla="*/ 4487712 h 14293"/>
              <a:gd name="T28" fmla="*/ 8170404 w 25400"/>
              <a:gd name="T29" fmla="*/ 3743039 h 14293"/>
              <a:gd name="T30" fmla="*/ 8249612 w 25400"/>
              <a:gd name="T31" fmla="*/ 3323681 h 14293"/>
              <a:gd name="T32" fmla="*/ 8668693 w 25400"/>
              <a:gd name="T33" fmla="*/ 3244511 h 14293"/>
              <a:gd name="T34" fmla="*/ 9422367 w 25400"/>
              <a:gd name="T35" fmla="*/ 3613969 h 14293"/>
              <a:gd name="T36" fmla="*/ 9821287 w 25400"/>
              <a:gd name="T37" fmla="*/ 3530001 h 14293"/>
              <a:gd name="T38" fmla="*/ 9902895 w 25400"/>
              <a:gd name="T39" fmla="*/ 3118799 h 14293"/>
              <a:gd name="T40" fmla="*/ 9539499 w 25400"/>
              <a:gd name="T41" fmla="*/ 2374126 h 14293"/>
              <a:gd name="T42" fmla="*/ 9619187 w 25400"/>
              <a:gd name="T43" fmla="*/ 1955247 h 14293"/>
              <a:gd name="T44" fmla="*/ 10038268 w 25400"/>
              <a:gd name="T45" fmla="*/ 1876078 h 14293"/>
              <a:gd name="T46" fmla="*/ 10792902 w 25400"/>
              <a:gd name="T47" fmla="*/ 2243616 h 14293"/>
              <a:gd name="T48" fmla="*/ 11193262 w 25400"/>
              <a:gd name="T49" fmla="*/ 2158689 h 14293"/>
              <a:gd name="T50" fmla="*/ 11274870 w 25400"/>
              <a:gd name="T51" fmla="*/ 1747487 h 14293"/>
              <a:gd name="T52" fmla="*/ 10911474 w 25400"/>
              <a:gd name="T53" fmla="*/ 1002814 h 14293"/>
              <a:gd name="T54" fmla="*/ 10991162 w 25400"/>
              <a:gd name="T55" fmla="*/ 583935 h 14293"/>
              <a:gd name="T56" fmla="*/ 11410243 w 25400"/>
              <a:gd name="T57" fmla="*/ 504286 h 14293"/>
              <a:gd name="T58" fmla="*/ 12165357 w 25400"/>
              <a:gd name="T59" fmla="*/ 872304 h 14293"/>
              <a:gd name="T60" fmla="*/ 12193200 w 25400"/>
              <a:gd name="T61" fmla="*/ 881421 h 14293"/>
              <a:gd name="T62" fmla="*/ 12193200 w 25400"/>
              <a:gd name="T63" fmla="*/ 0 h 14293"/>
              <a:gd name="T64" fmla="*/ 0 w 25400"/>
              <a:gd name="T65" fmla="*/ 0 h 14293"/>
              <a:gd name="T66" fmla="*/ 0 w 25400"/>
              <a:gd name="T67" fmla="*/ 6858000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8016161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12981 w 20233"/>
              <a:gd name="T1" fmla="*/ 6251 h 14300"/>
              <a:gd name="T2" fmla="*/ 12981 w 20233"/>
              <a:gd name="T3" fmla="*/ 6876000 h 14300"/>
              <a:gd name="T4" fmla="*/ 3610270 w 20233"/>
              <a:gd name="T5" fmla="*/ 6876000 h 14300"/>
              <a:gd name="T6" fmla="*/ 3608347 w 20233"/>
              <a:gd name="T7" fmla="*/ 6056169 h 14300"/>
              <a:gd name="T8" fmla="*/ 4484350 w 20233"/>
              <a:gd name="T9" fmla="*/ 6058573 h 14300"/>
              <a:gd name="T10" fmla="*/ 4481946 w 20233"/>
              <a:gd name="T11" fmla="*/ 5182004 h 14300"/>
              <a:gd name="T12" fmla="*/ 5358431 w 20233"/>
              <a:gd name="T13" fmla="*/ 5184408 h 14300"/>
              <a:gd name="T14" fmla="*/ 5356027 w 20233"/>
              <a:gd name="T15" fmla="*/ 4368424 h 14300"/>
              <a:gd name="T16" fmla="*/ 6232031 w 20233"/>
              <a:gd name="T17" fmla="*/ 4370828 h 14300"/>
              <a:gd name="T18" fmla="*/ 6229627 w 20233"/>
              <a:gd name="T19" fmla="*/ 3494258 h 14300"/>
              <a:gd name="T20" fmla="*/ 7106111 w 20233"/>
              <a:gd name="T21" fmla="*/ 3496662 h 14300"/>
              <a:gd name="T22" fmla="*/ 7103707 w 20233"/>
              <a:gd name="T23" fmla="*/ 2620573 h 14300"/>
              <a:gd name="T24" fmla="*/ 7980192 w 20233"/>
              <a:gd name="T25" fmla="*/ 2622978 h 14300"/>
              <a:gd name="T26" fmla="*/ 7977788 w 20233"/>
              <a:gd name="T27" fmla="*/ 1746408 h 14300"/>
              <a:gd name="T28" fmla="*/ 8853791 w 20233"/>
              <a:gd name="T29" fmla="*/ 1748812 h 14300"/>
              <a:gd name="T30" fmla="*/ 8851388 w 20233"/>
              <a:gd name="T31" fmla="*/ 872723 h 14300"/>
              <a:gd name="T32" fmla="*/ 9727872 w 20233"/>
              <a:gd name="T33" fmla="*/ 875127 h 14300"/>
              <a:gd name="T34" fmla="*/ 9725468 w 20233"/>
              <a:gd name="T35" fmla="*/ 0 h 14300"/>
              <a:gd name="T36" fmla="*/ 12981 w 20233"/>
              <a:gd name="T37" fmla="*/ 625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9531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C0D08CB-D0A2-874F-95DC-26F8F161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3830C-CB2D-7843-B0EA-80F55B02C2F1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7739D509-1D28-5242-A2CE-BEDB492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3B4FCCA6-7E54-5D4A-9173-D061561F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1E749-18FB-D049-92AA-3E08CD2DFDA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27559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6858000 h 14300"/>
              <a:gd name="T4" fmla="*/ 6962125 w 25400"/>
              <a:gd name="T5" fmla="*/ 6858000 h 14300"/>
              <a:gd name="T6" fmla="*/ 6959725 w 25400"/>
              <a:gd name="T7" fmla="*/ 6040315 h 14300"/>
              <a:gd name="T8" fmla="*/ 7834851 w 25400"/>
              <a:gd name="T9" fmla="*/ 6042713 h 14300"/>
              <a:gd name="T10" fmla="*/ 7832451 w 25400"/>
              <a:gd name="T11" fmla="*/ 5168438 h 14300"/>
              <a:gd name="T12" fmla="*/ 8707097 w 25400"/>
              <a:gd name="T13" fmla="*/ 5170836 h 14300"/>
              <a:gd name="T14" fmla="*/ 8704697 w 25400"/>
              <a:gd name="T15" fmla="*/ 4356988 h 14300"/>
              <a:gd name="T16" fmla="*/ 9579823 w 25400"/>
              <a:gd name="T17" fmla="*/ 4359386 h 14300"/>
              <a:gd name="T18" fmla="*/ 9577423 w 25400"/>
              <a:gd name="T19" fmla="*/ 3485111 h 14300"/>
              <a:gd name="T20" fmla="*/ 10452069 w 25400"/>
              <a:gd name="T21" fmla="*/ 3487509 h 14300"/>
              <a:gd name="T22" fmla="*/ 10449668 w 25400"/>
              <a:gd name="T23" fmla="*/ 2613713 h 14300"/>
              <a:gd name="T24" fmla="*/ 11324795 w 25400"/>
              <a:gd name="T25" fmla="*/ 2616111 h 14300"/>
              <a:gd name="T26" fmla="*/ 11322394 w 25400"/>
              <a:gd name="T27" fmla="*/ 1741836 h 14300"/>
              <a:gd name="T28" fmla="*/ 12193200 w 25400"/>
              <a:gd name="T29" fmla="*/ 1744234 h 14300"/>
              <a:gd name="T30" fmla="*/ 12193200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967591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hite title slide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1854193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Kuva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7620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0160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1430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1430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57199" y="408562"/>
            <a:ext cx="9971999" cy="78761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 Black"/>
              <a:buNone/>
              <a:defRPr sz="42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78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593CA356-E177-0F43-97AC-8C704F4FA0DE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54D8541-0949-0243-8275-A1E9BD53396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35A1974-627D-D648-835D-4F95C2A66E5E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42102F3C-F48E-D041-B57C-94BD2F64CBB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19556AF-2923-D24B-860B-CF8A247495E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9949E8AF-9D43-DF4C-BBAB-8AF9B09E31A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174F93E-7381-6E4A-A70F-DEC24033CF2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D8C45D1D-CADB-5942-A259-7FDF2C360B3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0A16D9B-108C-5C4A-A304-C02186C7660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5DB44975-9BFE-1145-AE56-0D5D15012E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C6BC2EC-BF9A-7344-8121-E4167C644AF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D4AD8C8-AE8F-534E-83DE-9BF80D1987E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0ADFD305-8E6C-8E4B-A35F-7F2628FD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2602D2F-6CC4-5244-95D4-A57C34B37D06}" type="datetime1">
              <a:rPr lang="fi-FI" smtClean="0"/>
              <a:t>28.2.2022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3CB86E5D-431D-E74C-935C-CD66E134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4ECD76C1-92F4-C14C-8738-B40BDBFE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CB3E92-6A96-8E4D-9A1F-FF1A0FD3942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97886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817D0-B588-4F95-9165-02FC5ADD3EF5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085608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171139A-5B55-415F-BBCC-14C123DA281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59316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B264DF0-FE1B-4EE6-9F30-EC00D276FD2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884783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6D39FF-00FD-4743-B927-DD9E96DCE63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22323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CA14444-0B09-48CB-B7DD-FCE1A434F95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162662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F5A3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62093C3-4B27-4C49-9834-FAB6C714BFB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2340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F0FBC089-BA33-2B46-9EF5-32D78733493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D32F8-42EA-2042-8C55-03E88AC15314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6A31815B-C589-5847-8271-DB4424AE9F3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5DE50650-B962-C844-A7C7-90E961C06B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13851-F671-F344-9634-D31A2F030CC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523606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D99966-0E1C-49D1-AB9E-D6F171AF2D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979974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5D7471F-61DC-43FF-8077-DB3EC9A3FDE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75039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2451A-CB02-4257-907A-274D4D75FBF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25060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107277 w 2460"/>
              <a:gd name="T1" fmla="*/ 0 h 14300"/>
              <a:gd name="T2" fmla="*/ 0 w 2460"/>
              <a:gd name="T3" fmla="*/ 340023 h 14300"/>
              <a:gd name="T4" fmla="*/ 115492 w 2460"/>
              <a:gd name="T5" fmla="*/ 771645 h 14300"/>
              <a:gd name="T6" fmla="*/ 0 w 2460"/>
              <a:gd name="T7" fmla="*/ 1203267 h 14300"/>
              <a:gd name="T8" fmla="*/ 115492 w 2460"/>
              <a:gd name="T9" fmla="*/ 1634890 h 14300"/>
              <a:gd name="T10" fmla="*/ 0 w 2460"/>
              <a:gd name="T11" fmla="*/ 2066032 h 14300"/>
              <a:gd name="T12" fmla="*/ 115492 w 2460"/>
              <a:gd name="T13" fmla="*/ 2497655 h 14300"/>
              <a:gd name="T14" fmla="*/ 115492 w 2460"/>
              <a:gd name="T15" fmla="*/ 2519716 h 14300"/>
              <a:gd name="T16" fmla="*/ 0 w 2460"/>
              <a:gd name="T17" fmla="*/ 2951338 h 14300"/>
              <a:gd name="T18" fmla="*/ 115492 w 2460"/>
              <a:gd name="T19" fmla="*/ 3382481 h 14300"/>
              <a:gd name="T20" fmla="*/ 0 w 2460"/>
              <a:gd name="T21" fmla="*/ 3814103 h 14300"/>
              <a:gd name="T22" fmla="*/ 115492 w 2460"/>
              <a:gd name="T23" fmla="*/ 4245725 h 14300"/>
              <a:gd name="T24" fmla="*/ 0 w 2460"/>
              <a:gd name="T25" fmla="*/ 4676868 h 14300"/>
              <a:gd name="T26" fmla="*/ 115492 w 2460"/>
              <a:gd name="T27" fmla="*/ 5108491 h 14300"/>
              <a:gd name="T28" fmla="*/ 0 w 2460"/>
              <a:gd name="T29" fmla="*/ 5540113 h 14300"/>
              <a:gd name="T30" fmla="*/ 115492 w 2460"/>
              <a:gd name="T31" fmla="*/ 5971256 h 14300"/>
              <a:gd name="T32" fmla="*/ 0 w 2460"/>
              <a:gd name="T33" fmla="*/ 6402878 h 14300"/>
              <a:gd name="T34" fmla="*/ 115492 w 2460"/>
              <a:gd name="T35" fmla="*/ 6834501 h 14300"/>
              <a:gd name="T36" fmla="*/ 115009 w 2460"/>
              <a:gd name="T37" fmla="*/ 6858000 h 14300"/>
              <a:gd name="T38" fmla="*/ 1188749 w 2460"/>
              <a:gd name="T39" fmla="*/ 6858000 h 14300"/>
              <a:gd name="T40" fmla="*/ 1188749 w 2460"/>
              <a:gd name="T41" fmla="*/ 0 h 14300"/>
              <a:gd name="T42" fmla="*/ 107277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813AC-BF3F-4B8F-A2EA-8FD5FCDB4CC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874309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30426 w 2304"/>
              <a:gd name="T1" fmla="*/ 0 h 14300"/>
              <a:gd name="T2" fmla="*/ 18352 w 2304"/>
              <a:gd name="T3" fmla="*/ 11990 h 14300"/>
              <a:gd name="T4" fmla="*/ 286395 w 2304"/>
              <a:gd name="T5" fmla="*/ 276718 h 14300"/>
              <a:gd name="T6" fmla="*/ 18352 w 2304"/>
              <a:gd name="T7" fmla="*/ 540967 h 14300"/>
              <a:gd name="T8" fmla="*/ 268042 w 2304"/>
              <a:gd name="T9" fmla="*/ 787951 h 14300"/>
              <a:gd name="T10" fmla="*/ 0 w 2304"/>
              <a:gd name="T11" fmla="*/ 1052199 h 14300"/>
              <a:gd name="T12" fmla="*/ 268042 w 2304"/>
              <a:gd name="T13" fmla="*/ 1316928 h 14300"/>
              <a:gd name="T14" fmla="*/ 0 w 2304"/>
              <a:gd name="T15" fmla="*/ 1581656 h 14300"/>
              <a:gd name="T16" fmla="*/ 268042 w 2304"/>
              <a:gd name="T17" fmla="*/ 1846385 h 14300"/>
              <a:gd name="T18" fmla="*/ 0 w 2304"/>
              <a:gd name="T19" fmla="*/ 2111113 h 14300"/>
              <a:gd name="T20" fmla="*/ 268042 w 2304"/>
              <a:gd name="T21" fmla="*/ 2375841 h 14300"/>
              <a:gd name="T22" fmla="*/ 0 w 2304"/>
              <a:gd name="T23" fmla="*/ 2640570 h 14300"/>
              <a:gd name="T24" fmla="*/ 268042 w 2304"/>
              <a:gd name="T25" fmla="*/ 2905298 h 14300"/>
              <a:gd name="T26" fmla="*/ 0 w 2304"/>
              <a:gd name="T27" fmla="*/ 3170027 h 14300"/>
              <a:gd name="T28" fmla="*/ 281082 w 2304"/>
              <a:gd name="T29" fmla="*/ 3447704 h 14300"/>
              <a:gd name="T30" fmla="*/ 18352 w 2304"/>
              <a:gd name="T31" fmla="*/ 3706677 h 14300"/>
              <a:gd name="T32" fmla="*/ 286395 w 2304"/>
              <a:gd name="T33" fmla="*/ 3971405 h 14300"/>
              <a:gd name="T34" fmla="*/ 18352 w 2304"/>
              <a:gd name="T35" fmla="*/ 4236134 h 14300"/>
              <a:gd name="T36" fmla="*/ 286395 w 2304"/>
              <a:gd name="T37" fmla="*/ 4500862 h 14300"/>
              <a:gd name="T38" fmla="*/ 18352 w 2304"/>
              <a:gd name="T39" fmla="*/ 4765591 h 14300"/>
              <a:gd name="T40" fmla="*/ 286395 w 2304"/>
              <a:gd name="T41" fmla="*/ 5030319 h 14300"/>
              <a:gd name="T42" fmla="*/ 18352 w 2304"/>
              <a:gd name="T43" fmla="*/ 5295047 h 14300"/>
              <a:gd name="T44" fmla="*/ 268042 w 2304"/>
              <a:gd name="T45" fmla="*/ 5541552 h 14300"/>
              <a:gd name="T46" fmla="*/ 0 w 2304"/>
              <a:gd name="T47" fmla="*/ 5806280 h 14300"/>
              <a:gd name="T48" fmla="*/ 268042 w 2304"/>
              <a:gd name="T49" fmla="*/ 6071009 h 14300"/>
              <a:gd name="T50" fmla="*/ 0 w 2304"/>
              <a:gd name="T51" fmla="*/ 6335737 h 14300"/>
              <a:gd name="T52" fmla="*/ 268042 w 2304"/>
              <a:gd name="T53" fmla="*/ 6600465 h 14300"/>
              <a:gd name="T54" fmla="*/ 7244 w 2304"/>
              <a:gd name="T55" fmla="*/ 6858000 h 14300"/>
              <a:gd name="T56" fmla="*/ 1112737 w 2304"/>
              <a:gd name="T57" fmla="*/ 6858000 h 14300"/>
              <a:gd name="T58" fmla="*/ 1112737 w 2304"/>
              <a:gd name="T59" fmla="*/ 0 h 14300"/>
              <a:gd name="T60" fmla="*/ 30426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5017-7579-4672-8E80-5A9903EFFFD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40074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 noChangeAspect="1"/>
          </p:cNvSpPr>
          <p:nvPr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4225103 h 14300"/>
              <a:gd name="T2" fmla="*/ 0 w 2539"/>
              <a:gd name="T3" fmla="*/ 4225103 h 14300"/>
              <a:gd name="T4" fmla="*/ 174239 w 2539"/>
              <a:gd name="T5" fmla="*/ 4488393 h 14300"/>
              <a:gd name="T6" fmla="*/ 0 w 2539"/>
              <a:gd name="T7" fmla="*/ 4751683 h 14300"/>
              <a:gd name="T8" fmla="*/ 0 w 2539"/>
              <a:gd name="T9" fmla="*/ 4752642 h 14300"/>
              <a:gd name="T10" fmla="*/ 0 w 2539"/>
              <a:gd name="T11" fmla="*/ 4753122 h 14300"/>
              <a:gd name="T12" fmla="*/ 174239 w 2539"/>
              <a:gd name="T13" fmla="*/ 5016411 h 14300"/>
              <a:gd name="T14" fmla="*/ 0 w 2539"/>
              <a:gd name="T15" fmla="*/ 5279701 h 14300"/>
              <a:gd name="T16" fmla="*/ 0 w 2539"/>
              <a:gd name="T17" fmla="*/ 5279701 h 14300"/>
              <a:gd name="T18" fmla="*/ 0 w 2539"/>
              <a:gd name="T19" fmla="*/ 5281140 h 14300"/>
              <a:gd name="T20" fmla="*/ 175691 w 2539"/>
              <a:gd name="T21" fmla="*/ 5544909 h 14300"/>
              <a:gd name="T22" fmla="*/ 0 w 2539"/>
              <a:gd name="T23" fmla="*/ 5809158 h 14300"/>
              <a:gd name="T24" fmla="*/ 175691 w 2539"/>
              <a:gd name="T25" fmla="*/ 6072927 h 14300"/>
              <a:gd name="T26" fmla="*/ 0 w 2539"/>
              <a:gd name="T27" fmla="*/ 6337176 h 14300"/>
              <a:gd name="T28" fmla="*/ 175691 w 2539"/>
              <a:gd name="T29" fmla="*/ 6600945 h 14300"/>
              <a:gd name="T30" fmla="*/ 0 w 2539"/>
              <a:gd name="T31" fmla="*/ 6858000 h 14300"/>
              <a:gd name="T32" fmla="*/ 1228866 w 2539"/>
              <a:gd name="T33" fmla="*/ 6858000 h 14300"/>
              <a:gd name="T34" fmla="*/ 1228866 w 2539"/>
              <a:gd name="T35" fmla="*/ 0 h 14300"/>
              <a:gd name="T36" fmla="*/ 0 w 2539"/>
              <a:gd name="T37" fmla="*/ 0 h 14300"/>
              <a:gd name="T38" fmla="*/ 175691 w 2539"/>
              <a:gd name="T39" fmla="*/ 264249 h 14300"/>
              <a:gd name="T40" fmla="*/ 0 w 2539"/>
              <a:gd name="T41" fmla="*/ 528018 h 14300"/>
              <a:gd name="T42" fmla="*/ 175691 w 2539"/>
              <a:gd name="T43" fmla="*/ 791787 h 14300"/>
              <a:gd name="T44" fmla="*/ 0 w 2539"/>
              <a:gd name="T45" fmla="*/ 1056036 h 14300"/>
              <a:gd name="T46" fmla="*/ 175691 w 2539"/>
              <a:gd name="T47" fmla="*/ 1319805 h 14300"/>
              <a:gd name="T48" fmla="*/ 0 w 2539"/>
              <a:gd name="T49" fmla="*/ 1584054 h 14300"/>
              <a:gd name="T50" fmla="*/ 175691 w 2539"/>
              <a:gd name="T51" fmla="*/ 1847823 h 14300"/>
              <a:gd name="T52" fmla="*/ 0 w 2539"/>
              <a:gd name="T53" fmla="*/ 2112072 h 14300"/>
              <a:gd name="T54" fmla="*/ 175691 w 2539"/>
              <a:gd name="T55" fmla="*/ 2375841 h 14300"/>
              <a:gd name="T56" fmla="*/ 0 w 2539"/>
              <a:gd name="T57" fmla="*/ 2640090 h 14300"/>
              <a:gd name="T58" fmla="*/ 175691 w 2539"/>
              <a:gd name="T59" fmla="*/ 2903859 h 14300"/>
              <a:gd name="T60" fmla="*/ 0 w 2539"/>
              <a:gd name="T61" fmla="*/ 3168108 h 14300"/>
              <a:gd name="T62" fmla="*/ 175691 w 2539"/>
              <a:gd name="T63" fmla="*/ 3431877 h 14300"/>
              <a:gd name="T64" fmla="*/ 0 w 2539"/>
              <a:gd name="T65" fmla="*/ 3695647 h 14300"/>
              <a:gd name="T66" fmla="*/ 175691 w 2539"/>
              <a:gd name="T67" fmla="*/ 3959896 h 14300"/>
              <a:gd name="T68" fmla="*/ 0 w 2539"/>
              <a:gd name="T69" fmla="*/ 4223665 h 14300"/>
              <a:gd name="T70" fmla="*/ 0 w 2539"/>
              <a:gd name="T71" fmla="*/ 4225103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14016-5910-4743-996C-C610FE0F82D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72919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16306 h 14300"/>
              <a:gd name="T2" fmla="*/ 212647 w 2700"/>
              <a:gd name="T3" fmla="*/ 144354 h 14300"/>
              <a:gd name="T4" fmla="*/ 212647 w 2700"/>
              <a:gd name="T5" fmla="*/ 290626 h 14300"/>
              <a:gd name="T6" fmla="*/ 0 w 2700"/>
              <a:gd name="T7" fmla="*/ 418674 h 14300"/>
              <a:gd name="T8" fmla="*/ 212647 w 2700"/>
              <a:gd name="T9" fmla="*/ 546722 h 14300"/>
              <a:gd name="T10" fmla="*/ 212647 w 2700"/>
              <a:gd name="T11" fmla="*/ 692994 h 14300"/>
              <a:gd name="T12" fmla="*/ 0 w 2700"/>
              <a:gd name="T13" fmla="*/ 820083 h 14300"/>
              <a:gd name="T14" fmla="*/ 212647 w 2700"/>
              <a:gd name="T15" fmla="*/ 948130 h 14300"/>
              <a:gd name="T16" fmla="*/ 212647 w 2700"/>
              <a:gd name="T17" fmla="*/ 1094403 h 14300"/>
              <a:gd name="T18" fmla="*/ 0 w 2700"/>
              <a:gd name="T19" fmla="*/ 1221971 h 14300"/>
              <a:gd name="T20" fmla="*/ 212647 w 2700"/>
              <a:gd name="T21" fmla="*/ 1350019 h 14300"/>
              <a:gd name="T22" fmla="*/ 212647 w 2700"/>
              <a:gd name="T23" fmla="*/ 1496291 h 14300"/>
              <a:gd name="T24" fmla="*/ 0 w 2700"/>
              <a:gd name="T25" fmla="*/ 1624339 h 14300"/>
              <a:gd name="T26" fmla="*/ 212647 w 2700"/>
              <a:gd name="T27" fmla="*/ 1752387 h 14300"/>
              <a:gd name="T28" fmla="*/ 212647 w 2700"/>
              <a:gd name="T29" fmla="*/ 1898659 h 14300"/>
              <a:gd name="T30" fmla="*/ 0 w 2700"/>
              <a:gd name="T31" fmla="*/ 2026707 h 14300"/>
              <a:gd name="T32" fmla="*/ 212647 w 2700"/>
              <a:gd name="T33" fmla="*/ 2154755 h 14300"/>
              <a:gd name="T34" fmla="*/ 212647 w 2700"/>
              <a:gd name="T35" fmla="*/ 2301027 h 14300"/>
              <a:gd name="T36" fmla="*/ 0 w 2700"/>
              <a:gd name="T37" fmla="*/ 2429554 h 14300"/>
              <a:gd name="T38" fmla="*/ 212647 w 2700"/>
              <a:gd name="T39" fmla="*/ 2557602 h 14300"/>
              <a:gd name="T40" fmla="*/ 212647 w 2700"/>
              <a:gd name="T41" fmla="*/ 2703874 h 14300"/>
              <a:gd name="T42" fmla="*/ 0 w 2700"/>
              <a:gd name="T43" fmla="*/ 2831443 h 14300"/>
              <a:gd name="T44" fmla="*/ 212647 w 2700"/>
              <a:gd name="T45" fmla="*/ 2959970 h 14300"/>
              <a:gd name="T46" fmla="*/ 212647 w 2700"/>
              <a:gd name="T47" fmla="*/ 3105763 h 14300"/>
              <a:gd name="T48" fmla="*/ 0 w 2700"/>
              <a:gd name="T49" fmla="*/ 3232852 h 14300"/>
              <a:gd name="T50" fmla="*/ 212647 w 2700"/>
              <a:gd name="T51" fmla="*/ 3360900 h 14300"/>
              <a:gd name="T52" fmla="*/ 212647 w 2700"/>
              <a:gd name="T53" fmla="*/ 3507172 h 14300"/>
              <a:gd name="T54" fmla="*/ 0 w 2700"/>
              <a:gd name="T55" fmla="*/ 3635220 h 14300"/>
              <a:gd name="T56" fmla="*/ 212647 w 2700"/>
              <a:gd name="T57" fmla="*/ 3763268 h 14300"/>
              <a:gd name="T58" fmla="*/ 212647 w 2700"/>
              <a:gd name="T59" fmla="*/ 3909540 h 14300"/>
              <a:gd name="T60" fmla="*/ 0 w 2700"/>
              <a:gd name="T61" fmla="*/ 4037588 h 14300"/>
              <a:gd name="T62" fmla="*/ 212647 w 2700"/>
              <a:gd name="T63" fmla="*/ 4165636 h 14300"/>
              <a:gd name="T64" fmla="*/ 212647 w 2700"/>
              <a:gd name="T65" fmla="*/ 4311908 h 14300"/>
              <a:gd name="T66" fmla="*/ 0 w 2700"/>
              <a:gd name="T67" fmla="*/ 4439476 h 14300"/>
              <a:gd name="T68" fmla="*/ 212647 w 2700"/>
              <a:gd name="T69" fmla="*/ 4568003 h 14300"/>
              <a:gd name="T70" fmla="*/ 262425 w 2700"/>
              <a:gd name="T71" fmla="*/ 4655287 h 14300"/>
              <a:gd name="T72" fmla="*/ 44463 w 2700"/>
              <a:gd name="T73" fmla="*/ 4785733 h 14300"/>
              <a:gd name="T74" fmla="*/ 48812 w 2700"/>
              <a:gd name="T75" fmla="*/ 4928648 h 14300"/>
              <a:gd name="T76" fmla="*/ 262425 w 2700"/>
              <a:gd name="T77" fmla="*/ 5058135 h 14300"/>
              <a:gd name="T78" fmla="*/ 46396 w 2700"/>
              <a:gd name="T79" fmla="*/ 5187621 h 14300"/>
              <a:gd name="T80" fmla="*/ 48812 w 2700"/>
              <a:gd name="T81" fmla="*/ 5331016 h 14300"/>
              <a:gd name="T82" fmla="*/ 262425 w 2700"/>
              <a:gd name="T83" fmla="*/ 5460023 h 14300"/>
              <a:gd name="T84" fmla="*/ 46396 w 2700"/>
              <a:gd name="T85" fmla="*/ 5589510 h 14300"/>
              <a:gd name="T86" fmla="*/ 48812 w 2700"/>
              <a:gd name="T87" fmla="*/ 5732425 h 14300"/>
              <a:gd name="T88" fmla="*/ 262425 w 2700"/>
              <a:gd name="T89" fmla="*/ 5861432 h 14300"/>
              <a:gd name="T90" fmla="*/ 46396 w 2700"/>
              <a:gd name="T91" fmla="*/ 5991398 h 14300"/>
              <a:gd name="T92" fmla="*/ 48812 w 2700"/>
              <a:gd name="T93" fmla="*/ 6134793 h 14300"/>
              <a:gd name="T94" fmla="*/ 262425 w 2700"/>
              <a:gd name="T95" fmla="*/ 6263800 h 14300"/>
              <a:gd name="T96" fmla="*/ 46396 w 2700"/>
              <a:gd name="T97" fmla="*/ 6393287 h 14300"/>
              <a:gd name="T98" fmla="*/ 48812 w 2700"/>
              <a:gd name="T99" fmla="*/ 6537161 h 14300"/>
              <a:gd name="T100" fmla="*/ 262425 w 2700"/>
              <a:gd name="T101" fmla="*/ 6666168 h 14300"/>
              <a:gd name="T102" fmla="*/ 46396 w 2700"/>
              <a:gd name="T103" fmla="*/ 6795655 h 14300"/>
              <a:gd name="T104" fmla="*/ 1304878 w 2700"/>
              <a:gd name="T105" fmla="*/ 6858000 h 14300"/>
              <a:gd name="T106" fmla="*/ 1450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0DDE5-E083-4F53-B359-F5ECD9F579D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691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175739 w 2658"/>
              <a:gd name="T1" fmla="*/ 0 h 14271"/>
              <a:gd name="T2" fmla="*/ 0 w 2658"/>
              <a:gd name="T3" fmla="*/ 263825 h 14271"/>
              <a:gd name="T4" fmla="*/ 175739 w 2658"/>
              <a:gd name="T5" fmla="*/ 527649 h 14271"/>
              <a:gd name="T6" fmla="*/ 0 w 2658"/>
              <a:gd name="T7" fmla="*/ 791474 h 14271"/>
              <a:gd name="T8" fmla="*/ 175739 w 2658"/>
              <a:gd name="T9" fmla="*/ 1055299 h 14271"/>
              <a:gd name="T10" fmla="*/ 0 w 2658"/>
              <a:gd name="T11" fmla="*/ 1319123 h 14271"/>
              <a:gd name="T12" fmla="*/ 175739 w 2658"/>
              <a:gd name="T13" fmla="*/ 1582468 h 14271"/>
              <a:gd name="T14" fmla="*/ 0 w 2658"/>
              <a:gd name="T15" fmla="*/ 1846292 h 14271"/>
              <a:gd name="T16" fmla="*/ 175739 w 2658"/>
              <a:gd name="T17" fmla="*/ 2110117 h 14271"/>
              <a:gd name="T18" fmla="*/ 0 w 2658"/>
              <a:gd name="T19" fmla="*/ 2373942 h 14271"/>
              <a:gd name="T20" fmla="*/ 175739 w 2658"/>
              <a:gd name="T21" fmla="*/ 2637766 h 14271"/>
              <a:gd name="T22" fmla="*/ 0 w 2658"/>
              <a:gd name="T23" fmla="*/ 2901591 h 14271"/>
              <a:gd name="T24" fmla="*/ 175739 w 2658"/>
              <a:gd name="T25" fmla="*/ 3165416 h 14271"/>
              <a:gd name="T26" fmla="*/ 0 w 2658"/>
              <a:gd name="T27" fmla="*/ 3429240 h 14271"/>
              <a:gd name="T28" fmla="*/ 175739 w 2658"/>
              <a:gd name="T29" fmla="*/ 3693065 h 14271"/>
              <a:gd name="T30" fmla="*/ 0 w 2658"/>
              <a:gd name="T31" fmla="*/ 3956890 h 14271"/>
              <a:gd name="T32" fmla="*/ 175739 w 2658"/>
              <a:gd name="T33" fmla="*/ 4220234 h 14271"/>
              <a:gd name="T34" fmla="*/ 0 w 2658"/>
              <a:gd name="T35" fmla="*/ 4484058 h 14271"/>
              <a:gd name="T36" fmla="*/ 175739 w 2658"/>
              <a:gd name="T37" fmla="*/ 4747883 h 14271"/>
              <a:gd name="T38" fmla="*/ 0 w 2658"/>
              <a:gd name="T39" fmla="*/ 5011708 h 14271"/>
              <a:gd name="T40" fmla="*/ 175739 w 2658"/>
              <a:gd name="T41" fmla="*/ 5275532 h 14271"/>
              <a:gd name="T42" fmla="*/ 0 w 2658"/>
              <a:gd name="T43" fmla="*/ 5539357 h 14271"/>
              <a:gd name="T44" fmla="*/ 175739 w 2658"/>
              <a:gd name="T45" fmla="*/ 5803182 h 14271"/>
              <a:gd name="T46" fmla="*/ 0 w 2658"/>
              <a:gd name="T47" fmla="*/ 6067007 h 14271"/>
              <a:gd name="T48" fmla="*/ 175739 w 2658"/>
              <a:gd name="T49" fmla="*/ 6330831 h 14271"/>
              <a:gd name="T50" fmla="*/ 0 w 2658"/>
              <a:gd name="T51" fmla="*/ 6594175 h 14271"/>
              <a:gd name="T52" fmla="*/ 175739 w 2658"/>
              <a:gd name="T53" fmla="*/ 6858000 h 14271"/>
              <a:gd name="T54" fmla="*/ 1290370 w 2658"/>
              <a:gd name="T55" fmla="*/ 6858000 h 14271"/>
              <a:gd name="T56" fmla="*/ 1290370 w 2658"/>
              <a:gd name="T57" fmla="*/ 481 h 14271"/>
              <a:gd name="T58" fmla="*/ 17573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1C65B-6F44-47D1-B823-85C3D71AA9C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859160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77669-4D85-4499-BC35-B5DED79EDA38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200637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A5CF-3EB7-4554-BF74-25B1837CE2B2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4358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fi-FI" noProof="0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8520AB3-5A2A-F148-BBB7-1DBD244EB02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93082-0381-D443-A079-E739CABCC45B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235F370-ADFC-5B49-A184-A25C697CEB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0B3576F-1B44-414D-9444-F524169074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44C64-584D-384B-9C48-C2BF421D092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75224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51A0C-3AB3-4041-B34A-8F3760181462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791741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EA629-A770-4B4D-8DA0-08D96DED00EC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151231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F1E4E-D08F-41E9-9779-9C5363ED5D3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4159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343BC-E0B0-46A4-A2E9-67B94AD5C9D6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101968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0" name="Päivämäärän paikkamerkki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902DC-29A9-4E9E-B7AB-4F3ADE020097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53678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12193200 w 25400"/>
              <a:gd name="T1" fmla="*/ 87335 h 3411"/>
              <a:gd name="T2" fmla="*/ 11746276 w 25400"/>
              <a:gd name="T3" fmla="*/ 217131 h 3411"/>
              <a:gd name="T4" fmla="*/ 11704992 w 25400"/>
              <a:gd name="T5" fmla="*/ 217131 h 3411"/>
              <a:gd name="T6" fmla="*/ 10892272 w 25400"/>
              <a:gd name="T7" fmla="*/ 0 h 3411"/>
              <a:gd name="T8" fmla="*/ 10079552 w 25400"/>
              <a:gd name="T9" fmla="*/ 217131 h 3411"/>
              <a:gd name="T10" fmla="*/ 9266832 w 25400"/>
              <a:gd name="T11" fmla="*/ 0 h 3411"/>
              <a:gd name="T12" fmla="*/ 8454112 w 25400"/>
              <a:gd name="T13" fmla="*/ 217131 h 3411"/>
              <a:gd name="T14" fmla="*/ 7641872 w 25400"/>
              <a:gd name="T15" fmla="*/ 0 h 3411"/>
              <a:gd name="T16" fmla="*/ 6829152 w 25400"/>
              <a:gd name="T17" fmla="*/ 217131 h 3411"/>
              <a:gd name="T18" fmla="*/ 6016432 w 25400"/>
              <a:gd name="T19" fmla="*/ 0 h 3411"/>
              <a:gd name="T20" fmla="*/ 5203712 w 25400"/>
              <a:gd name="T21" fmla="*/ 217131 h 3411"/>
              <a:gd name="T22" fmla="*/ 4390992 w 25400"/>
              <a:gd name="T23" fmla="*/ 0 h 3411"/>
              <a:gd name="T24" fmla="*/ 3578272 w 25400"/>
              <a:gd name="T25" fmla="*/ 217131 h 3411"/>
              <a:gd name="T26" fmla="*/ 2765552 w 25400"/>
              <a:gd name="T27" fmla="*/ 0 h 3411"/>
              <a:gd name="T28" fmla="*/ 1952832 w 25400"/>
              <a:gd name="T29" fmla="*/ 217131 h 3411"/>
              <a:gd name="T30" fmla="*/ 1140592 w 25400"/>
              <a:gd name="T31" fmla="*/ 0 h 3411"/>
              <a:gd name="T32" fmla="*/ 327872 w 25400"/>
              <a:gd name="T33" fmla="*/ 217131 h 3411"/>
              <a:gd name="T34" fmla="*/ 0 w 25400"/>
              <a:gd name="T35" fmla="*/ 148614 h 3411"/>
              <a:gd name="T36" fmla="*/ 0 w 25400"/>
              <a:gd name="T37" fmla="*/ 1645854 h 3411"/>
              <a:gd name="T38" fmla="*/ 12193200 w 25400"/>
              <a:gd name="T39" fmla="*/ 1645854 h 3411"/>
              <a:gd name="T40" fmla="*/ 12193200 w 25400"/>
              <a:gd name="T41" fmla="*/ 87335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8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6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7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8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4C540-E132-438D-8ACF-28F5663C34A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31603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3474385 h 7249"/>
              <a:gd name="T2" fmla="*/ 3459636 w 7208"/>
              <a:gd name="T3" fmla="*/ 3474385 h 7249"/>
              <a:gd name="T4" fmla="*/ 3459636 w 7208"/>
              <a:gd name="T5" fmla="*/ 0 h 7249"/>
              <a:gd name="T6" fmla="*/ 3210051 w 7208"/>
              <a:gd name="T7" fmla="*/ 476895 h 7249"/>
              <a:gd name="T8" fmla="*/ 3210051 w 7208"/>
              <a:gd name="T9" fmla="*/ 476895 h 7249"/>
              <a:gd name="T10" fmla="*/ 2482414 w 7208"/>
              <a:gd name="T11" fmla="*/ 898193 h 7249"/>
              <a:gd name="T12" fmla="*/ 2482414 w 7208"/>
              <a:gd name="T13" fmla="*/ 898193 h 7249"/>
              <a:gd name="T14" fmla="*/ 2060519 w 7208"/>
              <a:gd name="T15" fmla="*/ 1624319 h 7249"/>
              <a:gd name="T16" fmla="*/ 2060519 w 7208"/>
              <a:gd name="T17" fmla="*/ 1624319 h 7249"/>
              <a:gd name="T18" fmla="*/ 1333361 w 7208"/>
              <a:gd name="T19" fmla="*/ 2045617 h 7249"/>
              <a:gd name="T20" fmla="*/ 1333361 w 7208"/>
              <a:gd name="T21" fmla="*/ 2045617 h 7249"/>
              <a:gd name="T22" fmla="*/ 911466 w 7208"/>
              <a:gd name="T23" fmla="*/ 2771743 h 7249"/>
              <a:gd name="T24" fmla="*/ 911466 w 7208"/>
              <a:gd name="T25" fmla="*/ 2771743 h 7249"/>
              <a:gd name="T26" fmla="*/ 184309 w 7208"/>
              <a:gd name="T27" fmla="*/ 3193041 h 7249"/>
              <a:gd name="T28" fmla="*/ 184309 w 7208"/>
              <a:gd name="T29" fmla="*/ 3193041 h 7249"/>
              <a:gd name="T30" fmla="*/ 0 w 7208"/>
              <a:gd name="T31" fmla="*/ 347438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36"/>
          <p:cNvGrpSpPr/>
          <p:nvPr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9372005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26539690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116F0-2E84-4083-AB5F-BE00D0BD50A4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17759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0AF9A-A1C3-4355-9C7E-3B05715161A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4740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513AE8-4E40-4742-9B9A-39902E4FCD0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4734F-E757-A741-BCDE-1F898094FB65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5BFA7B-189A-564D-99D2-67026E16CE0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0BE255C-B05A-3A4E-B309-661E264DD65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C3D74-6895-B141-8D40-CFEAD2E4A75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995704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2504148 w 19559"/>
              <a:gd name="T1" fmla="*/ 6858000 h 14300"/>
              <a:gd name="T2" fmla="*/ 2712107 w 19559"/>
              <a:gd name="T3" fmla="*/ 6505508 h 14300"/>
              <a:gd name="T4" fmla="*/ 3439722 w 19559"/>
              <a:gd name="T5" fmla="*/ 6083957 h 14300"/>
              <a:gd name="T6" fmla="*/ 3861883 w 19559"/>
              <a:gd name="T7" fmla="*/ 5357393 h 14300"/>
              <a:gd name="T8" fmla="*/ 4589498 w 19559"/>
              <a:gd name="T9" fmla="*/ 4935842 h 14300"/>
              <a:gd name="T10" fmla="*/ 5011659 w 19559"/>
              <a:gd name="T11" fmla="*/ 4209277 h 14300"/>
              <a:gd name="T12" fmla="*/ 5739754 w 19559"/>
              <a:gd name="T13" fmla="*/ 3787726 h 14300"/>
              <a:gd name="T14" fmla="*/ 6161915 w 19559"/>
              <a:gd name="T15" fmla="*/ 3060682 h 14300"/>
              <a:gd name="T16" fmla="*/ 6889530 w 19559"/>
              <a:gd name="T17" fmla="*/ 2639131 h 14300"/>
              <a:gd name="T18" fmla="*/ 7311690 w 19559"/>
              <a:gd name="T19" fmla="*/ 1912567 h 14300"/>
              <a:gd name="T20" fmla="*/ 8039305 w 19559"/>
              <a:gd name="T21" fmla="*/ 1491016 h 14300"/>
              <a:gd name="T22" fmla="*/ 8461466 w 19559"/>
              <a:gd name="T23" fmla="*/ 764451 h 14300"/>
              <a:gd name="T24" fmla="*/ 9188601 w 19559"/>
              <a:gd name="T25" fmla="*/ 343380 h 14300"/>
              <a:gd name="T26" fmla="*/ 9393678 w 19559"/>
              <a:gd name="T27" fmla="*/ 0 h 14300"/>
              <a:gd name="T28" fmla="*/ 0 w 19559"/>
              <a:gd name="T29" fmla="*/ 0 h 14300"/>
              <a:gd name="T30" fmla="*/ 0 w 19559"/>
              <a:gd name="T31" fmla="*/ 6858000 h 14300"/>
              <a:gd name="T32" fmla="*/ 2504148 w 19559"/>
              <a:gd name="T33" fmla="*/ 685800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3594748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5313600 w 25400"/>
              <a:gd name="T1" fmla="*/ 6858000 h 14300"/>
              <a:gd name="T2" fmla="*/ 5521440 w 25400"/>
              <a:gd name="T3" fmla="*/ 6505508 h 14300"/>
              <a:gd name="T4" fmla="*/ 6248640 w 25400"/>
              <a:gd name="T5" fmla="*/ 6083957 h 14300"/>
              <a:gd name="T6" fmla="*/ 6670560 w 25400"/>
              <a:gd name="T7" fmla="*/ 5357393 h 14300"/>
              <a:gd name="T8" fmla="*/ 7397760 w 25400"/>
              <a:gd name="T9" fmla="*/ 4935842 h 14300"/>
              <a:gd name="T10" fmla="*/ 7819680 w 25400"/>
              <a:gd name="T11" fmla="*/ 4209277 h 14300"/>
              <a:gd name="T12" fmla="*/ 8547360 w 25400"/>
              <a:gd name="T13" fmla="*/ 3787726 h 14300"/>
              <a:gd name="T14" fmla="*/ 8969280 w 25400"/>
              <a:gd name="T15" fmla="*/ 3060682 h 14300"/>
              <a:gd name="T16" fmla="*/ 9696480 w 25400"/>
              <a:gd name="T17" fmla="*/ 2639131 h 14300"/>
              <a:gd name="T18" fmla="*/ 10118400 w 25400"/>
              <a:gd name="T19" fmla="*/ 1912567 h 14300"/>
              <a:gd name="T20" fmla="*/ 10845600 w 25400"/>
              <a:gd name="T21" fmla="*/ 1491016 h 14300"/>
              <a:gd name="T22" fmla="*/ 11267520 w 25400"/>
              <a:gd name="T23" fmla="*/ 764451 h 14300"/>
              <a:gd name="T24" fmla="*/ 11994240 w 25400"/>
              <a:gd name="T25" fmla="*/ 343380 h 14300"/>
              <a:gd name="T26" fmla="*/ 12192000 w 25400"/>
              <a:gd name="T27" fmla="*/ 23020 h 14300"/>
              <a:gd name="T28" fmla="*/ 12192000 w 25400"/>
              <a:gd name="T29" fmla="*/ 0 h 14300"/>
              <a:gd name="T30" fmla="*/ 0 w 25400"/>
              <a:gd name="T31" fmla="*/ 0 h 14300"/>
              <a:gd name="T32" fmla="*/ 0 w 25400"/>
              <a:gd name="T33" fmla="*/ 6858000 h 14300"/>
              <a:gd name="T34" fmla="*/ 5313600 w 25400"/>
              <a:gd name="T35" fmla="*/ 6858000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5605911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3079742 h 8063"/>
              <a:gd name="T2" fmla="*/ 1219200 w 25400"/>
              <a:gd name="T3" fmla="*/ 3888500 h 8063"/>
              <a:gd name="T4" fmla="*/ 2438400 w 25400"/>
              <a:gd name="T5" fmla="*/ 3079742 h 8063"/>
              <a:gd name="T6" fmla="*/ 3657600 w 25400"/>
              <a:gd name="T7" fmla="*/ 3888500 h 8063"/>
              <a:gd name="T8" fmla="*/ 4876800 w 25400"/>
              <a:gd name="T9" fmla="*/ 3079742 h 8063"/>
              <a:gd name="T10" fmla="*/ 6096000 w 25400"/>
              <a:gd name="T11" fmla="*/ 3888500 h 8063"/>
              <a:gd name="T12" fmla="*/ 7315200 w 25400"/>
              <a:gd name="T13" fmla="*/ 3079742 h 8063"/>
              <a:gd name="T14" fmla="*/ 8534400 w 25400"/>
              <a:gd name="T15" fmla="*/ 3888500 h 8063"/>
              <a:gd name="T16" fmla="*/ 9753600 w 25400"/>
              <a:gd name="T17" fmla="*/ 3079742 h 8063"/>
              <a:gd name="T18" fmla="*/ 10972800 w 25400"/>
              <a:gd name="T19" fmla="*/ 3888500 h 8063"/>
              <a:gd name="T20" fmla="*/ 12192000 w 25400"/>
              <a:gd name="T21" fmla="*/ 3079742 h 8063"/>
              <a:gd name="T22" fmla="*/ 12192000 w 25400"/>
              <a:gd name="T23" fmla="*/ 0 h 8063"/>
              <a:gd name="T24" fmla="*/ 0 w 25400"/>
              <a:gd name="T25" fmla="*/ 0 h 8063"/>
              <a:gd name="T26" fmla="*/ 0 w 25400"/>
              <a:gd name="T27" fmla="*/ 3079742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421457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4766642 h 11590"/>
              <a:gd name="T2" fmla="*/ 1219320 w 25400"/>
              <a:gd name="T3" fmla="*/ 5572461 h 11590"/>
              <a:gd name="T4" fmla="*/ 2438640 w 25400"/>
              <a:gd name="T5" fmla="*/ 4766642 h 11590"/>
              <a:gd name="T6" fmla="*/ 3657960 w 25400"/>
              <a:gd name="T7" fmla="*/ 5572461 h 11590"/>
              <a:gd name="T8" fmla="*/ 4877280 w 25400"/>
              <a:gd name="T9" fmla="*/ 4766642 h 11590"/>
              <a:gd name="T10" fmla="*/ 6096600 w 25400"/>
              <a:gd name="T11" fmla="*/ 5572461 h 11590"/>
              <a:gd name="T12" fmla="*/ 7315920 w 25400"/>
              <a:gd name="T13" fmla="*/ 4766642 h 11590"/>
              <a:gd name="T14" fmla="*/ 8535240 w 25400"/>
              <a:gd name="T15" fmla="*/ 5572461 h 11590"/>
              <a:gd name="T16" fmla="*/ 9754560 w 25400"/>
              <a:gd name="T17" fmla="*/ 4766642 h 11590"/>
              <a:gd name="T18" fmla="*/ 10973880 w 25400"/>
              <a:gd name="T19" fmla="*/ 5572461 h 11590"/>
              <a:gd name="T20" fmla="*/ 12193200 w 25400"/>
              <a:gd name="T21" fmla="*/ 4766642 h 11590"/>
              <a:gd name="T22" fmla="*/ 12193200 w 25400"/>
              <a:gd name="T23" fmla="*/ 0 h 11590"/>
              <a:gd name="T24" fmla="*/ 0 w 25400"/>
              <a:gd name="T25" fmla="*/ 0 h 11590"/>
              <a:gd name="T26" fmla="*/ 0 w 25400"/>
              <a:gd name="T27" fmla="*/ 4766642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1252284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7305472 w 15203"/>
              <a:gd name="T1" fmla="*/ 6858000 h 14300"/>
              <a:gd name="T2" fmla="*/ 6736046 w 15203"/>
              <a:gd name="T3" fmla="*/ 6003388 h 14300"/>
              <a:gd name="T4" fmla="*/ 7305472 w 15203"/>
              <a:gd name="T5" fmla="*/ 5142061 h 14300"/>
              <a:gd name="T6" fmla="*/ 6736046 w 15203"/>
              <a:gd name="T7" fmla="*/ 4280735 h 14300"/>
              <a:gd name="T8" fmla="*/ 7305472 w 15203"/>
              <a:gd name="T9" fmla="*/ 3419888 h 14300"/>
              <a:gd name="T10" fmla="*/ 6736046 w 15203"/>
              <a:gd name="T11" fmla="*/ 2558562 h 14300"/>
              <a:gd name="T12" fmla="*/ 7305472 w 15203"/>
              <a:gd name="T13" fmla="*/ 1697715 h 14300"/>
              <a:gd name="T14" fmla="*/ 6736046 w 15203"/>
              <a:gd name="T15" fmla="*/ 836388 h 14300"/>
              <a:gd name="T16" fmla="*/ 7304991 w 15203"/>
              <a:gd name="T17" fmla="*/ 0 h 14300"/>
              <a:gd name="T18" fmla="*/ 0 w 15203"/>
              <a:gd name="T19" fmla="*/ 0 h 14300"/>
              <a:gd name="T20" fmla="*/ 0 w 15203"/>
              <a:gd name="T21" fmla="*/ 1568708 h 14300"/>
              <a:gd name="T22" fmla="*/ 0 w 15203"/>
              <a:gd name="T23" fmla="*/ 6858000 h 14300"/>
              <a:gd name="T24" fmla="*/ 7305472 w 15203"/>
              <a:gd name="T25" fmla="*/ 6858000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6755024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6858000 h 14300"/>
              <a:gd name="T4" fmla="*/ 9678540 w 20142"/>
              <a:gd name="T5" fmla="*/ 6858000 h 14300"/>
              <a:gd name="T6" fmla="*/ 9109582 w 20142"/>
              <a:gd name="T7" fmla="*/ 6003388 h 14300"/>
              <a:gd name="T8" fmla="*/ 9679021 w 20142"/>
              <a:gd name="T9" fmla="*/ 5142061 h 14300"/>
              <a:gd name="T10" fmla="*/ 9109582 w 20142"/>
              <a:gd name="T11" fmla="*/ 4280735 h 14300"/>
              <a:gd name="T12" fmla="*/ 9679021 w 20142"/>
              <a:gd name="T13" fmla="*/ 3419888 h 14300"/>
              <a:gd name="T14" fmla="*/ 9109582 w 20142"/>
              <a:gd name="T15" fmla="*/ 2558562 h 14300"/>
              <a:gd name="T16" fmla="*/ 9679021 w 20142"/>
              <a:gd name="T17" fmla="*/ 1697715 h 14300"/>
              <a:gd name="T18" fmla="*/ 9109582 w 20142"/>
              <a:gd name="T19" fmla="*/ 836388 h 14300"/>
              <a:gd name="T20" fmla="*/ 9678540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0297802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6858000 h 14293"/>
              <a:gd name="T2" fmla="*/ 2725435 w 20470"/>
              <a:gd name="T3" fmla="*/ 6858000 h 14293"/>
              <a:gd name="T4" fmla="*/ 2544187 w 20470"/>
              <a:gd name="T5" fmla="*/ 6485663 h 14293"/>
              <a:gd name="T6" fmla="*/ 2623782 w 20470"/>
              <a:gd name="T7" fmla="*/ 6066305 h 14293"/>
              <a:gd name="T8" fmla="*/ 3042379 w 20470"/>
              <a:gd name="T9" fmla="*/ 5987135 h 14293"/>
              <a:gd name="T10" fmla="*/ 3796141 w 20470"/>
              <a:gd name="T11" fmla="*/ 6355154 h 14293"/>
              <a:gd name="T12" fmla="*/ 4196038 w 20470"/>
              <a:gd name="T13" fmla="*/ 6269746 h 14293"/>
              <a:gd name="T14" fmla="*/ 4277552 w 20470"/>
              <a:gd name="T15" fmla="*/ 5859025 h 14293"/>
              <a:gd name="T16" fmla="*/ 3914576 w 20470"/>
              <a:gd name="T17" fmla="*/ 5114351 h 14293"/>
              <a:gd name="T18" fmla="*/ 3994172 w 20470"/>
              <a:gd name="T19" fmla="*/ 4694993 h 14293"/>
              <a:gd name="T20" fmla="*/ 4412768 w 20470"/>
              <a:gd name="T21" fmla="*/ 4615823 h 14293"/>
              <a:gd name="T22" fmla="*/ 5166530 w 20470"/>
              <a:gd name="T23" fmla="*/ 4983841 h 14293"/>
              <a:gd name="T24" fmla="*/ 5566427 w 20470"/>
              <a:gd name="T25" fmla="*/ 4898434 h 14293"/>
              <a:gd name="T26" fmla="*/ 5648420 w 20470"/>
              <a:gd name="T27" fmla="*/ 4487712 h 14293"/>
              <a:gd name="T28" fmla="*/ 5284965 w 20470"/>
              <a:gd name="T29" fmla="*/ 3743039 h 14293"/>
              <a:gd name="T30" fmla="*/ 5364561 w 20470"/>
              <a:gd name="T31" fmla="*/ 3323681 h 14293"/>
              <a:gd name="T32" fmla="*/ 5783158 w 20470"/>
              <a:gd name="T33" fmla="*/ 3244511 h 14293"/>
              <a:gd name="T34" fmla="*/ 6535961 w 20470"/>
              <a:gd name="T35" fmla="*/ 3613969 h 14293"/>
              <a:gd name="T36" fmla="*/ 6934419 w 20470"/>
              <a:gd name="T37" fmla="*/ 3530001 h 14293"/>
              <a:gd name="T38" fmla="*/ 7015932 w 20470"/>
              <a:gd name="T39" fmla="*/ 3118799 h 14293"/>
              <a:gd name="T40" fmla="*/ 6652957 w 20470"/>
              <a:gd name="T41" fmla="*/ 2374126 h 14293"/>
              <a:gd name="T42" fmla="*/ 6732073 w 20470"/>
              <a:gd name="T43" fmla="*/ 1955247 h 14293"/>
              <a:gd name="T44" fmla="*/ 7150670 w 20470"/>
              <a:gd name="T45" fmla="*/ 1876078 h 14293"/>
              <a:gd name="T46" fmla="*/ 7904911 w 20470"/>
              <a:gd name="T47" fmla="*/ 2243616 h 14293"/>
              <a:gd name="T48" fmla="*/ 8304808 w 20470"/>
              <a:gd name="T49" fmla="*/ 2158689 h 14293"/>
              <a:gd name="T50" fmla="*/ 8386322 w 20470"/>
              <a:gd name="T51" fmla="*/ 1747487 h 14293"/>
              <a:gd name="T52" fmla="*/ 8023346 w 20470"/>
              <a:gd name="T53" fmla="*/ 1002814 h 14293"/>
              <a:gd name="T54" fmla="*/ 8102942 w 20470"/>
              <a:gd name="T55" fmla="*/ 583935 h 14293"/>
              <a:gd name="T56" fmla="*/ 8521539 w 20470"/>
              <a:gd name="T57" fmla="*/ 504286 h 14293"/>
              <a:gd name="T58" fmla="*/ 9275780 w 20470"/>
              <a:gd name="T59" fmla="*/ 872304 h 14293"/>
              <a:gd name="T60" fmla="*/ 9675677 w 20470"/>
              <a:gd name="T61" fmla="*/ 786417 h 14293"/>
              <a:gd name="T62" fmla="*/ 9757190 w 20470"/>
              <a:gd name="T63" fmla="*/ 375695 h 14293"/>
              <a:gd name="T64" fmla="*/ 9574024 w 20470"/>
              <a:gd name="T65" fmla="*/ 0 h 14293"/>
              <a:gd name="T66" fmla="*/ 0 w 20470"/>
              <a:gd name="T67" fmla="*/ 0 h 14293"/>
              <a:gd name="T68" fmla="*/ 0 w 20470"/>
              <a:gd name="T69" fmla="*/ 6858000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8866486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6858000 h 14293"/>
              <a:gd name="T2" fmla="*/ 5607912 w 25400"/>
              <a:gd name="T3" fmla="*/ 6858000 h 14293"/>
              <a:gd name="T4" fmla="*/ 5425974 w 25400"/>
              <a:gd name="T5" fmla="*/ 6485663 h 14293"/>
              <a:gd name="T6" fmla="*/ 5505662 w 25400"/>
              <a:gd name="T7" fmla="*/ 6066305 h 14293"/>
              <a:gd name="T8" fmla="*/ 5924743 w 25400"/>
              <a:gd name="T9" fmla="*/ 5987135 h 14293"/>
              <a:gd name="T10" fmla="*/ 6679377 w 25400"/>
              <a:gd name="T11" fmla="*/ 6355154 h 14293"/>
              <a:gd name="T12" fmla="*/ 7079737 w 25400"/>
              <a:gd name="T13" fmla="*/ 6269746 h 14293"/>
              <a:gd name="T14" fmla="*/ 7161825 w 25400"/>
              <a:gd name="T15" fmla="*/ 5859025 h 14293"/>
              <a:gd name="T16" fmla="*/ 6797949 w 25400"/>
              <a:gd name="T17" fmla="*/ 5114351 h 14293"/>
              <a:gd name="T18" fmla="*/ 6877637 w 25400"/>
              <a:gd name="T19" fmla="*/ 4694993 h 14293"/>
              <a:gd name="T20" fmla="*/ 7296718 w 25400"/>
              <a:gd name="T21" fmla="*/ 4615823 h 14293"/>
              <a:gd name="T22" fmla="*/ 8051832 w 25400"/>
              <a:gd name="T23" fmla="*/ 4983841 h 14293"/>
              <a:gd name="T24" fmla="*/ 8452192 w 25400"/>
              <a:gd name="T25" fmla="*/ 4898434 h 14293"/>
              <a:gd name="T26" fmla="*/ 8533800 w 25400"/>
              <a:gd name="T27" fmla="*/ 4487712 h 14293"/>
              <a:gd name="T28" fmla="*/ 8170404 w 25400"/>
              <a:gd name="T29" fmla="*/ 3743039 h 14293"/>
              <a:gd name="T30" fmla="*/ 8249612 w 25400"/>
              <a:gd name="T31" fmla="*/ 3323681 h 14293"/>
              <a:gd name="T32" fmla="*/ 8668693 w 25400"/>
              <a:gd name="T33" fmla="*/ 3244511 h 14293"/>
              <a:gd name="T34" fmla="*/ 9422367 w 25400"/>
              <a:gd name="T35" fmla="*/ 3613969 h 14293"/>
              <a:gd name="T36" fmla="*/ 9821287 w 25400"/>
              <a:gd name="T37" fmla="*/ 3530001 h 14293"/>
              <a:gd name="T38" fmla="*/ 9902895 w 25400"/>
              <a:gd name="T39" fmla="*/ 3118799 h 14293"/>
              <a:gd name="T40" fmla="*/ 9539499 w 25400"/>
              <a:gd name="T41" fmla="*/ 2374126 h 14293"/>
              <a:gd name="T42" fmla="*/ 9619187 w 25400"/>
              <a:gd name="T43" fmla="*/ 1955247 h 14293"/>
              <a:gd name="T44" fmla="*/ 10038268 w 25400"/>
              <a:gd name="T45" fmla="*/ 1876078 h 14293"/>
              <a:gd name="T46" fmla="*/ 10792902 w 25400"/>
              <a:gd name="T47" fmla="*/ 2243616 h 14293"/>
              <a:gd name="T48" fmla="*/ 11193262 w 25400"/>
              <a:gd name="T49" fmla="*/ 2158689 h 14293"/>
              <a:gd name="T50" fmla="*/ 11274870 w 25400"/>
              <a:gd name="T51" fmla="*/ 1747487 h 14293"/>
              <a:gd name="T52" fmla="*/ 10911474 w 25400"/>
              <a:gd name="T53" fmla="*/ 1002814 h 14293"/>
              <a:gd name="T54" fmla="*/ 10991162 w 25400"/>
              <a:gd name="T55" fmla="*/ 583935 h 14293"/>
              <a:gd name="T56" fmla="*/ 11410243 w 25400"/>
              <a:gd name="T57" fmla="*/ 504286 h 14293"/>
              <a:gd name="T58" fmla="*/ 12165357 w 25400"/>
              <a:gd name="T59" fmla="*/ 872304 h 14293"/>
              <a:gd name="T60" fmla="*/ 12193200 w 25400"/>
              <a:gd name="T61" fmla="*/ 881421 h 14293"/>
              <a:gd name="T62" fmla="*/ 12193200 w 25400"/>
              <a:gd name="T63" fmla="*/ 0 h 14293"/>
              <a:gd name="T64" fmla="*/ 0 w 25400"/>
              <a:gd name="T65" fmla="*/ 0 h 14293"/>
              <a:gd name="T66" fmla="*/ 0 w 25400"/>
              <a:gd name="T67" fmla="*/ 6858000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9630837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12981 w 20233"/>
              <a:gd name="T1" fmla="*/ 6251 h 14300"/>
              <a:gd name="T2" fmla="*/ 12981 w 20233"/>
              <a:gd name="T3" fmla="*/ 6876000 h 14300"/>
              <a:gd name="T4" fmla="*/ 3610270 w 20233"/>
              <a:gd name="T5" fmla="*/ 6876000 h 14300"/>
              <a:gd name="T6" fmla="*/ 3608347 w 20233"/>
              <a:gd name="T7" fmla="*/ 6056169 h 14300"/>
              <a:gd name="T8" fmla="*/ 4484350 w 20233"/>
              <a:gd name="T9" fmla="*/ 6058573 h 14300"/>
              <a:gd name="T10" fmla="*/ 4481946 w 20233"/>
              <a:gd name="T11" fmla="*/ 5182004 h 14300"/>
              <a:gd name="T12" fmla="*/ 5358431 w 20233"/>
              <a:gd name="T13" fmla="*/ 5184408 h 14300"/>
              <a:gd name="T14" fmla="*/ 5356027 w 20233"/>
              <a:gd name="T15" fmla="*/ 4368424 h 14300"/>
              <a:gd name="T16" fmla="*/ 6232031 w 20233"/>
              <a:gd name="T17" fmla="*/ 4370828 h 14300"/>
              <a:gd name="T18" fmla="*/ 6229627 w 20233"/>
              <a:gd name="T19" fmla="*/ 3494258 h 14300"/>
              <a:gd name="T20" fmla="*/ 7106111 w 20233"/>
              <a:gd name="T21" fmla="*/ 3496662 h 14300"/>
              <a:gd name="T22" fmla="*/ 7103707 w 20233"/>
              <a:gd name="T23" fmla="*/ 2620573 h 14300"/>
              <a:gd name="T24" fmla="*/ 7980192 w 20233"/>
              <a:gd name="T25" fmla="*/ 2622978 h 14300"/>
              <a:gd name="T26" fmla="*/ 7977788 w 20233"/>
              <a:gd name="T27" fmla="*/ 1746408 h 14300"/>
              <a:gd name="T28" fmla="*/ 8853791 w 20233"/>
              <a:gd name="T29" fmla="*/ 1748812 h 14300"/>
              <a:gd name="T30" fmla="*/ 8851388 w 20233"/>
              <a:gd name="T31" fmla="*/ 872723 h 14300"/>
              <a:gd name="T32" fmla="*/ 9727872 w 20233"/>
              <a:gd name="T33" fmla="*/ 875127 h 14300"/>
              <a:gd name="T34" fmla="*/ 9725468 w 20233"/>
              <a:gd name="T35" fmla="*/ 0 h 14300"/>
              <a:gd name="T36" fmla="*/ 12981 w 20233"/>
              <a:gd name="T37" fmla="*/ 625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961392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6858000 h 14300"/>
              <a:gd name="T4" fmla="*/ 6962125 w 25400"/>
              <a:gd name="T5" fmla="*/ 6858000 h 14300"/>
              <a:gd name="T6" fmla="*/ 6959725 w 25400"/>
              <a:gd name="T7" fmla="*/ 6040315 h 14300"/>
              <a:gd name="T8" fmla="*/ 7834851 w 25400"/>
              <a:gd name="T9" fmla="*/ 6042713 h 14300"/>
              <a:gd name="T10" fmla="*/ 7832451 w 25400"/>
              <a:gd name="T11" fmla="*/ 5168438 h 14300"/>
              <a:gd name="T12" fmla="*/ 8707097 w 25400"/>
              <a:gd name="T13" fmla="*/ 5170836 h 14300"/>
              <a:gd name="T14" fmla="*/ 8704697 w 25400"/>
              <a:gd name="T15" fmla="*/ 4356988 h 14300"/>
              <a:gd name="T16" fmla="*/ 9579823 w 25400"/>
              <a:gd name="T17" fmla="*/ 4359386 h 14300"/>
              <a:gd name="T18" fmla="*/ 9577423 w 25400"/>
              <a:gd name="T19" fmla="*/ 3485111 h 14300"/>
              <a:gd name="T20" fmla="*/ 10452069 w 25400"/>
              <a:gd name="T21" fmla="*/ 3487509 h 14300"/>
              <a:gd name="T22" fmla="*/ 10449668 w 25400"/>
              <a:gd name="T23" fmla="*/ 2613713 h 14300"/>
              <a:gd name="T24" fmla="*/ 11324795 w 25400"/>
              <a:gd name="T25" fmla="*/ 2616111 h 14300"/>
              <a:gd name="T26" fmla="*/ 11322394 w 25400"/>
              <a:gd name="T27" fmla="*/ 1741836 h 14300"/>
              <a:gd name="T28" fmla="*/ 12193200 w 25400"/>
              <a:gd name="T29" fmla="*/ 1744234 h 14300"/>
              <a:gd name="T30" fmla="*/ 12193200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6503794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9F68AC27-5FEC-7E4E-8F1D-7A13CC4142E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8F55E-150A-BE4A-A328-B2982B52FFCD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BCFCA869-BD97-7F4A-A31A-16A3F1CBAA5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B1AEC53E-0A64-2147-99EC-05F40E16FD3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FEC95-1ECF-2948-96FD-11E459A223A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160424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äliotsikk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CB50D9A-C97C-4759-836F-D67C3CE5652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3461121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2990850"/>
          </a:xfrm>
          <a:prstGeom prst="rect">
            <a:avLst/>
          </a:prstGeom>
        </p:spPr>
        <p:txBody>
          <a:bodyPr vert="horz" anchor="t"/>
          <a:lstStyle>
            <a:lvl1pPr algn="l">
              <a:defRPr sz="6000">
                <a:solidFill>
                  <a:srgbClr val="00ADEF"/>
                </a:solidFill>
                <a:latin typeface="Georgia"/>
                <a:cs typeface="Georgia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10363200" cy="1752600"/>
          </a:xfrm>
          <a:prstGeom prst="rect">
            <a:avLst/>
          </a:prstGeom>
        </p:spPr>
        <p:txBody>
          <a:bodyPr vert="horz" anchor="b"/>
          <a:lstStyle>
            <a:lvl1pPr marL="0" indent="0" algn="l">
              <a:buNone/>
              <a:defRPr>
                <a:solidFill>
                  <a:srgbClr val="00AD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71741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817D0-B588-4F95-9165-02FC5ADD3EF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70175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171139A-5B55-415F-BBCC-14C123DA281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8" name="Kuva 14">
            <a:extLst>
              <a:ext uri="{FF2B5EF4-FFF2-40B4-BE49-F238E27FC236}">
                <a16:creationId xmlns:a16="http://schemas.microsoft.com/office/drawing/2014/main" id="{70225C40-0B78-F74A-893F-F28AD9D9E5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53" y="5958965"/>
            <a:ext cx="2255879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724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B264DF0-FE1B-4EE6-9F30-EC00D276FD2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8" name="Kuva 14">
            <a:extLst>
              <a:ext uri="{FF2B5EF4-FFF2-40B4-BE49-F238E27FC236}">
                <a16:creationId xmlns:a16="http://schemas.microsoft.com/office/drawing/2014/main" id="{6223DAD2-6A53-2A4D-88E5-C429A853B4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53" y="5958965"/>
            <a:ext cx="2255879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8513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6D39FF-00FD-4743-B927-DD9E96DCE63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8" name="Kuva 14">
            <a:extLst>
              <a:ext uri="{FF2B5EF4-FFF2-40B4-BE49-F238E27FC236}">
                <a16:creationId xmlns:a16="http://schemas.microsoft.com/office/drawing/2014/main" id="{5D1E1C1E-0A64-CC42-9096-43CF7A2C6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53" y="5958965"/>
            <a:ext cx="2255879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9168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CA14444-0B09-48CB-B7DD-FCE1A434F95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8" name="Kuva 14">
            <a:extLst>
              <a:ext uri="{FF2B5EF4-FFF2-40B4-BE49-F238E27FC236}">
                <a16:creationId xmlns:a16="http://schemas.microsoft.com/office/drawing/2014/main" id="{1AC22E76-2268-B041-B51A-9A621A3363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53" y="5958965"/>
            <a:ext cx="2255879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4597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F5A3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62093C3-4B27-4C49-9834-FAB6C714BFB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8" name="Kuva 14">
            <a:extLst>
              <a:ext uri="{FF2B5EF4-FFF2-40B4-BE49-F238E27FC236}">
                <a16:creationId xmlns:a16="http://schemas.microsoft.com/office/drawing/2014/main" id="{E13299E6-6803-0F45-B4DC-8E1F41AF5B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53" y="5958965"/>
            <a:ext cx="2255879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568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ED99966-0E1C-49D1-AB9E-D6F171AF2D0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8" name="Kuva 14">
            <a:extLst>
              <a:ext uri="{FF2B5EF4-FFF2-40B4-BE49-F238E27FC236}">
                <a16:creationId xmlns:a16="http://schemas.microsoft.com/office/drawing/2014/main" id="{7CFC80EB-4FA8-5C4D-B002-8407773868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53" y="5958965"/>
            <a:ext cx="2255879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0380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5D7471F-61DC-43FF-8077-DB3EC9A3FDE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8" name="Kuva 14">
            <a:extLst>
              <a:ext uri="{FF2B5EF4-FFF2-40B4-BE49-F238E27FC236}">
                <a16:creationId xmlns:a16="http://schemas.microsoft.com/office/drawing/2014/main" id="{8F82CE59-A02F-BA47-9FDD-D8E7902B9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453" y="5958965"/>
            <a:ext cx="2255879" cy="85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53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9B583A7C-B533-F249-8A6F-F5B3813DBFB0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62D501A-3C3C-E941-91F9-FAAF70931F7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3139823-B6DD-0F45-8144-DF1A264517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D2FF6A60-FF79-C24A-BE46-46B4C79DD25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ABB815D3-132D-5146-933F-C76CF2B9F5B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873BC15-51A6-A341-9FA2-8732DABA26E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3DE36DE-E7C2-214B-81FA-E0B24845A4F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D4F2DB2-2E6B-0246-B275-BAAAB25C710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43A5D771-1CFE-C34F-B071-51881CD4AB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24EAE92-C25B-E346-8C4B-E898F47B135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6424938-AE57-8742-B7D0-CBF782E08A9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CA40401-0F5F-8D4F-AC5A-6A8B64007D5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E77716F9-BC04-F143-9906-22D86C5A6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4ACDAEB-EC74-E84E-BC45-EFFA93D6C548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77C8E04-304D-2948-9A4A-A1DC2F9B6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8FA25DFF-0757-8746-B645-6DB401090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EE3480A-4155-1240-A32F-AEBFF48CE6E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2817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4D5B7689-0758-204A-8473-2CDE4A7AC6C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0B1E6-9E5E-9842-B3B4-4CC3E84FA232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7" name="Alatunnisteen paikkamerkki 4">
            <a:extLst>
              <a:ext uri="{FF2B5EF4-FFF2-40B4-BE49-F238E27FC236}">
                <a16:creationId xmlns:a16="http://schemas.microsoft.com/office/drawing/2014/main" id="{7FE9E56F-5A59-EC4E-A09F-47BF8F6BF61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A916D3D9-C997-034F-AF4E-75D0285930C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4AF40-BB26-7F47-B167-18D326EF24F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00715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pic>
        <p:nvPicPr>
          <p:cNvPr id="7" name="Kuva 5">
            <a:extLst>
              <a:ext uri="{FF2B5EF4-FFF2-40B4-BE49-F238E27FC236}">
                <a16:creationId xmlns:a16="http://schemas.microsoft.com/office/drawing/2014/main" id="{FACBBCA3-DF45-DF49-BDC9-FD6154AC3E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2635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107277 w 2460"/>
              <a:gd name="T1" fmla="*/ 0 h 14300"/>
              <a:gd name="T2" fmla="*/ 0 w 2460"/>
              <a:gd name="T3" fmla="*/ 340023 h 14300"/>
              <a:gd name="T4" fmla="*/ 115492 w 2460"/>
              <a:gd name="T5" fmla="*/ 771645 h 14300"/>
              <a:gd name="T6" fmla="*/ 0 w 2460"/>
              <a:gd name="T7" fmla="*/ 1203267 h 14300"/>
              <a:gd name="T8" fmla="*/ 115492 w 2460"/>
              <a:gd name="T9" fmla="*/ 1634890 h 14300"/>
              <a:gd name="T10" fmla="*/ 0 w 2460"/>
              <a:gd name="T11" fmla="*/ 2066032 h 14300"/>
              <a:gd name="T12" fmla="*/ 115492 w 2460"/>
              <a:gd name="T13" fmla="*/ 2497655 h 14300"/>
              <a:gd name="T14" fmla="*/ 115492 w 2460"/>
              <a:gd name="T15" fmla="*/ 2519716 h 14300"/>
              <a:gd name="T16" fmla="*/ 0 w 2460"/>
              <a:gd name="T17" fmla="*/ 2951338 h 14300"/>
              <a:gd name="T18" fmla="*/ 115492 w 2460"/>
              <a:gd name="T19" fmla="*/ 3382481 h 14300"/>
              <a:gd name="T20" fmla="*/ 0 w 2460"/>
              <a:gd name="T21" fmla="*/ 3814103 h 14300"/>
              <a:gd name="T22" fmla="*/ 115492 w 2460"/>
              <a:gd name="T23" fmla="*/ 4245725 h 14300"/>
              <a:gd name="T24" fmla="*/ 0 w 2460"/>
              <a:gd name="T25" fmla="*/ 4676868 h 14300"/>
              <a:gd name="T26" fmla="*/ 115492 w 2460"/>
              <a:gd name="T27" fmla="*/ 5108491 h 14300"/>
              <a:gd name="T28" fmla="*/ 0 w 2460"/>
              <a:gd name="T29" fmla="*/ 5540113 h 14300"/>
              <a:gd name="T30" fmla="*/ 115492 w 2460"/>
              <a:gd name="T31" fmla="*/ 5971256 h 14300"/>
              <a:gd name="T32" fmla="*/ 0 w 2460"/>
              <a:gd name="T33" fmla="*/ 6402878 h 14300"/>
              <a:gd name="T34" fmla="*/ 115492 w 2460"/>
              <a:gd name="T35" fmla="*/ 6834501 h 14300"/>
              <a:gd name="T36" fmla="*/ 115009 w 2460"/>
              <a:gd name="T37" fmla="*/ 6858000 h 14300"/>
              <a:gd name="T38" fmla="*/ 1188749 w 2460"/>
              <a:gd name="T39" fmla="*/ 6858000 h 14300"/>
              <a:gd name="T40" fmla="*/ 1188749 w 2460"/>
              <a:gd name="T41" fmla="*/ 0 h 14300"/>
              <a:gd name="T42" fmla="*/ 107277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813AC-BF3F-4B8F-A2EA-8FD5FCDB4CC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8" name="Kuva 5">
            <a:extLst>
              <a:ext uri="{FF2B5EF4-FFF2-40B4-BE49-F238E27FC236}">
                <a16:creationId xmlns:a16="http://schemas.microsoft.com/office/drawing/2014/main" id="{1B26E460-CB54-B04F-9D36-266FC2332C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4635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9"/>
          <p:cNvSpPr>
            <a:spLocks noChangeAspect="1"/>
          </p:cNvSpPr>
          <p:nvPr/>
        </p:nvSpPr>
        <p:spPr bwMode="auto">
          <a:xfrm>
            <a:off x="11077575" y="0"/>
            <a:ext cx="1112838" cy="6858000"/>
          </a:xfrm>
          <a:custGeom>
            <a:avLst/>
            <a:gdLst>
              <a:gd name="T0" fmla="*/ 30426 w 2304"/>
              <a:gd name="T1" fmla="*/ 0 h 14300"/>
              <a:gd name="T2" fmla="*/ 18352 w 2304"/>
              <a:gd name="T3" fmla="*/ 11990 h 14300"/>
              <a:gd name="T4" fmla="*/ 286395 w 2304"/>
              <a:gd name="T5" fmla="*/ 276718 h 14300"/>
              <a:gd name="T6" fmla="*/ 18352 w 2304"/>
              <a:gd name="T7" fmla="*/ 540967 h 14300"/>
              <a:gd name="T8" fmla="*/ 268042 w 2304"/>
              <a:gd name="T9" fmla="*/ 787951 h 14300"/>
              <a:gd name="T10" fmla="*/ 0 w 2304"/>
              <a:gd name="T11" fmla="*/ 1052199 h 14300"/>
              <a:gd name="T12" fmla="*/ 268042 w 2304"/>
              <a:gd name="T13" fmla="*/ 1316928 h 14300"/>
              <a:gd name="T14" fmla="*/ 0 w 2304"/>
              <a:gd name="T15" fmla="*/ 1581656 h 14300"/>
              <a:gd name="T16" fmla="*/ 268042 w 2304"/>
              <a:gd name="T17" fmla="*/ 1846385 h 14300"/>
              <a:gd name="T18" fmla="*/ 0 w 2304"/>
              <a:gd name="T19" fmla="*/ 2111113 h 14300"/>
              <a:gd name="T20" fmla="*/ 268042 w 2304"/>
              <a:gd name="T21" fmla="*/ 2375841 h 14300"/>
              <a:gd name="T22" fmla="*/ 0 w 2304"/>
              <a:gd name="T23" fmla="*/ 2640570 h 14300"/>
              <a:gd name="T24" fmla="*/ 268042 w 2304"/>
              <a:gd name="T25" fmla="*/ 2905298 h 14300"/>
              <a:gd name="T26" fmla="*/ 0 w 2304"/>
              <a:gd name="T27" fmla="*/ 3170027 h 14300"/>
              <a:gd name="T28" fmla="*/ 281082 w 2304"/>
              <a:gd name="T29" fmla="*/ 3447704 h 14300"/>
              <a:gd name="T30" fmla="*/ 18352 w 2304"/>
              <a:gd name="T31" fmla="*/ 3706677 h 14300"/>
              <a:gd name="T32" fmla="*/ 286395 w 2304"/>
              <a:gd name="T33" fmla="*/ 3971405 h 14300"/>
              <a:gd name="T34" fmla="*/ 18352 w 2304"/>
              <a:gd name="T35" fmla="*/ 4236134 h 14300"/>
              <a:gd name="T36" fmla="*/ 286395 w 2304"/>
              <a:gd name="T37" fmla="*/ 4500862 h 14300"/>
              <a:gd name="T38" fmla="*/ 18352 w 2304"/>
              <a:gd name="T39" fmla="*/ 4765591 h 14300"/>
              <a:gd name="T40" fmla="*/ 286395 w 2304"/>
              <a:gd name="T41" fmla="*/ 5030319 h 14300"/>
              <a:gd name="T42" fmla="*/ 18352 w 2304"/>
              <a:gd name="T43" fmla="*/ 5295047 h 14300"/>
              <a:gd name="T44" fmla="*/ 268042 w 2304"/>
              <a:gd name="T45" fmla="*/ 5541552 h 14300"/>
              <a:gd name="T46" fmla="*/ 0 w 2304"/>
              <a:gd name="T47" fmla="*/ 5806280 h 14300"/>
              <a:gd name="T48" fmla="*/ 268042 w 2304"/>
              <a:gd name="T49" fmla="*/ 6071009 h 14300"/>
              <a:gd name="T50" fmla="*/ 0 w 2304"/>
              <a:gd name="T51" fmla="*/ 6335737 h 14300"/>
              <a:gd name="T52" fmla="*/ 268042 w 2304"/>
              <a:gd name="T53" fmla="*/ 6600465 h 14300"/>
              <a:gd name="T54" fmla="*/ 7244 w 2304"/>
              <a:gd name="T55" fmla="*/ 6858000 h 14300"/>
              <a:gd name="T56" fmla="*/ 1112737 w 2304"/>
              <a:gd name="T57" fmla="*/ 6858000 h 14300"/>
              <a:gd name="T58" fmla="*/ 1112737 w 2304"/>
              <a:gd name="T59" fmla="*/ 0 h 14300"/>
              <a:gd name="T60" fmla="*/ 30426 w 2304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304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304" y="14300"/>
                </a:lnTo>
                <a:cubicBezTo>
                  <a:pt x="2304" y="9533"/>
                  <a:pt x="2304" y="4767"/>
                  <a:pt x="2304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35017-7579-4672-8E80-5A9903EFFFD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8" name="Kuva 5">
            <a:extLst>
              <a:ext uri="{FF2B5EF4-FFF2-40B4-BE49-F238E27FC236}">
                <a16:creationId xmlns:a16="http://schemas.microsoft.com/office/drawing/2014/main" id="{812F7BB7-D65F-744B-AC36-F0E5CEF99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4906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/>
          <p:cNvSpPr>
            <a:spLocks noChangeAspect="1"/>
          </p:cNvSpPr>
          <p:nvPr/>
        </p:nvSpPr>
        <p:spPr bwMode="auto">
          <a:xfrm>
            <a:off x="10964863" y="0"/>
            <a:ext cx="1228725" cy="6858000"/>
          </a:xfrm>
          <a:custGeom>
            <a:avLst/>
            <a:gdLst>
              <a:gd name="T0" fmla="*/ 0 w 2539"/>
              <a:gd name="T1" fmla="*/ 4225103 h 14300"/>
              <a:gd name="T2" fmla="*/ 0 w 2539"/>
              <a:gd name="T3" fmla="*/ 4225103 h 14300"/>
              <a:gd name="T4" fmla="*/ 174239 w 2539"/>
              <a:gd name="T5" fmla="*/ 4488393 h 14300"/>
              <a:gd name="T6" fmla="*/ 0 w 2539"/>
              <a:gd name="T7" fmla="*/ 4751683 h 14300"/>
              <a:gd name="T8" fmla="*/ 0 w 2539"/>
              <a:gd name="T9" fmla="*/ 4752642 h 14300"/>
              <a:gd name="T10" fmla="*/ 0 w 2539"/>
              <a:gd name="T11" fmla="*/ 4753122 h 14300"/>
              <a:gd name="T12" fmla="*/ 174239 w 2539"/>
              <a:gd name="T13" fmla="*/ 5016411 h 14300"/>
              <a:gd name="T14" fmla="*/ 0 w 2539"/>
              <a:gd name="T15" fmla="*/ 5279701 h 14300"/>
              <a:gd name="T16" fmla="*/ 0 w 2539"/>
              <a:gd name="T17" fmla="*/ 5279701 h 14300"/>
              <a:gd name="T18" fmla="*/ 0 w 2539"/>
              <a:gd name="T19" fmla="*/ 5281140 h 14300"/>
              <a:gd name="T20" fmla="*/ 175691 w 2539"/>
              <a:gd name="T21" fmla="*/ 5544909 h 14300"/>
              <a:gd name="T22" fmla="*/ 0 w 2539"/>
              <a:gd name="T23" fmla="*/ 5809158 h 14300"/>
              <a:gd name="T24" fmla="*/ 175691 w 2539"/>
              <a:gd name="T25" fmla="*/ 6072927 h 14300"/>
              <a:gd name="T26" fmla="*/ 0 w 2539"/>
              <a:gd name="T27" fmla="*/ 6337176 h 14300"/>
              <a:gd name="T28" fmla="*/ 175691 w 2539"/>
              <a:gd name="T29" fmla="*/ 6600945 h 14300"/>
              <a:gd name="T30" fmla="*/ 0 w 2539"/>
              <a:gd name="T31" fmla="*/ 6858000 h 14300"/>
              <a:gd name="T32" fmla="*/ 1228866 w 2539"/>
              <a:gd name="T33" fmla="*/ 6858000 h 14300"/>
              <a:gd name="T34" fmla="*/ 1228866 w 2539"/>
              <a:gd name="T35" fmla="*/ 0 h 14300"/>
              <a:gd name="T36" fmla="*/ 0 w 2539"/>
              <a:gd name="T37" fmla="*/ 0 h 14300"/>
              <a:gd name="T38" fmla="*/ 175691 w 2539"/>
              <a:gd name="T39" fmla="*/ 264249 h 14300"/>
              <a:gd name="T40" fmla="*/ 0 w 2539"/>
              <a:gd name="T41" fmla="*/ 528018 h 14300"/>
              <a:gd name="T42" fmla="*/ 175691 w 2539"/>
              <a:gd name="T43" fmla="*/ 791787 h 14300"/>
              <a:gd name="T44" fmla="*/ 0 w 2539"/>
              <a:gd name="T45" fmla="*/ 1056036 h 14300"/>
              <a:gd name="T46" fmla="*/ 175691 w 2539"/>
              <a:gd name="T47" fmla="*/ 1319805 h 14300"/>
              <a:gd name="T48" fmla="*/ 0 w 2539"/>
              <a:gd name="T49" fmla="*/ 1584054 h 14300"/>
              <a:gd name="T50" fmla="*/ 175691 w 2539"/>
              <a:gd name="T51" fmla="*/ 1847823 h 14300"/>
              <a:gd name="T52" fmla="*/ 0 w 2539"/>
              <a:gd name="T53" fmla="*/ 2112072 h 14300"/>
              <a:gd name="T54" fmla="*/ 175691 w 2539"/>
              <a:gd name="T55" fmla="*/ 2375841 h 14300"/>
              <a:gd name="T56" fmla="*/ 0 w 2539"/>
              <a:gd name="T57" fmla="*/ 2640090 h 14300"/>
              <a:gd name="T58" fmla="*/ 175691 w 2539"/>
              <a:gd name="T59" fmla="*/ 2903859 h 14300"/>
              <a:gd name="T60" fmla="*/ 0 w 2539"/>
              <a:gd name="T61" fmla="*/ 3168108 h 14300"/>
              <a:gd name="T62" fmla="*/ 175691 w 2539"/>
              <a:gd name="T63" fmla="*/ 3431877 h 14300"/>
              <a:gd name="T64" fmla="*/ 0 w 2539"/>
              <a:gd name="T65" fmla="*/ 3695647 h 14300"/>
              <a:gd name="T66" fmla="*/ 175691 w 2539"/>
              <a:gd name="T67" fmla="*/ 3959896 h 14300"/>
              <a:gd name="T68" fmla="*/ 0 w 2539"/>
              <a:gd name="T69" fmla="*/ 4223665 h 14300"/>
              <a:gd name="T70" fmla="*/ 0 w 2539"/>
              <a:gd name="T71" fmla="*/ 4225103 h 1430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2539" h="14300">
                <a:moveTo>
                  <a:pt x="0" y="8810"/>
                </a:moveTo>
                <a:lnTo>
                  <a:pt x="0" y="8810"/>
                </a:lnTo>
                <a:cubicBezTo>
                  <a:pt x="0" y="9056"/>
                  <a:pt x="148" y="9267"/>
                  <a:pt x="360" y="9359"/>
                </a:cubicBezTo>
                <a:cubicBezTo>
                  <a:pt x="148" y="9451"/>
                  <a:pt x="0" y="9662"/>
                  <a:pt x="0" y="9908"/>
                </a:cubicBezTo>
                <a:lnTo>
                  <a:pt x="0" y="9910"/>
                </a:lnTo>
                <a:lnTo>
                  <a:pt x="0" y="9911"/>
                </a:lnTo>
                <a:cubicBezTo>
                  <a:pt x="0" y="10157"/>
                  <a:pt x="148" y="10368"/>
                  <a:pt x="360" y="10460"/>
                </a:cubicBezTo>
                <a:cubicBezTo>
                  <a:pt x="148" y="10552"/>
                  <a:pt x="0" y="10763"/>
                  <a:pt x="0" y="11009"/>
                </a:cubicBezTo>
                <a:lnTo>
                  <a:pt x="0" y="11012"/>
                </a:lnTo>
                <a:cubicBezTo>
                  <a:pt x="0" y="11259"/>
                  <a:pt x="150" y="11471"/>
                  <a:pt x="363" y="11562"/>
                </a:cubicBezTo>
                <a:cubicBezTo>
                  <a:pt x="150" y="11654"/>
                  <a:pt x="0" y="11866"/>
                  <a:pt x="0" y="12113"/>
                </a:cubicBezTo>
                <a:cubicBezTo>
                  <a:pt x="0" y="12360"/>
                  <a:pt x="150" y="12572"/>
                  <a:pt x="363" y="12663"/>
                </a:cubicBezTo>
                <a:cubicBezTo>
                  <a:pt x="150" y="12755"/>
                  <a:pt x="0" y="12967"/>
                  <a:pt x="0" y="13214"/>
                </a:cubicBezTo>
                <a:cubicBezTo>
                  <a:pt x="0" y="13461"/>
                  <a:pt x="150" y="13673"/>
                  <a:pt x="363" y="13764"/>
                </a:cubicBezTo>
                <a:cubicBezTo>
                  <a:pt x="154" y="13854"/>
                  <a:pt x="6" y="14059"/>
                  <a:pt x="0" y="14300"/>
                </a:cubicBezTo>
                <a:lnTo>
                  <a:pt x="2539" y="14300"/>
                </a:lnTo>
                <a:cubicBezTo>
                  <a:pt x="2539" y="9533"/>
                  <a:pt x="2539" y="4767"/>
                  <a:pt x="2539" y="0"/>
                </a:cubicBezTo>
                <a:lnTo>
                  <a:pt x="0" y="0"/>
                </a:lnTo>
                <a:cubicBezTo>
                  <a:pt x="0" y="247"/>
                  <a:pt x="150" y="459"/>
                  <a:pt x="363" y="551"/>
                </a:cubicBezTo>
                <a:cubicBezTo>
                  <a:pt x="150" y="642"/>
                  <a:pt x="0" y="854"/>
                  <a:pt x="0" y="1101"/>
                </a:cubicBezTo>
                <a:cubicBezTo>
                  <a:pt x="0" y="1348"/>
                  <a:pt x="150" y="1560"/>
                  <a:pt x="363" y="1651"/>
                </a:cubicBezTo>
                <a:cubicBezTo>
                  <a:pt x="150" y="1743"/>
                  <a:pt x="0" y="1955"/>
                  <a:pt x="0" y="2202"/>
                </a:cubicBezTo>
                <a:cubicBezTo>
                  <a:pt x="0" y="2449"/>
                  <a:pt x="150" y="2661"/>
                  <a:pt x="363" y="2752"/>
                </a:cubicBezTo>
                <a:cubicBezTo>
                  <a:pt x="150" y="2844"/>
                  <a:pt x="0" y="3056"/>
                  <a:pt x="0" y="3303"/>
                </a:cubicBezTo>
                <a:cubicBezTo>
                  <a:pt x="0" y="3550"/>
                  <a:pt x="150" y="3762"/>
                  <a:pt x="363" y="3853"/>
                </a:cubicBezTo>
                <a:cubicBezTo>
                  <a:pt x="150" y="3945"/>
                  <a:pt x="0" y="4157"/>
                  <a:pt x="0" y="4404"/>
                </a:cubicBezTo>
                <a:cubicBezTo>
                  <a:pt x="0" y="4651"/>
                  <a:pt x="150" y="4863"/>
                  <a:pt x="363" y="4954"/>
                </a:cubicBezTo>
                <a:cubicBezTo>
                  <a:pt x="150" y="5046"/>
                  <a:pt x="0" y="5258"/>
                  <a:pt x="0" y="5505"/>
                </a:cubicBezTo>
                <a:cubicBezTo>
                  <a:pt x="0" y="5752"/>
                  <a:pt x="150" y="5964"/>
                  <a:pt x="363" y="6055"/>
                </a:cubicBezTo>
                <a:cubicBezTo>
                  <a:pt x="150" y="6147"/>
                  <a:pt x="0" y="6359"/>
                  <a:pt x="0" y="6606"/>
                </a:cubicBezTo>
                <a:cubicBezTo>
                  <a:pt x="0" y="6853"/>
                  <a:pt x="150" y="7065"/>
                  <a:pt x="363" y="7156"/>
                </a:cubicBezTo>
                <a:cubicBezTo>
                  <a:pt x="150" y="7247"/>
                  <a:pt x="0" y="7459"/>
                  <a:pt x="0" y="7706"/>
                </a:cubicBezTo>
                <a:cubicBezTo>
                  <a:pt x="0" y="7954"/>
                  <a:pt x="150" y="8165"/>
                  <a:pt x="363" y="8257"/>
                </a:cubicBezTo>
                <a:cubicBezTo>
                  <a:pt x="150" y="8348"/>
                  <a:pt x="0" y="8560"/>
                  <a:pt x="0" y="8807"/>
                </a:cubicBezTo>
                <a:lnTo>
                  <a:pt x="0" y="8810"/>
                </a:lnTo>
                <a:close/>
              </a:path>
            </a:pathLst>
          </a:custGeom>
          <a:solidFill>
            <a:srgbClr val="F5A4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14016-5910-4743-996C-C610FE0F82D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8" name="Kuva 5">
            <a:extLst>
              <a:ext uri="{FF2B5EF4-FFF2-40B4-BE49-F238E27FC236}">
                <a16:creationId xmlns:a16="http://schemas.microsoft.com/office/drawing/2014/main" id="{5F7A804C-FA56-014E-BB04-E1D857A92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4527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887075" y="0"/>
            <a:ext cx="1304925" cy="6858000"/>
          </a:xfrm>
          <a:custGeom>
            <a:avLst/>
            <a:gdLst>
              <a:gd name="T0" fmla="*/ 0 w 2700"/>
              <a:gd name="T1" fmla="*/ 16306 h 14300"/>
              <a:gd name="T2" fmla="*/ 212647 w 2700"/>
              <a:gd name="T3" fmla="*/ 144354 h 14300"/>
              <a:gd name="T4" fmla="*/ 212647 w 2700"/>
              <a:gd name="T5" fmla="*/ 290626 h 14300"/>
              <a:gd name="T6" fmla="*/ 0 w 2700"/>
              <a:gd name="T7" fmla="*/ 418674 h 14300"/>
              <a:gd name="T8" fmla="*/ 212647 w 2700"/>
              <a:gd name="T9" fmla="*/ 546722 h 14300"/>
              <a:gd name="T10" fmla="*/ 212647 w 2700"/>
              <a:gd name="T11" fmla="*/ 692994 h 14300"/>
              <a:gd name="T12" fmla="*/ 0 w 2700"/>
              <a:gd name="T13" fmla="*/ 820083 h 14300"/>
              <a:gd name="T14" fmla="*/ 212647 w 2700"/>
              <a:gd name="T15" fmla="*/ 948130 h 14300"/>
              <a:gd name="T16" fmla="*/ 212647 w 2700"/>
              <a:gd name="T17" fmla="*/ 1094403 h 14300"/>
              <a:gd name="T18" fmla="*/ 0 w 2700"/>
              <a:gd name="T19" fmla="*/ 1221971 h 14300"/>
              <a:gd name="T20" fmla="*/ 212647 w 2700"/>
              <a:gd name="T21" fmla="*/ 1350019 h 14300"/>
              <a:gd name="T22" fmla="*/ 212647 w 2700"/>
              <a:gd name="T23" fmla="*/ 1496291 h 14300"/>
              <a:gd name="T24" fmla="*/ 0 w 2700"/>
              <a:gd name="T25" fmla="*/ 1624339 h 14300"/>
              <a:gd name="T26" fmla="*/ 212647 w 2700"/>
              <a:gd name="T27" fmla="*/ 1752387 h 14300"/>
              <a:gd name="T28" fmla="*/ 212647 w 2700"/>
              <a:gd name="T29" fmla="*/ 1898659 h 14300"/>
              <a:gd name="T30" fmla="*/ 0 w 2700"/>
              <a:gd name="T31" fmla="*/ 2026707 h 14300"/>
              <a:gd name="T32" fmla="*/ 212647 w 2700"/>
              <a:gd name="T33" fmla="*/ 2154755 h 14300"/>
              <a:gd name="T34" fmla="*/ 212647 w 2700"/>
              <a:gd name="T35" fmla="*/ 2301027 h 14300"/>
              <a:gd name="T36" fmla="*/ 0 w 2700"/>
              <a:gd name="T37" fmla="*/ 2429554 h 14300"/>
              <a:gd name="T38" fmla="*/ 212647 w 2700"/>
              <a:gd name="T39" fmla="*/ 2557602 h 14300"/>
              <a:gd name="T40" fmla="*/ 212647 w 2700"/>
              <a:gd name="T41" fmla="*/ 2703874 h 14300"/>
              <a:gd name="T42" fmla="*/ 0 w 2700"/>
              <a:gd name="T43" fmla="*/ 2831443 h 14300"/>
              <a:gd name="T44" fmla="*/ 212647 w 2700"/>
              <a:gd name="T45" fmla="*/ 2959970 h 14300"/>
              <a:gd name="T46" fmla="*/ 212647 w 2700"/>
              <a:gd name="T47" fmla="*/ 3105763 h 14300"/>
              <a:gd name="T48" fmla="*/ 0 w 2700"/>
              <a:gd name="T49" fmla="*/ 3232852 h 14300"/>
              <a:gd name="T50" fmla="*/ 212647 w 2700"/>
              <a:gd name="T51" fmla="*/ 3360900 h 14300"/>
              <a:gd name="T52" fmla="*/ 212647 w 2700"/>
              <a:gd name="T53" fmla="*/ 3507172 h 14300"/>
              <a:gd name="T54" fmla="*/ 0 w 2700"/>
              <a:gd name="T55" fmla="*/ 3635220 h 14300"/>
              <a:gd name="T56" fmla="*/ 212647 w 2700"/>
              <a:gd name="T57" fmla="*/ 3763268 h 14300"/>
              <a:gd name="T58" fmla="*/ 212647 w 2700"/>
              <a:gd name="T59" fmla="*/ 3909540 h 14300"/>
              <a:gd name="T60" fmla="*/ 0 w 2700"/>
              <a:gd name="T61" fmla="*/ 4037588 h 14300"/>
              <a:gd name="T62" fmla="*/ 212647 w 2700"/>
              <a:gd name="T63" fmla="*/ 4165636 h 14300"/>
              <a:gd name="T64" fmla="*/ 212647 w 2700"/>
              <a:gd name="T65" fmla="*/ 4311908 h 14300"/>
              <a:gd name="T66" fmla="*/ 0 w 2700"/>
              <a:gd name="T67" fmla="*/ 4439476 h 14300"/>
              <a:gd name="T68" fmla="*/ 212647 w 2700"/>
              <a:gd name="T69" fmla="*/ 4568003 h 14300"/>
              <a:gd name="T70" fmla="*/ 262425 w 2700"/>
              <a:gd name="T71" fmla="*/ 4655287 h 14300"/>
              <a:gd name="T72" fmla="*/ 44463 w 2700"/>
              <a:gd name="T73" fmla="*/ 4785733 h 14300"/>
              <a:gd name="T74" fmla="*/ 48812 w 2700"/>
              <a:gd name="T75" fmla="*/ 4928648 h 14300"/>
              <a:gd name="T76" fmla="*/ 262425 w 2700"/>
              <a:gd name="T77" fmla="*/ 5058135 h 14300"/>
              <a:gd name="T78" fmla="*/ 46396 w 2700"/>
              <a:gd name="T79" fmla="*/ 5187621 h 14300"/>
              <a:gd name="T80" fmla="*/ 48812 w 2700"/>
              <a:gd name="T81" fmla="*/ 5331016 h 14300"/>
              <a:gd name="T82" fmla="*/ 262425 w 2700"/>
              <a:gd name="T83" fmla="*/ 5460023 h 14300"/>
              <a:gd name="T84" fmla="*/ 46396 w 2700"/>
              <a:gd name="T85" fmla="*/ 5589510 h 14300"/>
              <a:gd name="T86" fmla="*/ 48812 w 2700"/>
              <a:gd name="T87" fmla="*/ 5732425 h 14300"/>
              <a:gd name="T88" fmla="*/ 262425 w 2700"/>
              <a:gd name="T89" fmla="*/ 5861432 h 14300"/>
              <a:gd name="T90" fmla="*/ 46396 w 2700"/>
              <a:gd name="T91" fmla="*/ 5991398 h 14300"/>
              <a:gd name="T92" fmla="*/ 48812 w 2700"/>
              <a:gd name="T93" fmla="*/ 6134793 h 14300"/>
              <a:gd name="T94" fmla="*/ 262425 w 2700"/>
              <a:gd name="T95" fmla="*/ 6263800 h 14300"/>
              <a:gd name="T96" fmla="*/ 46396 w 2700"/>
              <a:gd name="T97" fmla="*/ 6393287 h 14300"/>
              <a:gd name="T98" fmla="*/ 48812 w 2700"/>
              <a:gd name="T99" fmla="*/ 6537161 h 14300"/>
              <a:gd name="T100" fmla="*/ 262425 w 2700"/>
              <a:gd name="T101" fmla="*/ 6666168 h 14300"/>
              <a:gd name="T102" fmla="*/ 46396 w 2700"/>
              <a:gd name="T103" fmla="*/ 6795655 h 14300"/>
              <a:gd name="T104" fmla="*/ 1304878 w 2700"/>
              <a:gd name="T105" fmla="*/ 6858000 h 14300"/>
              <a:gd name="T106" fmla="*/ 1450 w 2700"/>
              <a:gd name="T107" fmla="*/ 0 h 1430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700" h="14300">
                <a:moveTo>
                  <a:pt x="3" y="0"/>
                </a:moveTo>
                <a:cubicBezTo>
                  <a:pt x="1" y="11"/>
                  <a:pt x="0" y="22"/>
                  <a:pt x="0" y="34"/>
                </a:cubicBezTo>
                <a:cubicBezTo>
                  <a:pt x="0" y="102"/>
                  <a:pt x="40" y="159"/>
                  <a:pt x="101" y="185"/>
                </a:cubicBezTo>
                <a:cubicBezTo>
                  <a:pt x="105" y="186"/>
                  <a:pt x="440" y="301"/>
                  <a:pt x="440" y="301"/>
                </a:cubicBezTo>
                <a:cubicBezTo>
                  <a:pt x="440" y="301"/>
                  <a:pt x="543" y="338"/>
                  <a:pt x="543" y="454"/>
                </a:cubicBezTo>
                <a:cubicBezTo>
                  <a:pt x="543" y="523"/>
                  <a:pt x="501" y="582"/>
                  <a:pt x="440" y="606"/>
                </a:cubicBezTo>
                <a:cubicBezTo>
                  <a:pt x="437" y="607"/>
                  <a:pt x="96" y="724"/>
                  <a:pt x="96" y="724"/>
                </a:cubicBezTo>
                <a:cubicBezTo>
                  <a:pt x="96" y="724"/>
                  <a:pt x="0" y="756"/>
                  <a:pt x="0" y="873"/>
                </a:cubicBezTo>
                <a:cubicBezTo>
                  <a:pt x="0" y="940"/>
                  <a:pt x="40" y="998"/>
                  <a:pt x="101" y="1023"/>
                </a:cubicBezTo>
                <a:cubicBezTo>
                  <a:pt x="105" y="1025"/>
                  <a:pt x="440" y="1140"/>
                  <a:pt x="440" y="1140"/>
                </a:cubicBezTo>
                <a:cubicBezTo>
                  <a:pt x="440" y="1140"/>
                  <a:pt x="543" y="1177"/>
                  <a:pt x="543" y="1292"/>
                </a:cubicBezTo>
                <a:cubicBezTo>
                  <a:pt x="543" y="1362"/>
                  <a:pt x="501" y="1421"/>
                  <a:pt x="440" y="1445"/>
                </a:cubicBezTo>
                <a:cubicBezTo>
                  <a:pt x="437" y="1446"/>
                  <a:pt x="96" y="1562"/>
                  <a:pt x="96" y="1562"/>
                </a:cubicBezTo>
                <a:cubicBezTo>
                  <a:pt x="96" y="1562"/>
                  <a:pt x="0" y="1602"/>
                  <a:pt x="0" y="1710"/>
                </a:cubicBezTo>
                <a:cubicBezTo>
                  <a:pt x="0" y="1777"/>
                  <a:pt x="40" y="1835"/>
                  <a:pt x="101" y="1860"/>
                </a:cubicBezTo>
                <a:cubicBezTo>
                  <a:pt x="105" y="1862"/>
                  <a:pt x="440" y="1977"/>
                  <a:pt x="440" y="1977"/>
                </a:cubicBezTo>
                <a:cubicBezTo>
                  <a:pt x="440" y="1977"/>
                  <a:pt x="543" y="2013"/>
                  <a:pt x="543" y="2129"/>
                </a:cubicBezTo>
                <a:cubicBezTo>
                  <a:pt x="543" y="2199"/>
                  <a:pt x="501" y="2258"/>
                  <a:pt x="440" y="2282"/>
                </a:cubicBezTo>
                <a:cubicBezTo>
                  <a:pt x="437" y="2283"/>
                  <a:pt x="96" y="2400"/>
                  <a:pt x="96" y="2400"/>
                </a:cubicBezTo>
                <a:cubicBezTo>
                  <a:pt x="96" y="2400"/>
                  <a:pt x="0" y="2431"/>
                  <a:pt x="0" y="2548"/>
                </a:cubicBezTo>
                <a:cubicBezTo>
                  <a:pt x="0" y="2616"/>
                  <a:pt x="40" y="2674"/>
                  <a:pt x="101" y="2699"/>
                </a:cubicBezTo>
                <a:cubicBezTo>
                  <a:pt x="105" y="2700"/>
                  <a:pt x="440" y="2815"/>
                  <a:pt x="440" y="2815"/>
                </a:cubicBezTo>
                <a:cubicBezTo>
                  <a:pt x="440" y="2815"/>
                  <a:pt x="543" y="2852"/>
                  <a:pt x="543" y="2968"/>
                </a:cubicBezTo>
                <a:cubicBezTo>
                  <a:pt x="543" y="3037"/>
                  <a:pt x="501" y="3096"/>
                  <a:pt x="440" y="3120"/>
                </a:cubicBezTo>
                <a:cubicBezTo>
                  <a:pt x="437" y="3121"/>
                  <a:pt x="96" y="3239"/>
                  <a:pt x="96" y="3239"/>
                </a:cubicBezTo>
                <a:cubicBezTo>
                  <a:pt x="96" y="3239"/>
                  <a:pt x="0" y="3278"/>
                  <a:pt x="0" y="3387"/>
                </a:cubicBezTo>
                <a:cubicBezTo>
                  <a:pt x="0" y="3455"/>
                  <a:pt x="40" y="3513"/>
                  <a:pt x="101" y="3538"/>
                </a:cubicBezTo>
                <a:cubicBezTo>
                  <a:pt x="105" y="3539"/>
                  <a:pt x="440" y="3654"/>
                  <a:pt x="440" y="3654"/>
                </a:cubicBezTo>
                <a:cubicBezTo>
                  <a:pt x="440" y="3654"/>
                  <a:pt x="543" y="3691"/>
                  <a:pt x="543" y="3807"/>
                </a:cubicBezTo>
                <a:cubicBezTo>
                  <a:pt x="543" y="3876"/>
                  <a:pt x="501" y="3935"/>
                  <a:pt x="440" y="3959"/>
                </a:cubicBezTo>
                <a:cubicBezTo>
                  <a:pt x="437" y="3960"/>
                  <a:pt x="96" y="4077"/>
                  <a:pt x="96" y="4077"/>
                </a:cubicBezTo>
                <a:cubicBezTo>
                  <a:pt x="96" y="4077"/>
                  <a:pt x="0" y="4109"/>
                  <a:pt x="0" y="4226"/>
                </a:cubicBezTo>
                <a:cubicBezTo>
                  <a:pt x="0" y="4293"/>
                  <a:pt x="40" y="4351"/>
                  <a:pt x="101" y="4377"/>
                </a:cubicBezTo>
                <a:cubicBezTo>
                  <a:pt x="105" y="4378"/>
                  <a:pt x="440" y="4493"/>
                  <a:pt x="440" y="4493"/>
                </a:cubicBezTo>
                <a:cubicBezTo>
                  <a:pt x="440" y="4493"/>
                  <a:pt x="543" y="4530"/>
                  <a:pt x="543" y="4646"/>
                </a:cubicBezTo>
                <a:cubicBezTo>
                  <a:pt x="543" y="4715"/>
                  <a:pt x="501" y="4774"/>
                  <a:pt x="440" y="4798"/>
                </a:cubicBezTo>
                <a:cubicBezTo>
                  <a:pt x="437" y="4799"/>
                  <a:pt x="92" y="4918"/>
                  <a:pt x="92" y="4918"/>
                </a:cubicBezTo>
                <a:cubicBezTo>
                  <a:pt x="92" y="4918"/>
                  <a:pt x="0" y="4949"/>
                  <a:pt x="0" y="5066"/>
                </a:cubicBezTo>
                <a:cubicBezTo>
                  <a:pt x="0" y="5133"/>
                  <a:pt x="40" y="5191"/>
                  <a:pt x="101" y="5216"/>
                </a:cubicBezTo>
                <a:cubicBezTo>
                  <a:pt x="105" y="5218"/>
                  <a:pt x="440" y="5333"/>
                  <a:pt x="440" y="5333"/>
                </a:cubicBezTo>
                <a:cubicBezTo>
                  <a:pt x="440" y="5333"/>
                  <a:pt x="543" y="5370"/>
                  <a:pt x="543" y="5485"/>
                </a:cubicBezTo>
                <a:cubicBezTo>
                  <a:pt x="543" y="5555"/>
                  <a:pt x="501" y="5614"/>
                  <a:pt x="440" y="5638"/>
                </a:cubicBezTo>
                <a:cubicBezTo>
                  <a:pt x="437" y="5639"/>
                  <a:pt x="96" y="5756"/>
                  <a:pt x="96" y="5756"/>
                </a:cubicBezTo>
                <a:cubicBezTo>
                  <a:pt x="96" y="5756"/>
                  <a:pt x="0" y="5787"/>
                  <a:pt x="0" y="5904"/>
                </a:cubicBezTo>
                <a:cubicBezTo>
                  <a:pt x="0" y="5972"/>
                  <a:pt x="40" y="6030"/>
                  <a:pt x="101" y="6055"/>
                </a:cubicBezTo>
                <a:cubicBezTo>
                  <a:pt x="105" y="6056"/>
                  <a:pt x="440" y="6172"/>
                  <a:pt x="440" y="6172"/>
                </a:cubicBezTo>
                <a:cubicBezTo>
                  <a:pt x="440" y="6172"/>
                  <a:pt x="543" y="6208"/>
                  <a:pt x="543" y="6324"/>
                </a:cubicBezTo>
                <a:cubicBezTo>
                  <a:pt x="543" y="6393"/>
                  <a:pt x="501" y="6453"/>
                  <a:pt x="440" y="6476"/>
                </a:cubicBezTo>
                <a:cubicBezTo>
                  <a:pt x="437" y="6477"/>
                  <a:pt x="96" y="6594"/>
                  <a:pt x="96" y="6594"/>
                </a:cubicBezTo>
                <a:cubicBezTo>
                  <a:pt x="96" y="6594"/>
                  <a:pt x="0" y="6634"/>
                  <a:pt x="0" y="6741"/>
                </a:cubicBezTo>
                <a:cubicBezTo>
                  <a:pt x="0" y="6809"/>
                  <a:pt x="40" y="6867"/>
                  <a:pt x="101" y="6892"/>
                </a:cubicBezTo>
                <a:cubicBezTo>
                  <a:pt x="105" y="6893"/>
                  <a:pt x="440" y="7008"/>
                  <a:pt x="440" y="7008"/>
                </a:cubicBezTo>
                <a:cubicBezTo>
                  <a:pt x="440" y="7008"/>
                  <a:pt x="543" y="7045"/>
                  <a:pt x="543" y="7161"/>
                </a:cubicBezTo>
                <a:cubicBezTo>
                  <a:pt x="543" y="7230"/>
                  <a:pt x="501" y="7289"/>
                  <a:pt x="440" y="7313"/>
                </a:cubicBezTo>
                <a:cubicBezTo>
                  <a:pt x="437" y="7314"/>
                  <a:pt x="96" y="7431"/>
                  <a:pt x="96" y="7431"/>
                </a:cubicBezTo>
                <a:cubicBezTo>
                  <a:pt x="96" y="7431"/>
                  <a:pt x="0" y="7463"/>
                  <a:pt x="0" y="7580"/>
                </a:cubicBezTo>
                <a:cubicBezTo>
                  <a:pt x="0" y="7647"/>
                  <a:pt x="40" y="7705"/>
                  <a:pt x="101" y="7731"/>
                </a:cubicBezTo>
                <a:cubicBezTo>
                  <a:pt x="105" y="7732"/>
                  <a:pt x="440" y="7847"/>
                  <a:pt x="440" y="7847"/>
                </a:cubicBezTo>
                <a:cubicBezTo>
                  <a:pt x="440" y="7847"/>
                  <a:pt x="543" y="7884"/>
                  <a:pt x="543" y="8000"/>
                </a:cubicBezTo>
                <a:cubicBezTo>
                  <a:pt x="543" y="8069"/>
                  <a:pt x="501" y="8128"/>
                  <a:pt x="440" y="8152"/>
                </a:cubicBezTo>
                <a:cubicBezTo>
                  <a:pt x="437" y="8153"/>
                  <a:pt x="96" y="8270"/>
                  <a:pt x="96" y="8270"/>
                </a:cubicBezTo>
                <a:cubicBezTo>
                  <a:pt x="96" y="8270"/>
                  <a:pt x="0" y="8310"/>
                  <a:pt x="0" y="8419"/>
                </a:cubicBezTo>
                <a:cubicBezTo>
                  <a:pt x="0" y="8486"/>
                  <a:pt x="40" y="8544"/>
                  <a:pt x="101" y="8569"/>
                </a:cubicBezTo>
                <a:cubicBezTo>
                  <a:pt x="105" y="8571"/>
                  <a:pt x="440" y="8686"/>
                  <a:pt x="440" y="8686"/>
                </a:cubicBezTo>
                <a:cubicBezTo>
                  <a:pt x="440" y="8686"/>
                  <a:pt x="543" y="8723"/>
                  <a:pt x="543" y="8839"/>
                </a:cubicBezTo>
                <a:cubicBezTo>
                  <a:pt x="543" y="8908"/>
                  <a:pt x="501" y="8967"/>
                  <a:pt x="440" y="8991"/>
                </a:cubicBezTo>
                <a:cubicBezTo>
                  <a:pt x="437" y="8992"/>
                  <a:pt x="96" y="9109"/>
                  <a:pt x="96" y="9109"/>
                </a:cubicBezTo>
                <a:cubicBezTo>
                  <a:pt x="96" y="9109"/>
                  <a:pt x="0" y="9141"/>
                  <a:pt x="0" y="9257"/>
                </a:cubicBezTo>
                <a:cubicBezTo>
                  <a:pt x="0" y="9325"/>
                  <a:pt x="40" y="9383"/>
                  <a:pt x="101" y="9408"/>
                </a:cubicBezTo>
                <a:cubicBezTo>
                  <a:pt x="105" y="9409"/>
                  <a:pt x="440" y="9525"/>
                  <a:pt x="440" y="9525"/>
                </a:cubicBezTo>
                <a:cubicBezTo>
                  <a:pt x="440" y="9525"/>
                  <a:pt x="543" y="9561"/>
                  <a:pt x="543" y="9677"/>
                </a:cubicBezTo>
                <a:lnTo>
                  <a:pt x="543" y="9707"/>
                </a:lnTo>
                <a:cubicBezTo>
                  <a:pt x="543" y="9776"/>
                  <a:pt x="501" y="9835"/>
                  <a:pt x="440" y="9859"/>
                </a:cubicBezTo>
                <a:cubicBezTo>
                  <a:pt x="437" y="9860"/>
                  <a:pt x="92" y="9979"/>
                  <a:pt x="92" y="9979"/>
                </a:cubicBezTo>
                <a:cubicBezTo>
                  <a:pt x="92" y="9979"/>
                  <a:pt x="0" y="10010"/>
                  <a:pt x="0" y="10127"/>
                </a:cubicBezTo>
                <a:cubicBezTo>
                  <a:pt x="0" y="10194"/>
                  <a:pt x="40" y="10252"/>
                  <a:pt x="101" y="10277"/>
                </a:cubicBezTo>
                <a:cubicBezTo>
                  <a:pt x="105" y="10279"/>
                  <a:pt x="440" y="10394"/>
                  <a:pt x="440" y="10394"/>
                </a:cubicBezTo>
                <a:cubicBezTo>
                  <a:pt x="440" y="10394"/>
                  <a:pt x="543" y="10431"/>
                  <a:pt x="543" y="10547"/>
                </a:cubicBezTo>
                <a:cubicBezTo>
                  <a:pt x="543" y="10616"/>
                  <a:pt x="501" y="10675"/>
                  <a:pt x="440" y="10699"/>
                </a:cubicBezTo>
                <a:cubicBezTo>
                  <a:pt x="437" y="10700"/>
                  <a:pt x="96" y="10817"/>
                  <a:pt x="96" y="10817"/>
                </a:cubicBezTo>
                <a:cubicBezTo>
                  <a:pt x="96" y="10817"/>
                  <a:pt x="0" y="10849"/>
                  <a:pt x="0" y="10965"/>
                </a:cubicBezTo>
                <a:cubicBezTo>
                  <a:pt x="0" y="11033"/>
                  <a:pt x="40" y="11091"/>
                  <a:pt x="101" y="11116"/>
                </a:cubicBezTo>
                <a:cubicBezTo>
                  <a:pt x="105" y="11117"/>
                  <a:pt x="440" y="11233"/>
                  <a:pt x="440" y="11233"/>
                </a:cubicBezTo>
                <a:cubicBezTo>
                  <a:pt x="440" y="11233"/>
                  <a:pt x="543" y="11269"/>
                  <a:pt x="543" y="11385"/>
                </a:cubicBezTo>
                <a:cubicBezTo>
                  <a:pt x="543" y="11455"/>
                  <a:pt x="501" y="11514"/>
                  <a:pt x="440" y="11538"/>
                </a:cubicBezTo>
                <a:cubicBezTo>
                  <a:pt x="437" y="11539"/>
                  <a:pt x="96" y="11655"/>
                  <a:pt x="96" y="11655"/>
                </a:cubicBezTo>
                <a:cubicBezTo>
                  <a:pt x="96" y="11655"/>
                  <a:pt x="0" y="11695"/>
                  <a:pt x="0" y="11802"/>
                </a:cubicBezTo>
                <a:cubicBezTo>
                  <a:pt x="0" y="11870"/>
                  <a:pt x="40" y="11928"/>
                  <a:pt x="101" y="11953"/>
                </a:cubicBezTo>
                <a:cubicBezTo>
                  <a:pt x="105" y="11954"/>
                  <a:pt x="440" y="12070"/>
                  <a:pt x="440" y="12070"/>
                </a:cubicBezTo>
                <a:cubicBezTo>
                  <a:pt x="440" y="12070"/>
                  <a:pt x="543" y="12106"/>
                  <a:pt x="543" y="12222"/>
                </a:cubicBezTo>
                <a:cubicBezTo>
                  <a:pt x="543" y="12291"/>
                  <a:pt x="501" y="12351"/>
                  <a:pt x="440" y="12374"/>
                </a:cubicBezTo>
                <a:cubicBezTo>
                  <a:pt x="437" y="12376"/>
                  <a:pt x="96" y="12493"/>
                  <a:pt x="96" y="12493"/>
                </a:cubicBezTo>
                <a:cubicBezTo>
                  <a:pt x="96" y="12493"/>
                  <a:pt x="0" y="12524"/>
                  <a:pt x="0" y="12641"/>
                </a:cubicBezTo>
                <a:cubicBezTo>
                  <a:pt x="0" y="12709"/>
                  <a:pt x="40" y="12767"/>
                  <a:pt x="101" y="12792"/>
                </a:cubicBezTo>
                <a:cubicBezTo>
                  <a:pt x="105" y="12793"/>
                  <a:pt x="440" y="12908"/>
                  <a:pt x="440" y="12908"/>
                </a:cubicBezTo>
                <a:cubicBezTo>
                  <a:pt x="440" y="12908"/>
                  <a:pt x="543" y="12945"/>
                  <a:pt x="543" y="13061"/>
                </a:cubicBezTo>
                <a:cubicBezTo>
                  <a:pt x="543" y="13130"/>
                  <a:pt x="501" y="13189"/>
                  <a:pt x="440" y="13213"/>
                </a:cubicBezTo>
                <a:cubicBezTo>
                  <a:pt x="437" y="13214"/>
                  <a:pt x="96" y="13331"/>
                  <a:pt x="96" y="13331"/>
                </a:cubicBezTo>
                <a:cubicBezTo>
                  <a:pt x="96" y="13331"/>
                  <a:pt x="0" y="13371"/>
                  <a:pt x="0" y="13480"/>
                </a:cubicBezTo>
                <a:cubicBezTo>
                  <a:pt x="0" y="13548"/>
                  <a:pt x="40" y="13605"/>
                  <a:pt x="101" y="13631"/>
                </a:cubicBezTo>
                <a:cubicBezTo>
                  <a:pt x="105" y="13632"/>
                  <a:pt x="440" y="13747"/>
                  <a:pt x="440" y="13747"/>
                </a:cubicBezTo>
                <a:cubicBezTo>
                  <a:pt x="440" y="13747"/>
                  <a:pt x="543" y="13784"/>
                  <a:pt x="543" y="13900"/>
                </a:cubicBezTo>
                <a:cubicBezTo>
                  <a:pt x="543" y="13969"/>
                  <a:pt x="501" y="14028"/>
                  <a:pt x="440" y="14052"/>
                </a:cubicBezTo>
                <a:cubicBezTo>
                  <a:pt x="437" y="14053"/>
                  <a:pt x="96" y="14170"/>
                  <a:pt x="96" y="14170"/>
                </a:cubicBezTo>
                <a:cubicBezTo>
                  <a:pt x="96" y="14170"/>
                  <a:pt x="10" y="14198"/>
                  <a:pt x="1" y="14300"/>
                </a:cubicBezTo>
                <a:lnTo>
                  <a:pt x="2700" y="14300"/>
                </a:lnTo>
                <a:lnTo>
                  <a:pt x="2700" y="0"/>
                </a:lnTo>
                <a:lnTo>
                  <a:pt x="3" y="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0DDE5-E083-4F53-B359-F5ECD9F579D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8" name="Kuva 5">
            <a:extLst>
              <a:ext uri="{FF2B5EF4-FFF2-40B4-BE49-F238E27FC236}">
                <a16:creationId xmlns:a16="http://schemas.microsoft.com/office/drawing/2014/main" id="{06063507-877D-DB44-A374-C495A2953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2611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 noChangeAspect="1"/>
          </p:cNvSpPr>
          <p:nvPr/>
        </p:nvSpPr>
        <p:spPr bwMode="auto">
          <a:xfrm>
            <a:off x="10902950" y="0"/>
            <a:ext cx="1290638" cy="6858000"/>
          </a:xfrm>
          <a:custGeom>
            <a:avLst/>
            <a:gdLst>
              <a:gd name="T0" fmla="*/ 175739 w 2658"/>
              <a:gd name="T1" fmla="*/ 0 h 14271"/>
              <a:gd name="T2" fmla="*/ 0 w 2658"/>
              <a:gd name="T3" fmla="*/ 263825 h 14271"/>
              <a:gd name="T4" fmla="*/ 175739 w 2658"/>
              <a:gd name="T5" fmla="*/ 527649 h 14271"/>
              <a:gd name="T6" fmla="*/ 0 w 2658"/>
              <a:gd name="T7" fmla="*/ 791474 h 14271"/>
              <a:gd name="T8" fmla="*/ 175739 w 2658"/>
              <a:gd name="T9" fmla="*/ 1055299 h 14271"/>
              <a:gd name="T10" fmla="*/ 0 w 2658"/>
              <a:gd name="T11" fmla="*/ 1319123 h 14271"/>
              <a:gd name="T12" fmla="*/ 175739 w 2658"/>
              <a:gd name="T13" fmla="*/ 1582468 h 14271"/>
              <a:gd name="T14" fmla="*/ 0 w 2658"/>
              <a:gd name="T15" fmla="*/ 1846292 h 14271"/>
              <a:gd name="T16" fmla="*/ 175739 w 2658"/>
              <a:gd name="T17" fmla="*/ 2110117 h 14271"/>
              <a:gd name="T18" fmla="*/ 0 w 2658"/>
              <a:gd name="T19" fmla="*/ 2373942 h 14271"/>
              <a:gd name="T20" fmla="*/ 175739 w 2658"/>
              <a:gd name="T21" fmla="*/ 2637766 h 14271"/>
              <a:gd name="T22" fmla="*/ 0 w 2658"/>
              <a:gd name="T23" fmla="*/ 2901591 h 14271"/>
              <a:gd name="T24" fmla="*/ 175739 w 2658"/>
              <a:gd name="T25" fmla="*/ 3165416 h 14271"/>
              <a:gd name="T26" fmla="*/ 0 w 2658"/>
              <a:gd name="T27" fmla="*/ 3429240 h 14271"/>
              <a:gd name="T28" fmla="*/ 175739 w 2658"/>
              <a:gd name="T29" fmla="*/ 3693065 h 14271"/>
              <a:gd name="T30" fmla="*/ 0 w 2658"/>
              <a:gd name="T31" fmla="*/ 3956890 h 14271"/>
              <a:gd name="T32" fmla="*/ 175739 w 2658"/>
              <a:gd name="T33" fmla="*/ 4220234 h 14271"/>
              <a:gd name="T34" fmla="*/ 0 w 2658"/>
              <a:gd name="T35" fmla="*/ 4484058 h 14271"/>
              <a:gd name="T36" fmla="*/ 175739 w 2658"/>
              <a:gd name="T37" fmla="*/ 4747883 h 14271"/>
              <a:gd name="T38" fmla="*/ 0 w 2658"/>
              <a:gd name="T39" fmla="*/ 5011708 h 14271"/>
              <a:gd name="T40" fmla="*/ 175739 w 2658"/>
              <a:gd name="T41" fmla="*/ 5275532 h 14271"/>
              <a:gd name="T42" fmla="*/ 0 w 2658"/>
              <a:gd name="T43" fmla="*/ 5539357 h 14271"/>
              <a:gd name="T44" fmla="*/ 175739 w 2658"/>
              <a:gd name="T45" fmla="*/ 5803182 h 14271"/>
              <a:gd name="T46" fmla="*/ 0 w 2658"/>
              <a:gd name="T47" fmla="*/ 6067007 h 14271"/>
              <a:gd name="T48" fmla="*/ 175739 w 2658"/>
              <a:gd name="T49" fmla="*/ 6330831 h 14271"/>
              <a:gd name="T50" fmla="*/ 0 w 2658"/>
              <a:gd name="T51" fmla="*/ 6594175 h 14271"/>
              <a:gd name="T52" fmla="*/ 175739 w 2658"/>
              <a:gd name="T53" fmla="*/ 6858000 h 14271"/>
              <a:gd name="T54" fmla="*/ 1290370 w 2658"/>
              <a:gd name="T55" fmla="*/ 6858000 h 14271"/>
              <a:gd name="T56" fmla="*/ 1290370 w 2658"/>
              <a:gd name="T57" fmla="*/ 481 h 14271"/>
              <a:gd name="T58" fmla="*/ 175739 w 2658"/>
              <a:gd name="T59" fmla="*/ 0 h 1427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658" h="14271">
                <a:moveTo>
                  <a:pt x="362" y="0"/>
                </a:moveTo>
                <a:cubicBezTo>
                  <a:pt x="362" y="246"/>
                  <a:pt x="213" y="458"/>
                  <a:pt x="0" y="549"/>
                </a:cubicBezTo>
                <a:cubicBezTo>
                  <a:pt x="213" y="640"/>
                  <a:pt x="362" y="852"/>
                  <a:pt x="362" y="1098"/>
                </a:cubicBezTo>
                <a:cubicBezTo>
                  <a:pt x="362" y="1344"/>
                  <a:pt x="213" y="1556"/>
                  <a:pt x="0" y="1647"/>
                </a:cubicBezTo>
                <a:cubicBezTo>
                  <a:pt x="213" y="1738"/>
                  <a:pt x="362" y="1949"/>
                  <a:pt x="362" y="2196"/>
                </a:cubicBezTo>
                <a:cubicBezTo>
                  <a:pt x="362" y="2442"/>
                  <a:pt x="213" y="2653"/>
                  <a:pt x="0" y="2745"/>
                </a:cubicBezTo>
                <a:cubicBezTo>
                  <a:pt x="213" y="2836"/>
                  <a:pt x="362" y="3047"/>
                  <a:pt x="362" y="3293"/>
                </a:cubicBezTo>
                <a:cubicBezTo>
                  <a:pt x="362" y="3540"/>
                  <a:pt x="213" y="3751"/>
                  <a:pt x="0" y="3842"/>
                </a:cubicBezTo>
                <a:cubicBezTo>
                  <a:pt x="213" y="3934"/>
                  <a:pt x="362" y="4145"/>
                  <a:pt x="362" y="4391"/>
                </a:cubicBezTo>
                <a:cubicBezTo>
                  <a:pt x="362" y="4638"/>
                  <a:pt x="213" y="4849"/>
                  <a:pt x="0" y="4940"/>
                </a:cubicBezTo>
                <a:cubicBezTo>
                  <a:pt x="213" y="5031"/>
                  <a:pt x="362" y="5243"/>
                  <a:pt x="362" y="5489"/>
                </a:cubicBezTo>
                <a:cubicBezTo>
                  <a:pt x="362" y="5735"/>
                  <a:pt x="213" y="5947"/>
                  <a:pt x="0" y="6038"/>
                </a:cubicBezTo>
                <a:cubicBezTo>
                  <a:pt x="213" y="6129"/>
                  <a:pt x="362" y="6341"/>
                  <a:pt x="362" y="6587"/>
                </a:cubicBezTo>
                <a:cubicBezTo>
                  <a:pt x="362" y="6833"/>
                  <a:pt x="213" y="7045"/>
                  <a:pt x="0" y="7136"/>
                </a:cubicBezTo>
                <a:cubicBezTo>
                  <a:pt x="213" y="7227"/>
                  <a:pt x="362" y="7438"/>
                  <a:pt x="362" y="7685"/>
                </a:cubicBezTo>
                <a:cubicBezTo>
                  <a:pt x="362" y="7931"/>
                  <a:pt x="213" y="8142"/>
                  <a:pt x="0" y="8234"/>
                </a:cubicBezTo>
                <a:cubicBezTo>
                  <a:pt x="213" y="8325"/>
                  <a:pt x="362" y="8536"/>
                  <a:pt x="362" y="8782"/>
                </a:cubicBezTo>
                <a:cubicBezTo>
                  <a:pt x="362" y="9029"/>
                  <a:pt x="213" y="9240"/>
                  <a:pt x="0" y="9331"/>
                </a:cubicBezTo>
                <a:cubicBezTo>
                  <a:pt x="213" y="9423"/>
                  <a:pt x="362" y="9634"/>
                  <a:pt x="362" y="9880"/>
                </a:cubicBezTo>
                <a:cubicBezTo>
                  <a:pt x="362" y="10127"/>
                  <a:pt x="213" y="10338"/>
                  <a:pt x="0" y="10429"/>
                </a:cubicBezTo>
                <a:cubicBezTo>
                  <a:pt x="213" y="10520"/>
                  <a:pt x="362" y="10732"/>
                  <a:pt x="362" y="10978"/>
                </a:cubicBezTo>
                <a:cubicBezTo>
                  <a:pt x="362" y="11224"/>
                  <a:pt x="213" y="11436"/>
                  <a:pt x="0" y="11527"/>
                </a:cubicBezTo>
                <a:cubicBezTo>
                  <a:pt x="213" y="11618"/>
                  <a:pt x="362" y="11829"/>
                  <a:pt x="362" y="12076"/>
                </a:cubicBezTo>
                <a:cubicBezTo>
                  <a:pt x="362" y="12322"/>
                  <a:pt x="213" y="12533"/>
                  <a:pt x="0" y="12625"/>
                </a:cubicBezTo>
                <a:cubicBezTo>
                  <a:pt x="213" y="12716"/>
                  <a:pt x="362" y="12927"/>
                  <a:pt x="362" y="13174"/>
                </a:cubicBezTo>
                <a:cubicBezTo>
                  <a:pt x="362" y="13420"/>
                  <a:pt x="213" y="13631"/>
                  <a:pt x="0" y="13722"/>
                </a:cubicBezTo>
                <a:cubicBezTo>
                  <a:pt x="213" y="13814"/>
                  <a:pt x="362" y="14025"/>
                  <a:pt x="362" y="14271"/>
                </a:cubicBezTo>
                <a:lnTo>
                  <a:pt x="2658" y="14271"/>
                </a:lnTo>
                <a:lnTo>
                  <a:pt x="2658" y="1"/>
                </a:lnTo>
                <a:lnTo>
                  <a:pt x="362" y="0"/>
                </a:lnTo>
                <a:close/>
              </a:path>
            </a:pathLst>
          </a:custGeom>
          <a:solidFill>
            <a:srgbClr val="FFD4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1C65B-6F44-47D1-B823-85C3D71AA9C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8" name="Kuva 5">
            <a:extLst>
              <a:ext uri="{FF2B5EF4-FFF2-40B4-BE49-F238E27FC236}">
                <a16:creationId xmlns:a16="http://schemas.microsoft.com/office/drawing/2014/main" id="{F4B5E941-2735-0A4B-AC74-F319A2780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3221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77669-4D85-4499-BC35-B5DED79EDA3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8" name="Kuva 5">
            <a:extLst>
              <a:ext uri="{FF2B5EF4-FFF2-40B4-BE49-F238E27FC236}">
                <a16:creationId xmlns:a16="http://schemas.microsoft.com/office/drawing/2014/main" id="{C64FA2EF-742C-D049-A292-54AED7A537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5567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A5CF-3EB7-4554-BF74-25B1837CE2B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2" name="Kuva 5">
            <a:extLst>
              <a:ext uri="{FF2B5EF4-FFF2-40B4-BE49-F238E27FC236}">
                <a16:creationId xmlns:a16="http://schemas.microsoft.com/office/drawing/2014/main" id="{BCBA219E-C165-874A-8C74-7BB323D9F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2396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5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51A0C-3AB3-4041-B34A-8F376018146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8" name="Kuva 5">
            <a:extLst>
              <a:ext uri="{FF2B5EF4-FFF2-40B4-BE49-F238E27FC236}">
                <a16:creationId xmlns:a16="http://schemas.microsoft.com/office/drawing/2014/main" id="{1849FDC2-801B-7D43-91EA-63E0212E9A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1212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EA629-A770-4B4D-8DA0-08D96DED00E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7" name="Kuva 5">
            <a:extLst>
              <a:ext uri="{FF2B5EF4-FFF2-40B4-BE49-F238E27FC236}">
                <a16:creationId xmlns:a16="http://schemas.microsoft.com/office/drawing/2014/main" id="{99054E5A-BE45-C94A-BAD3-639C86592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C34074B6-8CC2-B94B-98DB-3BA0EEB32EA0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1754A-BEE4-2044-9FAA-E05661EE20EC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15" name="Alatunnisteen paikkamerkki 4">
            <a:extLst>
              <a:ext uri="{FF2B5EF4-FFF2-40B4-BE49-F238E27FC236}">
                <a16:creationId xmlns:a16="http://schemas.microsoft.com/office/drawing/2014/main" id="{63A32408-9B53-D141-9ED4-B6D15B643CA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8EFF14D4-0DA1-A841-AC5B-E1F4D6FE7EC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DB79A-C706-9B4C-986C-F7B5559A06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521729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54000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2587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271933" y="431800"/>
            <a:ext cx="3683000" cy="4943084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F1E4E-D08F-41E9-9779-9C5363ED5D3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1" name="Kuva 5">
            <a:extLst>
              <a:ext uri="{FF2B5EF4-FFF2-40B4-BE49-F238E27FC236}">
                <a16:creationId xmlns:a16="http://schemas.microsoft.com/office/drawing/2014/main" id="{3536E261-47F4-DC4B-8315-151AF25E4A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9531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e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5428642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6" name="Päivämäärän paikkamerkki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343BC-E0B0-46A4-A2E9-67B94AD5C9D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2" name="Kuva 5">
            <a:extLst>
              <a:ext uri="{FF2B5EF4-FFF2-40B4-BE49-F238E27FC236}">
                <a16:creationId xmlns:a16="http://schemas.microsoft.com/office/drawing/2014/main" id="{0EB8BB0E-C307-5449-9A41-2156FDCF8F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2992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u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32324" y="0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046537" y="0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0" y="2714017"/>
            <a:ext cx="4046538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132324" y="2714017"/>
            <a:ext cx="4059676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8"/>
          </p:nvPr>
        </p:nvSpPr>
        <p:spPr>
          <a:xfrm>
            <a:off x="4046537" y="2714017"/>
            <a:ext cx="4085785" cy="2714625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0" name="Päivämäärän paikkamerkki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902DC-29A9-4E9E-B7AB-4F3ADE02009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7" name="Kuva 5">
            <a:extLst>
              <a:ext uri="{FF2B5EF4-FFF2-40B4-BE49-F238E27FC236}">
                <a16:creationId xmlns:a16="http://schemas.microsoft.com/office/drawing/2014/main" id="{488BE5AC-2F1A-9D4F-8EF4-00DE6100BC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43294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12193200 w 25400"/>
              <a:gd name="T1" fmla="*/ 87335 h 3411"/>
              <a:gd name="T2" fmla="*/ 11746276 w 25400"/>
              <a:gd name="T3" fmla="*/ 217131 h 3411"/>
              <a:gd name="T4" fmla="*/ 11704992 w 25400"/>
              <a:gd name="T5" fmla="*/ 217131 h 3411"/>
              <a:gd name="T6" fmla="*/ 10892272 w 25400"/>
              <a:gd name="T7" fmla="*/ 0 h 3411"/>
              <a:gd name="T8" fmla="*/ 10079552 w 25400"/>
              <a:gd name="T9" fmla="*/ 217131 h 3411"/>
              <a:gd name="T10" fmla="*/ 9266832 w 25400"/>
              <a:gd name="T11" fmla="*/ 0 h 3411"/>
              <a:gd name="T12" fmla="*/ 8454112 w 25400"/>
              <a:gd name="T13" fmla="*/ 217131 h 3411"/>
              <a:gd name="T14" fmla="*/ 7641872 w 25400"/>
              <a:gd name="T15" fmla="*/ 0 h 3411"/>
              <a:gd name="T16" fmla="*/ 6829152 w 25400"/>
              <a:gd name="T17" fmla="*/ 217131 h 3411"/>
              <a:gd name="T18" fmla="*/ 6016432 w 25400"/>
              <a:gd name="T19" fmla="*/ 0 h 3411"/>
              <a:gd name="T20" fmla="*/ 5203712 w 25400"/>
              <a:gd name="T21" fmla="*/ 217131 h 3411"/>
              <a:gd name="T22" fmla="*/ 4390992 w 25400"/>
              <a:gd name="T23" fmla="*/ 0 h 3411"/>
              <a:gd name="T24" fmla="*/ 3578272 w 25400"/>
              <a:gd name="T25" fmla="*/ 217131 h 3411"/>
              <a:gd name="T26" fmla="*/ 2765552 w 25400"/>
              <a:gd name="T27" fmla="*/ 0 h 3411"/>
              <a:gd name="T28" fmla="*/ 1952832 w 25400"/>
              <a:gd name="T29" fmla="*/ 217131 h 3411"/>
              <a:gd name="T30" fmla="*/ 1140592 w 25400"/>
              <a:gd name="T31" fmla="*/ 0 h 3411"/>
              <a:gd name="T32" fmla="*/ 327872 w 25400"/>
              <a:gd name="T33" fmla="*/ 217131 h 3411"/>
              <a:gd name="T34" fmla="*/ 0 w 25400"/>
              <a:gd name="T35" fmla="*/ 148614 h 3411"/>
              <a:gd name="T36" fmla="*/ 0 w 25400"/>
              <a:gd name="T37" fmla="*/ 1645854 h 3411"/>
              <a:gd name="T38" fmla="*/ 12193200 w 25400"/>
              <a:gd name="T39" fmla="*/ 1645854 h 3411"/>
              <a:gd name="T40" fmla="*/ 12193200 w 25400"/>
              <a:gd name="T41" fmla="*/ 87335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8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6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7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8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4C540-E132-438D-8ACF-28F5663C34A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9" name="Kuva 5">
            <a:extLst>
              <a:ext uri="{FF2B5EF4-FFF2-40B4-BE49-F238E27FC236}">
                <a16:creationId xmlns:a16="http://schemas.microsoft.com/office/drawing/2014/main" id="{FE0FF921-CB22-1E42-9F6B-9F8B7B20BD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8510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/>
          </p:cNvSpPr>
          <p:nvPr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3474385 h 7249"/>
              <a:gd name="T2" fmla="*/ 3459636 w 7208"/>
              <a:gd name="T3" fmla="*/ 3474385 h 7249"/>
              <a:gd name="T4" fmla="*/ 3459636 w 7208"/>
              <a:gd name="T5" fmla="*/ 0 h 7249"/>
              <a:gd name="T6" fmla="*/ 3210051 w 7208"/>
              <a:gd name="T7" fmla="*/ 476895 h 7249"/>
              <a:gd name="T8" fmla="*/ 3210051 w 7208"/>
              <a:gd name="T9" fmla="*/ 476895 h 7249"/>
              <a:gd name="T10" fmla="*/ 2482414 w 7208"/>
              <a:gd name="T11" fmla="*/ 898193 h 7249"/>
              <a:gd name="T12" fmla="*/ 2482414 w 7208"/>
              <a:gd name="T13" fmla="*/ 898193 h 7249"/>
              <a:gd name="T14" fmla="*/ 2060519 w 7208"/>
              <a:gd name="T15" fmla="*/ 1624319 h 7249"/>
              <a:gd name="T16" fmla="*/ 2060519 w 7208"/>
              <a:gd name="T17" fmla="*/ 1624319 h 7249"/>
              <a:gd name="T18" fmla="*/ 1333361 w 7208"/>
              <a:gd name="T19" fmla="*/ 2045617 h 7249"/>
              <a:gd name="T20" fmla="*/ 1333361 w 7208"/>
              <a:gd name="T21" fmla="*/ 2045617 h 7249"/>
              <a:gd name="T22" fmla="*/ 911466 w 7208"/>
              <a:gd name="T23" fmla="*/ 2771743 h 7249"/>
              <a:gd name="T24" fmla="*/ 911466 w 7208"/>
              <a:gd name="T25" fmla="*/ 2771743 h 7249"/>
              <a:gd name="T26" fmla="*/ 184309 w 7208"/>
              <a:gd name="T27" fmla="*/ 3193041 h 7249"/>
              <a:gd name="T28" fmla="*/ 184309 w 7208"/>
              <a:gd name="T29" fmla="*/ 3193041 h 7249"/>
              <a:gd name="T30" fmla="*/ 0 w 7208"/>
              <a:gd name="T31" fmla="*/ 347438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36"/>
          <p:cNvGrpSpPr/>
          <p:nvPr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pic>
        <p:nvPicPr>
          <p:cNvPr id="16" name="Kuva 5">
            <a:extLst>
              <a:ext uri="{FF2B5EF4-FFF2-40B4-BE49-F238E27FC236}">
                <a16:creationId xmlns:a16="http://schemas.microsoft.com/office/drawing/2014/main" id="{E7255924-255D-5E4E-8900-FE62F37D95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380" y="6019832"/>
            <a:ext cx="2008823" cy="7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0302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82581741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116F0-2E84-4083-AB5F-BE00D0BD50A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4248447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0AF9A-A1C3-4355-9C7E-3B05715161A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8866052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2504148 w 19559"/>
              <a:gd name="T1" fmla="*/ 6858000 h 14300"/>
              <a:gd name="T2" fmla="*/ 2712107 w 19559"/>
              <a:gd name="T3" fmla="*/ 6505508 h 14300"/>
              <a:gd name="T4" fmla="*/ 3439722 w 19559"/>
              <a:gd name="T5" fmla="*/ 6083957 h 14300"/>
              <a:gd name="T6" fmla="*/ 3861883 w 19559"/>
              <a:gd name="T7" fmla="*/ 5357393 h 14300"/>
              <a:gd name="T8" fmla="*/ 4589498 w 19559"/>
              <a:gd name="T9" fmla="*/ 4935842 h 14300"/>
              <a:gd name="T10" fmla="*/ 5011659 w 19559"/>
              <a:gd name="T11" fmla="*/ 4209277 h 14300"/>
              <a:gd name="T12" fmla="*/ 5739754 w 19559"/>
              <a:gd name="T13" fmla="*/ 3787726 h 14300"/>
              <a:gd name="T14" fmla="*/ 6161915 w 19559"/>
              <a:gd name="T15" fmla="*/ 3060682 h 14300"/>
              <a:gd name="T16" fmla="*/ 6889530 w 19559"/>
              <a:gd name="T17" fmla="*/ 2639131 h 14300"/>
              <a:gd name="T18" fmla="*/ 7311690 w 19559"/>
              <a:gd name="T19" fmla="*/ 1912567 h 14300"/>
              <a:gd name="T20" fmla="*/ 8039305 w 19559"/>
              <a:gd name="T21" fmla="*/ 1491016 h 14300"/>
              <a:gd name="T22" fmla="*/ 8461466 w 19559"/>
              <a:gd name="T23" fmla="*/ 764451 h 14300"/>
              <a:gd name="T24" fmla="*/ 9188601 w 19559"/>
              <a:gd name="T25" fmla="*/ 343380 h 14300"/>
              <a:gd name="T26" fmla="*/ 9393678 w 19559"/>
              <a:gd name="T27" fmla="*/ 0 h 14300"/>
              <a:gd name="T28" fmla="*/ 0 w 19559"/>
              <a:gd name="T29" fmla="*/ 0 h 14300"/>
              <a:gd name="T30" fmla="*/ 0 w 19559"/>
              <a:gd name="T31" fmla="*/ 6858000 h 14300"/>
              <a:gd name="T32" fmla="*/ 2504148 w 19559"/>
              <a:gd name="T33" fmla="*/ 685800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6593427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5313600 w 25400"/>
              <a:gd name="T1" fmla="*/ 6858000 h 14300"/>
              <a:gd name="T2" fmla="*/ 5521440 w 25400"/>
              <a:gd name="T3" fmla="*/ 6505508 h 14300"/>
              <a:gd name="T4" fmla="*/ 6248640 w 25400"/>
              <a:gd name="T5" fmla="*/ 6083957 h 14300"/>
              <a:gd name="T6" fmla="*/ 6670560 w 25400"/>
              <a:gd name="T7" fmla="*/ 5357393 h 14300"/>
              <a:gd name="T8" fmla="*/ 7397760 w 25400"/>
              <a:gd name="T9" fmla="*/ 4935842 h 14300"/>
              <a:gd name="T10" fmla="*/ 7819680 w 25400"/>
              <a:gd name="T11" fmla="*/ 4209277 h 14300"/>
              <a:gd name="T12" fmla="*/ 8547360 w 25400"/>
              <a:gd name="T13" fmla="*/ 3787726 h 14300"/>
              <a:gd name="T14" fmla="*/ 8969280 w 25400"/>
              <a:gd name="T15" fmla="*/ 3060682 h 14300"/>
              <a:gd name="T16" fmla="*/ 9696480 w 25400"/>
              <a:gd name="T17" fmla="*/ 2639131 h 14300"/>
              <a:gd name="T18" fmla="*/ 10118400 w 25400"/>
              <a:gd name="T19" fmla="*/ 1912567 h 14300"/>
              <a:gd name="T20" fmla="*/ 10845600 w 25400"/>
              <a:gd name="T21" fmla="*/ 1491016 h 14300"/>
              <a:gd name="T22" fmla="*/ 11267520 w 25400"/>
              <a:gd name="T23" fmla="*/ 764451 h 14300"/>
              <a:gd name="T24" fmla="*/ 11994240 w 25400"/>
              <a:gd name="T25" fmla="*/ 343380 h 14300"/>
              <a:gd name="T26" fmla="*/ 12192000 w 25400"/>
              <a:gd name="T27" fmla="*/ 23020 h 14300"/>
              <a:gd name="T28" fmla="*/ 12192000 w 25400"/>
              <a:gd name="T29" fmla="*/ 0 h 14300"/>
              <a:gd name="T30" fmla="*/ 0 w 25400"/>
              <a:gd name="T31" fmla="*/ 0 h 14300"/>
              <a:gd name="T32" fmla="*/ 0 w 25400"/>
              <a:gd name="T33" fmla="*/ 6858000 h 14300"/>
              <a:gd name="T34" fmla="*/ 5313600 w 25400"/>
              <a:gd name="T35" fmla="*/ 6858000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457987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aaltokuviolla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26808852-8589-9A4C-AF62-EE5D05D5C7CF}"/>
              </a:ext>
            </a:extLst>
          </p:cNvPr>
          <p:cNvSpPr>
            <a:spLocks/>
          </p:cNvSpPr>
          <p:nvPr userDrawn="1"/>
        </p:nvSpPr>
        <p:spPr bwMode="auto">
          <a:xfrm>
            <a:off x="0" y="5199063"/>
            <a:ext cx="12193588" cy="1646237"/>
          </a:xfrm>
          <a:custGeom>
            <a:avLst/>
            <a:gdLst>
              <a:gd name="T0" fmla="*/ 2147483646 w 25400"/>
              <a:gd name="T1" fmla="*/ 42150134 h 3411"/>
              <a:gd name="T2" fmla="*/ 2147483646 w 25400"/>
              <a:gd name="T3" fmla="*/ 104793048 h 3411"/>
              <a:gd name="T4" fmla="*/ 2147483646 w 25400"/>
              <a:gd name="T5" fmla="*/ 104793048 h 3411"/>
              <a:gd name="T6" fmla="*/ 2147483646 w 25400"/>
              <a:gd name="T7" fmla="*/ 0 h 3411"/>
              <a:gd name="T8" fmla="*/ 2147483646 w 25400"/>
              <a:gd name="T9" fmla="*/ 104793048 h 3411"/>
              <a:gd name="T10" fmla="*/ 2147483646 w 25400"/>
              <a:gd name="T11" fmla="*/ 0 h 3411"/>
              <a:gd name="T12" fmla="*/ 2147483646 w 25400"/>
              <a:gd name="T13" fmla="*/ 104793048 h 3411"/>
              <a:gd name="T14" fmla="*/ 2147483646 w 25400"/>
              <a:gd name="T15" fmla="*/ 0 h 3411"/>
              <a:gd name="T16" fmla="*/ 2147483646 w 25400"/>
              <a:gd name="T17" fmla="*/ 104793048 h 3411"/>
              <a:gd name="T18" fmla="*/ 2147483646 w 25400"/>
              <a:gd name="T19" fmla="*/ 0 h 3411"/>
              <a:gd name="T20" fmla="*/ 2147483646 w 25400"/>
              <a:gd name="T21" fmla="*/ 104793048 h 3411"/>
              <a:gd name="T22" fmla="*/ 2107950683 w 25400"/>
              <a:gd name="T23" fmla="*/ 0 h 3411"/>
              <a:gd name="T24" fmla="*/ 1717794272 w 25400"/>
              <a:gd name="T25" fmla="*/ 104793048 h 3411"/>
              <a:gd name="T26" fmla="*/ 1327637861 w 25400"/>
              <a:gd name="T27" fmla="*/ 0 h 3411"/>
              <a:gd name="T28" fmla="*/ 937481450 w 25400"/>
              <a:gd name="T29" fmla="*/ 104793048 h 3411"/>
              <a:gd name="T30" fmla="*/ 547555469 w 25400"/>
              <a:gd name="T31" fmla="*/ 0 h 3411"/>
              <a:gd name="T32" fmla="*/ 157399058 w 25400"/>
              <a:gd name="T33" fmla="*/ 104793048 h 3411"/>
              <a:gd name="T34" fmla="*/ 0 w 25400"/>
              <a:gd name="T35" fmla="*/ 71724968 h 3411"/>
              <a:gd name="T36" fmla="*/ 0 w 25400"/>
              <a:gd name="T37" fmla="*/ 794331795 h 3411"/>
              <a:gd name="T38" fmla="*/ 2147483646 w 25400"/>
              <a:gd name="T39" fmla="*/ 794331795 h 3411"/>
              <a:gd name="T40" fmla="*/ 2147483646 w 25400"/>
              <a:gd name="T41" fmla="*/ 42150134 h 341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5400" h="3411">
                <a:moveTo>
                  <a:pt x="25400" y="181"/>
                </a:moveTo>
                <a:cubicBezTo>
                  <a:pt x="25156" y="306"/>
                  <a:pt x="24948" y="450"/>
                  <a:pt x="24469" y="450"/>
                </a:cubicBezTo>
                <a:lnTo>
                  <a:pt x="24383" y="450"/>
                </a:lnTo>
                <a:cubicBezTo>
                  <a:pt x="23537" y="450"/>
                  <a:pt x="23537" y="0"/>
                  <a:pt x="22690" y="0"/>
                </a:cubicBezTo>
                <a:cubicBezTo>
                  <a:pt x="21844" y="0"/>
                  <a:pt x="21844" y="450"/>
                  <a:pt x="20997" y="450"/>
                </a:cubicBezTo>
                <a:cubicBezTo>
                  <a:pt x="20151" y="450"/>
                  <a:pt x="20151" y="0"/>
                  <a:pt x="19304" y="0"/>
                </a:cubicBezTo>
                <a:cubicBezTo>
                  <a:pt x="18458" y="0"/>
                  <a:pt x="18458" y="450"/>
                  <a:pt x="17611" y="450"/>
                </a:cubicBezTo>
                <a:cubicBezTo>
                  <a:pt x="16765" y="450"/>
                  <a:pt x="16765" y="0"/>
                  <a:pt x="15919" y="0"/>
                </a:cubicBezTo>
                <a:cubicBezTo>
                  <a:pt x="15072" y="0"/>
                  <a:pt x="15072" y="450"/>
                  <a:pt x="14226" y="450"/>
                </a:cubicBezTo>
                <a:cubicBezTo>
                  <a:pt x="13379" y="450"/>
                  <a:pt x="13379" y="0"/>
                  <a:pt x="12533" y="0"/>
                </a:cubicBezTo>
                <a:cubicBezTo>
                  <a:pt x="11686" y="0"/>
                  <a:pt x="11686" y="450"/>
                  <a:pt x="10840" y="450"/>
                </a:cubicBezTo>
                <a:cubicBezTo>
                  <a:pt x="9993" y="450"/>
                  <a:pt x="9993" y="0"/>
                  <a:pt x="9147" y="0"/>
                </a:cubicBezTo>
                <a:cubicBezTo>
                  <a:pt x="8300" y="0"/>
                  <a:pt x="8300" y="450"/>
                  <a:pt x="7454" y="450"/>
                </a:cubicBezTo>
                <a:cubicBezTo>
                  <a:pt x="6607" y="450"/>
                  <a:pt x="6607" y="0"/>
                  <a:pt x="5761" y="0"/>
                </a:cubicBezTo>
                <a:cubicBezTo>
                  <a:pt x="4914" y="0"/>
                  <a:pt x="4914" y="450"/>
                  <a:pt x="4068" y="450"/>
                </a:cubicBezTo>
                <a:cubicBezTo>
                  <a:pt x="3223" y="450"/>
                  <a:pt x="3223" y="0"/>
                  <a:pt x="2376" y="0"/>
                </a:cubicBezTo>
                <a:cubicBezTo>
                  <a:pt x="1530" y="0"/>
                  <a:pt x="1530" y="450"/>
                  <a:pt x="683" y="450"/>
                </a:cubicBezTo>
                <a:cubicBezTo>
                  <a:pt x="367" y="450"/>
                  <a:pt x="168" y="387"/>
                  <a:pt x="0" y="308"/>
                </a:cubicBezTo>
                <a:lnTo>
                  <a:pt x="0" y="3411"/>
                </a:lnTo>
                <a:lnTo>
                  <a:pt x="25400" y="3411"/>
                </a:lnTo>
                <a:lnTo>
                  <a:pt x="25400" y="1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8">
            <a:extLst>
              <a:ext uri="{FF2B5EF4-FFF2-40B4-BE49-F238E27FC236}">
                <a16:creationId xmlns:a16="http://schemas.microsoft.com/office/drawing/2014/main" id="{BC76F231-2454-0D48-838F-B831AF2A417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763C677-2222-C548-9910-AF8C02A9996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6E4F29D-1C95-514F-A58C-6AD1F4E1CCD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91CDC3D3-F0F7-9C49-B495-4CFFD602FBC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CD6C5EF3-A5AC-5645-850F-67C43249616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78772F9-7161-3346-971A-8835CFE179A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1CBAD699-A5CE-B740-B390-E8AA101AF5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446B0E7E-88C5-E040-BACF-173E5A48972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86F38AF-A5A8-3B4D-B95B-F4DA55FB840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7B1A11A-D3EC-CC4C-B432-8BBDCF80BB4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2A9BF00-AA5F-714A-BA8B-6906F4A94C3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C74ACAC-AD22-E74A-9857-379BBA606158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199" y="5486400"/>
            <a:ext cx="11235447" cy="670884"/>
          </a:xfrm>
        </p:spPr>
        <p:txBody>
          <a:bodyPr anchor="ctr"/>
          <a:lstStyle>
            <a:lvl1pPr algn="ctr">
              <a:defRPr sz="26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6" name="Päivämäärän paikkamerkki 2">
            <a:extLst>
              <a:ext uri="{FF2B5EF4-FFF2-40B4-BE49-F238E27FC236}">
                <a16:creationId xmlns:a16="http://schemas.microsoft.com/office/drawing/2014/main" id="{FA6E5DAF-9998-ED49-B83A-F78D33020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07915-BFA7-ED48-952F-058B1D178A48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17" name="Alatunnisteen paikkamerkki 3">
            <a:extLst>
              <a:ext uri="{FF2B5EF4-FFF2-40B4-BE49-F238E27FC236}">
                <a16:creationId xmlns:a16="http://schemas.microsoft.com/office/drawing/2014/main" id="{42456D95-1F73-D740-82D0-3B397868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8" name="Dian numeron paikkamerkki 4">
            <a:extLst>
              <a:ext uri="{FF2B5EF4-FFF2-40B4-BE49-F238E27FC236}">
                <a16:creationId xmlns:a16="http://schemas.microsoft.com/office/drawing/2014/main" id="{7657348D-0DB4-E841-8BB7-B5446425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E6CA6-40AC-4C48-A2DA-1F36577B87A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148901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3079742 h 8063"/>
              <a:gd name="T2" fmla="*/ 1219200 w 25400"/>
              <a:gd name="T3" fmla="*/ 3888500 h 8063"/>
              <a:gd name="T4" fmla="*/ 2438400 w 25400"/>
              <a:gd name="T5" fmla="*/ 3079742 h 8063"/>
              <a:gd name="T6" fmla="*/ 3657600 w 25400"/>
              <a:gd name="T7" fmla="*/ 3888500 h 8063"/>
              <a:gd name="T8" fmla="*/ 4876800 w 25400"/>
              <a:gd name="T9" fmla="*/ 3079742 h 8063"/>
              <a:gd name="T10" fmla="*/ 6096000 w 25400"/>
              <a:gd name="T11" fmla="*/ 3888500 h 8063"/>
              <a:gd name="T12" fmla="*/ 7315200 w 25400"/>
              <a:gd name="T13" fmla="*/ 3079742 h 8063"/>
              <a:gd name="T14" fmla="*/ 8534400 w 25400"/>
              <a:gd name="T15" fmla="*/ 3888500 h 8063"/>
              <a:gd name="T16" fmla="*/ 9753600 w 25400"/>
              <a:gd name="T17" fmla="*/ 3079742 h 8063"/>
              <a:gd name="T18" fmla="*/ 10972800 w 25400"/>
              <a:gd name="T19" fmla="*/ 3888500 h 8063"/>
              <a:gd name="T20" fmla="*/ 12192000 w 25400"/>
              <a:gd name="T21" fmla="*/ 3079742 h 8063"/>
              <a:gd name="T22" fmla="*/ 12192000 w 25400"/>
              <a:gd name="T23" fmla="*/ 0 h 8063"/>
              <a:gd name="T24" fmla="*/ 0 w 25400"/>
              <a:gd name="T25" fmla="*/ 0 h 8063"/>
              <a:gd name="T26" fmla="*/ 0 w 25400"/>
              <a:gd name="T27" fmla="*/ 3079742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6822967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4766642 h 11590"/>
              <a:gd name="T2" fmla="*/ 1219320 w 25400"/>
              <a:gd name="T3" fmla="*/ 5572461 h 11590"/>
              <a:gd name="T4" fmla="*/ 2438640 w 25400"/>
              <a:gd name="T5" fmla="*/ 4766642 h 11590"/>
              <a:gd name="T6" fmla="*/ 3657960 w 25400"/>
              <a:gd name="T7" fmla="*/ 5572461 h 11590"/>
              <a:gd name="T8" fmla="*/ 4877280 w 25400"/>
              <a:gd name="T9" fmla="*/ 4766642 h 11590"/>
              <a:gd name="T10" fmla="*/ 6096600 w 25400"/>
              <a:gd name="T11" fmla="*/ 5572461 h 11590"/>
              <a:gd name="T12" fmla="*/ 7315920 w 25400"/>
              <a:gd name="T13" fmla="*/ 4766642 h 11590"/>
              <a:gd name="T14" fmla="*/ 8535240 w 25400"/>
              <a:gd name="T15" fmla="*/ 5572461 h 11590"/>
              <a:gd name="T16" fmla="*/ 9754560 w 25400"/>
              <a:gd name="T17" fmla="*/ 4766642 h 11590"/>
              <a:gd name="T18" fmla="*/ 10973880 w 25400"/>
              <a:gd name="T19" fmla="*/ 5572461 h 11590"/>
              <a:gd name="T20" fmla="*/ 12193200 w 25400"/>
              <a:gd name="T21" fmla="*/ 4766642 h 11590"/>
              <a:gd name="T22" fmla="*/ 12193200 w 25400"/>
              <a:gd name="T23" fmla="*/ 0 h 11590"/>
              <a:gd name="T24" fmla="*/ 0 w 25400"/>
              <a:gd name="T25" fmla="*/ 0 h 11590"/>
              <a:gd name="T26" fmla="*/ 0 w 25400"/>
              <a:gd name="T27" fmla="*/ 4766642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1377571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7305472 w 15203"/>
              <a:gd name="T1" fmla="*/ 6858000 h 14300"/>
              <a:gd name="T2" fmla="*/ 6736046 w 15203"/>
              <a:gd name="T3" fmla="*/ 6003388 h 14300"/>
              <a:gd name="T4" fmla="*/ 7305472 w 15203"/>
              <a:gd name="T5" fmla="*/ 5142061 h 14300"/>
              <a:gd name="T6" fmla="*/ 6736046 w 15203"/>
              <a:gd name="T7" fmla="*/ 4280735 h 14300"/>
              <a:gd name="T8" fmla="*/ 7305472 w 15203"/>
              <a:gd name="T9" fmla="*/ 3419888 h 14300"/>
              <a:gd name="T10" fmla="*/ 6736046 w 15203"/>
              <a:gd name="T11" fmla="*/ 2558562 h 14300"/>
              <a:gd name="T12" fmla="*/ 7305472 w 15203"/>
              <a:gd name="T13" fmla="*/ 1697715 h 14300"/>
              <a:gd name="T14" fmla="*/ 6736046 w 15203"/>
              <a:gd name="T15" fmla="*/ 836388 h 14300"/>
              <a:gd name="T16" fmla="*/ 7304991 w 15203"/>
              <a:gd name="T17" fmla="*/ 0 h 14300"/>
              <a:gd name="T18" fmla="*/ 0 w 15203"/>
              <a:gd name="T19" fmla="*/ 0 h 14300"/>
              <a:gd name="T20" fmla="*/ 0 w 15203"/>
              <a:gd name="T21" fmla="*/ 1568708 h 14300"/>
              <a:gd name="T22" fmla="*/ 0 w 15203"/>
              <a:gd name="T23" fmla="*/ 6858000 h 14300"/>
              <a:gd name="T24" fmla="*/ 7305472 w 15203"/>
              <a:gd name="T25" fmla="*/ 6858000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2173775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32004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6858000 h 14300"/>
              <a:gd name="T4" fmla="*/ 9678540 w 20142"/>
              <a:gd name="T5" fmla="*/ 6858000 h 14300"/>
              <a:gd name="T6" fmla="*/ 9109582 w 20142"/>
              <a:gd name="T7" fmla="*/ 6003388 h 14300"/>
              <a:gd name="T8" fmla="*/ 9679021 w 20142"/>
              <a:gd name="T9" fmla="*/ 5142061 h 14300"/>
              <a:gd name="T10" fmla="*/ 9109582 w 20142"/>
              <a:gd name="T11" fmla="*/ 4280735 h 14300"/>
              <a:gd name="T12" fmla="*/ 9679021 w 20142"/>
              <a:gd name="T13" fmla="*/ 3419888 h 14300"/>
              <a:gd name="T14" fmla="*/ 9109582 w 20142"/>
              <a:gd name="T15" fmla="*/ 2558562 h 14300"/>
              <a:gd name="T16" fmla="*/ 9679021 w 20142"/>
              <a:gd name="T17" fmla="*/ 1697715 h 14300"/>
              <a:gd name="T18" fmla="*/ 9109582 w 20142"/>
              <a:gd name="T19" fmla="*/ 836388 h 14300"/>
              <a:gd name="T20" fmla="*/ 9678540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8" name="Kuva 16">
            <a:extLst>
              <a:ext uri="{FF2B5EF4-FFF2-40B4-BE49-F238E27FC236}">
                <a16:creationId xmlns:a16="http://schemas.microsoft.com/office/drawing/2014/main" id="{CBF0546D-A142-9A47-8513-C55FA78910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38" y="5242673"/>
            <a:ext cx="2024303" cy="16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0262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6858000 h 14293"/>
              <a:gd name="T2" fmla="*/ 2725435 w 20470"/>
              <a:gd name="T3" fmla="*/ 6858000 h 14293"/>
              <a:gd name="T4" fmla="*/ 2544187 w 20470"/>
              <a:gd name="T5" fmla="*/ 6485663 h 14293"/>
              <a:gd name="T6" fmla="*/ 2623782 w 20470"/>
              <a:gd name="T7" fmla="*/ 6066305 h 14293"/>
              <a:gd name="T8" fmla="*/ 3042379 w 20470"/>
              <a:gd name="T9" fmla="*/ 5987135 h 14293"/>
              <a:gd name="T10" fmla="*/ 3796141 w 20470"/>
              <a:gd name="T11" fmla="*/ 6355154 h 14293"/>
              <a:gd name="T12" fmla="*/ 4196038 w 20470"/>
              <a:gd name="T13" fmla="*/ 6269746 h 14293"/>
              <a:gd name="T14" fmla="*/ 4277552 w 20470"/>
              <a:gd name="T15" fmla="*/ 5859025 h 14293"/>
              <a:gd name="T16" fmla="*/ 3914576 w 20470"/>
              <a:gd name="T17" fmla="*/ 5114351 h 14293"/>
              <a:gd name="T18" fmla="*/ 3994172 w 20470"/>
              <a:gd name="T19" fmla="*/ 4694993 h 14293"/>
              <a:gd name="T20" fmla="*/ 4412768 w 20470"/>
              <a:gd name="T21" fmla="*/ 4615823 h 14293"/>
              <a:gd name="T22" fmla="*/ 5166530 w 20470"/>
              <a:gd name="T23" fmla="*/ 4983841 h 14293"/>
              <a:gd name="T24" fmla="*/ 5566427 w 20470"/>
              <a:gd name="T25" fmla="*/ 4898434 h 14293"/>
              <a:gd name="T26" fmla="*/ 5648420 w 20470"/>
              <a:gd name="T27" fmla="*/ 4487712 h 14293"/>
              <a:gd name="T28" fmla="*/ 5284965 w 20470"/>
              <a:gd name="T29" fmla="*/ 3743039 h 14293"/>
              <a:gd name="T30" fmla="*/ 5364561 w 20470"/>
              <a:gd name="T31" fmla="*/ 3323681 h 14293"/>
              <a:gd name="T32" fmla="*/ 5783158 w 20470"/>
              <a:gd name="T33" fmla="*/ 3244511 h 14293"/>
              <a:gd name="T34" fmla="*/ 6535961 w 20470"/>
              <a:gd name="T35" fmla="*/ 3613969 h 14293"/>
              <a:gd name="T36" fmla="*/ 6934419 w 20470"/>
              <a:gd name="T37" fmla="*/ 3530001 h 14293"/>
              <a:gd name="T38" fmla="*/ 7015932 w 20470"/>
              <a:gd name="T39" fmla="*/ 3118799 h 14293"/>
              <a:gd name="T40" fmla="*/ 6652957 w 20470"/>
              <a:gd name="T41" fmla="*/ 2374126 h 14293"/>
              <a:gd name="T42" fmla="*/ 6732073 w 20470"/>
              <a:gd name="T43" fmla="*/ 1955247 h 14293"/>
              <a:gd name="T44" fmla="*/ 7150670 w 20470"/>
              <a:gd name="T45" fmla="*/ 1876078 h 14293"/>
              <a:gd name="T46" fmla="*/ 7904911 w 20470"/>
              <a:gd name="T47" fmla="*/ 2243616 h 14293"/>
              <a:gd name="T48" fmla="*/ 8304808 w 20470"/>
              <a:gd name="T49" fmla="*/ 2158689 h 14293"/>
              <a:gd name="T50" fmla="*/ 8386322 w 20470"/>
              <a:gd name="T51" fmla="*/ 1747487 h 14293"/>
              <a:gd name="T52" fmla="*/ 8023346 w 20470"/>
              <a:gd name="T53" fmla="*/ 1002814 h 14293"/>
              <a:gd name="T54" fmla="*/ 8102942 w 20470"/>
              <a:gd name="T55" fmla="*/ 583935 h 14293"/>
              <a:gd name="T56" fmla="*/ 8521539 w 20470"/>
              <a:gd name="T57" fmla="*/ 504286 h 14293"/>
              <a:gd name="T58" fmla="*/ 9275780 w 20470"/>
              <a:gd name="T59" fmla="*/ 872304 h 14293"/>
              <a:gd name="T60" fmla="*/ 9675677 w 20470"/>
              <a:gd name="T61" fmla="*/ 786417 h 14293"/>
              <a:gd name="T62" fmla="*/ 9757190 w 20470"/>
              <a:gd name="T63" fmla="*/ 375695 h 14293"/>
              <a:gd name="T64" fmla="*/ 9574024 w 20470"/>
              <a:gd name="T65" fmla="*/ 0 h 14293"/>
              <a:gd name="T66" fmla="*/ 0 w 20470"/>
              <a:gd name="T67" fmla="*/ 0 h 14293"/>
              <a:gd name="T68" fmla="*/ 0 w 20470"/>
              <a:gd name="T69" fmla="*/ 6858000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8940319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6858000 h 14293"/>
              <a:gd name="T2" fmla="*/ 5607912 w 25400"/>
              <a:gd name="T3" fmla="*/ 6858000 h 14293"/>
              <a:gd name="T4" fmla="*/ 5425974 w 25400"/>
              <a:gd name="T5" fmla="*/ 6485663 h 14293"/>
              <a:gd name="T6" fmla="*/ 5505662 w 25400"/>
              <a:gd name="T7" fmla="*/ 6066305 h 14293"/>
              <a:gd name="T8" fmla="*/ 5924743 w 25400"/>
              <a:gd name="T9" fmla="*/ 5987135 h 14293"/>
              <a:gd name="T10" fmla="*/ 6679377 w 25400"/>
              <a:gd name="T11" fmla="*/ 6355154 h 14293"/>
              <a:gd name="T12" fmla="*/ 7079737 w 25400"/>
              <a:gd name="T13" fmla="*/ 6269746 h 14293"/>
              <a:gd name="T14" fmla="*/ 7161825 w 25400"/>
              <a:gd name="T15" fmla="*/ 5859025 h 14293"/>
              <a:gd name="T16" fmla="*/ 6797949 w 25400"/>
              <a:gd name="T17" fmla="*/ 5114351 h 14293"/>
              <a:gd name="T18" fmla="*/ 6877637 w 25400"/>
              <a:gd name="T19" fmla="*/ 4694993 h 14293"/>
              <a:gd name="T20" fmla="*/ 7296718 w 25400"/>
              <a:gd name="T21" fmla="*/ 4615823 h 14293"/>
              <a:gd name="T22" fmla="*/ 8051832 w 25400"/>
              <a:gd name="T23" fmla="*/ 4983841 h 14293"/>
              <a:gd name="T24" fmla="*/ 8452192 w 25400"/>
              <a:gd name="T25" fmla="*/ 4898434 h 14293"/>
              <a:gd name="T26" fmla="*/ 8533800 w 25400"/>
              <a:gd name="T27" fmla="*/ 4487712 h 14293"/>
              <a:gd name="T28" fmla="*/ 8170404 w 25400"/>
              <a:gd name="T29" fmla="*/ 3743039 h 14293"/>
              <a:gd name="T30" fmla="*/ 8249612 w 25400"/>
              <a:gd name="T31" fmla="*/ 3323681 h 14293"/>
              <a:gd name="T32" fmla="*/ 8668693 w 25400"/>
              <a:gd name="T33" fmla="*/ 3244511 h 14293"/>
              <a:gd name="T34" fmla="*/ 9422367 w 25400"/>
              <a:gd name="T35" fmla="*/ 3613969 h 14293"/>
              <a:gd name="T36" fmla="*/ 9821287 w 25400"/>
              <a:gd name="T37" fmla="*/ 3530001 h 14293"/>
              <a:gd name="T38" fmla="*/ 9902895 w 25400"/>
              <a:gd name="T39" fmla="*/ 3118799 h 14293"/>
              <a:gd name="T40" fmla="*/ 9539499 w 25400"/>
              <a:gd name="T41" fmla="*/ 2374126 h 14293"/>
              <a:gd name="T42" fmla="*/ 9619187 w 25400"/>
              <a:gd name="T43" fmla="*/ 1955247 h 14293"/>
              <a:gd name="T44" fmla="*/ 10038268 w 25400"/>
              <a:gd name="T45" fmla="*/ 1876078 h 14293"/>
              <a:gd name="T46" fmla="*/ 10792902 w 25400"/>
              <a:gd name="T47" fmla="*/ 2243616 h 14293"/>
              <a:gd name="T48" fmla="*/ 11193262 w 25400"/>
              <a:gd name="T49" fmla="*/ 2158689 h 14293"/>
              <a:gd name="T50" fmla="*/ 11274870 w 25400"/>
              <a:gd name="T51" fmla="*/ 1747487 h 14293"/>
              <a:gd name="T52" fmla="*/ 10911474 w 25400"/>
              <a:gd name="T53" fmla="*/ 1002814 h 14293"/>
              <a:gd name="T54" fmla="*/ 10991162 w 25400"/>
              <a:gd name="T55" fmla="*/ 583935 h 14293"/>
              <a:gd name="T56" fmla="*/ 11410243 w 25400"/>
              <a:gd name="T57" fmla="*/ 504286 h 14293"/>
              <a:gd name="T58" fmla="*/ 12165357 w 25400"/>
              <a:gd name="T59" fmla="*/ 872304 h 14293"/>
              <a:gd name="T60" fmla="*/ 12193200 w 25400"/>
              <a:gd name="T61" fmla="*/ 881421 h 14293"/>
              <a:gd name="T62" fmla="*/ 12193200 w 25400"/>
              <a:gd name="T63" fmla="*/ 0 h 14293"/>
              <a:gd name="T64" fmla="*/ 0 w 25400"/>
              <a:gd name="T65" fmla="*/ 0 h 14293"/>
              <a:gd name="T66" fmla="*/ 0 w 25400"/>
              <a:gd name="T67" fmla="*/ 6858000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4651156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/>
          <p:cNvSpPr>
            <a:spLocks noChangeAspect="1"/>
          </p:cNvSpPr>
          <p:nvPr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12981 w 20233"/>
              <a:gd name="T1" fmla="*/ 6251 h 14300"/>
              <a:gd name="T2" fmla="*/ 12981 w 20233"/>
              <a:gd name="T3" fmla="*/ 6876000 h 14300"/>
              <a:gd name="T4" fmla="*/ 3610270 w 20233"/>
              <a:gd name="T5" fmla="*/ 6876000 h 14300"/>
              <a:gd name="T6" fmla="*/ 3608347 w 20233"/>
              <a:gd name="T7" fmla="*/ 6056169 h 14300"/>
              <a:gd name="T8" fmla="*/ 4484350 w 20233"/>
              <a:gd name="T9" fmla="*/ 6058573 h 14300"/>
              <a:gd name="T10" fmla="*/ 4481946 w 20233"/>
              <a:gd name="T11" fmla="*/ 5182004 h 14300"/>
              <a:gd name="T12" fmla="*/ 5358431 w 20233"/>
              <a:gd name="T13" fmla="*/ 5184408 h 14300"/>
              <a:gd name="T14" fmla="*/ 5356027 w 20233"/>
              <a:gd name="T15" fmla="*/ 4368424 h 14300"/>
              <a:gd name="T16" fmla="*/ 6232031 w 20233"/>
              <a:gd name="T17" fmla="*/ 4370828 h 14300"/>
              <a:gd name="T18" fmla="*/ 6229627 w 20233"/>
              <a:gd name="T19" fmla="*/ 3494258 h 14300"/>
              <a:gd name="T20" fmla="*/ 7106111 w 20233"/>
              <a:gd name="T21" fmla="*/ 3496662 h 14300"/>
              <a:gd name="T22" fmla="*/ 7103707 w 20233"/>
              <a:gd name="T23" fmla="*/ 2620573 h 14300"/>
              <a:gd name="T24" fmla="*/ 7980192 w 20233"/>
              <a:gd name="T25" fmla="*/ 2622978 h 14300"/>
              <a:gd name="T26" fmla="*/ 7977788 w 20233"/>
              <a:gd name="T27" fmla="*/ 1746408 h 14300"/>
              <a:gd name="T28" fmla="*/ 8853791 w 20233"/>
              <a:gd name="T29" fmla="*/ 1748812 h 14300"/>
              <a:gd name="T30" fmla="*/ 8851388 w 20233"/>
              <a:gd name="T31" fmla="*/ 872723 h 14300"/>
              <a:gd name="T32" fmla="*/ 9727872 w 20233"/>
              <a:gd name="T33" fmla="*/ 875127 h 14300"/>
              <a:gd name="T34" fmla="*/ 9725468 w 20233"/>
              <a:gd name="T35" fmla="*/ 0 h 14300"/>
              <a:gd name="T36" fmla="*/ 12981 w 20233"/>
              <a:gd name="T37" fmla="*/ 625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7500825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6858000 h 14300"/>
              <a:gd name="T4" fmla="*/ 6962125 w 25400"/>
              <a:gd name="T5" fmla="*/ 6858000 h 14300"/>
              <a:gd name="T6" fmla="*/ 6959725 w 25400"/>
              <a:gd name="T7" fmla="*/ 6040315 h 14300"/>
              <a:gd name="T8" fmla="*/ 7834851 w 25400"/>
              <a:gd name="T9" fmla="*/ 6042713 h 14300"/>
              <a:gd name="T10" fmla="*/ 7832451 w 25400"/>
              <a:gd name="T11" fmla="*/ 5168438 h 14300"/>
              <a:gd name="T12" fmla="*/ 8707097 w 25400"/>
              <a:gd name="T13" fmla="*/ 5170836 h 14300"/>
              <a:gd name="T14" fmla="*/ 8704697 w 25400"/>
              <a:gd name="T15" fmla="*/ 4356988 h 14300"/>
              <a:gd name="T16" fmla="*/ 9579823 w 25400"/>
              <a:gd name="T17" fmla="*/ 4359386 h 14300"/>
              <a:gd name="T18" fmla="*/ 9577423 w 25400"/>
              <a:gd name="T19" fmla="*/ 3485111 h 14300"/>
              <a:gd name="T20" fmla="*/ 10452069 w 25400"/>
              <a:gd name="T21" fmla="*/ 3487509 h 14300"/>
              <a:gd name="T22" fmla="*/ 10449668 w 25400"/>
              <a:gd name="T23" fmla="*/ 2613713 h 14300"/>
              <a:gd name="T24" fmla="*/ 11324795 w 25400"/>
              <a:gd name="T25" fmla="*/ 2616111 h 14300"/>
              <a:gd name="T26" fmla="*/ 11322394 w 25400"/>
              <a:gd name="T27" fmla="*/ 1741836 h 14300"/>
              <a:gd name="T28" fmla="*/ 12193200 w 25400"/>
              <a:gd name="T29" fmla="*/ 1744234 h 14300"/>
              <a:gd name="T30" fmla="*/ 12193200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/>
          <p:cNvGrpSpPr/>
          <p:nvPr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9673951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2990850"/>
          </a:xfrm>
          <a:prstGeom prst="rect">
            <a:avLst/>
          </a:prstGeom>
        </p:spPr>
        <p:txBody>
          <a:bodyPr vert="horz" anchor="t"/>
          <a:lstStyle>
            <a:lvl1pPr algn="l">
              <a:defRPr sz="6000">
                <a:solidFill>
                  <a:srgbClr val="00ADEF"/>
                </a:solidFill>
                <a:latin typeface="Georgia"/>
                <a:cs typeface="Georgia"/>
              </a:defRPr>
            </a:lvl1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886200"/>
            <a:ext cx="10363200" cy="1752600"/>
          </a:xfrm>
          <a:prstGeom prst="rect">
            <a:avLst/>
          </a:prstGeom>
        </p:spPr>
        <p:txBody>
          <a:bodyPr vert="horz" anchor="b"/>
          <a:lstStyle>
            <a:lvl1pPr marL="0" indent="0" algn="l">
              <a:buNone/>
              <a:defRPr>
                <a:solidFill>
                  <a:srgbClr val="00AD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err="1"/>
              <a:t>Click</a:t>
            </a:r>
            <a:r>
              <a:rPr lang="fi-FI"/>
              <a:t> to </a:t>
            </a:r>
            <a:r>
              <a:rPr lang="fi-FI" err="1"/>
              <a:t>edit</a:t>
            </a:r>
            <a:r>
              <a:rPr lang="fi-FI"/>
              <a:t> </a:t>
            </a:r>
            <a:r>
              <a:rPr lang="fi-FI" err="1"/>
              <a:t>Master</a:t>
            </a:r>
            <a:r>
              <a:rPr lang="fi-FI"/>
              <a:t> </a:t>
            </a:r>
            <a:r>
              <a:rPr lang="fi-FI" err="1"/>
              <a:t>subtitle</a:t>
            </a:r>
            <a:r>
              <a:rPr lang="fi-FI"/>
              <a:t> </a:t>
            </a:r>
            <a:r>
              <a:rPr lang="fi-FI" err="1"/>
              <a:t>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4805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 aaltokuviolla B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78BBB089-65BA-E149-BC75-7F810CC76781}"/>
              </a:ext>
            </a:extLst>
          </p:cNvPr>
          <p:cNvSpPr>
            <a:spLocks/>
          </p:cNvSpPr>
          <p:nvPr userDrawn="1"/>
        </p:nvSpPr>
        <p:spPr bwMode="auto">
          <a:xfrm>
            <a:off x="8715375" y="3384550"/>
            <a:ext cx="3460750" cy="3475038"/>
          </a:xfrm>
          <a:custGeom>
            <a:avLst/>
            <a:gdLst>
              <a:gd name="T0" fmla="*/ 0 w 7208"/>
              <a:gd name="T1" fmla="*/ 1665556615 h 7249"/>
              <a:gd name="T2" fmla="*/ 1661062054 w 7208"/>
              <a:gd name="T3" fmla="*/ 1665556615 h 7249"/>
              <a:gd name="T4" fmla="*/ 1661062054 w 7208"/>
              <a:gd name="T5" fmla="*/ 0 h 7249"/>
              <a:gd name="T6" fmla="*/ 1541229744 w 7208"/>
              <a:gd name="T7" fmla="*/ 228614740 h 7249"/>
              <a:gd name="T8" fmla="*/ 1541229744 w 7208"/>
              <a:gd name="T9" fmla="*/ 228614740 h 7249"/>
              <a:gd name="T10" fmla="*/ 1191872121 w 7208"/>
              <a:gd name="T11" fmla="*/ 430577294 h 7249"/>
              <a:gd name="T12" fmla="*/ 1191872121 w 7208"/>
              <a:gd name="T13" fmla="*/ 430577294 h 7249"/>
              <a:gd name="T14" fmla="*/ 989309258 w 7208"/>
              <a:gd name="T15" fmla="*/ 778668816 h 7249"/>
              <a:gd name="T16" fmla="*/ 989309258 w 7208"/>
              <a:gd name="T17" fmla="*/ 778668816 h 7249"/>
              <a:gd name="T18" fmla="*/ 640181615 w 7208"/>
              <a:gd name="T19" fmla="*/ 980631371 h 7249"/>
              <a:gd name="T20" fmla="*/ 640181615 w 7208"/>
              <a:gd name="T21" fmla="*/ 980631371 h 7249"/>
              <a:gd name="T22" fmla="*/ 437618751 w 7208"/>
              <a:gd name="T23" fmla="*/ 1328722893 h 7249"/>
              <a:gd name="T24" fmla="*/ 437618751 w 7208"/>
              <a:gd name="T25" fmla="*/ 1328722893 h 7249"/>
              <a:gd name="T26" fmla="*/ 88491589 w 7208"/>
              <a:gd name="T27" fmla="*/ 1530685448 h 7249"/>
              <a:gd name="T28" fmla="*/ 88491589 w 7208"/>
              <a:gd name="T29" fmla="*/ 1530685448 h 7249"/>
              <a:gd name="T30" fmla="*/ 0 w 7208"/>
              <a:gd name="T31" fmla="*/ 166555661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4" name="Ryhmä 36">
            <a:extLst>
              <a:ext uri="{FF2B5EF4-FFF2-40B4-BE49-F238E27FC236}">
                <a16:creationId xmlns:a16="http://schemas.microsoft.com/office/drawing/2014/main" id="{CC7C4028-DA4C-1F4E-902B-91ACD77D6690}"/>
              </a:ext>
            </a:extLst>
          </p:cNvPr>
          <p:cNvGrpSpPr/>
          <p:nvPr userDrawn="1"/>
        </p:nvGrpSpPr>
        <p:grpSpPr bwMode="black">
          <a:xfrm>
            <a:off x="472152" y="6228511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5B590C1-6AC4-5341-A2E9-37F3F25F0FB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AB72EA9-C54E-6B43-8794-F7718A53B8C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250072EB-7799-5048-8298-2CD4AC39BC0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711140C-3C36-8746-9E91-4186402540D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555C548-38EC-A04A-A98D-99C3EC89A8F1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3E9F0C8-D6D9-F448-A124-A7913439681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7E393D51-693F-2742-A52D-881C6743B6D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9D5A929-F201-9643-A3AC-42564F8F30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BFC2381-EC8C-EB42-9377-850E292117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671D0E4B-8EDB-BE45-AC59-E00D7A16BB7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1A90733-3ABC-A243-BE24-EBF73A950A2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408599" y="5457217"/>
            <a:ext cx="1420237" cy="670884"/>
          </a:xfrm>
        </p:spPr>
        <p:txBody>
          <a:bodyPr anchor="ctr"/>
          <a:lstStyle>
            <a:lvl1pPr algn="ctr">
              <a:defRPr sz="1400" b="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0913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GB" noProof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5079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5976CFA2-914B-784B-886C-72CA84C53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F337E-68BE-6D42-A088-35F37D0F44B3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2DEFE140-0393-4A41-A011-1E60C8645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4CEA60C7-A1DF-FD4B-928B-4C9E1D2B5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8B7AF-44D1-E648-8F5D-6AF12D57ABB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8757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A55B05F8-6A5B-E741-97E3-76E5200DF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FD2CF-8A88-C342-A5E5-A90820F9FEBB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FE298273-1C47-1845-B6EA-E9E51E95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275900AB-6408-324D-AA9C-8162B8446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956C2-3DDB-1D49-BAEF-212D90203ED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5552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4D0FC123-48CD-534C-80BB-2030DFD743A2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8AA5EE16-F358-EA49-AD52-309A6890C85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B5368D4-D7A7-DF49-9A42-D4817D29F45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203FE9F-D413-5B41-86F8-D0D0ED2A8C9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F32EE7-DCC8-C846-841F-2B992839B67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1026838-A55F-A348-B1BC-B44A4362A0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DE07877-B1D6-6148-86B5-834345DBFD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BE3AB3D-25AF-B340-AADF-F444137E897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A1EE864-7857-6143-A187-BA137D09A8D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9CCF304-90AD-7D45-9039-62E90F47CC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26BC1B9-2C9B-A841-A849-215F4B31BA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15C5923-9023-AE4D-B45E-EC50054ACB7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228E8A9-7396-074E-96D9-C98695290B8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7821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289A74D-8237-0448-B8BA-9253117F9D9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15DAC98-0F82-B44D-9B8F-464F56296F29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1DE7A58-20C6-BE4C-9DAD-F4598525D2D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C844C73-5A68-8540-A666-970B1E160FB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1AB21C-6F48-B74A-B33F-1B5AAC2580E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AE4D77-4223-7E4C-B393-A3DA47BAF4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E084152-53E0-1745-9748-03FC8570341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C7480E8-B16D-D445-BFA5-5DA147720E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B4D00001-8B05-9742-84FF-037A1DF204B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BDE5082-EB6F-A246-9CF5-2FB1E41E5BC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E7ECA8EE-1530-794E-BB52-F9F4E3F79F6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A8DD3A5-D81F-BB43-9710-6BFD1A4CB8B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223958E-ED15-8246-99C6-3B5599FC89E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0423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58BEE1E-F5E1-374A-96BE-4D0665BF4027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1484978791 h 8063"/>
              <a:gd name="T2" fmla="*/ 585216000 w 25400"/>
              <a:gd name="T3" fmla="*/ 1874942780 h 8063"/>
              <a:gd name="T4" fmla="*/ 1170432000 w 25400"/>
              <a:gd name="T5" fmla="*/ 1484978791 h 8063"/>
              <a:gd name="T6" fmla="*/ 1755648000 w 25400"/>
              <a:gd name="T7" fmla="*/ 1874942780 h 8063"/>
              <a:gd name="T8" fmla="*/ 2147483646 w 25400"/>
              <a:gd name="T9" fmla="*/ 1484978791 h 8063"/>
              <a:gd name="T10" fmla="*/ 2147483646 w 25400"/>
              <a:gd name="T11" fmla="*/ 1874942780 h 8063"/>
              <a:gd name="T12" fmla="*/ 2147483646 w 25400"/>
              <a:gd name="T13" fmla="*/ 1484978791 h 8063"/>
              <a:gd name="T14" fmla="*/ 2147483646 w 25400"/>
              <a:gd name="T15" fmla="*/ 1874942780 h 8063"/>
              <a:gd name="T16" fmla="*/ 2147483646 w 25400"/>
              <a:gd name="T17" fmla="*/ 1484978791 h 8063"/>
              <a:gd name="T18" fmla="*/ 2147483646 w 25400"/>
              <a:gd name="T19" fmla="*/ 1874942780 h 8063"/>
              <a:gd name="T20" fmla="*/ 2147483646 w 25400"/>
              <a:gd name="T21" fmla="*/ 1484978791 h 8063"/>
              <a:gd name="T22" fmla="*/ 2147483646 w 25400"/>
              <a:gd name="T23" fmla="*/ 0 h 8063"/>
              <a:gd name="T24" fmla="*/ 0 w 25400"/>
              <a:gd name="T25" fmla="*/ 0 h 8063"/>
              <a:gd name="T26" fmla="*/ 0 w 25400"/>
              <a:gd name="T27" fmla="*/ 1484978791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E07C2C7-F69E-F440-B87F-34D0E1FDF58D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302E1F0-A05E-DE45-ABB1-6638B5663BA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27E16A8-7D94-494B-A92F-1C96EB1DBD6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D603D6-3774-B742-AC81-1DDCA1AFFA4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846C060-9BA5-424F-A44F-F32B72168BF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7C72C87-C94E-0D4F-BF8D-3CDD9F0E9B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FF6C613-AF8F-634D-A255-4275AC076C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825E4C0-AA46-E948-9032-B5AD653225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B134536-341A-2440-BBF4-40AB88FCC41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87EB8D0-973D-9D44-AB5F-BDB43A28A97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6BDE164-4D25-A24B-A613-C7438C71E1B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21809EA1-32DE-B449-B5EF-B7522442BF3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968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0DE0211C-B42C-8B4A-80DB-C7241A87C0B8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222CE07-887D-B244-82A4-75FAEFFC8FA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924627B-BB7C-134B-B271-A69C620481B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CCBFDC5-C942-AE46-994F-094D396A1A6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4A3B34E-9669-8B46-875F-994E0CBBB3B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17E87A06-A73C-3440-A048-9A1D07D7E5C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70DF8BED-E560-4042-A6B2-6999349C4D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1966B786-1310-A149-A9B6-159DFC5E383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904F943-BAD9-9149-9131-D305884ECCD8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0DC2B78-51EB-0B4D-AC20-69E81D0DE25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AFBC24F6-D4F8-0A43-BDA6-513637AAE9B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A47FF552-E9E1-984E-A5E2-B54359B6C0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FFC5383F-5190-5547-8209-63C2020F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E9EA5A-E51A-2748-AFF2-AC078549AF7E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D7ABF062-CCA2-A545-8487-2B199588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CE131F75-8CD0-CB4E-AFF9-17569C0F0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4943CE-AF8C-9645-9DDB-2311F9CFE44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9866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205B68A2-C462-2C49-A47B-8A211807D727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2147483646 h 11590"/>
              <a:gd name="T2" fmla="*/ 585349832 w 25400"/>
              <a:gd name="T3" fmla="*/ 2147483646 h 11590"/>
              <a:gd name="T4" fmla="*/ 1170699663 w 25400"/>
              <a:gd name="T5" fmla="*/ 2147483646 h 11590"/>
              <a:gd name="T6" fmla="*/ 1756049495 w 25400"/>
              <a:gd name="T7" fmla="*/ 2147483646 h 11590"/>
              <a:gd name="T8" fmla="*/ 2147483646 w 25400"/>
              <a:gd name="T9" fmla="*/ 2147483646 h 11590"/>
              <a:gd name="T10" fmla="*/ 2147483646 w 25400"/>
              <a:gd name="T11" fmla="*/ 2147483646 h 11590"/>
              <a:gd name="T12" fmla="*/ 2147483646 w 25400"/>
              <a:gd name="T13" fmla="*/ 2147483646 h 11590"/>
              <a:gd name="T14" fmla="*/ 2147483646 w 25400"/>
              <a:gd name="T15" fmla="*/ 2147483646 h 11590"/>
              <a:gd name="T16" fmla="*/ 2147483646 w 25400"/>
              <a:gd name="T17" fmla="*/ 2147483646 h 11590"/>
              <a:gd name="T18" fmla="*/ 2147483646 w 25400"/>
              <a:gd name="T19" fmla="*/ 2147483646 h 11590"/>
              <a:gd name="T20" fmla="*/ 2147483646 w 25400"/>
              <a:gd name="T21" fmla="*/ 2147483646 h 11590"/>
              <a:gd name="T22" fmla="*/ 2147483646 w 25400"/>
              <a:gd name="T23" fmla="*/ 0 h 11590"/>
              <a:gd name="T24" fmla="*/ 0 w 25400"/>
              <a:gd name="T25" fmla="*/ 0 h 11590"/>
              <a:gd name="T26" fmla="*/ 0 w 25400"/>
              <a:gd name="T27" fmla="*/ 2147483646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D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C70C95C2-C154-FA49-AA2C-947486204EE1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A851B45-D61D-6E47-A970-44C6603CF96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CC1289C-FCC9-EF41-BDC9-047380FB54B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3F42DE-F40D-CB42-BFC7-DEA9AF5A31E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4F2E86C-C9FE-2F47-8D05-FBF17BF2E1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785671F-77FE-9644-B032-D2B680E25DDF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2249F3-8262-9545-87E1-669C4AEE861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0AE5BA1-F494-7F44-9769-D0BAC7EEA0B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EA8C6A9-9221-154F-9285-EA5799BC7BF5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6D8D34F-292D-9040-96BD-FF5B231009D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F8218D8-4935-A842-B887-337BB517286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3AEB112-D717-5A4B-A9D9-2847AD5578E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54001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3B92F6B-5854-0D4C-B67C-ED969610CBE6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2147483646 w 15203"/>
              <a:gd name="T1" fmla="*/ 2147483646 h 14300"/>
              <a:gd name="T2" fmla="*/ 2147483646 w 15203"/>
              <a:gd name="T3" fmla="*/ 2147483646 h 14300"/>
              <a:gd name="T4" fmla="*/ 2147483646 w 15203"/>
              <a:gd name="T5" fmla="*/ 2147483646 h 14300"/>
              <a:gd name="T6" fmla="*/ 2147483646 w 15203"/>
              <a:gd name="T7" fmla="*/ 2052956687 h 14300"/>
              <a:gd name="T8" fmla="*/ 2147483646 w 15203"/>
              <a:gd name="T9" fmla="*/ 1640111322 h 14300"/>
              <a:gd name="T10" fmla="*/ 2147483646 w 15203"/>
              <a:gd name="T11" fmla="*/ 1227036237 h 14300"/>
              <a:gd name="T12" fmla="*/ 2147483646 w 15203"/>
              <a:gd name="T13" fmla="*/ 814190872 h 14300"/>
              <a:gd name="T14" fmla="*/ 2147483646 w 15203"/>
              <a:gd name="T15" fmla="*/ 401115308 h 14300"/>
              <a:gd name="T16" fmla="*/ 2147483646 w 15203"/>
              <a:gd name="T17" fmla="*/ 0 h 14300"/>
              <a:gd name="T18" fmla="*/ 0 w 15203"/>
              <a:gd name="T19" fmla="*/ 0 h 14300"/>
              <a:gd name="T20" fmla="*/ 0 w 15203"/>
              <a:gd name="T21" fmla="*/ 752321641 h 14300"/>
              <a:gd name="T22" fmla="*/ 0 w 15203"/>
              <a:gd name="T23" fmla="*/ 2147483646 h 14300"/>
              <a:gd name="T24" fmla="*/ 2147483646 w 15203"/>
              <a:gd name="T25" fmla="*/ 2147483646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45C1B0A-14B5-1243-AA62-02D50B40BC2F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E1E4A6E-9ED5-CA47-BF4E-D8FDE9C998E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F1F3282-BC26-A24C-A7A6-C62E38D600C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B4ECB6-9239-1049-A639-388DA039090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E6E8E20-8446-8043-9ADC-3A3523B0A6A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C8E9166-5796-A64B-BCA4-C780A9B0A76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845C36E-3781-E540-8D0F-4B09B0CFCBF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216D16C-428D-9745-A479-BA8174CB54D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ED16343-49BD-8B4E-9E36-B253201CBB4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55DE7C8-FD40-DD4B-AF3C-CC0B6140C4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4E67A0C-3E15-0140-BE1B-EB418FFFE9E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FF1653C3-A676-1342-80CB-CE3ABB40EA5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0458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DF0A92B6-0F04-5A47-87E2-DC42CB1CB7B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9FC9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58888F1-58E0-CC43-BACA-B03FCDCF0594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605985B-CA75-8744-B725-1E77F7869B8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85CE20E-C54C-D140-A2C1-C10360E3D0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EB9912-E28E-1C47-8B5E-BA628F3213C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42EBA7B3-58F1-E64C-ABD0-3FEBA9248B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2DC70E-3C9C-FC4A-AC07-EBFF9CD0F8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47792FA-D23C-D848-BA68-135C4F22FE1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982CDA5-F4CC-194E-93F0-4C76A08885E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C76EFD2-3137-8748-8ACC-F8338C9DB6A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EB73489-7183-8E43-9145-6DE5742BDE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7F82CA5-35C3-2D4B-9EB6-3B39B976C6E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A69AA85-9418-CC42-A415-9C429635679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0268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AA854A71-43D0-9845-92C6-6BCC5CB22AF0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2147483646 h 14293"/>
              <a:gd name="T2" fmla="*/ 1306865788 w 20470"/>
              <a:gd name="T3" fmla="*/ 2147483646 h 14293"/>
              <a:gd name="T4" fmla="*/ 1219956061 w 20470"/>
              <a:gd name="T5" fmla="*/ 2147483646 h 14293"/>
              <a:gd name="T6" fmla="*/ 1258122439 w 20470"/>
              <a:gd name="T7" fmla="*/ 2147483646 h 14293"/>
              <a:gd name="T8" fmla="*/ 1458842727 w 20470"/>
              <a:gd name="T9" fmla="*/ 2147483646 h 14293"/>
              <a:gd name="T10" fmla="*/ 1820277056 w 20470"/>
              <a:gd name="T11" fmla="*/ 2147483646 h 14293"/>
              <a:gd name="T12" fmla="*/ 2012030559 w 20470"/>
              <a:gd name="T13" fmla="*/ 2147483646 h 14293"/>
              <a:gd name="T14" fmla="*/ 2051117111 w 20470"/>
              <a:gd name="T15" fmla="*/ 2147483646 h 14293"/>
              <a:gd name="T16" fmla="*/ 1877067495 w 20470"/>
              <a:gd name="T17" fmla="*/ 2147483646 h 14293"/>
              <a:gd name="T18" fmla="*/ 1915234352 w 20470"/>
              <a:gd name="T19" fmla="*/ 2147483646 h 14293"/>
              <a:gd name="T20" fmla="*/ 2115954161 w 20470"/>
              <a:gd name="T21" fmla="*/ 2147483646 h 14293"/>
              <a:gd name="T22" fmla="*/ 2147483646 w 20470"/>
              <a:gd name="T23" fmla="*/ 2147483646 h 14293"/>
              <a:gd name="T24" fmla="*/ 2147483646 w 20470"/>
              <a:gd name="T25" fmla="*/ 2147483646 h 14293"/>
              <a:gd name="T26" fmla="*/ 2147483646 w 20470"/>
              <a:gd name="T27" fmla="*/ 2147483646 h 14293"/>
              <a:gd name="T28" fmla="*/ 2147483646 w 20470"/>
              <a:gd name="T29" fmla="*/ 1795967359 h 14293"/>
              <a:gd name="T30" fmla="*/ 2147483646 w 20470"/>
              <a:gd name="T31" fmla="*/ 1594752977 h 14293"/>
              <a:gd name="T32" fmla="*/ 2147483646 w 20470"/>
              <a:gd name="T33" fmla="*/ 1556766000 h 14293"/>
              <a:gd name="T34" fmla="*/ 2147483646 w 20470"/>
              <a:gd name="T35" fmla="*/ 1734037599 h 14293"/>
              <a:gd name="T36" fmla="*/ 2147483646 w 20470"/>
              <a:gd name="T37" fmla="*/ 1693748468 h 14293"/>
              <a:gd name="T38" fmla="*/ 2147483646 w 20470"/>
              <a:gd name="T39" fmla="*/ 1496447460 h 14293"/>
              <a:gd name="T40" fmla="*/ 2147483646 w 20470"/>
              <a:gd name="T41" fmla="*/ 1139141965 h 14293"/>
              <a:gd name="T42" fmla="*/ 2147483646 w 20470"/>
              <a:gd name="T43" fmla="*/ 938157415 h 14293"/>
              <a:gd name="T44" fmla="*/ 2147483646 w 20470"/>
              <a:gd name="T45" fmla="*/ 900170918 h 14293"/>
              <a:gd name="T46" fmla="*/ 2147483646 w 20470"/>
              <a:gd name="T47" fmla="*/ 1076521271 h 14293"/>
              <a:gd name="T48" fmla="*/ 2147483646 w 20470"/>
              <a:gd name="T49" fmla="*/ 1035771998 h 14293"/>
              <a:gd name="T50" fmla="*/ 2147483646 w 20470"/>
              <a:gd name="T51" fmla="*/ 838470989 h 14293"/>
              <a:gd name="T52" fmla="*/ 2147483646 w 20470"/>
              <a:gd name="T53" fmla="*/ 481165494 h 14293"/>
              <a:gd name="T54" fmla="*/ 2147483646 w 20470"/>
              <a:gd name="T55" fmla="*/ 280180944 h 14293"/>
              <a:gd name="T56" fmla="*/ 2147483646 w 20470"/>
              <a:gd name="T57" fmla="*/ 241964135 h 14293"/>
              <a:gd name="T58" fmla="*/ 2147483646 w 20470"/>
              <a:gd name="T59" fmla="*/ 418544800 h 14293"/>
              <a:gd name="T60" fmla="*/ 2147483646 w 20470"/>
              <a:gd name="T61" fmla="*/ 377334904 h 14293"/>
              <a:gd name="T62" fmla="*/ 2147483646 w 20470"/>
              <a:gd name="T63" fmla="*/ 180264207 h 14293"/>
              <a:gd name="T64" fmla="*/ 2147483646 w 20470"/>
              <a:gd name="T65" fmla="*/ 0 h 14293"/>
              <a:gd name="T66" fmla="*/ 0 w 20470"/>
              <a:gd name="T67" fmla="*/ 0 h 14293"/>
              <a:gd name="T68" fmla="*/ 0 w 20470"/>
              <a:gd name="T69" fmla="*/ 2147483646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988A391-1F69-974A-8419-C8FDF0709EC2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C732B7F-BAA0-A64E-B88D-066458AEB1D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239F9A7-6A92-A846-9F47-10169A31DAA9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9A8D24-B919-E649-A40A-0ED2E325BE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22A7C70-EEAA-B54A-8F8C-D2F9FAEDCD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80FD919-BDF5-C647-92E4-1F582B3D974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909F2D3-42A8-664C-9708-1F8A108F505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424FB92-FC37-6943-A5DC-248AAED48F1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4DAC726-8A1B-1948-A331-3058457C2C5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1306877-0035-9E4A-8676-902F843E0B7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25C8F58D-CF64-D542-BA0E-A52299F6282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7630E89-F652-0947-837C-E1D9C71DC6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243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0FEB988D-1805-DF42-BAAA-B48015F55D44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5A3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B330C6A-3042-D940-89FB-E9C87AB6D8A4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4B69375-4353-6440-95CA-FB7856A973A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81E5E26-F3C4-4247-8DC4-4B909E2C6B6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C35A74-C823-E744-AF4F-898C231052E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DFBA349-96B1-A346-BE74-19BB3B13D18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0DED2E2-D7C8-CD4F-8938-10AB88EE162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4D08EEB-14CB-0443-8654-60E66414EC34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6BF7231-5F3F-D44D-963A-00EF67B2A52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A28A515-F8C6-F94A-AD46-B7CFC02CD7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1EAD7EA-B89A-524F-AE25-995AB7E08D0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CF6D9E7-3105-594D-B019-FD87FEE6E90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D2ABBEB-E90D-F34C-86DD-E514C9AD09B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0913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4B4BCA79-F285-6948-B990-8C06D70C0A5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6240358 w 20233"/>
              <a:gd name="T1" fmla="*/ 3005491 h 14300"/>
              <a:gd name="T2" fmla="*/ 6240358 w 20233"/>
              <a:gd name="T3" fmla="*/ 2147483646 h 14300"/>
              <a:gd name="T4" fmla="*/ 1735565616 w 20233"/>
              <a:gd name="T5" fmla="*/ 2147483646 h 14300"/>
              <a:gd name="T6" fmla="*/ 1734641172 w 20233"/>
              <a:gd name="T7" fmla="*/ 2147483646 h 14300"/>
              <a:gd name="T8" fmla="*/ 2147483646 w 20233"/>
              <a:gd name="T9" fmla="*/ 2147483646 h 14300"/>
              <a:gd name="T10" fmla="*/ 2147483646 w 20233"/>
              <a:gd name="T11" fmla="*/ 2147483646 h 14300"/>
              <a:gd name="T12" fmla="*/ 2147483646 w 20233"/>
              <a:gd name="T13" fmla="*/ 2147483646 h 14300"/>
              <a:gd name="T14" fmla="*/ 2147483646 w 20233"/>
              <a:gd name="T15" fmla="*/ 2100345285 h 14300"/>
              <a:gd name="T16" fmla="*/ 2147483646 w 20233"/>
              <a:gd name="T17" fmla="*/ 2101501132 h 14300"/>
              <a:gd name="T18" fmla="*/ 2147483646 w 20233"/>
              <a:gd name="T19" fmla="*/ 1680044867 h 14300"/>
              <a:gd name="T20" fmla="*/ 2147483646 w 20233"/>
              <a:gd name="T21" fmla="*/ 1681200714 h 14300"/>
              <a:gd name="T22" fmla="*/ 2147483646 w 20233"/>
              <a:gd name="T23" fmla="*/ 1259975713 h 14300"/>
              <a:gd name="T24" fmla="*/ 2147483646 w 20233"/>
              <a:gd name="T25" fmla="*/ 1261132041 h 14300"/>
              <a:gd name="T26" fmla="*/ 2147483646 w 20233"/>
              <a:gd name="T27" fmla="*/ 839675775 h 14300"/>
              <a:gd name="T28" fmla="*/ 2147483646 w 20233"/>
              <a:gd name="T29" fmla="*/ 840831622 h 14300"/>
              <a:gd name="T30" fmla="*/ 2147483646 w 20233"/>
              <a:gd name="T31" fmla="*/ 419606622 h 14300"/>
              <a:gd name="T32" fmla="*/ 2147483646 w 20233"/>
              <a:gd name="T33" fmla="*/ 420762469 h 14300"/>
              <a:gd name="T34" fmla="*/ 2147483646 w 20233"/>
              <a:gd name="T35" fmla="*/ 0 h 14300"/>
              <a:gd name="T36" fmla="*/ 6240358 w 20233"/>
              <a:gd name="T37" fmla="*/ 300549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2313928A-4159-8641-9E53-DDE0EA64767A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6D13761-C54D-4345-9CCA-2F3EC2A6921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AF7ADAC-1A0B-F24B-9CF2-27320C104BC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C880DE-68B1-AE45-AF76-625E3ADE33B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962A604-A3DF-1D49-8F4B-B48EC22788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DBFD0D-C45A-9A4C-AA7C-BE87E113B7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76036EB-A85E-BB47-A383-2B3FB48CBB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0537C06-4F34-FB4E-9BB2-65559D82A03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6D672AE-62B9-0147-A156-DD830540382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9E86A0C-53B6-A44F-9A13-6455C2BCC288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9A8A2E02-21AB-A146-B5DC-1C8CCDE40D2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DF6EB33-EA17-1049-8EB2-3B7570C7B5C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0490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08F3BDFA-7F8A-FF47-9910-2D3836D7F582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147483646 h 14300"/>
              <a:gd name="T12" fmla="*/ 2147483646 w 25400"/>
              <a:gd name="T13" fmla="*/ 2147483646 h 14300"/>
              <a:gd name="T14" fmla="*/ 2147483646 w 25400"/>
              <a:gd name="T15" fmla="*/ 2089526133 h 14300"/>
              <a:gd name="T16" fmla="*/ 2147483646 w 25400"/>
              <a:gd name="T17" fmla="*/ 2090676167 h 14300"/>
              <a:gd name="T18" fmla="*/ 2147483646 w 25400"/>
              <a:gd name="T19" fmla="*/ 1671390996 h 14300"/>
              <a:gd name="T20" fmla="*/ 2147483646 w 25400"/>
              <a:gd name="T21" fmla="*/ 1672541030 h 14300"/>
              <a:gd name="T22" fmla="*/ 2147483646 w 25400"/>
              <a:gd name="T23" fmla="*/ 1253485577 h 14300"/>
              <a:gd name="T24" fmla="*/ 2147483646 w 25400"/>
              <a:gd name="T25" fmla="*/ 1254635611 h 14300"/>
              <a:gd name="T26" fmla="*/ 2147483646 w 25400"/>
              <a:gd name="T27" fmla="*/ 835350440 h 14300"/>
              <a:gd name="T28" fmla="*/ 2147483646 w 25400"/>
              <a:gd name="T29" fmla="*/ 836500474 h 14300"/>
              <a:gd name="T30" fmla="*/ 2147483646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B27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18A6C73-D388-174A-A6D4-F546679200C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D06D49F-1E6E-E445-B1CE-3A97E053305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BCF2D22-53EF-664C-86F2-8AC41D4E726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1C52E2-7ABF-F945-BBBF-84D2E7C6AE2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7385514-CBA1-F74D-BB1D-2357DBF100B8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80C3A02-FD0B-B343-A688-0021D4D435A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D5727D6-ECDB-5041-8F7E-6D6B8422A1BA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25622E2-5921-F346-A578-34FBE7C6BA5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B1DE4D10-57C5-1C4F-90DC-2D22202282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DA91A8E-8F28-834D-9256-9FAB624EEA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5F6EC6E-488A-7C4C-9822-49E16AD308F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B976A9F-F8D8-2A40-A443-37200EA8D9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9076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0000B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DB0290CA-8E08-024E-9E2E-92EF1CB52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6A0C1-94DE-3A41-822B-1FE613DDA82A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CBBB7398-DF57-1943-8F1B-6D7EB84E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18B6A349-5DBE-D14A-B695-48960A750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9ED24-BAC9-B543-915F-810D51F27B6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4888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rgbClr val="000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3DB8386C-A887-1343-9009-64DEAC5ECE51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1C43289-A9D4-0049-B62A-01FCD520E76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0AA2B1DC-57A1-8C42-BD1F-994D78FEB1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710FFD31-AD60-4248-B96D-DFDBE5B46E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A7EF50FA-553B-E94C-9DCC-47741A086C0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CB618037-0BC9-5C43-90FB-5CA22D5875F6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96428DBA-0726-2C46-8D18-1D30AEEB514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6A816860-DD06-F442-BF9D-47A684ADABC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7A5E8EC4-36E1-0A48-BBD4-89751A0BF11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A3F46C9-CFAD-CA4B-B972-7A6CA67A685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E112AF3-BA1A-E440-9364-77065E4AC4B7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BF221C1-3DD1-D647-918B-30C7DEAE70A7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CD7393F0-80F9-F840-86DB-EABB703F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65CF8B-E932-9440-8F18-DBCE58AC7878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E4A8D3E-325B-8241-8B9B-969935EC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8A43983C-6311-5949-A385-4FF0308F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437F686-FEC7-DF4F-8417-6BC1FE3CC93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54936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CB1187-50F1-1041-BB47-0FAB711C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07B68-FCA6-2349-832C-EC5A24DDD415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208463D-2BD8-204D-B795-A2842742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1218A64-1859-C340-A271-5409941B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99F25-12A7-AA4B-872C-C9003A662F9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378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23BF0FB7-0EB0-164D-8DE9-E1145C61B232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9CC9A082-984E-6C40-83BA-429A1BB240C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0062B96-93E1-D441-B449-033DB15EA2A4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30BA2355-11D9-1E47-9E5D-E29C74BE630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D50614E-98F3-EF41-9C79-952694EDDB2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FAF527A3-74F8-B242-AF3F-F384DBDBBA8C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5ACD062F-147A-144A-B0DF-A0DE728AC47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BE4ABE4C-8D67-5A46-9344-7A27CE528C2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11F6C65A-3A06-424D-8787-74EABB89E5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C993A04E-95ED-A14B-8A3C-4C5C6F7D5D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2CFB702-37FD-2C42-AAD4-CEF9736C2AF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2F5248C-9797-CB43-A484-B14C627E3AF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1EBABECF-22C8-6A42-BE57-5D5193A47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DCC21D6-275D-ED44-876D-C7454EE4F4B1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38DC849B-37B1-C245-AD33-EF63AC32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232DE35-40DC-F94D-AF6B-F18DF94B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1A1E6C-6968-2B48-9E19-4AC383BFAED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6757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88FEFF48-2882-BF40-B3A1-F6C725D97555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47413" y="0"/>
            <a:ext cx="1141412" cy="6858000"/>
          </a:xfrm>
          <a:custGeom>
            <a:avLst/>
            <a:gdLst>
              <a:gd name="T0" fmla="*/ 52013840 w 2359"/>
              <a:gd name="T1" fmla="*/ 0 h 14300"/>
              <a:gd name="T2" fmla="*/ 0 w 2359"/>
              <a:gd name="T3" fmla="*/ 163068373 h 14300"/>
              <a:gd name="T4" fmla="*/ 55996928 w 2359"/>
              <a:gd name="T5" fmla="*/ 370065833 h 14300"/>
              <a:gd name="T6" fmla="*/ 0 w 2359"/>
              <a:gd name="T7" fmla="*/ 577063293 h 14300"/>
              <a:gd name="T8" fmla="*/ 55996928 w 2359"/>
              <a:gd name="T9" fmla="*/ 784061232 h 14300"/>
              <a:gd name="T10" fmla="*/ 0 w 2359"/>
              <a:gd name="T11" fmla="*/ 990828493 h 14300"/>
              <a:gd name="T12" fmla="*/ 55996928 w 2359"/>
              <a:gd name="T13" fmla="*/ 1197826433 h 14300"/>
              <a:gd name="T14" fmla="*/ 55996928 w 2359"/>
              <a:gd name="T15" fmla="*/ 1208406457 h 14300"/>
              <a:gd name="T16" fmla="*/ 0 w 2359"/>
              <a:gd name="T17" fmla="*/ 1415403916 h 14300"/>
              <a:gd name="T18" fmla="*/ 55996928 w 2359"/>
              <a:gd name="T19" fmla="*/ 1622171657 h 14300"/>
              <a:gd name="T20" fmla="*/ 0 w 2359"/>
              <a:gd name="T21" fmla="*/ 1829169117 h 14300"/>
              <a:gd name="T22" fmla="*/ 55996928 w 2359"/>
              <a:gd name="T23" fmla="*/ 2036166577 h 14300"/>
              <a:gd name="T24" fmla="*/ 0 w 2359"/>
              <a:gd name="T25" fmla="*/ 2147483646 h 14300"/>
              <a:gd name="T26" fmla="*/ 55996928 w 2359"/>
              <a:gd name="T27" fmla="*/ 2147483646 h 14300"/>
              <a:gd name="T28" fmla="*/ 0 w 2359"/>
              <a:gd name="T29" fmla="*/ 2147483646 h 14300"/>
              <a:gd name="T30" fmla="*/ 55996928 w 2359"/>
              <a:gd name="T31" fmla="*/ 2147483646 h 14300"/>
              <a:gd name="T32" fmla="*/ 0 w 2359"/>
              <a:gd name="T33" fmla="*/ 2147483646 h 14300"/>
              <a:gd name="T34" fmla="*/ 55996928 w 2359"/>
              <a:gd name="T35" fmla="*/ 2147483646 h 14300"/>
              <a:gd name="T36" fmla="*/ 55762742 w 2359"/>
              <a:gd name="T37" fmla="*/ 2147483646 h 14300"/>
              <a:gd name="T38" fmla="*/ 552705173 w 2359"/>
              <a:gd name="T39" fmla="*/ 2147483646 h 14300"/>
              <a:gd name="T40" fmla="*/ 552705173 w 2359"/>
              <a:gd name="T41" fmla="*/ 0 h 14300"/>
              <a:gd name="T42" fmla="*/ 52013840 w 2359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359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359" y="14300"/>
                </a:lnTo>
                <a:lnTo>
                  <a:pt x="2359" y="0"/>
                </a:lnTo>
                <a:lnTo>
                  <a:pt x="222" y="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4560A037-0B21-574F-88EB-2D541613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49D1D-5C20-2D46-A2B5-940720E4E505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3212DDEC-6EC6-9D4B-85B5-9CD7C355A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09713298-BD42-8C4A-B39F-A568FCE7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FB18659-FA91-5E45-8A86-F0E0F29B655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9079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1C36E015-38B5-2242-B318-FB4881B3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EB8C6-E3EF-8643-A1D9-5F439B820FDD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2FFB7A1C-1BA8-7B4C-8B9C-F0DB388CD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EC9A86C9-880D-1A44-A4C5-258EA7159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026B4-21A3-5849-9017-3DEB780D53A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7415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3AD4D164-1070-6143-BEA1-2AB5735DDA9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F38AD-78E6-D94F-99BA-FE5FCE97575D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1116959E-5043-F44E-AE80-5AD59AC293B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F04B90B-A471-324A-814E-F45AB70D28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35A28-042B-574D-9C32-BD571C3FB4C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30082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endParaRPr lang="fi-FI" noProof="0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60E59D32-13FC-E54D-9146-2AACD9C89E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2A67-D2CD-FB41-8520-C98D5509DE26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E24E1775-1CED-5349-A361-4474C58ACF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5B40F82D-90EF-6D4E-A34C-B3033C0E6E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32DC5-811F-EE44-8167-475567266B2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274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75049D27-4427-AD46-8BC7-A321B73C3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9EE66-3A14-4146-99A0-F734F993AC4D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C5969E96-43CF-B840-B1C2-B1384537A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4AA1A6FC-1F23-AB40-ABD4-BE5120D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65647-A26E-AA49-B040-B1840D8DD7A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3255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01B7121E-A397-A74D-AD5B-50BFC1491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1623B-3FD5-CA40-952C-ED73F00BBFD2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41D83A55-06E7-034B-9E64-4414B4FFF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45B86D31-B69E-804A-BF98-5E670A2E9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9A1C4-B1B6-B542-B3C1-45A3B166DDE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8859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E6879746-B8EB-884E-AF7B-B78E8B1702FB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9B8A6BB4-EEA6-EF45-BF28-FB18FDA966F2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ED67AAB-AF16-594B-878E-EF3533F2D74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9CE9A4E-A03B-354F-8414-1748C02C9BD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BB90FA-0CA1-D946-A182-932EF799785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27BD8C5-83A9-FB49-B39A-CDE9803E07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B9F1E13-2A7F-3041-96C4-20BF24B378C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27896C8-0E9B-EB4F-A0BF-D0D28A09109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167786E-3258-6747-9FAD-4F51E14A896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D59A392-AFE5-894F-AC9A-086B8E2322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C9937A5-0181-2F43-B3F9-5BBF9E89D94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ECADD16-758B-A640-89C6-EBAB42EDBDD7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6C0F365-A963-7841-971F-3D5D3E427E7C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12111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87122B99-D2F2-894A-B4D1-5C9ACF708BA3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0B7ABF4-F4CE-7747-995D-ADC825C3F4A9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C8BDA53-A3CF-CD4E-BBAF-9EDBAF21C1C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1D6009F-C9D4-DB42-90A2-988D68F1FFF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189C8FC-77F3-D045-A88B-B4FCBA9F173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BBACA01-CAA9-4147-B59D-8FD2D35F90BE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877B54B-F152-6C46-9FB5-1278832F4FD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A27C712-A89A-1D4B-8F45-BAD9BD53D1D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8FABDF27-ECAE-604A-9E9A-DA9434304A9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18C98AE-78D3-9948-ADA9-E422CCDA6738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14B7AB1-3C60-7243-80AF-1143298FCF0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CA9A25B-3DB7-6C43-9DAB-F9374407E32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6D5F953-ED5B-7A40-A002-5D241E705C3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0296202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59CE684-3445-A349-B408-FC0F9AE63151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1484978791 h 8063"/>
              <a:gd name="T2" fmla="*/ 585216000 w 25400"/>
              <a:gd name="T3" fmla="*/ 1874942780 h 8063"/>
              <a:gd name="T4" fmla="*/ 1170432000 w 25400"/>
              <a:gd name="T5" fmla="*/ 1484978791 h 8063"/>
              <a:gd name="T6" fmla="*/ 1755648000 w 25400"/>
              <a:gd name="T7" fmla="*/ 1874942780 h 8063"/>
              <a:gd name="T8" fmla="*/ 2147483646 w 25400"/>
              <a:gd name="T9" fmla="*/ 1484978791 h 8063"/>
              <a:gd name="T10" fmla="*/ 2147483646 w 25400"/>
              <a:gd name="T11" fmla="*/ 1874942780 h 8063"/>
              <a:gd name="T12" fmla="*/ 2147483646 w 25400"/>
              <a:gd name="T13" fmla="*/ 1484978791 h 8063"/>
              <a:gd name="T14" fmla="*/ 2147483646 w 25400"/>
              <a:gd name="T15" fmla="*/ 1874942780 h 8063"/>
              <a:gd name="T16" fmla="*/ 2147483646 w 25400"/>
              <a:gd name="T17" fmla="*/ 1484978791 h 8063"/>
              <a:gd name="T18" fmla="*/ 2147483646 w 25400"/>
              <a:gd name="T19" fmla="*/ 1874942780 h 8063"/>
              <a:gd name="T20" fmla="*/ 2147483646 w 25400"/>
              <a:gd name="T21" fmla="*/ 1484978791 h 8063"/>
              <a:gd name="T22" fmla="*/ 2147483646 w 25400"/>
              <a:gd name="T23" fmla="*/ 0 h 8063"/>
              <a:gd name="T24" fmla="*/ 0 w 25400"/>
              <a:gd name="T25" fmla="*/ 0 h 8063"/>
              <a:gd name="T26" fmla="*/ 0 w 25400"/>
              <a:gd name="T27" fmla="*/ 1484978791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B594D053-CAA3-124B-A248-54FBD5431818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A62D8D1-F988-AB42-AE97-EDCC14FEFC1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F966D78-CF6D-FF43-BCD7-EAA6D494185B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B2A524-6334-374C-8276-83D79F0B5D0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C029C37-5399-4B48-994F-458C2441829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89DDBED-8774-EF4F-9AE1-BBF695CC721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3657B50-C9AE-0A47-8640-59D91CF79090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0047D908-052E-564A-93D9-C0C4528AC24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9A8A33F-4A4D-1240-A7F0-475CCA170D1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8FA1113-518E-B047-9036-64AE92D188F0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56C1108-E32D-0C41-9E13-B37E2649275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4359BCE-FAB3-3B4F-A83F-565FB676406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770972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5FF2C10D-31F1-D542-99F4-7BE1672E513B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2147483646 h 11590"/>
              <a:gd name="T2" fmla="*/ 585349832 w 25400"/>
              <a:gd name="T3" fmla="*/ 2147483646 h 11590"/>
              <a:gd name="T4" fmla="*/ 1170699663 w 25400"/>
              <a:gd name="T5" fmla="*/ 2147483646 h 11590"/>
              <a:gd name="T6" fmla="*/ 1756049495 w 25400"/>
              <a:gd name="T7" fmla="*/ 2147483646 h 11590"/>
              <a:gd name="T8" fmla="*/ 2147483646 w 25400"/>
              <a:gd name="T9" fmla="*/ 2147483646 h 11590"/>
              <a:gd name="T10" fmla="*/ 2147483646 w 25400"/>
              <a:gd name="T11" fmla="*/ 2147483646 h 11590"/>
              <a:gd name="T12" fmla="*/ 2147483646 w 25400"/>
              <a:gd name="T13" fmla="*/ 2147483646 h 11590"/>
              <a:gd name="T14" fmla="*/ 2147483646 w 25400"/>
              <a:gd name="T15" fmla="*/ 2147483646 h 11590"/>
              <a:gd name="T16" fmla="*/ 2147483646 w 25400"/>
              <a:gd name="T17" fmla="*/ 2147483646 h 11590"/>
              <a:gd name="T18" fmla="*/ 2147483646 w 25400"/>
              <a:gd name="T19" fmla="*/ 2147483646 h 11590"/>
              <a:gd name="T20" fmla="*/ 2147483646 w 25400"/>
              <a:gd name="T21" fmla="*/ 2147483646 h 11590"/>
              <a:gd name="T22" fmla="*/ 2147483646 w 25400"/>
              <a:gd name="T23" fmla="*/ 0 h 11590"/>
              <a:gd name="T24" fmla="*/ 0 w 25400"/>
              <a:gd name="T25" fmla="*/ 0 h 11590"/>
              <a:gd name="T26" fmla="*/ 0 w 25400"/>
              <a:gd name="T27" fmla="*/ 2147483646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D5FEE065-3F10-954A-ABFB-61294995B07C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1945AFA-F801-6949-93D4-3F160857295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AD21A0D-E4BB-4649-9920-AC11107EAE2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A8CC55-ABE2-1D49-BC87-AA690312423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5D06264-F627-DB41-9606-ED26FA869838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2E2E5A7-A94A-8047-89DF-BD90D52F827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F579C93-C027-454D-93D6-7E65EFD08410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E089B2B3-B52D-7F44-8123-CBA1EC8B704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E30173E-DEB1-2546-90E9-857A773BFD7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DCE0D3C-F9C2-B046-BC36-175C5A3BC6C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9EE4E09-1121-4C47-94E7-8858474E8A0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C56BE14-7FF0-6949-8FF3-87D4A7C643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53835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593CA356-E177-0F43-97AC-8C704F4FA0DE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254D8541-0949-0243-8275-A1E9BD53396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35A1974-627D-D648-835D-4F95C2A66E5E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42102F3C-F48E-D041-B57C-94BD2F64CBB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19556AF-2923-D24B-860B-CF8A247495E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9949E8AF-9D43-DF4C-BBAB-8AF9B09E31A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174F93E-7381-6E4A-A70F-DEC24033CF2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D8C45D1D-CADB-5942-A259-7FDF2C360B3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0A16D9B-108C-5C4A-A304-C02186C7660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5DB44975-9BFE-1145-AE56-0D5D15012E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C6BC2EC-BF9A-7344-8121-E4167C644AF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D4AD8C8-AE8F-534E-83DE-9BF80D1987E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0ADFD305-8E6C-8E4B-A35F-7F2628FD0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468D5FA-3C7E-184E-9403-E2668FA67C40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3CB86E5D-431D-E74C-935C-CD66E134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4ECD76C1-92F4-C14C-8738-B40BDBFE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3CB3E92-6A96-8E4D-9A1F-FF1A0FD3942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3756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1D46BA6-8D44-F744-B23E-F6ACB844B889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2147483646 w 15203"/>
              <a:gd name="T1" fmla="*/ 2147483646 h 14300"/>
              <a:gd name="T2" fmla="*/ 2147483646 w 15203"/>
              <a:gd name="T3" fmla="*/ 2147483646 h 14300"/>
              <a:gd name="T4" fmla="*/ 2147483646 w 15203"/>
              <a:gd name="T5" fmla="*/ 2147483646 h 14300"/>
              <a:gd name="T6" fmla="*/ 2147483646 w 15203"/>
              <a:gd name="T7" fmla="*/ 2052956687 h 14300"/>
              <a:gd name="T8" fmla="*/ 2147483646 w 15203"/>
              <a:gd name="T9" fmla="*/ 1640111322 h 14300"/>
              <a:gd name="T10" fmla="*/ 2147483646 w 15203"/>
              <a:gd name="T11" fmla="*/ 1227036237 h 14300"/>
              <a:gd name="T12" fmla="*/ 2147483646 w 15203"/>
              <a:gd name="T13" fmla="*/ 814190872 h 14300"/>
              <a:gd name="T14" fmla="*/ 2147483646 w 15203"/>
              <a:gd name="T15" fmla="*/ 401115308 h 14300"/>
              <a:gd name="T16" fmla="*/ 2147483646 w 15203"/>
              <a:gd name="T17" fmla="*/ 0 h 14300"/>
              <a:gd name="T18" fmla="*/ 0 w 15203"/>
              <a:gd name="T19" fmla="*/ 0 h 14300"/>
              <a:gd name="T20" fmla="*/ 0 w 15203"/>
              <a:gd name="T21" fmla="*/ 752321641 h 14300"/>
              <a:gd name="T22" fmla="*/ 0 w 15203"/>
              <a:gd name="T23" fmla="*/ 2147483646 h 14300"/>
              <a:gd name="T24" fmla="*/ 2147483646 w 15203"/>
              <a:gd name="T25" fmla="*/ 2147483646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746EC615-8869-C048-AFD2-42659EDC0EDE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C11F2A5-AB13-9C4A-B324-C4088DAB512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340D4D-0E91-C445-94D3-4DF57649DA0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2C4B2FE-29AF-D74E-AD56-5A45B16288D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EFDA48-35D0-804E-A0F4-96FE2A603BB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51DA428-90FF-294A-9191-FDE39D06D96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BB5F349-7B6E-4C41-9A7B-04E2841D20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2E42CAD-9720-2948-AA7D-0C6EBEDF2B8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C992A6D-2926-BD4F-95C5-49D7C0276A9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AFE7D9D-6BB9-9F43-B2F0-334A39FE09F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8FA5A8D-7D49-DB40-95D6-BFBEAE5B06D7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4BCB445-C549-3B4B-AE1D-8E280F7BF41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63997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A9B10385-00DD-9642-8346-B2AA4BAFBED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0001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5DCBAF33-79C3-4B47-9E29-4140ADB3D13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9E6CA55-91D7-154A-B5AA-32F15989FD3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EC1024F-C101-5943-9EB0-13F04008BEF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24DFE52-7D46-4047-9456-96F20EB076F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25F7EAC-3B69-2F46-9AEC-01729B802AE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79870DD-59D8-1740-8CD2-5D517F60867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AB70703-C760-444C-9E4F-C5131AB358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C7BF081C-E930-AA46-9C33-6D13AD9479E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7054B52-A3CA-2743-A7D2-A5C3A39F971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2FCFED9-7763-5140-9E09-2458FEC969E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CD8F0CB-CBAA-EB4E-8763-E8115495842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8012AEAE-C37A-BF48-ABD8-A57FAA06B9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570305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344C58AA-C39D-A64D-AB6B-A4CA0DF101EA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2147483646 h 14293"/>
              <a:gd name="T2" fmla="*/ 1306865788 w 20470"/>
              <a:gd name="T3" fmla="*/ 2147483646 h 14293"/>
              <a:gd name="T4" fmla="*/ 1219956061 w 20470"/>
              <a:gd name="T5" fmla="*/ 2147483646 h 14293"/>
              <a:gd name="T6" fmla="*/ 1258122439 w 20470"/>
              <a:gd name="T7" fmla="*/ 2147483646 h 14293"/>
              <a:gd name="T8" fmla="*/ 1458842727 w 20470"/>
              <a:gd name="T9" fmla="*/ 2147483646 h 14293"/>
              <a:gd name="T10" fmla="*/ 1820277056 w 20470"/>
              <a:gd name="T11" fmla="*/ 2147483646 h 14293"/>
              <a:gd name="T12" fmla="*/ 2012030559 w 20470"/>
              <a:gd name="T13" fmla="*/ 2147483646 h 14293"/>
              <a:gd name="T14" fmla="*/ 2051117111 w 20470"/>
              <a:gd name="T15" fmla="*/ 2147483646 h 14293"/>
              <a:gd name="T16" fmla="*/ 1877067495 w 20470"/>
              <a:gd name="T17" fmla="*/ 2147483646 h 14293"/>
              <a:gd name="T18" fmla="*/ 1915234352 w 20470"/>
              <a:gd name="T19" fmla="*/ 2147483646 h 14293"/>
              <a:gd name="T20" fmla="*/ 2115954161 w 20470"/>
              <a:gd name="T21" fmla="*/ 2147483646 h 14293"/>
              <a:gd name="T22" fmla="*/ 2147483646 w 20470"/>
              <a:gd name="T23" fmla="*/ 2147483646 h 14293"/>
              <a:gd name="T24" fmla="*/ 2147483646 w 20470"/>
              <a:gd name="T25" fmla="*/ 2147483646 h 14293"/>
              <a:gd name="T26" fmla="*/ 2147483646 w 20470"/>
              <a:gd name="T27" fmla="*/ 2147483646 h 14293"/>
              <a:gd name="T28" fmla="*/ 2147483646 w 20470"/>
              <a:gd name="T29" fmla="*/ 1795967359 h 14293"/>
              <a:gd name="T30" fmla="*/ 2147483646 w 20470"/>
              <a:gd name="T31" fmla="*/ 1594752977 h 14293"/>
              <a:gd name="T32" fmla="*/ 2147483646 w 20470"/>
              <a:gd name="T33" fmla="*/ 1556766000 h 14293"/>
              <a:gd name="T34" fmla="*/ 2147483646 w 20470"/>
              <a:gd name="T35" fmla="*/ 1734037599 h 14293"/>
              <a:gd name="T36" fmla="*/ 2147483646 w 20470"/>
              <a:gd name="T37" fmla="*/ 1693748468 h 14293"/>
              <a:gd name="T38" fmla="*/ 2147483646 w 20470"/>
              <a:gd name="T39" fmla="*/ 1496447460 h 14293"/>
              <a:gd name="T40" fmla="*/ 2147483646 w 20470"/>
              <a:gd name="T41" fmla="*/ 1139141965 h 14293"/>
              <a:gd name="T42" fmla="*/ 2147483646 w 20470"/>
              <a:gd name="T43" fmla="*/ 938157415 h 14293"/>
              <a:gd name="T44" fmla="*/ 2147483646 w 20470"/>
              <a:gd name="T45" fmla="*/ 900170918 h 14293"/>
              <a:gd name="T46" fmla="*/ 2147483646 w 20470"/>
              <a:gd name="T47" fmla="*/ 1076521271 h 14293"/>
              <a:gd name="T48" fmla="*/ 2147483646 w 20470"/>
              <a:gd name="T49" fmla="*/ 1035771998 h 14293"/>
              <a:gd name="T50" fmla="*/ 2147483646 w 20470"/>
              <a:gd name="T51" fmla="*/ 838470989 h 14293"/>
              <a:gd name="T52" fmla="*/ 2147483646 w 20470"/>
              <a:gd name="T53" fmla="*/ 481165494 h 14293"/>
              <a:gd name="T54" fmla="*/ 2147483646 w 20470"/>
              <a:gd name="T55" fmla="*/ 280180944 h 14293"/>
              <a:gd name="T56" fmla="*/ 2147483646 w 20470"/>
              <a:gd name="T57" fmla="*/ 241964135 h 14293"/>
              <a:gd name="T58" fmla="*/ 2147483646 w 20470"/>
              <a:gd name="T59" fmla="*/ 418544800 h 14293"/>
              <a:gd name="T60" fmla="*/ 2147483646 w 20470"/>
              <a:gd name="T61" fmla="*/ 377334904 h 14293"/>
              <a:gd name="T62" fmla="*/ 2147483646 w 20470"/>
              <a:gd name="T63" fmla="*/ 180264207 h 14293"/>
              <a:gd name="T64" fmla="*/ 2147483646 w 20470"/>
              <a:gd name="T65" fmla="*/ 0 h 14293"/>
              <a:gd name="T66" fmla="*/ 0 w 20470"/>
              <a:gd name="T67" fmla="*/ 0 h 14293"/>
              <a:gd name="T68" fmla="*/ 0 w 20470"/>
              <a:gd name="T69" fmla="*/ 2147483646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30BC116C-DB35-864F-A296-ECDA07DD2F6A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DA7868B-DA2D-8E4A-9C1E-3A0DA5894D5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329AA32-AAB1-7344-9431-83C27CF50DA9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D3F623-C7DB-6C4E-BFAD-977669CF2C6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1095517-A734-8146-B4DC-56E869B1028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116FB6D5-362A-E440-9F9D-A96E01F771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D44FF57-F4AD-A24A-8C1C-B7A314E9FC96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25AFB1E-83C5-BA4F-B311-FE162D2697E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9230292-E9D3-3F45-9975-1C1929B3A79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F549973-0A03-6C47-A155-5F221C0025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69AE071E-372C-E34E-89A0-E62EAB8F4AA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217F42A-544F-DD4B-BD07-29585450709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40057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D79E88CE-5C2D-5D40-B38F-2E881AF0DDB0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450C314-EA30-294C-BDDD-08E4DE67707A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FC9AC34-EE00-E148-ADBD-E2C7B77C3A7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541FB03-9B5A-AE49-B4E9-1C34EA31178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C0001F-9B8C-0B4E-826C-92A6D281856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5B6C218-0517-4E41-A6B3-42477FCACF8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22B84E5-1653-4F4B-B9FB-C2F06B75AD5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241D0BD-D7E4-484D-AF81-0D63206CB97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FE67444-0C9B-DE4A-8D8A-2E5383C7A58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3F5229B-0E09-3845-BDF1-7BB3A35A504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AF2978FF-C672-3E42-8C4A-45188396F29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84C92B86-A9D3-D94B-A9C6-C50897818E7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0646021-13D2-7D45-85D3-4F63C854B15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680649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36AE19B-25D0-9741-AFD3-331AA5CDD2C7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6240358 w 20233"/>
              <a:gd name="T1" fmla="*/ 3005491 h 14300"/>
              <a:gd name="T2" fmla="*/ 6240358 w 20233"/>
              <a:gd name="T3" fmla="*/ 2147483646 h 14300"/>
              <a:gd name="T4" fmla="*/ 1735565616 w 20233"/>
              <a:gd name="T5" fmla="*/ 2147483646 h 14300"/>
              <a:gd name="T6" fmla="*/ 1734641172 w 20233"/>
              <a:gd name="T7" fmla="*/ 2147483646 h 14300"/>
              <a:gd name="T8" fmla="*/ 2147483646 w 20233"/>
              <a:gd name="T9" fmla="*/ 2147483646 h 14300"/>
              <a:gd name="T10" fmla="*/ 2147483646 w 20233"/>
              <a:gd name="T11" fmla="*/ 2147483646 h 14300"/>
              <a:gd name="T12" fmla="*/ 2147483646 w 20233"/>
              <a:gd name="T13" fmla="*/ 2147483646 h 14300"/>
              <a:gd name="T14" fmla="*/ 2147483646 w 20233"/>
              <a:gd name="T15" fmla="*/ 2100345285 h 14300"/>
              <a:gd name="T16" fmla="*/ 2147483646 w 20233"/>
              <a:gd name="T17" fmla="*/ 2101501132 h 14300"/>
              <a:gd name="T18" fmla="*/ 2147483646 w 20233"/>
              <a:gd name="T19" fmla="*/ 1680044867 h 14300"/>
              <a:gd name="T20" fmla="*/ 2147483646 w 20233"/>
              <a:gd name="T21" fmla="*/ 1681200714 h 14300"/>
              <a:gd name="T22" fmla="*/ 2147483646 w 20233"/>
              <a:gd name="T23" fmla="*/ 1259975713 h 14300"/>
              <a:gd name="T24" fmla="*/ 2147483646 w 20233"/>
              <a:gd name="T25" fmla="*/ 1261132041 h 14300"/>
              <a:gd name="T26" fmla="*/ 2147483646 w 20233"/>
              <a:gd name="T27" fmla="*/ 839675775 h 14300"/>
              <a:gd name="T28" fmla="*/ 2147483646 w 20233"/>
              <a:gd name="T29" fmla="*/ 840831622 h 14300"/>
              <a:gd name="T30" fmla="*/ 2147483646 w 20233"/>
              <a:gd name="T31" fmla="*/ 419606622 h 14300"/>
              <a:gd name="T32" fmla="*/ 2147483646 w 20233"/>
              <a:gd name="T33" fmla="*/ 420762469 h 14300"/>
              <a:gd name="T34" fmla="*/ 2147483646 w 20233"/>
              <a:gd name="T35" fmla="*/ 0 h 14300"/>
              <a:gd name="T36" fmla="*/ 6240358 w 20233"/>
              <a:gd name="T37" fmla="*/ 300549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0000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CE39D50-F156-114C-9946-3F910BCFADD2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2728A40-9FD6-954F-92ED-ED2E35B1374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321139C-514A-FB43-9C17-CBC1BDAA8569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0F4833-3C5F-2C42-870B-A4CBC4DAAE5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C706DE-5CAE-894F-B66F-88570DD032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693DAD1-738C-6447-8010-24BDB53A190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3A78055-D6BD-FC42-9655-859D683050D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F77D7FD9-5F47-5040-9BFE-024C58A33A6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83C2B4E-5EEB-C148-8E70-333332A634E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431C8AA-147B-C84A-8F8E-B8D143A399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5267E47-8E18-F747-B92C-C7EFDB159A6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F597E80B-34A9-784B-8C60-4D4A13DBE52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633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00D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61CB7F88-77C4-C240-9BD5-E6F8DE573B3E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147483646 h 14300"/>
              <a:gd name="T12" fmla="*/ 2147483646 w 25400"/>
              <a:gd name="T13" fmla="*/ 2147483646 h 14300"/>
              <a:gd name="T14" fmla="*/ 2147483646 w 25400"/>
              <a:gd name="T15" fmla="*/ 2089526133 h 14300"/>
              <a:gd name="T16" fmla="*/ 2147483646 w 25400"/>
              <a:gd name="T17" fmla="*/ 2090676167 h 14300"/>
              <a:gd name="T18" fmla="*/ 2147483646 w 25400"/>
              <a:gd name="T19" fmla="*/ 1671390996 h 14300"/>
              <a:gd name="T20" fmla="*/ 2147483646 w 25400"/>
              <a:gd name="T21" fmla="*/ 1672541030 h 14300"/>
              <a:gd name="T22" fmla="*/ 2147483646 w 25400"/>
              <a:gd name="T23" fmla="*/ 1253485577 h 14300"/>
              <a:gd name="T24" fmla="*/ 2147483646 w 25400"/>
              <a:gd name="T25" fmla="*/ 1254635611 h 14300"/>
              <a:gd name="T26" fmla="*/ 2147483646 w 25400"/>
              <a:gd name="T27" fmla="*/ 835350440 h 14300"/>
              <a:gd name="T28" fmla="*/ 2147483646 w 25400"/>
              <a:gd name="T29" fmla="*/ 836500474 h 14300"/>
              <a:gd name="T30" fmla="*/ 2147483646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1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6DF14DA-8AFF-DE42-BC78-C58E15E931BD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7089D99-244B-3B4D-931B-240945F1063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1D46479-B0AF-F24C-A9E8-14C6EFD14D1B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6CB5F4-81FE-8D4C-B3D7-8C9CB89F090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8F44F81-9B51-004C-BD91-F0268303AD5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54C40A7-DB47-DA4F-BDA3-A13979BBDB02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B4FC4BF-7079-7F45-ACCC-955F009E4A7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87C3040-847F-8741-879B-14D5E59DF55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A67B998-E5AC-284B-BFC7-347DD1659F6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2D681BC7-71EF-F34C-8CE0-0C3C5C2230A4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5F7A0749-FEBA-A240-953C-FB0D09A412A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3D39D96-D4EA-1341-B8AE-51F8C3151C9C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124808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C5EA579-9CC2-3344-A26B-5BBA1574FC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2516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D4F00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D13761BF-F66C-2F44-8667-BC6000C9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3A22F-B90D-874D-AEF1-384C96759C56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577472FB-2C69-DE4D-9C00-99B37485E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2CABFF9B-3874-D043-9C3E-D991FFF9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BD6D9-F3D5-C44D-A85B-56FF48416D9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57417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0FC656B6-2329-DF41-974E-3EEE0F6493C9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8C84629-253A-D047-AAE8-640FB8BF98E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7E007EDF-80F2-784D-89B0-E9CA6474A2E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FB89F411-539C-AC4F-B553-ABF22AB13B7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C5110CB0-2C99-CC4C-B69F-4D09C1E0F581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1125939-31B8-D14E-88B5-C7A80082D3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34F25DE-48E2-6D4F-89A2-8CA477F10470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36B4E865-9031-6445-9DE7-639BE1C2076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71F421B-CE4A-2646-BE21-D81BD3D330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B862561F-94C7-E844-8F4C-B10056B074E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92962B35-DEB9-6744-97A0-DD40CA5DFAD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1E51FB5B-7EB6-A546-9193-5C44743E600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EA300CC3-438E-1543-863D-30BA5B619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FEFAF2F-97A9-1C46-AF0E-7EC21D66184C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BF319FF2-4C59-044B-9DE1-95FFC08FD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1EBC6B4-5551-3F4B-9466-92BB3035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31F21A2-5C02-1146-9F1F-1F1355ABC17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2180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2BA5F2-DB93-EC42-B41C-73EBEC0D7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86464-8BF3-1D4F-965F-2D49852D83FD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2A4BE0-2DB3-8649-BC51-662368B58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6EE1C20-3272-B147-8FCB-A30AAAFAB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408E6-D391-9C45-AD18-209397017E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474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tiili">
    <p:bg>
      <p:bgPr>
        <a:solidFill>
          <a:srgbClr val="DB2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39C16803-3DFD-2444-B137-C13C00D500AD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D4AE324-A4A0-1742-AF85-B1A72AE72ED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FBF3435-B4AD-5042-B3A8-AE5EBFD0D2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D38D4AC0-FE35-1745-B88B-EAF82633B40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84CB9EAF-8B4D-284E-937B-D2514CDCC22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8373BE55-F2F5-3641-A4D3-F84540B4190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A710EE63-C713-974F-92A2-1071575ECB2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8A7B2164-4195-2445-A7B0-5BB4BA79A23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B437C67C-B22E-6641-8F7A-2949CBB596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1E297872-C3D9-0E4B-B1C7-7447C5CCEF9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3D2D6358-65A0-3B46-BC14-88313C406BF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42B43803-D00D-244C-9227-122DA6D6AD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342F8A62-DFFF-7D45-BDD9-D5743AD6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BD1B6EC-D67A-334F-82DF-25F908628BCF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456A532-0813-3548-8E83-6F5D6C490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99AE858-E347-A74D-B9B2-3ADCE8D68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65EBF97-81AE-454F-B79D-33516FAD8CA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7352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F9905C2C-264C-6447-A18E-113AE1481ACF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0806113" y="0"/>
            <a:ext cx="1395412" cy="6858000"/>
          </a:xfrm>
          <a:custGeom>
            <a:avLst/>
            <a:gdLst>
              <a:gd name="T0" fmla="*/ 14741065 w 2885"/>
              <a:gd name="T1" fmla="*/ 0 h 14300"/>
              <a:gd name="T2" fmla="*/ 8891459 w 2885"/>
              <a:gd name="T3" fmla="*/ 5750169 h 14300"/>
              <a:gd name="T4" fmla="*/ 138754739 w 2885"/>
              <a:gd name="T5" fmla="*/ 132708535 h 14300"/>
              <a:gd name="T6" fmla="*/ 8891459 w 2885"/>
              <a:gd name="T7" fmla="*/ 259437181 h 14300"/>
              <a:gd name="T8" fmla="*/ 129863280 w 2885"/>
              <a:gd name="T9" fmla="*/ 377885871 h 14300"/>
              <a:gd name="T10" fmla="*/ 0 w 2885"/>
              <a:gd name="T11" fmla="*/ 504614038 h 14300"/>
              <a:gd name="T12" fmla="*/ 129863280 w 2885"/>
              <a:gd name="T13" fmla="*/ 631572883 h 14300"/>
              <a:gd name="T14" fmla="*/ 0 w 2885"/>
              <a:gd name="T15" fmla="*/ 758531248 h 14300"/>
              <a:gd name="T16" fmla="*/ 129863280 w 2885"/>
              <a:gd name="T17" fmla="*/ 885490093 h 14300"/>
              <a:gd name="T18" fmla="*/ 0 w 2885"/>
              <a:gd name="T19" fmla="*/ 1012448458 h 14300"/>
              <a:gd name="T20" fmla="*/ 129863280 w 2885"/>
              <a:gd name="T21" fmla="*/ 1139406824 h 14300"/>
              <a:gd name="T22" fmla="*/ 0 w 2885"/>
              <a:gd name="T23" fmla="*/ 1266365669 h 14300"/>
              <a:gd name="T24" fmla="*/ 129863280 w 2885"/>
              <a:gd name="T25" fmla="*/ 1393324034 h 14300"/>
              <a:gd name="T26" fmla="*/ 0 w 2885"/>
              <a:gd name="T27" fmla="*/ 1520282879 h 14300"/>
              <a:gd name="T28" fmla="*/ 136181087 w 2885"/>
              <a:gd name="T29" fmla="*/ 1653451331 h 14300"/>
              <a:gd name="T30" fmla="*/ 8891459 w 2885"/>
              <a:gd name="T31" fmla="*/ 1777649711 h 14300"/>
              <a:gd name="T32" fmla="*/ 138754739 w 2885"/>
              <a:gd name="T33" fmla="*/ 1904608076 h 14300"/>
              <a:gd name="T34" fmla="*/ 8891459 w 2885"/>
              <a:gd name="T35" fmla="*/ 2031566921 h 14300"/>
              <a:gd name="T36" fmla="*/ 138754739 w 2885"/>
              <a:gd name="T37" fmla="*/ 2147483646 h 14300"/>
              <a:gd name="T38" fmla="*/ 8891459 w 2885"/>
              <a:gd name="T39" fmla="*/ 2147483646 h 14300"/>
              <a:gd name="T40" fmla="*/ 138754739 w 2885"/>
              <a:gd name="T41" fmla="*/ 2147483646 h 14300"/>
              <a:gd name="T42" fmla="*/ 8891459 w 2885"/>
              <a:gd name="T43" fmla="*/ 2147483646 h 14300"/>
              <a:gd name="T44" fmla="*/ 129863280 w 2885"/>
              <a:gd name="T45" fmla="*/ 2147483646 h 14300"/>
              <a:gd name="T46" fmla="*/ 0 w 2885"/>
              <a:gd name="T47" fmla="*/ 2147483646 h 14300"/>
              <a:gd name="T48" fmla="*/ 129863280 w 2885"/>
              <a:gd name="T49" fmla="*/ 2147483646 h 14300"/>
              <a:gd name="T50" fmla="*/ 0 w 2885"/>
              <a:gd name="T51" fmla="*/ 2147483646 h 14300"/>
              <a:gd name="T52" fmla="*/ 129863280 w 2885"/>
              <a:gd name="T53" fmla="*/ 2147483646 h 14300"/>
              <a:gd name="T54" fmla="*/ 3510054 w 2885"/>
              <a:gd name="T55" fmla="*/ 2147483646 h 14300"/>
              <a:gd name="T56" fmla="*/ 675055827 w 2885"/>
              <a:gd name="T57" fmla="*/ 2147483646 h 14300"/>
              <a:gd name="T58" fmla="*/ 675055827 w 2885"/>
              <a:gd name="T59" fmla="*/ 0 h 14300"/>
              <a:gd name="T60" fmla="*/ 14741065 w 2885"/>
              <a:gd name="T61" fmla="*/ 0 h 1430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885" h="14300">
                <a:moveTo>
                  <a:pt x="63" y="0"/>
                </a:moveTo>
                <a:lnTo>
                  <a:pt x="38" y="25"/>
                </a:lnTo>
                <a:lnTo>
                  <a:pt x="593" y="577"/>
                </a:lnTo>
                <a:lnTo>
                  <a:pt x="38" y="1128"/>
                </a:lnTo>
                <a:lnTo>
                  <a:pt x="555" y="1643"/>
                </a:lnTo>
                <a:lnTo>
                  <a:pt x="0" y="2194"/>
                </a:lnTo>
                <a:lnTo>
                  <a:pt x="555" y="2746"/>
                </a:lnTo>
                <a:lnTo>
                  <a:pt x="0" y="3298"/>
                </a:lnTo>
                <a:lnTo>
                  <a:pt x="555" y="3850"/>
                </a:lnTo>
                <a:lnTo>
                  <a:pt x="0" y="4402"/>
                </a:lnTo>
                <a:lnTo>
                  <a:pt x="555" y="4954"/>
                </a:lnTo>
                <a:lnTo>
                  <a:pt x="0" y="5506"/>
                </a:lnTo>
                <a:lnTo>
                  <a:pt x="555" y="6058"/>
                </a:lnTo>
                <a:lnTo>
                  <a:pt x="0" y="6610"/>
                </a:lnTo>
                <a:lnTo>
                  <a:pt x="582" y="7189"/>
                </a:lnTo>
                <a:lnTo>
                  <a:pt x="38" y="7729"/>
                </a:lnTo>
                <a:lnTo>
                  <a:pt x="593" y="8281"/>
                </a:lnTo>
                <a:lnTo>
                  <a:pt x="38" y="8833"/>
                </a:lnTo>
                <a:lnTo>
                  <a:pt x="593" y="9385"/>
                </a:lnTo>
                <a:lnTo>
                  <a:pt x="38" y="9937"/>
                </a:lnTo>
                <a:lnTo>
                  <a:pt x="593" y="10489"/>
                </a:lnTo>
                <a:lnTo>
                  <a:pt x="38" y="11041"/>
                </a:lnTo>
                <a:lnTo>
                  <a:pt x="555" y="11555"/>
                </a:lnTo>
                <a:lnTo>
                  <a:pt x="0" y="12107"/>
                </a:lnTo>
                <a:lnTo>
                  <a:pt x="555" y="12659"/>
                </a:lnTo>
                <a:lnTo>
                  <a:pt x="0" y="13211"/>
                </a:lnTo>
                <a:lnTo>
                  <a:pt x="555" y="13763"/>
                </a:lnTo>
                <a:lnTo>
                  <a:pt x="15" y="14300"/>
                </a:lnTo>
                <a:lnTo>
                  <a:pt x="2885" y="14300"/>
                </a:lnTo>
                <a:cubicBezTo>
                  <a:pt x="2885" y="9533"/>
                  <a:pt x="2885" y="4767"/>
                  <a:pt x="2885" y="0"/>
                </a:cubicBezTo>
                <a:lnTo>
                  <a:pt x="63" y="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9ABD609B-85D1-DC49-9C29-5669E5323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8B560-1340-8844-993C-016DCE3C5C3F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FDBE1206-A163-4B49-99F6-23054FD4D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EED6DCCD-B335-B242-AF7B-583A14E0B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1165EBD-1262-764F-A3B9-9F5F49A6171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75849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421CA2EC-C398-4C43-8A0D-3671E05BD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60F78-DF7E-9842-B1CE-7D086B7D5D28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3726F734-2F57-8F49-89DD-E089AF96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0485CC12-3372-BE42-8288-6B425195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7612C-A99C-7948-8C56-EB0CAAD28B5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71126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3D7C3B89-E5FD-E741-B174-1A198FD6CB0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B4189-2BCC-6F48-956E-C12F1CE967FB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492ED451-06F2-DD40-86B4-0804349B855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9C0FB419-E8A8-8B41-B506-4728DA1021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C0D7B-2124-D94E-A2EF-26F2E37928A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69482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endParaRPr lang="fi-FI" noProof="0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2C78A365-7CA7-B54E-974B-656897236CE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8501F-1539-EA4D-B390-79377D3E320A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90026331-C79F-834E-9C8A-801CE51E92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58E513C4-D52A-A444-B9CF-E023080B693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59992-CC6D-E744-B772-569EF209749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39108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147E44C3-C481-E24D-88BC-03BE6B2A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55CC0-C05E-9B4C-874F-E5BB1C4FB02C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420141FC-0F97-7242-BFEE-AECFBA1BD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0AAB8B1A-2360-AE4A-A676-877BD3EE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D0A0B-9379-BE44-99C7-F529A0FF51C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17015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4F8B4917-D236-BE42-9479-107245109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D3FE9-781C-7541-B3FA-C4CBED3F3810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0693988A-5AFA-6545-881C-06FC60BEB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7E9DB597-C119-CB42-971C-9FA0A56D8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D7AD4-352B-BF4F-BA21-E16EDB9AFAE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1465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8CC428B7-AB89-8F4A-B85F-DBEC2259B519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337E3CFC-E7DB-4D4A-95FB-303DB15B8C6E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A2DC243-7E59-AD44-A482-2996FDC689A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ADBDA1D-007C-314F-B9D5-C57FA3BC548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622937-CDD2-CB49-85A0-3F3FC9C08E1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69D51699-71E4-1B42-B64C-684956C2A661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3B96169-FB4D-4E40-A5AB-CAC0F77868A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E1718BE-F6E9-3E46-A2E2-C091941C68D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F2CC32A3-AF1E-8A49-82E9-C77712B67B0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6306CBF-047A-F94A-8486-8D20AA5EAE5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DF317835-AA69-BB43-8EA3-017B2724789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6E218E8E-3892-9449-905E-65CF5A01F97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89D79493-4669-EE46-9AC8-1971F62B41B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287297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862038F-20ED-5D43-AF2A-BFDB5977C9B6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48D47A9-7746-EC45-BF55-D6B7817A7337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C350FE0-FE4F-9249-B2D0-AACB81AEF46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F6E7F9D-9BD8-7F43-BE9A-182DF99D75C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FCE1EB3-F218-9846-BD85-2329EC916D6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C568DD8-3460-4840-A113-628ED98707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D93FACC-14BF-4D4C-A0C4-2401C1ADDA2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4EB5E6B-77F7-D643-A640-ED8D458CF91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4B08DEE-90BD-3E48-B85B-CEB92921805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D152D6A-C0B3-C544-8998-293E7A220DEA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21FBC4C2-ABD4-8B4E-ACB7-FDF89E2C86D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9BA0F8E-D6D0-244D-8E8B-1406836D349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E70B44D-7B54-EC43-A3EE-2A48D92A029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17377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90D5334-14FA-FA43-AB65-B197DFC95967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1484978791 h 8063"/>
              <a:gd name="T2" fmla="*/ 585216000 w 25400"/>
              <a:gd name="T3" fmla="*/ 1874942780 h 8063"/>
              <a:gd name="T4" fmla="*/ 1170432000 w 25400"/>
              <a:gd name="T5" fmla="*/ 1484978791 h 8063"/>
              <a:gd name="T6" fmla="*/ 1755648000 w 25400"/>
              <a:gd name="T7" fmla="*/ 1874942780 h 8063"/>
              <a:gd name="T8" fmla="*/ 2147483646 w 25400"/>
              <a:gd name="T9" fmla="*/ 1484978791 h 8063"/>
              <a:gd name="T10" fmla="*/ 2147483646 w 25400"/>
              <a:gd name="T11" fmla="*/ 1874942780 h 8063"/>
              <a:gd name="T12" fmla="*/ 2147483646 w 25400"/>
              <a:gd name="T13" fmla="*/ 1484978791 h 8063"/>
              <a:gd name="T14" fmla="*/ 2147483646 w 25400"/>
              <a:gd name="T15" fmla="*/ 1874942780 h 8063"/>
              <a:gd name="T16" fmla="*/ 2147483646 w 25400"/>
              <a:gd name="T17" fmla="*/ 1484978791 h 8063"/>
              <a:gd name="T18" fmla="*/ 2147483646 w 25400"/>
              <a:gd name="T19" fmla="*/ 1874942780 h 8063"/>
              <a:gd name="T20" fmla="*/ 2147483646 w 25400"/>
              <a:gd name="T21" fmla="*/ 1484978791 h 8063"/>
              <a:gd name="T22" fmla="*/ 2147483646 w 25400"/>
              <a:gd name="T23" fmla="*/ 0 h 8063"/>
              <a:gd name="T24" fmla="*/ 0 w 25400"/>
              <a:gd name="T25" fmla="*/ 0 h 8063"/>
              <a:gd name="T26" fmla="*/ 0 w 25400"/>
              <a:gd name="T27" fmla="*/ 1484978791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288586A3-9228-7441-993D-AA21B65703DE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B6062CB8-9D81-694C-B527-8538388CCEF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5AE01C4-8CE5-DD44-B5BE-10B882B7FA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2D513F7-4D77-1D41-B290-3775D50DB95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86592EC-EE24-AF4F-9EEF-18C5F74D9AD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E34D014-1D81-734E-B9A1-671EDFDD979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2267212-97F3-E94C-9EFE-3B359A11859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32F47357-E639-654E-90CE-A06469878E6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7479A29B-9C77-B945-B4B1-F89CA63EC7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25A13A3-91B2-E14F-B55D-63215168BF54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8A43FC7-A6D9-D64F-9B08-FC5B88B39D4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C8785D4-05CB-0747-A171-D2ACC04B4B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856148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33B4A94-0BB9-7746-8CC2-3E71C3631CB5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2147483646 h 11590"/>
              <a:gd name="T2" fmla="*/ 585349832 w 25400"/>
              <a:gd name="T3" fmla="*/ 2147483646 h 11590"/>
              <a:gd name="T4" fmla="*/ 1170699663 w 25400"/>
              <a:gd name="T5" fmla="*/ 2147483646 h 11590"/>
              <a:gd name="T6" fmla="*/ 1756049495 w 25400"/>
              <a:gd name="T7" fmla="*/ 2147483646 h 11590"/>
              <a:gd name="T8" fmla="*/ 2147483646 w 25400"/>
              <a:gd name="T9" fmla="*/ 2147483646 h 11590"/>
              <a:gd name="T10" fmla="*/ 2147483646 w 25400"/>
              <a:gd name="T11" fmla="*/ 2147483646 h 11590"/>
              <a:gd name="T12" fmla="*/ 2147483646 w 25400"/>
              <a:gd name="T13" fmla="*/ 2147483646 h 11590"/>
              <a:gd name="T14" fmla="*/ 2147483646 w 25400"/>
              <a:gd name="T15" fmla="*/ 2147483646 h 11590"/>
              <a:gd name="T16" fmla="*/ 2147483646 w 25400"/>
              <a:gd name="T17" fmla="*/ 2147483646 h 11590"/>
              <a:gd name="T18" fmla="*/ 2147483646 w 25400"/>
              <a:gd name="T19" fmla="*/ 2147483646 h 11590"/>
              <a:gd name="T20" fmla="*/ 2147483646 w 25400"/>
              <a:gd name="T21" fmla="*/ 2147483646 h 11590"/>
              <a:gd name="T22" fmla="*/ 2147483646 w 25400"/>
              <a:gd name="T23" fmla="*/ 0 h 11590"/>
              <a:gd name="T24" fmla="*/ 0 w 25400"/>
              <a:gd name="T25" fmla="*/ 0 h 11590"/>
              <a:gd name="T26" fmla="*/ 0 w 25400"/>
              <a:gd name="T27" fmla="*/ 2147483646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E64ECD9A-1D1E-D64C-92E4-827882340526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3C92FE6-7517-6943-BC55-6AA1E4DC6B7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D85208E-BB02-1145-8984-626172A8F62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FF515B6-B751-744C-9C71-7405E102E44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781CC234-FAE1-6345-99E9-BD04FE754182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A94C35D-EA98-464F-B086-32AF6FDDAA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41E87D3-E9D2-9046-BF5D-4CC555A41CD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B0997062-39A9-E24E-83CA-1DCC5FA1BB20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77EEBF52-A524-F241-A09C-9A889594804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2131FE6-5D92-A54C-91AA-F6EF1CD1A9EF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A998505-C191-264A-A124-A881FA1FE52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53BE6D0-EE92-1F4C-8792-F7B4EE07D39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241988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umu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C7A2BB8F-4C2B-0D44-B135-62BC4497B0A0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05CD37A7-26A4-0241-8C89-C5BD305F64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C990EC93-A1BA-B748-9823-97E03A929B9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6C0F144C-DDBB-CF4D-A564-676719D50C5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310538A-9E0E-2548-97C9-5FCD47181F8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B064EAED-E44B-3B45-A311-F630A333EF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8EAAE89-9802-2949-965D-3A145695781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E2D26F96-564F-F34F-88E8-B8FA96800D1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AC812F9-8129-7749-8748-D84967DFA75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1C313F6-FEDE-2C4C-9705-32F3F7F7918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A6607C3-DD2D-8148-8E46-3078585D94C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373C8CF-D0DD-6844-9003-DBF1C16E3E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815FED5F-74F0-774D-8349-1B8F7E716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CCF001B-6CF4-0E45-9A46-B7AF4A05ACBC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F188DF62-0157-A643-A697-CE1E7862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14EC941C-ED5E-EE43-9A99-ADC2DEC9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1BD7A11-E96E-A647-A6EE-E88936E27E5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06745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0D056C6B-4137-5A4B-9BA0-A30BB6370479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2147483646 w 15203"/>
              <a:gd name="T1" fmla="*/ 2147483646 h 14300"/>
              <a:gd name="T2" fmla="*/ 2147483646 w 15203"/>
              <a:gd name="T3" fmla="*/ 2147483646 h 14300"/>
              <a:gd name="T4" fmla="*/ 2147483646 w 15203"/>
              <a:gd name="T5" fmla="*/ 2147483646 h 14300"/>
              <a:gd name="T6" fmla="*/ 2147483646 w 15203"/>
              <a:gd name="T7" fmla="*/ 2052956687 h 14300"/>
              <a:gd name="T8" fmla="*/ 2147483646 w 15203"/>
              <a:gd name="T9" fmla="*/ 1640111322 h 14300"/>
              <a:gd name="T10" fmla="*/ 2147483646 w 15203"/>
              <a:gd name="T11" fmla="*/ 1227036237 h 14300"/>
              <a:gd name="T12" fmla="*/ 2147483646 w 15203"/>
              <a:gd name="T13" fmla="*/ 814190872 h 14300"/>
              <a:gd name="T14" fmla="*/ 2147483646 w 15203"/>
              <a:gd name="T15" fmla="*/ 401115308 h 14300"/>
              <a:gd name="T16" fmla="*/ 2147483646 w 15203"/>
              <a:gd name="T17" fmla="*/ 0 h 14300"/>
              <a:gd name="T18" fmla="*/ 0 w 15203"/>
              <a:gd name="T19" fmla="*/ 0 h 14300"/>
              <a:gd name="T20" fmla="*/ 0 w 15203"/>
              <a:gd name="T21" fmla="*/ 752321641 h 14300"/>
              <a:gd name="T22" fmla="*/ 0 w 15203"/>
              <a:gd name="T23" fmla="*/ 2147483646 h 14300"/>
              <a:gd name="T24" fmla="*/ 2147483646 w 15203"/>
              <a:gd name="T25" fmla="*/ 2147483646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4F4F60EE-7379-0743-9A4B-9FDC25E6D332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47A1EAC-4F2C-5A40-99AD-BEB1F3348B4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FDD4AD-16BC-B04F-A85C-2602C0A1DD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32C6F3-BEA3-A643-96A6-77751C74A44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5EADF5C-FAF7-8547-A3B4-7BF325BD88D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60C52F9-B059-0F48-A90E-9803D99B247E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DEEB4B3-4CA2-4848-A546-C2E23FE83BA6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4BB4709B-6CAE-2C4D-BC09-6EDA2A0CC1A0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4BBF7C44-50DC-A041-A0B1-C979CC6DF9EF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4A77A7A-9E20-F44F-84B8-2A06B5C495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38F2EE97-5757-4047-81FB-ED42A10F762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88192054-A21C-2742-A688-B120F18F2F1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184482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EBFDF15E-9F07-104E-96DD-9352084827C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6D383EFD-C266-C546-87E8-12FB043E470F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D2DA521-4B54-914F-B9E1-A4F3C0A4423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0DF5481-4AEA-4644-98B5-ED3A4427582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0B34FE-7A0F-714B-8125-77DF6CDA0EB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D029219-844C-174E-B439-33118811303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089DD35-3570-9545-99FB-FEC506C878D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A13CF1D-112C-6A40-87AA-9C6E0F871EC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E128647A-7066-C94F-8915-5F56800F4E5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6B700F0A-2081-9D40-B27D-7212B54C120A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210209E-F90C-A747-A470-B882B8D57CED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8019032C-C5D9-BD43-A056-9454C8C43C3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FEC84E3-4862-2540-BFC7-E3847074047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858203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BB329BF6-6AD6-464A-895D-A2AD1FC43EDD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2147483646 h 14293"/>
              <a:gd name="T2" fmla="*/ 1306865788 w 20470"/>
              <a:gd name="T3" fmla="*/ 2147483646 h 14293"/>
              <a:gd name="T4" fmla="*/ 1219956061 w 20470"/>
              <a:gd name="T5" fmla="*/ 2147483646 h 14293"/>
              <a:gd name="T6" fmla="*/ 1258122439 w 20470"/>
              <a:gd name="T7" fmla="*/ 2147483646 h 14293"/>
              <a:gd name="T8" fmla="*/ 1458842727 w 20470"/>
              <a:gd name="T9" fmla="*/ 2147483646 h 14293"/>
              <a:gd name="T10" fmla="*/ 1820277056 w 20470"/>
              <a:gd name="T11" fmla="*/ 2147483646 h 14293"/>
              <a:gd name="T12" fmla="*/ 2012030559 w 20470"/>
              <a:gd name="T13" fmla="*/ 2147483646 h 14293"/>
              <a:gd name="T14" fmla="*/ 2051117111 w 20470"/>
              <a:gd name="T15" fmla="*/ 2147483646 h 14293"/>
              <a:gd name="T16" fmla="*/ 1877067495 w 20470"/>
              <a:gd name="T17" fmla="*/ 2147483646 h 14293"/>
              <a:gd name="T18" fmla="*/ 1915234352 w 20470"/>
              <a:gd name="T19" fmla="*/ 2147483646 h 14293"/>
              <a:gd name="T20" fmla="*/ 2115954161 w 20470"/>
              <a:gd name="T21" fmla="*/ 2147483646 h 14293"/>
              <a:gd name="T22" fmla="*/ 2147483646 w 20470"/>
              <a:gd name="T23" fmla="*/ 2147483646 h 14293"/>
              <a:gd name="T24" fmla="*/ 2147483646 w 20470"/>
              <a:gd name="T25" fmla="*/ 2147483646 h 14293"/>
              <a:gd name="T26" fmla="*/ 2147483646 w 20470"/>
              <a:gd name="T27" fmla="*/ 2147483646 h 14293"/>
              <a:gd name="T28" fmla="*/ 2147483646 w 20470"/>
              <a:gd name="T29" fmla="*/ 1795967359 h 14293"/>
              <a:gd name="T30" fmla="*/ 2147483646 w 20470"/>
              <a:gd name="T31" fmla="*/ 1594752977 h 14293"/>
              <a:gd name="T32" fmla="*/ 2147483646 w 20470"/>
              <a:gd name="T33" fmla="*/ 1556766000 h 14293"/>
              <a:gd name="T34" fmla="*/ 2147483646 w 20470"/>
              <a:gd name="T35" fmla="*/ 1734037599 h 14293"/>
              <a:gd name="T36" fmla="*/ 2147483646 w 20470"/>
              <a:gd name="T37" fmla="*/ 1693748468 h 14293"/>
              <a:gd name="T38" fmla="*/ 2147483646 w 20470"/>
              <a:gd name="T39" fmla="*/ 1496447460 h 14293"/>
              <a:gd name="T40" fmla="*/ 2147483646 w 20470"/>
              <a:gd name="T41" fmla="*/ 1139141965 h 14293"/>
              <a:gd name="T42" fmla="*/ 2147483646 w 20470"/>
              <a:gd name="T43" fmla="*/ 938157415 h 14293"/>
              <a:gd name="T44" fmla="*/ 2147483646 w 20470"/>
              <a:gd name="T45" fmla="*/ 900170918 h 14293"/>
              <a:gd name="T46" fmla="*/ 2147483646 w 20470"/>
              <a:gd name="T47" fmla="*/ 1076521271 h 14293"/>
              <a:gd name="T48" fmla="*/ 2147483646 w 20470"/>
              <a:gd name="T49" fmla="*/ 1035771998 h 14293"/>
              <a:gd name="T50" fmla="*/ 2147483646 w 20470"/>
              <a:gd name="T51" fmla="*/ 838470989 h 14293"/>
              <a:gd name="T52" fmla="*/ 2147483646 w 20470"/>
              <a:gd name="T53" fmla="*/ 481165494 h 14293"/>
              <a:gd name="T54" fmla="*/ 2147483646 w 20470"/>
              <a:gd name="T55" fmla="*/ 280180944 h 14293"/>
              <a:gd name="T56" fmla="*/ 2147483646 w 20470"/>
              <a:gd name="T57" fmla="*/ 241964135 h 14293"/>
              <a:gd name="T58" fmla="*/ 2147483646 w 20470"/>
              <a:gd name="T59" fmla="*/ 418544800 h 14293"/>
              <a:gd name="T60" fmla="*/ 2147483646 w 20470"/>
              <a:gd name="T61" fmla="*/ 377334904 h 14293"/>
              <a:gd name="T62" fmla="*/ 2147483646 w 20470"/>
              <a:gd name="T63" fmla="*/ 180264207 h 14293"/>
              <a:gd name="T64" fmla="*/ 2147483646 w 20470"/>
              <a:gd name="T65" fmla="*/ 0 h 14293"/>
              <a:gd name="T66" fmla="*/ 0 w 20470"/>
              <a:gd name="T67" fmla="*/ 0 h 14293"/>
              <a:gd name="T68" fmla="*/ 0 w 20470"/>
              <a:gd name="T69" fmla="*/ 2147483646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25A108B8-BEF9-DD44-8D2B-9F9BA6FE98A5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ACFC253-4FEF-A047-A411-E40694F963C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9FFBDE4-6679-9B4E-9EA0-0CEC4777BB1C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B36516-A261-1849-B895-25EF1E845F8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B90468A-E7C6-6540-8547-18D92267FAF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0508C38-6817-4E44-B432-29D6A7759CA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0BF0471-557E-6346-B87C-F12FE11361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684E02FD-00D4-4F4B-BF9D-AAD40ADED80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A64697E-9099-9742-8417-3F003E95DD6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8A9D2E0A-86CC-4741-BADD-B643B31589B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3FEB43C-D94C-4F42-9DF3-209BAAA210B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AD1A276-9B62-8748-8F88-6430DCBE844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789625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D966EF28-0812-6746-B38A-83630A6E847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545B714D-596D-2340-86B9-A2BAA39C7F86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7131D29-15C6-EC4B-AA51-E8E7D2046F3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8DACE1D-ABBE-6249-B2E9-1D30E4DA00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6F7351-21AA-C447-B1FA-36D968854B7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CB2E564-64C0-A64F-BE7F-20DB8E931A03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228F4A1-9867-1248-8ECD-E3DAB3121C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33DC02-DF0C-DD4A-A5CE-55655CFD8764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6670E061-CAA1-E141-B856-4ADFAE5B9C5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2C2338D0-4EF6-1040-B4C4-E786F5EF58A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55260B98-7B8C-AE43-A19B-FD1E224A72EF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8B27C733-81B7-4E4D-B588-C2CF114C3A3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D43B3D3-E5BD-CC4A-9F08-BED40E4E0322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649280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2543D4DE-5B6F-1548-A6EF-F8E453CFD8F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6240358 w 20233"/>
              <a:gd name="T1" fmla="*/ 3005491 h 14300"/>
              <a:gd name="T2" fmla="*/ 6240358 w 20233"/>
              <a:gd name="T3" fmla="*/ 2147483646 h 14300"/>
              <a:gd name="T4" fmla="*/ 1735565616 w 20233"/>
              <a:gd name="T5" fmla="*/ 2147483646 h 14300"/>
              <a:gd name="T6" fmla="*/ 1734641172 w 20233"/>
              <a:gd name="T7" fmla="*/ 2147483646 h 14300"/>
              <a:gd name="T8" fmla="*/ 2147483646 w 20233"/>
              <a:gd name="T9" fmla="*/ 2147483646 h 14300"/>
              <a:gd name="T10" fmla="*/ 2147483646 w 20233"/>
              <a:gd name="T11" fmla="*/ 2147483646 h 14300"/>
              <a:gd name="T12" fmla="*/ 2147483646 w 20233"/>
              <a:gd name="T13" fmla="*/ 2147483646 h 14300"/>
              <a:gd name="T14" fmla="*/ 2147483646 w 20233"/>
              <a:gd name="T15" fmla="*/ 2100345285 h 14300"/>
              <a:gd name="T16" fmla="*/ 2147483646 w 20233"/>
              <a:gd name="T17" fmla="*/ 2101501132 h 14300"/>
              <a:gd name="T18" fmla="*/ 2147483646 w 20233"/>
              <a:gd name="T19" fmla="*/ 1680044867 h 14300"/>
              <a:gd name="T20" fmla="*/ 2147483646 w 20233"/>
              <a:gd name="T21" fmla="*/ 1681200714 h 14300"/>
              <a:gd name="T22" fmla="*/ 2147483646 w 20233"/>
              <a:gd name="T23" fmla="*/ 1259975713 h 14300"/>
              <a:gd name="T24" fmla="*/ 2147483646 w 20233"/>
              <a:gd name="T25" fmla="*/ 1261132041 h 14300"/>
              <a:gd name="T26" fmla="*/ 2147483646 w 20233"/>
              <a:gd name="T27" fmla="*/ 839675775 h 14300"/>
              <a:gd name="T28" fmla="*/ 2147483646 w 20233"/>
              <a:gd name="T29" fmla="*/ 840831622 h 14300"/>
              <a:gd name="T30" fmla="*/ 2147483646 w 20233"/>
              <a:gd name="T31" fmla="*/ 419606622 h 14300"/>
              <a:gd name="T32" fmla="*/ 2147483646 w 20233"/>
              <a:gd name="T33" fmla="*/ 420762469 h 14300"/>
              <a:gd name="T34" fmla="*/ 2147483646 w 20233"/>
              <a:gd name="T35" fmla="*/ 0 h 14300"/>
              <a:gd name="T36" fmla="*/ 6240358 w 20233"/>
              <a:gd name="T37" fmla="*/ 300549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8FC238B-BFA5-C34A-A223-2DE4D22FA6B6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0AFCE7E-E449-824D-8EE5-09B082CBE25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321D00B-9C76-E344-9F25-8C6AC5493AB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E30390-B1CD-5343-9548-B41ADB7048D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FD44E75-D80E-B34B-A8FF-52A85AF396E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2780334-9CEE-914D-B2E0-4F2F8D5747A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01F984C-F5EE-B14F-81AD-29B5A94002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5AFCB33F-41B0-1344-B907-F01A63E6A75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474253C-F0FE-5044-BAA4-B9FA5BF8CF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C1288E46-363D-6944-8BDE-F87C5E072605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F5D3696-185F-7F43-8D06-37E6E3F8B9E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0249C1B9-1E6E-634F-999C-DDDDFE0DD0DA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440526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0198CBC9-9B2D-4B42-A602-0ECC51A0F8BA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147483646 h 14300"/>
              <a:gd name="T12" fmla="*/ 2147483646 w 25400"/>
              <a:gd name="T13" fmla="*/ 2147483646 h 14300"/>
              <a:gd name="T14" fmla="*/ 2147483646 w 25400"/>
              <a:gd name="T15" fmla="*/ 2089526133 h 14300"/>
              <a:gd name="T16" fmla="*/ 2147483646 w 25400"/>
              <a:gd name="T17" fmla="*/ 2090676167 h 14300"/>
              <a:gd name="T18" fmla="*/ 2147483646 w 25400"/>
              <a:gd name="T19" fmla="*/ 1671390996 h 14300"/>
              <a:gd name="T20" fmla="*/ 2147483646 w 25400"/>
              <a:gd name="T21" fmla="*/ 1672541030 h 14300"/>
              <a:gd name="T22" fmla="*/ 2147483646 w 25400"/>
              <a:gd name="T23" fmla="*/ 1253485577 h 14300"/>
              <a:gd name="T24" fmla="*/ 2147483646 w 25400"/>
              <a:gd name="T25" fmla="*/ 1254635611 h 14300"/>
              <a:gd name="T26" fmla="*/ 2147483646 w 25400"/>
              <a:gd name="T27" fmla="*/ 835350440 h 14300"/>
              <a:gd name="T28" fmla="*/ 2147483646 w 25400"/>
              <a:gd name="T29" fmla="*/ 836500474 h 14300"/>
              <a:gd name="T30" fmla="*/ 2147483646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D4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08FE38B-BE1A-B742-8221-A392678BAA0F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CC23E7A-81B2-094A-A8A9-7B2C9A13BFA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DC8A0CE-B74D-7E43-A127-F7218EA03A9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C2F3A6-5C6D-C24D-9B95-C669D82E2AA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F2D8B54-319D-9B49-B323-AFEF6C5CDD5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735243-DF29-D14C-A8BB-3D3C1F8E6CC9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B9DDA02-E357-F240-BD77-F310348596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E2C66098-480F-D44F-A743-F29E3DF85E1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E644C07-8AA0-C242-B948-053EDB2262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FEB4D71-6FEE-6F47-9E15-0A4D7636D16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DC089F8-335A-ED49-B9DE-28B75C5DA02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36EFFC85-F92F-5B41-A824-DA2577B99AA2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821972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009246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903D7D53-46A4-3143-99DD-FC6728B9F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9C3C3-7881-6E42-816F-9BD57891F662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01E8BBAA-C232-F94A-A68C-BE1B03D5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7CB41934-8E7C-CC47-9298-108FC460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0EC95-FA4D-C349-B791-B7A7FA0FC63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03496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DD55EEFD-E582-294C-BCDC-07DF44E7659E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B73BA208-7F8D-C547-B89F-6336D937CA8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88F8E546-218F-4F45-ACFF-E6873D42EE94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B572B999-172D-D14E-A5B9-641088C102F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8E2C0146-6F97-3F42-B3F3-0C75F4BA5752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C5FB946C-6136-1040-ABB9-4E8C82BA76C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2BEE1481-7A50-9C4C-9AD8-884FB64B28A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DC784CF2-57EE-4645-9CB2-154087E8982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CCEBE39-75D7-304E-94AE-82A7A1AFFA2F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F42D90E7-ABDE-BC46-8D75-F3699F8186E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4DD5267E-79B7-F048-B4F0-62F70CDB3B4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86DFF427-419B-E646-A8FE-E74E53C01FF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86504484-DA3B-B642-AF97-C1A06B1FA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6532649-A9D6-C64B-B067-D7500248247C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93215B1E-96C9-064D-A53D-12E10FB8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35055C11-9C96-F847-9873-B02DCE9EB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1BAE439-3398-3E41-8BC6-FE1C8FB8A0A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484721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2FF27DB-4B64-BC46-85CA-3823275B0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22A3A-6AC1-6B4C-BBAC-4626E10D6D6A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40E915B-69E2-C148-8B11-21F7F625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56B0E25-AE12-8148-B83C-980220BEB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B7C29-DB73-8547-9811-176A6939CD87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82558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6">
            <a:extLst>
              <a:ext uri="{FF2B5EF4-FFF2-40B4-BE49-F238E27FC236}">
                <a16:creationId xmlns:a16="http://schemas.microsoft.com/office/drawing/2014/main" id="{09E44C3C-E982-5940-B925-E61962AD20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050588" y="0"/>
            <a:ext cx="1141412" cy="6858000"/>
          </a:xfrm>
          <a:prstGeom prst="rect">
            <a:avLst/>
          </a:pr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fi-FI" alt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EA4472A0-8557-EC4D-A929-269AFC1DF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05DE8-60B6-7843-BC68-88C55B1A2E45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444F33DF-2200-5346-8E7C-C932D53D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0F6AB39-1B11-FC40-B81E-0F388C6C5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6B87487-27E2-844C-9320-20C4C0389E5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5615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me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D3BCF45F-058B-F54B-864B-4384C94D5594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7BEB1A6-BDF9-B549-A569-D84503CBAC9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4CAA62F5-2744-BA48-BB9B-8AED188DAD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CCD41613-CE7B-DB4F-895E-CA034746A96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B25BB9C-C565-894C-B40C-7F6FD86131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7D332ED0-3A61-AA43-B232-616A336C99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47E88615-EB04-1A4F-923F-96F9FC27204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3839D75D-4484-2848-BCDC-EF364FB2CFC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A44A91D2-4267-E24E-A342-3C432562889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F8575DC-3F85-324B-BB50-B164E98381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2DB2E5B7-E8AE-BA4F-8632-E690AA6A80F0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D5A4ABDC-B8EE-6E4A-88DF-8EE4F8C27E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4831BCAE-0148-C84C-84AD-B60B4989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82B1B97-CB45-BD44-9898-23484FB75DC1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F5C5C293-3B83-5F41-8443-3863C5AF3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FEEF590B-916C-D745-8A4E-429A8505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6BD388D-F077-C146-BDB8-5E4EB72EE7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29065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2E7784DB-A40F-6948-BB3A-B74118FF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BC216-E771-DE47-93E6-36E8A3970688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B5E288BB-20AA-3B4B-813B-B692295BC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B2F546B8-064D-2E4C-B78C-6C8D0118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87829-B4A3-C34F-A5BD-387FB5956A4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90110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A3D13DC7-4787-E644-BCB5-4CC184DBDAF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17A88-1BCE-984F-AFF4-63CB06EE72FB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8" name="Alatunnisteen paikkamerkki 4">
            <a:extLst>
              <a:ext uri="{FF2B5EF4-FFF2-40B4-BE49-F238E27FC236}">
                <a16:creationId xmlns:a16="http://schemas.microsoft.com/office/drawing/2014/main" id="{286E0C2D-C2E1-9D40-A012-7E1CEC63F1C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08B0320B-98E9-F144-8DFA-DB78C982727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0853A-84D0-C34B-96A8-B31EE15E18D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71983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endParaRPr lang="fi-FI" noProof="0"/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55CECEBA-4098-734F-A645-CB502AB861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D35B3-91FF-834D-A073-16D8744D4605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391DF5C6-B080-D84B-B9F3-A3C6612F603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02A90598-6250-124F-8369-95DD145660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FCB40-8DBD-AA43-938C-34E5B6960BF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1719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34C82A33-B5C4-E044-9686-8CA604678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BC87-C6C4-4441-9C66-91AA3BABDBC0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7569114C-6352-2944-A840-417133D9C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870CB56D-AFA3-9541-8E15-5D0E04D6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78AC8-DCCB-3643-88B8-AE62391B263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79736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D882121D-3BB8-8248-BB5A-A95A3B7E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BF32C-2CE8-B240-B27E-B57E2B22AA26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1657AC71-099F-C24B-A86C-793D30436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265DB19B-52FE-2141-85CA-3A6C95C5C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3F036-729F-894D-B012-D4A43E382C2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923060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522C056B-AD02-CC41-9BAC-591688D06BB1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DA35A674-9678-AD44-90CB-71ACC939F041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C4FFD00-4B00-8B41-B159-532195C0641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F8B3C3F-FB51-B54D-9E66-7A26B807B164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DF265A-F4A2-734A-8647-1CA830F57786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1B23E4D-9B7A-684E-BD8D-B2E7BF7507C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9D5D103-D602-3E4D-A4A8-EF1F82FDBA3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1B58410-E822-C04C-9795-78BE036871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CCFB153-7E53-1D48-84FD-5A0D5EE4EC0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1D6A16C-26F1-0B49-B923-6F5B18E1210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FCDA07B8-04C9-914A-859E-24845E889A93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915335C-AB34-1B48-941F-7FF7EF4CF37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790AF0D-AF2C-E043-9F3D-4C2B3298461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909375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6BD61C03-048B-B849-92D5-D1FDB0F1703E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5B294887-4E80-754A-9705-B3C351BE23C3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A03D70-27BF-754F-9B0D-C96A4B5893F3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950A5B1-41D0-1D44-8A63-4647D929B21E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2968A5-08FB-1541-BEEE-C8B1BF3A3D0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82B62754-94AF-E143-82C7-1C5B0B55C6B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4532759-349B-7642-B912-CBB3D61B3E6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9BF41E0-5652-8845-B252-EF28916082E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078B95CB-C497-DC4F-9A86-F1E31B4544C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ECEEB2F1-5F72-0840-83C3-838C98B803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824348FE-C8CA-3B4F-B8E2-C37F6E9CB32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307CDEF-22EC-584D-BF74-BAF055AA523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34852F49-08B0-5B4F-A2A0-153555D83E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459822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C6F51A09-36D6-AB4F-8BCD-0CDF96B5F109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12192000" cy="3887788"/>
          </a:xfrm>
          <a:custGeom>
            <a:avLst/>
            <a:gdLst>
              <a:gd name="T0" fmla="*/ 0 w 25400"/>
              <a:gd name="T1" fmla="*/ 1484978791 h 8063"/>
              <a:gd name="T2" fmla="*/ 585216000 w 25400"/>
              <a:gd name="T3" fmla="*/ 1874942780 h 8063"/>
              <a:gd name="T4" fmla="*/ 1170432000 w 25400"/>
              <a:gd name="T5" fmla="*/ 1484978791 h 8063"/>
              <a:gd name="T6" fmla="*/ 1755648000 w 25400"/>
              <a:gd name="T7" fmla="*/ 1874942780 h 8063"/>
              <a:gd name="T8" fmla="*/ 2147483646 w 25400"/>
              <a:gd name="T9" fmla="*/ 1484978791 h 8063"/>
              <a:gd name="T10" fmla="*/ 2147483646 w 25400"/>
              <a:gd name="T11" fmla="*/ 1874942780 h 8063"/>
              <a:gd name="T12" fmla="*/ 2147483646 w 25400"/>
              <a:gd name="T13" fmla="*/ 1484978791 h 8063"/>
              <a:gd name="T14" fmla="*/ 2147483646 w 25400"/>
              <a:gd name="T15" fmla="*/ 1874942780 h 8063"/>
              <a:gd name="T16" fmla="*/ 2147483646 w 25400"/>
              <a:gd name="T17" fmla="*/ 1484978791 h 8063"/>
              <a:gd name="T18" fmla="*/ 2147483646 w 25400"/>
              <a:gd name="T19" fmla="*/ 1874942780 h 8063"/>
              <a:gd name="T20" fmla="*/ 2147483646 w 25400"/>
              <a:gd name="T21" fmla="*/ 1484978791 h 8063"/>
              <a:gd name="T22" fmla="*/ 2147483646 w 25400"/>
              <a:gd name="T23" fmla="*/ 0 h 8063"/>
              <a:gd name="T24" fmla="*/ 0 w 25400"/>
              <a:gd name="T25" fmla="*/ 0 h 8063"/>
              <a:gd name="T26" fmla="*/ 0 w 25400"/>
              <a:gd name="T27" fmla="*/ 1484978791 h 806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8063">
                <a:moveTo>
                  <a:pt x="0" y="6386"/>
                </a:moveTo>
                <a:cubicBezTo>
                  <a:pt x="1140" y="6386"/>
                  <a:pt x="2118" y="7077"/>
                  <a:pt x="2540" y="8063"/>
                </a:cubicBezTo>
                <a:cubicBezTo>
                  <a:pt x="2962" y="7077"/>
                  <a:pt x="3940" y="6386"/>
                  <a:pt x="5080" y="6386"/>
                </a:cubicBezTo>
                <a:cubicBezTo>
                  <a:pt x="6220" y="6386"/>
                  <a:pt x="7198" y="7077"/>
                  <a:pt x="7620" y="8063"/>
                </a:cubicBezTo>
                <a:cubicBezTo>
                  <a:pt x="8042" y="7077"/>
                  <a:pt x="9020" y="6386"/>
                  <a:pt x="10160" y="6386"/>
                </a:cubicBezTo>
                <a:cubicBezTo>
                  <a:pt x="11300" y="6386"/>
                  <a:pt x="12278" y="7077"/>
                  <a:pt x="12700" y="8063"/>
                </a:cubicBezTo>
                <a:cubicBezTo>
                  <a:pt x="13122" y="7077"/>
                  <a:pt x="14100" y="6386"/>
                  <a:pt x="15240" y="6386"/>
                </a:cubicBezTo>
                <a:cubicBezTo>
                  <a:pt x="16380" y="6386"/>
                  <a:pt x="17358" y="7077"/>
                  <a:pt x="17780" y="8063"/>
                </a:cubicBezTo>
                <a:cubicBezTo>
                  <a:pt x="18202" y="7077"/>
                  <a:pt x="19180" y="6386"/>
                  <a:pt x="20320" y="6386"/>
                </a:cubicBezTo>
                <a:cubicBezTo>
                  <a:pt x="21460" y="6386"/>
                  <a:pt x="22438" y="7077"/>
                  <a:pt x="22860" y="8063"/>
                </a:cubicBezTo>
                <a:cubicBezTo>
                  <a:pt x="23282" y="7077"/>
                  <a:pt x="24260" y="6386"/>
                  <a:pt x="25400" y="6386"/>
                </a:cubicBezTo>
                <a:lnTo>
                  <a:pt x="25400" y="0"/>
                </a:lnTo>
                <a:lnTo>
                  <a:pt x="0" y="0"/>
                </a:lnTo>
                <a:lnTo>
                  <a:pt x="0" y="6386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654C47F4-46DC-F149-BFD2-BBE25EA17E16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787E86E-E8C9-A249-B25D-61C20214E31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350BF2E-93A7-3E49-B859-452F4288BEF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A472E20-5550-6641-A8D4-9CDA738CF2F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8D20E5E-539C-E745-BDC8-1DFD8BDE22B2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6B2706C-580B-8642-857A-CADBF30FAD7C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8708B44-A5B2-A543-ACCA-9FAE5FE8AEF8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62B82225-6022-704E-B0A5-87C827FC3BD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A40503F1-0B16-2F4C-B7C3-D6618849E129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310C3111-51E2-0C44-B466-5AA9A4317CCE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48F1C03-A233-E749-BDD6-B88EF1CA301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06EF1240-FDCA-624C-9484-64EA8E6CE08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655466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CCD1A77-817B-4743-BC31-5CA5E27D0E59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5572125"/>
          </a:xfrm>
          <a:custGeom>
            <a:avLst/>
            <a:gdLst>
              <a:gd name="T0" fmla="*/ 0 w 25400"/>
              <a:gd name="T1" fmla="*/ 2147483646 h 11590"/>
              <a:gd name="T2" fmla="*/ 585349832 w 25400"/>
              <a:gd name="T3" fmla="*/ 2147483646 h 11590"/>
              <a:gd name="T4" fmla="*/ 1170699663 w 25400"/>
              <a:gd name="T5" fmla="*/ 2147483646 h 11590"/>
              <a:gd name="T6" fmla="*/ 1756049495 w 25400"/>
              <a:gd name="T7" fmla="*/ 2147483646 h 11590"/>
              <a:gd name="T8" fmla="*/ 2147483646 w 25400"/>
              <a:gd name="T9" fmla="*/ 2147483646 h 11590"/>
              <a:gd name="T10" fmla="*/ 2147483646 w 25400"/>
              <a:gd name="T11" fmla="*/ 2147483646 h 11590"/>
              <a:gd name="T12" fmla="*/ 2147483646 w 25400"/>
              <a:gd name="T13" fmla="*/ 2147483646 h 11590"/>
              <a:gd name="T14" fmla="*/ 2147483646 w 25400"/>
              <a:gd name="T15" fmla="*/ 2147483646 h 11590"/>
              <a:gd name="T16" fmla="*/ 2147483646 w 25400"/>
              <a:gd name="T17" fmla="*/ 2147483646 h 11590"/>
              <a:gd name="T18" fmla="*/ 2147483646 w 25400"/>
              <a:gd name="T19" fmla="*/ 2147483646 h 11590"/>
              <a:gd name="T20" fmla="*/ 2147483646 w 25400"/>
              <a:gd name="T21" fmla="*/ 2147483646 h 11590"/>
              <a:gd name="T22" fmla="*/ 2147483646 w 25400"/>
              <a:gd name="T23" fmla="*/ 0 h 11590"/>
              <a:gd name="T24" fmla="*/ 0 w 25400"/>
              <a:gd name="T25" fmla="*/ 0 h 11590"/>
              <a:gd name="T26" fmla="*/ 0 w 25400"/>
              <a:gd name="T27" fmla="*/ 2147483646 h 1159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5400" h="11590">
                <a:moveTo>
                  <a:pt x="0" y="9914"/>
                </a:moveTo>
                <a:cubicBezTo>
                  <a:pt x="1140" y="9914"/>
                  <a:pt x="2118" y="10605"/>
                  <a:pt x="2540" y="11590"/>
                </a:cubicBezTo>
                <a:cubicBezTo>
                  <a:pt x="2962" y="10605"/>
                  <a:pt x="3940" y="9914"/>
                  <a:pt x="5080" y="9914"/>
                </a:cubicBezTo>
                <a:cubicBezTo>
                  <a:pt x="6220" y="9914"/>
                  <a:pt x="7198" y="10605"/>
                  <a:pt x="7620" y="11590"/>
                </a:cubicBezTo>
                <a:cubicBezTo>
                  <a:pt x="8042" y="10605"/>
                  <a:pt x="9020" y="9914"/>
                  <a:pt x="10160" y="9914"/>
                </a:cubicBezTo>
                <a:cubicBezTo>
                  <a:pt x="11300" y="9914"/>
                  <a:pt x="12278" y="10605"/>
                  <a:pt x="12700" y="11590"/>
                </a:cubicBezTo>
                <a:cubicBezTo>
                  <a:pt x="13122" y="10605"/>
                  <a:pt x="14100" y="9914"/>
                  <a:pt x="15240" y="9914"/>
                </a:cubicBezTo>
                <a:cubicBezTo>
                  <a:pt x="16380" y="9914"/>
                  <a:pt x="17358" y="10605"/>
                  <a:pt x="17780" y="11590"/>
                </a:cubicBezTo>
                <a:cubicBezTo>
                  <a:pt x="18202" y="10605"/>
                  <a:pt x="19180" y="9914"/>
                  <a:pt x="20320" y="9914"/>
                </a:cubicBezTo>
                <a:cubicBezTo>
                  <a:pt x="21460" y="9914"/>
                  <a:pt x="22438" y="10605"/>
                  <a:pt x="22860" y="11590"/>
                </a:cubicBezTo>
                <a:cubicBezTo>
                  <a:pt x="23282" y="10605"/>
                  <a:pt x="24260" y="9914"/>
                  <a:pt x="25400" y="9914"/>
                </a:cubicBezTo>
                <a:lnTo>
                  <a:pt x="25400" y="0"/>
                </a:lnTo>
                <a:lnTo>
                  <a:pt x="0" y="0"/>
                </a:lnTo>
                <a:lnTo>
                  <a:pt x="0" y="9914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5E9DACE-D079-784B-977D-129D0FA05157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048B4A1-8FB0-C544-B206-5E6D87474E4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C04AFBF-C025-F24E-A614-3B3D93DEA2B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C797742-D8DE-214F-873A-B5DF6F96F20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9415CFD-4605-4C44-8E59-55B427BEF86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244F9F7-6BE6-0047-8069-3F897E1689C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7680862-6F3A-C147-8E57-A11266DD9EC0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E9A6A094-CCB3-5346-9289-4459110D5E4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7E16FCC4-89F3-A84B-BD4B-1D08DF8A0D11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78852C8-3E45-B84A-B083-B360E8DD0D1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B0453E8-50E4-BA4F-BE94-1CC5DB7CB90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CA86B32-CCC8-A746-8962-BE6C8E5043C8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5214090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9BC2C2EF-95A0-B148-ADD4-877B83D9ADA2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7305675" cy="6858000"/>
          </a:xfrm>
          <a:custGeom>
            <a:avLst/>
            <a:gdLst>
              <a:gd name="T0" fmla="*/ 2147483646 w 15203"/>
              <a:gd name="T1" fmla="*/ 2147483646 h 14300"/>
              <a:gd name="T2" fmla="*/ 2147483646 w 15203"/>
              <a:gd name="T3" fmla="*/ 2147483646 h 14300"/>
              <a:gd name="T4" fmla="*/ 2147483646 w 15203"/>
              <a:gd name="T5" fmla="*/ 2147483646 h 14300"/>
              <a:gd name="T6" fmla="*/ 2147483646 w 15203"/>
              <a:gd name="T7" fmla="*/ 2052956687 h 14300"/>
              <a:gd name="T8" fmla="*/ 2147483646 w 15203"/>
              <a:gd name="T9" fmla="*/ 1640111322 h 14300"/>
              <a:gd name="T10" fmla="*/ 2147483646 w 15203"/>
              <a:gd name="T11" fmla="*/ 1227036237 h 14300"/>
              <a:gd name="T12" fmla="*/ 2147483646 w 15203"/>
              <a:gd name="T13" fmla="*/ 814190872 h 14300"/>
              <a:gd name="T14" fmla="*/ 2147483646 w 15203"/>
              <a:gd name="T15" fmla="*/ 401115308 h 14300"/>
              <a:gd name="T16" fmla="*/ 2147483646 w 15203"/>
              <a:gd name="T17" fmla="*/ 0 h 14300"/>
              <a:gd name="T18" fmla="*/ 0 w 15203"/>
              <a:gd name="T19" fmla="*/ 0 h 14300"/>
              <a:gd name="T20" fmla="*/ 0 w 15203"/>
              <a:gd name="T21" fmla="*/ 752321641 h 14300"/>
              <a:gd name="T22" fmla="*/ 0 w 15203"/>
              <a:gd name="T23" fmla="*/ 2147483646 h 14300"/>
              <a:gd name="T24" fmla="*/ 2147483646 w 15203"/>
              <a:gd name="T25" fmla="*/ 2147483646 h 143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5203" h="14300">
                <a:moveTo>
                  <a:pt x="15203" y="14300"/>
                </a:moveTo>
                <a:cubicBezTo>
                  <a:pt x="15197" y="13500"/>
                  <a:pt x="14711" y="12814"/>
                  <a:pt x="14018" y="12518"/>
                </a:cubicBezTo>
                <a:cubicBezTo>
                  <a:pt x="14714" y="12219"/>
                  <a:pt x="15203" y="11528"/>
                  <a:pt x="15203" y="10722"/>
                </a:cubicBezTo>
                <a:cubicBezTo>
                  <a:pt x="15203" y="9916"/>
                  <a:pt x="14714" y="9225"/>
                  <a:pt x="14018" y="8926"/>
                </a:cubicBezTo>
                <a:cubicBezTo>
                  <a:pt x="14714" y="8628"/>
                  <a:pt x="15203" y="7937"/>
                  <a:pt x="15203" y="7131"/>
                </a:cubicBezTo>
                <a:cubicBezTo>
                  <a:pt x="15203" y="6325"/>
                  <a:pt x="14714" y="5634"/>
                  <a:pt x="14018" y="5335"/>
                </a:cubicBezTo>
                <a:cubicBezTo>
                  <a:pt x="14714" y="5037"/>
                  <a:pt x="15203" y="4345"/>
                  <a:pt x="15203" y="3540"/>
                </a:cubicBezTo>
                <a:cubicBezTo>
                  <a:pt x="15203" y="2734"/>
                  <a:pt x="14714" y="2042"/>
                  <a:pt x="14018" y="1744"/>
                </a:cubicBezTo>
                <a:cubicBezTo>
                  <a:pt x="14699" y="1452"/>
                  <a:pt x="15182" y="784"/>
                  <a:pt x="15202" y="0"/>
                </a:cubicBezTo>
                <a:lnTo>
                  <a:pt x="0" y="0"/>
                </a:lnTo>
                <a:lnTo>
                  <a:pt x="0" y="3271"/>
                </a:lnTo>
                <a:lnTo>
                  <a:pt x="0" y="14300"/>
                </a:lnTo>
                <a:lnTo>
                  <a:pt x="15203" y="1430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F445306D-A78A-9F4F-B1B3-EA2F86E77CEC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7012CC7-E778-C040-94E4-BB46389A27A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0D4A0DB-E445-3C46-B4D7-5C40BEFAA7A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A2E7C2-BB76-0F45-A122-9F427FDD051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3792347-C3C0-0842-A4A2-CCB4999BEF6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62C4EEF-EA4D-6B44-AEF9-DBD79CB70617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A4FE435-7B5D-664F-B403-0654E734D639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8751307D-9B57-284F-9717-428259C4838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5F043FC1-CD2D-054E-B2F3-1AC748A45F6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E15754D2-94A0-C145-9051-CAB5AB31C771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4553EEE-1D58-334E-A194-94B9F59CBA3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D691404-FA52-0640-B57A-57C45E8C7ED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338972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046DBEE-5EEA-E144-9BE0-61E37DC47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302EC-7F9B-CD4E-987A-B617735BAB2E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1609C4C-D7A8-A34A-90B1-C281BFE9B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6F7C551-6520-4341-A009-AD993B87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D04B3-9A60-014C-B5BF-7AE59B5410A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5597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642CCEBD-ED22-AD4E-88DA-F8370BFD4E97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9678988" cy="6858000"/>
          </a:xfrm>
          <a:custGeom>
            <a:avLst/>
            <a:gdLst>
              <a:gd name="T0" fmla="*/ 0 w 20142"/>
              <a:gd name="T1" fmla="*/ 0 h 14300"/>
              <a:gd name="T2" fmla="*/ 0 w 20142"/>
              <a:gd name="T3" fmla="*/ 2147483646 h 14300"/>
              <a:gd name="T4" fmla="*/ 2147483646 w 20142"/>
              <a:gd name="T5" fmla="*/ 2147483646 h 14300"/>
              <a:gd name="T6" fmla="*/ 2147483646 w 20142"/>
              <a:gd name="T7" fmla="*/ 2147483646 h 14300"/>
              <a:gd name="T8" fmla="*/ 2147483646 w 20142"/>
              <a:gd name="T9" fmla="*/ 2147483646 h 14300"/>
              <a:gd name="T10" fmla="*/ 2147483646 w 20142"/>
              <a:gd name="T11" fmla="*/ 2052956687 h 14300"/>
              <a:gd name="T12" fmla="*/ 2147483646 w 20142"/>
              <a:gd name="T13" fmla="*/ 1640111322 h 14300"/>
              <a:gd name="T14" fmla="*/ 2147483646 w 20142"/>
              <a:gd name="T15" fmla="*/ 1227036237 h 14300"/>
              <a:gd name="T16" fmla="*/ 2147483646 w 20142"/>
              <a:gd name="T17" fmla="*/ 814190872 h 14300"/>
              <a:gd name="T18" fmla="*/ 2147483646 w 20142"/>
              <a:gd name="T19" fmla="*/ 401115308 h 14300"/>
              <a:gd name="T20" fmla="*/ 2147483646 w 20142"/>
              <a:gd name="T21" fmla="*/ 0 h 14300"/>
              <a:gd name="T22" fmla="*/ 0 w 20142"/>
              <a:gd name="T23" fmla="*/ 0 h 143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0142" h="14300">
                <a:moveTo>
                  <a:pt x="0" y="0"/>
                </a:moveTo>
                <a:lnTo>
                  <a:pt x="0" y="14300"/>
                </a:lnTo>
                <a:cubicBezTo>
                  <a:pt x="6714" y="14300"/>
                  <a:pt x="13428" y="14300"/>
                  <a:pt x="20141" y="14300"/>
                </a:cubicBezTo>
                <a:cubicBezTo>
                  <a:pt x="20136" y="13500"/>
                  <a:pt x="19649" y="12814"/>
                  <a:pt x="18957" y="12518"/>
                </a:cubicBezTo>
                <a:cubicBezTo>
                  <a:pt x="19653" y="12219"/>
                  <a:pt x="20142" y="11528"/>
                  <a:pt x="20142" y="10722"/>
                </a:cubicBezTo>
                <a:cubicBezTo>
                  <a:pt x="20142" y="9916"/>
                  <a:pt x="19653" y="9225"/>
                  <a:pt x="18957" y="8926"/>
                </a:cubicBezTo>
                <a:cubicBezTo>
                  <a:pt x="19653" y="8628"/>
                  <a:pt x="20142" y="7937"/>
                  <a:pt x="20142" y="7131"/>
                </a:cubicBezTo>
                <a:cubicBezTo>
                  <a:pt x="20142" y="6325"/>
                  <a:pt x="19653" y="5634"/>
                  <a:pt x="18957" y="5335"/>
                </a:cubicBezTo>
                <a:cubicBezTo>
                  <a:pt x="19653" y="5037"/>
                  <a:pt x="20142" y="4345"/>
                  <a:pt x="20142" y="3540"/>
                </a:cubicBezTo>
                <a:cubicBezTo>
                  <a:pt x="20142" y="2734"/>
                  <a:pt x="19653" y="2042"/>
                  <a:pt x="18957" y="1744"/>
                </a:cubicBezTo>
                <a:cubicBezTo>
                  <a:pt x="19638" y="1452"/>
                  <a:pt x="20120" y="784"/>
                  <a:pt x="20141" y="0"/>
                </a:cubicBezTo>
                <a:cubicBezTo>
                  <a:pt x="13427" y="0"/>
                  <a:pt x="6714" y="0"/>
                  <a:pt x="0" y="0"/>
                </a:cubicBez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1BEDDB5D-53DC-2146-B6C3-9E490AA8F6AD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E5B86A0-7EA5-264E-97B0-F93A702A4D3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F275AE1-BF36-2649-9EEF-A10F993A33BA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799A68-9308-6546-A9B2-33EC0965AD7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7869CAF-4701-0D48-8B95-027A4CBAAF4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F2ABFB3-8148-DE4C-86C0-1779373F2046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EC043F3-F492-9B4C-97EA-E8FE7388F3E7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E7339A8D-04B4-5D48-A5C0-796463F2E8E2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6EF6C24-6D2C-0743-BCDE-35622E86CCDA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349B5E1D-8F23-AF49-8CA5-922471DDE1C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3DAE54C-0582-DC43-9A7E-4D3C38D4918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62A3F3D-8950-F242-8294-7C8FAAEF452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3189019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8B4EB25E-A024-5A44-A9BC-7F806707350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815513" cy="6858000"/>
          </a:xfrm>
          <a:custGeom>
            <a:avLst/>
            <a:gdLst>
              <a:gd name="T0" fmla="*/ 0 w 20470"/>
              <a:gd name="T1" fmla="*/ 2147483646 h 14293"/>
              <a:gd name="T2" fmla="*/ 1306865788 w 20470"/>
              <a:gd name="T3" fmla="*/ 2147483646 h 14293"/>
              <a:gd name="T4" fmla="*/ 1219956061 w 20470"/>
              <a:gd name="T5" fmla="*/ 2147483646 h 14293"/>
              <a:gd name="T6" fmla="*/ 1258122439 w 20470"/>
              <a:gd name="T7" fmla="*/ 2147483646 h 14293"/>
              <a:gd name="T8" fmla="*/ 1458842727 w 20470"/>
              <a:gd name="T9" fmla="*/ 2147483646 h 14293"/>
              <a:gd name="T10" fmla="*/ 1820277056 w 20470"/>
              <a:gd name="T11" fmla="*/ 2147483646 h 14293"/>
              <a:gd name="T12" fmla="*/ 2012030559 w 20470"/>
              <a:gd name="T13" fmla="*/ 2147483646 h 14293"/>
              <a:gd name="T14" fmla="*/ 2051117111 w 20470"/>
              <a:gd name="T15" fmla="*/ 2147483646 h 14293"/>
              <a:gd name="T16" fmla="*/ 1877067495 w 20470"/>
              <a:gd name="T17" fmla="*/ 2147483646 h 14293"/>
              <a:gd name="T18" fmla="*/ 1915234352 w 20470"/>
              <a:gd name="T19" fmla="*/ 2147483646 h 14293"/>
              <a:gd name="T20" fmla="*/ 2115954161 w 20470"/>
              <a:gd name="T21" fmla="*/ 2147483646 h 14293"/>
              <a:gd name="T22" fmla="*/ 2147483646 w 20470"/>
              <a:gd name="T23" fmla="*/ 2147483646 h 14293"/>
              <a:gd name="T24" fmla="*/ 2147483646 w 20470"/>
              <a:gd name="T25" fmla="*/ 2147483646 h 14293"/>
              <a:gd name="T26" fmla="*/ 2147483646 w 20470"/>
              <a:gd name="T27" fmla="*/ 2147483646 h 14293"/>
              <a:gd name="T28" fmla="*/ 2147483646 w 20470"/>
              <a:gd name="T29" fmla="*/ 1795967359 h 14293"/>
              <a:gd name="T30" fmla="*/ 2147483646 w 20470"/>
              <a:gd name="T31" fmla="*/ 1594752977 h 14293"/>
              <a:gd name="T32" fmla="*/ 2147483646 w 20470"/>
              <a:gd name="T33" fmla="*/ 1556766000 h 14293"/>
              <a:gd name="T34" fmla="*/ 2147483646 w 20470"/>
              <a:gd name="T35" fmla="*/ 1734037599 h 14293"/>
              <a:gd name="T36" fmla="*/ 2147483646 w 20470"/>
              <a:gd name="T37" fmla="*/ 1693748468 h 14293"/>
              <a:gd name="T38" fmla="*/ 2147483646 w 20470"/>
              <a:gd name="T39" fmla="*/ 1496447460 h 14293"/>
              <a:gd name="T40" fmla="*/ 2147483646 w 20470"/>
              <a:gd name="T41" fmla="*/ 1139141965 h 14293"/>
              <a:gd name="T42" fmla="*/ 2147483646 w 20470"/>
              <a:gd name="T43" fmla="*/ 938157415 h 14293"/>
              <a:gd name="T44" fmla="*/ 2147483646 w 20470"/>
              <a:gd name="T45" fmla="*/ 900170918 h 14293"/>
              <a:gd name="T46" fmla="*/ 2147483646 w 20470"/>
              <a:gd name="T47" fmla="*/ 1076521271 h 14293"/>
              <a:gd name="T48" fmla="*/ 2147483646 w 20470"/>
              <a:gd name="T49" fmla="*/ 1035771998 h 14293"/>
              <a:gd name="T50" fmla="*/ 2147483646 w 20470"/>
              <a:gd name="T51" fmla="*/ 838470989 h 14293"/>
              <a:gd name="T52" fmla="*/ 2147483646 w 20470"/>
              <a:gd name="T53" fmla="*/ 481165494 h 14293"/>
              <a:gd name="T54" fmla="*/ 2147483646 w 20470"/>
              <a:gd name="T55" fmla="*/ 280180944 h 14293"/>
              <a:gd name="T56" fmla="*/ 2147483646 w 20470"/>
              <a:gd name="T57" fmla="*/ 241964135 h 14293"/>
              <a:gd name="T58" fmla="*/ 2147483646 w 20470"/>
              <a:gd name="T59" fmla="*/ 418544800 h 14293"/>
              <a:gd name="T60" fmla="*/ 2147483646 w 20470"/>
              <a:gd name="T61" fmla="*/ 377334904 h 14293"/>
              <a:gd name="T62" fmla="*/ 2147483646 w 20470"/>
              <a:gd name="T63" fmla="*/ 180264207 h 14293"/>
              <a:gd name="T64" fmla="*/ 2147483646 w 20470"/>
              <a:gd name="T65" fmla="*/ 0 h 14293"/>
              <a:gd name="T66" fmla="*/ 0 w 20470"/>
              <a:gd name="T67" fmla="*/ 0 h 14293"/>
              <a:gd name="T68" fmla="*/ 0 w 20470"/>
              <a:gd name="T69" fmla="*/ 2147483646 h 1429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0470" h="14293">
                <a:moveTo>
                  <a:pt x="0" y="14293"/>
                </a:moveTo>
                <a:lnTo>
                  <a:pt x="5684" y="14293"/>
                </a:lnTo>
                <a:cubicBezTo>
                  <a:pt x="5495" y="13905"/>
                  <a:pt x="5306" y="13517"/>
                  <a:pt x="5306" y="13517"/>
                </a:cubicBezTo>
                <a:cubicBezTo>
                  <a:pt x="5306" y="13517"/>
                  <a:pt x="5077" y="13038"/>
                  <a:pt x="5472" y="12643"/>
                </a:cubicBezTo>
                <a:cubicBezTo>
                  <a:pt x="5708" y="12407"/>
                  <a:pt x="6053" y="12349"/>
                  <a:pt x="6345" y="12478"/>
                </a:cubicBezTo>
                <a:cubicBezTo>
                  <a:pt x="6357" y="12483"/>
                  <a:pt x="7917" y="13245"/>
                  <a:pt x="7917" y="13245"/>
                </a:cubicBezTo>
                <a:cubicBezTo>
                  <a:pt x="7917" y="13245"/>
                  <a:pt x="8353" y="13466"/>
                  <a:pt x="8751" y="13067"/>
                </a:cubicBezTo>
                <a:cubicBezTo>
                  <a:pt x="8982" y="12837"/>
                  <a:pt x="9042" y="12503"/>
                  <a:pt x="8921" y="12211"/>
                </a:cubicBezTo>
                <a:cubicBezTo>
                  <a:pt x="8913" y="12193"/>
                  <a:pt x="8164" y="10659"/>
                  <a:pt x="8164" y="10659"/>
                </a:cubicBezTo>
                <a:cubicBezTo>
                  <a:pt x="8164" y="10659"/>
                  <a:pt x="7935" y="10180"/>
                  <a:pt x="8330" y="9785"/>
                </a:cubicBezTo>
                <a:cubicBezTo>
                  <a:pt x="8566" y="9549"/>
                  <a:pt x="8912" y="9491"/>
                  <a:pt x="9203" y="9620"/>
                </a:cubicBezTo>
                <a:cubicBezTo>
                  <a:pt x="9215" y="9625"/>
                  <a:pt x="10775" y="10387"/>
                  <a:pt x="10775" y="10387"/>
                </a:cubicBezTo>
                <a:cubicBezTo>
                  <a:pt x="10775" y="10387"/>
                  <a:pt x="11211" y="10608"/>
                  <a:pt x="11609" y="10209"/>
                </a:cubicBezTo>
                <a:cubicBezTo>
                  <a:pt x="11840" y="9979"/>
                  <a:pt x="11901" y="9645"/>
                  <a:pt x="11780" y="9353"/>
                </a:cubicBezTo>
                <a:cubicBezTo>
                  <a:pt x="11771" y="9335"/>
                  <a:pt x="11022" y="7801"/>
                  <a:pt x="11022" y="7801"/>
                </a:cubicBezTo>
                <a:cubicBezTo>
                  <a:pt x="11022" y="7801"/>
                  <a:pt x="10793" y="7322"/>
                  <a:pt x="11188" y="6927"/>
                </a:cubicBezTo>
                <a:cubicBezTo>
                  <a:pt x="11425" y="6691"/>
                  <a:pt x="11770" y="6633"/>
                  <a:pt x="12061" y="6762"/>
                </a:cubicBezTo>
                <a:cubicBezTo>
                  <a:pt x="12074" y="6767"/>
                  <a:pt x="13631" y="7532"/>
                  <a:pt x="13631" y="7532"/>
                </a:cubicBezTo>
                <a:cubicBezTo>
                  <a:pt x="13631" y="7532"/>
                  <a:pt x="14095" y="7723"/>
                  <a:pt x="14462" y="7357"/>
                </a:cubicBezTo>
                <a:cubicBezTo>
                  <a:pt x="14692" y="7127"/>
                  <a:pt x="14753" y="6793"/>
                  <a:pt x="14632" y="6500"/>
                </a:cubicBezTo>
                <a:cubicBezTo>
                  <a:pt x="14623" y="6483"/>
                  <a:pt x="13875" y="4948"/>
                  <a:pt x="13875" y="4948"/>
                </a:cubicBezTo>
                <a:cubicBezTo>
                  <a:pt x="13875" y="4948"/>
                  <a:pt x="13646" y="4470"/>
                  <a:pt x="14040" y="4075"/>
                </a:cubicBezTo>
                <a:cubicBezTo>
                  <a:pt x="14277" y="3838"/>
                  <a:pt x="14622" y="3781"/>
                  <a:pt x="14913" y="3910"/>
                </a:cubicBezTo>
                <a:cubicBezTo>
                  <a:pt x="14926" y="3915"/>
                  <a:pt x="16486" y="4676"/>
                  <a:pt x="16486" y="4676"/>
                </a:cubicBezTo>
                <a:cubicBezTo>
                  <a:pt x="16486" y="4676"/>
                  <a:pt x="16921" y="4897"/>
                  <a:pt x="17320" y="4499"/>
                </a:cubicBezTo>
                <a:cubicBezTo>
                  <a:pt x="17550" y="4268"/>
                  <a:pt x="17611" y="3935"/>
                  <a:pt x="17490" y="3642"/>
                </a:cubicBezTo>
                <a:cubicBezTo>
                  <a:pt x="17481" y="3624"/>
                  <a:pt x="16733" y="2090"/>
                  <a:pt x="16733" y="2090"/>
                </a:cubicBezTo>
                <a:cubicBezTo>
                  <a:pt x="16733" y="2090"/>
                  <a:pt x="16504" y="1611"/>
                  <a:pt x="16899" y="1217"/>
                </a:cubicBezTo>
                <a:cubicBezTo>
                  <a:pt x="17135" y="980"/>
                  <a:pt x="17480" y="922"/>
                  <a:pt x="17772" y="1051"/>
                </a:cubicBezTo>
                <a:cubicBezTo>
                  <a:pt x="17784" y="1056"/>
                  <a:pt x="19345" y="1818"/>
                  <a:pt x="19345" y="1818"/>
                </a:cubicBezTo>
                <a:cubicBezTo>
                  <a:pt x="19345" y="1818"/>
                  <a:pt x="19807" y="2012"/>
                  <a:pt x="20179" y="1639"/>
                </a:cubicBezTo>
                <a:cubicBezTo>
                  <a:pt x="20409" y="1409"/>
                  <a:pt x="20470" y="1075"/>
                  <a:pt x="20349" y="783"/>
                </a:cubicBezTo>
                <a:cubicBezTo>
                  <a:pt x="20345" y="774"/>
                  <a:pt x="20156" y="386"/>
                  <a:pt x="19967" y="0"/>
                </a:cubicBez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BAE0904B-694F-594C-8119-18780BFB8DC0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527E955-A402-E24C-A949-10A6F8F983A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38233CA-2FE3-794A-9312-A2F265B751C8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10B714-8394-C04B-AD8E-67BEE2B551A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34876CC-3F52-FD45-B9AA-0D625F6D8E2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A42CFDA-8C01-3C4B-AFBA-11F3E933F7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C5AD9BE-4760-924D-8B4F-0E1D41DC21BE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1A970450-A5E5-4544-A4A9-CD092D1E591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DF65422-315B-AC4A-8CA5-E1B89691FB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275FE0CF-7DCF-4349-B17A-02AD58EBEA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77BF2C4-3C4D-754E-AF85-1D4C73A12C8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3B24D71-DCA5-2C43-8BAF-39F30EDCE2A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808427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4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8">
            <a:extLst>
              <a:ext uri="{FF2B5EF4-FFF2-40B4-BE49-F238E27FC236}">
                <a16:creationId xmlns:a16="http://schemas.microsoft.com/office/drawing/2014/main" id="{3B937CF1-0D70-884D-ADEA-D1339C2111C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2147483646 h 14293"/>
              <a:gd name="T2" fmla="*/ 2147483646 w 25400"/>
              <a:gd name="T3" fmla="*/ 2147483646 h 14293"/>
              <a:gd name="T4" fmla="*/ 2147483646 w 25400"/>
              <a:gd name="T5" fmla="*/ 2147483646 h 14293"/>
              <a:gd name="T6" fmla="*/ 2147483646 w 25400"/>
              <a:gd name="T7" fmla="*/ 2147483646 h 14293"/>
              <a:gd name="T8" fmla="*/ 2147483646 w 25400"/>
              <a:gd name="T9" fmla="*/ 2147483646 h 14293"/>
              <a:gd name="T10" fmla="*/ 2147483646 w 25400"/>
              <a:gd name="T11" fmla="*/ 2147483646 h 14293"/>
              <a:gd name="T12" fmla="*/ 2147483646 w 25400"/>
              <a:gd name="T13" fmla="*/ 2147483646 h 14293"/>
              <a:gd name="T14" fmla="*/ 2147483646 w 25400"/>
              <a:gd name="T15" fmla="*/ 2147483646 h 14293"/>
              <a:gd name="T16" fmla="*/ 2147483646 w 25400"/>
              <a:gd name="T17" fmla="*/ 2147483646 h 14293"/>
              <a:gd name="T18" fmla="*/ 2147483646 w 25400"/>
              <a:gd name="T19" fmla="*/ 2147483646 h 14293"/>
              <a:gd name="T20" fmla="*/ 2147483646 w 25400"/>
              <a:gd name="T21" fmla="*/ 2147483646 h 14293"/>
              <a:gd name="T22" fmla="*/ 2147483646 w 25400"/>
              <a:gd name="T23" fmla="*/ 2147483646 h 14293"/>
              <a:gd name="T24" fmla="*/ 2147483646 w 25400"/>
              <a:gd name="T25" fmla="*/ 2147483646 h 14293"/>
              <a:gd name="T26" fmla="*/ 2147483646 w 25400"/>
              <a:gd name="T27" fmla="*/ 2147483646 h 14293"/>
              <a:gd name="T28" fmla="*/ 2147483646 w 25400"/>
              <a:gd name="T29" fmla="*/ 1795967359 h 14293"/>
              <a:gd name="T30" fmla="*/ 2147483646 w 25400"/>
              <a:gd name="T31" fmla="*/ 1594752977 h 14293"/>
              <a:gd name="T32" fmla="*/ 2147483646 w 25400"/>
              <a:gd name="T33" fmla="*/ 1556766000 h 14293"/>
              <a:gd name="T34" fmla="*/ 2147483646 w 25400"/>
              <a:gd name="T35" fmla="*/ 1734037599 h 14293"/>
              <a:gd name="T36" fmla="*/ 2147483646 w 25400"/>
              <a:gd name="T37" fmla="*/ 1693748468 h 14293"/>
              <a:gd name="T38" fmla="*/ 2147483646 w 25400"/>
              <a:gd name="T39" fmla="*/ 1496447460 h 14293"/>
              <a:gd name="T40" fmla="*/ 2147483646 w 25400"/>
              <a:gd name="T41" fmla="*/ 1139141965 h 14293"/>
              <a:gd name="T42" fmla="*/ 2147483646 w 25400"/>
              <a:gd name="T43" fmla="*/ 938157415 h 14293"/>
              <a:gd name="T44" fmla="*/ 2147483646 w 25400"/>
              <a:gd name="T45" fmla="*/ 900170918 h 14293"/>
              <a:gd name="T46" fmla="*/ 2147483646 w 25400"/>
              <a:gd name="T47" fmla="*/ 1076521271 h 14293"/>
              <a:gd name="T48" fmla="*/ 2147483646 w 25400"/>
              <a:gd name="T49" fmla="*/ 1035771998 h 14293"/>
              <a:gd name="T50" fmla="*/ 2147483646 w 25400"/>
              <a:gd name="T51" fmla="*/ 838470989 h 14293"/>
              <a:gd name="T52" fmla="*/ 2147483646 w 25400"/>
              <a:gd name="T53" fmla="*/ 481165494 h 14293"/>
              <a:gd name="T54" fmla="*/ 2147483646 w 25400"/>
              <a:gd name="T55" fmla="*/ 280180944 h 14293"/>
              <a:gd name="T56" fmla="*/ 2147483646 w 25400"/>
              <a:gd name="T57" fmla="*/ 241964135 h 14293"/>
              <a:gd name="T58" fmla="*/ 2147483646 w 25400"/>
              <a:gd name="T59" fmla="*/ 418544800 h 14293"/>
              <a:gd name="T60" fmla="*/ 2147483646 w 25400"/>
              <a:gd name="T61" fmla="*/ 422919276 h 14293"/>
              <a:gd name="T62" fmla="*/ 2147483646 w 25400"/>
              <a:gd name="T63" fmla="*/ 0 h 14293"/>
              <a:gd name="T64" fmla="*/ 0 w 25400"/>
              <a:gd name="T65" fmla="*/ 0 h 14293"/>
              <a:gd name="T66" fmla="*/ 0 w 25400"/>
              <a:gd name="T67" fmla="*/ 2147483646 h 1429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5400" h="14293">
                <a:moveTo>
                  <a:pt x="0" y="14293"/>
                </a:moveTo>
                <a:lnTo>
                  <a:pt x="11682" y="14293"/>
                </a:lnTo>
                <a:cubicBezTo>
                  <a:pt x="11492" y="13905"/>
                  <a:pt x="11303" y="13517"/>
                  <a:pt x="11303" y="13517"/>
                </a:cubicBezTo>
                <a:cubicBezTo>
                  <a:pt x="11303" y="13517"/>
                  <a:pt x="11074" y="13038"/>
                  <a:pt x="11469" y="12643"/>
                </a:cubicBezTo>
                <a:cubicBezTo>
                  <a:pt x="11705" y="12407"/>
                  <a:pt x="12051" y="12349"/>
                  <a:pt x="12342" y="12478"/>
                </a:cubicBezTo>
                <a:cubicBezTo>
                  <a:pt x="12354" y="12483"/>
                  <a:pt x="13914" y="13245"/>
                  <a:pt x="13914" y="13245"/>
                </a:cubicBezTo>
                <a:cubicBezTo>
                  <a:pt x="13914" y="13245"/>
                  <a:pt x="14350" y="13466"/>
                  <a:pt x="14748" y="13067"/>
                </a:cubicBezTo>
                <a:cubicBezTo>
                  <a:pt x="14979" y="12837"/>
                  <a:pt x="15040" y="12503"/>
                  <a:pt x="14919" y="12211"/>
                </a:cubicBezTo>
                <a:cubicBezTo>
                  <a:pt x="14910" y="12193"/>
                  <a:pt x="14161" y="10659"/>
                  <a:pt x="14161" y="10659"/>
                </a:cubicBezTo>
                <a:cubicBezTo>
                  <a:pt x="14161" y="10659"/>
                  <a:pt x="13932" y="10180"/>
                  <a:pt x="14327" y="9785"/>
                </a:cubicBezTo>
                <a:cubicBezTo>
                  <a:pt x="14564" y="9549"/>
                  <a:pt x="14909" y="9491"/>
                  <a:pt x="15200" y="9620"/>
                </a:cubicBezTo>
                <a:cubicBezTo>
                  <a:pt x="15213" y="9625"/>
                  <a:pt x="16773" y="10387"/>
                  <a:pt x="16773" y="10387"/>
                </a:cubicBezTo>
                <a:cubicBezTo>
                  <a:pt x="16773" y="10387"/>
                  <a:pt x="17208" y="10608"/>
                  <a:pt x="17607" y="10209"/>
                </a:cubicBezTo>
                <a:cubicBezTo>
                  <a:pt x="17837" y="9979"/>
                  <a:pt x="17898" y="9645"/>
                  <a:pt x="17777" y="9353"/>
                </a:cubicBezTo>
                <a:cubicBezTo>
                  <a:pt x="17768" y="9335"/>
                  <a:pt x="17020" y="7801"/>
                  <a:pt x="17020" y="7801"/>
                </a:cubicBezTo>
                <a:cubicBezTo>
                  <a:pt x="17020" y="7801"/>
                  <a:pt x="16791" y="7322"/>
                  <a:pt x="17185" y="6927"/>
                </a:cubicBezTo>
                <a:cubicBezTo>
                  <a:pt x="17422" y="6691"/>
                  <a:pt x="17767" y="6633"/>
                  <a:pt x="18058" y="6762"/>
                </a:cubicBezTo>
                <a:cubicBezTo>
                  <a:pt x="18071" y="6767"/>
                  <a:pt x="19628" y="7532"/>
                  <a:pt x="19628" y="7532"/>
                </a:cubicBezTo>
                <a:cubicBezTo>
                  <a:pt x="19628" y="7532"/>
                  <a:pt x="20093" y="7723"/>
                  <a:pt x="20459" y="7357"/>
                </a:cubicBezTo>
                <a:cubicBezTo>
                  <a:pt x="20689" y="7127"/>
                  <a:pt x="20750" y="6793"/>
                  <a:pt x="20629" y="6500"/>
                </a:cubicBezTo>
                <a:cubicBezTo>
                  <a:pt x="20620" y="6483"/>
                  <a:pt x="19872" y="4948"/>
                  <a:pt x="19872" y="4948"/>
                </a:cubicBezTo>
                <a:cubicBezTo>
                  <a:pt x="19872" y="4948"/>
                  <a:pt x="19643" y="4470"/>
                  <a:pt x="20038" y="4075"/>
                </a:cubicBezTo>
                <a:cubicBezTo>
                  <a:pt x="20274" y="3838"/>
                  <a:pt x="20619" y="3781"/>
                  <a:pt x="20911" y="3910"/>
                </a:cubicBezTo>
                <a:cubicBezTo>
                  <a:pt x="20923" y="3915"/>
                  <a:pt x="22483" y="4676"/>
                  <a:pt x="22483" y="4676"/>
                </a:cubicBezTo>
                <a:cubicBezTo>
                  <a:pt x="22483" y="4676"/>
                  <a:pt x="22919" y="4897"/>
                  <a:pt x="23317" y="4499"/>
                </a:cubicBezTo>
                <a:cubicBezTo>
                  <a:pt x="23547" y="4268"/>
                  <a:pt x="23608" y="3935"/>
                  <a:pt x="23487" y="3642"/>
                </a:cubicBezTo>
                <a:cubicBezTo>
                  <a:pt x="23479" y="3624"/>
                  <a:pt x="22730" y="2090"/>
                  <a:pt x="22730" y="2090"/>
                </a:cubicBezTo>
                <a:cubicBezTo>
                  <a:pt x="22730" y="2090"/>
                  <a:pt x="22501" y="1611"/>
                  <a:pt x="22896" y="1217"/>
                </a:cubicBezTo>
                <a:cubicBezTo>
                  <a:pt x="23132" y="980"/>
                  <a:pt x="23478" y="922"/>
                  <a:pt x="23769" y="1051"/>
                </a:cubicBezTo>
                <a:cubicBezTo>
                  <a:pt x="23781" y="1056"/>
                  <a:pt x="25342" y="1818"/>
                  <a:pt x="25342" y="1818"/>
                </a:cubicBezTo>
                <a:cubicBezTo>
                  <a:pt x="25342" y="1818"/>
                  <a:pt x="25363" y="1827"/>
                  <a:pt x="25400" y="1837"/>
                </a:cubicBezTo>
                <a:lnTo>
                  <a:pt x="25400" y="0"/>
                </a:lnTo>
                <a:lnTo>
                  <a:pt x="0" y="0"/>
                </a:lnTo>
                <a:lnTo>
                  <a:pt x="0" y="14293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57D58742-6E03-3741-A17D-7EB80FEF3CA8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71CBB69-7208-1641-9E7A-DEA53312F35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42D300-3E0B-FC4D-9A9F-905553935573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8A5AA09-75D6-994C-AFB8-CE4C6803BD47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F98BE5-330E-5E4D-9D72-B963FA175C3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411A488-8227-0542-94AE-3D862D837A91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3BC5269-840F-454A-9F80-5443CD54ABC4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EC10EDD8-6D5D-C348-8631-BAB41ADC5D1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D9AE35EB-EBDF-AB4D-BC8A-FBC39D4306C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88EF616-1268-D94B-A116-0EE2212A9EF3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471DC9C3-D618-9B45-9E2E-B0013540349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8E008822-F9FB-8647-B4B5-EF8F03E9F5E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156868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A68C2C5E-4F5C-074E-94F5-2699202612E3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-17463" y="-17463"/>
            <a:ext cx="9726613" cy="6875463"/>
          </a:xfrm>
          <a:custGeom>
            <a:avLst/>
            <a:gdLst>
              <a:gd name="T0" fmla="*/ 6240358 w 20233"/>
              <a:gd name="T1" fmla="*/ 3005491 h 14300"/>
              <a:gd name="T2" fmla="*/ 6240358 w 20233"/>
              <a:gd name="T3" fmla="*/ 2147483646 h 14300"/>
              <a:gd name="T4" fmla="*/ 1735565616 w 20233"/>
              <a:gd name="T5" fmla="*/ 2147483646 h 14300"/>
              <a:gd name="T6" fmla="*/ 1734641172 w 20233"/>
              <a:gd name="T7" fmla="*/ 2147483646 h 14300"/>
              <a:gd name="T8" fmla="*/ 2147483646 w 20233"/>
              <a:gd name="T9" fmla="*/ 2147483646 h 14300"/>
              <a:gd name="T10" fmla="*/ 2147483646 w 20233"/>
              <a:gd name="T11" fmla="*/ 2147483646 h 14300"/>
              <a:gd name="T12" fmla="*/ 2147483646 w 20233"/>
              <a:gd name="T13" fmla="*/ 2147483646 h 14300"/>
              <a:gd name="T14" fmla="*/ 2147483646 w 20233"/>
              <a:gd name="T15" fmla="*/ 2100345285 h 14300"/>
              <a:gd name="T16" fmla="*/ 2147483646 w 20233"/>
              <a:gd name="T17" fmla="*/ 2101501132 h 14300"/>
              <a:gd name="T18" fmla="*/ 2147483646 w 20233"/>
              <a:gd name="T19" fmla="*/ 1680044867 h 14300"/>
              <a:gd name="T20" fmla="*/ 2147483646 w 20233"/>
              <a:gd name="T21" fmla="*/ 1681200714 h 14300"/>
              <a:gd name="T22" fmla="*/ 2147483646 w 20233"/>
              <a:gd name="T23" fmla="*/ 1259975713 h 14300"/>
              <a:gd name="T24" fmla="*/ 2147483646 w 20233"/>
              <a:gd name="T25" fmla="*/ 1261132041 h 14300"/>
              <a:gd name="T26" fmla="*/ 2147483646 w 20233"/>
              <a:gd name="T27" fmla="*/ 839675775 h 14300"/>
              <a:gd name="T28" fmla="*/ 2147483646 w 20233"/>
              <a:gd name="T29" fmla="*/ 840831622 h 14300"/>
              <a:gd name="T30" fmla="*/ 2147483646 w 20233"/>
              <a:gd name="T31" fmla="*/ 419606622 h 14300"/>
              <a:gd name="T32" fmla="*/ 2147483646 w 20233"/>
              <a:gd name="T33" fmla="*/ 420762469 h 14300"/>
              <a:gd name="T34" fmla="*/ 2147483646 w 20233"/>
              <a:gd name="T35" fmla="*/ 0 h 14300"/>
              <a:gd name="T36" fmla="*/ 6240358 w 20233"/>
              <a:gd name="T37" fmla="*/ 3005491 h 1430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233" h="14300">
                <a:moveTo>
                  <a:pt x="27" y="13"/>
                </a:moveTo>
                <a:cubicBezTo>
                  <a:pt x="-68" y="4714"/>
                  <a:pt x="122" y="9599"/>
                  <a:pt x="27" y="14300"/>
                </a:cubicBezTo>
                <a:lnTo>
                  <a:pt x="7509" y="14300"/>
                </a:lnTo>
                <a:cubicBezTo>
                  <a:pt x="7508" y="13732"/>
                  <a:pt x="7506" y="13163"/>
                  <a:pt x="7505" y="12595"/>
                </a:cubicBezTo>
                <a:lnTo>
                  <a:pt x="9327" y="12600"/>
                </a:lnTo>
                <a:cubicBezTo>
                  <a:pt x="9325" y="11992"/>
                  <a:pt x="9324" y="11385"/>
                  <a:pt x="9322" y="10777"/>
                </a:cubicBezTo>
                <a:lnTo>
                  <a:pt x="11145" y="10782"/>
                </a:lnTo>
                <a:cubicBezTo>
                  <a:pt x="11143" y="10216"/>
                  <a:pt x="11142" y="9651"/>
                  <a:pt x="11140" y="9085"/>
                </a:cubicBezTo>
                <a:lnTo>
                  <a:pt x="12962" y="9090"/>
                </a:lnTo>
                <a:cubicBezTo>
                  <a:pt x="12960" y="8482"/>
                  <a:pt x="12959" y="7875"/>
                  <a:pt x="12957" y="7267"/>
                </a:cubicBezTo>
                <a:lnTo>
                  <a:pt x="14780" y="7272"/>
                </a:lnTo>
                <a:cubicBezTo>
                  <a:pt x="14778" y="6665"/>
                  <a:pt x="14777" y="6057"/>
                  <a:pt x="14775" y="5450"/>
                </a:cubicBezTo>
                <a:lnTo>
                  <a:pt x="16598" y="5455"/>
                </a:lnTo>
                <a:cubicBezTo>
                  <a:pt x="16596" y="4847"/>
                  <a:pt x="16595" y="4240"/>
                  <a:pt x="16593" y="3632"/>
                </a:cubicBezTo>
                <a:lnTo>
                  <a:pt x="18415" y="3637"/>
                </a:lnTo>
                <a:cubicBezTo>
                  <a:pt x="18413" y="3030"/>
                  <a:pt x="18412" y="2422"/>
                  <a:pt x="18410" y="1815"/>
                </a:cubicBezTo>
                <a:lnTo>
                  <a:pt x="20233" y="1820"/>
                </a:lnTo>
                <a:cubicBezTo>
                  <a:pt x="20231" y="1213"/>
                  <a:pt x="20230" y="607"/>
                  <a:pt x="20228" y="0"/>
                </a:cubicBezTo>
                <a:lnTo>
                  <a:pt x="27" y="13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2E918224-DD1A-7143-B564-5525F5FEB8A9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C41FDFA-A5EF-2140-A229-83610A9989B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4AFDC52-54A7-0E47-BFCE-83FE02377D8C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B06680-1308-6C4A-942B-5C1C97475CBE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A6118E1-35CA-564D-B964-BF0183453A80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0FB47ADB-3197-2745-A325-5FCCE63E24B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CB929E4-832B-8444-8B9D-DC655CE980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5CC2C745-060E-D54A-9AF3-6FE8519CE1A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1DD69303-1BFB-0F4E-A915-A463959A32E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21F08AE5-101F-4A4E-A338-D6D7B0A5E3E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FD9D26C4-A6E9-2E4B-B8C7-14D49A5B8B4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D169C39-9099-EF4A-8AD3-FB43F32B5DD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1117666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5 B">
    <p:bg>
      <p:bgPr>
        <a:solidFill>
          <a:srgbClr val="FFC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EE9488F9-8139-A744-963D-CB6DD0AEF275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3588" cy="6858000"/>
          </a:xfrm>
          <a:custGeom>
            <a:avLst/>
            <a:gdLst>
              <a:gd name="T0" fmla="*/ 0 w 25400"/>
              <a:gd name="T1" fmla="*/ 0 h 14300"/>
              <a:gd name="T2" fmla="*/ 0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147483646 h 14300"/>
              <a:gd name="T12" fmla="*/ 2147483646 w 25400"/>
              <a:gd name="T13" fmla="*/ 2147483646 h 14300"/>
              <a:gd name="T14" fmla="*/ 2147483646 w 25400"/>
              <a:gd name="T15" fmla="*/ 2089526133 h 14300"/>
              <a:gd name="T16" fmla="*/ 2147483646 w 25400"/>
              <a:gd name="T17" fmla="*/ 2090676167 h 14300"/>
              <a:gd name="T18" fmla="*/ 2147483646 w 25400"/>
              <a:gd name="T19" fmla="*/ 1671390996 h 14300"/>
              <a:gd name="T20" fmla="*/ 2147483646 w 25400"/>
              <a:gd name="T21" fmla="*/ 1672541030 h 14300"/>
              <a:gd name="T22" fmla="*/ 2147483646 w 25400"/>
              <a:gd name="T23" fmla="*/ 1253485577 h 14300"/>
              <a:gd name="T24" fmla="*/ 2147483646 w 25400"/>
              <a:gd name="T25" fmla="*/ 1254635611 h 14300"/>
              <a:gd name="T26" fmla="*/ 2147483646 w 25400"/>
              <a:gd name="T27" fmla="*/ 835350440 h 14300"/>
              <a:gd name="T28" fmla="*/ 2147483646 w 25400"/>
              <a:gd name="T29" fmla="*/ 836500474 h 14300"/>
              <a:gd name="T30" fmla="*/ 2147483646 w 25400"/>
              <a:gd name="T31" fmla="*/ 0 h 14300"/>
              <a:gd name="T32" fmla="*/ 0 w 25400"/>
              <a:gd name="T33" fmla="*/ 0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400" h="14300">
                <a:moveTo>
                  <a:pt x="0" y="0"/>
                </a:moveTo>
                <a:lnTo>
                  <a:pt x="0" y="14300"/>
                </a:lnTo>
                <a:lnTo>
                  <a:pt x="14503" y="14300"/>
                </a:lnTo>
                <a:lnTo>
                  <a:pt x="14498" y="12595"/>
                </a:lnTo>
                <a:lnTo>
                  <a:pt x="16321" y="12600"/>
                </a:lnTo>
                <a:lnTo>
                  <a:pt x="16316" y="10777"/>
                </a:lnTo>
                <a:lnTo>
                  <a:pt x="18138" y="10782"/>
                </a:lnTo>
                <a:lnTo>
                  <a:pt x="18133" y="9085"/>
                </a:lnTo>
                <a:lnTo>
                  <a:pt x="19956" y="9090"/>
                </a:lnTo>
                <a:lnTo>
                  <a:pt x="19951" y="7267"/>
                </a:lnTo>
                <a:lnTo>
                  <a:pt x="21773" y="7272"/>
                </a:lnTo>
                <a:lnTo>
                  <a:pt x="21768" y="5450"/>
                </a:lnTo>
                <a:lnTo>
                  <a:pt x="23591" y="5455"/>
                </a:lnTo>
                <a:lnTo>
                  <a:pt x="23586" y="3632"/>
                </a:lnTo>
                <a:lnTo>
                  <a:pt x="25400" y="3637"/>
                </a:lnTo>
                <a:lnTo>
                  <a:pt x="25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9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i-FI"/>
          </a:p>
        </p:txBody>
      </p:sp>
      <p:grpSp>
        <p:nvGrpSpPr>
          <p:cNvPr id="5" name="Ryhmä 14">
            <a:extLst>
              <a:ext uri="{FF2B5EF4-FFF2-40B4-BE49-F238E27FC236}">
                <a16:creationId xmlns:a16="http://schemas.microsoft.com/office/drawing/2014/main" id="{039DBE22-4E66-AC41-BEE3-B6F231E7540E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D1CDF8F-4CFB-224E-B1F0-37C2D041418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9235B8C5-0D59-D14B-B31F-3BB47CBB004D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60D637B-6909-C646-B8EF-46902451176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AECA385-29B5-A84E-A7A2-BCBE670AF7F8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2904FE1-EB33-9644-A1DD-1CCE77E608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16EFCBC-1DD3-E144-8861-D2E6198B1036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A53B5448-BC6F-AE40-BEA1-FBB7FAFB973F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5D6347D4-136C-974C-A226-77A75391DC08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E0AFB0C-F487-0E43-AFA9-DF8A78FDB0B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7CF21C90-8EEF-6A4A-96F2-49385E0756F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1FAF4DEF-9CF4-AB4A-93A9-4CDF2AC7003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631681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817D0-B588-4F95-9165-02FC5ADD3EF5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017866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nega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171139A-5B55-415F-BBCC-14C123DA281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38200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spåra">
    <p:bg>
      <p:bgPr>
        <a:solidFill>
          <a:srgbClr val="009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B264DF0-FE1B-4EE6-9F30-EC00D276FD2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900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kupari">
    <p:bg>
      <p:bgPr>
        <a:solidFill>
          <a:srgbClr val="00D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6D39FF-00FD-4743-B927-DD9E96DCE63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10027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 vaakuna">
    <p:bg>
      <p:bgPr>
        <a:solidFill>
          <a:srgbClr val="0001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1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CA14444-0B09-48CB-B7DD-FCE1A434F95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6432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theme" Target="../theme/theme6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71.xml"/><Relationship Id="rId26" Type="http://schemas.openxmlformats.org/officeDocument/2006/relationships/slideLayout" Target="../slideLayouts/slideLayout179.xml"/><Relationship Id="rId39" Type="http://schemas.openxmlformats.org/officeDocument/2006/relationships/theme" Target="../theme/theme8.xml"/><Relationship Id="rId21" Type="http://schemas.openxmlformats.org/officeDocument/2006/relationships/slideLayout" Target="../slideLayouts/slideLayout174.xml"/><Relationship Id="rId34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5" Type="http://schemas.openxmlformats.org/officeDocument/2006/relationships/slideLayout" Target="../slideLayouts/slideLayout178.xml"/><Relationship Id="rId33" Type="http://schemas.openxmlformats.org/officeDocument/2006/relationships/slideLayout" Target="../slideLayouts/slideLayout186.xml"/><Relationship Id="rId38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20" Type="http://schemas.openxmlformats.org/officeDocument/2006/relationships/slideLayout" Target="../slideLayouts/slideLayout173.xml"/><Relationship Id="rId29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24" Type="http://schemas.openxmlformats.org/officeDocument/2006/relationships/slideLayout" Target="../slideLayouts/slideLayout177.xml"/><Relationship Id="rId32" Type="http://schemas.openxmlformats.org/officeDocument/2006/relationships/slideLayout" Target="../slideLayouts/slideLayout185.xml"/><Relationship Id="rId37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23" Type="http://schemas.openxmlformats.org/officeDocument/2006/relationships/slideLayout" Target="../slideLayouts/slideLayout176.xml"/><Relationship Id="rId28" Type="http://schemas.openxmlformats.org/officeDocument/2006/relationships/slideLayout" Target="../slideLayouts/slideLayout181.xml"/><Relationship Id="rId36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63.xml"/><Relationship Id="rId19" Type="http://schemas.openxmlformats.org/officeDocument/2006/relationships/slideLayout" Target="../slideLayouts/slideLayout172.xml"/><Relationship Id="rId31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Relationship Id="rId22" Type="http://schemas.openxmlformats.org/officeDocument/2006/relationships/slideLayout" Target="../slideLayouts/slideLayout175.xml"/><Relationship Id="rId27" Type="http://schemas.openxmlformats.org/officeDocument/2006/relationships/slideLayout" Target="../slideLayouts/slideLayout180.xml"/><Relationship Id="rId30" Type="http://schemas.openxmlformats.org/officeDocument/2006/relationships/slideLayout" Target="../slideLayouts/slideLayout183.xml"/><Relationship Id="rId35" Type="http://schemas.openxmlformats.org/officeDocument/2006/relationships/slideLayout" Target="../slideLayouts/slideLayout188.xml"/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26" Type="http://schemas.openxmlformats.org/officeDocument/2006/relationships/slideLayout" Target="../slideLayouts/slideLayout217.xml"/><Relationship Id="rId21" Type="http://schemas.openxmlformats.org/officeDocument/2006/relationships/slideLayout" Target="../slideLayouts/slideLayout212.xml"/><Relationship Id="rId34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5" Type="http://schemas.openxmlformats.org/officeDocument/2006/relationships/slideLayout" Target="../slideLayouts/slideLayout216.xml"/><Relationship Id="rId33" Type="http://schemas.openxmlformats.org/officeDocument/2006/relationships/slideLayout" Target="../slideLayouts/slideLayout224.xml"/><Relationship Id="rId38" Type="http://schemas.openxmlformats.org/officeDocument/2006/relationships/theme" Target="../theme/theme9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slideLayout" Target="../slideLayouts/slideLayout211.xml"/><Relationship Id="rId29" Type="http://schemas.openxmlformats.org/officeDocument/2006/relationships/slideLayout" Target="../slideLayouts/slideLayout220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24" Type="http://schemas.openxmlformats.org/officeDocument/2006/relationships/slideLayout" Target="../slideLayouts/slideLayout215.xml"/><Relationship Id="rId32" Type="http://schemas.openxmlformats.org/officeDocument/2006/relationships/slideLayout" Target="../slideLayouts/slideLayout223.xml"/><Relationship Id="rId37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23" Type="http://schemas.openxmlformats.org/officeDocument/2006/relationships/slideLayout" Target="../slideLayouts/slideLayout214.xml"/><Relationship Id="rId28" Type="http://schemas.openxmlformats.org/officeDocument/2006/relationships/slideLayout" Target="../slideLayouts/slideLayout219.xml"/><Relationship Id="rId36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01.xml"/><Relationship Id="rId19" Type="http://schemas.openxmlformats.org/officeDocument/2006/relationships/slideLayout" Target="../slideLayouts/slideLayout210.xml"/><Relationship Id="rId31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Relationship Id="rId22" Type="http://schemas.openxmlformats.org/officeDocument/2006/relationships/slideLayout" Target="../slideLayouts/slideLayout213.xml"/><Relationship Id="rId27" Type="http://schemas.openxmlformats.org/officeDocument/2006/relationships/slideLayout" Target="../slideLayouts/slideLayout218.xml"/><Relationship Id="rId30" Type="http://schemas.openxmlformats.org/officeDocument/2006/relationships/slideLayout" Target="../slideLayouts/slideLayout221.xml"/><Relationship Id="rId35" Type="http://schemas.openxmlformats.org/officeDocument/2006/relationships/slideLayout" Target="../slideLayouts/slideLayout226.xml"/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61E0872D-12A6-7040-A038-B8D87DF52E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BBFFD67E-9F7E-1645-9915-D9CD973426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1F97DA7-3535-7845-B086-4E7F46E60465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D91CE02-FF25-A547-85B7-B39A78830B2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1031" name="Ryhmä 6">
            <a:extLst>
              <a:ext uri="{FF2B5EF4-FFF2-40B4-BE49-F238E27FC236}">
                <a16:creationId xmlns:a16="http://schemas.microsoft.com/office/drawing/2014/main" id="{6C5D4F43-7B4B-6248-BB03-2E1E3C84735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1032" name="Freeform 5">
              <a:extLst>
                <a:ext uri="{FF2B5EF4-FFF2-40B4-BE49-F238E27FC236}">
                  <a16:creationId xmlns:a16="http://schemas.microsoft.com/office/drawing/2014/main" id="{3DE23506-FB8F-434B-9268-C75B6DB48CF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3" name="Freeform 6">
              <a:extLst>
                <a:ext uri="{FF2B5EF4-FFF2-40B4-BE49-F238E27FC236}">
                  <a16:creationId xmlns:a16="http://schemas.microsoft.com/office/drawing/2014/main" id="{E98052C0-6041-C945-B639-7987A4C02A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2" name="Rectangle 7">
              <a:extLst>
                <a:ext uri="{FF2B5EF4-FFF2-40B4-BE49-F238E27FC236}">
                  <a16:creationId xmlns:a16="http://schemas.microsoft.com/office/drawing/2014/main" id="{D0EE43C6-B8DF-D747-976D-5D9A6E00132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035" name="Freeform 8">
              <a:extLst>
                <a:ext uri="{FF2B5EF4-FFF2-40B4-BE49-F238E27FC236}">
                  <a16:creationId xmlns:a16="http://schemas.microsoft.com/office/drawing/2014/main" id="{7B837FD0-25EF-BC42-AB63-416055C4FBB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6" name="Freeform 9">
              <a:extLst>
                <a:ext uri="{FF2B5EF4-FFF2-40B4-BE49-F238E27FC236}">
                  <a16:creationId xmlns:a16="http://schemas.microsoft.com/office/drawing/2014/main" id="{29D85B1A-88B0-9941-BC59-0811839441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37" name="Freeform 10">
              <a:extLst>
                <a:ext uri="{FF2B5EF4-FFF2-40B4-BE49-F238E27FC236}">
                  <a16:creationId xmlns:a16="http://schemas.microsoft.com/office/drawing/2014/main" id="{FC690A2C-1F06-F34B-9100-8B270D8DD123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6" name="Rectangle 11">
              <a:extLst>
                <a:ext uri="{FF2B5EF4-FFF2-40B4-BE49-F238E27FC236}">
                  <a16:creationId xmlns:a16="http://schemas.microsoft.com/office/drawing/2014/main" id="{13B81E49-BBC7-E348-9335-62CC2A83958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/>
            </a:p>
          </p:txBody>
        </p:sp>
        <p:sp>
          <p:nvSpPr>
            <p:cNvPr id="1039" name="Freeform 12">
              <a:extLst>
                <a:ext uri="{FF2B5EF4-FFF2-40B4-BE49-F238E27FC236}">
                  <a16:creationId xmlns:a16="http://schemas.microsoft.com/office/drawing/2014/main" id="{8016351B-D023-8942-9F39-B3AC080C073E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0" name="Freeform 13">
              <a:extLst>
                <a:ext uri="{FF2B5EF4-FFF2-40B4-BE49-F238E27FC236}">
                  <a16:creationId xmlns:a16="http://schemas.microsoft.com/office/drawing/2014/main" id="{A8358059-CC88-3547-941C-CAE9D0B41AF3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1" name="Freeform 14">
              <a:extLst>
                <a:ext uri="{FF2B5EF4-FFF2-40B4-BE49-F238E27FC236}">
                  <a16:creationId xmlns:a16="http://schemas.microsoft.com/office/drawing/2014/main" id="{CD73257E-431A-8B49-AD7B-EF5B089E4DC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1042" name="Freeform 15">
              <a:extLst>
                <a:ext uri="{FF2B5EF4-FFF2-40B4-BE49-F238E27FC236}">
                  <a16:creationId xmlns:a16="http://schemas.microsoft.com/office/drawing/2014/main" id="{06CA2676-A2CB-2948-B97B-CB45510F7D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3975" r:id="rId9"/>
    <p:sldLayoutId id="2147484013" r:id="rId10"/>
    <p:sldLayoutId id="2147484014" r:id="rId11"/>
    <p:sldLayoutId id="2147484015" r:id="rId12"/>
    <p:sldLayoutId id="2147484016" r:id="rId13"/>
    <p:sldLayoutId id="2147484017" r:id="rId14"/>
    <p:sldLayoutId id="2147483976" r:id="rId15"/>
    <p:sldLayoutId id="2147483977" r:id="rId16"/>
    <p:sldLayoutId id="2147483978" r:id="rId17"/>
    <p:sldLayoutId id="2147483979" r:id="rId18"/>
    <p:sldLayoutId id="2147483980" r:id="rId19"/>
    <p:sldLayoutId id="2147483981" r:id="rId20"/>
    <p:sldLayoutId id="2147483982" r:id="rId21"/>
    <p:sldLayoutId id="2147484018" r:id="rId22"/>
    <p:sldLayoutId id="2147484019" r:id="rId23"/>
    <p:sldLayoutId id="2147484020" r:id="rId24"/>
    <p:sldLayoutId id="2147483983" r:id="rId25"/>
    <p:sldLayoutId id="2147483984" r:id="rId26"/>
    <p:sldLayoutId id="2147484021" r:id="rId27"/>
    <p:sldLayoutId id="2147484022" r:id="rId28"/>
    <p:sldLayoutId id="2147484023" r:id="rId29"/>
    <p:sldLayoutId id="2147484024" r:id="rId30"/>
    <p:sldLayoutId id="2147484025" r:id="rId31"/>
    <p:sldLayoutId id="2147484026" r:id="rId32"/>
    <p:sldLayoutId id="2147484027" r:id="rId33"/>
    <p:sldLayoutId id="2147484028" r:id="rId34"/>
    <p:sldLayoutId id="2147484029" r:id="rId35"/>
    <p:sldLayoutId id="2147484030" r:id="rId36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tsikon paikkamerkki 1">
            <a:extLst>
              <a:ext uri="{FF2B5EF4-FFF2-40B4-BE49-F238E27FC236}">
                <a16:creationId xmlns:a16="http://schemas.microsoft.com/office/drawing/2014/main" id="{CB55AD00-F920-9A42-A432-27BBBC27C5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7891" name="Tekstin paikkamerkki 2">
            <a:extLst>
              <a:ext uri="{FF2B5EF4-FFF2-40B4-BE49-F238E27FC236}">
                <a16:creationId xmlns:a16="http://schemas.microsoft.com/office/drawing/2014/main" id="{3A0C726E-DF05-1546-AE24-EA95362AED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32B202B-0A1E-F041-868D-33F82A6AA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BF"/>
                </a:solidFill>
                <a:latin typeface="+mn-lt"/>
              </a:defRPr>
            </a:lvl1pPr>
          </a:lstStyle>
          <a:p>
            <a:pPr>
              <a:defRPr/>
            </a:pPr>
            <a:fld id="{9ACEA272-0994-FB4D-8C2A-86F2D7359399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B3B35A6-87D3-6945-8C3A-9C211A42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B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B28DA7C-22B4-064A-8BD5-E1BA5D338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0000BF"/>
                </a:solidFill>
                <a:latin typeface="+mn-lt"/>
              </a:defRPr>
            </a:lvl1pPr>
          </a:lstStyle>
          <a:p>
            <a:pPr>
              <a:defRPr/>
            </a:pPr>
            <a:fld id="{F2A5173E-91C7-FB4D-832B-6BBF1349DAB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09EC5B30-E04D-3044-9B3A-8A2068E5BD6D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0000BF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CFB322F7-D3FB-5D47-B06E-8326F138DEC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DA56769-26B8-BE4E-A6CB-50B3CCB225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A5369189-B5BC-5D4F-BB36-C21091B41E9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902FAE0E-9D1F-D74A-BB61-2B65F131A8D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7B4C94F-EFC5-B94B-942B-40531479FC7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4A24ED2-7579-A24B-AD86-510B2BEBA15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A5BBE234-ABBC-D144-8A65-C39805EC6E0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6366BD95-9111-9F42-9809-AC071C6AE0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C3835F49-777E-7F43-8969-0FEE753B222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6C0792FA-34DB-4A43-ABB8-555AA864A1D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EB425957-3DC7-EF40-98BD-B82B2751BF7C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4031" r:id="rId2"/>
    <p:sldLayoutId id="2147483986" r:id="rId3"/>
    <p:sldLayoutId id="2147484032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  <p:sldLayoutId id="2147484042" r:id="rId19"/>
    <p:sldLayoutId id="2147484069" r:id="rId20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rgbClr val="0000BF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Otsikon paikkamerkki 1">
            <a:extLst>
              <a:ext uri="{FF2B5EF4-FFF2-40B4-BE49-F238E27FC236}">
                <a16:creationId xmlns:a16="http://schemas.microsoft.com/office/drawing/2014/main" id="{C4083F02-7730-284E-BA9F-4CA7BBBF72F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58371" name="Tekstin paikkamerkki 2">
            <a:extLst>
              <a:ext uri="{FF2B5EF4-FFF2-40B4-BE49-F238E27FC236}">
                <a16:creationId xmlns:a16="http://schemas.microsoft.com/office/drawing/2014/main" id="{35AFF814-AC76-A746-9EF5-044C2933A1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E4316D0-D4E4-2840-A141-B248CC1DF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FD4F00"/>
                </a:solidFill>
                <a:latin typeface="+mn-lt"/>
              </a:defRPr>
            </a:lvl1pPr>
          </a:lstStyle>
          <a:p>
            <a:pPr>
              <a:defRPr/>
            </a:pPr>
            <a:fld id="{AC982354-0724-0748-A801-FCD248EA8F66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2E7C890-945D-7144-AE71-B0C559C1B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FD4F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AB942D-6E3D-B24B-BEBC-F20056D11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FD4F00"/>
                </a:solidFill>
                <a:latin typeface="+mn-lt"/>
              </a:defRPr>
            </a:lvl1pPr>
          </a:lstStyle>
          <a:p>
            <a:pPr>
              <a:defRPr/>
            </a:pPr>
            <a:fld id="{F1C740F2-AD14-D24B-BFFF-9A08366D640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9C8B9CAF-D532-4949-83DC-A0743FF77C09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D4F00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2B3A0C84-E9FB-CB4B-A6D8-D54FA6E0512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3353CF6-8FED-6A4E-9303-880B19E5BC0C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05659588-B822-D648-B29C-0DD890FDBD9B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F37B59D8-FF6E-F54E-99A3-D43898DC72D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FF27DF45-0F05-A143-9DE9-1C3CBA0C1FEE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CC908269-2CDE-BE4D-BAD8-FB8EEEA5B4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554BF213-E2A0-8241-9017-F6998FB9E66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D9CB320-F946-1946-9779-B579900AC50C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B8290B04-8B98-034E-BD5B-1412B2971AA2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B6C1711-39DB-B447-B2FC-AB1B2504976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861AB747-61B0-4A48-85BF-095731E55EEB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4043" r:id="rId2"/>
    <p:sldLayoutId id="2147483993" r:id="rId3"/>
    <p:sldLayoutId id="2147484044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4045" r:id="rId10"/>
    <p:sldLayoutId id="2147484046" r:id="rId11"/>
    <p:sldLayoutId id="2147484047" r:id="rId12"/>
    <p:sldLayoutId id="2147484048" r:id="rId13"/>
    <p:sldLayoutId id="2147484049" r:id="rId14"/>
    <p:sldLayoutId id="2147484050" r:id="rId15"/>
    <p:sldLayoutId id="2147484051" r:id="rId16"/>
    <p:sldLayoutId id="2147484052" r:id="rId17"/>
    <p:sldLayoutId id="2147484053" r:id="rId18"/>
    <p:sldLayoutId id="2147484054" r:id="rId19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rgbClr val="FD4F00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Otsikon paikkamerkki 1">
            <a:extLst>
              <a:ext uri="{FF2B5EF4-FFF2-40B4-BE49-F238E27FC236}">
                <a16:creationId xmlns:a16="http://schemas.microsoft.com/office/drawing/2014/main" id="{6619DE1D-77D2-894F-AE68-0D237A086E8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78851" name="Tekstin paikkamerkki 2">
            <a:extLst>
              <a:ext uri="{FF2B5EF4-FFF2-40B4-BE49-F238E27FC236}">
                <a16:creationId xmlns:a16="http://schemas.microsoft.com/office/drawing/2014/main" id="{01F58901-D05C-D54B-8721-F4329BE2B8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D813F63-58D1-0141-99EE-C0ADC4A818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9246"/>
                </a:solidFill>
                <a:latin typeface="+mn-lt"/>
              </a:defRPr>
            </a:lvl1pPr>
          </a:lstStyle>
          <a:p>
            <a:pPr>
              <a:defRPr/>
            </a:pPr>
            <a:fld id="{E2BA69D2-8D59-2146-92E9-37EF69B3E2E5}" type="datetime1">
              <a:rPr lang="fi-FI"/>
              <a:pPr>
                <a:defRPr/>
              </a:pPr>
              <a:t>28.2.2022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13CC1D0-97CB-B441-BB0E-F6FE5D128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924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5C5770-0397-A942-A798-AAE8065E3F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009246"/>
                </a:solidFill>
                <a:latin typeface="+mn-lt"/>
              </a:defRPr>
            </a:lvl1pPr>
          </a:lstStyle>
          <a:p>
            <a:pPr>
              <a:defRPr/>
            </a:pPr>
            <a:fld id="{957522B0-61FC-2F4B-A2C1-EE4D041E1F2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24E098E6-31C8-164A-8F46-7370FB65EC74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009246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16D386E4-DCF2-6E4A-8E68-DDC7D66E70AB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6E1D7C50-B662-7144-81CF-9CC0F122DC7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FBC7DD14-DAE1-3E46-9E5A-EA2A06999D4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235470DF-8ACF-A240-A307-F245930E10C8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0E683DE2-6F26-6245-9760-187BA4E7CD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5F6E94-C46C-7842-A3EA-3DC111638AE1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3F84031E-E0ED-D644-8571-40A599EB05E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51BF0BA5-973F-FF4E-8DF1-18587710473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92989F9F-F1D3-A74C-9B36-DDA76EC5B8F7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96B1CE3-B2F0-734A-89F0-58B2850AA2C2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8CF7F6B-C409-9B46-B616-1A66D26FBFAD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55" r:id="rId2"/>
    <p:sldLayoutId id="2147484000" r:id="rId3"/>
    <p:sldLayoutId id="2147484056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57" r:id="rId10"/>
    <p:sldLayoutId id="2147484058" r:id="rId11"/>
    <p:sldLayoutId id="2147484059" r:id="rId12"/>
    <p:sldLayoutId id="2147484060" r:id="rId13"/>
    <p:sldLayoutId id="2147484061" r:id="rId14"/>
    <p:sldLayoutId id="2147484062" r:id="rId15"/>
    <p:sldLayoutId id="2147484063" r:id="rId16"/>
    <p:sldLayoutId id="2147484064" r:id="rId17"/>
    <p:sldLayoutId id="2147484065" r:id="rId18"/>
    <p:sldLayoutId id="2147484066" r:id="rId19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rgbClr val="009246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9246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tsikon paikkamerkki 1">
            <a:extLst>
              <a:ext uri="{FF2B5EF4-FFF2-40B4-BE49-F238E27FC236}">
                <a16:creationId xmlns:a16="http://schemas.microsoft.com/office/drawing/2014/main" id="{CB55AD00-F920-9A42-A432-27BBBC27C5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7891" name="Tekstin paikkamerkki 2">
            <a:extLst>
              <a:ext uri="{FF2B5EF4-FFF2-40B4-BE49-F238E27FC236}">
                <a16:creationId xmlns:a16="http://schemas.microsoft.com/office/drawing/2014/main" id="{3A0C726E-DF05-1546-AE24-EA95362AED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B28DA7C-22B4-064A-8BD5-E1BA5D338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>
                <a:solidFill>
                  <a:srgbClr val="0000BF"/>
                </a:solidFill>
                <a:latin typeface="+mn-lt"/>
              </a:defRPr>
            </a:lvl1pPr>
          </a:lstStyle>
          <a:p>
            <a:pPr>
              <a:defRPr/>
            </a:pPr>
            <a:fld id="{F2A5173E-91C7-FB4D-832B-6BBF1349DAB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09EC5B30-E04D-3044-9B3A-8A2068E5BD6D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0000BF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CFB322F7-D3FB-5D47-B06E-8326F138DEC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DA56769-26B8-BE4E-A6CB-50B3CCB225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A5369189-B5BC-5D4F-BB36-C21091B41E9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902FAE0E-9D1F-D74A-BB61-2B65F131A8D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47B4C94F-EFC5-B94B-942B-40531479FC70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4A24ED2-7579-A24B-AD86-510B2BEBA15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A5BBE234-ABBC-D144-8A65-C39805EC6E0D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6366BD95-9111-9F42-9809-AC071C6AE02C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C3835F49-777E-7F43-8969-0FEE753B222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6C0792FA-34DB-4A43-ABB8-555AA864A1D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EB425957-3DC7-EF40-98BD-B82B2751BF7C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406188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rgbClr val="0000BF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0000BF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075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70FF6E64-634A-47E1-BAAB-451002ABE7E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grpSp>
        <p:nvGrpSpPr>
          <p:cNvPr id="3079" name="Ryhmä 6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308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308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308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9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43856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  <p:sldLayoutId id="2147484079" r:id="rId7"/>
    <p:sldLayoutId id="2147484080" r:id="rId8"/>
    <p:sldLayoutId id="2147484081" r:id="rId9"/>
    <p:sldLayoutId id="2147484082" r:id="rId10"/>
    <p:sldLayoutId id="2147484083" r:id="rId11"/>
    <p:sldLayoutId id="2147484084" r:id="rId12"/>
    <p:sldLayoutId id="2147484085" r:id="rId13"/>
    <p:sldLayoutId id="2147484086" r:id="rId14"/>
    <p:sldLayoutId id="2147484087" r:id="rId15"/>
    <p:sldLayoutId id="2147484088" r:id="rId16"/>
    <p:sldLayoutId id="2147484089" r:id="rId17"/>
    <p:sldLayoutId id="2147484090" r:id="rId18"/>
    <p:sldLayoutId id="2147484091" r:id="rId19"/>
    <p:sldLayoutId id="2147484092" r:id="rId20"/>
    <p:sldLayoutId id="2147484093" r:id="rId21"/>
    <p:sldLayoutId id="2147484094" r:id="rId22"/>
    <p:sldLayoutId id="2147484095" r:id="rId23"/>
    <p:sldLayoutId id="2147484096" r:id="rId24"/>
    <p:sldLayoutId id="2147484097" r:id="rId25"/>
    <p:sldLayoutId id="2147484098" r:id="rId26"/>
    <p:sldLayoutId id="2147484099" r:id="rId27"/>
    <p:sldLayoutId id="2147484100" r:id="rId28"/>
    <p:sldLayoutId id="2147484101" r:id="rId29"/>
    <p:sldLayoutId id="2147484102" r:id="rId30"/>
    <p:sldLayoutId id="2147484103" r:id="rId31"/>
    <p:sldLayoutId id="2147484104" r:id="rId32"/>
    <p:sldLayoutId id="2147484105" r:id="rId33"/>
    <p:sldLayoutId id="2147484106" r:id="rId34"/>
    <p:sldLayoutId id="2147484107" r:id="rId35"/>
    <p:sldLayoutId id="2147484108" r:id="rId36"/>
    <p:sldLayoutId id="2147484110" r:id="rId37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5123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FD4F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FD4F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 smtClean="0">
                <a:solidFill>
                  <a:srgbClr val="FD4F00"/>
                </a:solidFill>
                <a:latin typeface="+mn-lt"/>
              </a:defRPr>
            </a:lvl1pPr>
          </a:lstStyle>
          <a:p>
            <a:pPr>
              <a:defRPr/>
            </a:pPr>
            <a:fld id="{956F9B1E-C6A3-448B-B5AD-17EC7A6384A3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grpSp>
        <p:nvGrpSpPr>
          <p:cNvPr id="7" name="Ryhmä 6"/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D4F00"/>
          </a:solidFill>
        </p:grpSpPr>
        <p:sp>
          <p:nvSpPr>
            <p:cNvPr id="8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7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581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  <p:sldLayoutId id="2147484124" r:id="rId13"/>
    <p:sldLayoutId id="2147484125" r:id="rId14"/>
    <p:sldLayoutId id="2147484126" r:id="rId15"/>
    <p:sldLayoutId id="2147484127" r:id="rId16"/>
    <p:sldLayoutId id="2147484128" r:id="rId17"/>
    <p:sldLayoutId id="2147484129" r:id="rId18"/>
    <p:sldLayoutId id="2147484130" r:id="rId19"/>
    <p:sldLayoutId id="2147484131" r:id="rId20"/>
    <p:sldLayoutId id="2147484132" r:id="rId21"/>
    <p:sldLayoutId id="2147484211" r:id="rId22"/>
  </p:sldLayoutIdLst>
  <p:hf hd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rgbClr val="FD4F00"/>
          </a:solidFill>
          <a:latin typeface="Arial Black" panose="020B0A04020102020204" pitchFamily="34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A04020102020204" pitchFamily="34" charset="0"/>
        </a:defRPr>
      </a:lvl9pPr>
    </p:titleStyle>
    <p:bodyStyle>
      <a:lvl1pPr marL="228600" indent="-2286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075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23.3.2013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LUONNOS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70FF6E64-634A-47E1-BAAB-451002ABE7E9}" type="slidenum">
              <a:rPr lang="fi-FI"/>
              <a:pPr>
                <a:defRPr/>
              </a:pPr>
              <a:t>‹#›</a:t>
            </a:fld>
            <a:endParaRPr lang="fi-FI" dirty="0"/>
          </a:p>
        </p:txBody>
      </p:sp>
      <p:grpSp>
        <p:nvGrpSpPr>
          <p:cNvPr id="3079" name="Ryhmä 6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308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308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308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9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689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  <p:sldLayoutId id="2147484151" r:id="rId18"/>
    <p:sldLayoutId id="2147484152" r:id="rId19"/>
    <p:sldLayoutId id="2147484153" r:id="rId20"/>
    <p:sldLayoutId id="2147484154" r:id="rId21"/>
    <p:sldLayoutId id="2147484155" r:id="rId22"/>
    <p:sldLayoutId id="2147484156" r:id="rId23"/>
    <p:sldLayoutId id="2147484157" r:id="rId24"/>
    <p:sldLayoutId id="2147484158" r:id="rId25"/>
    <p:sldLayoutId id="2147484159" r:id="rId26"/>
    <p:sldLayoutId id="2147484160" r:id="rId27"/>
    <p:sldLayoutId id="2147484161" r:id="rId28"/>
    <p:sldLayoutId id="2147484162" r:id="rId29"/>
    <p:sldLayoutId id="2147484163" r:id="rId30"/>
    <p:sldLayoutId id="2147484164" r:id="rId31"/>
    <p:sldLayoutId id="2147484165" r:id="rId32"/>
    <p:sldLayoutId id="2147484166" r:id="rId33"/>
    <p:sldLayoutId id="2147484167" r:id="rId34"/>
    <p:sldLayoutId id="2147484168" r:id="rId35"/>
    <p:sldLayoutId id="2147484169" r:id="rId36"/>
    <p:sldLayoutId id="2147484170" r:id="rId37"/>
    <p:sldLayoutId id="2147484171" r:id="rId38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Otsikon paikkamerkki 1"/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3075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23.3.2013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/>
              <a:t>LUONNOS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 b="1" smtClean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70FF6E64-634A-47E1-BAAB-451002ABE7E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grpSp>
        <p:nvGrpSpPr>
          <p:cNvPr id="3079" name="Ryhmä 6"/>
          <p:cNvGrpSpPr>
            <a:grpSpLocks/>
          </p:cNvGrpSpPr>
          <p:nvPr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3080" name="Freeform 5"/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6084818 w 32573"/>
                <a:gd name="T1" fmla="*/ 5272503 h 15116"/>
                <a:gd name="T2" fmla="*/ 6988354 w 32573"/>
                <a:gd name="T3" fmla="*/ 4899347 h 15116"/>
                <a:gd name="T4" fmla="*/ 10296636 w 32573"/>
                <a:gd name="T5" fmla="*/ 4899347 h 15116"/>
                <a:gd name="T6" fmla="*/ 11734800 w 32573"/>
                <a:gd name="T7" fmla="*/ 3475584 h 15116"/>
                <a:gd name="T8" fmla="*/ 11734800 w 32573"/>
                <a:gd name="T9" fmla="*/ 0 h 15116"/>
                <a:gd name="T10" fmla="*/ 0 w 32573"/>
                <a:gd name="T11" fmla="*/ 0 h 15116"/>
                <a:gd name="T12" fmla="*/ 0 w 32573"/>
                <a:gd name="T13" fmla="*/ 3475584 h 15116"/>
                <a:gd name="T14" fmla="*/ 1429518 w 32573"/>
                <a:gd name="T15" fmla="*/ 4899347 h 15116"/>
                <a:gd name="T16" fmla="*/ 4825343 w 32573"/>
                <a:gd name="T17" fmla="*/ 4899347 h 15116"/>
                <a:gd name="T18" fmla="*/ 5728879 w 32573"/>
                <a:gd name="T19" fmla="*/ 5272503 h 15116"/>
                <a:gd name="T20" fmla="*/ 5907209 w 32573"/>
                <a:gd name="T21" fmla="*/ 5449888 h 15116"/>
                <a:gd name="T22" fmla="*/ 6084818 w 32573"/>
                <a:gd name="T23" fmla="*/ 5272503 h 15116"/>
                <a:gd name="T24" fmla="*/ 11396514 w 32573"/>
                <a:gd name="T25" fmla="*/ 338545 h 15116"/>
                <a:gd name="T26" fmla="*/ 11396514 w 32573"/>
                <a:gd name="T27" fmla="*/ 3475584 h 15116"/>
                <a:gd name="T28" fmla="*/ 10296636 w 32573"/>
                <a:gd name="T29" fmla="*/ 4560802 h 15116"/>
                <a:gd name="T30" fmla="*/ 6988354 w 32573"/>
                <a:gd name="T31" fmla="*/ 4560802 h 15116"/>
                <a:gd name="T32" fmla="*/ 5907209 w 32573"/>
                <a:gd name="T33" fmla="*/ 4974699 h 15116"/>
                <a:gd name="T34" fmla="*/ 4825343 w 32573"/>
                <a:gd name="T35" fmla="*/ 4560802 h 15116"/>
                <a:gd name="T36" fmla="*/ 1429518 w 32573"/>
                <a:gd name="T37" fmla="*/ 4560802 h 15116"/>
                <a:gd name="T38" fmla="*/ 338286 w 32573"/>
                <a:gd name="T39" fmla="*/ 3475584 h 15116"/>
                <a:gd name="T40" fmla="*/ 338286 w 32573"/>
                <a:gd name="T41" fmla="*/ 338545 h 15116"/>
                <a:gd name="T42" fmla="*/ 11396514 w 32573"/>
                <a:gd name="T43" fmla="*/ 338545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1" name="Freeform 6"/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377825 w 1048"/>
                <a:gd name="T1" fmla="*/ 181589 h 1009"/>
                <a:gd name="T2" fmla="*/ 189273 w 1048"/>
                <a:gd name="T3" fmla="*/ 363538 h 1009"/>
                <a:gd name="T4" fmla="*/ 0 w 1048"/>
                <a:gd name="T5" fmla="*/ 181589 h 1009"/>
                <a:gd name="T6" fmla="*/ 189273 w 1048"/>
                <a:gd name="T7" fmla="*/ 0 h 1009"/>
                <a:gd name="T8" fmla="*/ 377825 w 1048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2" name="Rectangle 7"/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3083" name="Freeform 8"/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693140 w 3105"/>
                <a:gd name="T1" fmla="*/ 967889 h 4625"/>
                <a:gd name="T2" fmla="*/ 1119188 w 3105"/>
                <a:gd name="T3" fmla="*/ 1668463 h 4625"/>
                <a:gd name="T4" fmla="*/ 764508 w 3105"/>
                <a:gd name="T5" fmla="*/ 1668463 h 4625"/>
                <a:gd name="T6" fmla="*/ 478674 w 3105"/>
                <a:gd name="T7" fmla="*/ 1203097 h 4625"/>
                <a:gd name="T8" fmla="*/ 324763 w 3105"/>
                <a:gd name="T9" fmla="*/ 1398984 h 4625"/>
                <a:gd name="T10" fmla="*/ 324763 w 3105"/>
                <a:gd name="T11" fmla="*/ 1668463 h 4625"/>
                <a:gd name="T12" fmla="*/ 0 w 3105"/>
                <a:gd name="T13" fmla="*/ 1668463 h 4625"/>
                <a:gd name="T14" fmla="*/ 0 w 3105"/>
                <a:gd name="T15" fmla="*/ 0 h 4625"/>
                <a:gd name="T16" fmla="*/ 324763 w 3105"/>
                <a:gd name="T17" fmla="*/ 0 h 4625"/>
                <a:gd name="T18" fmla="*/ 324763 w 3105"/>
                <a:gd name="T19" fmla="*/ 769838 h 4625"/>
                <a:gd name="T20" fmla="*/ 308543 w 3105"/>
                <a:gd name="T21" fmla="*/ 1055551 h 4625"/>
                <a:gd name="T22" fmla="*/ 315391 w 3105"/>
                <a:gd name="T23" fmla="*/ 1055551 h 4625"/>
                <a:gd name="T24" fmla="*/ 455965 w 3105"/>
                <a:gd name="T25" fmla="*/ 838741 h 4625"/>
                <a:gd name="T26" fmla="*/ 704674 w 3105"/>
                <a:gd name="T27" fmla="*/ 506852 h 4625"/>
                <a:gd name="T28" fmla="*/ 1084585 w 3105"/>
                <a:gd name="T29" fmla="*/ 506852 h 4625"/>
                <a:gd name="T30" fmla="*/ 693140 w 3105"/>
                <a:gd name="T31" fmla="*/ 967889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4" name="Freeform 9"/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1027113 w 2850"/>
                <a:gd name="T1" fmla="*/ 444446 h 3296"/>
                <a:gd name="T2" fmla="*/ 663119 w 2850"/>
                <a:gd name="T3" fmla="*/ 0 h 3296"/>
                <a:gd name="T4" fmla="*/ 315702 w 2850"/>
                <a:gd name="T5" fmla="*/ 218976 h 3296"/>
                <a:gd name="T6" fmla="*/ 308494 w 2850"/>
                <a:gd name="T7" fmla="*/ 218976 h 3296"/>
                <a:gd name="T8" fmla="*/ 324712 w 2850"/>
                <a:gd name="T9" fmla="*/ 27417 h 3296"/>
                <a:gd name="T10" fmla="*/ 0 w 2850"/>
                <a:gd name="T11" fmla="*/ 27417 h 3296"/>
                <a:gd name="T12" fmla="*/ 0 w 2850"/>
                <a:gd name="T13" fmla="*/ 1189038 h 3296"/>
                <a:gd name="T14" fmla="*/ 324712 w 2850"/>
                <a:gd name="T15" fmla="*/ 1189038 h 3296"/>
                <a:gd name="T16" fmla="*/ 324712 w 2850"/>
                <a:gd name="T17" fmla="*/ 500002 h 3296"/>
                <a:gd name="T18" fmla="*/ 525089 w 2850"/>
                <a:gd name="T19" fmla="*/ 274171 h 3296"/>
                <a:gd name="T20" fmla="*/ 699878 w 2850"/>
                <a:gd name="T21" fmla="*/ 509382 h 3296"/>
                <a:gd name="T22" fmla="*/ 699878 w 2850"/>
                <a:gd name="T23" fmla="*/ 1189038 h 3296"/>
                <a:gd name="T24" fmla="*/ 1027113 w 2850"/>
                <a:gd name="T25" fmla="*/ 1189038 h 3296"/>
                <a:gd name="T26" fmla="*/ 1027113 w 2850"/>
                <a:gd name="T27" fmla="*/ 444446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5" name="Freeform 10"/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377825 w 1047"/>
                <a:gd name="T1" fmla="*/ 181589 h 1009"/>
                <a:gd name="T2" fmla="*/ 189093 w 1047"/>
                <a:gd name="T3" fmla="*/ 363538 h 1009"/>
                <a:gd name="T4" fmla="*/ 0 w 1047"/>
                <a:gd name="T5" fmla="*/ 181589 h 1009"/>
                <a:gd name="T6" fmla="*/ 189093 w 1047"/>
                <a:gd name="T7" fmla="*/ 0 h 1009"/>
                <a:gd name="T8" fmla="*/ 377825 w 1047"/>
                <a:gd name="T9" fmla="*/ 181589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6" name="Rectangle 11"/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i-FI" altLang="fi-FI"/>
            </a:p>
          </p:txBody>
        </p:sp>
        <p:sp>
          <p:nvSpPr>
            <p:cNvPr id="3087" name="Freeform 12"/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729857 w 2907"/>
                <a:gd name="T1" fmla="*/ 865963 h 3373"/>
                <a:gd name="T2" fmla="*/ 451610 w 2907"/>
                <a:gd name="T3" fmla="*/ 711661 h 3373"/>
                <a:gd name="T4" fmla="*/ 57668 w 2907"/>
                <a:gd name="T5" fmla="*/ 356912 h 3373"/>
                <a:gd name="T6" fmla="*/ 515765 w 2907"/>
                <a:gd name="T7" fmla="*/ 0 h 3373"/>
                <a:gd name="T8" fmla="*/ 1047750 w 2907"/>
                <a:gd name="T9" fmla="*/ 264620 h 3373"/>
                <a:gd name="T10" fmla="*/ 768783 w 2907"/>
                <a:gd name="T11" fmla="*/ 421445 h 3373"/>
                <a:gd name="T12" fmla="*/ 527299 w 2907"/>
                <a:gd name="T13" fmla="*/ 236860 h 3373"/>
                <a:gd name="T14" fmla="*/ 375561 w 2907"/>
                <a:gd name="T15" fmla="*/ 340689 h 3373"/>
                <a:gd name="T16" fmla="*/ 700302 w 2907"/>
                <a:gd name="T17" fmla="*/ 492827 h 3373"/>
                <a:gd name="T18" fmla="*/ 1047750 w 2907"/>
                <a:gd name="T19" fmla="*/ 845053 h 3373"/>
                <a:gd name="T20" fmla="*/ 580281 w 2907"/>
                <a:gd name="T21" fmla="*/ 1216025 h 3373"/>
                <a:gd name="T22" fmla="*/ 0 w 2907"/>
                <a:gd name="T23" fmla="*/ 916796 h 3373"/>
                <a:gd name="T24" fmla="*/ 283293 w 2907"/>
                <a:gd name="T25" fmla="*/ 757807 h 3373"/>
                <a:gd name="T26" fmla="*/ 575956 w 2907"/>
                <a:gd name="T27" fmla="*/ 978805 h 3373"/>
                <a:gd name="T28" fmla="*/ 729857 w 2907"/>
                <a:gd name="T29" fmla="*/ 865963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8" name="Freeform 13"/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326614 w 1565"/>
                <a:gd name="T1" fmla="*/ 0 h 4657"/>
                <a:gd name="T2" fmla="*/ 0 w 1565"/>
                <a:gd name="T3" fmla="*/ 0 h 4657"/>
                <a:gd name="T4" fmla="*/ 0 w 1565"/>
                <a:gd name="T5" fmla="*/ 1335328 h 4657"/>
                <a:gd name="T6" fmla="*/ 77062 w 1565"/>
                <a:gd name="T7" fmla="*/ 1596196 h 4657"/>
                <a:gd name="T8" fmla="*/ 321933 w 1565"/>
                <a:gd name="T9" fmla="*/ 1677988 h 4657"/>
                <a:gd name="T10" fmla="*/ 439327 w 1565"/>
                <a:gd name="T11" fmla="*/ 1665377 h 4657"/>
                <a:gd name="T12" fmla="*/ 535835 w 1565"/>
                <a:gd name="T13" fmla="*/ 1629706 h 4657"/>
                <a:gd name="T14" fmla="*/ 563563 w 1565"/>
                <a:gd name="T15" fmla="*/ 1410994 h 4657"/>
                <a:gd name="T16" fmla="*/ 495863 w 1565"/>
                <a:gd name="T17" fmla="*/ 1430451 h 4657"/>
                <a:gd name="T18" fmla="*/ 427804 w 1565"/>
                <a:gd name="T19" fmla="*/ 1436216 h 4657"/>
                <a:gd name="T20" fmla="*/ 350741 w 1565"/>
                <a:gd name="T21" fmla="*/ 1404148 h 4657"/>
                <a:gd name="T22" fmla="*/ 326614 w 1565"/>
                <a:gd name="T23" fmla="*/ 1288848 h 4657"/>
                <a:gd name="T24" fmla="*/ 326614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89" name="Freeform 14"/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555140 w 2977"/>
                <a:gd name="T1" fmla="*/ 234697 h 3373"/>
                <a:gd name="T2" fmla="*/ 313257 w 2977"/>
                <a:gd name="T3" fmla="*/ 478767 h 3373"/>
                <a:gd name="T4" fmla="*/ 771428 w 2977"/>
                <a:gd name="T5" fmla="*/ 478767 h 3373"/>
                <a:gd name="T6" fmla="*/ 555140 w 2977"/>
                <a:gd name="T7" fmla="*/ 234697 h 3373"/>
                <a:gd name="T8" fmla="*/ 1056928 w 2977"/>
                <a:gd name="T9" fmla="*/ 695438 h 3373"/>
                <a:gd name="T10" fmla="*/ 306408 w 2977"/>
                <a:gd name="T11" fmla="*/ 695438 h 3373"/>
                <a:gd name="T12" fmla="*/ 561989 w 2977"/>
                <a:gd name="T13" fmla="*/ 976281 h 3373"/>
                <a:gd name="T14" fmla="*/ 785487 w 2977"/>
                <a:gd name="T15" fmla="*/ 785207 h 3373"/>
                <a:gd name="T16" fmla="*/ 1059091 w 2977"/>
                <a:gd name="T17" fmla="*/ 939508 h 3373"/>
                <a:gd name="T18" fmla="*/ 561989 w 2977"/>
                <a:gd name="T19" fmla="*/ 1216025 h 3373"/>
                <a:gd name="T20" fmla="*/ 0 w 2977"/>
                <a:gd name="T21" fmla="*/ 607832 h 3373"/>
                <a:gd name="T22" fmla="*/ 555140 w 2977"/>
                <a:gd name="T23" fmla="*/ 0 h 3373"/>
                <a:gd name="T24" fmla="*/ 1073150 w 2977"/>
                <a:gd name="T25" fmla="*/ 536450 h 3373"/>
                <a:gd name="T26" fmla="*/ 1056928 w 2977"/>
                <a:gd name="T27" fmla="*/ 695438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  <p:sp>
          <p:nvSpPr>
            <p:cNvPr id="3090" name="Freeform 15"/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973102 w 3641"/>
                <a:gd name="T1" fmla="*/ 1593850 h 4420"/>
                <a:gd name="T2" fmla="*/ 1311275 w 3641"/>
                <a:gd name="T3" fmla="*/ 1593850 h 4420"/>
                <a:gd name="T4" fmla="*/ 1311275 w 3641"/>
                <a:gd name="T5" fmla="*/ 0 h 4420"/>
                <a:gd name="T6" fmla="*/ 973102 w 3641"/>
                <a:gd name="T7" fmla="*/ 0 h 4420"/>
                <a:gd name="T8" fmla="*/ 973102 w 3641"/>
                <a:gd name="T9" fmla="*/ 631049 h 4420"/>
                <a:gd name="T10" fmla="*/ 338173 w 3641"/>
                <a:gd name="T11" fmla="*/ 631049 h 4420"/>
                <a:gd name="T12" fmla="*/ 338173 w 3641"/>
                <a:gd name="T13" fmla="*/ 0 h 4420"/>
                <a:gd name="T14" fmla="*/ 0 w 3641"/>
                <a:gd name="T15" fmla="*/ 0 h 4420"/>
                <a:gd name="T16" fmla="*/ 0 w 3641"/>
                <a:gd name="T17" fmla="*/ 1593850 h 4420"/>
                <a:gd name="T18" fmla="*/ 338173 w 3641"/>
                <a:gd name="T19" fmla="*/ 1593850 h 4420"/>
                <a:gd name="T20" fmla="*/ 338173 w 3641"/>
                <a:gd name="T21" fmla="*/ 932510 h 4420"/>
                <a:gd name="T22" fmla="*/ 973102 w 3641"/>
                <a:gd name="T23" fmla="*/ 932510 h 4420"/>
                <a:gd name="T24" fmla="*/ 973102 w 3641"/>
                <a:gd name="T25" fmla="*/ 1593850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97814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  <p:sldLayoutId id="2147484186" r:id="rId13"/>
    <p:sldLayoutId id="2147484187" r:id="rId14"/>
    <p:sldLayoutId id="2147484188" r:id="rId15"/>
    <p:sldLayoutId id="2147484189" r:id="rId16"/>
    <p:sldLayoutId id="2147484190" r:id="rId17"/>
    <p:sldLayoutId id="2147484191" r:id="rId18"/>
    <p:sldLayoutId id="2147484192" r:id="rId19"/>
    <p:sldLayoutId id="2147484193" r:id="rId20"/>
    <p:sldLayoutId id="2147484194" r:id="rId21"/>
    <p:sldLayoutId id="2147484195" r:id="rId22"/>
    <p:sldLayoutId id="2147484196" r:id="rId23"/>
    <p:sldLayoutId id="2147484197" r:id="rId24"/>
    <p:sldLayoutId id="2147484198" r:id="rId25"/>
    <p:sldLayoutId id="2147484199" r:id="rId26"/>
    <p:sldLayoutId id="2147484200" r:id="rId27"/>
    <p:sldLayoutId id="2147484201" r:id="rId28"/>
    <p:sldLayoutId id="2147484202" r:id="rId29"/>
    <p:sldLayoutId id="2147484203" r:id="rId30"/>
    <p:sldLayoutId id="2147484204" r:id="rId31"/>
    <p:sldLayoutId id="2147484205" r:id="rId32"/>
    <p:sldLayoutId id="2147484206" r:id="rId33"/>
    <p:sldLayoutId id="2147484207" r:id="rId34"/>
    <p:sldLayoutId id="2147484208" r:id="rId35"/>
    <p:sldLayoutId id="2147484209" r:id="rId36"/>
    <p:sldLayoutId id="2147484210" r:id="rId37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0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0.jpeg"/><Relationship Id="rId5" Type="http://schemas.openxmlformats.org/officeDocument/2006/relationships/image" Target="../media/image29.svg"/><Relationship Id="rId4" Type="http://schemas.openxmlformats.org/officeDocument/2006/relationships/image" Target="../media/image28.svg"/><Relationship Id="rId9" Type="http://schemas.openxmlformats.org/officeDocument/2006/relationships/comments" Target="../comments/commen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35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4.xml"/><Relationship Id="rId4" Type="http://schemas.openxmlformats.org/officeDocument/2006/relationships/comments" Target="../comments/commen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5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4" y="457200"/>
            <a:ext cx="8453080" cy="5136204"/>
          </a:xfrm>
        </p:spPr>
        <p:txBody>
          <a:bodyPr/>
          <a:lstStyle/>
          <a:p>
            <a:r>
              <a:rPr lang="fi-FI" sz="8000" dirty="0">
                <a:solidFill>
                  <a:srgbClr val="FF0000"/>
                </a:solidFill>
              </a:rPr>
              <a:t>Helsinki </a:t>
            </a:r>
            <a:r>
              <a:rPr lang="fi-FI" sz="8000" dirty="0" err="1">
                <a:solidFill>
                  <a:srgbClr val="FF0000"/>
                </a:solidFill>
              </a:rPr>
              <a:t>designs</a:t>
            </a:r>
            <a:r>
              <a:rPr lang="fi-FI" sz="8000" dirty="0">
                <a:solidFill>
                  <a:srgbClr val="FF0000"/>
                </a:solidFill>
              </a:rPr>
              <a:t> </a:t>
            </a:r>
            <a:r>
              <a:rPr lang="fi-FI" sz="8000" dirty="0" err="1">
                <a:solidFill>
                  <a:srgbClr val="FF0000"/>
                </a:solidFill>
              </a:rPr>
              <a:t>better</a:t>
            </a:r>
            <a:r>
              <a:rPr lang="fi-FI" sz="8000" dirty="0">
                <a:solidFill>
                  <a:srgbClr val="FF0000"/>
                </a:solidFill>
              </a:rPr>
              <a:t> life</a:t>
            </a:r>
          </a:p>
        </p:txBody>
      </p:sp>
      <p:sp>
        <p:nvSpPr>
          <p:cNvPr id="8" name="Tekstin paikkamerkki 2"/>
          <p:cNvSpPr txBox="1">
            <a:spLocks/>
          </p:cNvSpPr>
          <p:nvPr/>
        </p:nvSpPr>
        <p:spPr>
          <a:xfrm>
            <a:off x="438420" y="6268714"/>
            <a:ext cx="10709478" cy="97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sz="2000" dirty="0">
                <a:solidFill>
                  <a:srgbClr val="FF0000"/>
                </a:solidFill>
                <a:latin typeface="Arial" panose="020B0604020202020204"/>
              </a:rPr>
              <a:t>Meri Virta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lang="fi-FI" sz="2000" dirty="0">
                <a:solidFill>
                  <a:srgbClr val="FF0000"/>
                </a:solidFill>
                <a:latin typeface="Arial" panose="020B0604020202020204"/>
              </a:rPr>
              <a:t>D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evelopment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consultant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Aalto Urban </a:t>
            </a:r>
            <a:r>
              <a:rPr kumimoji="0" lang="fi-FI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Studies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Planning, </a:t>
            </a:r>
            <a:r>
              <a:rPr lang="fi-FI" sz="2000" baseline="0" dirty="0">
                <a:solidFill>
                  <a:srgbClr val="FF0000"/>
                </a:solidFill>
                <a:latin typeface="Arial" panose="020B0604020202020204"/>
              </a:rPr>
              <a:t>28</a:t>
            </a:r>
            <a:r>
              <a:rPr kumimoji="0" lang="fi-FI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 </a:t>
            </a:r>
            <a:r>
              <a:rPr kumimoji="0" lang="fi-FI" sz="2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February</a:t>
            </a:r>
            <a:r>
              <a:rPr kumimoji="0" lang="fi-FI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2022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97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535808"/>
            <a:ext cx="11234738" cy="787400"/>
          </a:xfrm>
        </p:spPr>
        <p:txBody>
          <a:bodyPr/>
          <a:lstStyle/>
          <a:p>
            <a:r>
              <a:rPr lang="fi-FI" dirty="0" err="1"/>
              <a:t>Customer</a:t>
            </a:r>
            <a:r>
              <a:rPr lang="fi-FI" dirty="0"/>
              <a:t> </a:t>
            </a:r>
            <a:r>
              <a:rPr lang="fi-FI" dirty="0" err="1"/>
              <a:t>experience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FC1C557-E877-3344-92C3-385499E32AEF}"/>
              </a:ext>
            </a:extLst>
          </p:cNvPr>
          <p:cNvSpPr txBox="1">
            <a:spLocks/>
          </p:cNvSpPr>
          <p:nvPr/>
        </p:nvSpPr>
        <p:spPr bwMode="auto">
          <a:xfrm>
            <a:off x="9021753" y="6333268"/>
            <a:ext cx="2090117" cy="37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900" b="0" i="0" u="none" strike="noStrike" kern="1200" cap="none" spc="5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Anni Leppänen, Helsinki</a:t>
            </a:r>
            <a:r>
              <a:rPr kumimoji="0" lang="fi-FI" altLang="fi-FI" sz="900" b="0" i="0" u="none" strike="noStrike" kern="1200" cap="none" spc="50" normalizeH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i-FI" altLang="fi-FI" sz="900" b="0" i="0" u="none" strike="noStrike" kern="1200" cap="none" spc="50" normalizeH="0" noProof="0" dirty="0" err="1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Lab</a:t>
            </a:r>
            <a:endParaRPr kumimoji="0" lang="fi-FI" altLang="fi-FI" sz="900" b="0" i="0" u="none" strike="noStrike" kern="1200" cap="none" spc="5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7" name="Ryhmä 16"/>
          <p:cNvGrpSpPr/>
          <p:nvPr/>
        </p:nvGrpSpPr>
        <p:grpSpPr>
          <a:xfrm>
            <a:off x="3382298" y="1832288"/>
            <a:ext cx="4975122" cy="4021395"/>
            <a:chOff x="4906298" y="1337187"/>
            <a:chExt cx="4975122" cy="4021395"/>
          </a:xfrm>
        </p:grpSpPr>
        <p:grpSp>
          <p:nvGrpSpPr>
            <p:cNvPr id="10" name="Ryhmä 9"/>
            <p:cNvGrpSpPr/>
            <p:nvPr/>
          </p:nvGrpSpPr>
          <p:grpSpPr>
            <a:xfrm>
              <a:off x="4906298" y="1337187"/>
              <a:ext cx="4975122" cy="1504335"/>
              <a:chOff x="-943896" y="1347019"/>
              <a:chExt cx="4975122" cy="1504335"/>
            </a:xfrm>
          </p:grpSpPr>
          <p:sp>
            <p:nvSpPr>
              <p:cNvPr id="6" name="Suorakulmio 5"/>
              <p:cNvSpPr/>
              <p:nvPr/>
            </p:nvSpPr>
            <p:spPr>
              <a:xfrm>
                <a:off x="-943896" y="1347019"/>
                <a:ext cx="4975122" cy="150433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9" name="Tekstiruutu 8"/>
              <p:cNvSpPr txBox="1"/>
              <p:nvPr/>
            </p:nvSpPr>
            <p:spPr>
              <a:xfrm>
                <a:off x="-589938" y="1659866"/>
                <a:ext cx="436552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400" i="1" dirty="0" err="1"/>
                  <a:t>Front</a:t>
                </a:r>
                <a:endParaRPr lang="fi-FI" sz="2400" i="1" dirty="0"/>
              </a:p>
              <a:p>
                <a:pPr algn="ctr"/>
                <a:r>
                  <a:rPr lang="fi-FI" sz="2400" dirty="0"/>
                  <a:t>Service </a:t>
                </a:r>
                <a:r>
                  <a:rPr lang="fi-FI" sz="2400" dirty="0" err="1"/>
                  <a:t>visible</a:t>
                </a:r>
                <a:r>
                  <a:rPr lang="fi-FI" sz="2400" dirty="0"/>
                  <a:t> to </a:t>
                </a:r>
                <a:r>
                  <a:rPr lang="fi-FI" sz="2400" dirty="0" err="1"/>
                  <a:t>customer</a:t>
                </a:r>
                <a:endParaRPr lang="fi-FI" sz="2400" dirty="0"/>
              </a:p>
            </p:txBody>
          </p:sp>
        </p:grpSp>
        <p:grpSp>
          <p:nvGrpSpPr>
            <p:cNvPr id="11" name="Ryhmä 10"/>
            <p:cNvGrpSpPr/>
            <p:nvPr/>
          </p:nvGrpSpPr>
          <p:grpSpPr>
            <a:xfrm>
              <a:off x="4906298" y="2841522"/>
              <a:ext cx="4975122" cy="1504335"/>
              <a:chOff x="-943896" y="1347019"/>
              <a:chExt cx="4975122" cy="1504335"/>
            </a:xfrm>
            <a:solidFill>
              <a:schemeClr val="accent3"/>
            </a:solidFill>
          </p:grpSpPr>
          <p:sp>
            <p:nvSpPr>
              <p:cNvPr id="12" name="Suorakulmio 11"/>
              <p:cNvSpPr/>
              <p:nvPr/>
            </p:nvSpPr>
            <p:spPr>
              <a:xfrm>
                <a:off x="-943896" y="1347019"/>
                <a:ext cx="4975122" cy="15043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3" name="Tekstiruutu 12"/>
              <p:cNvSpPr txBox="1"/>
              <p:nvPr/>
            </p:nvSpPr>
            <p:spPr>
              <a:xfrm>
                <a:off x="-589938" y="1640202"/>
                <a:ext cx="4365524" cy="83099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400" i="1" dirty="0"/>
                  <a:t>Back</a:t>
                </a:r>
              </a:p>
              <a:p>
                <a:pPr algn="ctr"/>
                <a:r>
                  <a:rPr lang="fi-FI" sz="2400" dirty="0" err="1"/>
                  <a:t>Organisational</a:t>
                </a:r>
                <a:r>
                  <a:rPr lang="fi-FI" sz="2400" dirty="0"/>
                  <a:t> </a:t>
                </a:r>
                <a:r>
                  <a:rPr lang="fi-FI" sz="2400" dirty="0" err="1"/>
                  <a:t>processes</a:t>
                </a:r>
                <a:endParaRPr lang="fi-FI" sz="2400" dirty="0"/>
              </a:p>
            </p:txBody>
          </p:sp>
        </p:grpSp>
        <p:grpSp>
          <p:nvGrpSpPr>
            <p:cNvPr id="14" name="Ryhmä 13"/>
            <p:cNvGrpSpPr/>
            <p:nvPr/>
          </p:nvGrpSpPr>
          <p:grpSpPr>
            <a:xfrm>
              <a:off x="4906298" y="4345858"/>
              <a:ext cx="4975122" cy="1012724"/>
              <a:chOff x="-943896" y="1347019"/>
              <a:chExt cx="4975122" cy="1504335"/>
            </a:xfrm>
            <a:solidFill>
              <a:schemeClr val="accent4"/>
            </a:solidFill>
          </p:grpSpPr>
          <p:sp>
            <p:nvSpPr>
              <p:cNvPr id="15" name="Suorakulmio 14"/>
              <p:cNvSpPr/>
              <p:nvPr/>
            </p:nvSpPr>
            <p:spPr>
              <a:xfrm>
                <a:off x="-943896" y="1347019"/>
                <a:ext cx="4975122" cy="150433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16" name="Tekstiruutu 15"/>
              <p:cNvSpPr txBox="1"/>
              <p:nvPr/>
            </p:nvSpPr>
            <p:spPr>
              <a:xfrm>
                <a:off x="-589938" y="1698621"/>
                <a:ext cx="4365524" cy="46166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400" i="1" dirty="0"/>
                  <a:t>ICT </a:t>
                </a:r>
                <a:r>
                  <a:rPr lang="fi-FI" sz="2400" i="1" dirty="0" err="1"/>
                  <a:t>systems</a:t>
                </a:r>
                <a:endParaRPr lang="fi-FI" sz="2400" i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9952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1" t="15852" r="15556" b="137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06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7"/>
          <a:stretch/>
        </p:blipFill>
        <p:spPr>
          <a:xfrm>
            <a:off x="-103430" y="1490134"/>
            <a:ext cx="12295430" cy="536786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”</a:t>
            </a:r>
            <a:r>
              <a:rPr lang="fi-FI" dirty="0" err="1"/>
              <a:t>Iceberg</a:t>
            </a:r>
            <a:r>
              <a:rPr lang="fi-FI" dirty="0"/>
              <a:t>” of </a:t>
            </a:r>
            <a:r>
              <a:rPr lang="fi-FI" dirty="0" err="1"/>
              <a:t>customer</a:t>
            </a:r>
            <a:r>
              <a:rPr lang="fi-FI" dirty="0"/>
              <a:t> </a:t>
            </a:r>
            <a:r>
              <a:rPr lang="fi-FI" dirty="0" err="1"/>
              <a:t>experience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3394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26094" y="2579450"/>
            <a:ext cx="8674344" cy="1600862"/>
          </a:xfrm>
        </p:spPr>
        <p:txBody>
          <a:bodyPr/>
          <a:lstStyle/>
          <a:p>
            <a:r>
              <a:rPr lang="en-GB" sz="9600" dirty="0"/>
              <a:t># Case studies</a:t>
            </a:r>
            <a:br>
              <a:rPr lang="en-GB" sz="9600" dirty="0"/>
            </a:br>
            <a:endParaRPr lang="fi-FI" sz="9600" dirty="0"/>
          </a:p>
        </p:txBody>
      </p:sp>
    </p:spTree>
    <p:extLst>
      <p:ext uri="{BB962C8B-B14F-4D97-AF65-F5344CB8AC3E}">
        <p14:creationId xmlns:p14="http://schemas.microsoft.com/office/powerpoint/2010/main" val="57639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E3F472-136F-41BE-BB5C-CD8AF1841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7988"/>
            <a:ext cx="11234738" cy="787400"/>
          </a:xfrm>
        </p:spPr>
        <p:txBody>
          <a:bodyPr wrap="square" anchor="t">
            <a:normAutofit/>
          </a:bodyPr>
          <a:lstStyle/>
          <a:p>
            <a:r>
              <a:rPr lang="fi-FI" dirty="0"/>
              <a:t>Hel.fi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EA7E635A-4596-4981-AED8-87B910A60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8" y="1195388"/>
            <a:ext cx="5707552" cy="4692456"/>
          </a:xfrm>
          <a:prstGeom prst="rect">
            <a:avLst/>
          </a:prstGeom>
          <a:noFill/>
        </p:spPr>
      </p:pic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714E2330-6E9C-41A2-AAC9-12669C034B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00" y="1195387"/>
            <a:ext cx="6130531" cy="4692455"/>
          </a:xfrm>
        </p:spPr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0958A34-3086-4D50-8AA9-D80F04EC0A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63700" y="6269038"/>
            <a:ext cx="1304925" cy="258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i-FI"/>
              <a:t>23.3.2013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F4DF37F-49A5-4D88-8356-642EF61E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1988" y="6269038"/>
            <a:ext cx="4114800" cy="258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i-FI"/>
              <a:t>LUONNOS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2CFD0EA-2432-47FA-8099-F49BEFB7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7813" y="6269038"/>
            <a:ext cx="1236662" cy="258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DECD3B7-D12F-4A52-B252-55F897A559C5}" type="slidenum">
              <a:rPr lang="fi-FI" smtClean="0"/>
              <a:pPr>
                <a:spcAft>
                  <a:spcPts val="600"/>
                </a:spcAft>
                <a:defRPr/>
              </a:pPr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484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CF48989B-09F4-45A1-9A30-178530D40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Päivämäärän paikkamerkki 1" hidden="1">
            <a:extLst>
              <a:ext uri="{FF2B5EF4-FFF2-40B4-BE49-F238E27FC236}">
                <a16:creationId xmlns:a16="http://schemas.microsoft.com/office/drawing/2014/main" id="{F997BD5F-3702-49F5-8241-4799CD561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fi-FI"/>
              <a:t>23.3.2013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C56ED46-4179-4A41-9A0A-08D1368C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fi-FI"/>
              <a:t>LUONNOS</a:t>
            </a:r>
          </a:p>
        </p:txBody>
      </p:sp>
      <p:sp>
        <p:nvSpPr>
          <p:cNvPr id="4" name="Dian numeron paikkamerkki 3" hidden="1">
            <a:extLst>
              <a:ext uri="{FF2B5EF4-FFF2-40B4-BE49-F238E27FC236}">
                <a16:creationId xmlns:a16="http://schemas.microsoft.com/office/drawing/2014/main" id="{14E39B2B-9189-45A7-8B68-9EA05090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044F2278-B026-4751-B473-2813C194592B}" type="slidenum">
              <a:rPr lang="fi-FI" smtClean="0"/>
              <a:pPr>
                <a:spcAft>
                  <a:spcPts val="600"/>
                </a:spcAft>
                <a:defRPr/>
              </a:pPr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5748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E4AFF8F-8D3E-4E08-A7BD-87675A9523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25966"/>
          </a:xfrm>
          <a:prstGeom prst="rect">
            <a:avLst/>
          </a:prstGeom>
          <a:noFill/>
        </p:spPr>
      </p:pic>
      <p:sp>
        <p:nvSpPr>
          <p:cNvPr id="2" name="Päivämäärän paikkamerkki 1" hidden="1">
            <a:extLst>
              <a:ext uri="{FF2B5EF4-FFF2-40B4-BE49-F238E27FC236}">
                <a16:creationId xmlns:a16="http://schemas.microsoft.com/office/drawing/2014/main" id="{69E33444-2520-4B1E-A002-605148E4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fi-FI"/>
              <a:t>23.3.2013</a:t>
            </a:r>
          </a:p>
        </p:txBody>
      </p:sp>
      <p:sp>
        <p:nvSpPr>
          <p:cNvPr id="4" name="Dian numeron paikkamerkki 3" hidden="1">
            <a:extLst>
              <a:ext uri="{FF2B5EF4-FFF2-40B4-BE49-F238E27FC236}">
                <a16:creationId xmlns:a16="http://schemas.microsoft.com/office/drawing/2014/main" id="{6B8F01DC-D299-4FFD-880F-F942AF535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044F2278-B026-4751-B473-2813C194592B}" type="slidenum">
              <a:rPr lang="fi-FI" smtClean="0"/>
              <a:pPr>
                <a:spcAft>
                  <a:spcPts val="600"/>
                </a:spcAft>
                <a:defRPr/>
              </a:pPr>
              <a:t>16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F2148CD-31FB-4DE3-93A8-34522ABFF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fi-FI"/>
              <a:t>LUONNOS</a:t>
            </a:r>
          </a:p>
        </p:txBody>
      </p:sp>
    </p:spTree>
    <p:extLst>
      <p:ext uri="{BB962C8B-B14F-4D97-AF65-F5344CB8AC3E}">
        <p14:creationId xmlns:p14="http://schemas.microsoft.com/office/powerpoint/2010/main" val="1349884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34008FD-D1DD-414B-B609-8BE3BC5B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en-US" dirty="0"/>
              <a:t>How to increase the physical activity of elderly citizens?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2F9A37-7754-4600-8941-CF6786C9B0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96177"/>
            <a:ext cx="6371618" cy="49824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Strategic </a:t>
            </a:r>
            <a:r>
              <a:rPr lang="en-US" dirty="0" err="1"/>
              <a:t>programme</a:t>
            </a:r>
            <a:r>
              <a:rPr lang="en-US" dirty="0"/>
              <a:t> 2017-2021</a:t>
            </a:r>
          </a:p>
          <a:p>
            <a:r>
              <a:rPr lang="en-US" dirty="0"/>
              <a:t>A complex problem: no silver bullets</a:t>
            </a:r>
          </a:p>
          <a:p>
            <a:r>
              <a:rPr lang="en-US" dirty="0"/>
              <a:t>A huge potential and significant societal phenomena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Kuva 4" descr="Kuva, joka sisältää kohteen teksti, henkilö, työntökärryt&#10;&#10;Kuvaus luotu automaattisesti">
            <a:extLst>
              <a:ext uri="{FF2B5EF4-FFF2-40B4-BE49-F238E27FC236}">
                <a16:creationId xmlns:a16="http://schemas.microsoft.com/office/drawing/2014/main" id="{7585F921-1999-4473-ADD6-05B297DEE1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549"/>
          <a:stretch/>
        </p:blipFill>
        <p:spPr>
          <a:xfrm>
            <a:off x="7131050" y="10"/>
            <a:ext cx="5060950" cy="6857990"/>
          </a:xfrm>
          <a:prstGeom prst="rect">
            <a:avLst/>
          </a:prstGeom>
          <a:noFill/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29172A9-D2B1-49F2-8C3C-0863CC4E96B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663700" y="6269038"/>
            <a:ext cx="1304925" cy="258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i-FI"/>
              <a:t>23.3.2013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91541A1-0E2D-4A51-9762-618EC2071A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201988" y="6269038"/>
            <a:ext cx="4114800" cy="258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fi-FI"/>
              <a:t>LUONNOS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DC68017-2C76-4262-B1FE-7C0B71B6CC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437813" y="6269038"/>
            <a:ext cx="1236662" cy="25876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44F2278-B026-4751-B473-2813C194592B}" type="slidenum">
              <a:rPr lang="fi-FI" smtClean="0"/>
              <a:pPr>
                <a:spcAft>
                  <a:spcPts val="600"/>
                </a:spcAft>
                <a:defRPr/>
              </a:pPr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2276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A person sitting on a couch&#10;&#10;Description automatically generated">
            <a:extLst>
              <a:ext uri="{FF2B5EF4-FFF2-40B4-BE49-F238E27FC236}">
                <a16:creationId xmlns:a16="http://schemas.microsoft.com/office/drawing/2014/main" id="{572057B7-524B-5646-A550-E8C09CD222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29" y="0"/>
            <a:ext cx="12201236" cy="6871855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58A5C262-A8A2-8E43-9603-855C5A605917}"/>
              </a:ext>
            </a:extLst>
          </p:cNvPr>
          <p:cNvSpPr>
            <a:spLocks/>
          </p:cNvSpPr>
          <p:nvPr/>
        </p:nvSpPr>
        <p:spPr bwMode="white">
          <a:xfrm flipH="1">
            <a:off x="5175674" y="0"/>
            <a:ext cx="7016326" cy="6493213"/>
          </a:xfrm>
          <a:custGeom>
            <a:avLst/>
            <a:gdLst>
              <a:gd name="connsiteX0" fmla="*/ 0 w 6904074"/>
              <a:gd name="connsiteY0" fmla="*/ 0 h 6858000"/>
              <a:gd name="connsiteX1" fmla="*/ 6904074 w 6904074"/>
              <a:gd name="connsiteY1" fmla="*/ 0 h 6858000"/>
              <a:gd name="connsiteX2" fmla="*/ 6699007 w 6904074"/>
              <a:gd name="connsiteY2" fmla="*/ 343380 h 6858000"/>
              <a:gd name="connsiteX3" fmla="*/ 5971906 w 6904074"/>
              <a:gd name="connsiteY3" fmla="*/ 764451 h 6858000"/>
              <a:gd name="connsiteX4" fmla="*/ 5549765 w 6904074"/>
              <a:gd name="connsiteY4" fmla="*/ 1491016 h 6858000"/>
              <a:gd name="connsiteX5" fmla="*/ 4822184 w 6904074"/>
              <a:gd name="connsiteY5" fmla="*/ 1912567 h 6858000"/>
              <a:gd name="connsiteX6" fmla="*/ 4400043 w 6904074"/>
              <a:gd name="connsiteY6" fmla="*/ 2639131 h 6858000"/>
              <a:gd name="connsiteX7" fmla="*/ 3672462 w 6904074"/>
              <a:gd name="connsiteY7" fmla="*/ 3060683 h 6858000"/>
              <a:gd name="connsiteX8" fmla="*/ 3250321 w 6904074"/>
              <a:gd name="connsiteY8" fmla="*/ 3787726 h 6858000"/>
              <a:gd name="connsiteX9" fmla="*/ 2522260 w 6904074"/>
              <a:gd name="connsiteY9" fmla="*/ 4209278 h 6858000"/>
              <a:gd name="connsiteX10" fmla="*/ 2100119 w 6904074"/>
              <a:gd name="connsiteY10" fmla="*/ 4935842 h 6858000"/>
              <a:gd name="connsiteX11" fmla="*/ 1372538 w 6904074"/>
              <a:gd name="connsiteY11" fmla="*/ 5357393 h 6858000"/>
              <a:gd name="connsiteX12" fmla="*/ 950397 w 6904074"/>
              <a:gd name="connsiteY12" fmla="*/ 6083957 h 6858000"/>
              <a:gd name="connsiteX13" fmla="*/ 222816 w 6904074"/>
              <a:gd name="connsiteY13" fmla="*/ 6505509 h 6858000"/>
              <a:gd name="connsiteX14" fmla="*/ 14867 w 6904074"/>
              <a:gd name="connsiteY14" fmla="*/ 6858000 h 6858000"/>
              <a:gd name="connsiteX15" fmla="*/ 0 w 6904074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04074" h="6858000">
                <a:moveTo>
                  <a:pt x="0" y="0"/>
                </a:moveTo>
                <a:lnTo>
                  <a:pt x="6904074" y="0"/>
                </a:lnTo>
                <a:cubicBezTo>
                  <a:pt x="6871897" y="103589"/>
                  <a:pt x="6833957" y="208618"/>
                  <a:pt x="6699007" y="343380"/>
                </a:cubicBezTo>
                <a:cubicBezTo>
                  <a:pt x="6411816" y="630169"/>
                  <a:pt x="6259096" y="477662"/>
                  <a:pt x="5971906" y="764451"/>
                </a:cubicBezTo>
                <a:cubicBezTo>
                  <a:pt x="5684716" y="1051240"/>
                  <a:pt x="5837436" y="1204227"/>
                  <a:pt x="5549765" y="1491016"/>
                </a:cubicBezTo>
                <a:cubicBezTo>
                  <a:pt x="5262095" y="1778284"/>
                  <a:pt x="5109375" y="1625778"/>
                  <a:pt x="4822184" y="1912567"/>
                </a:cubicBezTo>
                <a:cubicBezTo>
                  <a:pt x="4534514" y="2199836"/>
                  <a:pt x="4687234" y="2352342"/>
                  <a:pt x="4400043" y="2639131"/>
                </a:cubicBezTo>
                <a:cubicBezTo>
                  <a:pt x="4112373" y="2926400"/>
                  <a:pt x="3959653" y="2773893"/>
                  <a:pt x="3672462" y="3060683"/>
                </a:cubicBezTo>
                <a:cubicBezTo>
                  <a:pt x="3384792" y="3347951"/>
                  <a:pt x="3537512" y="3500458"/>
                  <a:pt x="3250321" y="3787726"/>
                </a:cubicBezTo>
                <a:cubicBezTo>
                  <a:pt x="2962651" y="4074515"/>
                  <a:pt x="2809931" y="3922009"/>
                  <a:pt x="2522260" y="4209278"/>
                </a:cubicBezTo>
                <a:cubicBezTo>
                  <a:pt x="2235070" y="4496067"/>
                  <a:pt x="2387790" y="4648573"/>
                  <a:pt x="2100119" y="4935842"/>
                </a:cubicBezTo>
                <a:cubicBezTo>
                  <a:pt x="1812929" y="5222631"/>
                  <a:pt x="1660209" y="5070124"/>
                  <a:pt x="1372538" y="5357393"/>
                </a:cubicBezTo>
                <a:cubicBezTo>
                  <a:pt x="1085348" y="5644182"/>
                  <a:pt x="1238068" y="5796689"/>
                  <a:pt x="950397" y="6083957"/>
                </a:cubicBezTo>
                <a:cubicBezTo>
                  <a:pt x="663207" y="6371226"/>
                  <a:pt x="510487" y="6218240"/>
                  <a:pt x="222816" y="6505509"/>
                </a:cubicBezTo>
                <a:cubicBezTo>
                  <a:pt x="84023" y="6644107"/>
                  <a:pt x="47524" y="6751533"/>
                  <a:pt x="14867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C2A250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195137-F365-5E4F-935B-4B90731158FB}"/>
              </a:ext>
            </a:extLst>
          </p:cNvPr>
          <p:cNvSpPr txBox="1"/>
          <p:nvPr/>
        </p:nvSpPr>
        <p:spPr>
          <a:xfrm>
            <a:off x="7142464" y="252012"/>
            <a:ext cx="4660866" cy="17543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GB" sz="3600" b="1" dirty="0">
                <a:solidFill>
                  <a:schemeClr val="bg1"/>
                </a:solidFill>
                <a:latin typeface="+mj-lt"/>
                <a:cs typeface="Arial"/>
              </a:rPr>
              <a:t>Solving society’s challenges </a:t>
            </a:r>
          </a:p>
          <a:p>
            <a:pPr algn="r"/>
            <a:r>
              <a:rPr lang="en-GB" sz="3600" b="1" dirty="0">
                <a:solidFill>
                  <a:schemeClr val="bg1"/>
                </a:solidFill>
                <a:latin typeface="+mj-lt"/>
                <a:cs typeface="Arial"/>
              </a:rPr>
              <a:t>with design</a:t>
            </a:r>
            <a:endParaRPr lang="en-GB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89F25FA-1FAA-E540-90E7-C431F72ABB56}"/>
              </a:ext>
            </a:extLst>
          </p:cNvPr>
          <p:cNvSpPr txBox="1">
            <a:spLocks/>
          </p:cNvSpPr>
          <p:nvPr/>
        </p:nvSpPr>
        <p:spPr>
          <a:xfrm>
            <a:off x="9286369" y="2744908"/>
            <a:ext cx="2516962" cy="13562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en-GB" sz="1500" b="1" dirty="0">
                <a:latin typeface="+mj-lt"/>
                <a:ea typeface="+mj-lt"/>
                <a:cs typeface="+mj-lt"/>
              </a:rPr>
              <a:t>CASE STUDY: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en-GB" sz="1500" i="1" dirty="0">
                <a:latin typeface="+mj-lt"/>
                <a:ea typeface="+mj-lt"/>
                <a:cs typeface="+mj-lt"/>
              </a:rPr>
              <a:t>Bloomberg Philanthropies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en-GB" sz="1500" i="1" dirty="0">
                <a:latin typeface="+mj-lt"/>
                <a:ea typeface="+mj-lt"/>
                <a:cs typeface="+mj-lt"/>
              </a:rPr>
              <a:t> and Harvard University 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en-GB" sz="1500" i="1" dirty="0">
                <a:latin typeface="+mj-lt"/>
                <a:ea typeface="+mj-lt"/>
                <a:cs typeface="+mj-lt"/>
              </a:rPr>
              <a:t>innovation programme</a:t>
            </a:r>
          </a:p>
          <a:p>
            <a:pPr marL="0" indent="0" algn="r">
              <a:buNone/>
            </a:pPr>
            <a:endParaRPr lang="en-GB" sz="1500" i="1" dirty="0">
              <a:cs typeface="Arial"/>
            </a:endParaRPr>
          </a:p>
        </p:txBody>
      </p:sp>
      <p:grpSp>
        <p:nvGrpSpPr>
          <p:cNvPr id="9" name="Ryhmä 6">
            <a:extLst>
              <a:ext uri="{FF2B5EF4-FFF2-40B4-BE49-F238E27FC236}">
                <a16:creationId xmlns:a16="http://schemas.microsoft.com/office/drawing/2014/main" id="{CE4EA427-72AD-8B45-8B0A-744893CA56C3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2501E51-0E96-264C-8ED3-44004443DAC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BC72397-658A-1E49-BE88-AD9300249199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90AF2E2F-E69C-E442-9E68-FD576E9C7EAC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1D828B4-96A1-2E40-8BCC-7C7515F520A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0151D16-4BB5-BA46-9AAC-D2119667EB01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494689C-23A1-A845-8FF8-1D1F464BDE61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0235BB14-7181-8D4B-A598-3A060BCCF55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5E64BBEA-3C27-3148-AEC3-4AC02C634636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22214E71-F862-0B43-AF7B-9DAB2D64829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FFFE959-A3BD-B24D-9224-D2326AE6E00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82CFE4D2-3653-BA49-ADA1-29DC01A6DFC8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</p:grpSp>
      <p:sp>
        <p:nvSpPr>
          <p:cNvPr id="21" name="Dian numeron paikkamerkki 4">
            <a:extLst>
              <a:ext uri="{FF2B5EF4-FFF2-40B4-BE49-F238E27FC236}">
                <a16:creationId xmlns:a16="http://schemas.microsoft.com/office/drawing/2014/main" id="{B26752C9-8C8A-8E4E-A67F-44A60E046187}"/>
              </a:ext>
            </a:extLst>
          </p:cNvPr>
          <p:cNvSpPr txBox="1">
            <a:spLocks/>
          </p:cNvSpPr>
          <p:nvPr/>
        </p:nvSpPr>
        <p:spPr bwMode="auto">
          <a:xfrm>
            <a:off x="9742311" y="6333268"/>
            <a:ext cx="2061019" cy="31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900" b="0" spc="50">
                <a:solidFill>
                  <a:schemeClr val="bg1">
                    <a:lumMod val="95000"/>
                  </a:schemeClr>
                </a:solidFill>
                <a:latin typeface="Helsinki Grotesk Regular" panose="020B0003040202000003" pitchFamily="34" charset="0"/>
              </a:rPr>
              <a:t>Image: Jussi Hellsten</a:t>
            </a:r>
          </a:p>
        </p:txBody>
      </p:sp>
    </p:spTree>
    <p:extLst>
      <p:ext uri="{BB962C8B-B14F-4D97-AF65-F5344CB8AC3E}">
        <p14:creationId xmlns:p14="http://schemas.microsoft.com/office/powerpoint/2010/main" val="556448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586096" cy="688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93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933423" y="1897270"/>
            <a:ext cx="10661515" cy="3182730"/>
          </a:xfrm>
        </p:spPr>
        <p:txBody>
          <a:bodyPr/>
          <a:lstStyle/>
          <a:p>
            <a:r>
              <a:rPr lang="en-GB" sz="7200" dirty="0"/>
              <a:t># Where are we now?</a:t>
            </a:r>
            <a:br>
              <a:rPr lang="en-GB" sz="7200" dirty="0"/>
            </a:br>
            <a:r>
              <a:rPr lang="en-GB" sz="7200" dirty="0"/>
              <a:t># Case studies</a:t>
            </a:r>
            <a:br>
              <a:rPr lang="en-GB" sz="7200" dirty="0"/>
            </a:br>
            <a:r>
              <a:rPr lang="en-GB" sz="7200" dirty="0"/>
              <a:t># Designing the future</a:t>
            </a:r>
            <a:br>
              <a:rPr lang="fi-FI" sz="7200" dirty="0"/>
            </a:br>
            <a:endParaRPr lang="fi-FI" sz="7200" dirty="0"/>
          </a:p>
        </p:txBody>
      </p:sp>
    </p:spTree>
    <p:extLst>
      <p:ext uri="{BB962C8B-B14F-4D97-AF65-F5344CB8AC3E}">
        <p14:creationId xmlns:p14="http://schemas.microsoft.com/office/powerpoint/2010/main" val="4261839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F32326-3B4D-5B46-A466-99D1779E9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2285" y="0"/>
            <a:ext cx="10407215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1B6F23D-C261-BF43-9B54-8D55E22E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7988"/>
            <a:ext cx="5745637" cy="787400"/>
          </a:xfrm>
        </p:spPr>
        <p:txBody>
          <a:bodyPr/>
          <a:lstStyle/>
          <a:p>
            <a:r>
              <a:rPr lang="en-US" b="0" dirty="0">
                <a:solidFill>
                  <a:srgbClr val="FD4E02"/>
                </a:solidFill>
              </a:rPr>
              <a:t>Design process</a:t>
            </a:r>
          </a:p>
        </p:txBody>
      </p:sp>
    </p:spTree>
    <p:extLst>
      <p:ext uri="{BB962C8B-B14F-4D97-AF65-F5344CB8AC3E}">
        <p14:creationId xmlns:p14="http://schemas.microsoft.com/office/powerpoint/2010/main" val="211617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2">
            <a:extLst>
              <a:ext uri="{FF2B5EF4-FFF2-40B4-BE49-F238E27FC236}">
                <a16:creationId xmlns:a16="http://schemas.microsoft.com/office/drawing/2014/main" id="{281E81DB-A9B5-C846-9F7E-3ECC836A02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813D85B-2098-2446-A4B6-583DF02AAB6E}"/>
              </a:ext>
            </a:extLst>
          </p:cNvPr>
          <p:cNvSpPr>
            <a:spLocks/>
          </p:cNvSpPr>
          <p:nvPr/>
        </p:nvSpPr>
        <p:spPr bwMode="white">
          <a:xfrm rot="10800000" flipH="1">
            <a:off x="0" y="502569"/>
            <a:ext cx="6867443" cy="6355430"/>
          </a:xfrm>
          <a:custGeom>
            <a:avLst/>
            <a:gdLst>
              <a:gd name="connsiteX0" fmla="*/ 0 w 6904074"/>
              <a:gd name="connsiteY0" fmla="*/ 0 h 6858000"/>
              <a:gd name="connsiteX1" fmla="*/ 6904074 w 6904074"/>
              <a:gd name="connsiteY1" fmla="*/ 0 h 6858000"/>
              <a:gd name="connsiteX2" fmla="*/ 6699007 w 6904074"/>
              <a:gd name="connsiteY2" fmla="*/ 343380 h 6858000"/>
              <a:gd name="connsiteX3" fmla="*/ 5971906 w 6904074"/>
              <a:gd name="connsiteY3" fmla="*/ 764451 h 6858000"/>
              <a:gd name="connsiteX4" fmla="*/ 5549765 w 6904074"/>
              <a:gd name="connsiteY4" fmla="*/ 1491016 h 6858000"/>
              <a:gd name="connsiteX5" fmla="*/ 4822184 w 6904074"/>
              <a:gd name="connsiteY5" fmla="*/ 1912567 h 6858000"/>
              <a:gd name="connsiteX6" fmla="*/ 4400043 w 6904074"/>
              <a:gd name="connsiteY6" fmla="*/ 2639131 h 6858000"/>
              <a:gd name="connsiteX7" fmla="*/ 3672462 w 6904074"/>
              <a:gd name="connsiteY7" fmla="*/ 3060683 h 6858000"/>
              <a:gd name="connsiteX8" fmla="*/ 3250321 w 6904074"/>
              <a:gd name="connsiteY8" fmla="*/ 3787726 h 6858000"/>
              <a:gd name="connsiteX9" fmla="*/ 2522260 w 6904074"/>
              <a:gd name="connsiteY9" fmla="*/ 4209278 h 6858000"/>
              <a:gd name="connsiteX10" fmla="*/ 2100119 w 6904074"/>
              <a:gd name="connsiteY10" fmla="*/ 4935842 h 6858000"/>
              <a:gd name="connsiteX11" fmla="*/ 1372538 w 6904074"/>
              <a:gd name="connsiteY11" fmla="*/ 5357393 h 6858000"/>
              <a:gd name="connsiteX12" fmla="*/ 950397 w 6904074"/>
              <a:gd name="connsiteY12" fmla="*/ 6083957 h 6858000"/>
              <a:gd name="connsiteX13" fmla="*/ 222816 w 6904074"/>
              <a:gd name="connsiteY13" fmla="*/ 6505509 h 6858000"/>
              <a:gd name="connsiteX14" fmla="*/ 14867 w 6904074"/>
              <a:gd name="connsiteY14" fmla="*/ 6858000 h 6858000"/>
              <a:gd name="connsiteX15" fmla="*/ 0 w 6904074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904074" h="6858000">
                <a:moveTo>
                  <a:pt x="0" y="0"/>
                </a:moveTo>
                <a:lnTo>
                  <a:pt x="6904074" y="0"/>
                </a:lnTo>
                <a:cubicBezTo>
                  <a:pt x="6871897" y="103589"/>
                  <a:pt x="6833957" y="208618"/>
                  <a:pt x="6699007" y="343380"/>
                </a:cubicBezTo>
                <a:cubicBezTo>
                  <a:pt x="6411816" y="630169"/>
                  <a:pt x="6259096" y="477662"/>
                  <a:pt x="5971906" y="764451"/>
                </a:cubicBezTo>
                <a:cubicBezTo>
                  <a:pt x="5684716" y="1051240"/>
                  <a:pt x="5837436" y="1204227"/>
                  <a:pt x="5549765" y="1491016"/>
                </a:cubicBezTo>
                <a:cubicBezTo>
                  <a:pt x="5262095" y="1778284"/>
                  <a:pt x="5109375" y="1625778"/>
                  <a:pt x="4822184" y="1912567"/>
                </a:cubicBezTo>
                <a:cubicBezTo>
                  <a:pt x="4534514" y="2199836"/>
                  <a:pt x="4687234" y="2352342"/>
                  <a:pt x="4400043" y="2639131"/>
                </a:cubicBezTo>
                <a:cubicBezTo>
                  <a:pt x="4112373" y="2926400"/>
                  <a:pt x="3959653" y="2773893"/>
                  <a:pt x="3672462" y="3060683"/>
                </a:cubicBezTo>
                <a:cubicBezTo>
                  <a:pt x="3384792" y="3347951"/>
                  <a:pt x="3537512" y="3500458"/>
                  <a:pt x="3250321" y="3787726"/>
                </a:cubicBezTo>
                <a:cubicBezTo>
                  <a:pt x="2962651" y="4074515"/>
                  <a:pt x="2809931" y="3922009"/>
                  <a:pt x="2522260" y="4209278"/>
                </a:cubicBezTo>
                <a:cubicBezTo>
                  <a:pt x="2235070" y="4496067"/>
                  <a:pt x="2387790" y="4648573"/>
                  <a:pt x="2100119" y="4935842"/>
                </a:cubicBezTo>
                <a:cubicBezTo>
                  <a:pt x="1812929" y="5222631"/>
                  <a:pt x="1660209" y="5070124"/>
                  <a:pt x="1372538" y="5357393"/>
                </a:cubicBezTo>
                <a:cubicBezTo>
                  <a:pt x="1085348" y="5644182"/>
                  <a:pt x="1238068" y="5796689"/>
                  <a:pt x="950397" y="6083957"/>
                </a:cubicBezTo>
                <a:cubicBezTo>
                  <a:pt x="663207" y="6371226"/>
                  <a:pt x="510487" y="6218240"/>
                  <a:pt x="222816" y="6505509"/>
                </a:cubicBezTo>
                <a:cubicBezTo>
                  <a:pt x="84023" y="6644107"/>
                  <a:pt x="47524" y="6751533"/>
                  <a:pt x="14867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C2A250"/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261F8-767D-0F41-ABD4-4A2F4C09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7" y="4158517"/>
            <a:ext cx="4618025" cy="7874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All Divisions</a:t>
            </a:r>
            <a:br>
              <a:rPr lang="en-GB" dirty="0">
                <a:solidFill>
                  <a:schemeClr val="bg1"/>
                </a:solidFill>
                <a:latin typeface="+mj-lt"/>
              </a:rPr>
            </a:br>
            <a:r>
              <a:rPr lang="en-GB" dirty="0">
                <a:solidFill>
                  <a:schemeClr val="bg1"/>
                </a:solidFill>
                <a:latin typeface="+mj-lt"/>
              </a:rPr>
              <a:t>are involved in the process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761535DE-EC38-1B40-9DB3-66E24C54BCFD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E1A6C7D-C043-0C40-8F60-D7FB372961E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E6A46CF-E8BB-484E-ABB0-371E99D2E1B9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7622D0E0-F2B3-5F47-A9A4-0D2662E9532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5824FBB7-88AF-144D-9F26-E0F06614ECD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A362115C-BCF6-9D4E-9114-FC7EC91CB7ED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EF364DF3-6E8D-424C-91A6-62366BC8FCBD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6" name="Rectangle 11">
              <a:extLst>
                <a:ext uri="{FF2B5EF4-FFF2-40B4-BE49-F238E27FC236}">
                  <a16:creationId xmlns:a16="http://schemas.microsoft.com/office/drawing/2014/main" id="{97497A91-AA1D-3643-A1A9-D7375038CE14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4CF1F19C-5E08-9045-8262-1590F94B903F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0E4654CC-5699-3345-82F8-B50988F184BF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D707FEF3-9D50-F14D-AFBA-1D481D4DFF91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AEC889E-53B1-4149-B240-0168DE97C2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428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A03A-8BE5-BA4B-A29B-7E07E6B512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5000" dirty="0"/>
              <a:t>Significant problems cannot be solved alone. However, everyone can make an impact with their own actions. </a:t>
            </a:r>
            <a:br>
              <a:rPr lang="en-GB" sz="4500" dirty="0"/>
            </a:br>
            <a:br>
              <a:rPr lang="en-GB" sz="4500" dirty="0"/>
            </a:br>
            <a:r>
              <a:rPr lang="en-GB" sz="3500" b="0" dirty="0"/>
              <a:t>This requires new types of operating models that transcend the City’s organisational boundaries</a:t>
            </a:r>
          </a:p>
        </p:txBody>
      </p:sp>
    </p:spTree>
    <p:extLst>
      <p:ext uri="{BB962C8B-B14F-4D97-AF65-F5344CB8AC3E}">
        <p14:creationId xmlns:p14="http://schemas.microsoft.com/office/powerpoint/2010/main" val="529502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F716A79-7FC9-674B-9138-1600FD543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4D43CD50-111F-7B49-A049-A2C9E49790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381" y="646113"/>
            <a:ext cx="4720619" cy="1945992"/>
          </a:xfrm>
        </p:spPr>
        <p:txBody>
          <a:bodyPr/>
          <a:lstStyle/>
          <a:p>
            <a:r>
              <a:rPr lang="en-GB" sz="3200" spc="-50" dirty="0">
                <a:solidFill>
                  <a:schemeClr val="accent1"/>
                </a:solidFill>
                <a:latin typeface="+mj-lt"/>
                <a:cs typeface="Arial"/>
              </a:rPr>
              <a:t>International cooperation gives us tools to solve relevant problems</a:t>
            </a:r>
            <a:br>
              <a:rPr lang="en-GB" sz="3200" spc="-50" dirty="0">
                <a:solidFill>
                  <a:schemeClr val="accent1"/>
                </a:solidFill>
                <a:latin typeface="+mj-lt"/>
                <a:cs typeface="Arial"/>
              </a:rPr>
            </a:br>
            <a:endParaRPr lang="en-GB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C70C4E-683F-424E-B6FB-EF4B778421AA}"/>
              </a:ext>
            </a:extLst>
          </p:cNvPr>
          <p:cNvSpPr txBox="1"/>
          <p:nvPr/>
        </p:nvSpPr>
        <p:spPr>
          <a:xfrm>
            <a:off x="486380" y="2779661"/>
            <a:ext cx="4893103" cy="25637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en-GB" dirty="0">
                <a:latin typeface="+mn-lt"/>
                <a:cs typeface="Arial"/>
              </a:rPr>
              <a:t>Helsinki was the first European city to participate in the Bloomberg Philanthropies Foundation and Harvard University </a:t>
            </a:r>
            <a:r>
              <a:rPr lang="en-GB" dirty="0">
                <a:cs typeface="Arial"/>
              </a:rPr>
              <a:t>innovation programme</a:t>
            </a:r>
            <a:r>
              <a:rPr lang="en-GB" dirty="0">
                <a:latin typeface="+mn-lt"/>
                <a:cs typeface="Arial"/>
              </a:rPr>
              <a:t>, which is based on design thinking.</a:t>
            </a:r>
          </a:p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en-GB" dirty="0">
                <a:latin typeface="+mn-lt"/>
                <a:cs typeface="Arial"/>
              </a:rPr>
              <a:t>The design process involved a human-centric, forward-looking approach.</a:t>
            </a:r>
          </a:p>
        </p:txBody>
      </p:sp>
      <p:sp>
        <p:nvSpPr>
          <p:cNvPr id="16" name="Dian numeron paikkamerkki 4">
            <a:extLst>
              <a:ext uri="{FF2B5EF4-FFF2-40B4-BE49-F238E27FC236}">
                <a16:creationId xmlns:a16="http://schemas.microsoft.com/office/drawing/2014/main" id="{37617F82-F35A-5344-9100-7B9C8684233D}"/>
              </a:ext>
            </a:extLst>
          </p:cNvPr>
          <p:cNvSpPr txBox="1">
            <a:spLocks/>
          </p:cNvSpPr>
          <p:nvPr/>
        </p:nvSpPr>
        <p:spPr bwMode="auto">
          <a:xfrm>
            <a:off x="9742311" y="6333268"/>
            <a:ext cx="2061019" cy="31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900" b="0" spc="50">
                <a:solidFill>
                  <a:schemeClr val="bg2">
                    <a:lumMod val="90000"/>
                  </a:schemeClr>
                </a:solidFill>
                <a:latin typeface="Helsinki Grotesk Regular" panose="020B0003040202000003" pitchFamily="34" charset="0"/>
              </a:rPr>
              <a:t>Image: Jussi Hellsten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C12B7E-7491-6A44-93AC-B48ABAED7FF3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303" y="6226395"/>
            <a:ext cx="1879041" cy="289886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A3DBFA5-6839-1947-9DF7-996D7B5787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251" y="6063697"/>
            <a:ext cx="1197232" cy="66512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0C49FA-F692-EB4A-A437-57FB62F39376}"/>
              </a:ext>
            </a:extLst>
          </p:cNvPr>
          <p:cNvCxnSpPr/>
          <p:nvPr/>
        </p:nvCxnSpPr>
        <p:spPr>
          <a:xfrm>
            <a:off x="486381" y="5876144"/>
            <a:ext cx="50749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313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9B6BED1D-AA43-BC4B-B668-73AA6A1EBA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69" y="-208098"/>
            <a:ext cx="12191998" cy="269132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25B4AF4-6DCB-B044-9BDA-D70B9416E5D8}"/>
              </a:ext>
            </a:extLst>
          </p:cNvPr>
          <p:cNvGrpSpPr/>
          <p:nvPr/>
        </p:nvGrpSpPr>
        <p:grpSpPr>
          <a:xfrm rot="10800000">
            <a:off x="-6269" y="1608635"/>
            <a:ext cx="12204542" cy="2292965"/>
            <a:chOff x="-6270" y="0"/>
            <a:chExt cx="12198271" cy="2292965"/>
          </a:xfrm>
          <a:solidFill>
            <a:schemeClr val="bg1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687D8AF-5EDD-2247-9F69-CE9754EE0FC2}"/>
                </a:ext>
              </a:extLst>
            </p:cNvPr>
            <p:cNvSpPr/>
            <p:nvPr/>
          </p:nvSpPr>
          <p:spPr>
            <a:xfrm>
              <a:off x="1" y="0"/>
              <a:ext cx="12192000" cy="13119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>
                  <a:solidFill>
                    <a:schemeClr val="accent3"/>
                  </a:solidFill>
                </a:rPr>
                <a:t>v</a:t>
              </a: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823528B-B265-4C49-9A8A-45D99FC9E3E2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5055760" y="-4837007"/>
              <a:ext cx="2067942" cy="12192001"/>
            </a:xfrm>
            <a:custGeom>
              <a:avLst/>
              <a:gdLst>
                <a:gd name="connsiteX0" fmla="*/ 2067942 w 2067942"/>
                <a:gd name="connsiteY0" fmla="*/ 757 h 12185732"/>
                <a:gd name="connsiteX1" fmla="*/ 2067942 w 2067942"/>
                <a:gd name="connsiteY1" fmla="*/ 12185732 h 12185732"/>
                <a:gd name="connsiteX2" fmla="*/ 312329 w 2067942"/>
                <a:gd name="connsiteY2" fmla="*/ 12185732 h 12185732"/>
                <a:gd name="connsiteX3" fmla="*/ 0 w 2067942"/>
                <a:gd name="connsiteY3" fmla="*/ 11716951 h 12185732"/>
                <a:gd name="connsiteX4" fmla="*/ 312329 w 2067942"/>
                <a:gd name="connsiteY4" fmla="*/ 11249025 h 12185732"/>
                <a:gd name="connsiteX5" fmla="*/ 0 w 2067942"/>
                <a:gd name="connsiteY5" fmla="*/ 10780244 h 12185732"/>
                <a:gd name="connsiteX6" fmla="*/ 312329 w 2067942"/>
                <a:gd name="connsiteY6" fmla="*/ 10311464 h 12185732"/>
                <a:gd name="connsiteX7" fmla="*/ 0 w 2067942"/>
                <a:gd name="connsiteY7" fmla="*/ 9842683 h 12185732"/>
                <a:gd name="connsiteX8" fmla="*/ 312329 w 2067942"/>
                <a:gd name="connsiteY8" fmla="*/ 9373903 h 12185732"/>
                <a:gd name="connsiteX9" fmla="*/ 0 w 2067942"/>
                <a:gd name="connsiteY9" fmla="*/ 8905122 h 12185732"/>
                <a:gd name="connsiteX10" fmla="*/ 312329 w 2067942"/>
                <a:gd name="connsiteY10" fmla="*/ 8436342 h 12185732"/>
                <a:gd name="connsiteX11" fmla="*/ 0 w 2067942"/>
                <a:gd name="connsiteY11" fmla="*/ 7967561 h 12185732"/>
                <a:gd name="connsiteX12" fmla="*/ 312329 w 2067942"/>
                <a:gd name="connsiteY12" fmla="*/ 7498781 h 12185732"/>
                <a:gd name="connsiteX13" fmla="*/ 0 w 2067942"/>
                <a:gd name="connsiteY13" fmla="*/ 7030854 h 12185732"/>
                <a:gd name="connsiteX14" fmla="*/ 312329 w 2067942"/>
                <a:gd name="connsiteY14" fmla="*/ 6562074 h 12185732"/>
                <a:gd name="connsiteX15" fmla="*/ 0 w 2067942"/>
                <a:gd name="connsiteY15" fmla="*/ 6093293 h 12185732"/>
                <a:gd name="connsiteX16" fmla="*/ 312329 w 2067942"/>
                <a:gd name="connsiteY16" fmla="*/ 5624513 h 12185732"/>
                <a:gd name="connsiteX17" fmla="*/ 0 w 2067942"/>
                <a:gd name="connsiteY17" fmla="*/ 5155732 h 12185732"/>
                <a:gd name="connsiteX18" fmla="*/ 312329 w 2067942"/>
                <a:gd name="connsiteY18" fmla="*/ 4686952 h 12185732"/>
                <a:gd name="connsiteX19" fmla="*/ 0 w 2067942"/>
                <a:gd name="connsiteY19" fmla="*/ 4218171 h 12185732"/>
                <a:gd name="connsiteX20" fmla="*/ 312329 w 2067942"/>
                <a:gd name="connsiteY20" fmla="*/ 3749391 h 12185732"/>
                <a:gd name="connsiteX21" fmla="*/ 0 w 2067942"/>
                <a:gd name="connsiteY21" fmla="*/ 3280610 h 12185732"/>
                <a:gd name="connsiteX22" fmla="*/ 312329 w 2067942"/>
                <a:gd name="connsiteY22" fmla="*/ 2811829 h 12185732"/>
                <a:gd name="connsiteX23" fmla="*/ 0 w 2067942"/>
                <a:gd name="connsiteY23" fmla="*/ 2343903 h 12185732"/>
                <a:gd name="connsiteX24" fmla="*/ 312329 w 2067942"/>
                <a:gd name="connsiteY24" fmla="*/ 1875122 h 12185732"/>
                <a:gd name="connsiteX25" fmla="*/ 0 w 2067942"/>
                <a:gd name="connsiteY25" fmla="*/ 1406342 h 12185732"/>
                <a:gd name="connsiteX26" fmla="*/ 312329 w 2067942"/>
                <a:gd name="connsiteY26" fmla="*/ 937561 h 12185732"/>
                <a:gd name="connsiteX27" fmla="*/ 0 w 2067942"/>
                <a:gd name="connsiteY27" fmla="*/ 468781 h 12185732"/>
                <a:gd name="connsiteX28" fmla="*/ 312329 w 2067942"/>
                <a:gd name="connsiteY28" fmla="*/ 0 h 1218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067942" h="12185732">
                  <a:moveTo>
                    <a:pt x="2067942" y="757"/>
                  </a:moveTo>
                  <a:lnTo>
                    <a:pt x="2067942" y="12185732"/>
                  </a:lnTo>
                  <a:lnTo>
                    <a:pt x="312329" y="12185732"/>
                  </a:lnTo>
                  <a:cubicBezTo>
                    <a:pt x="312329" y="11975677"/>
                    <a:pt x="183774" y="11795509"/>
                    <a:pt x="0" y="11716951"/>
                  </a:cubicBezTo>
                  <a:cubicBezTo>
                    <a:pt x="183774" y="11639248"/>
                    <a:pt x="312329" y="11459079"/>
                    <a:pt x="312329" y="11249025"/>
                  </a:cubicBezTo>
                  <a:cubicBezTo>
                    <a:pt x="312329" y="11038116"/>
                    <a:pt x="183774" y="10857947"/>
                    <a:pt x="0" y="10780244"/>
                  </a:cubicBezTo>
                  <a:cubicBezTo>
                    <a:pt x="183774" y="10701687"/>
                    <a:pt x="312329" y="10521518"/>
                    <a:pt x="312329" y="10311464"/>
                  </a:cubicBezTo>
                  <a:cubicBezTo>
                    <a:pt x="312329" y="10100555"/>
                    <a:pt x="183774" y="9920386"/>
                    <a:pt x="0" y="9842683"/>
                  </a:cubicBezTo>
                  <a:cubicBezTo>
                    <a:pt x="183774" y="9764980"/>
                    <a:pt x="312329" y="9583957"/>
                    <a:pt x="312329" y="9373903"/>
                  </a:cubicBezTo>
                  <a:cubicBezTo>
                    <a:pt x="312329" y="9163848"/>
                    <a:pt x="183774" y="8982825"/>
                    <a:pt x="0" y="8905122"/>
                  </a:cubicBezTo>
                  <a:cubicBezTo>
                    <a:pt x="183774" y="8827419"/>
                    <a:pt x="312329" y="8647250"/>
                    <a:pt x="312329" y="8436342"/>
                  </a:cubicBezTo>
                  <a:cubicBezTo>
                    <a:pt x="312329" y="8226287"/>
                    <a:pt x="183774" y="8046118"/>
                    <a:pt x="0" y="7967561"/>
                  </a:cubicBezTo>
                  <a:cubicBezTo>
                    <a:pt x="183774" y="7889858"/>
                    <a:pt x="312329" y="7709689"/>
                    <a:pt x="312329" y="7498781"/>
                  </a:cubicBezTo>
                  <a:cubicBezTo>
                    <a:pt x="312329" y="7288726"/>
                    <a:pt x="183774" y="7108557"/>
                    <a:pt x="0" y="7030854"/>
                  </a:cubicBezTo>
                  <a:cubicBezTo>
                    <a:pt x="183774" y="6952297"/>
                    <a:pt x="312329" y="6772128"/>
                    <a:pt x="312329" y="6562074"/>
                  </a:cubicBezTo>
                  <a:cubicBezTo>
                    <a:pt x="312329" y="6351165"/>
                    <a:pt x="183774" y="6170996"/>
                    <a:pt x="0" y="6093293"/>
                  </a:cubicBezTo>
                  <a:cubicBezTo>
                    <a:pt x="183774" y="6015591"/>
                    <a:pt x="312329" y="5834567"/>
                    <a:pt x="312329" y="5624513"/>
                  </a:cubicBezTo>
                  <a:cubicBezTo>
                    <a:pt x="312329" y="5414459"/>
                    <a:pt x="183774" y="5233435"/>
                    <a:pt x="0" y="5155732"/>
                  </a:cubicBezTo>
                  <a:cubicBezTo>
                    <a:pt x="183774" y="5078029"/>
                    <a:pt x="312329" y="4897006"/>
                    <a:pt x="312329" y="4686952"/>
                  </a:cubicBezTo>
                  <a:cubicBezTo>
                    <a:pt x="312329" y="4476897"/>
                    <a:pt x="183774" y="4295874"/>
                    <a:pt x="0" y="4218171"/>
                  </a:cubicBezTo>
                  <a:cubicBezTo>
                    <a:pt x="183774" y="4140468"/>
                    <a:pt x="312329" y="3960299"/>
                    <a:pt x="312329" y="3749391"/>
                  </a:cubicBezTo>
                  <a:cubicBezTo>
                    <a:pt x="312329" y="3539336"/>
                    <a:pt x="183774" y="3359167"/>
                    <a:pt x="0" y="3280610"/>
                  </a:cubicBezTo>
                  <a:cubicBezTo>
                    <a:pt x="183774" y="3202907"/>
                    <a:pt x="312329" y="3022738"/>
                    <a:pt x="312329" y="2811829"/>
                  </a:cubicBezTo>
                  <a:cubicBezTo>
                    <a:pt x="312329" y="2601775"/>
                    <a:pt x="183774" y="2421606"/>
                    <a:pt x="0" y="2343903"/>
                  </a:cubicBezTo>
                  <a:cubicBezTo>
                    <a:pt x="183774" y="2265346"/>
                    <a:pt x="312329" y="2085177"/>
                    <a:pt x="312329" y="1875122"/>
                  </a:cubicBezTo>
                  <a:cubicBezTo>
                    <a:pt x="312329" y="1664214"/>
                    <a:pt x="183774" y="1484045"/>
                    <a:pt x="0" y="1406342"/>
                  </a:cubicBezTo>
                  <a:cubicBezTo>
                    <a:pt x="183774" y="1328639"/>
                    <a:pt x="312329" y="1147616"/>
                    <a:pt x="312329" y="937561"/>
                  </a:cubicBezTo>
                  <a:cubicBezTo>
                    <a:pt x="312329" y="727507"/>
                    <a:pt x="183774" y="546484"/>
                    <a:pt x="0" y="468781"/>
                  </a:cubicBezTo>
                  <a:cubicBezTo>
                    <a:pt x="183774" y="391078"/>
                    <a:pt x="312329" y="210055"/>
                    <a:pt x="3123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wrap="square">
              <a:noAutofit/>
            </a:bodyPr>
            <a:lstStyle/>
            <a:p>
              <a:endParaRPr lang="en-GB">
                <a:solidFill>
                  <a:schemeClr val="accent3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761A45-45FD-8E48-982F-13F7F7D1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4" y="2021210"/>
            <a:ext cx="11234738" cy="787400"/>
          </a:xfrm>
        </p:spPr>
        <p:txBody>
          <a:bodyPr anchor="ctr"/>
          <a:lstStyle/>
          <a:p>
            <a:r>
              <a:rPr lang="en-GB" sz="2400">
                <a:latin typeface="+mj-lt"/>
                <a:cs typeface="Arial"/>
              </a:rPr>
              <a:t>The design process starts with understanding the user</a:t>
            </a:r>
          </a:p>
        </p:txBody>
      </p:sp>
      <p:sp>
        <p:nvSpPr>
          <p:cNvPr id="58" name="Suorakulmio 274">
            <a:extLst>
              <a:ext uri="{FF2B5EF4-FFF2-40B4-BE49-F238E27FC236}">
                <a16:creationId xmlns:a16="http://schemas.microsoft.com/office/drawing/2014/main" id="{42CCAF68-756C-964E-87C6-D37ADCB2C368}"/>
              </a:ext>
            </a:extLst>
          </p:cNvPr>
          <p:cNvSpPr/>
          <p:nvPr/>
        </p:nvSpPr>
        <p:spPr>
          <a:xfrm>
            <a:off x="9960669" y="4928654"/>
            <a:ext cx="2487461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90000"/>
              </a:lnSpc>
              <a:defRPr/>
            </a:pPr>
            <a:r>
              <a:rPr lang="en-GB" sz="2400" b="1" kern="12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8</a:t>
            </a:r>
            <a:br>
              <a:rPr lang="en-GB" sz="2800" b="1" kern="12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CONCEPT</a:t>
            </a:r>
          </a:p>
          <a:p>
            <a:pPr defTabSz="914377">
              <a:lnSpc>
                <a:spcPct val="90000"/>
              </a:lnSpc>
              <a:defRPr/>
            </a:pPr>
            <a:r>
              <a:rPr lang="en-GB" sz="16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DEVELOPMENT</a:t>
            </a:r>
            <a:endParaRPr lang="en-GB" sz="2800" b="1" kern="120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576DC8-F1FC-2847-9E5A-B729FBFF5671}"/>
              </a:ext>
            </a:extLst>
          </p:cNvPr>
          <p:cNvCxnSpPr>
            <a:cxnSpLocks/>
          </p:cNvCxnSpPr>
          <p:nvPr/>
        </p:nvCxnSpPr>
        <p:spPr>
          <a:xfrm flipH="1">
            <a:off x="370115" y="4596735"/>
            <a:ext cx="11385140" cy="0"/>
          </a:xfrm>
          <a:prstGeom prst="line">
            <a:avLst/>
          </a:prstGeom>
          <a:ln w="22225">
            <a:solidFill>
              <a:schemeClr val="accent1"/>
            </a:solidFill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uorakulmio 274">
            <a:extLst>
              <a:ext uri="{FF2B5EF4-FFF2-40B4-BE49-F238E27FC236}">
                <a16:creationId xmlns:a16="http://schemas.microsoft.com/office/drawing/2014/main" id="{44C275DB-1F3E-3C43-8768-1B2323047E67}"/>
              </a:ext>
            </a:extLst>
          </p:cNvPr>
          <p:cNvSpPr/>
          <p:nvPr/>
        </p:nvSpPr>
        <p:spPr>
          <a:xfrm>
            <a:off x="1840766" y="4928654"/>
            <a:ext cx="2410838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90000"/>
              </a:lnSpc>
              <a:defRPr/>
            </a:pPr>
            <a:r>
              <a:rPr lang="en-GB" sz="2400" b="1" kern="12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2</a:t>
            </a:r>
            <a:br>
              <a:rPr lang="en-GB" sz="2800" b="1" kern="12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USER </a:t>
            </a:r>
          </a:p>
          <a:p>
            <a:pPr defTabSz="914377">
              <a:lnSpc>
                <a:spcPct val="90000"/>
              </a:lnSpc>
              <a:defRPr/>
            </a:pPr>
            <a:r>
              <a:rPr lang="en-GB" sz="16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INSIGHT</a:t>
            </a:r>
            <a:endParaRPr lang="en-GB" sz="2800" b="1" kern="120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C2BB683-77A5-9049-B658-0FC4D075F0D4}"/>
              </a:ext>
            </a:extLst>
          </p:cNvPr>
          <p:cNvGrpSpPr/>
          <p:nvPr/>
        </p:nvGrpSpPr>
        <p:grpSpPr>
          <a:xfrm>
            <a:off x="4541114" y="4928654"/>
            <a:ext cx="2487461" cy="1579333"/>
            <a:chOff x="4642806" y="3992550"/>
            <a:chExt cx="2487461" cy="1579333"/>
          </a:xfrm>
        </p:grpSpPr>
        <p:sp>
          <p:nvSpPr>
            <p:cNvPr id="54" name="Suorakulmio 274">
              <a:extLst>
                <a:ext uri="{FF2B5EF4-FFF2-40B4-BE49-F238E27FC236}">
                  <a16:creationId xmlns:a16="http://schemas.microsoft.com/office/drawing/2014/main" id="{3EBD0D90-D8B5-A846-A3FE-2D023E0A7436}"/>
                </a:ext>
              </a:extLst>
            </p:cNvPr>
            <p:cNvSpPr/>
            <p:nvPr/>
          </p:nvSpPr>
          <p:spPr>
            <a:xfrm>
              <a:off x="4642806" y="3992550"/>
              <a:ext cx="2487461" cy="12557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90000"/>
                </a:lnSpc>
                <a:defRPr/>
              </a:pPr>
              <a:r>
                <a:rPr lang="en-GB" sz="2400" b="1" kern="1200">
                  <a:solidFill>
                    <a:schemeClr val="accent1"/>
                  </a:solidFill>
                  <a:latin typeface="+mn-lt"/>
                  <a:cs typeface="Arial" panose="020B0604020202020204" pitchFamily="34" charset="0"/>
                </a:rPr>
                <a:t>4</a:t>
              </a:r>
              <a:br>
                <a:rPr lang="en-GB" sz="2800" b="1" kern="1200">
                  <a:solidFill>
                    <a:schemeClr val="accent1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en-GB" sz="1600" b="1">
                  <a:solidFill>
                    <a:schemeClr val="accent1"/>
                  </a:solidFill>
                  <a:latin typeface="+mn-lt"/>
                  <a:cs typeface="Arial" panose="020B0604020202020204" pitchFamily="34" charset="0"/>
                </a:rPr>
                <a:t>IDEATION</a:t>
              </a:r>
            </a:p>
            <a:p>
              <a:pPr defTabSz="914377">
                <a:lnSpc>
                  <a:spcPct val="90000"/>
                </a:lnSpc>
                <a:defRPr/>
              </a:pPr>
              <a:endParaRPr lang="en-GB" sz="1600" b="1">
                <a:solidFill>
                  <a:schemeClr val="accent1"/>
                </a:solidFill>
                <a:latin typeface="Helsinki Grotesk Bold" panose="020B0003040202000003" pitchFamily="34" charset="0"/>
                <a:cs typeface="Arial" panose="020B0604020202020204" pitchFamily="34" charset="0"/>
              </a:endParaRPr>
            </a:p>
            <a:p>
              <a:pPr defTabSz="914377">
                <a:lnSpc>
                  <a:spcPct val="90000"/>
                </a:lnSpc>
                <a:defRPr/>
              </a:pPr>
              <a:endParaRPr lang="en-GB" sz="2800" b="1" kern="1200">
                <a:solidFill>
                  <a:schemeClr val="accent1"/>
                </a:solidFill>
                <a:latin typeface="Helsinki Grotesk Bold" panose="020B00030402020000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Suorakulmio 356">
              <a:extLst>
                <a:ext uri="{FF2B5EF4-FFF2-40B4-BE49-F238E27FC236}">
                  <a16:creationId xmlns:a16="http://schemas.microsoft.com/office/drawing/2014/main" id="{1B2D9E5C-3B08-0A43-B78C-789FAA1A0FB8}"/>
                </a:ext>
              </a:extLst>
            </p:cNvPr>
            <p:cNvSpPr/>
            <p:nvPr/>
          </p:nvSpPr>
          <p:spPr>
            <a:xfrm>
              <a:off x="4642806" y="4670098"/>
              <a:ext cx="2330939" cy="90178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defTabSz="914377">
                <a:lnSpc>
                  <a:spcPct val="110000"/>
                </a:lnSpc>
                <a:spcAft>
                  <a:spcPts val="600"/>
                </a:spcAft>
                <a:defRPr/>
              </a:pPr>
              <a:r>
                <a:rPr lang="en-GB" sz="1200">
                  <a:latin typeface="+mn-lt"/>
                  <a:cs typeface="Arial"/>
                </a:rPr>
                <a:t>Ideation of development proposals in multi-disciplinary co-design workshops together with city residents</a:t>
              </a:r>
              <a:endParaRPr lang="en-GB" sz="1200"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56" name="Suorakulmio 274">
            <a:extLst>
              <a:ext uri="{FF2B5EF4-FFF2-40B4-BE49-F238E27FC236}">
                <a16:creationId xmlns:a16="http://schemas.microsoft.com/office/drawing/2014/main" id="{55AA9C51-7CCA-0D43-A532-842E8577A206}"/>
              </a:ext>
            </a:extLst>
          </p:cNvPr>
          <p:cNvSpPr/>
          <p:nvPr/>
        </p:nvSpPr>
        <p:spPr>
          <a:xfrm>
            <a:off x="7213394" y="4928654"/>
            <a:ext cx="2410838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90000"/>
              </a:lnSpc>
              <a:defRPr/>
            </a:pPr>
            <a:r>
              <a:rPr lang="en-GB" sz="2400" b="1" kern="12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6</a:t>
            </a:r>
            <a:br>
              <a:rPr lang="en-GB" sz="2800" b="1" kern="120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600" b="1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PROTOTYPE CREATION</a:t>
            </a:r>
            <a:endParaRPr lang="en-GB" sz="2800" b="1" kern="1200">
              <a:solidFill>
                <a:schemeClr val="accent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6D95A2-D5EE-FA43-A305-C4B8BC712929}"/>
              </a:ext>
            </a:extLst>
          </p:cNvPr>
          <p:cNvGrpSpPr/>
          <p:nvPr/>
        </p:nvGrpSpPr>
        <p:grpSpPr>
          <a:xfrm>
            <a:off x="425721" y="3006542"/>
            <a:ext cx="10467572" cy="1285401"/>
            <a:chOff x="425721" y="2781004"/>
            <a:chExt cx="10467572" cy="1285401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13DD0E3-10CF-DE45-A956-E88490AFB678}"/>
                </a:ext>
              </a:extLst>
            </p:cNvPr>
            <p:cNvGrpSpPr/>
            <p:nvPr/>
          </p:nvGrpSpPr>
          <p:grpSpPr>
            <a:xfrm>
              <a:off x="425721" y="2781004"/>
              <a:ext cx="2235229" cy="1082269"/>
              <a:chOff x="642726" y="2073428"/>
              <a:chExt cx="2235229" cy="1082269"/>
            </a:xfrm>
          </p:grpSpPr>
          <p:sp>
            <p:nvSpPr>
              <p:cNvPr id="26" name="Suorakulmio 274">
                <a:extLst>
                  <a:ext uri="{FF2B5EF4-FFF2-40B4-BE49-F238E27FC236}">
                    <a16:creationId xmlns:a16="http://schemas.microsoft.com/office/drawing/2014/main" id="{EB09EA16-690E-0F4D-826E-FD08B3F2EADA}"/>
                  </a:ext>
                </a:extLst>
              </p:cNvPr>
              <p:cNvSpPr/>
              <p:nvPr/>
            </p:nvSpPr>
            <p:spPr>
              <a:xfrm>
                <a:off x="642726" y="2073428"/>
                <a:ext cx="2235229" cy="872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90000"/>
                  </a:lnSpc>
                  <a:defRPr/>
                </a:pPr>
                <a:r>
                  <a:rPr lang="en-GB" sz="2400" b="1" kern="1200">
                    <a:solidFill>
                      <a:schemeClr val="accent1"/>
                    </a:solidFill>
                    <a:latin typeface="+mn-lt"/>
                    <a:cs typeface="Arial" panose="020B0604020202020204" pitchFamily="34" charset="0"/>
                  </a:rPr>
                  <a:t>1</a:t>
                </a:r>
                <a:br>
                  <a:rPr lang="en-GB" sz="2800" b="1" kern="1200">
                    <a:solidFill>
                      <a:schemeClr val="accent1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GB" sz="1600" b="1" kern="1200">
                    <a:solidFill>
                      <a:schemeClr val="accent1"/>
                    </a:solidFill>
                    <a:latin typeface="+mn-lt"/>
                    <a:cs typeface="Arial" panose="020B0604020202020204" pitchFamily="34" charset="0"/>
                  </a:rPr>
                  <a:t>PROBLEM DEFINITION</a:t>
                </a:r>
                <a:endParaRPr lang="en-GB" sz="2800" b="1" kern="1200">
                  <a:solidFill>
                    <a:schemeClr val="accent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38" name="Suorakulmio 356">
                <a:extLst>
                  <a:ext uri="{FF2B5EF4-FFF2-40B4-BE49-F238E27FC236}">
                    <a16:creationId xmlns:a16="http://schemas.microsoft.com/office/drawing/2014/main" id="{6500E6BD-F046-DC4D-91F3-699F1E803E4A}"/>
                  </a:ext>
                </a:extLst>
              </p:cNvPr>
              <p:cNvSpPr/>
              <p:nvPr/>
            </p:nvSpPr>
            <p:spPr>
              <a:xfrm>
                <a:off x="654854" y="2863309"/>
                <a:ext cx="2223101" cy="292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110000"/>
                  </a:lnSpc>
                  <a:defRPr/>
                </a:pPr>
                <a:r>
                  <a:rPr lang="en-GB" sz="1200">
                    <a:latin typeface="+mn-lt"/>
                    <a:cs typeface="Arial" panose="020B0604020202020204" pitchFamily="34" charset="0"/>
                  </a:rPr>
                  <a:t>Discovering root causes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16EB944-10F9-024E-9B8A-B76B84D3715B}"/>
                </a:ext>
              </a:extLst>
            </p:cNvPr>
            <p:cNvGrpSpPr/>
            <p:nvPr/>
          </p:nvGrpSpPr>
          <p:grpSpPr>
            <a:xfrm>
              <a:off x="3164779" y="2781004"/>
              <a:ext cx="2487461" cy="1285401"/>
              <a:chOff x="3293178" y="2291168"/>
              <a:chExt cx="2487461" cy="1285401"/>
            </a:xfrm>
          </p:grpSpPr>
          <p:sp>
            <p:nvSpPr>
              <p:cNvPr id="43" name="Suorakulmio 274">
                <a:extLst>
                  <a:ext uri="{FF2B5EF4-FFF2-40B4-BE49-F238E27FC236}">
                    <a16:creationId xmlns:a16="http://schemas.microsoft.com/office/drawing/2014/main" id="{B101834C-5FED-FF49-AED7-943DF1796691}"/>
                  </a:ext>
                </a:extLst>
              </p:cNvPr>
              <p:cNvSpPr/>
              <p:nvPr/>
            </p:nvSpPr>
            <p:spPr>
              <a:xfrm>
                <a:off x="3293178" y="2291168"/>
                <a:ext cx="2487461" cy="872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90000"/>
                  </a:lnSpc>
                  <a:defRPr/>
                </a:pPr>
                <a:r>
                  <a:rPr lang="en-GB" sz="2400" b="1" kern="1200">
                    <a:solidFill>
                      <a:schemeClr val="accent1"/>
                    </a:solidFill>
                    <a:latin typeface="+mn-lt"/>
                    <a:cs typeface="Arial" panose="020B0604020202020204" pitchFamily="34" charset="0"/>
                  </a:rPr>
                  <a:t>3</a:t>
                </a:r>
                <a:br>
                  <a:rPr lang="en-GB" sz="2800" b="1" kern="1200">
                    <a:solidFill>
                      <a:schemeClr val="accent1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GB" sz="1600" b="1">
                    <a:solidFill>
                      <a:schemeClr val="accent1"/>
                    </a:solidFill>
                    <a:latin typeface="+mn-lt"/>
                    <a:cs typeface="Arial" panose="020B0604020202020204" pitchFamily="34" charset="0"/>
                  </a:rPr>
                  <a:t>FOCUSED </a:t>
                </a:r>
              </a:p>
              <a:p>
                <a:pPr defTabSz="914377">
                  <a:lnSpc>
                    <a:spcPct val="90000"/>
                  </a:lnSpc>
                  <a:defRPr/>
                </a:pPr>
                <a:r>
                  <a:rPr lang="en-GB" sz="1600" b="1">
                    <a:solidFill>
                      <a:schemeClr val="accent1"/>
                    </a:solidFill>
                    <a:latin typeface="+mn-lt"/>
                    <a:cs typeface="Arial" panose="020B0604020202020204" pitchFamily="34" charset="0"/>
                  </a:rPr>
                  <a:t>PROBLEM SOLVING</a:t>
                </a:r>
                <a:endParaRPr lang="en-GB" sz="2800" b="1" kern="1200">
                  <a:solidFill>
                    <a:schemeClr val="accent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44" name="Suorakulmio 356">
                <a:extLst>
                  <a:ext uri="{FF2B5EF4-FFF2-40B4-BE49-F238E27FC236}">
                    <a16:creationId xmlns:a16="http://schemas.microsoft.com/office/drawing/2014/main" id="{0CCA6CA4-09F4-8E42-9769-755FBDFC7CE8}"/>
                  </a:ext>
                </a:extLst>
              </p:cNvPr>
              <p:cNvSpPr/>
              <p:nvPr/>
            </p:nvSpPr>
            <p:spPr>
              <a:xfrm>
                <a:off x="3293178" y="3081049"/>
                <a:ext cx="2410837" cy="495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110000"/>
                  </a:lnSpc>
                  <a:defRPr/>
                </a:pPr>
                <a:r>
                  <a:rPr lang="en-GB" sz="1200">
                    <a:latin typeface="+mn-lt"/>
                    <a:cs typeface="Arial" panose="020B0604020202020204" pitchFamily="34" charset="0"/>
                  </a:rPr>
                  <a:t>What issue are we trying to resolve?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9BF9DE1-6DAA-EA4A-9A10-45833B79E044}"/>
                </a:ext>
              </a:extLst>
            </p:cNvPr>
            <p:cNvGrpSpPr/>
            <p:nvPr/>
          </p:nvGrpSpPr>
          <p:grpSpPr>
            <a:xfrm>
              <a:off x="5865125" y="2781004"/>
              <a:ext cx="2392105" cy="1285401"/>
              <a:chOff x="5879933" y="2356009"/>
              <a:chExt cx="2392105" cy="1285401"/>
            </a:xfrm>
          </p:grpSpPr>
          <p:sp>
            <p:nvSpPr>
              <p:cNvPr id="60" name="Suorakulmio 274">
                <a:extLst>
                  <a:ext uri="{FF2B5EF4-FFF2-40B4-BE49-F238E27FC236}">
                    <a16:creationId xmlns:a16="http://schemas.microsoft.com/office/drawing/2014/main" id="{0C24692F-8AE5-0540-802B-2DA9471ED3D0}"/>
                  </a:ext>
                </a:extLst>
              </p:cNvPr>
              <p:cNvSpPr/>
              <p:nvPr/>
            </p:nvSpPr>
            <p:spPr>
              <a:xfrm>
                <a:off x="5879933" y="2356009"/>
                <a:ext cx="1941484" cy="872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90000"/>
                  </a:lnSpc>
                  <a:defRPr/>
                </a:pPr>
                <a:r>
                  <a:rPr lang="en-GB" sz="2400" b="1" kern="1200">
                    <a:solidFill>
                      <a:schemeClr val="accent1"/>
                    </a:solidFill>
                    <a:latin typeface="+mn-lt"/>
                    <a:cs typeface="Arial" panose="020B0604020202020204" pitchFamily="34" charset="0"/>
                  </a:rPr>
                  <a:t>5</a:t>
                </a:r>
                <a:br>
                  <a:rPr lang="en-GB" sz="2400" b="1" kern="1200">
                    <a:solidFill>
                      <a:schemeClr val="accent1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GB" sz="1600" b="1" kern="1200">
                    <a:solidFill>
                      <a:schemeClr val="accent1"/>
                    </a:solidFill>
                    <a:latin typeface="+mn-lt"/>
                    <a:cs typeface="Arial" panose="020B0604020202020204" pitchFamily="34" charset="0"/>
                  </a:rPr>
                  <a:t>IDEA CONCEPTING</a:t>
                </a:r>
                <a:endParaRPr lang="en-GB" sz="2800" b="1" kern="1200">
                  <a:solidFill>
                    <a:schemeClr val="accent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61" name="Suorakulmio 356">
                <a:extLst>
                  <a:ext uri="{FF2B5EF4-FFF2-40B4-BE49-F238E27FC236}">
                    <a16:creationId xmlns:a16="http://schemas.microsoft.com/office/drawing/2014/main" id="{6D3C45BE-F97C-1C49-B3CB-4F9F1EA0ECDF}"/>
                  </a:ext>
                </a:extLst>
              </p:cNvPr>
              <p:cNvSpPr/>
              <p:nvPr/>
            </p:nvSpPr>
            <p:spPr>
              <a:xfrm>
                <a:off x="5892062" y="3145890"/>
                <a:ext cx="2379976" cy="495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110000"/>
                  </a:lnSpc>
                  <a:defRPr/>
                </a:pPr>
                <a:r>
                  <a:rPr lang="en-GB" sz="1200">
                    <a:latin typeface="+mn-lt"/>
                    <a:cs typeface="Arial" panose="020B0604020202020204" pitchFamily="34" charset="0"/>
                  </a:rPr>
                  <a:t>Concretising ideas into preliminary drafts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7F230D25-D71A-DF4A-A8A6-8C90CA9DC5B3}"/>
                </a:ext>
              </a:extLst>
            </p:cNvPr>
            <p:cNvGrpSpPr/>
            <p:nvPr/>
          </p:nvGrpSpPr>
          <p:grpSpPr>
            <a:xfrm>
              <a:off x="8577601" y="2781004"/>
              <a:ext cx="2315692" cy="1285401"/>
              <a:chOff x="8537474" y="2335555"/>
              <a:chExt cx="2315692" cy="1285401"/>
            </a:xfrm>
          </p:grpSpPr>
          <p:sp>
            <p:nvSpPr>
              <p:cNvPr id="62" name="Suorakulmio 274">
                <a:extLst>
                  <a:ext uri="{FF2B5EF4-FFF2-40B4-BE49-F238E27FC236}">
                    <a16:creationId xmlns:a16="http://schemas.microsoft.com/office/drawing/2014/main" id="{8022C69A-7F8A-7944-A43C-E56374A5923C}"/>
                  </a:ext>
                </a:extLst>
              </p:cNvPr>
              <p:cNvSpPr/>
              <p:nvPr/>
            </p:nvSpPr>
            <p:spPr>
              <a:xfrm>
                <a:off x="8537474" y="2335555"/>
                <a:ext cx="2141922" cy="872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90000"/>
                  </a:lnSpc>
                  <a:defRPr/>
                </a:pPr>
                <a:r>
                  <a:rPr lang="en-GB" sz="2400" b="1" kern="1200">
                    <a:solidFill>
                      <a:schemeClr val="accent1"/>
                    </a:solidFill>
                    <a:latin typeface="+mn-lt"/>
                    <a:cs typeface="Arial" panose="020B0604020202020204" pitchFamily="34" charset="0"/>
                  </a:rPr>
                  <a:t>7</a:t>
                </a:r>
                <a:br>
                  <a:rPr lang="en-GB" sz="2800" b="1" kern="1200">
                    <a:solidFill>
                      <a:schemeClr val="accent1"/>
                    </a:solidFill>
                    <a:latin typeface="+mn-lt"/>
                    <a:cs typeface="Arial" panose="020B0604020202020204" pitchFamily="34" charset="0"/>
                  </a:rPr>
                </a:br>
                <a:r>
                  <a:rPr lang="en-GB" sz="1600" b="1">
                    <a:solidFill>
                      <a:schemeClr val="accent1"/>
                    </a:solidFill>
                    <a:latin typeface="+mn-lt"/>
                    <a:cs typeface="Arial" panose="020B0604020202020204" pitchFamily="34" charset="0"/>
                  </a:rPr>
                  <a:t>PROTOTYPE TESTING</a:t>
                </a:r>
                <a:endParaRPr lang="en-GB" sz="2800" b="1" kern="1200">
                  <a:solidFill>
                    <a:schemeClr val="accent1"/>
                  </a:solidFill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63" name="Suorakulmio 356">
                <a:extLst>
                  <a:ext uri="{FF2B5EF4-FFF2-40B4-BE49-F238E27FC236}">
                    <a16:creationId xmlns:a16="http://schemas.microsoft.com/office/drawing/2014/main" id="{6ECAE748-C55A-8B4C-AA27-A78A956D2C3B}"/>
                  </a:ext>
                </a:extLst>
              </p:cNvPr>
              <p:cNvSpPr/>
              <p:nvPr/>
            </p:nvSpPr>
            <p:spPr>
              <a:xfrm>
                <a:off x="8537474" y="3125436"/>
                <a:ext cx="2315692" cy="4955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110000"/>
                  </a:lnSpc>
                  <a:spcAft>
                    <a:spcPts val="600"/>
                  </a:spcAft>
                  <a:defRPr/>
                </a:pPr>
                <a:r>
                  <a:rPr lang="en-GB" sz="1200">
                    <a:latin typeface="+mn-lt"/>
                    <a:cs typeface="Arial" panose="020B0604020202020204" pitchFamily="34" charset="0"/>
                  </a:rPr>
                  <a:t>What do users think of the prototypes?</a:t>
                </a:r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3147C35-B289-7240-8CFE-F13E416859FC}"/>
              </a:ext>
            </a:extLst>
          </p:cNvPr>
          <p:cNvGrpSpPr/>
          <p:nvPr/>
        </p:nvGrpSpPr>
        <p:grpSpPr>
          <a:xfrm>
            <a:off x="1720288" y="4596736"/>
            <a:ext cx="8101043" cy="1898556"/>
            <a:chOff x="1937293" y="3846108"/>
            <a:chExt cx="8101043" cy="1656472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D98A7E4-D6C0-BD43-B63C-D49EC8902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7641" y="3846108"/>
              <a:ext cx="0" cy="1656472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33B37A-9C87-5347-AA21-784ACDF4D8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7293" y="3846110"/>
              <a:ext cx="0" cy="1402168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92230F6-DA06-7544-B044-2B68D33BD1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7989" y="3846111"/>
              <a:ext cx="0" cy="1402167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A45ECCE-6274-8745-8106-CA3025206C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38336" y="3846110"/>
              <a:ext cx="0" cy="1169723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Suorakulmio 356">
            <a:extLst>
              <a:ext uri="{FF2B5EF4-FFF2-40B4-BE49-F238E27FC236}">
                <a16:creationId xmlns:a16="http://schemas.microsoft.com/office/drawing/2014/main" id="{29AC08DA-5E53-A249-BAAF-953450BD9793}"/>
              </a:ext>
            </a:extLst>
          </p:cNvPr>
          <p:cNvSpPr/>
          <p:nvPr/>
        </p:nvSpPr>
        <p:spPr>
          <a:xfrm>
            <a:off x="1840765" y="5743313"/>
            <a:ext cx="222310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0000"/>
              </a:lnSpc>
              <a:defRPr/>
            </a:pPr>
            <a:r>
              <a:rPr lang="en-GB" sz="1200">
                <a:latin typeface="+mn-lt"/>
                <a:cs typeface="Arial" panose="020B0604020202020204" pitchFamily="34" charset="0"/>
              </a:rPr>
              <a:t>How do people act and why?</a:t>
            </a:r>
          </a:p>
        </p:txBody>
      </p:sp>
      <p:sp>
        <p:nvSpPr>
          <p:cNvPr id="41" name="Suorakulmio 356">
            <a:extLst>
              <a:ext uri="{FF2B5EF4-FFF2-40B4-BE49-F238E27FC236}">
                <a16:creationId xmlns:a16="http://schemas.microsoft.com/office/drawing/2014/main" id="{E3DD2810-999F-E646-AB2D-5164919ABF33}"/>
              </a:ext>
            </a:extLst>
          </p:cNvPr>
          <p:cNvSpPr/>
          <p:nvPr/>
        </p:nvSpPr>
        <p:spPr>
          <a:xfrm>
            <a:off x="7228825" y="5743313"/>
            <a:ext cx="2379976" cy="495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0000"/>
              </a:lnSpc>
              <a:defRPr/>
            </a:pPr>
            <a:r>
              <a:rPr lang="en-GB" sz="1200">
                <a:latin typeface="+mn-lt"/>
                <a:cs typeface="Arial" panose="020B0604020202020204" pitchFamily="34" charset="0"/>
              </a:rPr>
              <a:t>Selecting concepts for prototype testing</a:t>
            </a:r>
          </a:p>
        </p:txBody>
      </p:sp>
      <p:sp>
        <p:nvSpPr>
          <p:cNvPr id="42" name="Suorakulmio 356">
            <a:extLst>
              <a:ext uri="{FF2B5EF4-FFF2-40B4-BE49-F238E27FC236}">
                <a16:creationId xmlns:a16="http://schemas.microsoft.com/office/drawing/2014/main" id="{6DB1E0F6-FC1F-F147-82AF-66BA5C85409E}"/>
              </a:ext>
            </a:extLst>
          </p:cNvPr>
          <p:cNvSpPr/>
          <p:nvPr/>
        </p:nvSpPr>
        <p:spPr>
          <a:xfrm>
            <a:off x="9945238" y="5743313"/>
            <a:ext cx="1974615" cy="495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lnSpc>
                <a:spcPct val="110000"/>
              </a:lnSpc>
              <a:spcAft>
                <a:spcPts val="600"/>
              </a:spcAft>
              <a:defRPr/>
            </a:pPr>
            <a:r>
              <a:rPr lang="en-GB" sz="1200">
                <a:latin typeface="+mn-lt"/>
                <a:cs typeface="Arial" panose="020B0604020202020204" pitchFamily="34" charset="0"/>
              </a:rPr>
              <a:t>Based on learnings from user testing</a:t>
            </a:r>
          </a:p>
        </p:txBody>
      </p:sp>
      <p:sp>
        <p:nvSpPr>
          <p:cNvPr id="53" name="Dian numeron paikkamerkki 4">
            <a:extLst>
              <a:ext uri="{FF2B5EF4-FFF2-40B4-BE49-F238E27FC236}">
                <a16:creationId xmlns:a16="http://schemas.microsoft.com/office/drawing/2014/main" id="{170CEB23-3401-4F46-B0A9-E59E3E9EC1F2}"/>
              </a:ext>
            </a:extLst>
          </p:cNvPr>
          <p:cNvSpPr txBox="1">
            <a:spLocks/>
          </p:cNvSpPr>
          <p:nvPr/>
        </p:nvSpPr>
        <p:spPr bwMode="auto">
          <a:xfrm>
            <a:off x="9742311" y="6333268"/>
            <a:ext cx="2061019" cy="31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900" b="0" spc="50">
                <a:solidFill>
                  <a:schemeClr val="bg2">
                    <a:lumMod val="75000"/>
                  </a:schemeClr>
                </a:solidFill>
              </a:rPr>
              <a:t>Image: Jussi Hellsten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9BCF73-9ED0-8849-8596-08FE1EB1896C}"/>
              </a:ext>
            </a:extLst>
          </p:cNvPr>
          <p:cNvGrpSpPr/>
          <p:nvPr/>
        </p:nvGrpSpPr>
        <p:grpSpPr>
          <a:xfrm>
            <a:off x="370114" y="3006542"/>
            <a:ext cx="8101044" cy="1574661"/>
            <a:chOff x="370114" y="2755121"/>
            <a:chExt cx="8101044" cy="1310459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E785E5B-7374-554F-8DE9-AFDF567DBB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0462" y="2755121"/>
              <a:ext cx="0" cy="1310457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86862DB-B7F7-F443-91EE-882812FA03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70810" y="2755121"/>
              <a:ext cx="0" cy="1310457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A35743E-CDA6-EC4B-8BB7-63DB495FAF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114" y="2755121"/>
              <a:ext cx="0" cy="1310400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78915BD-CA2D-2E45-B307-102BCB91DD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1158" y="2755121"/>
              <a:ext cx="0" cy="1310459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6040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4A9300-8929-4349-8B3B-30C06CC070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4D43CD50-111F-7B49-A049-A2C9E49790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28360" y="575773"/>
            <a:ext cx="5074970" cy="11826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 dirty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The results are prototypes and rapid experiments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C70C4E-683F-424E-B6FB-EF4B778421AA}"/>
              </a:ext>
            </a:extLst>
          </p:cNvPr>
          <p:cNvSpPr txBox="1"/>
          <p:nvPr/>
        </p:nvSpPr>
        <p:spPr>
          <a:xfrm>
            <a:off x="6640435" y="1758460"/>
            <a:ext cx="5224154" cy="28508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en-GB" dirty="0">
                <a:solidFill>
                  <a:schemeClr val="accent1"/>
                </a:solidFill>
                <a:latin typeface="+mj-lt"/>
              </a:rPr>
              <a:t>Youth exclusion programme: phenomenon-based budgeting</a:t>
            </a:r>
          </a:p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en-GB" sz="1400" dirty="0">
                <a:latin typeface="+mn-lt"/>
              </a:rPr>
              <a:t>In phenomenon-based budgeting, a separate budget is set aside to address a challenge, such as exclusion, and is not allocated to specific sectors or departments.</a:t>
            </a:r>
          </a:p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en-GB" sz="1400" dirty="0">
                <a:latin typeface="+mn-lt"/>
              </a:rPr>
              <a:t>This means the roles, responsibilities and obligations of different actors can be renegotiated. Phenomenon-based budgeting removes obstacles to the emergence of inherent cooperation and strengthens staff’s customer orientation.</a:t>
            </a:r>
          </a:p>
        </p:txBody>
      </p:sp>
      <p:sp>
        <p:nvSpPr>
          <p:cNvPr id="16" name="Dian numeron paikkamerkki 4">
            <a:extLst>
              <a:ext uri="{FF2B5EF4-FFF2-40B4-BE49-F238E27FC236}">
                <a16:creationId xmlns:a16="http://schemas.microsoft.com/office/drawing/2014/main" id="{37617F82-F35A-5344-9100-7B9C8684233D}"/>
              </a:ext>
            </a:extLst>
          </p:cNvPr>
          <p:cNvSpPr txBox="1">
            <a:spLocks/>
          </p:cNvSpPr>
          <p:nvPr/>
        </p:nvSpPr>
        <p:spPr bwMode="auto">
          <a:xfrm>
            <a:off x="9742311" y="6333268"/>
            <a:ext cx="2061019" cy="31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900" b="0" spc="50">
                <a:solidFill>
                  <a:schemeClr val="bg2">
                    <a:lumMod val="75000"/>
                  </a:schemeClr>
                </a:solidFill>
              </a:rPr>
              <a:t>Image: helsinkiliikkuu.fi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DE130-F209-2143-B68D-9C6F7EA4AC6A}"/>
              </a:ext>
            </a:extLst>
          </p:cNvPr>
          <p:cNvSpPr txBox="1"/>
          <p:nvPr/>
        </p:nvSpPr>
        <p:spPr>
          <a:xfrm>
            <a:off x="6640435" y="4731476"/>
            <a:ext cx="5300354" cy="18474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en-GB" dirty="0">
                <a:solidFill>
                  <a:schemeClr val="accent1"/>
                </a:solidFill>
                <a:latin typeface="+mj-lt"/>
              </a:rPr>
              <a:t>Physical Activity programme: the service market</a:t>
            </a:r>
          </a:p>
          <a:p>
            <a:pPr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</a:pPr>
            <a:r>
              <a:rPr lang="en-GB" sz="1400" dirty="0">
                <a:latin typeface="+mn-lt"/>
              </a:rPr>
              <a:t>The service market gathers information about the city's services </a:t>
            </a:r>
            <a:r>
              <a:rPr lang="en-GB" sz="1400" dirty="0"/>
              <a:t>in one place</a:t>
            </a:r>
            <a:r>
              <a:rPr lang="en-GB" sz="1400" dirty="0">
                <a:latin typeface="+mn-lt"/>
              </a:rPr>
              <a:t>, such as sports services, community college courses, home care, social and health services, and service centres. The service market was tested in a real-world environment in a shopping mall.</a:t>
            </a:r>
          </a:p>
        </p:txBody>
      </p:sp>
      <p:grpSp>
        <p:nvGrpSpPr>
          <p:cNvPr id="8" name="Ryhmä 6">
            <a:extLst>
              <a:ext uri="{FF2B5EF4-FFF2-40B4-BE49-F238E27FC236}">
                <a16:creationId xmlns:a16="http://schemas.microsoft.com/office/drawing/2014/main" id="{94C0C02B-865E-8444-8717-5CF3865CBFCD}"/>
              </a:ext>
            </a:extLst>
          </p:cNvPr>
          <p:cNvGrpSpPr/>
          <p:nvPr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07A23A0-9D11-7A4C-94FB-70FCE9C89E85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39B0932-6959-CD44-8491-EDD16BA954E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809A3A40-77FB-6B4D-A8B0-93D739873843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D6E596F6-9C15-E94E-97EF-05D746A77AB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150BA42-D634-0F48-A287-1FE10F464DB4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52FB4DD5-1D7A-B643-826A-335A7606AFA2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19" name="Rectangle 11">
              <a:extLst>
                <a:ext uri="{FF2B5EF4-FFF2-40B4-BE49-F238E27FC236}">
                  <a16:creationId xmlns:a16="http://schemas.microsoft.com/office/drawing/2014/main" id="{2664D3FB-716F-A842-943E-08F41C1EDEA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7C1FBD79-F133-D049-9A21-75DBACBAD1F4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FDF86356-4434-A34B-B78F-207ADB4621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7A5FE96D-298B-034C-9057-1DDED8559EDC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B566E721-CA74-884E-922D-30D507DAC9DF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584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331B95-3850-0A4A-A909-7B7BB3C61B29}"/>
              </a:ext>
            </a:extLst>
          </p:cNvPr>
          <p:cNvSpPr/>
          <p:nvPr/>
        </p:nvSpPr>
        <p:spPr>
          <a:xfrm>
            <a:off x="0" y="0"/>
            <a:ext cx="12192000" cy="18137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68D6E0-32C0-1E4D-9465-A445C1BC2BFB}"/>
              </a:ext>
            </a:extLst>
          </p:cNvPr>
          <p:cNvGrpSpPr/>
          <p:nvPr/>
        </p:nvGrpSpPr>
        <p:grpSpPr>
          <a:xfrm>
            <a:off x="0" y="1630912"/>
            <a:ext cx="12192000" cy="1707304"/>
            <a:chOff x="0" y="1506282"/>
            <a:chExt cx="12192000" cy="1707304"/>
          </a:xfrm>
          <a:solidFill>
            <a:schemeClr val="accent1"/>
          </a:solidFill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EC9DA98-AF30-B04D-815F-59047791C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-1" b="68099"/>
            <a:stretch/>
          </p:blipFill>
          <p:spPr>
            <a:xfrm rot="10800000">
              <a:off x="0" y="1506283"/>
              <a:ext cx="9593705" cy="1707303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0BE506B4-7117-6C43-A9CF-A9D6F39DB9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2760" t="-1" b="68099"/>
            <a:stretch/>
          </p:blipFill>
          <p:spPr>
            <a:xfrm rot="10800000">
              <a:off x="9578714" y="1506282"/>
              <a:ext cx="2613286" cy="1707303"/>
            </a:xfrm>
            <a:prstGeom prst="rect">
              <a:avLst/>
            </a:prstGeom>
          </p:spPr>
        </p:pic>
      </p:grpSp>
      <p:sp>
        <p:nvSpPr>
          <p:cNvPr id="20" name="Dian numeron paikkamerkki 4">
            <a:extLst>
              <a:ext uri="{FF2B5EF4-FFF2-40B4-BE49-F238E27FC236}">
                <a16:creationId xmlns:a16="http://schemas.microsoft.com/office/drawing/2014/main" id="{694AD32F-14B9-AF46-A9D1-AAB259B983B5}"/>
              </a:ext>
            </a:extLst>
          </p:cNvPr>
          <p:cNvSpPr txBox="1">
            <a:spLocks/>
          </p:cNvSpPr>
          <p:nvPr/>
        </p:nvSpPr>
        <p:spPr bwMode="auto">
          <a:xfrm>
            <a:off x="8586217" y="6333268"/>
            <a:ext cx="3217114" cy="31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fi-FI" sz="900" b="0" i="0" u="none" strike="noStrike" kern="1200" cap="none" spc="50" normalizeH="0" baseline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Helsinki Grotesk Regular" panose="020B0003040202000003" pitchFamily="34" charset="0"/>
                <a:ea typeface="+mn-ea"/>
                <a:cs typeface="+mn-cs"/>
              </a:rPr>
              <a:t>Image: Jussi Hellsten</a:t>
            </a:r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0B956467-0776-674C-8FC4-0BCC73A27C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8428" y="1572207"/>
            <a:ext cx="2157041" cy="2157041"/>
          </a:xfrm>
          <a:prstGeom prst="ellipse">
            <a:avLst/>
          </a:prstGeom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EF9EE7C2-0068-644D-B850-5F1A8331CE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7479" y="1572207"/>
            <a:ext cx="2157041" cy="2157041"/>
          </a:xfrm>
          <a:prstGeom prst="ellipse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9D074FFB-678C-9245-A985-9FF1D54B8D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6531" y="1572207"/>
            <a:ext cx="2157041" cy="2157041"/>
          </a:xfrm>
          <a:prstGeom prst="ellipse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06A297EF-C2FE-894F-984F-E2220AA04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35779"/>
            <a:ext cx="12191999" cy="481799"/>
          </a:xfrm>
        </p:spPr>
        <p:txBody>
          <a:bodyPr/>
          <a:lstStyle/>
          <a:p>
            <a:pPr algn="ctr"/>
            <a:r>
              <a:rPr lang="en-GB" sz="4000">
                <a:solidFill>
                  <a:schemeClr val="bg1"/>
                </a:solidFill>
              </a:rPr>
              <a:t>The process has solved a variety of challenges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433E76F2-FA33-AC4B-922A-8B7033CB122D}"/>
              </a:ext>
            </a:extLst>
          </p:cNvPr>
          <p:cNvSpPr txBox="1"/>
          <p:nvPr/>
        </p:nvSpPr>
        <p:spPr>
          <a:xfrm>
            <a:off x="711236" y="3925752"/>
            <a:ext cx="2866417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2500" b="1" dirty="0">
                <a:solidFill>
                  <a:srgbClr val="C2A251"/>
                </a:solidFill>
                <a:latin typeface="+mn-lt"/>
                <a:cs typeface="Arial"/>
              </a:rPr>
              <a:t>Elderly physical activity </a:t>
            </a:r>
          </a:p>
          <a:p>
            <a:pPr algn="ctr">
              <a:spcBef>
                <a:spcPts val="1200"/>
              </a:spcBef>
            </a:pPr>
            <a:r>
              <a:rPr lang="en-GB" sz="1400" dirty="0">
                <a:latin typeface="+mn-lt"/>
                <a:cs typeface="Arial"/>
              </a:rPr>
              <a:t>A pilot project solved the strategic goal of increasing elderly activities as part of the City’s physical activity programme</a:t>
            </a:r>
          </a:p>
          <a:p>
            <a:pPr algn="ctr">
              <a:spcBef>
                <a:spcPts val="1200"/>
              </a:spcBef>
            </a:pPr>
            <a:endParaRPr lang="en-GB" sz="1400" dirty="0">
              <a:latin typeface="+mn-lt"/>
              <a:cs typeface="Arial"/>
            </a:endParaRP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02C0A06E-8706-9744-BE0A-3DCE66C466BA}"/>
              </a:ext>
            </a:extLst>
          </p:cNvPr>
          <p:cNvSpPr txBox="1"/>
          <p:nvPr/>
        </p:nvSpPr>
        <p:spPr>
          <a:xfrm>
            <a:off x="4662792" y="3925752"/>
            <a:ext cx="2866417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GB" sz="2500" b="1" dirty="0">
                <a:solidFill>
                  <a:srgbClr val="C2A251"/>
                </a:solidFill>
                <a:latin typeface="+mn-lt"/>
                <a:cs typeface="Arial"/>
              </a:rPr>
              <a:t>Youth</a:t>
            </a:r>
            <a:br>
              <a:rPr lang="en-GB" sz="2500" b="1" dirty="0">
                <a:latin typeface="+mn-lt"/>
              </a:rPr>
            </a:br>
            <a:r>
              <a:rPr lang="en-GB" sz="2500" b="1" dirty="0">
                <a:solidFill>
                  <a:srgbClr val="C2A251"/>
                </a:solidFill>
                <a:latin typeface="+mn-lt"/>
                <a:cs typeface="Arial"/>
              </a:rPr>
              <a:t>exclusion</a:t>
            </a:r>
          </a:p>
          <a:p>
            <a:pPr algn="ctr">
              <a:spcBef>
                <a:spcPts val="1200"/>
              </a:spcBef>
            </a:pPr>
            <a:r>
              <a:rPr lang="en-GB" sz="1400" dirty="0">
                <a:latin typeface="+mn-lt"/>
                <a:cs typeface="Arial"/>
              </a:rPr>
              <a:t>An inclusive program paved the way for an experiment in phenomenon-based budgeting with a new regional model for multi-disciplinary cooperation</a:t>
            </a:r>
          </a:p>
        </p:txBody>
      </p:sp>
      <p:sp>
        <p:nvSpPr>
          <p:cNvPr id="32" name="TextBox 22">
            <a:extLst>
              <a:ext uri="{FF2B5EF4-FFF2-40B4-BE49-F238E27FC236}">
                <a16:creationId xmlns:a16="http://schemas.microsoft.com/office/drawing/2014/main" id="{5084F6A9-C7A7-3142-9580-5BBB97CBFCF5}"/>
              </a:ext>
            </a:extLst>
          </p:cNvPr>
          <p:cNvSpPr txBox="1"/>
          <p:nvPr/>
        </p:nvSpPr>
        <p:spPr>
          <a:xfrm>
            <a:off x="8614347" y="3925752"/>
            <a:ext cx="286641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500" b="1">
                <a:solidFill>
                  <a:srgbClr val="C2A251"/>
                </a:solidFill>
                <a:latin typeface="+mn-lt"/>
                <a:cs typeface="Arial"/>
              </a:rPr>
              <a:t>Labour </a:t>
            </a:r>
            <a:br>
              <a:rPr lang="en-GB" sz="2500" b="1">
                <a:solidFill>
                  <a:srgbClr val="C2A251"/>
                </a:solidFill>
                <a:latin typeface="+mn-lt"/>
                <a:cs typeface="Arial"/>
              </a:rPr>
            </a:br>
            <a:r>
              <a:rPr lang="en-GB" sz="2500" b="1">
                <a:solidFill>
                  <a:srgbClr val="C2A251"/>
                </a:solidFill>
                <a:latin typeface="+mn-lt"/>
                <a:cs typeface="Arial"/>
              </a:rPr>
              <a:t>shortage</a:t>
            </a:r>
          </a:p>
          <a:p>
            <a:pPr algn="ctr">
              <a:spcBef>
                <a:spcPts val="1200"/>
              </a:spcBef>
            </a:pPr>
            <a:r>
              <a:rPr lang="en-GB" sz="1400">
                <a:latin typeface="+mn-lt"/>
                <a:cs typeface="Arial"/>
              </a:rPr>
              <a:t>A design project identified the root causes of labour shortages in various sectors and piloted various solutions</a:t>
            </a:r>
          </a:p>
        </p:txBody>
      </p:sp>
    </p:spTree>
    <p:extLst>
      <p:ext uri="{BB962C8B-B14F-4D97-AF65-F5344CB8AC3E}">
        <p14:creationId xmlns:p14="http://schemas.microsoft.com/office/powerpoint/2010/main" val="3674666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2F5E9B-85DB-7743-8B42-390C66A9E3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979" y="0"/>
            <a:ext cx="6081021" cy="68580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A39AB89-9527-BC41-9BFE-442DA31AD0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68099"/>
          <a:stretch/>
        </p:blipFill>
        <p:spPr>
          <a:xfrm rot="5400000" flipH="1">
            <a:off x="3166319" y="2818772"/>
            <a:ext cx="6857999" cy="122045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0761BA-9944-B749-9B6E-5364DD057420}"/>
              </a:ext>
            </a:extLst>
          </p:cNvPr>
          <p:cNvSpPr txBox="1">
            <a:spLocks/>
          </p:cNvSpPr>
          <p:nvPr/>
        </p:nvSpPr>
        <p:spPr bwMode="auto">
          <a:xfrm>
            <a:off x="465667" y="2110154"/>
            <a:ext cx="5519423" cy="368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475" indent="-371475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System Font Regular"/>
              <a:buChar char="→"/>
            </a:pPr>
            <a:r>
              <a:rPr lang="en-GB" sz="1800" dirty="0"/>
              <a:t>The programme provided the City with a model and the tools to approach societal challenges from a human-centric perspective</a:t>
            </a:r>
          </a:p>
          <a:p>
            <a:pPr marL="371475" indent="-371475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System Font Regular"/>
              <a:buChar char="→"/>
            </a:pPr>
            <a:r>
              <a:rPr lang="en-GB" sz="1800" dirty="0"/>
              <a:t>The in-depth understanding of users and problems is key to success</a:t>
            </a:r>
          </a:p>
          <a:p>
            <a:pPr marL="371475" indent="-371475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System Font Regular"/>
              <a:buChar char="→"/>
            </a:pPr>
            <a:r>
              <a:rPr lang="en-GB" sz="1800" dirty="0"/>
              <a:t>A multi-disciplinary approach helps to create new ideas</a:t>
            </a:r>
          </a:p>
          <a:p>
            <a:pPr marL="371475" indent="-371475">
              <a:lnSpc>
                <a:spcPct val="120000"/>
              </a:lnSpc>
              <a:spcAft>
                <a:spcPts val="1200"/>
              </a:spcAft>
              <a:buClr>
                <a:schemeClr val="accent3"/>
              </a:buClr>
              <a:buFont typeface="System Font Regular"/>
              <a:buChar char="→"/>
            </a:pPr>
            <a:r>
              <a:rPr lang="en-GB" sz="1800" dirty="0"/>
              <a:t>By experimenting, you can rapidly learn where to target investment</a:t>
            </a:r>
          </a:p>
        </p:txBody>
      </p:sp>
      <p:sp>
        <p:nvSpPr>
          <p:cNvPr id="9" name="Dian numeron paikkamerkki 4">
            <a:extLst>
              <a:ext uri="{FF2B5EF4-FFF2-40B4-BE49-F238E27FC236}">
                <a16:creationId xmlns:a16="http://schemas.microsoft.com/office/drawing/2014/main" id="{E292C2A3-7ACD-D646-B532-E0BD8596C0B0}"/>
              </a:ext>
            </a:extLst>
          </p:cNvPr>
          <p:cNvSpPr txBox="1">
            <a:spLocks/>
          </p:cNvSpPr>
          <p:nvPr/>
        </p:nvSpPr>
        <p:spPr bwMode="auto">
          <a:xfrm>
            <a:off x="9742311" y="6333268"/>
            <a:ext cx="2061019" cy="31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fi-FI" sz="900" b="0" spc="50">
                <a:solidFill>
                  <a:schemeClr val="bg1">
                    <a:lumMod val="95000"/>
                  </a:schemeClr>
                </a:solidFill>
                <a:latin typeface="Helsinki Grotesk Regular" panose="020B0003040202000003" pitchFamily="34" charset="0"/>
              </a:rPr>
              <a:t>Image: Jussi Hellsten</a:t>
            </a:r>
          </a:p>
        </p:txBody>
      </p:sp>
      <p:sp>
        <p:nvSpPr>
          <p:cNvPr id="10" name="Title 12">
            <a:extLst>
              <a:ext uri="{FF2B5EF4-FFF2-40B4-BE49-F238E27FC236}">
                <a16:creationId xmlns:a16="http://schemas.microsoft.com/office/drawing/2014/main" id="{F457BE31-9A6A-9642-A346-78C952B59AD9}"/>
              </a:ext>
            </a:extLst>
          </p:cNvPr>
          <p:cNvSpPr txBox="1">
            <a:spLocks/>
          </p:cNvSpPr>
          <p:nvPr/>
        </p:nvSpPr>
        <p:spPr bwMode="auto">
          <a:xfrm>
            <a:off x="486381" y="646113"/>
            <a:ext cx="4720619" cy="112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3200" dirty="0">
                <a:solidFill>
                  <a:schemeClr val="accent1"/>
                </a:solidFill>
                <a:latin typeface="+mj-lt"/>
                <a:cs typeface="Arial"/>
              </a:rPr>
              <a:t>Learnings and benefits from collaboration</a:t>
            </a:r>
            <a:endParaRPr lang="en-GB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638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0188" y="2143155"/>
            <a:ext cx="10661515" cy="2764125"/>
          </a:xfrm>
        </p:spPr>
        <p:txBody>
          <a:bodyPr/>
          <a:lstStyle/>
          <a:p>
            <a:pPr algn="ctr"/>
            <a:r>
              <a:rPr lang="en-GB" sz="9600" dirty="0"/>
              <a:t># Designing </a:t>
            </a:r>
            <a:br>
              <a:rPr lang="en-GB" sz="9600" dirty="0"/>
            </a:br>
            <a:r>
              <a:rPr lang="en-GB" sz="9600" dirty="0"/>
              <a:t>   the future</a:t>
            </a:r>
            <a:br>
              <a:rPr lang="en-GB" sz="9600" dirty="0"/>
            </a:br>
            <a:endParaRPr lang="fi-FI" sz="9600" dirty="0"/>
          </a:p>
        </p:txBody>
      </p:sp>
    </p:spTree>
    <p:extLst>
      <p:ext uri="{BB962C8B-B14F-4D97-AF65-F5344CB8AC3E}">
        <p14:creationId xmlns:p14="http://schemas.microsoft.com/office/powerpoint/2010/main" val="10484587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n paikkamerkki 3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" b="22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194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fi-FI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About</a:t>
            </a:r>
            <a:r>
              <a:rPr lang="fi-FI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me.</a:t>
            </a:r>
          </a:p>
        </p:txBody>
      </p:sp>
      <p:pic>
        <p:nvPicPr>
          <p:cNvPr id="5" name="Kuva 4" descr="Kuva, joka sisältää kohteen teksti, henkilö, työntökärryt&#10;&#10;Kuvaus luotu automaattisesti">
            <a:extLst>
              <a:ext uri="{FF2B5EF4-FFF2-40B4-BE49-F238E27FC236}">
                <a16:creationId xmlns:a16="http://schemas.microsoft.com/office/drawing/2014/main" id="{E49AB21C-67A5-4486-838D-298844E276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549"/>
          <a:stretch/>
        </p:blipFill>
        <p:spPr>
          <a:xfrm>
            <a:off x="7131050" y="10"/>
            <a:ext cx="5060950" cy="6857990"/>
          </a:xfrm>
          <a:prstGeom prst="rect">
            <a:avLst/>
          </a:prstGeom>
          <a:noFill/>
        </p:spPr>
      </p:pic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5791CF7F-35A2-4295-9329-AFB03EC6F65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663700" y="6269038"/>
            <a:ext cx="1304925" cy="25876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fi-FI"/>
              <a:t>23.3.2013</a:t>
            </a:r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C3CF3FE9-0B91-4627-B3EE-FD214164BC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201988" y="6269038"/>
            <a:ext cx="4114800" cy="25876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fi-FI"/>
              <a:t>LUONNOS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73CF6F4A-A899-4756-87CB-ED1E57F57D2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437813" y="6269038"/>
            <a:ext cx="1236662" cy="258762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5E9422AB-6ECD-4FC5-81DA-10E23F974944}" type="slidenum">
              <a:rPr lang="fi-FI"/>
              <a:pPr>
                <a:spcAft>
                  <a:spcPts val="600"/>
                </a:spcAft>
                <a:defRPr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6631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t="2066"/>
          <a:stretch/>
        </p:blipFill>
        <p:spPr>
          <a:xfrm>
            <a:off x="-1093586" y="2572"/>
            <a:ext cx="8482275" cy="6855428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7779599" y="6149009"/>
            <a:ext cx="4061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Ilmastotunteet 2019 - tutkimus, Sitra 24.6.2019 </a:t>
            </a: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7857395" y="991768"/>
            <a:ext cx="4000137" cy="4583122"/>
          </a:xfrm>
        </p:spPr>
        <p:txBody>
          <a:bodyPr/>
          <a:lstStyle/>
          <a:p>
            <a:r>
              <a:rPr lang="fi-FI" sz="3600" dirty="0"/>
              <a:t>”27% of </a:t>
            </a:r>
            <a:r>
              <a:rPr lang="fi-FI" sz="3600" dirty="0" err="1"/>
              <a:t>Finns</a:t>
            </a:r>
            <a:r>
              <a:rPr lang="fi-FI" sz="3600" dirty="0"/>
              <a:t> </a:t>
            </a:r>
            <a:r>
              <a:rPr lang="fi-FI" sz="3600" dirty="0" err="1"/>
              <a:t>feel</a:t>
            </a:r>
            <a:r>
              <a:rPr lang="fi-FI" sz="3600" dirty="0"/>
              <a:t> </a:t>
            </a:r>
            <a:r>
              <a:rPr lang="fi-FI" sz="3600" dirty="0" err="1"/>
              <a:t>climate</a:t>
            </a:r>
            <a:r>
              <a:rPr lang="fi-FI" sz="3600" dirty="0"/>
              <a:t> </a:t>
            </a:r>
            <a:r>
              <a:rPr lang="fi-FI" sz="3600" dirty="0" err="1"/>
              <a:t>anxiety</a:t>
            </a:r>
            <a:r>
              <a:rPr lang="fi-FI" sz="3600" dirty="0"/>
              <a:t>. Young </a:t>
            </a:r>
            <a:r>
              <a:rPr lang="fi-FI" sz="3600" dirty="0" err="1"/>
              <a:t>generations</a:t>
            </a:r>
            <a:r>
              <a:rPr lang="fi-FI" sz="3600" dirty="0"/>
              <a:t> </a:t>
            </a:r>
            <a:r>
              <a:rPr lang="fi-FI" sz="3600" dirty="0" err="1"/>
              <a:t>under</a:t>
            </a:r>
            <a:r>
              <a:rPr lang="fi-FI" sz="3600" dirty="0"/>
              <a:t> 30 </a:t>
            </a:r>
            <a:r>
              <a:rPr lang="fi-FI" sz="3600" dirty="0" err="1"/>
              <a:t>feel</a:t>
            </a:r>
            <a:r>
              <a:rPr lang="fi-FI" sz="3600" dirty="0"/>
              <a:t> </a:t>
            </a:r>
            <a:r>
              <a:rPr lang="fi-FI" sz="3600" dirty="0" err="1"/>
              <a:t>more</a:t>
            </a:r>
            <a:r>
              <a:rPr lang="fi-FI" sz="3600" dirty="0"/>
              <a:t> </a:t>
            </a:r>
            <a:r>
              <a:rPr lang="fi-FI" sz="3600" dirty="0" err="1"/>
              <a:t>anxiety</a:t>
            </a:r>
            <a:r>
              <a:rPr lang="fi-FI" sz="3600" dirty="0"/>
              <a:t>, </a:t>
            </a:r>
            <a:r>
              <a:rPr lang="fi-FI" sz="3600" dirty="0" err="1"/>
              <a:t>guilt</a:t>
            </a:r>
            <a:r>
              <a:rPr lang="fi-FI" sz="3600" dirty="0"/>
              <a:t> and </a:t>
            </a:r>
            <a:r>
              <a:rPr lang="fi-FI" sz="3600" dirty="0" err="1"/>
              <a:t>shame</a:t>
            </a:r>
            <a:r>
              <a:rPr lang="fi-FI" sz="3600" dirty="0"/>
              <a:t> </a:t>
            </a:r>
            <a:r>
              <a:rPr lang="fi-FI" sz="3600" dirty="0" err="1"/>
              <a:t>than</a:t>
            </a:r>
            <a:r>
              <a:rPr lang="fi-FI" sz="3600" dirty="0"/>
              <a:t> </a:t>
            </a:r>
            <a:r>
              <a:rPr lang="fi-FI" sz="3600" dirty="0" err="1"/>
              <a:t>older</a:t>
            </a:r>
            <a:r>
              <a:rPr lang="fi-FI" sz="3600" dirty="0"/>
              <a:t> </a:t>
            </a:r>
            <a:r>
              <a:rPr lang="fi-FI" sz="3600" dirty="0" err="1"/>
              <a:t>ones</a:t>
            </a:r>
            <a:r>
              <a:rPr lang="fi-FI" sz="3600" dirty="0"/>
              <a:t> (65+)”</a:t>
            </a:r>
          </a:p>
        </p:txBody>
      </p:sp>
    </p:spTree>
    <p:extLst>
      <p:ext uri="{BB962C8B-B14F-4D97-AF65-F5344CB8AC3E}">
        <p14:creationId xmlns:p14="http://schemas.microsoft.com/office/powerpoint/2010/main" val="3501200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t="27362" r="14483" b="22842"/>
          <a:stretch/>
        </p:blipFill>
        <p:spPr>
          <a:xfrm>
            <a:off x="5774178" y="4207675"/>
            <a:ext cx="6102766" cy="241520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5" t="26379" r="14138" b="19233"/>
          <a:stretch/>
        </p:blipFill>
        <p:spPr>
          <a:xfrm>
            <a:off x="5774178" y="1441173"/>
            <a:ext cx="6102766" cy="2581430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2" t="16552" r="29655" b="11571"/>
          <a:stretch/>
        </p:blipFill>
        <p:spPr>
          <a:xfrm>
            <a:off x="457200" y="1299512"/>
            <a:ext cx="4950372" cy="4929352"/>
          </a:xfrm>
          <a:prstGeom prst="ellipse">
            <a:avLst/>
          </a:prstGeom>
        </p:spPr>
      </p:pic>
      <p:sp>
        <p:nvSpPr>
          <p:cNvPr id="8" name="Otsikk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System - City - </a:t>
            </a:r>
            <a:r>
              <a:rPr lang="fi-FI" dirty="0" err="1"/>
              <a:t>Citizen</a:t>
            </a:r>
            <a:endParaRPr lang="fi-FI" dirty="0"/>
          </a:p>
        </p:txBody>
      </p:sp>
      <p:sp>
        <p:nvSpPr>
          <p:cNvPr id="10" name="Dian numeron paikkamerkki 4">
            <a:extLst>
              <a:ext uri="{FF2B5EF4-FFF2-40B4-BE49-F238E27FC236}">
                <a16:creationId xmlns:a16="http://schemas.microsoft.com/office/drawing/2014/main" id="{0FC1C557-E877-3344-92C3-385499E32AEF}"/>
              </a:ext>
            </a:extLst>
          </p:cNvPr>
          <p:cNvSpPr txBox="1">
            <a:spLocks/>
          </p:cNvSpPr>
          <p:nvPr/>
        </p:nvSpPr>
        <p:spPr bwMode="auto">
          <a:xfrm>
            <a:off x="9712036" y="6333268"/>
            <a:ext cx="2090117" cy="37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sz="900" b="0" spc="50" dirty="0" err="1">
                <a:solidFill>
                  <a:schemeClr val="bg2">
                    <a:lumMod val="75000"/>
                  </a:schemeClr>
                </a:solidFill>
              </a:rPr>
              <a:t>Link</a:t>
            </a:r>
            <a:r>
              <a:rPr lang="fi-FI" altLang="fi-FI" sz="900" b="0" spc="50" dirty="0">
                <a:solidFill>
                  <a:schemeClr val="bg2">
                    <a:lumMod val="75000"/>
                  </a:schemeClr>
                </a:solidFill>
              </a:rPr>
              <a:t> Design and </a:t>
            </a:r>
            <a:r>
              <a:rPr lang="fi-FI" altLang="fi-FI" sz="900" b="0" spc="50" dirty="0" err="1">
                <a:solidFill>
                  <a:schemeClr val="bg2">
                    <a:lumMod val="75000"/>
                  </a:schemeClr>
                </a:solidFill>
              </a:rPr>
              <a:t>Development</a:t>
            </a:r>
            <a:endParaRPr kumimoji="0" lang="fi-FI" altLang="fi-FI" sz="900" b="0" i="0" u="none" strike="noStrike" kern="1200" cap="none" spc="5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55570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5"/>
          <a:stretch/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sp>
        <p:nvSpPr>
          <p:cNvPr id="7" name="Dian numeron paikkamerkki 4">
            <a:extLst>
              <a:ext uri="{FF2B5EF4-FFF2-40B4-BE49-F238E27FC236}">
                <a16:creationId xmlns:a16="http://schemas.microsoft.com/office/drawing/2014/main" id="{24D2CE64-5FDB-C044-8310-D617ACC62BC2}"/>
              </a:ext>
            </a:extLst>
          </p:cNvPr>
          <p:cNvSpPr txBox="1">
            <a:spLocks/>
          </p:cNvSpPr>
          <p:nvPr/>
        </p:nvSpPr>
        <p:spPr bwMode="auto">
          <a:xfrm>
            <a:off x="10146872" y="6567183"/>
            <a:ext cx="1869108" cy="26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900" b="0" i="0" u="none" strike="noStrike" kern="1200" cap="none" spc="5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Image: Jussi Hellsten</a:t>
            </a:r>
          </a:p>
        </p:txBody>
      </p:sp>
    </p:spTree>
    <p:extLst>
      <p:ext uri="{BB962C8B-B14F-4D97-AF65-F5344CB8AC3E}">
        <p14:creationId xmlns:p14="http://schemas.microsoft.com/office/powerpoint/2010/main" val="3648980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457201" y="407987"/>
            <a:ext cx="5479774" cy="5078413"/>
          </a:xfrm>
        </p:spPr>
        <p:txBody>
          <a:bodyPr/>
          <a:lstStyle/>
          <a:p>
            <a:r>
              <a:rPr lang="fi-FI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Study </a:t>
            </a:r>
            <a:r>
              <a:rPr lang="fi-FI" sz="5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multiple</a:t>
            </a:r>
            <a:r>
              <a:rPr lang="fi-FI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i-FI" sz="5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subjects</a:t>
            </a:r>
            <a:r>
              <a:rPr lang="fi-FI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br>
              <a:rPr lang="fi-FI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br>
              <a:rPr lang="fi-FI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fi-FI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Look at </a:t>
            </a:r>
            <a:r>
              <a:rPr lang="fi-FI" sz="5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the</a:t>
            </a:r>
            <a:r>
              <a:rPr lang="fi-FI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i-FI" sz="5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big</a:t>
            </a:r>
            <a:r>
              <a:rPr lang="fi-FI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i-FI" sz="5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picture</a:t>
            </a:r>
            <a:r>
              <a:rPr lang="fi-FI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  <a:br>
              <a:rPr lang="fi-FI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br>
              <a:rPr lang="fi-FI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fi-FI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Design </a:t>
            </a:r>
            <a:r>
              <a:rPr lang="fi-FI" sz="5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the</a:t>
            </a:r>
            <a:r>
              <a:rPr lang="fi-FI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fi-FI" sz="54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future</a:t>
            </a:r>
            <a:r>
              <a:rPr lang="fi-FI" sz="5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10716402" y="6339616"/>
            <a:ext cx="13731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Image: Terry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Weaver</a:t>
            </a: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620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room&#10;&#10;Description automatically generated">
            <a:extLst>
              <a:ext uri="{FF2B5EF4-FFF2-40B4-BE49-F238E27FC236}">
                <a16:creationId xmlns:a16="http://schemas.microsoft.com/office/drawing/2014/main" id="{3A7BFE30-C4CC-8443-A984-66CCC3E5A3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3732"/>
            <a:ext cx="14056013" cy="6901732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33F57880-C6FC-49FA-8452-0B15F92DDF6D}"/>
              </a:ext>
            </a:extLst>
          </p:cNvPr>
          <p:cNvSpPr txBox="1"/>
          <p:nvPr/>
        </p:nvSpPr>
        <p:spPr>
          <a:xfrm>
            <a:off x="3423684" y="1320416"/>
            <a:ext cx="63385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9600" b="1" dirty="0" err="1">
                <a:solidFill>
                  <a:schemeClr val="accent1"/>
                </a:solidFill>
              </a:rPr>
              <a:t>Thank</a:t>
            </a:r>
            <a:r>
              <a:rPr lang="fi-FI" sz="9600" b="1" dirty="0">
                <a:solidFill>
                  <a:schemeClr val="accent1"/>
                </a:solidFill>
              </a:rPr>
              <a:t> </a:t>
            </a:r>
            <a:r>
              <a:rPr lang="fi-FI" sz="9600" b="1" dirty="0" err="1">
                <a:solidFill>
                  <a:schemeClr val="accent1"/>
                </a:solidFill>
              </a:rPr>
              <a:t>you</a:t>
            </a:r>
            <a:endParaRPr lang="fi-FI" sz="9600" b="1" dirty="0">
              <a:solidFill>
                <a:schemeClr val="accent1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07DFFFE9-09A3-45D3-93F0-D53CBA131C51}"/>
              </a:ext>
            </a:extLst>
          </p:cNvPr>
          <p:cNvSpPr txBox="1"/>
          <p:nvPr/>
        </p:nvSpPr>
        <p:spPr>
          <a:xfrm>
            <a:off x="393404" y="5252485"/>
            <a:ext cx="12748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chemeClr val="bg1"/>
                </a:solidFill>
              </a:rPr>
              <a:t>meri.virta@hel.fi</a:t>
            </a:r>
            <a:br>
              <a:rPr lang="fi-FI" sz="3600" b="1" dirty="0">
                <a:solidFill>
                  <a:schemeClr val="bg1"/>
                </a:solidFill>
              </a:rPr>
            </a:br>
            <a:r>
              <a:rPr lang="fi-FI" sz="3600" b="1" dirty="0">
                <a:solidFill>
                  <a:schemeClr val="bg1"/>
                </a:solidFill>
              </a:rPr>
              <a:t>https://www.hel.fi/designhelsinki/fi</a:t>
            </a:r>
            <a:br>
              <a:rPr lang="fi-FI" sz="1800" dirty="0">
                <a:solidFill>
                  <a:schemeClr val="bg1"/>
                </a:solidFill>
              </a:rPr>
            </a:br>
            <a:endParaRPr lang="fi-FI" sz="1800" dirty="0">
              <a:solidFill>
                <a:schemeClr val="bg1"/>
              </a:solidFill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7934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Otsikko 4">
            <a:extLst>
              <a:ext uri="{FF2B5EF4-FFF2-40B4-BE49-F238E27FC236}">
                <a16:creationId xmlns:a16="http://schemas.microsoft.com/office/drawing/2014/main" id="{D19EC94D-30D8-EA4C-8DFF-E6442E9A4B05}"/>
              </a:ext>
            </a:extLst>
          </p:cNvPr>
          <p:cNvSpPr txBox="1">
            <a:spLocks/>
          </p:cNvSpPr>
          <p:nvPr/>
        </p:nvSpPr>
        <p:spPr bwMode="auto">
          <a:xfrm>
            <a:off x="569020" y="364627"/>
            <a:ext cx="7592633" cy="146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1" kern="1200">
                <a:solidFill>
                  <a:srgbClr val="00ADEF"/>
                </a:solidFill>
                <a:latin typeface="Georgia"/>
                <a:ea typeface="+mj-ea"/>
                <a:cs typeface="Georgia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D4F00"/>
                </a:solidFill>
                <a:latin typeface="Arial Black" panose="020B0A040201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D4F00"/>
                </a:solidFill>
                <a:latin typeface="Arial Black" panose="020B0A040201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D4F00"/>
                </a:solidFill>
                <a:latin typeface="Arial Black" panose="020B0A040201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D4F00"/>
                </a:solidFill>
                <a:latin typeface="Arial Black" panose="020B0A040201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D4F00"/>
                </a:solidFill>
                <a:latin typeface="Arial Black" panose="020B0A040201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D4F00"/>
                </a:solidFill>
                <a:latin typeface="Arial Black" panose="020B0A040201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D4F00"/>
                </a:solidFill>
                <a:latin typeface="Arial Black" panose="020B0A040201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FD4F00"/>
                </a:solidFill>
                <a:latin typeface="Arial Black" panose="020B0A040201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Helsinki</a:t>
            </a:r>
            <a:b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Design </a:t>
            </a:r>
            <a:r>
              <a:rPr kumimoji="0" lang="fi-FI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Journey</a:t>
            </a:r>
            <a:endParaRPr kumimoji="0" lang="fi-FI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9" name="Dian numeron paikkamerkki 4">
            <a:extLst>
              <a:ext uri="{FF2B5EF4-FFF2-40B4-BE49-F238E27FC236}">
                <a16:creationId xmlns:a16="http://schemas.microsoft.com/office/drawing/2014/main" id="{F1A62780-81FD-A243-9805-420D10B49E03}"/>
              </a:ext>
            </a:extLst>
          </p:cNvPr>
          <p:cNvSpPr txBox="1">
            <a:spLocks/>
          </p:cNvSpPr>
          <p:nvPr/>
        </p:nvSpPr>
        <p:spPr bwMode="auto">
          <a:xfrm>
            <a:off x="9892145" y="6333268"/>
            <a:ext cx="1911185" cy="40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altLang="fi-FI" sz="9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Photo: Aleksi Poutanen</a:t>
            </a:r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4DD7A2E-7E99-C340-A201-1AA7475C29C9}"/>
              </a:ext>
            </a:extLst>
          </p:cNvPr>
          <p:cNvCxnSpPr>
            <a:cxnSpLocks/>
          </p:cNvCxnSpPr>
          <p:nvPr/>
        </p:nvCxnSpPr>
        <p:spPr>
          <a:xfrm flipV="1">
            <a:off x="704169" y="1674624"/>
            <a:ext cx="0" cy="390387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Ryhmä 3"/>
          <p:cNvGrpSpPr/>
          <p:nvPr/>
        </p:nvGrpSpPr>
        <p:grpSpPr>
          <a:xfrm>
            <a:off x="2062543" y="3140438"/>
            <a:ext cx="1204249" cy="1188000"/>
            <a:chOff x="2737903" y="2625609"/>
            <a:chExt cx="1204249" cy="1188000"/>
          </a:xfrm>
          <a:solidFill>
            <a:schemeClr val="bg1"/>
          </a:solidFill>
        </p:grpSpPr>
        <p:sp>
          <p:nvSpPr>
            <p:cNvPr id="113" name="Ellipsi 355">
              <a:extLst>
                <a:ext uri="{FF2B5EF4-FFF2-40B4-BE49-F238E27FC236}">
                  <a16:creationId xmlns:a16="http://schemas.microsoft.com/office/drawing/2014/main" id="{8DCE01F1-F915-4848-84D7-23634A1DC7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46028" y="2625609"/>
              <a:ext cx="1188000" cy="1188000"/>
            </a:xfrm>
            <a:prstGeom prst="ellips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Suorakulmio 356">
              <a:extLst>
                <a:ext uri="{FF2B5EF4-FFF2-40B4-BE49-F238E27FC236}">
                  <a16:creationId xmlns:a16="http://schemas.microsoft.com/office/drawing/2014/main" id="{7F7A6410-8C4E-874B-8407-72A4BEC6CEBE}"/>
                </a:ext>
              </a:extLst>
            </p:cNvPr>
            <p:cNvSpPr/>
            <p:nvPr/>
          </p:nvSpPr>
          <p:spPr>
            <a:xfrm>
              <a:off x="2737903" y="2841590"/>
              <a:ext cx="120424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UNESCO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City of 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Design 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2014-</a:t>
              </a:r>
            </a:p>
          </p:txBody>
        </p:sp>
      </p:grpSp>
      <p:grpSp>
        <p:nvGrpSpPr>
          <p:cNvPr id="3" name="Ryhmä 2"/>
          <p:cNvGrpSpPr/>
          <p:nvPr/>
        </p:nvGrpSpPr>
        <p:grpSpPr>
          <a:xfrm>
            <a:off x="543351" y="3487431"/>
            <a:ext cx="1224000" cy="1188000"/>
            <a:chOff x="1476749" y="4344896"/>
            <a:chExt cx="1224000" cy="1188000"/>
          </a:xfrm>
        </p:grpSpPr>
        <p:sp>
          <p:nvSpPr>
            <p:cNvPr id="75" name="Ellipsi 355">
              <a:extLst>
                <a:ext uri="{FF2B5EF4-FFF2-40B4-BE49-F238E27FC236}">
                  <a16:creationId xmlns:a16="http://schemas.microsoft.com/office/drawing/2014/main" id="{8DCE01F1-F915-4848-84D7-23634A1DC7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84749" y="4344896"/>
              <a:ext cx="1188000" cy="1188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Suorakulmio 366">
              <a:extLst>
                <a:ext uri="{FF2B5EF4-FFF2-40B4-BE49-F238E27FC236}">
                  <a16:creationId xmlns:a16="http://schemas.microsoft.com/office/drawing/2014/main" id="{9AD26667-35BA-8A41-AD83-4AD0AF6DD5D1}"/>
                </a:ext>
              </a:extLst>
            </p:cNvPr>
            <p:cNvSpPr/>
            <p:nvPr/>
          </p:nvSpPr>
          <p:spPr>
            <a:xfrm>
              <a:off x="1476749" y="4645695"/>
              <a:ext cx="1224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Open Data of </a:t>
              </a:r>
              <a:r>
                <a:rPr kumimoji="0" lang="fi-FI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Decision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 </a:t>
              </a:r>
              <a:r>
                <a:rPr kumimoji="0" lang="fi-FI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making</a:t>
              </a:r>
              <a:endPara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Ryhmä 5"/>
          <p:cNvGrpSpPr/>
          <p:nvPr/>
        </p:nvGrpSpPr>
        <p:grpSpPr>
          <a:xfrm>
            <a:off x="5738321" y="1707791"/>
            <a:ext cx="1516844" cy="1411361"/>
            <a:chOff x="6453244" y="1638144"/>
            <a:chExt cx="1685778" cy="1622813"/>
          </a:xfrm>
        </p:grpSpPr>
        <p:sp>
          <p:nvSpPr>
            <p:cNvPr id="63" name="Ellipsi 365">
              <a:extLst>
                <a:ext uri="{FF2B5EF4-FFF2-40B4-BE49-F238E27FC236}">
                  <a16:creationId xmlns:a16="http://schemas.microsoft.com/office/drawing/2014/main" id="{062FEEE2-4263-A240-9806-5F05306EB5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6546" y="1638144"/>
              <a:ext cx="1622813" cy="162281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Suorakulmio 370">
              <a:extLst>
                <a:ext uri="{FF2B5EF4-FFF2-40B4-BE49-F238E27FC236}">
                  <a16:creationId xmlns:a16="http://schemas.microsoft.com/office/drawing/2014/main" id="{58B64BA0-5F99-DC45-A6B3-FF4B818092D4}"/>
                </a:ext>
              </a:extLst>
            </p:cNvPr>
            <p:cNvSpPr/>
            <p:nvPr/>
          </p:nvSpPr>
          <p:spPr>
            <a:xfrm>
              <a:off x="6453244" y="1856010"/>
              <a:ext cx="1685778" cy="134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Helsinki </a:t>
              </a:r>
              <a:r>
                <a:rPr kumimoji="0" lang="fi-FI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Participation</a:t>
              </a: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fi-FI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Model</a:t>
              </a: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b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&amp; </a:t>
              </a:r>
              <a:r>
                <a:rPr kumimoji="0" lang="fi-FI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Game</a:t>
              </a:r>
              <a:endPara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2017–</a:t>
              </a:r>
              <a:endPara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4">
            <a:extLst>
              <a:ext uri="{FF2B5EF4-FFF2-40B4-BE49-F238E27FC236}">
                <a16:creationId xmlns:a16="http://schemas.microsoft.com/office/drawing/2014/main" id="{EC0779C5-8743-9D47-807D-F9AE9998B7C8}"/>
              </a:ext>
            </a:extLst>
          </p:cNvPr>
          <p:cNvGrpSpPr/>
          <p:nvPr/>
        </p:nvGrpSpPr>
        <p:grpSpPr>
          <a:xfrm>
            <a:off x="7376361" y="2642568"/>
            <a:ext cx="1894831" cy="1632339"/>
            <a:chOff x="2406231" y="4375408"/>
            <a:chExt cx="1320428" cy="1192412"/>
          </a:xfrm>
        </p:grpSpPr>
        <p:sp>
          <p:nvSpPr>
            <p:cNvPr id="66" name="Ellipsi 365">
              <a:extLst>
                <a:ext uri="{FF2B5EF4-FFF2-40B4-BE49-F238E27FC236}">
                  <a16:creationId xmlns:a16="http://schemas.microsoft.com/office/drawing/2014/main" id="{062FEEE2-4263-A240-9806-5F05306EB5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0240" y="4375408"/>
              <a:ext cx="1192412" cy="119241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Suorakulmio 366">
              <a:extLst>
                <a:ext uri="{FF2B5EF4-FFF2-40B4-BE49-F238E27FC236}">
                  <a16:creationId xmlns:a16="http://schemas.microsoft.com/office/drawing/2014/main" id="{9AD26667-35BA-8A41-AD83-4AD0AF6DD5D1}"/>
                </a:ext>
              </a:extLst>
            </p:cNvPr>
            <p:cNvSpPr/>
            <p:nvPr/>
          </p:nvSpPr>
          <p:spPr>
            <a:xfrm>
              <a:off x="2406231" y="4749358"/>
              <a:ext cx="1320428" cy="5395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Digitalisation</a:t>
              </a:r>
              <a:endPara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Programme</a:t>
              </a:r>
              <a:endPara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2019-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019FD1D-32C9-9A4C-9F3C-1317E587F8C0}"/>
              </a:ext>
            </a:extLst>
          </p:cNvPr>
          <p:cNvGrpSpPr/>
          <p:nvPr/>
        </p:nvGrpSpPr>
        <p:grpSpPr>
          <a:xfrm>
            <a:off x="2212870" y="4155748"/>
            <a:ext cx="1760295" cy="1182871"/>
            <a:chOff x="4546806" y="4683484"/>
            <a:chExt cx="1423371" cy="977687"/>
          </a:xfrm>
          <a:solidFill>
            <a:schemeClr val="bg1"/>
          </a:solidFill>
        </p:grpSpPr>
        <p:sp>
          <p:nvSpPr>
            <p:cNvPr id="148" name="Ellipsi 272">
              <a:extLst>
                <a:ext uri="{FF2B5EF4-FFF2-40B4-BE49-F238E27FC236}">
                  <a16:creationId xmlns:a16="http://schemas.microsoft.com/office/drawing/2014/main" id="{F1BF5202-F8E3-3544-B8BB-D2FC3FA816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4866" y="4683484"/>
              <a:ext cx="963097" cy="977687"/>
            </a:xfrm>
            <a:prstGeom prst="ellipse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9" name="Suorakulmio 273">
              <a:extLst>
                <a:ext uri="{FF2B5EF4-FFF2-40B4-BE49-F238E27FC236}">
                  <a16:creationId xmlns:a16="http://schemas.microsoft.com/office/drawing/2014/main" id="{60BDD773-F0B3-A54B-81FA-46A6CA346304}"/>
                </a:ext>
              </a:extLst>
            </p:cNvPr>
            <p:cNvSpPr/>
            <p:nvPr/>
          </p:nvSpPr>
          <p:spPr>
            <a:xfrm>
              <a:off x="4546806" y="4853943"/>
              <a:ext cx="1423371" cy="683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years of 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Helsinki 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Design</a:t>
              </a:r>
              <a:b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Week</a:t>
              </a:r>
            </a:p>
          </p:txBody>
        </p:sp>
      </p:grpSp>
      <p:grpSp>
        <p:nvGrpSpPr>
          <p:cNvPr id="5" name="Ryhmä 4"/>
          <p:cNvGrpSpPr/>
          <p:nvPr/>
        </p:nvGrpSpPr>
        <p:grpSpPr>
          <a:xfrm>
            <a:off x="3412042" y="3498822"/>
            <a:ext cx="1400396" cy="1400396"/>
            <a:chOff x="3737200" y="2765592"/>
            <a:chExt cx="1400396" cy="1400396"/>
          </a:xfrm>
        </p:grpSpPr>
        <p:sp>
          <p:nvSpPr>
            <p:cNvPr id="91" name="Ellipsi 365">
              <a:extLst>
                <a:ext uri="{FF2B5EF4-FFF2-40B4-BE49-F238E27FC236}">
                  <a16:creationId xmlns:a16="http://schemas.microsoft.com/office/drawing/2014/main" id="{062FEEE2-4263-A240-9806-5F05306EB5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7200" y="2765592"/>
              <a:ext cx="1400396" cy="14003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Suorakulmio 358">
              <a:extLst>
                <a:ext uri="{FF2B5EF4-FFF2-40B4-BE49-F238E27FC236}">
                  <a16:creationId xmlns:a16="http://schemas.microsoft.com/office/drawing/2014/main" id="{4E73686E-BB0E-1C4F-AB06-E82250D4F6D0}"/>
                </a:ext>
              </a:extLst>
            </p:cNvPr>
            <p:cNvSpPr/>
            <p:nvPr/>
          </p:nvSpPr>
          <p:spPr>
            <a:xfrm>
              <a:off x="3788325" y="3063375"/>
              <a:ext cx="1239391" cy="877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Urban Academy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with Aalto and Helsinki 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Unviersity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2015-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F1394151-5FA8-584B-9F72-BE76A10029AC}"/>
              </a:ext>
            </a:extLst>
          </p:cNvPr>
          <p:cNvGrpSpPr/>
          <p:nvPr/>
        </p:nvGrpSpPr>
        <p:grpSpPr>
          <a:xfrm>
            <a:off x="5075752" y="2983426"/>
            <a:ext cx="2166916" cy="1462413"/>
            <a:chOff x="4927767" y="3171813"/>
            <a:chExt cx="2214514" cy="1557949"/>
          </a:xfrm>
        </p:grpSpPr>
        <p:sp>
          <p:nvSpPr>
            <p:cNvPr id="154" name="Ellipsi 357">
              <a:extLst>
                <a:ext uri="{FF2B5EF4-FFF2-40B4-BE49-F238E27FC236}">
                  <a16:creationId xmlns:a16="http://schemas.microsoft.com/office/drawing/2014/main" id="{EA8F2655-DA68-CA4E-A2D9-CE6A68AAEF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1463" y="3171813"/>
              <a:ext cx="1560249" cy="155794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5" name="Suorakulmio 358">
              <a:extLst>
                <a:ext uri="{FF2B5EF4-FFF2-40B4-BE49-F238E27FC236}">
                  <a16:creationId xmlns:a16="http://schemas.microsoft.com/office/drawing/2014/main" id="{4E73686E-BB0E-1C4F-AB06-E82250D4F6D0}"/>
                </a:ext>
              </a:extLst>
            </p:cNvPr>
            <p:cNvSpPr/>
            <p:nvPr/>
          </p:nvSpPr>
          <p:spPr>
            <a:xfrm>
              <a:off x="4927767" y="3561588"/>
              <a:ext cx="2214514" cy="885284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Helsinki 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Lab 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2016-</a:t>
              </a:r>
            </a:p>
          </p:txBody>
        </p:sp>
      </p:grpSp>
      <p:grpSp>
        <p:nvGrpSpPr>
          <p:cNvPr id="68" name="Group 114">
            <a:extLst>
              <a:ext uri="{FF2B5EF4-FFF2-40B4-BE49-F238E27FC236}">
                <a16:creationId xmlns:a16="http://schemas.microsoft.com/office/drawing/2014/main" id="{6436AD7B-2655-7D4E-8A8D-3AF6516AB543}"/>
              </a:ext>
            </a:extLst>
          </p:cNvPr>
          <p:cNvGrpSpPr/>
          <p:nvPr/>
        </p:nvGrpSpPr>
        <p:grpSpPr>
          <a:xfrm>
            <a:off x="1300948" y="4089241"/>
            <a:ext cx="1381700" cy="1342191"/>
            <a:chOff x="-1056518" y="4368440"/>
            <a:chExt cx="1759370" cy="1670842"/>
          </a:xfrm>
          <a:solidFill>
            <a:schemeClr val="accent4"/>
          </a:solidFill>
        </p:grpSpPr>
        <p:sp>
          <p:nvSpPr>
            <p:cNvPr id="76" name="Ellipsi 344">
              <a:extLst>
                <a:ext uri="{FF2B5EF4-FFF2-40B4-BE49-F238E27FC236}">
                  <a16:creationId xmlns:a16="http://schemas.microsoft.com/office/drawing/2014/main" id="{5B6EED0E-0C1A-2B4A-B532-527416FC14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1056518" y="4368440"/>
              <a:ext cx="1759370" cy="167084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Suorakulmio 373">
              <a:extLst>
                <a:ext uri="{FF2B5EF4-FFF2-40B4-BE49-F238E27FC236}">
                  <a16:creationId xmlns:a16="http://schemas.microsoft.com/office/drawing/2014/main" id="{9C07A6DE-CCE4-6E44-994A-FD372A5071A0}"/>
                </a:ext>
              </a:extLst>
            </p:cNvPr>
            <p:cNvSpPr/>
            <p:nvPr/>
          </p:nvSpPr>
          <p:spPr>
            <a:xfrm>
              <a:off x="-954803" y="4779304"/>
              <a:ext cx="1531702" cy="919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Design Driven City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2013-15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0D0EA690-57A0-1B42-B0FE-C6707F52B271}"/>
              </a:ext>
            </a:extLst>
          </p:cNvPr>
          <p:cNvGrpSpPr/>
          <p:nvPr/>
        </p:nvGrpSpPr>
        <p:grpSpPr>
          <a:xfrm>
            <a:off x="6827160" y="729360"/>
            <a:ext cx="1937265" cy="1856380"/>
            <a:chOff x="5842569" y="439116"/>
            <a:chExt cx="2713060" cy="2702192"/>
          </a:xfrm>
        </p:grpSpPr>
        <p:sp>
          <p:nvSpPr>
            <p:cNvPr id="160" name="Ellipsi 359">
              <a:extLst>
                <a:ext uri="{FF2B5EF4-FFF2-40B4-BE49-F238E27FC236}">
                  <a16:creationId xmlns:a16="http://schemas.microsoft.com/office/drawing/2014/main" id="{CC474C5C-7137-7A4A-8065-6168D13640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2569" y="439116"/>
              <a:ext cx="2713060" cy="2702192"/>
            </a:xfrm>
            <a:prstGeom prst="ellipse">
              <a:avLst/>
            </a:prstGeom>
            <a:solidFill>
              <a:srgbClr val="C2A2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1" name="Suorakulmio 360">
              <a:extLst>
                <a:ext uri="{FF2B5EF4-FFF2-40B4-BE49-F238E27FC236}">
                  <a16:creationId xmlns:a16="http://schemas.microsoft.com/office/drawing/2014/main" id="{D56637F6-ECB0-8240-A85A-22275BC02200}"/>
                </a:ext>
              </a:extLst>
            </p:cNvPr>
            <p:cNvSpPr/>
            <p:nvPr/>
          </p:nvSpPr>
          <p:spPr>
            <a:xfrm>
              <a:off x="6216651" y="1047068"/>
              <a:ext cx="1921525" cy="14784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Design in </a:t>
              </a:r>
              <a:r>
                <a:rPr kumimoji="0" lang="fi-FI" sz="1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</a:t>
              </a:r>
              <a:r>
                <a:rPr kumimoji="0" lang="fi-FI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Helsinki City </a:t>
              </a:r>
              <a:r>
                <a:rPr kumimoji="0" lang="fi-FI" sz="1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Strategy</a:t>
              </a:r>
              <a:endPara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2017–2021</a:t>
              </a:r>
            </a:p>
          </p:txBody>
        </p:sp>
      </p:grpSp>
      <p:grpSp>
        <p:nvGrpSpPr>
          <p:cNvPr id="60" name="Group 140">
            <a:extLst>
              <a:ext uri="{FF2B5EF4-FFF2-40B4-BE49-F238E27FC236}">
                <a16:creationId xmlns:a16="http://schemas.microsoft.com/office/drawing/2014/main" id="{5001CDEA-606B-5042-A8DB-83AF52AD18FB}"/>
              </a:ext>
            </a:extLst>
          </p:cNvPr>
          <p:cNvGrpSpPr/>
          <p:nvPr/>
        </p:nvGrpSpPr>
        <p:grpSpPr>
          <a:xfrm>
            <a:off x="8589743" y="1023645"/>
            <a:ext cx="1938513" cy="1891799"/>
            <a:chOff x="5870635" y="2768651"/>
            <a:chExt cx="1981880" cy="1981880"/>
          </a:xfrm>
        </p:grpSpPr>
        <p:sp>
          <p:nvSpPr>
            <p:cNvPr id="61" name="Ellipsi 361">
              <a:extLst>
                <a:ext uri="{FF2B5EF4-FFF2-40B4-BE49-F238E27FC236}">
                  <a16:creationId xmlns:a16="http://schemas.microsoft.com/office/drawing/2014/main" id="{5D286466-D67C-E042-8C01-47C97BA07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0635" y="2768651"/>
              <a:ext cx="1981880" cy="19818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Suorakulmio 362">
              <a:extLst>
                <a:ext uri="{FF2B5EF4-FFF2-40B4-BE49-F238E27FC236}">
                  <a16:creationId xmlns:a16="http://schemas.microsoft.com/office/drawing/2014/main" id="{2AA18CC4-7B96-4D46-86A6-326AB2547C53}"/>
                </a:ext>
              </a:extLst>
            </p:cNvPr>
            <p:cNvSpPr/>
            <p:nvPr/>
          </p:nvSpPr>
          <p:spPr>
            <a:xfrm>
              <a:off x="5948845" y="3160880"/>
              <a:ext cx="1816292" cy="1128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Chief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Design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Officer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2020-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D658DF-EFFB-F244-9E99-DFEE1CD87DC9}"/>
              </a:ext>
            </a:extLst>
          </p:cNvPr>
          <p:cNvGrpSpPr/>
          <p:nvPr/>
        </p:nvGrpSpPr>
        <p:grpSpPr>
          <a:xfrm>
            <a:off x="2783724" y="2179082"/>
            <a:ext cx="1582650" cy="1568688"/>
            <a:chOff x="4918295" y="2297770"/>
            <a:chExt cx="1801448" cy="1801448"/>
          </a:xfrm>
        </p:grpSpPr>
        <p:sp>
          <p:nvSpPr>
            <p:cNvPr id="104" name="Ellipsi 369">
              <a:extLst>
                <a:ext uri="{FF2B5EF4-FFF2-40B4-BE49-F238E27FC236}">
                  <a16:creationId xmlns:a16="http://schemas.microsoft.com/office/drawing/2014/main" id="{0784AF21-C3FF-5846-AD0F-13B76C6E8E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18295" y="2297770"/>
              <a:ext cx="1801448" cy="1801448"/>
            </a:xfrm>
            <a:prstGeom prst="ellipse">
              <a:avLst/>
            </a:prstGeom>
            <a:solidFill>
              <a:srgbClr val="C2A2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Suorakulmio 370">
              <a:extLst>
                <a:ext uri="{FF2B5EF4-FFF2-40B4-BE49-F238E27FC236}">
                  <a16:creationId xmlns:a16="http://schemas.microsoft.com/office/drawing/2014/main" id="{58B64BA0-5F99-DC45-A6B3-FF4B818092D4}"/>
                </a:ext>
              </a:extLst>
            </p:cNvPr>
            <p:cNvSpPr/>
            <p:nvPr/>
          </p:nvSpPr>
          <p:spPr>
            <a:xfrm>
              <a:off x="4919477" y="2654413"/>
              <a:ext cx="1799086" cy="10956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Design </a:t>
              </a:r>
              <a:r>
                <a:rPr kumimoji="0" lang="fi-FI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embedded</a:t>
              </a: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in</a:t>
              </a:r>
              <a:b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fi-FI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</a:t>
              </a: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fi-FI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Strategy</a:t>
              </a:r>
              <a:endPara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2014–2017</a:t>
              </a:r>
            </a:p>
          </p:txBody>
        </p:sp>
      </p:grpSp>
      <p:grpSp>
        <p:nvGrpSpPr>
          <p:cNvPr id="9" name="Ryhmä 8"/>
          <p:cNvGrpSpPr/>
          <p:nvPr/>
        </p:nvGrpSpPr>
        <p:grpSpPr>
          <a:xfrm>
            <a:off x="10024271" y="2005669"/>
            <a:ext cx="2413601" cy="1641352"/>
            <a:chOff x="10328032" y="1837038"/>
            <a:chExt cx="2166916" cy="1462413"/>
          </a:xfrm>
        </p:grpSpPr>
        <p:grpSp>
          <p:nvGrpSpPr>
            <p:cNvPr id="82" name="Group 151">
              <a:extLst>
                <a:ext uri="{FF2B5EF4-FFF2-40B4-BE49-F238E27FC236}">
                  <a16:creationId xmlns:a16="http://schemas.microsoft.com/office/drawing/2014/main" id="{F1394151-5FA8-584B-9F72-BE76A10029AC}"/>
                </a:ext>
              </a:extLst>
            </p:cNvPr>
            <p:cNvGrpSpPr/>
            <p:nvPr/>
          </p:nvGrpSpPr>
          <p:grpSpPr>
            <a:xfrm>
              <a:off x="10328032" y="1837038"/>
              <a:ext cx="2166916" cy="1462413"/>
              <a:chOff x="4944331" y="3171813"/>
              <a:chExt cx="2214514" cy="1557949"/>
            </a:xfrm>
          </p:grpSpPr>
          <p:sp>
            <p:nvSpPr>
              <p:cNvPr id="83" name="Ellipsi 357">
                <a:extLst>
                  <a:ext uri="{FF2B5EF4-FFF2-40B4-BE49-F238E27FC236}">
                    <a16:creationId xmlns:a16="http://schemas.microsoft.com/office/drawing/2014/main" id="{EA8F2655-DA68-CA4E-A2D9-CE6A68AAEF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71463" y="3171813"/>
                <a:ext cx="1560249" cy="155794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4" name="Suorakulmio 358">
                <a:extLst>
                  <a:ext uri="{FF2B5EF4-FFF2-40B4-BE49-F238E27FC236}">
                    <a16:creationId xmlns:a16="http://schemas.microsoft.com/office/drawing/2014/main" id="{4E73686E-BB0E-1C4F-AB06-E82250D4F6D0}"/>
                  </a:ext>
                </a:extLst>
              </p:cNvPr>
              <p:cNvSpPr/>
              <p:nvPr/>
            </p:nvSpPr>
            <p:spPr>
              <a:xfrm>
                <a:off x="4944331" y="3683822"/>
                <a:ext cx="2214514" cy="721342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WDC Helsinki </a:t>
                </a:r>
              </a:p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2012 </a:t>
                </a:r>
              </a:p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10 vuotta</a:t>
                </a: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5" name="Group 151">
              <a:extLst>
                <a:ext uri="{FF2B5EF4-FFF2-40B4-BE49-F238E27FC236}">
                  <a16:creationId xmlns:a16="http://schemas.microsoft.com/office/drawing/2014/main" id="{F1394151-5FA8-584B-9F72-BE76A10029AC}"/>
                </a:ext>
              </a:extLst>
            </p:cNvPr>
            <p:cNvGrpSpPr/>
            <p:nvPr/>
          </p:nvGrpSpPr>
          <p:grpSpPr>
            <a:xfrm>
              <a:off x="10428265" y="1871357"/>
              <a:ext cx="1978564" cy="1335298"/>
              <a:chOff x="4951111" y="3171813"/>
              <a:chExt cx="2214514" cy="1557949"/>
            </a:xfrm>
          </p:grpSpPr>
          <p:sp>
            <p:nvSpPr>
              <p:cNvPr id="86" name="Ellipsi 357">
                <a:extLst>
                  <a:ext uri="{FF2B5EF4-FFF2-40B4-BE49-F238E27FC236}">
                    <a16:creationId xmlns:a16="http://schemas.microsoft.com/office/drawing/2014/main" id="{EA8F2655-DA68-CA4E-A2D9-CE6A68AAEF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71463" y="3171813"/>
                <a:ext cx="1560249" cy="155794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i-FI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7" name="Suorakulmio 358">
                <a:extLst>
                  <a:ext uri="{FF2B5EF4-FFF2-40B4-BE49-F238E27FC236}">
                    <a16:creationId xmlns:a16="http://schemas.microsoft.com/office/drawing/2014/main" id="{4E73686E-BB0E-1C4F-AB06-E82250D4F6D0}"/>
                  </a:ext>
                </a:extLst>
              </p:cNvPr>
              <p:cNvSpPr/>
              <p:nvPr/>
            </p:nvSpPr>
            <p:spPr>
              <a:xfrm>
                <a:off x="4951111" y="3490347"/>
                <a:ext cx="2214514" cy="111981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WDC </a:t>
                </a:r>
              </a:p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Helsinki </a:t>
                </a:r>
              </a:p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2012 </a:t>
                </a:r>
              </a:p>
              <a:p>
                <a:pPr marL="0" marR="0" lvl="0" indent="0" algn="ctr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10 </a:t>
                </a:r>
                <a:r>
                  <a:rPr kumimoji="0" lang="fi-FI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years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Ryhmä 6"/>
          <p:cNvGrpSpPr/>
          <p:nvPr/>
        </p:nvGrpSpPr>
        <p:grpSpPr>
          <a:xfrm>
            <a:off x="989350" y="5576514"/>
            <a:ext cx="11211886" cy="529911"/>
            <a:chOff x="989350" y="5576514"/>
            <a:chExt cx="11211886" cy="529911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C43EE345-19DF-A941-BFCE-2F5632B62B57}"/>
                </a:ext>
              </a:extLst>
            </p:cNvPr>
            <p:cNvGrpSpPr/>
            <p:nvPr/>
          </p:nvGrpSpPr>
          <p:grpSpPr>
            <a:xfrm>
              <a:off x="1592652" y="5775686"/>
              <a:ext cx="8413163" cy="330739"/>
              <a:chOff x="3695156" y="6045373"/>
              <a:chExt cx="8789154" cy="385356"/>
            </a:xfrm>
          </p:grpSpPr>
          <p:sp>
            <p:nvSpPr>
              <p:cNvPr id="124" name="Suorakulmio 267">
                <a:extLst>
                  <a:ext uri="{FF2B5EF4-FFF2-40B4-BE49-F238E27FC236}">
                    <a16:creationId xmlns:a16="http://schemas.microsoft.com/office/drawing/2014/main" id="{0703CDE2-761B-004A-8A31-A76FDE92B868}"/>
                  </a:ext>
                </a:extLst>
              </p:cNvPr>
              <p:cNvSpPr/>
              <p:nvPr/>
            </p:nvSpPr>
            <p:spPr>
              <a:xfrm>
                <a:off x="4848071" y="6051355"/>
                <a:ext cx="668227" cy="35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2014</a:t>
                </a:r>
              </a:p>
            </p:txBody>
          </p:sp>
          <p:sp>
            <p:nvSpPr>
              <p:cNvPr id="125" name="Suorakulmio 268">
                <a:extLst>
                  <a:ext uri="{FF2B5EF4-FFF2-40B4-BE49-F238E27FC236}">
                    <a16:creationId xmlns:a16="http://schemas.microsoft.com/office/drawing/2014/main" id="{595D12A9-99DE-554D-84A2-3CCB72B96A88}"/>
                  </a:ext>
                </a:extLst>
              </p:cNvPr>
              <p:cNvSpPr/>
              <p:nvPr/>
            </p:nvSpPr>
            <p:spPr>
              <a:xfrm>
                <a:off x="7175289" y="6065987"/>
                <a:ext cx="668227" cy="35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2016</a:t>
                </a:r>
              </a:p>
            </p:txBody>
          </p:sp>
          <p:sp>
            <p:nvSpPr>
              <p:cNvPr id="126" name="Suorakulmio 269">
                <a:extLst>
                  <a:ext uri="{FF2B5EF4-FFF2-40B4-BE49-F238E27FC236}">
                    <a16:creationId xmlns:a16="http://schemas.microsoft.com/office/drawing/2014/main" id="{EE800FF5-B87F-C14E-A017-45B575CEF5BD}"/>
                  </a:ext>
                </a:extLst>
              </p:cNvPr>
              <p:cNvSpPr/>
              <p:nvPr/>
            </p:nvSpPr>
            <p:spPr>
              <a:xfrm>
                <a:off x="6014233" y="6051355"/>
                <a:ext cx="668227" cy="35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2015</a:t>
                </a:r>
              </a:p>
            </p:txBody>
          </p:sp>
          <p:sp>
            <p:nvSpPr>
              <p:cNvPr id="127" name="Suorakulmio 274">
                <a:extLst>
                  <a:ext uri="{FF2B5EF4-FFF2-40B4-BE49-F238E27FC236}">
                    <a16:creationId xmlns:a16="http://schemas.microsoft.com/office/drawing/2014/main" id="{CC4FBE6E-20C2-C042-A4A0-BEB80EBC90B0}"/>
                  </a:ext>
                </a:extLst>
              </p:cNvPr>
              <p:cNvSpPr/>
              <p:nvPr/>
            </p:nvSpPr>
            <p:spPr>
              <a:xfrm>
                <a:off x="3695156" y="6045373"/>
                <a:ext cx="668227" cy="35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2013</a:t>
                </a:r>
              </a:p>
            </p:txBody>
          </p:sp>
          <p:sp>
            <p:nvSpPr>
              <p:cNvPr id="128" name="Suorakulmio 275">
                <a:extLst>
                  <a:ext uri="{FF2B5EF4-FFF2-40B4-BE49-F238E27FC236}">
                    <a16:creationId xmlns:a16="http://schemas.microsoft.com/office/drawing/2014/main" id="{D67554F6-BD2C-A145-A8EE-38649181138F}"/>
                  </a:ext>
                </a:extLst>
              </p:cNvPr>
              <p:cNvSpPr/>
              <p:nvPr/>
            </p:nvSpPr>
            <p:spPr>
              <a:xfrm>
                <a:off x="8359675" y="6065987"/>
                <a:ext cx="668227" cy="35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2017</a:t>
                </a:r>
              </a:p>
            </p:txBody>
          </p:sp>
          <p:sp>
            <p:nvSpPr>
              <p:cNvPr id="129" name="Suorakulmio 276">
                <a:extLst>
                  <a:ext uri="{FF2B5EF4-FFF2-40B4-BE49-F238E27FC236}">
                    <a16:creationId xmlns:a16="http://schemas.microsoft.com/office/drawing/2014/main" id="{E3A1BB55-47C0-7745-9F2A-E6A2C2D53B0E}"/>
                  </a:ext>
                </a:extLst>
              </p:cNvPr>
              <p:cNvSpPr/>
              <p:nvPr/>
            </p:nvSpPr>
            <p:spPr>
              <a:xfrm>
                <a:off x="9544063" y="6072129"/>
                <a:ext cx="668227" cy="358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2018</a:t>
                </a:r>
              </a:p>
            </p:txBody>
          </p:sp>
          <p:sp>
            <p:nvSpPr>
              <p:cNvPr id="130" name="Suorakulmio 287">
                <a:extLst>
                  <a:ext uri="{FF2B5EF4-FFF2-40B4-BE49-F238E27FC236}">
                    <a16:creationId xmlns:a16="http://schemas.microsoft.com/office/drawing/2014/main" id="{D3593407-F463-AC45-BA2D-7E492B529B9F}"/>
                  </a:ext>
                </a:extLst>
              </p:cNvPr>
              <p:cNvSpPr/>
              <p:nvPr/>
            </p:nvSpPr>
            <p:spPr>
              <a:xfrm>
                <a:off x="10725689" y="6070408"/>
                <a:ext cx="668227" cy="3586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2019</a:t>
                </a:r>
              </a:p>
            </p:txBody>
          </p:sp>
          <p:sp>
            <p:nvSpPr>
              <p:cNvPr id="131" name="Suorakulmio 287">
                <a:extLst>
                  <a:ext uri="{FF2B5EF4-FFF2-40B4-BE49-F238E27FC236}">
                    <a16:creationId xmlns:a16="http://schemas.microsoft.com/office/drawing/2014/main" id="{C8BCC589-C3C1-CD4B-82FF-B64B623B432E}"/>
                  </a:ext>
                </a:extLst>
              </p:cNvPr>
              <p:cNvSpPr/>
              <p:nvPr/>
            </p:nvSpPr>
            <p:spPr>
              <a:xfrm>
                <a:off x="11816083" y="6071836"/>
                <a:ext cx="668227" cy="35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i-FI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2020</a:t>
                </a:r>
              </a:p>
            </p:txBody>
          </p:sp>
        </p:grp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B68B8384-FD14-1D43-A714-E7142F62450C}"/>
                </a:ext>
              </a:extLst>
            </p:cNvPr>
            <p:cNvCxnSpPr>
              <a:cxnSpLocks/>
            </p:cNvCxnSpPr>
            <p:nvPr/>
          </p:nvCxnSpPr>
          <p:spPr>
            <a:xfrm>
              <a:off x="989350" y="5578502"/>
              <a:ext cx="1121188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Suorakulmio 287">
              <a:extLst>
                <a:ext uri="{FF2B5EF4-FFF2-40B4-BE49-F238E27FC236}">
                  <a16:creationId xmlns:a16="http://schemas.microsoft.com/office/drawing/2014/main" id="{C8BCC589-C3C1-CD4B-82FF-B64B623B432E}"/>
                </a:ext>
              </a:extLst>
            </p:cNvPr>
            <p:cNvSpPr/>
            <p:nvPr/>
          </p:nvSpPr>
          <p:spPr>
            <a:xfrm>
              <a:off x="10328032" y="5789817"/>
              <a:ext cx="582211" cy="307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2021</a:t>
              </a:r>
            </a:p>
          </p:txBody>
        </p:sp>
        <p:sp>
          <p:nvSpPr>
            <p:cNvPr id="81" name="Suorakulmio 287">
              <a:extLst>
                <a:ext uri="{FF2B5EF4-FFF2-40B4-BE49-F238E27FC236}">
                  <a16:creationId xmlns:a16="http://schemas.microsoft.com/office/drawing/2014/main" id="{C8BCC589-C3C1-CD4B-82FF-B64B623B432E}"/>
                </a:ext>
              </a:extLst>
            </p:cNvPr>
            <p:cNvSpPr/>
            <p:nvPr/>
          </p:nvSpPr>
          <p:spPr>
            <a:xfrm>
              <a:off x="11374240" y="5790424"/>
              <a:ext cx="582211" cy="307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2022</a:t>
              </a:r>
            </a:p>
          </p:txBody>
        </p:sp>
        <p:cxnSp>
          <p:nvCxnSpPr>
            <p:cNvPr id="15" name="Suora yhdysviiva 14"/>
            <p:cNvCxnSpPr>
              <a:stCxn id="127" idx="0"/>
            </p:cNvCxnSpPr>
            <p:nvPr/>
          </p:nvCxnSpPr>
          <p:spPr>
            <a:xfrm flipV="1">
              <a:off x="1912473" y="5586504"/>
              <a:ext cx="0" cy="18918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uora yhdysviiva 88"/>
            <p:cNvCxnSpPr>
              <a:stCxn id="124" idx="0"/>
            </p:cNvCxnSpPr>
            <p:nvPr/>
          </p:nvCxnSpPr>
          <p:spPr>
            <a:xfrm flipV="1">
              <a:off x="3016067" y="5586504"/>
              <a:ext cx="0" cy="19431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Suora yhdysviiva 93"/>
            <p:cNvCxnSpPr>
              <a:stCxn id="126" idx="0"/>
            </p:cNvCxnSpPr>
            <p:nvPr/>
          </p:nvCxnSpPr>
          <p:spPr>
            <a:xfrm flipH="1" flipV="1">
              <a:off x="4132341" y="5594982"/>
              <a:ext cx="1" cy="18583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7" name="Suora yhdysviiva 96"/>
            <p:cNvCxnSpPr>
              <a:stCxn id="125" idx="0"/>
            </p:cNvCxnSpPr>
            <p:nvPr/>
          </p:nvCxnSpPr>
          <p:spPr>
            <a:xfrm flipH="1" flipV="1">
              <a:off x="5241285" y="5585013"/>
              <a:ext cx="2444" cy="2083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uora yhdysviiva 106"/>
            <p:cNvCxnSpPr>
              <a:stCxn id="128" idx="0"/>
            </p:cNvCxnSpPr>
            <p:nvPr/>
          </p:nvCxnSpPr>
          <p:spPr>
            <a:xfrm flipH="1" flipV="1">
              <a:off x="6377448" y="5585013"/>
              <a:ext cx="1" cy="20836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uora yhdysviiva 108"/>
            <p:cNvCxnSpPr>
              <a:stCxn id="129" idx="0"/>
            </p:cNvCxnSpPr>
            <p:nvPr/>
          </p:nvCxnSpPr>
          <p:spPr>
            <a:xfrm flipH="1" flipV="1">
              <a:off x="7509962" y="5585013"/>
              <a:ext cx="1208" cy="2136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Suora yhdysviiva 111"/>
            <p:cNvCxnSpPr>
              <a:stCxn id="130" idx="0"/>
            </p:cNvCxnSpPr>
            <p:nvPr/>
          </p:nvCxnSpPr>
          <p:spPr>
            <a:xfrm flipH="1" flipV="1">
              <a:off x="8642246" y="5578502"/>
              <a:ext cx="1" cy="2186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uora yhdysviiva 114"/>
            <p:cNvCxnSpPr>
              <a:stCxn id="131" idx="0"/>
            </p:cNvCxnSpPr>
            <p:nvPr/>
          </p:nvCxnSpPr>
          <p:spPr>
            <a:xfrm flipH="1" flipV="1">
              <a:off x="9685994" y="5578501"/>
              <a:ext cx="1" cy="21989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uora yhdysviiva 117"/>
            <p:cNvCxnSpPr>
              <a:stCxn id="80" idx="0"/>
            </p:cNvCxnSpPr>
            <p:nvPr/>
          </p:nvCxnSpPr>
          <p:spPr>
            <a:xfrm flipH="1" flipV="1">
              <a:off x="10619137" y="5594982"/>
              <a:ext cx="1" cy="1948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uora yhdysviiva 120"/>
            <p:cNvCxnSpPr>
              <a:stCxn id="81" idx="0"/>
            </p:cNvCxnSpPr>
            <p:nvPr/>
          </p:nvCxnSpPr>
          <p:spPr>
            <a:xfrm flipH="1" flipV="1">
              <a:off x="11665345" y="5576514"/>
              <a:ext cx="1" cy="21391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9" name="Ryhmä 68"/>
          <p:cNvGrpSpPr/>
          <p:nvPr/>
        </p:nvGrpSpPr>
        <p:grpSpPr>
          <a:xfrm>
            <a:off x="9906255" y="65143"/>
            <a:ext cx="2294981" cy="2200861"/>
            <a:chOff x="6465063" y="1638144"/>
            <a:chExt cx="1685778" cy="1622813"/>
          </a:xfrm>
        </p:grpSpPr>
        <p:sp>
          <p:nvSpPr>
            <p:cNvPr id="70" name="Ellipsi 365">
              <a:extLst>
                <a:ext uri="{FF2B5EF4-FFF2-40B4-BE49-F238E27FC236}">
                  <a16:creationId xmlns:a16="http://schemas.microsoft.com/office/drawing/2014/main" id="{062FEEE2-4263-A240-9806-5F05306EB5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6546" y="1638144"/>
              <a:ext cx="1622813" cy="1622813"/>
            </a:xfrm>
            <a:prstGeom prst="ellipse">
              <a:avLst/>
            </a:prstGeom>
            <a:solidFill>
              <a:srgbClr val="C2A25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Suorakulmio 370">
              <a:extLst>
                <a:ext uri="{FF2B5EF4-FFF2-40B4-BE49-F238E27FC236}">
                  <a16:creationId xmlns:a16="http://schemas.microsoft.com/office/drawing/2014/main" id="{58B64BA0-5F99-DC45-A6B3-FF4B818092D4}"/>
                </a:ext>
              </a:extLst>
            </p:cNvPr>
            <p:cNvSpPr/>
            <p:nvPr/>
          </p:nvSpPr>
          <p:spPr>
            <a:xfrm>
              <a:off x="6465063" y="2037591"/>
              <a:ext cx="1685778" cy="7942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Design in </a:t>
              </a:r>
              <a:b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fi-FI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the</a:t>
              </a: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Helsinki </a:t>
              </a:r>
              <a:b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City </a:t>
              </a:r>
              <a:r>
                <a:rPr kumimoji="0" lang="fi-FI" sz="1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Strategy</a:t>
              </a:r>
              <a:br>
                <a:rPr kumimoji="0" lang="fi-FI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r>
                <a:rPr kumimoji="0" lang="fi-FI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2021</a:t>
              </a:r>
              <a:r>
                <a:rPr kumimoji="0" lang="fi-FI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  <a:r>
                <a:rPr kumimoji="0" lang="fi-FI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2025</a:t>
              </a:r>
              <a:endPara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58" name="Picture 12" descr="wdchelsinki_logo1_blue_cmyk.pdf">
            <a:extLst>
              <a:ext uri="{FF2B5EF4-FFF2-40B4-BE49-F238E27FC236}">
                <a16:creationId xmlns:a16="http://schemas.microsoft.com/office/drawing/2014/main" id="{28C4A9CC-50B6-3C46-9748-73E186834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52" y="4627285"/>
            <a:ext cx="1322853" cy="132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5001CDEA-606B-5042-A8DB-83AF52AD18FB}"/>
              </a:ext>
            </a:extLst>
          </p:cNvPr>
          <p:cNvGrpSpPr/>
          <p:nvPr/>
        </p:nvGrpSpPr>
        <p:grpSpPr>
          <a:xfrm>
            <a:off x="4241720" y="1902218"/>
            <a:ext cx="1619518" cy="1597645"/>
            <a:chOff x="5870635" y="2768651"/>
            <a:chExt cx="1981880" cy="1981880"/>
          </a:xfrm>
        </p:grpSpPr>
        <p:sp>
          <p:nvSpPr>
            <p:cNvPr id="142" name="Ellipsi 361">
              <a:extLst>
                <a:ext uri="{FF2B5EF4-FFF2-40B4-BE49-F238E27FC236}">
                  <a16:creationId xmlns:a16="http://schemas.microsoft.com/office/drawing/2014/main" id="{5D286466-D67C-E042-8C01-47C97BA07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0635" y="2768651"/>
              <a:ext cx="1981880" cy="19818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3" name="Suorakulmio 362">
              <a:extLst>
                <a:ext uri="{FF2B5EF4-FFF2-40B4-BE49-F238E27FC236}">
                  <a16:creationId xmlns:a16="http://schemas.microsoft.com/office/drawing/2014/main" id="{2AA18CC4-7B96-4D46-86A6-326AB2547C53}"/>
                </a:ext>
              </a:extLst>
            </p:cNvPr>
            <p:cNvSpPr/>
            <p:nvPr/>
          </p:nvSpPr>
          <p:spPr>
            <a:xfrm>
              <a:off x="5945839" y="3083916"/>
              <a:ext cx="1816294" cy="1336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Chief </a:t>
              </a:r>
              <a:b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Design Officer</a:t>
              </a: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2016</a:t>
              </a: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–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72" name="Group 4">
            <a:extLst>
              <a:ext uri="{FF2B5EF4-FFF2-40B4-BE49-F238E27FC236}">
                <a16:creationId xmlns:a16="http://schemas.microsoft.com/office/drawing/2014/main" id="{EC0779C5-8743-9D47-807D-F9AE9998B7C8}"/>
              </a:ext>
            </a:extLst>
          </p:cNvPr>
          <p:cNvGrpSpPr/>
          <p:nvPr/>
        </p:nvGrpSpPr>
        <p:grpSpPr>
          <a:xfrm>
            <a:off x="4508780" y="3832653"/>
            <a:ext cx="1320428" cy="1192412"/>
            <a:chOff x="2143792" y="4400165"/>
            <a:chExt cx="1320428" cy="1192412"/>
          </a:xfrm>
        </p:grpSpPr>
        <p:sp>
          <p:nvSpPr>
            <p:cNvPr id="73" name="Ellipsi 365">
              <a:extLst>
                <a:ext uri="{FF2B5EF4-FFF2-40B4-BE49-F238E27FC236}">
                  <a16:creationId xmlns:a16="http://schemas.microsoft.com/office/drawing/2014/main" id="{062FEEE2-4263-A240-9806-5F05306EB5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07800" y="4400165"/>
              <a:ext cx="1192412" cy="119241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Suorakulmio 366">
              <a:extLst>
                <a:ext uri="{FF2B5EF4-FFF2-40B4-BE49-F238E27FC236}">
                  <a16:creationId xmlns:a16="http://schemas.microsoft.com/office/drawing/2014/main" id="{9AD26667-35BA-8A41-AD83-4AD0AF6DD5D1}"/>
                </a:ext>
              </a:extLst>
            </p:cNvPr>
            <p:cNvSpPr/>
            <p:nvPr/>
          </p:nvSpPr>
          <p:spPr>
            <a:xfrm>
              <a:off x="2143792" y="4726233"/>
              <a:ext cx="13204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Design </a:t>
              </a:r>
              <a:r>
                <a:rPr kumimoji="0" lang="fi-FI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path</a:t>
              </a: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b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fi-FI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for </a:t>
              </a:r>
              <a:r>
                <a:rPr kumimoji="0" lang="fi-FI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schools</a:t>
              </a:r>
              <a:endPara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2016-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797766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wooden table&#10;&#10;Description automatically generated">
            <a:extLst>
              <a:ext uri="{FF2B5EF4-FFF2-40B4-BE49-F238E27FC236}">
                <a16:creationId xmlns:a16="http://schemas.microsoft.com/office/drawing/2014/main" id="{1836BEA2-1842-0C43-BDC1-727FFD1AC4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20"/>
          <a:stretch/>
        </p:blipFill>
        <p:spPr>
          <a:xfrm>
            <a:off x="6029456" y="0"/>
            <a:ext cx="6250781" cy="6858000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1ABD333B-587D-5341-AF5A-BA25D3216DB6}"/>
              </a:ext>
            </a:extLst>
          </p:cNvPr>
          <p:cNvSpPr/>
          <p:nvPr/>
        </p:nvSpPr>
        <p:spPr>
          <a:xfrm flipH="1">
            <a:off x="5811963" y="1"/>
            <a:ext cx="1837282" cy="6857999"/>
          </a:xfrm>
          <a:custGeom>
            <a:avLst/>
            <a:gdLst>
              <a:gd name="connsiteX0" fmla="*/ 484 w 1837282"/>
              <a:gd name="connsiteY0" fmla="*/ 0 h 6857999"/>
              <a:gd name="connsiteX1" fmla="*/ 1837282 w 1837282"/>
              <a:gd name="connsiteY1" fmla="*/ 0 h 6857999"/>
              <a:gd name="connsiteX2" fmla="*/ 1837282 w 1837282"/>
              <a:gd name="connsiteY2" fmla="*/ 6857999 h 6857999"/>
              <a:gd name="connsiteX3" fmla="*/ 8226 w 1837282"/>
              <a:gd name="connsiteY3" fmla="*/ 6857999 h 6857999"/>
              <a:gd name="connsiteX4" fmla="*/ 36236 w 1837282"/>
              <a:gd name="connsiteY4" fmla="*/ 6775130 h 6857999"/>
              <a:gd name="connsiteX5" fmla="*/ 115641 w 1837282"/>
              <a:gd name="connsiteY5" fmla="*/ 6517978 h 6857999"/>
              <a:gd name="connsiteX6" fmla="*/ 0 w 1837282"/>
              <a:gd name="connsiteY6" fmla="*/ 6086355 h 6857999"/>
              <a:gd name="connsiteX7" fmla="*/ 115641 w 1837282"/>
              <a:gd name="connsiteY7" fmla="*/ 5654733 h 6857999"/>
              <a:gd name="connsiteX8" fmla="*/ 0 w 1837282"/>
              <a:gd name="connsiteY8" fmla="*/ 5223111 h 6857999"/>
              <a:gd name="connsiteX9" fmla="*/ 115641 w 1837282"/>
              <a:gd name="connsiteY9" fmla="*/ 4791968 h 6857999"/>
              <a:gd name="connsiteX10" fmla="*/ 0 w 1837282"/>
              <a:gd name="connsiteY10" fmla="*/ 4360345 h 6857999"/>
              <a:gd name="connsiteX11" fmla="*/ 0 w 1837282"/>
              <a:gd name="connsiteY11" fmla="*/ 4338285 h 6857999"/>
              <a:gd name="connsiteX12" fmla="*/ 115641 w 1837282"/>
              <a:gd name="connsiteY12" fmla="*/ 3906662 h 6857999"/>
              <a:gd name="connsiteX13" fmla="*/ 0 w 1837282"/>
              <a:gd name="connsiteY13" fmla="*/ 3475519 h 6857999"/>
              <a:gd name="connsiteX14" fmla="*/ 115641 w 1837282"/>
              <a:gd name="connsiteY14" fmla="*/ 3043897 h 6857999"/>
              <a:gd name="connsiteX15" fmla="*/ 0 w 1837282"/>
              <a:gd name="connsiteY15" fmla="*/ 2612275 h 6857999"/>
              <a:gd name="connsiteX16" fmla="*/ 115641 w 1837282"/>
              <a:gd name="connsiteY16" fmla="*/ 2181132 h 6857999"/>
              <a:gd name="connsiteX17" fmla="*/ 0 w 1837282"/>
              <a:gd name="connsiteY17" fmla="*/ 1749510 h 6857999"/>
              <a:gd name="connsiteX18" fmla="*/ 115641 w 1837282"/>
              <a:gd name="connsiteY18" fmla="*/ 1317887 h 6857999"/>
              <a:gd name="connsiteX19" fmla="*/ 0 w 1837282"/>
              <a:gd name="connsiteY19" fmla="*/ 886744 h 6857999"/>
              <a:gd name="connsiteX20" fmla="*/ 115641 w 1837282"/>
              <a:gd name="connsiteY20" fmla="*/ 455122 h 6857999"/>
              <a:gd name="connsiteX21" fmla="*/ 0 w 1837282"/>
              <a:gd name="connsiteY21" fmla="*/ 23500 h 6857999"/>
              <a:gd name="connsiteX22" fmla="*/ 484 w 1837282"/>
              <a:gd name="connsiteY22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37282" h="6857999">
                <a:moveTo>
                  <a:pt x="484" y="0"/>
                </a:moveTo>
                <a:lnTo>
                  <a:pt x="1837282" y="0"/>
                </a:lnTo>
                <a:lnTo>
                  <a:pt x="1837282" y="6857999"/>
                </a:lnTo>
                <a:lnTo>
                  <a:pt x="8226" y="6857999"/>
                </a:lnTo>
                <a:lnTo>
                  <a:pt x="36236" y="6775130"/>
                </a:lnTo>
                <a:cubicBezTo>
                  <a:pt x="70189" y="6703305"/>
                  <a:pt x="115641" y="6652860"/>
                  <a:pt x="115641" y="6517978"/>
                </a:cubicBezTo>
                <a:cubicBezTo>
                  <a:pt x="115641" y="6302167"/>
                  <a:pt x="0" y="6302167"/>
                  <a:pt x="0" y="6086355"/>
                </a:cubicBezTo>
                <a:cubicBezTo>
                  <a:pt x="0" y="5870544"/>
                  <a:pt x="115641" y="5870544"/>
                  <a:pt x="115641" y="5654733"/>
                </a:cubicBezTo>
                <a:cubicBezTo>
                  <a:pt x="115641" y="5438922"/>
                  <a:pt x="0" y="5438922"/>
                  <a:pt x="0" y="5223111"/>
                </a:cubicBezTo>
                <a:cubicBezTo>
                  <a:pt x="0" y="5007779"/>
                  <a:pt x="115641" y="5007779"/>
                  <a:pt x="115641" y="4791968"/>
                </a:cubicBezTo>
                <a:cubicBezTo>
                  <a:pt x="115641" y="4576156"/>
                  <a:pt x="0" y="4576156"/>
                  <a:pt x="0" y="4360345"/>
                </a:cubicBezTo>
                <a:lnTo>
                  <a:pt x="0" y="4338285"/>
                </a:lnTo>
                <a:cubicBezTo>
                  <a:pt x="0" y="4122473"/>
                  <a:pt x="115641" y="4122473"/>
                  <a:pt x="115641" y="3906662"/>
                </a:cubicBezTo>
                <a:cubicBezTo>
                  <a:pt x="115641" y="3691331"/>
                  <a:pt x="0" y="3691331"/>
                  <a:pt x="0" y="3475519"/>
                </a:cubicBezTo>
                <a:cubicBezTo>
                  <a:pt x="0" y="3259708"/>
                  <a:pt x="115641" y="3259708"/>
                  <a:pt x="115641" y="3043897"/>
                </a:cubicBezTo>
                <a:cubicBezTo>
                  <a:pt x="115641" y="2828086"/>
                  <a:pt x="0" y="2828086"/>
                  <a:pt x="0" y="2612275"/>
                </a:cubicBezTo>
                <a:cubicBezTo>
                  <a:pt x="0" y="2396464"/>
                  <a:pt x="115641" y="2396464"/>
                  <a:pt x="115641" y="2181132"/>
                </a:cubicBezTo>
                <a:cubicBezTo>
                  <a:pt x="115641" y="1965321"/>
                  <a:pt x="0" y="1965321"/>
                  <a:pt x="0" y="1749510"/>
                </a:cubicBezTo>
                <a:cubicBezTo>
                  <a:pt x="0" y="1533698"/>
                  <a:pt x="115641" y="1533698"/>
                  <a:pt x="115641" y="1317887"/>
                </a:cubicBezTo>
                <a:cubicBezTo>
                  <a:pt x="115641" y="1102076"/>
                  <a:pt x="0" y="1102076"/>
                  <a:pt x="0" y="886744"/>
                </a:cubicBezTo>
                <a:cubicBezTo>
                  <a:pt x="0" y="670933"/>
                  <a:pt x="115641" y="670933"/>
                  <a:pt x="115641" y="455122"/>
                </a:cubicBezTo>
                <a:cubicBezTo>
                  <a:pt x="115641" y="239311"/>
                  <a:pt x="0" y="239311"/>
                  <a:pt x="0" y="23500"/>
                </a:cubicBezTo>
                <a:cubicBezTo>
                  <a:pt x="0" y="15347"/>
                  <a:pt x="0" y="7674"/>
                  <a:pt x="4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C244CEB6-878B-4E48-A8C7-304A6E640534}"/>
              </a:ext>
            </a:extLst>
          </p:cNvPr>
          <p:cNvSpPr txBox="1">
            <a:spLocks/>
          </p:cNvSpPr>
          <p:nvPr/>
        </p:nvSpPr>
        <p:spPr bwMode="auto">
          <a:xfrm>
            <a:off x="507999" y="523683"/>
            <a:ext cx="6510387" cy="138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 kern="1200">
                <a:solidFill>
                  <a:srgbClr val="009246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rgbClr val="009246"/>
                </a:solidFill>
                <a:latin typeface="Arial Black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B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Helsinki is the hub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B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BF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for design in Finland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B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1F4666-C9A8-7C40-BAEA-799C34C7B12F}"/>
              </a:ext>
            </a:extLst>
          </p:cNvPr>
          <p:cNvSpPr txBox="1"/>
          <p:nvPr/>
        </p:nvSpPr>
        <p:spPr>
          <a:xfrm>
            <a:off x="4833794" y="2650641"/>
            <a:ext cx="1944000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3600" b="1" i="0" u="none" strike="noStrike" kern="1200" cap="none" spc="0" normalizeH="0" baseline="0" noProof="0" dirty="0">
                <a:ln>
                  <a:noFill/>
                </a:ln>
                <a:solidFill>
                  <a:srgbClr val="C2A2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€</a:t>
            </a: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C2A2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lang="en-FI" sz="3600" b="1" i="0" u="none" strike="noStrike" kern="1200" cap="none" spc="0" normalizeH="0" baseline="0" noProof="0" dirty="0">
                <a:ln>
                  <a:noFill/>
                </a:ln>
                <a:solidFill>
                  <a:srgbClr val="C2A2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C2A2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lang="en-FI" sz="3600" b="1" i="0" u="none" strike="noStrike" kern="1200" cap="none" spc="0" normalizeH="0" baseline="0" noProof="0" dirty="0">
                <a:ln>
                  <a:noFill/>
                </a:ln>
                <a:solidFill>
                  <a:srgbClr val="C2A2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7066B9-DC85-7E48-8272-4A6A9322A462}"/>
              </a:ext>
            </a:extLst>
          </p:cNvPr>
          <p:cNvSpPr txBox="1"/>
          <p:nvPr/>
        </p:nvSpPr>
        <p:spPr>
          <a:xfrm>
            <a:off x="4833794" y="3287264"/>
            <a:ext cx="2486440" cy="3734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contracts/year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F4CD9F-BE8E-984E-BC81-E92309E8FD88}"/>
              </a:ext>
            </a:extLst>
          </p:cNvPr>
          <p:cNvSpPr txBox="1"/>
          <p:nvPr/>
        </p:nvSpPr>
        <p:spPr>
          <a:xfrm>
            <a:off x="510876" y="3287264"/>
            <a:ext cx="2473525" cy="6780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design agency partners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481F4D-8252-7C43-A717-360485B1B6F4}"/>
              </a:ext>
            </a:extLst>
          </p:cNvPr>
          <p:cNvSpPr txBox="1"/>
          <p:nvPr/>
        </p:nvSpPr>
        <p:spPr>
          <a:xfrm>
            <a:off x="497961" y="2650641"/>
            <a:ext cx="1944000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3600" b="1" i="0" u="none" strike="noStrike" kern="1200" cap="none" spc="0" normalizeH="0" baseline="0" noProof="0">
                <a:ln>
                  <a:noFill/>
                </a:ln>
                <a:solidFill>
                  <a:srgbClr val="C2A2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lang="en-FI" sz="3600" b="1" i="0" u="none" strike="noStrike" kern="1200" cap="none" spc="0" normalizeH="0" baseline="0" noProof="0">
              <a:ln>
                <a:noFill/>
              </a:ln>
              <a:solidFill>
                <a:srgbClr val="C2A2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75FB60-7D3B-2348-A8A2-F6EFAF53F9A3}"/>
              </a:ext>
            </a:extLst>
          </p:cNvPr>
          <p:cNvSpPr txBox="1"/>
          <p:nvPr/>
        </p:nvSpPr>
        <p:spPr>
          <a:xfrm>
            <a:off x="2672301" y="3287263"/>
            <a:ext cx="2161493" cy="3733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projects/year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2FE499-EF14-1749-900B-D9C1A26F45F5}"/>
              </a:ext>
            </a:extLst>
          </p:cNvPr>
          <p:cNvSpPr txBox="1"/>
          <p:nvPr/>
        </p:nvSpPr>
        <p:spPr>
          <a:xfrm>
            <a:off x="2672301" y="2650641"/>
            <a:ext cx="1944000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3600" b="1" dirty="0">
                <a:solidFill>
                  <a:srgbClr val="C2A250"/>
                </a:solidFill>
                <a:latin typeface="Arial"/>
                <a:cs typeface="Arial"/>
              </a:rPr>
              <a:t>130</a:t>
            </a:r>
            <a:endParaRPr kumimoji="0" lang="en-FI" sz="3600" b="1" i="0" u="none" strike="noStrike" kern="1200" cap="none" spc="0" normalizeH="0" baseline="0" noProof="0" dirty="0">
              <a:ln>
                <a:noFill/>
              </a:ln>
              <a:solidFill>
                <a:srgbClr val="C2A2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Dian numeron paikkamerkki 4">
            <a:extLst>
              <a:ext uri="{FF2B5EF4-FFF2-40B4-BE49-F238E27FC236}">
                <a16:creationId xmlns:a16="http://schemas.microsoft.com/office/drawing/2014/main" id="{0FC1C557-E877-3344-92C3-385499E32AEF}"/>
              </a:ext>
            </a:extLst>
          </p:cNvPr>
          <p:cNvSpPr txBox="1">
            <a:spLocks/>
          </p:cNvSpPr>
          <p:nvPr/>
        </p:nvSpPr>
        <p:spPr bwMode="auto">
          <a:xfrm>
            <a:off x="9712036" y="6333268"/>
            <a:ext cx="2090117" cy="37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5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altLang="fi-FI" sz="900" b="0" spc="50" dirty="0">
                <a:solidFill>
                  <a:srgbClr val="E7E6E6"/>
                </a:solidFill>
              </a:rPr>
              <a:t>Image</a:t>
            </a:r>
            <a:r>
              <a:rPr kumimoji="0" lang="fi-FI" altLang="fi-FI" sz="900" b="0" i="0" u="none" strike="noStrike" kern="1200" cap="none" spc="5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Jussi Hellsten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D200DE-462C-0E44-BA53-A9C615144AE4}"/>
              </a:ext>
            </a:extLst>
          </p:cNvPr>
          <p:cNvSpPr txBox="1"/>
          <p:nvPr/>
        </p:nvSpPr>
        <p:spPr>
          <a:xfrm>
            <a:off x="497961" y="2024203"/>
            <a:ext cx="6818777" cy="4670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B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Service design partnership agreement 2018-22: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863F00-946C-E84C-8512-159918470C9B}"/>
              </a:ext>
            </a:extLst>
          </p:cNvPr>
          <p:cNvSpPr txBox="1"/>
          <p:nvPr/>
        </p:nvSpPr>
        <p:spPr>
          <a:xfrm>
            <a:off x="497961" y="4788543"/>
            <a:ext cx="1944000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FI" sz="3600" b="1" i="0" u="none" strike="noStrike" kern="1200" cap="none" spc="0" normalizeH="0" baseline="0" noProof="0">
                <a:ln>
                  <a:noFill/>
                </a:ln>
                <a:solidFill>
                  <a:srgbClr val="C2A2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F7F4B5-EFFE-044D-BD21-EE9DF18D1122}"/>
              </a:ext>
            </a:extLst>
          </p:cNvPr>
          <p:cNvSpPr txBox="1"/>
          <p:nvPr/>
        </p:nvSpPr>
        <p:spPr>
          <a:xfrm>
            <a:off x="497961" y="5425166"/>
            <a:ext cx="1944000" cy="6780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Chief Design Officer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FC2646-DC8C-2B46-AED3-4AAB847C7D31}"/>
              </a:ext>
            </a:extLst>
          </p:cNvPr>
          <p:cNvSpPr txBox="1"/>
          <p:nvPr/>
        </p:nvSpPr>
        <p:spPr>
          <a:xfrm>
            <a:off x="2675662" y="5425166"/>
            <a:ext cx="1944000" cy="3734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Helsinki Lab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097C3E-FC78-B342-B105-92DA0F8A1886}"/>
              </a:ext>
            </a:extLst>
          </p:cNvPr>
          <p:cNvSpPr txBox="1"/>
          <p:nvPr/>
        </p:nvSpPr>
        <p:spPr>
          <a:xfrm>
            <a:off x="2675660" y="4788543"/>
            <a:ext cx="1944000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>
                <a:ln>
                  <a:noFill/>
                </a:ln>
                <a:solidFill>
                  <a:srgbClr val="C2A2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FI" sz="3600" b="1" i="0" u="none" strike="noStrike" kern="1200" cap="none" spc="0" normalizeH="0" baseline="0" noProof="0">
              <a:ln>
                <a:noFill/>
              </a:ln>
              <a:solidFill>
                <a:srgbClr val="C2A2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33872F-0925-7843-BE96-11EE270DE062}"/>
              </a:ext>
            </a:extLst>
          </p:cNvPr>
          <p:cNvSpPr txBox="1"/>
          <p:nvPr/>
        </p:nvSpPr>
        <p:spPr>
          <a:xfrm>
            <a:off x="4839961" y="5425165"/>
            <a:ext cx="2286703" cy="3734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design professionals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CFF329-98BA-7D4D-830F-813793D828C7}"/>
              </a:ext>
            </a:extLst>
          </p:cNvPr>
          <p:cNvSpPr txBox="1"/>
          <p:nvPr/>
        </p:nvSpPr>
        <p:spPr>
          <a:xfrm>
            <a:off x="4839961" y="4788543"/>
            <a:ext cx="1944000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>
                <a:ln>
                  <a:noFill/>
                </a:ln>
                <a:solidFill>
                  <a:srgbClr val="C2A2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200</a:t>
            </a:r>
            <a:endParaRPr kumimoji="0" lang="en-FI" sz="3600" b="1" i="0" u="none" strike="noStrike" kern="1200" cap="none" spc="0" normalizeH="0" baseline="0" noProof="0">
              <a:ln>
                <a:noFill/>
              </a:ln>
              <a:solidFill>
                <a:srgbClr val="C2A2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456A0D-E6EC-A047-89D4-5BAC6BD462CF}"/>
              </a:ext>
            </a:extLst>
          </p:cNvPr>
          <p:cNvSpPr txBox="1"/>
          <p:nvPr/>
        </p:nvSpPr>
        <p:spPr>
          <a:xfrm>
            <a:off x="497961" y="4071312"/>
            <a:ext cx="6818777" cy="4670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B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Design skills in the City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B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C2DB4F8-6E10-EA42-AD9D-7CF6487B0BF8}"/>
              </a:ext>
            </a:extLst>
          </p:cNvPr>
          <p:cNvCxnSpPr>
            <a:cxnSpLocks/>
          </p:cNvCxnSpPr>
          <p:nvPr/>
        </p:nvCxnSpPr>
        <p:spPr>
          <a:xfrm flipH="1">
            <a:off x="514893" y="2512922"/>
            <a:ext cx="650349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CA5DB02-22BC-0446-AC21-64FA1C68FBE0}"/>
              </a:ext>
            </a:extLst>
          </p:cNvPr>
          <p:cNvCxnSpPr>
            <a:cxnSpLocks/>
          </p:cNvCxnSpPr>
          <p:nvPr/>
        </p:nvCxnSpPr>
        <p:spPr>
          <a:xfrm flipH="1">
            <a:off x="514893" y="4591226"/>
            <a:ext cx="650349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0263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77437"/>
            <a:ext cx="11234738" cy="787400"/>
          </a:xfrm>
        </p:spPr>
        <p:txBody>
          <a:bodyPr/>
          <a:lstStyle/>
          <a:p>
            <a:r>
              <a:rPr lang="fi-FI" sz="4400" dirty="0"/>
              <a:t>City design </a:t>
            </a:r>
            <a:r>
              <a:rPr lang="fi-FI" sz="4400" dirty="0" err="1"/>
              <a:t>activity</a:t>
            </a:r>
            <a:r>
              <a:rPr lang="fi-FI" sz="4400" dirty="0"/>
              <a:t> </a:t>
            </a:r>
            <a:r>
              <a:rPr lang="fi-FI" sz="4400" dirty="0" err="1"/>
              <a:t>map</a:t>
            </a:r>
            <a:endParaRPr lang="fi-FI" sz="4400" dirty="0"/>
          </a:p>
        </p:txBody>
      </p:sp>
      <p:pic>
        <p:nvPicPr>
          <p:cNvPr id="4" name="Google Shape;79;p18"/>
          <p:cNvPicPr preferRelativeResize="0"/>
          <p:nvPr/>
        </p:nvPicPr>
        <p:blipFill rotWithShape="1">
          <a:blip r:embed="rId3">
            <a:alphaModFix/>
          </a:blip>
          <a:srcRect l="22449" t="16324" r="2081" b="20484"/>
          <a:stretch/>
        </p:blipFill>
        <p:spPr>
          <a:xfrm>
            <a:off x="1585732" y="1628578"/>
            <a:ext cx="8760421" cy="407774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iruutu 4"/>
          <p:cNvSpPr txBox="1"/>
          <p:nvPr/>
        </p:nvSpPr>
        <p:spPr>
          <a:xfrm>
            <a:off x="3654939" y="6166204"/>
            <a:ext cx="4380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Image: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A.Menegolli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M.Sayún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D.I.Bin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Shamsul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Amri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J.Zheng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8030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55532" y="2024863"/>
            <a:ext cx="8764272" cy="3095777"/>
          </a:xfrm>
        </p:spPr>
        <p:txBody>
          <a:bodyPr/>
          <a:lstStyle/>
          <a:p>
            <a:pPr algn="ctr"/>
            <a:r>
              <a:rPr lang="fi-FI" sz="9600" dirty="0"/>
              <a:t>Design </a:t>
            </a:r>
            <a:r>
              <a:rPr lang="fi-FI" sz="9600" dirty="0" err="1"/>
              <a:t>challenges</a:t>
            </a:r>
            <a:r>
              <a:rPr lang="fi-FI" sz="9600" dirty="0"/>
              <a:t> us.</a:t>
            </a:r>
          </a:p>
        </p:txBody>
      </p:sp>
    </p:spTree>
    <p:extLst>
      <p:ext uri="{BB962C8B-B14F-4D97-AF65-F5344CB8AC3E}">
        <p14:creationId xmlns:p14="http://schemas.microsoft.com/office/powerpoint/2010/main" val="3566174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5" b="3751"/>
          <a:stretch/>
        </p:blipFill>
        <p:spPr>
          <a:xfrm>
            <a:off x="0" y="-12700"/>
            <a:ext cx="12192000" cy="68961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6000" dirty="0" err="1">
                <a:solidFill>
                  <a:srgbClr val="FF0000"/>
                </a:solidFill>
              </a:rPr>
              <a:t>Who</a:t>
            </a:r>
            <a:r>
              <a:rPr lang="fi-FI" sz="6000" dirty="0">
                <a:solidFill>
                  <a:srgbClr val="FF0000"/>
                </a:solidFill>
              </a:rPr>
              <a:t> is </a:t>
            </a:r>
            <a:r>
              <a:rPr lang="fi-FI" sz="6000" dirty="0" err="1">
                <a:solidFill>
                  <a:srgbClr val="FF0000"/>
                </a:solidFill>
              </a:rPr>
              <a:t>the</a:t>
            </a:r>
            <a:r>
              <a:rPr lang="fi-FI" sz="6000" dirty="0">
                <a:solidFill>
                  <a:srgbClr val="FF0000"/>
                </a:solidFill>
              </a:rPr>
              <a:t> </a:t>
            </a:r>
            <a:r>
              <a:rPr lang="fi-FI" sz="6000" dirty="0" err="1">
                <a:solidFill>
                  <a:srgbClr val="FF0000"/>
                </a:solidFill>
              </a:rPr>
              <a:t>user</a:t>
            </a:r>
            <a:r>
              <a:rPr lang="fi-FI" sz="6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669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6CE249E6-C166-4A1D-B36C-BCA53CE94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979443"/>
      </p:ext>
    </p:extLst>
  </p:cSld>
  <p:clrMapOvr>
    <a:masterClrMapping/>
  </p:clrMapOvr>
</p:sld>
</file>

<file path=ppt/theme/theme1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presentation" id="{3718C63E-2774-2F49-BDE0-593B8628DB43}" vid="{B589FADD-51C4-C649-AE89-0E60A3A9D544}"/>
    </a:ext>
  </a:extLst>
</a:theme>
</file>

<file path=ppt/theme/theme10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KI-bussi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presentation" id="{3718C63E-2774-2F49-BDE0-593B8628DB43}" vid="{80A303D3-80D4-BB4A-9F3E-19A365AD309C}"/>
    </a:ext>
  </a:extLst>
</a:theme>
</file>

<file path=ppt/theme/theme3.xml><?xml version="1.0" encoding="utf-8"?>
<a:theme xmlns:a="http://schemas.openxmlformats.org/drawingml/2006/main" name="HKI-metro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HKI_presentation" id="{3718C63E-2774-2F49-BDE0-593B8628DB43}" vid="{262FDA4B-F901-B141-8882-79AF687682C9}"/>
    </a:ext>
  </a:extLst>
</a:theme>
</file>

<file path=ppt/theme/theme4.xml><?xml version="1.0" encoding="utf-8"?>
<a:theme xmlns:a="http://schemas.openxmlformats.org/drawingml/2006/main" name="HKI-spåra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presentation" id="{3718C63E-2774-2F49-BDE0-593B8628DB43}" vid="{00BB623D-8CA2-CE4A-887B-EA5D81084568}"/>
    </a:ext>
  </a:extLst>
</a:theme>
</file>

<file path=ppt/theme/theme5.xml><?xml version="1.0" encoding="utf-8"?>
<a:theme xmlns:a="http://schemas.openxmlformats.org/drawingml/2006/main" name="1_HKI-bussi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KI_presentation" id="{3718C63E-2774-2F49-BDE0-593B8628DB43}" vid="{80A303D3-80D4-BB4A-9F3E-19A365AD309C}"/>
    </a:ext>
  </a:extLst>
</a:theme>
</file>

<file path=ppt/theme/theme6.xml><?xml version="1.0" encoding="utf-8"?>
<a:theme xmlns:a="http://schemas.openxmlformats.org/drawingml/2006/main" name="1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BA43834-84E8-1541-A3A8-3233C81DED4A}" vid="{D2FC8669-76C9-844E-B99F-8ECF6C4668E6}"/>
    </a:ext>
  </a:extLst>
</a:theme>
</file>

<file path=ppt/theme/theme7.xml><?xml version="1.0" encoding="utf-8"?>
<a:theme xmlns:a="http://schemas.openxmlformats.org/drawingml/2006/main" name="1_HKI-metro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Presentation1" id="{9BA43834-84E8-1541-A3A8-3233C81DED4A}" vid="{D194A319-BDD9-9144-AF1C-D6FFEB41B6FF}"/>
    </a:ext>
  </a:extLst>
</a:theme>
</file>

<file path=ppt/theme/theme8.xml><?xml version="1.0" encoding="utf-8"?>
<a:theme xmlns:a="http://schemas.openxmlformats.org/drawingml/2006/main" name="2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BA43834-84E8-1541-A3A8-3233C81DED4A}" vid="{D2FC8669-76C9-844E-B99F-8ECF6C4668E6}"/>
    </a:ext>
  </a:extLst>
</a:theme>
</file>

<file path=ppt/theme/theme9.xml><?xml version="1.0" encoding="utf-8"?>
<a:theme xmlns:a="http://schemas.openxmlformats.org/drawingml/2006/main" name="3_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BA43834-84E8-1541-A3A8-3233C81DED4A}" vid="{D2FC8669-76C9-844E-B99F-8ECF6C4668E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3FD6F072DE46842ADC458958F7F46DA" ma:contentTypeVersion="13" ma:contentTypeDescription="Luo uusi asiakirja." ma:contentTypeScope="" ma:versionID="821bc8e51f733fc8e4dbc43bcc96bd05">
  <xsd:schema xmlns:xsd="http://www.w3.org/2001/XMLSchema" xmlns:xs="http://www.w3.org/2001/XMLSchema" xmlns:p="http://schemas.microsoft.com/office/2006/metadata/properties" xmlns:ns2="df280656-7280-4e7c-848b-11e8b867d322" xmlns:ns3="e3c7bc25-203a-4055-bfeb-12f6a433e8ae" targetNamespace="http://schemas.microsoft.com/office/2006/metadata/properties" ma:root="true" ma:fieldsID="f65a315df4bdd749eb0bcef072b63145" ns2:_="" ns3:_="">
    <xsd:import namespace="df280656-7280-4e7c-848b-11e8b867d322"/>
    <xsd:import namespace="e3c7bc25-203a-4055-bfeb-12f6a433e8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280656-7280-4e7c-848b-11e8b867d3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c7bc25-203a-4055-bfeb-12f6a433e8a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0BE183-8994-4245-BD3D-7FB9240B5299}">
  <ds:schemaRefs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e3c7bc25-203a-4055-bfeb-12f6a433e8ae"/>
    <ds:schemaRef ds:uri="df280656-7280-4e7c-848b-11e8b867d32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91670E3-3499-41BC-8E8B-CD72DE32F2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280656-7280-4e7c-848b-11e8b867d322"/>
    <ds:schemaRef ds:uri="e3c7bc25-203a-4055-bfeb-12f6a433e8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D796FD-4866-455D-88CA-442A7B82CA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3119</TotalTime>
  <Words>988</Words>
  <Application>Microsoft Office PowerPoint</Application>
  <PresentationFormat>Laajakuva</PresentationFormat>
  <Paragraphs>204</Paragraphs>
  <Slides>34</Slides>
  <Notes>25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9</vt:i4>
      </vt:variant>
      <vt:variant>
        <vt:lpstr>Dian otsikot</vt:lpstr>
      </vt:variant>
      <vt:variant>
        <vt:i4>34</vt:i4>
      </vt:variant>
    </vt:vector>
  </HeadingPairs>
  <TitlesOfParts>
    <vt:vector size="49" baseType="lpstr">
      <vt:lpstr>Arial</vt:lpstr>
      <vt:lpstr>Arial Black</vt:lpstr>
      <vt:lpstr>Calibri</vt:lpstr>
      <vt:lpstr>Helsinki Grotesk Bold</vt:lpstr>
      <vt:lpstr>Helsinki Grotesk Regular</vt:lpstr>
      <vt:lpstr>System Font Regular</vt:lpstr>
      <vt:lpstr>HKI-perus</vt:lpstr>
      <vt:lpstr>HKI-bussi</vt:lpstr>
      <vt:lpstr>HKI-metro</vt:lpstr>
      <vt:lpstr>HKI-spåra</vt:lpstr>
      <vt:lpstr>1_HKI-bussi</vt:lpstr>
      <vt:lpstr>1_HKI-perus</vt:lpstr>
      <vt:lpstr>1_HKI-metro</vt:lpstr>
      <vt:lpstr>2_HKI-perus</vt:lpstr>
      <vt:lpstr>3_HKI-perus</vt:lpstr>
      <vt:lpstr>Helsinki designs better life</vt:lpstr>
      <vt:lpstr># Where are we now? # Case studies # Designing the future </vt:lpstr>
      <vt:lpstr>About me.</vt:lpstr>
      <vt:lpstr>PowerPoint-esitys</vt:lpstr>
      <vt:lpstr>PowerPoint-esitys</vt:lpstr>
      <vt:lpstr>City design activity map</vt:lpstr>
      <vt:lpstr>Design challenges us.</vt:lpstr>
      <vt:lpstr>Who is the user?</vt:lpstr>
      <vt:lpstr>PowerPoint-esitys</vt:lpstr>
      <vt:lpstr>Customer experience</vt:lpstr>
      <vt:lpstr>PowerPoint-esitys</vt:lpstr>
      <vt:lpstr>”Iceberg” of customer experience</vt:lpstr>
      <vt:lpstr># Case studies </vt:lpstr>
      <vt:lpstr>Hel.fi</vt:lpstr>
      <vt:lpstr>PowerPoint-esitys</vt:lpstr>
      <vt:lpstr>PowerPoint-esitys</vt:lpstr>
      <vt:lpstr>How to increase the physical activity of elderly citizens?  </vt:lpstr>
      <vt:lpstr>PowerPoint-esitys</vt:lpstr>
      <vt:lpstr>PowerPoint-esitys</vt:lpstr>
      <vt:lpstr>Design process</vt:lpstr>
      <vt:lpstr>All Divisions are involved in the process</vt:lpstr>
      <vt:lpstr>Significant problems cannot be solved alone. However, everyone can make an impact with their own actions.   This requires new types of operating models that transcend the City’s organisational boundaries</vt:lpstr>
      <vt:lpstr>International cooperation gives us tools to solve relevant problems </vt:lpstr>
      <vt:lpstr>The design process starts with understanding the user</vt:lpstr>
      <vt:lpstr>The results are prototypes and rapid experiments</vt:lpstr>
      <vt:lpstr>The process has solved a variety of challenges</vt:lpstr>
      <vt:lpstr>PowerPoint-esitys</vt:lpstr>
      <vt:lpstr># Designing     the future </vt:lpstr>
      <vt:lpstr>PowerPoint-esitys</vt:lpstr>
      <vt:lpstr>”27% of Finns feel climate anxiety. Young generations under 30 feel more anxiety, guilt and shame than older ones (65+)”</vt:lpstr>
      <vt:lpstr>System - City - Citizen</vt:lpstr>
      <vt:lpstr>PowerPoint-esitys</vt:lpstr>
      <vt:lpstr>Study multiple subjects.  Look at the big picture.  Design the future.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Muotoilu en</dc:title>
  <dc:creator>tino.nyman@werklig.com</dc:creator>
  <cp:lastModifiedBy>Virta Meri</cp:lastModifiedBy>
  <cp:revision>962</cp:revision>
  <dcterms:created xsi:type="dcterms:W3CDTF">2017-05-02T11:58:37Z</dcterms:created>
  <dcterms:modified xsi:type="dcterms:W3CDTF">2022-02-28T06:22:39Z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0x010100F3FD6F072DE46842ADC458958F7F46DA</vt:lpwstr>
  </property>
</Properties>
</file>