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9" r:id="rId2"/>
    <p:sldId id="64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84" d="100"/>
          <a:sy n="184" d="100"/>
        </p:scale>
        <p:origin x="28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75733" y="2184180"/>
            <a:ext cx="10598075" cy="884352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5867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5734" y="3429000"/>
            <a:ext cx="10664796" cy="668517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955163" y="5620518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7955163" y="6013077"/>
            <a:ext cx="3285367" cy="392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1797053"/>
            <a:ext cx="5533496" cy="391854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>
                <a:solidFill>
                  <a:srgbClr val="FFFFFF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</a:defRPr>
            </a:lvl2pPr>
            <a:lvl3pPr marL="1073124" indent="-234945">
              <a:buFont typeface="Arial" panose="020B0604020202020204" pitchFamily="34" charset="0"/>
              <a:buChar char="•"/>
              <a:defRPr sz="2133">
                <a:solidFill>
                  <a:srgbClr val="FFFFFF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8" y="28681"/>
            <a:ext cx="11329457" cy="15379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275387" y="1797052"/>
            <a:ext cx="5437188" cy="392080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667" b="1">
                <a:solidFill>
                  <a:srgbClr val="FFFFFF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>
                <a:solidFill>
                  <a:srgbClr val="FFFFFF"/>
                </a:solidFill>
              </a:defRPr>
            </a:lvl2pPr>
            <a:lvl3pPr marL="1073124" indent="-234945">
              <a:buFont typeface="Arial" panose="020B0604020202020204" pitchFamily="34" charset="0"/>
              <a:buChar char="•"/>
              <a:defRPr sz="2133">
                <a:solidFill>
                  <a:srgbClr val="FFFFFF"/>
                </a:solidFill>
              </a:defRPr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0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8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611085"/>
            <a:ext cx="11329457" cy="41009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84B93E-056F-4250-ABC4-7262B56069C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2036212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383118" y="1598063"/>
            <a:ext cx="7314685" cy="1925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83118" y="3738466"/>
            <a:ext cx="7314685" cy="19735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/>
              <a:t>Click icon to add table</a:t>
            </a:r>
          </a:p>
        </p:txBody>
      </p:sp>
      <p:sp>
        <p:nvSpPr>
          <p:cNvPr id="2" name="Suorakulmio 1"/>
          <p:cNvSpPr/>
          <p:nvPr userDrawn="1"/>
        </p:nvSpPr>
        <p:spPr>
          <a:xfrm>
            <a:off x="8384159" y="1598061"/>
            <a:ext cx="2889504" cy="41493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44372" y="1934546"/>
            <a:ext cx="2166224" cy="3498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2267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20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20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534A76-76D5-4FCA-8B07-5925C06AC326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3725459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4872038" y="692149"/>
            <a:ext cx="6840537" cy="5538171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/>
              <a:t>Click icon to add chart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80"/>
            <a:ext cx="4020607" cy="22241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26474"/>
            <a:ext cx="4020608" cy="24963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68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775" y="3379322"/>
            <a:ext cx="2052000" cy="2338537"/>
          </a:xfrm>
          <a:prstGeom prst="rect">
            <a:avLst/>
          </a:prstGeom>
        </p:spPr>
        <p:txBody>
          <a:bodyPr lIns="0" tIns="0" rIns="0" bIns="0"/>
          <a:lstStyle>
            <a:lvl1pPr marL="107997" indent="-107997" algn="l" defTabSz="685898" rtl="0" eaLnBrk="1" latinLnBrk="0" hangingPunct="1">
              <a:lnSpc>
                <a:spcPct val="100000"/>
              </a:lnSpc>
              <a:buFont typeface="Arial" charset="0"/>
              <a:buChar char="•"/>
              <a:defRPr sz="1867" b="1">
                <a:solidFill>
                  <a:schemeClr val="bg1"/>
                </a:solidFill>
              </a:defRPr>
            </a:lvl1pPr>
            <a:lvl2pPr marL="0" indent="0">
              <a:lnSpc>
                <a:spcPts val="2000"/>
              </a:lnSpc>
              <a:buNone/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1051">
                <a:solidFill>
                  <a:schemeClr val="bg1"/>
                </a:solidFill>
              </a:defRPr>
            </a:lvl3pPr>
          </a:lstStyle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9971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361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5558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71533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8847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86162" y="1536544"/>
            <a:ext cx="1600831" cy="159129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2500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8668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54660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63357" y="3382341"/>
            <a:ext cx="2052000" cy="2676243"/>
          </a:xfrm>
          <a:prstGeom prst="rect">
            <a:avLst/>
          </a:prstGeom>
        </p:spPr>
        <p:txBody>
          <a:bodyPr lIns="0" tIns="0" rIns="0" bIns="0"/>
          <a:lstStyle>
            <a:lvl1pPr marL="107997" marR="0" indent="-107997" algn="l" defTabSz="685898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 b="1">
                <a:solidFill>
                  <a:schemeClr val="bg1"/>
                </a:solidFill>
              </a:defRPr>
            </a:lvl1pPr>
            <a:lvl2pPr marL="171446" indent="-171446">
              <a:lnSpc>
                <a:spcPts val="2133"/>
              </a:lnSpc>
              <a:buClr>
                <a:schemeClr val="bg1"/>
              </a:buClr>
              <a:defRPr lang="en-US" sz="180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107997" marR="0" lvl="0" indent="-107997" algn="l" defTabSz="685898" rtl="0" eaLnBrk="1" fontAlgn="auto" latinLnBrk="0" hangingPunct="1">
              <a:lnSpc>
                <a:spcPts val="1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107997" lvl="0" indent="-107997" algn="l" defTabSz="685898" rtl="0" eaLnBrk="1" latinLnBrk="0" hangingPunct="1">
              <a:lnSpc>
                <a:spcPts val="1300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8BC71D3-693E-4C10-9279-0086C54FAE9E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accent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13009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2339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3181172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501339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809067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10110575" y="1749596"/>
            <a:ext cx="1152000" cy="114513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4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800" smtClean="0">
                <a:solidFill>
                  <a:schemeClr val="lt1"/>
                </a:solidFill>
              </a:defRPr>
            </a:lvl2pPr>
            <a:lvl3pPr>
              <a:defRPr lang="en-US" sz="180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685898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92339" y="3072408"/>
            <a:ext cx="2052000" cy="263959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731172" y="3091068"/>
            <a:ext cx="2052000" cy="262093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5051339" y="3091067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359067" y="3091065"/>
            <a:ext cx="2052000" cy="26209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9660575" y="3091065"/>
            <a:ext cx="2052000" cy="2620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867" b="1" smtClean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B9DCDBA-301D-45E5-9477-380D1CB1B59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38740121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1933" y="0"/>
            <a:ext cx="12213932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60" dirty="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4956487" y="4757801"/>
            <a:ext cx="2279052" cy="48580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24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4125786" y="3824288"/>
            <a:ext cx="3940431" cy="47168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1852" y="1819522"/>
            <a:ext cx="7994649" cy="1741463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5333" b="1">
                <a:solidFill>
                  <a:srgbClr val="FFFFFF"/>
                </a:solidFill>
                <a:latin typeface="+mj-lt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>
          <p15:clr>
            <a:srgbClr val="FBAE40"/>
          </p15:clr>
        </p15:guide>
        <p15:guide id="2" orient="horz" pos="202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6102285" y="0"/>
            <a:ext cx="6089716" cy="6858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063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6096001" y="0"/>
            <a:ext cx="6089716" cy="68580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22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589865" y="2117816"/>
            <a:ext cx="506244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6102283" y="0"/>
            <a:ext cx="6089716" cy="68580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2888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15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89865" y="1195599"/>
            <a:ext cx="5158849" cy="76103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9865" y="2375064"/>
            <a:ext cx="5158849" cy="468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733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589865" y="3725510"/>
            <a:ext cx="5158849" cy="3925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89865" y="4118068"/>
            <a:ext cx="5158849" cy="432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085892" y="0"/>
            <a:ext cx="6106109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" y="4669200"/>
            <a:ext cx="2467072" cy="21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05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6286888" y="0"/>
            <a:ext cx="5905113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49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6297106" y="0"/>
            <a:ext cx="5894895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1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6284536" y="0"/>
            <a:ext cx="5907464" cy="6858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88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6"/>
            <a:ext cx="10943167" cy="11957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4320" b="1" spc="-12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520" b="1">
                <a:latin typeface="+mj-lt"/>
              </a:defRPr>
            </a:lvl1pPr>
            <a:lvl2pPr marL="285113" indent="-254874">
              <a:buFont typeface="Arial"/>
              <a:buChar char="•"/>
              <a:defRPr sz="2400">
                <a:latin typeface="Georgia"/>
              </a:defRPr>
            </a:lvl2pPr>
            <a:lvl3pPr marL="552946" indent="-276473">
              <a:buFont typeface="Lucida Grande"/>
              <a:buChar char="-"/>
              <a:defRPr sz="1920" i="1">
                <a:latin typeface="Georgia"/>
                <a:cs typeface="Georgia"/>
              </a:defRPr>
            </a:lvl3pPr>
            <a:lvl4pPr marL="950376" indent="-233274">
              <a:buFont typeface="Arial"/>
              <a:buChar char="•"/>
              <a:defRPr sz="1680" baseline="0">
                <a:latin typeface="Georgia"/>
              </a:defRPr>
            </a:lvl4pPr>
            <a:lvl5pPr marL="1304607" indent="-274313">
              <a:buFont typeface="Courier New"/>
              <a:buChar char="o"/>
              <a:defRPr sz="156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23.10.2023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02" y="5654880"/>
            <a:ext cx="2969529" cy="11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1655289"/>
            <a:ext cx="11323863" cy="40659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7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9771" y="2180904"/>
            <a:ext cx="11323863" cy="353109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67" b="1" baseline="0">
                <a:solidFill>
                  <a:schemeClr val="tx1"/>
                </a:solidFill>
              </a:defRPr>
            </a:lvl1pPr>
            <a:lvl2pPr marL="838179" indent="-361942">
              <a:buFont typeface="Arial" panose="020B0604020202020204" pitchFamily="34" charset="0"/>
              <a:buChar char="•"/>
              <a:defRPr sz="2667"/>
            </a:lvl2pPr>
            <a:lvl3pPr marL="1073124" indent="-234945">
              <a:buFont typeface="Arial" panose="020B0604020202020204" pitchFamily="34" charset="0"/>
              <a:buChar char="•"/>
              <a:defRPr sz="1867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89771" y="1370682"/>
            <a:ext cx="11323863" cy="81022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7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83119" y="1797052"/>
            <a:ext cx="5533496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6275388" y="1797052"/>
            <a:ext cx="5438245" cy="3914949"/>
          </a:xfrm>
          <a:prstGeom prst="rect">
            <a:avLst/>
          </a:prstGeom>
        </p:spPr>
        <p:txBody>
          <a:bodyPr lIns="0" tIns="0" rIns="0" bIns="0"/>
          <a:lstStyle>
            <a:lvl1pPr marL="457189" marR="0" indent="-457189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1" baseline="0">
                <a:solidFill>
                  <a:schemeClr val="tx1"/>
                </a:solidFill>
              </a:defRPr>
            </a:lvl1pPr>
            <a:lvl2pPr marL="838179" indent="-380990">
              <a:buFont typeface="Arial" panose="020B0604020202020204" pitchFamily="34" charset="0"/>
              <a:buChar char="•"/>
              <a:defRPr sz="2800"/>
            </a:lvl2pPr>
            <a:lvl3pPr marL="1073124" indent="-234945">
              <a:buFont typeface="Arial" panose="020B0604020202020204" pitchFamily="34" charset="0"/>
              <a:buChar char="•"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205D507-836E-42FE-B4E3-5A81DA77FB7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1" y="393161"/>
            <a:ext cx="11323863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392369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fi-FI" dirty="0"/>
              <a:t>Click icon to add image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8" y="1811384"/>
            <a:ext cx="5402961" cy="39006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800" b="1" smtClean="0"/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C4A373C-D8CA-4B4B-98A3-F9C815226BD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89772" y="393161"/>
            <a:ext cx="5396307" cy="97752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267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</p:spTree>
    <p:extLst>
      <p:ext uri="{BB962C8B-B14F-4D97-AF65-F5344CB8AC3E}">
        <p14:creationId xmlns:p14="http://schemas.microsoft.com/office/powerpoint/2010/main" val="4017926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351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81058" y="0"/>
            <a:ext cx="5910943" cy="6858000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/>
              <a:t>Fit the image to frame </a:t>
            </a:r>
            <a:br>
              <a:rPr lang="fi-FI" dirty="0"/>
            </a:br>
            <a:r>
              <a:rPr lang="fi-FI" dirty="0"/>
              <a:t>by choosing: </a:t>
            </a:r>
            <a:br>
              <a:rPr lang="fi-FI" dirty="0"/>
            </a:br>
            <a:r>
              <a:rPr lang="fi-FI" dirty="0"/>
              <a:t>crop&gt;fit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3118" y="692152"/>
            <a:ext cx="5624213" cy="5023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90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42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007534" y="2345901"/>
            <a:ext cx="10225545" cy="1803020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33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8773"/>
            <a:ext cx="2655253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4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3119" y="3487879"/>
            <a:ext cx="4020608" cy="2193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i="0" baseline="0">
                <a:solidFill>
                  <a:schemeClr val="tx1"/>
                </a:solidFill>
                <a:latin typeface="arial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83119" y="535140"/>
            <a:ext cx="4020608" cy="23306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5333" b="1" baseline="0">
                <a:solidFill>
                  <a:schemeClr val="tx2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872039" y="618262"/>
            <a:ext cx="6840536" cy="5063143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FontTx/>
              <a:buNone/>
              <a:defRPr sz="2800"/>
            </a:lvl2pPr>
            <a:lvl3pPr marL="838179" indent="0">
              <a:buFontTx/>
              <a:buNone/>
              <a:defRPr sz="2133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387"/>
            <a:ext cx="2764939" cy="11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0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067" y="6464839"/>
            <a:ext cx="2743200" cy="2304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5067" y="6230321"/>
            <a:ext cx="2743200" cy="2345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5600"/>
            <a:ext cx="4114800" cy="230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990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B1C2FB-06F1-4E67-B8CE-84EE6591F67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741679" y="248443"/>
            <a:ext cx="9722448" cy="623147"/>
          </a:xfrm>
        </p:spPr>
        <p:txBody>
          <a:bodyPr/>
          <a:lstStyle/>
          <a:p>
            <a:r>
              <a:rPr lang="en-US" sz="3200" dirty="0"/>
              <a:t>Case study teams</a:t>
            </a:r>
          </a:p>
          <a:p>
            <a:endParaRPr lang="en-US" sz="2133" b="0" i="1" dirty="0"/>
          </a:p>
          <a:p>
            <a:endParaRPr lang="en-FI" sz="373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9881B-58BB-49A0-B114-E481EDEED7EE}"/>
              </a:ext>
            </a:extLst>
          </p:cNvPr>
          <p:cNvSpPr txBox="1"/>
          <p:nvPr/>
        </p:nvSpPr>
        <p:spPr>
          <a:xfrm>
            <a:off x="2787482" y="1361164"/>
            <a:ext cx="184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2: topic 1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Ansaharju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Basol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Pirhonen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/>
              </a:rPr>
              <a:t>Michalovic</a:t>
            </a:r>
            <a:endParaRPr lang="en-US" dirty="0">
              <a:solidFill>
                <a:prstClr val="black"/>
              </a:solidFill>
              <a:highlight>
                <a:srgbClr val="FFFFFF"/>
              </a:highlight>
              <a:latin typeface="Arial" panose="020B0604020202020204"/>
            </a:endParaRP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5BA307-DDCD-4D0A-8B4D-A88E998F3DBC}"/>
              </a:ext>
            </a:extLst>
          </p:cNvPr>
          <p:cNvSpPr txBox="1"/>
          <p:nvPr/>
        </p:nvSpPr>
        <p:spPr>
          <a:xfrm>
            <a:off x="741680" y="1370972"/>
            <a:ext cx="1911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1: topic 4 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Ahonen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Cai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Huber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/>
              </a:rPr>
              <a:t>Maukonen</a:t>
            </a:r>
            <a:endParaRPr lang="en-US" dirty="0">
              <a:solidFill>
                <a:prstClr val="black"/>
              </a:solidFill>
              <a:highlight>
                <a:srgbClr val="FFFFFF"/>
              </a:highlight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F1C3-201C-4836-8674-8268480DF004}"/>
              </a:ext>
            </a:extLst>
          </p:cNvPr>
          <p:cNvSpPr txBox="1"/>
          <p:nvPr/>
        </p:nvSpPr>
        <p:spPr>
          <a:xfrm>
            <a:off x="741681" y="3901553"/>
            <a:ext cx="184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5: topic 4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Pitkänen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Sato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Yan</a:t>
            </a:r>
            <a:br>
              <a:rPr lang="en-US" dirty="0">
                <a:solidFill>
                  <a:prstClr val="black"/>
                </a:solidFill>
                <a:latin typeface="Arial" panose="020B0604020202020204"/>
              </a:rPr>
            </a:br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Thi</a:t>
            </a:r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 Ni</a:t>
            </a: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B0F68E-22AE-47E7-86F3-C8756AC2F6DB}"/>
              </a:ext>
            </a:extLst>
          </p:cNvPr>
          <p:cNvSpPr txBox="1"/>
          <p:nvPr/>
        </p:nvSpPr>
        <p:spPr>
          <a:xfrm>
            <a:off x="2761832" y="3888843"/>
            <a:ext cx="19116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6: topic 2 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Liu, H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Mukhopadhyay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Mäkipää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Siren</a:t>
            </a: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706F7-CFCE-47C5-B3E6-1ABDA4D8ED00}"/>
              </a:ext>
            </a:extLst>
          </p:cNvPr>
          <p:cNvSpPr txBox="1"/>
          <p:nvPr/>
        </p:nvSpPr>
        <p:spPr>
          <a:xfrm>
            <a:off x="4997815" y="1354485"/>
            <a:ext cx="184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3: topic 1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Du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Goedhart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Häikiö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/>
              </a:rPr>
              <a:t>Song</a:t>
            </a: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DA811-B82C-48CC-9E86-CC96EFC96618}"/>
              </a:ext>
            </a:extLst>
          </p:cNvPr>
          <p:cNvSpPr txBox="1"/>
          <p:nvPr/>
        </p:nvSpPr>
        <p:spPr>
          <a:xfrm>
            <a:off x="7053970" y="1370973"/>
            <a:ext cx="184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4: topic 3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Abildsten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Haapavaara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Putkinen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highlight>
                  <a:srgbClr val="FFFFFF"/>
                </a:highlight>
                <a:latin typeface="Arial" panose="020B0604020202020204"/>
              </a:rPr>
              <a:t>Friman</a:t>
            </a:r>
            <a:endParaRPr lang="en-US" dirty="0">
              <a:solidFill>
                <a:prstClr val="black"/>
              </a:solidFill>
              <a:highlight>
                <a:srgbClr val="FFFFFF"/>
              </a:highlight>
              <a:latin typeface="Arial" panose="020B0604020202020204"/>
            </a:endParaRP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60DA8-F5DF-4DDB-96C2-2DB693D3D9E1}"/>
              </a:ext>
            </a:extLst>
          </p:cNvPr>
          <p:cNvSpPr txBox="1"/>
          <p:nvPr/>
        </p:nvSpPr>
        <p:spPr>
          <a:xfrm>
            <a:off x="4997815" y="3888842"/>
            <a:ext cx="18474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7: topic 3</a:t>
            </a: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Aggarwal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Mittler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Juntura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Kynsilehto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22DB10-4277-42C2-B020-384438111FE4}"/>
              </a:ext>
            </a:extLst>
          </p:cNvPr>
          <p:cNvSpPr txBox="1"/>
          <p:nvPr/>
        </p:nvSpPr>
        <p:spPr>
          <a:xfrm>
            <a:off x="7131738" y="3887204"/>
            <a:ext cx="1909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b="1" dirty="0">
                <a:solidFill>
                  <a:prstClr val="black"/>
                </a:solidFill>
                <a:latin typeface="Arial" panose="020B0604020202020204"/>
              </a:rPr>
              <a:t>Team 8: topic 2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Laakso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Liu, J</a:t>
            </a:r>
          </a:p>
          <a:p>
            <a:pPr defTabSz="914377"/>
            <a:r>
              <a:rPr lang="en-US" dirty="0" err="1">
                <a:solidFill>
                  <a:prstClr val="black"/>
                </a:solidFill>
                <a:latin typeface="Arial" panose="020B0604020202020204"/>
              </a:rPr>
              <a:t>Rentto</a:t>
            </a:r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r>
              <a:rPr lang="en-US" dirty="0">
                <a:solidFill>
                  <a:prstClr val="black"/>
                </a:solidFill>
                <a:latin typeface="Arial" panose="020B0604020202020204"/>
              </a:rPr>
              <a:t>Steen</a:t>
            </a:r>
          </a:p>
          <a:p>
            <a:pPr defTabSz="914377"/>
            <a:endParaRPr lang="en-US" dirty="0">
              <a:solidFill>
                <a:prstClr val="black"/>
              </a:solidFill>
              <a:latin typeface="Arial" panose="020B0604020202020204"/>
            </a:endParaRPr>
          </a:p>
          <a:p>
            <a:pPr defTabSz="914377"/>
            <a:endParaRPr lang="LID4096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72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AE1B4A-0627-4858-984C-07478C3E371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07317" y="409176"/>
            <a:ext cx="11323863" cy="977521"/>
          </a:xfrm>
        </p:spPr>
        <p:txBody>
          <a:bodyPr/>
          <a:lstStyle/>
          <a:p>
            <a:r>
              <a:rPr lang="en-US" dirty="0"/>
              <a:t>Assignment 2: Topics; choose one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C14E2A-8174-A285-254E-CA946D7F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013" y="1386697"/>
            <a:ext cx="6803975" cy="50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74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4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9_EN.potx" id="{69F26776-FB86-42CC-B9C7-5788F312165E}" vid="{BF5F540A-8380-403A-957D-586CCE703F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88</Words>
  <Application>Microsoft Office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</vt:lpstr>
      <vt:lpstr>Courier New</vt:lpstr>
      <vt:lpstr>Georgia</vt:lpstr>
      <vt:lpstr>Lucida Grande</vt:lpstr>
      <vt:lpstr>Office-teema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Niittymies Aleksi</dc:creator>
  <cp:lastModifiedBy>Niittymies Aleksi</cp:lastModifiedBy>
  <cp:revision>1</cp:revision>
  <dcterms:created xsi:type="dcterms:W3CDTF">2023-10-23T14:35:05Z</dcterms:created>
  <dcterms:modified xsi:type="dcterms:W3CDTF">2023-10-23T14:39:53Z</dcterms:modified>
</cp:coreProperties>
</file>