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5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2" r:id="rId14"/>
    <p:sldId id="261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grundskoleboken.se/wiki/The_big_five" TargetMode="External"/><Relationship Id="rId1" Type="http://schemas.openxmlformats.org/officeDocument/2006/relationships/image" Target="../media/image3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grundskoleboken.se/wiki/The_big_five" TargetMode="External"/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B2833-0A77-4791-87D3-7426391E385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1278F7A-70D5-4EA2-9FD6-22608A6C7E03}">
      <dgm:prSet/>
      <dgm:spPr/>
      <dgm:t>
        <a:bodyPr/>
        <a:lstStyle/>
        <a:p>
          <a:r>
            <a:rPr lang="en-US"/>
            <a:t>Substantiivin määräysmuotoon vaikuttavat monet asiat: konteksti, pronominit, lukusanat jne.</a:t>
          </a:r>
        </a:p>
      </dgm:t>
    </dgm:pt>
    <dgm:pt modelId="{0B5980A4-EB85-4816-BB97-71E12C1708D7}" type="parTrans" cxnId="{03EB3DE1-75C5-42BD-9CEB-2E78C54F03C2}">
      <dgm:prSet/>
      <dgm:spPr/>
      <dgm:t>
        <a:bodyPr/>
        <a:lstStyle/>
        <a:p>
          <a:endParaRPr lang="en-US"/>
        </a:p>
      </dgm:t>
    </dgm:pt>
    <dgm:pt modelId="{2C96B411-5E0E-478B-9D55-05E76613A308}" type="sibTrans" cxnId="{03EB3DE1-75C5-42BD-9CEB-2E78C54F03C2}">
      <dgm:prSet/>
      <dgm:spPr/>
      <dgm:t>
        <a:bodyPr/>
        <a:lstStyle/>
        <a:p>
          <a:endParaRPr lang="en-US"/>
        </a:p>
      </dgm:t>
    </dgm:pt>
    <dgm:pt modelId="{09696A35-4240-4C69-B657-F69F97889D6C}">
      <dgm:prSet/>
      <dgm:spPr/>
      <dgm:t>
        <a:bodyPr/>
        <a:lstStyle/>
        <a:p>
          <a:r>
            <a:rPr lang="en-US"/>
            <a:t>Yleissääntö on, että jos asia on uusi tai siitä ei ole puhuttu aiemmin, valitaan epämääräinen muoto (</a:t>
          </a:r>
          <a:r>
            <a:rPr lang="en-US" b="1"/>
            <a:t>en kurs – kurser</a:t>
          </a:r>
          <a:r>
            <a:rPr lang="en-US"/>
            <a:t>)</a:t>
          </a:r>
        </a:p>
      </dgm:t>
    </dgm:pt>
    <dgm:pt modelId="{E5C57667-8173-4C97-A4AE-0BB5020BB215}" type="parTrans" cxnId="{138E3F85-D570-4304-B5FC-286415EC0101}">
      <dgm:prSet/>
      <dgm:spPr/>
      <dgm:t>
        <a:bodyPr/>
        <a:lstStyle/>
        <a:p>
          <a:endParaRPr lang="en-US"/>
        </a:p>
      </dgm:t>
    </dgm:pt>
    <dgm:pt modelId="{0B20DC79-42F6-4C3A-9FAD-C00B710D3C00}" type="sibTrans" cxnId="{138E3F85-D570-4304-B5FC-286415EC0101}">
      <dgm:prSet/>
      <dgm:spPr/>
      <dgm:t>
        <a:bodyPr/>
        <a:lstStyle/>
        <a:p>
          <a:endParaRPr lang="en-US"/>
        </a:p>
      </dgm:t>
    </dgm:pt>
    <dgm:pt modelId="{6A40CCB1-FF59-43FA-A758-53345159894C}">
      <dgm:prSet/>
      <dgm:spPr/>
      <dgm:t>
        <a:bodyPr/>
        <a:lstStyle/>
        <a:p>
          <a:r>
            <a:rPr lang="en-US"/>
            <a:t>Jos asia on entuudestaan tai kontekstista tuttu, käytetään määräistä muotoa (</a:t>
          </a:r>
          <a:r>
            <a:rPr lang="en-US" b="1"/>
            <a:t>kursen – kurserna</a:t>
          </a:r>
          <a:r>
            <a:rPr lang="en-US"/>
            <a:t>) </a:t>
          </a:r>
        </a:p>
      </dgm:t>
    </dgm:pt>
    <dgm:pt modelId="{E5E929CD-8C4F-4318-8BF9-F7D0BBA5483E}" type="parTrans" cxnId="{8561613E-42C7-40F4-9F12-FFD03896FC18}">
      <dgm:prSet/>
      <dgm:spPr/>
      <dgm:t>
        <a:bodyPr/>
        <a:lstStyle/>
        <a:p>
          <a:endParaRPr lang="en-US"/>
        </a:p>
      </dgm:t>
    </dgm:pt>
    <dgm:pt modelId="{A771163E-A370-4F17-B9E3-EC3880076417}" type="sibTrans" cxnId="{8561613E-42C7-40F4-9F12-FFD03896FC18}">
      <dgm:prSet/>
      <dgm:spPr/>
      <dgm:t>
        <a:bodyPr/>
        <a:lstStyle/>
        <a:p>
          <a:endParaRPr lang="en-US"/>
        </a:p>
      </dgm:t>
    </dgm:pt>
    <dgm:pt modelId="{3355FCB7-C7EC-4DA2-BBBE-0743D11FDDD1}" type="pres">
      <dgm:prSet presAssocID="{27EB2833-0A77-4791-87D3-7426391E38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0A48880-39B3-4F2A-8D7C-C5F4DC3354A2}" type="pres">
      <dgm:prSet presAssocID="{71278F7A-70D5-4EA2-9FD6-22608A6C7E03}" presName="hierRoot1" presStyleCnt="0"/>
      <dgm:spPr/>
    </dgm:pt>
    <dgm:pt modelId="{2DFDBE43-B4C5-42EC-9E79-4381D2DCE7AB}" type="pres">
      <dgm:prSet presAssocID="{71278F7A-70D5-4EA2-9FD6-22608A6C7E03}" presName="composite" presStyleCnt="0"/>
      <dgm:spPr/>
    </dgm:pt>
    <dgm:pt modelId="{BA6F3D6F-60AF-4561-8201-DF127B706554}" type="pres">
      <dgm:prSet presAssocID="{71278F7A-70D5-4EA2-9FD6-22608A6C7E03}" presName="background" presStyleLbl="node0" presStyleIdx="0" presStyleCnt="3"/>
      <dgm:spPr/>
    </dgm:pt>
    <dgm:pt modelId="{0C01D848-B747-44D9-8EB1-FB9ECCBEBC14}" type="pres">
      <dgm:prSet presAssocID="{71278F7A-70D5-4EA2-9FD6-22608A6C7E03}" presName="text" presStyleLbl="fgAcc0" presStyleIdx="0" presStyleCnt="3">
        <dgm:presLayoutVars>
          <dgm:chPref val="3"/>
        </dgm:presLayoutVars>
      </dgm:prSet>
      <dgm:spPr/>
    </dgm:pt>
    <dgm:pt modelId="{9656BA43-86ED-43E1-BE5D-493BBD08C782}" type="pres">
      <dgm:prSet presAssocID="{71278F7A-70D5-4EA2-9FD6-22608A6C7E03}" presName="hierChild2" presStyleCnt="0"/>
      <dgm:spPr/>
    </dgm:pt>
    <dgm:pt modelId="{6BEB2524-073D-401F-B8F7-1DE14F02D9F4}" type="pres">
      <dgm:prSet presAssocID="{09696A35-4240-4C69-B657-F69F97889D6C}" presName="hierRoot1" presStyleCnt="0"/>
      <dgm:spPr/>
    </dgm:pt>
    <dgm:pt modelId="{1D118D6E-3B3B-4392-8FE3-CB8A12E8EB94}" type="pres">
      <dgm:prSet presAssocID="{09696A35-4240-4C69-B657-F69F97889D6C}" presName="composite" presStyleCnt="0"/>
      <dgm:spPr/>
    </dgm:pt>
    <dgm:pt modelId="{1530ABDB-C7EF-4602-A664-35CA944CD4B0}" type="pres">
      <dgm:prSet presAssocID="{09696A35-4240-4C69-B657-F69F97889D6C}" presName="background" presStyleLbl="node0" presStyleIdx="1" presStyleCnt="3"/>
      <dgm:spPr/>
    </dgm:pt>
    <dgm:pt modelId="{9410EC21-7D4A-444D-ACF7-1A23BB819DAF}" type="pres">
      <dgm:prSet presAssocID="{09696A35-4240-4C69-B657-F69F97889D6C}" presName="text" presStyleLbl="fgAcc0" presStyleIdx="1" presStyleCnt="3">
        <dgm:presLayoutVars>
          <dgm:chPref val="3"/>
        </dgm:presLayoutVars>
      </dgm:prSet>
      <dgm:spPr/>
    </dgm:pt>
    <dgm:pt modelId="{5D58B810-7CD4-49E0-A624-A77CA46B7D7E}" type="pres">
      <dgm:prSet presAssocID="{09696A35-4240-4C69-B657-F69F97889D6C}" presName="hierChild2" presStyleCnt="0"/>
      <dgm:spPr/>
    </dgm:pt>
    <dgm:pt modelId="{0DDCDF50-EBAF-4FAF-9AF8-53CDD10144E3}" type="pres">
      <dgm:prSet presAssocID="{6A40CCB1-FF59-43FA-A758-53345159894C}" presName="hierRoot1" presStyleCnt="0"/>
      <dgm:spPr/>
    </dgm:pt>
    <dgm:pt modelId="{2132FE4D-9F9C-4EA7-BF78-AD823589A254}" type="pres">
      <dgm:prSet presAssocID="{6A40CCB1-FF59-43FA-A758-53345159894C}" presName="composite" presStyleCnt="0"/>
      <dgm:spPr/>
    </dgm:pt>
    <dgm:pt modelId="{07D243BD-5335-4F68-B74F-E72C6E3FA269}" type="pres">
      <dgm:prSet presAssocID="{6A40CCB1-FF59-43FA-A758-53345159894C}" presName="background" presStyleLbl="node0" presStyleIdx="2" presStyleCnt="3"/>
      <dgm:spPr/>
    </dgm:pt>
    <dgm:pt modelId="{9BCF067E-6FA8-4B01-94E3-B6792FA60C17}" type="pres">
      <dgm:prSet presAssocID="{6A40CCB1-FF59-43FA-A758-53345159894C}" presName="text" presStyleLbl="fgAcc0" presStyleIdx="2" presStyleCnt="3">
        <dgm:presLayoutVars>
          <dgm:chPref val="3"/>
        </dgm:presLayoutVars>
      </dgm:prSet>
      <dgm:spPr/>
    </dgm:pt>
    <dgm:pt modelId="{E6CA2F7B-5156-47F6-8C4F-30E1367C25C3}" type="pres">
      <dgm:prSet presAssocID="{6A40CCB1-FF59-43FA-A758-53345159894C}" presName="hierChild2" presStyleCnt="0"/>
      <dgm:spPr/>
    </dgm:pt>
  </dgm:ptLst>
  <dgm:cxnLst>
    <dgm:cxn modelId="{80EE9711-57E1-48DA-813A-2A7055DE0B1E}" type="presOf" srcId="{09696A35-4240-4C69-B657-F69F97889D6C}" destId="{9410EC21-7D4A-444D-ACF7-1A23BB819DAF}" srcOrd="0" destOrd="0" presId="urn:microsoft.com/office/officeart/2005/8/layout/hierarchy1"/>
    <dgm:cxn modelId="{8561613E-42C7-40F4-9F12-FFD03896FC18}" srcId="{27EB2833-0A77-4791-87D3-7426391E3855}" destId="{6A40CCB1-FF59-43FA-A758-53345159894C}" srcOrd="2" destOrd="0" parTransId="{E5E929CD-8C4F-4318-8BF9-F7D0BBA5483E}" sibTransId="{A771163E-A370-4F17-B9E3-EC3880076417}"/>
    <dgm:cxn modelId="{57DCCD48-D175-49E8-A54D-B78C374B59FB}" type="presOf" srcId="{71278F7A-70D5-4EA2-9FD6-22608A6C7E03}" destId="{0C01D848-B747-44D9-8EB1-FB9ECCBEBC14}" srcOrd="0" destOrd="0" presId="urn:microsoft.com/office/officeart/2005/8/layout/hierarchy1"/>
    <dgm:cxn modelId="{138E3F85-D570-4304-B5FC-286415EC0101}" srcId="{27EB2833-0A77-4791-87D3-7426391E3855}" destId="{09696A35-4240-4C69-B657-F69F97889D6C}" srcOrd="1" destOrd="0" parTransId="{E5C57667-8173-4C97-A4AE-0BB5020BB215}" sibTransId="{0B20DC79-42F6-4C3A-9FAD-C00B710D3C00}"/>
    <dgm:cxn modelId="{FB2B9AA5-CA9D-4B66-82ED-3E3E9E37665E}" type="presOf" srcId="{27EB2833-0A77-4791-87D3-7426391E3855}" destId="{3355FCB7-C7EC-4DA2-BBBE-0743D11FDDD1}" srcOrd="0" destOrd="0" presId="urn:microsoft.com/office/officeart/2005/8/layout/hierarchy1"/>
    <dgm:cxn modelId="{2C6052BB-AC0D-40C6-B347-ABE09E71E75B}" type="presOf" srcId="{6A40CCB1-FF59-43FA-A758-53345159894C}" destId="{9BCF067E-6FA8-4B01-94E3-B6792FA60C17}" srcOrd="0" destOrd="0" presId="urn:microsoft.com/office/officeart/2005/8/layout/hierarchy1"/>
    <dgm:cxn modelId="{03EB3DE1-75C5-42BD-9CEB-2E78C54F03C2}" srcId="{27EB2833-0A77-4791-87D3-7426391E3855}" destId="{71278F7A-70D5-4EA2-9FD6-22608A6C7E03}" srcOrd="0" destOrd="0" parTransId="{0B5980A4-EB85-4816-BB97-71E12C1708D7}" sibTransId="{2C96B411-5E0E-478B-9D55-05E76613A308}"/>
    <dgm:cxn modelId="{5DE1CEA5-D4A8-4631-AE4F-6D9965116794}" type="presParOf" srcId="{3355FCB7-C7EC-4DA2-BBBE-0743D11FDDD1}" destId="{70A48880-39B3-4F2A-8D7C-C5F4DC3354A2}" srcOrd="0" destOrd="0" presId="urn:microsoft.com/office/officeart/2005/8/layout/hierarchy1"/>
    <dgm:cxn modelId="{6647734B-D965-4A76-B055-74C68EEA548F}" type="presParOf" srcId="{70A48880-39B3-4F2A-8D7C-C5F4DC3354A2}" destId="{2DFDBE43-B4C5-42EC-9E79-4381D2DCE7AB}" srcOrd="0" destOrd="0" presId="urn:microsoft.com/office/officeart/2005/8/layout/hierarchy1"/>
    <dgm:cxn modelId="{9BD832F8-AD94-47A6-AAD5-C6301692B303}" type="presParOf" srcId="{2DFDBE43-B4C5-42EC-9E79-4381D2DCE7AB}" destId="{BA6F3D6F-60AF-4561-8201-DF127B706554}" srcOrd="0" destOrd="0" presId="urn:microsoft.com/office/officeart/2005/8/layout/hierarchy1"/>
    <dgm:cxn modelId="{4C00F8D1-7826-467E-A21B-1E9A1A2C61F7}" type="presParOf" srcId="{2DFDBE43-B4C5-42EC-9E79-4381D2DCE7AB}" destId="{0C01D848-B747-44D9-8EB1-FB9ECCBEBC14}" srcOrd="1" destOrd="0" presId="urn:microsoft.com/office/officeart/2005/8/layout/hierarchy1"/>
    <dgm:cxn modelId="{CECCFA90-C4AF-4C2C-8AAC-8EF14FC4A3DD}" type="presParOf" srcId="{70A48880-39B3-4F2A-8D7C-C5F4DC3354A2}" destId="{9656BA43-86ED-43E1-BE5D-493BBD08C782}" srcOrd="1" destOrd="0" presId="urn:microsoft.com/office/officeart/2005/8/layout/hierarchy1"/>
    <dgm:cxn modelId="{CB74FCB3-8E25-45C9-8499-6819A669BD40}" type="presParOf" srcId="{3355FCB7-C7EC-4DA2-BBBE-0743D11FDDD1}" destId="{6BEB2524-073D-401F-B8F7-1DE14F02D9F4}" srcOrd="1" destOrd="0" presId="urn:microsoft.com/office/officeart/2005/8/layout/hierarchy1"/>
    <dgm:cxn modelId="{D4C5D729-81A0-43F2-A2FC-518DCA917EFF}" type="presParOf" srcId="{6BEB2524-073D-401F-B8F7-1DE14F02D9F4}" destId="{1D118D6E-3B3B-4392-8FE3-CB8A12E8EB94}" srcOrd="0" destOrd="0" presId="urn:microsoft.com/office/officeart/2005/8/layout/hierarchy1"/>
    <dgm:cxn modelId="{DC3E4C39-CBC8-4A62-A80C-2B8DD1850E62}" type="presParOf" srcId="{1D118D6E-3B3B-4392-8FE3-CB8A12E8EB94}" destId="{1530ABDB-C7EF-4602-A664-35CA944CD4B0}" srcOrd="0" destOrd="0" presId="urn:microsoft.com/office/officeart/2005/8/layout/hierarchy1"/>
    <dgm:cxn modelId="{2CD7E1EA-2251-481D-9237-A1E201CF5EF5}" type="presParOf" srcId="{1D118D6E-3B3B-4392-8FE3-CB8A12E8EB94}" destId="{9410EC21-7D4A-444D-ACF7-1A23BB819DAF}" srcOrd="1" destOrd="0" presId="urn:microsoft.com/office/officeart/2005/8/layout/hierarchy1"/>
    <dgm:cxn modelId="{0E21041A-2007-47AA-A440-F75795DCB2BF}" type="presParOf" srcId="{6BEB2524-073D-401F-B8F7-1DE14F02D9F4}" destId="{5D58B810-7CD4-49E0-A624-A77CA46B7D7E}" srcOrd="1" destOrd="0" presId="urn:microsoft.com/office/officeart/2005/8/layout/hierarchy1"/>
    <dgm:cxn modelId="{A2566200-C99E-4CFB-BFD0-6582FCCC6468}" type="presParOf" srcId="{3355FCB7-C7EC-4DA2-BBBE-0743D11FDDD1}" destId="{0DDCDF50-EBAF-4FAF-9AF8-53CDD10144E3}" srcOrd="2" destOrd="0" presId="urn:microsoft.com/office/officeart/2005/8/layout/hierarchy1"/>
    <dgm:cxn modelId="{9F133F32-D7EC-4BC8-962B-3E7EA66D1034}" type="presParOf" srcId="{0DDCDF50-EBAF-4FAF-9AF8-53CDD10144E3}" destId="{2132FE4D-9F9C-4EA7-BF78-AD823589A254}" srcOrd="0" destOrd="0" presId="urn:microsoft.com/office/officeart/2005/8/layout/hierarchy1"/>
    <dgm:cxn modelId="{FCF01F7D-635F-4518-9D24-C987D8CDCBCE}" type="presParOf" srcId="{2132FE4D-9F9C-4EA7-BF78-AD823589A254}" destId="{07D243BD-5335-4F68-B74F-E72C6E3FA269}" srcOrd="0" destOrd="0" presId="urn:microsoft.com/office/officeart/2005/8/layout/hierarchy1"/>
    <dgm:cxn modelId="{03152E2E-AF7B-4A44-84E1-83D7AB95F14E}" type="presParOf" srcId="{2132FE4D-9F9C-4EA7-BF78-AD823589A254}" destId="{9BCF067E-6FA8-4B01-94E3-B6792FA60C17}" srcOrd="1" destOrd="0" presId="urn:microsoft.com/office/officeart/2005/8/layout/hierarchy1"/>
    <dgm:cxn modelId="{9CD48B4A-AEF9-442A-8B8C-6969DCEA9D28}" type="presParOf" srcId="{0DDCDF50-EBAF-4FAF-9AF8-53CDD10144E3}" destId="{E6CA2F7B-5156-47F6-8C4F-30E1367C25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00AD37-A723-4811-8C0E-36BF61A5DFE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8FBA2437-7A43-49D5-8BB3-86128177A706}">
      <dgm:prSet custT="1"/>
      <dgm:spPr/>
      <dgm:t>
        <a:bodyPr/>
        <a:lstStyle/>
        <a:p>
          <a:pPr>
            <a:defRPr b="1"/>
          </a:pPr>
          <a:r>
            <a:rPr lang="en-US" sz="1800" b="1" dirty="0" err="1"/>
            <a:t>Substantiivi</a:t>
          </a:r>
          <a:r>
            <a:rPr lang="en-US" sz="1800" b="1" dirty="0"/>
            <a:t> </a:t>
          </a:r>
          <a:r>
            <a:rPr lang="en-US" sz="1800" b="1" dirty="0" err="1"/>
            <a:t>tarkoittaa</a:t>
          </a:r>
          <a:r>
            <a:rPr lang="en-US" sz="1800" b="1" dirty="0"/>
            <a:t> </a:t>
          </a:r>
          <a:r>
            <a:rPr lang="en-US" sz="1800" b="1" dirty="0" err="1"/>
            <a:t>kaikkia</a:t>
          </a:r>
          <a:r>
            <a:rPr lang="en-US" sz="1800" b="1" dirty="0"/>
            <a:t> </a:t>
          </a:r>
          <a:r>
            <a:rPr lang="en-US" sz="1800" b="1" dirty="0" err="1"/>
            <a:t>ryhmänsä</a:t>
          </a:r>
          <a:r>
            <a:rPr lang="en-US" sz="1800" b="1" dirty="0"/>
            <a:t> </a:t>
          </a:r>
          <a:r>
            <a:rPr lang="en-US" sz="1800" b="1" dirty="0" err="1"/>
            <a:t>edustajia</a:t>
          </a:r>
          <a:r>
            <a:rPr lang="en-US" sz="1800" b="1" dirty="0"/>
            <a:t> </a:t>
          </a:r>
          <a:r>
            <a:rPr lang="en-US" sz="1800" dirty="0"/>
            <a:t>(</a:t>
          </a:r>
          <a:r>
            <a:rPr lang="en-US" sz="1800" dirty="0" err="1"/>
            <a:t>merkityksessä</a:t>
          </a:r>
          <a:r>
            <a:rPr lang="en-US" sz="1800" dirty="0"/>
            <a:t> </a:t>
          </a:r>
          <a:r>
            <a:rPr lang="en-US" sz="1800" dirty="0" err="1"/>
            <a:t>kaikki</a:t>
          </a:r>
          <a:r>
            <a:rPr lang="en-US" sz="1800" dirty="0"/>
            <a:t>/</a:t>
          </a:r>
          <a:r>
            <a:rPr lang="en-US" sz="1800" dirty="0" err="1"/>
            <a:t>jokainen</a:t>
          </a:r>
          <a:r>
            <a:rPr lang="en-US" sz="1800" dirty="0"/>
            <a:t>/ </a:t>
          </a:r>
          <a:r>
            <a:rPr lang="en-US" sz="1800" dirty="0" err="1"/>
            <a:t>ei</a:t>
          </a:r>
          <a:r>
            <a:rPr lang="en-US" sz="1800" dirty="0"/>
            <a:t> </a:t>
          </a:r>
          <a:r>
            <a:rPr lang="en-US" sz="1800" dirty="0" err="1"/>
            <a:t>kukaan</a:t>
          </a:r>
          <a:r>
            <a:rPr lang="en-US" sz="1800" dirty="0"/>
            <a:t>)</a:t>
          </a:r>
        </a:p>
      </dgm:t>
    </dgm:pt>
    <dgm:pt modelId="{61CF3062-E601-4B68-9394-DEFE5F43B16E}" type="parTrans" cxnId="{8A8C5FAD-30E3-41B3-A789-D0899013C41A}">
      <dgm:prSet/>
      <dgm:spPr/>
      <dgm:t>
        <a:bodyPr/>
        <a:lstStyle/>
        <a:p>
          <a:endParaRPr lang="en-US"/>
        </a:p>
      </dgm:t>
    </dgm:pt>
    <dgm:pt modelId="{4A47E4DB-110B-4C0B-AC1F-39004C7F5869}" type="sibTrans" cxnId="{8A8C5FAD-30E3-41B3-A789-D0899013C41A}">
      <dgm:prSet/>
      <dgm:spPr/>
      <dgm:t>
        <a:bodyPr/>
        <a:lstStyle/>
        <a:p>
          <a:endParaRPr lang="en-US"/>
        </a:p>
      </dgm:t>
    </dgm:pt>
    <dgm:pt modelId="{48317CFB-1DF5-472F-A0EE-0E2904DFAABF}">
      <dgm:prSet custT="1"/>
      <dgm:spPr/>
      <dgm:t>
        <a:bodyPr/>
        <a:lstStyle/>
        <a:p>
          <a:r>
            <a:rPr lang="en-US" sz="1600" b="1" dirty="0" err="1">
              <a:solidFill>
                <a:srgbClr val="0070C0"/>
              </a:solidFill>
            </a:rPr>
            <a:t>En</a:t>
          </a:r>
          <a:r>
            <a:rPr lang="en-US" sz="1600" b="1" dirty="0">
              <a:solidFill>
                <a:srgbClr val="0070C0"/>
              </a:solidFill>
            </a:rPr>
            <a:t> </a:t>
          </a:r>
          <a:r>
            <a:rPr lang="en-US" sz="1600" b="1" dirty="0" err="1">
              <a:solidFill>
                <a:srgbClr val="0070C0"/>
              </a:solidFill>
            </a:rPr>
            <a:t>studerande</a:t>
          </a:r>
          <a:r>
            <a:rPr lang="en-US" sz="1600" b="1" dirty="0">
              <a:solidFill>
                <a:srgbClr val="0070C0"/>
              </a:solidFill>
            </a:rPr>
            <a:t> </a:t>
          </a:r>
          <a:r>
            <a:rPr lang="en-US" sz="1600" dirty="0" err="1">
              <a:solidFill>
                <a:srgbClr val="0070C0"/>
              </a:solidFill>
            </a:rPr>
            <a:t>måste</a:t>
          </a:r>
          <a:r>
            <a:rPr lang="en-US" sz="1600" dirty="0">
              <a:solidFill>
                <a:srgbClr val="0070C0"/>
              </a:solidFill>
            </a:rPr>
            <a:t> </a:t>
          </a:r>
          <a:r>
            <a:rPr lang="en-US" sz="1600" dirty="0" err="1">
              <a:solidFill>
                <a:srgbClr val="0070C0"/>
              </a:solidFill>
            </a:rPr>
            <a:t>studera</a:t>
          </a:r>
          <a:r>
            <a:rPr lang="en-US" sz="1600" dirty="0">
              <a:solidFill>
                <a:srgbClr val="0070C0"/>
              </a:solidFill>
            </a:rPr>
            <a:t> </a:t>
          </a:r>
          <a:r>
            <a:rPr lang="en-US" sz="1600" dirty="0" err="1">
              <a:solidFill>
                <a:srgbClr val="0070C0"/>
              </a:solidFill>
            </a:rPr>
            <a:t>hårt</a:t>
          </a:r>
          <a:r>
            <a:rPr lang="en-US" sz="1600" dirty="0">
              <a:solidFill>
                <a:srgbClr val="0070C0"/>
              </a:solidFill>
            </a:rPr>
            <a:t> </a:t>
          </a:r>
          <a:r>
            <a:rPr lang="en-US" sz="1600" dirty="0" err="1">
              <a:solidFill>
                <a:srgbClr val="0070C0"/>
              </a:solidFill>
            </a:rPr>
            <a:t>på</a:t>
          </a:r>
          <a:r>
            <a:rPr lang="en-US" sz="1600" dirty="0">
              <a:solidFill>
                <a:srgbClr val="0070C0"/>
              </a:solidFill>
            </a:rPr>
            <a:t> </a:t>
          </a:r>
          <a:r>
            <a:rPr lang="en-US" sz="1600" dirty="0" err="1">
              <a:solidFill>
                <a:srgbClr val="0070C0"/>
              </a:solidFill>
            </a:rPr>
            <a:t>universitetet</a:t>
          </a:r>
          <a:r>
            <a:rPr lang="en-US" sz="1600" dirty="0">
              <a:solidFill>
                <a:srgbClr val="0070C0"/>
              </a:solidFill>
            </a:rPr>
            <a:t>.</a:t>
          </a:r>
        </a:p>
      </dgm:t>
    </dgm:pt>
    <dgm:pt modelId="{E4655176-0997-45BF-A331-EFAAE8F9F839}" type="parTrans" cxnId="{01D573CE-107A-4D5E-BD1F-D059E25C520E}">
      <dgm:prSet/>
      <dgm:spPr/>
      <dgm:t>
        <a:bodyPr/>
        <a:lstStyle/>
        <a:p>
          <a:endParaRPr lang="en-US"/>
        </a:p>
      </dgm:t>
    </dgm:pt>
    <dgm:pt modelId="{C4381B1A-4F89-4CA2-8106-E6BF6E09A73F}" type="sibTrans" cxnId="{01D573CE-107A-4D5E-BD1F-D059E25C520E}">
      <dgm:prSet/>
      <dgm:spPr/>
      <dgm:t>
        <a:bodyPr/>
        <a:lstStyle/>
        <a:p>
          <a:endParaRPr lang="en-US"/>
        </a:p>
      </dgm:t>
    </dgm:pt>
    <dgm:pt modelId="{0BEB0C24-C0F0-410A-B645-77C05E0DB949}">
      <dgm:prSet custT="1"/>
      <dgm:spPr/>
      <dgm:t>
        <a:bodyPr/>
        <a:lstStyle/>
        <a:p>
          <a:pPr>
            <a:defRPr b="1"/>
          </a:pPr>
          <a:r>
            <a:rPr lang="en-US" sz="1800" b="1" dirty="0" err="1"/>
            <a:t>Vertauksena</a:t>
          </a:r>
          <a:r>
            <a:rPr lang="en-US" sz="1800" b="1" dirty="0"/>
            <a:t> </a:t>
          </a:r>
          <a:r>
            <a:rPr lang="en-US" sz="1800" b="1" dirty="0" err="1"/>
            <a:t>som-sanan</a:t>
          </a:r>
          <a:r>
            <a:rPr lang="en-US" sz="1800" b="1" dirty="0"/>
            <a:t> </a:t>
          </a:r>
          <a:r>
            <a:rPr lang="en-US" sz="1800" b="1" dirty="0" err="1"/>
            <a:t>kanssa</a:t>
          </a:r>
          <a:r>
            <a:rPr lang="en-US" sz="1800" b="1" dirty="0"/>
            <a:t> (=</a:t>
          </a:r>
          <a:r>
            <a:rPr lang="en-US" sz="1800" b="1" dirty="0" err="1"/>
            <a:t>kuin</a:t>
          </a:r>
          <a:r>
            <a:rPr lang="en-US" sz="1800" b="1" dirty="0"/>
            <a:t>)</a:t>
          </a:r>
          <a:endParaRPr lang="en-US" sz="1800" dirty="0"/>
        </a:p>
      </dgm:t>
    </dgm:pt>
    <dgm:pt modelId="{EFA3813C-0539-4EE2-A134-8CA53B2A297B}" type="parTrans" cxnId="{5DFE7584-E3A0-417E-B64D-DCCDFAC3BA6F}">
      <dgm:prSet/>
      <dgm:spPr/>
      <dgm:t>
        <a:bodyPr/>
        <a:lstStyle/>
        <a:p>
          <a:endParaRPr lang="en-US"/>
        </a:p>
      </dgm:t>
    </dgm:pt>
    <dgm:pt modelId="{E962F08C-5914-4F4D-89A4-9B82C952A704}" type="sibTrans" cxnId="{5DFE7584-E3A0-417E-B64D-DCCDFAC3BA6F}">
      <dgm:prSet/>
      <dgm:spPr/>
      <dgm:t>
        <a:bodyPr/>
        <a:lstStyle/>
        <a:p>
          <a:endParaRPr lang="en-US"/>
        </a:p>
      </dgm:t>
    </dgm:pt>
    <dgm:pt modelId="{604FBF56-BBC8-4ACC-86A2-05FB80BB9A07}">
      <dgm:prSet custT="1"/>
      <dgm:spPr/>
      <dgm:t>
        <a:bodyPr/>
        <a:lstStyle/>
        <a:p>
          <a:r>
            <a:rPr lang="en-US" sz="1600" dirty="0">
              <a:solidFill>
                <a:srgbClr val="0070C0"/>
              </a:solidFill>
            </a:rPr>
            <a:t>Han </a:t>
          </a:r>
          <a:r>
            <a:rPr lang="en-US" sz="1600" dirty="0" err="1">
              <a:solidFill>
                <a:srgbClr val="0070C0"/>
              </a:solidFill>
            </a:rPr>
            <a:t>pluggade</a:t>
          </a:r>
          <a:r>
            <a:rPr lang="en-US" sz="1600" dirty="0">
              <a:solidFill>
                <a:srgbClr val="0070C0"/>
              </a:solidFill>
            </a:rPr>
            <a:t> </a:t>
          </a:r>
          <a:r>
            <a:rPr lang="en-US" sz="1600" dirty="0" err="1">
              <a:solidFill>
                <a:srgbClr val="0070C0"/>
              </a:solidFill>
            </a:rPr>
            <a:t>hela</a:t>
          </a:r>
          <a:r>
            <a:rPr lang="en-US" sz="1600" dirty="0">
              <a:solidFill>
                <a:srgbClr val="0070C0"/>
              </a:solidFill>
            </a:rPr>
            <a:t> </a:t>
          </a:r>
          <a:r>
            <a:rPr lang="en-US" sz="1600" dirty="0" err="1">
              <a:solidFill>
                <a:srgbClr val="0070C0"/>
              </a:solidFill>
            </a:rPr>
            <a:t>natten</a:t>
          </a:r>
          <a:r>
            <a:rPr lang="en-US" sz="1600" dirty="0">
              <a:solidFill>
                <a:srgbClr val="0070C0"/>
              </a:solidFill>
            </a:rPr>
            <a:t> </a:t>
          </a:r>
          <a:r>
            <a:rPr lang="en-US" sz="1600" b="1" dirty="0" err="1">
              <a:solidFill>
                <a:srgbClr val="0070C0"/>
              </a:solidFill>
            </a:rPr>
            <a:t>som</a:t>
          </a:r>
          <a:r>
            <a:rPr lang="en-US" sz="1600" b="1" dirty="0">
              <a:solidFill>
                <a:srgbClr val="0070C0"/>
              </a:solidFill>
            </a:rPr>
            <a:t> </a:t>
          </a:r>
          <a:r>
            <a:rPr lang="en-US" sz="1600" b="1" dirty="0" err="1">
              <a:solidFill>
                <a:srgbClr val="0070C0"/>
              </a:solidFill>
            </a:rPr>
            <a:t>en</a:t>
          </a:r>
          <a:r>
            <a:rPr lang="en-US" sz="1600" b="1" dirty="0">
              <a:solidFill>
                <a:srgbClr val="0070C0"/>
              </a:solidFill>
            </a:rPr>
            <a:t> </a:t>
          </a:r>
          <a:r>
            <a:rPr lang="en-US" sz="1600" b="1" dirty="0" err="1">
              <a:solidFill>
                <a:srgbClr val="0070C0"/>
              </a:solidFill>
            </a:rPr>
            <a:t>galning</a:t>
          </a:r>
          <a:r>
            <a:rPr lang="en-US" sz="1600" dirty="0">
              <a:solidFill>
                <a:srgbClr val="0070C0"/>
              </a:solidFill>
            </a:rPr>
            <a:t>.</a:t>
          </a:r>
        </a:p>
      </dgm:t>
    </dgm:pt>
    <dgm:pt modelId="{AEC5418D-9E08-42A8-932A-3A10BBA14FDB}" type="parTrans" cxnId="{E28DB94E-4996-4559-A428-69FBF406E263}">
      <dgm:prSet/>
      <dgm:spPr/>
      <dgm:t>
        <a:bodyPr/>
        <a:lstStyle/>
        <a:p>
          <a:endParaRPr lang="en-US"/>
        </a:p>
      </dgm:t>
    </dgm:pt>
    <dgm:pt modelId="{683C6F76-8124-4D5C-B11D-EB33B9DC70B9}" type="sibTrans" cxnId="{E28DB94E-4996-4559-A428-69FBF406E263}">
      <dgm:prSet/>
      <dgm:spPr/>
      <dgm:t>
        <a:bodyPr/>
        <a:lstStyle/>
        <a:p>
          <a:endParaRPr lang="en-US"/>
        </a:p>
      </dgm:t>
    </dgm:pt>
    <dgm:pt modelId="{F59C5A21-5A39-4F66-9D04-FED40EE8E3E4}" type="pres">
      <dgm:prSet presAssocID="{F100AD37-A723-4811-8C0E-36BF61A5DFE4}" presName="root" presStyleCnt="0">
        <dgm:presLayoutVars>
          <dgm:dir/>
          <dgm:resizeHandles val="exact"/>
        </dgm:presLayoutVars>
      </dgm:prSet>
      <dgm:spPr/>
    </dgm:pt>
    <dgm:pt modelId="{186FF6E7-660E-4A48-B4D0-3552FF8722D3}" type="pres">
      <dgm:prSet presAssocID="{8FBA2437-7A43-49D5-8BB3-86128177A706}" presName="compNode" presStyleCnt="0"/>
      <dgm:spPr/>
    </dgm:pt>
    <dgm:pt modelId="{E79D239B-70D6-49D9-88AE-FDC893CA0936}" type="pres">
      <dgm:prSet presAssocID="{8FBA2437-7A43-49D5-8BB3-86128177A70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0000" r="-30000"/>
          </a:stretch>
        </a:blipFill>
        <a:ln>
          <a:noFill/>
        </a:ln>
      </dgm:spPr>
    </dgm:pt>
    <dgm:pt modelId="{B2888449-7151-42E0-8BEC-77F9DDF5D30C}" type="pres">
      <dgm:prSet presAssocID="{8FBA2437-7A43-49D5-8BB3-86128177A706}" presName="iconSpace" presStyleCnt="0"/>
      <dgm:spPr/>
    </dgm:pt>
    <dgm:pt modelId="{07F4C6DE-3F19-4A83-9D5A-BB36541E6035}" type="pres">
      <dgm:prSet presAssocID="{8FBA2437-7A43-49D5-8BB3-86128177A706}" presName="parTx" presStyleLbl="revTx" presStyleIdx="0" presStyleCnt="4">
        <dgm:presLayoutVars>
          <dgm:chMax val="0"/>
          <dgm:chPref val="0"/>
        </dgm:presLayoutVars>
      </dgm:prSet>
      <dgm:spPr/>
    </dgm:pt>
    <dgm:pt modelId="{92A4676E-1D81-4578-8847-31FE161A949B}" type="pres">
      <dgm:prSet presAssocID="{8FBA2437-7A43-49D5-8BB3-86128177A706}" presName="txSpace" presStyleCnt="0"/>
      <dgm:spPr/>
    </dgm:pt>
    <dgm:pt modelId="{31D541F4-9100-4EB9-9DEF-1084A2CC050D}" type="pres">
      <dgm:prSet presAssocID="{8FBA2437-7A43-49D5-8BB3-86128177A706}" presName="desTx" presStyleLbl="revTx" presStyleIdx="1" presStyleCnt="4">
        <dgm:presLayoutVars/>
      </dgm:prSet>
      <dgm:spPr/>
    </dgm:pt>
    <dgm:pt modelId="{7647F4D6-3BCE-4A1E-A2F0-EEE6231589E5}" type="pres">
      <dgm:prSet presAssocID="{4A47E4DB-110B-4C0B-AC1F-39004C7F5869}" presName="sibTrans" presStyleCnt="0"/>
      <dgm:spPr/>
    </dgm:pt>
    <dgm:pt modelId="{408E8739-65F8-452D-B5E3-2F3B409B1704}" type="pres">
      <dgm:prSet presAssocID="{0BEB0C24-C0F0-410A-B645-77C05E0DB949}" presName="compNode" presStyleCnt="0"/>
      <dgm:spPr/>
    </dgm:pt>
    <dgm:pt modelId="{B0969DB0-B5E1-44EF-8311-46E134170B21}" type="pres">
      <dgm:prSet presAssocID="{0BEB0C24-C0F0-410A-B645-77C05E0DB949}" presName="iconRect" presStyleLbl="node1" presStyleIdx="1" presStyleCnt="2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</dgm:spPr>
    </dgm:pt>
    <dgm:pt modelId="{0B754AC1-0B9E-48EC-B4CB-45B411EC0B5D}" type="pres">
      <dgm:prSet presAssocID="{0BEB0C24-C0F0-410A-B645-77C05E0DB949}" presName="iconSpace" presStyleCnt="0"/>
      <dgm:spPr/>
    </dgm:pt>
    <dgm:pt modelId="{E80CC744-2064-465D-8F1D-E95A6E634985}" type="pres">
      <dgm:prSet presAssocID="{0BEB0C24-C0F0-410A-B645-77C05E0DB949}" presName="parTx" presStyleLbl="revTx" presStyleIdx="2" presStyleCnt="4">
        <dgm:presLayoutVars>
          <dgm:chMax val="0"/>
          <dgm:chPref val="0"/>
        </dgm:presLayoutVars>
      </dgm:prSet>
      <dgm:spPr/>
    </dgm:pt>
    <dgm:pt modelId="{08AFA0CF-A06B-4DDA-9A12-174D4CE129D0}" type="pres">
      <dgm:prSet presAssocID="{0BEB0C24-C0F0-410A-B645-77C05E0DB949}" presName="txSpace" presStyleCnt="0"/>
      <dgm:spPr/>
    </dgm:pt>
    <dgm:pt modelId="{14F7FF20-F53C-4D50-A12B-EAC167CE8DC2}" type="pres">
      <dgm:prSet presAssocID="{0BEB0C24-C0F0-410A-B645-77C05E0DB949}" presName="desTx" presStyleLbl="revTx" presStyleIdx="3" presStyleCnt="4">
        <dgm:presLayoutVars/>
      </dgm:prSet>
      <dgm:spPr/>
    </dgm:pt>
  </dgm:ptLst>
  <dgm:cxnLst>
    <dgm:cxn modelId="{7224535E-AFD5-49ED-841C-3D0261363AD0}" type="presOf" srcId="{0BEB0C24-C0F0-410A-B645-77C05E0DB949}" destId="{E80CC744-2064-465D-8F1D-E95A6E634985}" srcOrd="0" destOrd="0" presId="urn:microsoft.com/office/officeart/2018/5/layout/CenteredIconLabelDescriptionList"/>
    <dgm:cxn modelId="{CCA6C144-5CF8-4973-BCAA-45084380FCF0}" type="presOf" srcId="{8FBA2437-7A43-49D5-8BB3-86128177A706}" destId="{07F4C6DE-3F19-4A83-9D5A-BB36541E6035}" srcOrd="0" destOrd="0" presId="urn:microsoft.com/office/officeart/2018/5/layout/CenteredIconLabelDescriptionList"/>
    <dgm:cxn modelId="{E28DB94E-4996-4559-A428-69FBF406E263}" srcId="{0BEB0C24-C0F0-410A-B645-77C05E0DB949}" destId="{604FBF56-BBC8-4ACC-86A2-05FB80BB9A07}" srcOrd="0" destOrd="0" parTransId="{AEC5418D-9E08-42A8-932A-3A10BBA14FDB}" sibTransId="{683C6F76-8124-4D5C-B11D-EB33B9DC70B9}"/>
    <dgm:cxn modelId="{5DFE7584-E3A0-417E-B64D-DCCDFAC3BA6F}" srcId="{F100AD37-A723-4811-8C0E-36BF61A5DFE4}" destId="{0BEB0C24-C0F0-410A-B645-77C05E0DB949}" srcOrd="1" destOrd="0" parTransId="{EFA3813C-0539-4EE2-A134-8CA53B2A297B}" sibTransId="{E962F08C-5914-4F4D-89A4-9B82C952A704}"/>
    <dgm:cxn modelId="{CB8C259B-0CDD-4D71-9A5D-3B76C9FBA659}" type="presOf" srcId="{F100AD37-A723-4811-8C0E-36BF61A5DFE4}" destId="{F59C5A21-5A39-4F66-9D04-FED40EE8E3E4}" srcOrd="0" destOrd="0" presId="urn:microsoft.com/office/officeart/2018/5/layout/CenteredIconLabelDescriptionList"/>
    <dgm:cxn modelId="{6AC468A4-66F2-41F6-A7D7-458CDAB68E76}" type="presOf" srcId="{604FBF56-BBC8-4ACC-86A2-05FB80BB9A07}" destId="{14F7FF20-F53C-4D50-A12B-EAC167CE8DC2}" srcOrd="0" destOrd="0" presId="urn:microsoft.com/office/officeart/2018/5/layout/CenteredIconLabelDescriptionList"/>
    <dgm:cxn modelId="{8A8C5FAD-30E3-41B3-A789-D0899013C41A}" srcId="{F100AD37-A723-4811-8C0E-36BF61A5DFE4}" destId="{8FBA2437-7A43-49D5-8BB3-86128177A706}" srcOrd="0" destOrd="0" parTransId="{61CF3062-E601-4B68-9394-DEFE5F43B16E}" sibTransId="{4A47E4DB-110B-4C0B-AC1F-39004C7F5869}"/>
    <dgm:cxn modelId="{01D573CE-107A-4D5E-BD1F-D059E25C520E}" srcId="{8FBA2437-7A43-49D5-8BB3-86128177A706}" destId="{48317CFB-1DF5-472F-A0EE-0E2904DFAABF}" srcOrd="0" destOrd="0" parTransId="{E4655176-0997-45BF-A331-EFAAE8F9F839}" sibTransId="{C4381B1A-4F89-4CA2-8106-E6BF6E09A73F}"/>
    <dgm:cxn modelId="{45B428F0-2679-4E29-8787-070E928D0D34}" type="presOf" srcId="{48317CFB-1DF5-472F-A0EE-0E2904DFAABF}" destId="{31D541F4-9100-4EB9-9DEF-1084A2CC050D}" srcOrd="0" destOrd="0" presId="urn:microsoft.com/office/officeart/2018/5/layout/CenteredIconLabelDescriptionList"/>
    <dgm:cxn modelId="{9AEAB775-8189-44F4-B522-9788E6D2650E}" type="presParOf" srcId="{F59C5A21-5A39-4F66-9D04-FED40EE8E3E4}" destId="{186FF6E7-660E-4A48-B4D0-3552FF8722D3}" srcOrd="0" destOrd="0" presId="urn:microsoft.com/office/officeart/2018/5/layout/CenteredIconLabelDescriptionList"/>
    <dgm:cxn modelId="{DBC3DA1D-824D-477B-8D29-2B424DFC21D6}" type="presParOf" srcId="{186FF6E7-660E-4A48-B4D0-3552FF8722D3}" destId="{E79D239B-70D6-49D9-88AE-FDC893CA0936}" srcOrd="0" destOrd="0" presId="urn:microsoft.com/office/officeart/2018/5/layout/CenteredIconLabelDescriptionList"/>
    <dgm:cxn modelId="{AF6F7806-FB70-49F5-8994-F9EEA93EC5A7}" type="presParOf" srcId="{186FF6E7-660E-4A48-B4D0-3552FF8722D3}" destId="{B2888449-7151-42E0-8BEC-77F9DDF5D30C}" srcOrd="1" destOrd="0" presId="urn:microsoft.com/office/officeart/2018/5/layout/CenteredIconLabelDescriptionList"/>
    <dgm:cxn modelId="{B5C9107C-8ED6-4787-BE29-AA6E97E83CD5}" type="presParOf" srcId="{186FF6E7-660E-4A48-B4D0-3552FF8722D3}" destId="{07F4C6DE-3F19-4A83-9D5A-BB36541E6035}" srcOrd="2" destOrd="0" presId="urn:microsoft.com/office/officeart/2018/5/layout/CenteredIconLabelDescriptionList"/>
    <dgm:cxn modelId="{6D8BD0EA-E1A2-4174-A0DC-19909B04513A}" type="presParOf" srcId="{186FF6E7-660E-4A48-B4D0-3552FF8722D3}" destId="{92A4676E-1D81-4578-8847-31FE161A949B}" srcOrd="3" destOrd="0" presId="urn:microsoft.com/office/officeart/2018/5/layout/CenteredIconLabelDescriptionList"/>
    <dgm:cxn modelId="{3A631269-0B8F-4AB3-8E50-B1E9E314085A}" type="presParOf" srcId="{186FF6E7-660E-4A48-B4D0-3552FF8722D3}" destId="{31D541F4-9100-4EB9-9DEF-1084A2CC050D}" srcOrd="4" destOrd="0" presId="urn:microsoft.com/office/officeart/2018/5/layout/CenteredIconLabelDescriptionList"/>
    <dgm:cxn modelId="{ECC2F9C6-BFD4-40BF-8289-723D14B41DD4}" type="presParOf" srcId="{F59C5A21-5A39-4F66-9D04-FED40EE8E3E4}" destId="{7647F4D6-3BCE-4A1E-A2F0-EEE6231589E5}" srcOrd="1" destOrd="0" presId="urn:microsoft.com/office/officeart/2018/5/layout/CenteredIconLabelDescriptionList"/>
    <dgm:cxn modelId="{B6751F8B-0652-4F4E-BCC4-4269DF84AD20}" type="presParOf" srcId="{F59C5A21-5A39-4F66-9D04-FED40EE8E3E4}" destId="{408E8739-65F8-452D-B5E3-2F3B409B1704}" srcOrd="2" destOrd="0" presId="urn:microsoft.com/office/officeart/2018/5/layout/CenteredIconLabelDescriptionList"/>
    <dgm:cxn modelId="{3F96025A-A2CC-4336-9EFF-6FE01CE8D921}" type="presParOf" srcId="{408E8739-65F8-452D-B5E3-2F3B409B1704}" destId="{B0969DB0-B5E1-44EF-8311-46E134170B21}" srcOrd="0" destOrd="0" presId="urn:microsoft.com/office/officeart/2018/5/layout/CenteredIconLabelDescriptionList"/>
    <dgm:cxn modelId="{3642E6AF-6042-4C14-BEEC-B14F752EDD89}" type="presParOf" srcId="{408E8739-65F8-452D-B5E3-2F3B409B1704}" destId="{0B754AC1-0B9E-48EC-B4CB-45B411EC0B5D}" srcOrd="1" destOrd="0" presId="urn:microsoft.com/office/officeart/2018/5/layout/CenteredIconLabelDescriptionList"/>
    <dgm:cxn modelId="{BC04EE63-2FAF-4CF8-8F9F-A6262D36857D}" type="presParOf" srcId="{408E8739-65F8-452D-B5E3-2F3B409B1704}" destId="{E80CC744-2064-465D-8F1D-E95A6E634985}" srcOrd="2" destOrd="0" presId="urn:microsoft.com/office/officeart/2018/5/layout/CenteredIconLabelDescriptionList"/>
    <dgm:cxn modelId="{0D746F0D-0EA2-4A72-AFB9-DB87B045306F}" type="presParOf" srcId="{408E8739-65F8-452D-B5E3-2F3B409B1704}" destId="{08AFA0CF-A06B-4DDA-9A12-174D4CE129D0}" srcOrd="3" destOrd="0" presId="urn:microsoft.com/office/officeart/2018/5/layout/CenteredIconLabelDescriptionList"/>
    <dgm:cxn modelId="{1337C9AA-97EB-4CB2-9D07-3E271C07C3A3}" type="presParOf" srcId="{408E8739-65F8-452D-B5E3-2F3B409B1704}" destId="{14F7FF20-F53C-4D50-A12B-EAC167CE8DC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664CFD-5EF0-448A-A528-A3A7BAAC45F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904B6630-C53E-4D1C-B305-CEBC094ABF5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Aine- ja abstraktisanat </a:t>
          </a:r>
          <a:r>
            <a:rPr lang="en-US"/>
            <a:t>(esim. </a:t>
          </a:r>
          <a:r>
            <a:rPr lang="en-US" i="1"/>
            <a:t>matematik, fysik, vatten, snö, kärlek, guld</a:t>
          </a:r>
          <a:r>
            <a:rPr lang="en-US"/>
            <a:t>)</a:t>
          </a:r>
        </a:p>
      </dgm:t>
    </dgm:pt>
    <dgm:pt modelId="{0FAC8264-0C7D-4777-BDE3-428A0A63AD49}" type="parTrans" cxnId="{59E7D57F-C5F0-4B8B-81BE-CAB4321FD6A4}">
      <dgm:prSet/>
      <dgm:spPr/>
      <dgm:t>
        <a:bodyPr/>
        <a:lstStyle/>
        <a:p>
          <a:endParaRPr lang="en-US"/>
        </a:p>
      </dgm:t>
    </dgm:pt>
    <dgm:pt modelId="{B74EB256-2181-432D-9200-810A085DAE94}" type="sibTrans" cxnId="{59E7D57F-C5F0-4B8B-81BE-CAB4321FD6A4}">
      <dgm:prSet/>
      <dgm:spPr/>
      <dgm:t>
        <a:bodyPr/>
        <a:lstStyle/>
        <a:p>
          <a:endParaRPr lang="en-US"/>
        </a:p>
      </dgm:t>
    </dgm:pt>
    <dgm:pt modelId="{BF076D3A-B72F-4BF5-9B9B-0652DA3151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Gilda </a:t>
          </a:r>
          <a:r>
            <a:rPr lang="en-US" dirty="0" err="1"/>
            <a:t>dricker</a:t>
          </a:r>
          <a:r>
            <a:rPr lang="en-US" dirty="0"/>
            <a:t> </a:t>
          </a:r>
          <a:r>
            <a:rPr lang="en-US" b="1" dirty="0" err="1"/>
            <a:t>kaffe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morgnarna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sedan </a:t>
          </a:r>
          <a:r>
            <a:rPr lang="en-US" dirty="0" err="1"/>
            <a:t>studerar</a:t>
          </a:r>
          <a:r>
            <a:rPr lang="en-US" dirty="0"/>
            <a:t> hon </a:t>
          </a:r>
          <a:r>
            <a:rPr lang="en-US" b="1" dirty="0" err="1"/>
            <a:t>kemi</a:t>
          </a:r>
          <a:r>
            <a:rPr lang="en-US" dirty="0"/>
            <a:t>.</a:t>
          </a:r>
        </a:p>
      </dgm:t>
    </dgm:pt>
    <dgm:pt modelId="{5A9E55EC-5E9E-4FAA-9E1A-D809AC541A02}" type="parTrans" cxnId="{7C86885A-7478-42AD-AED6-70EA0C8155B6}">
      <dgm:prSet/>
      <dgm:spPr/>
      <dgm:t>
        <a:bodyPr/>
        <a:lstStyle/>
        <a:p>
          <a:endParaRPr lang="en-US"/>
        </a:p>
      </dgm:t>
    </dgm:pt>
    <dgm:pt modelId="{316BB829-2594-4A40-BEE6-1B455896C517}" type="sibTrans" cxnId="{7C86885A-7478-42AD-AED6-70EA0C8155B6}">
      <dgm:prSet/>
      <dgm:spPr/>
      <dgm:t>
        <a:bodyPr/>
        <a:lstStyle/>
        <a:p>
          <a:endParaRPr lang="en-US"/>
        </a:p>
      </dgm:t>
    </dgm:pt>
    <dgm:pt modelId="{657953E6-F58E-4746-A721-F192FBC63C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*OBS! </a:t>
          </a:r>
          <a:r>
            <a:rPr lang="en-US" i="0" dirty="0"/>
            <a:t>Jos </a:t>
          </a:r>
          <a:r>
            <a:rPr lang="en-US" i="0" dirty="0" err="1"/>
            <a:t>kyseessä</a:t>
          </a:r>
          <a:r>
            <a:rPr lang="en-US" i="0" dirty="0"/>
            <a:t> on </a:t>
          </a:r>
          <a:r>
            <a:rPr lang="en-US" i="0" dirty="0" err="1"/>
            <a:t>annos</a:t>
          </a:r>
          <a:r>
            <a:rPr lang="en-US" i="0" dirty="0"/>
            <a:t>, </a:t>
          </a:r>
          <a:r>
            <a:rPr lang="en-US" i="0" dirty="0" err="1"/>
            <a:t>silloin</a:t>
          </a:r>
          <a:r>
            <a:rPr lang="en-US" i="0" dirty="0"/>
            <a:t> </a:t>
          </a:r>
          <a:r>
            <a:rPr lang="en-US" i="0" dirty="0" err="1"/>
            <a:t>käytetään</a:t>
          </a:r>
          <a:r>
            <a:rPr lang="en-US" i="0" dirty="0"/>
            <a:t> </a:t>
          </a:r>
          <a:r>
            <a:rPr lang="en-US" i="0" dirty="0" err="1"/>
            <a:t>artikkelia</a:t>
          </a:r>
          <a:r>
            <a:rPr lang="en-US" i="0" dirty="0"/>
            <a:t>: </a:t>
          </a:r>
          <a:endParaRPr lang="en-US" dirty="0"/>
        </a:p>
      </dgm:t>
    </dgm:pt>
    <dgm:pt modelId="{E3AD0A88-319A-482F-A7A7-2368788F5A1E}" type="parTrans" cxnId="{4BBA8F16-C52B-4C5D-9BF2-8B6809204BFE}">
      <dgm:prSet/>
      <dgm:spPr/>
      <dgm:t>
        <a:bodyPr/>
        <a:lstStyle/>
        <a:p>
          <a:endParaRPr lang="en-US"/>
        </a:p>
      </dgm:t>
    </dgm:pt>
    <dgm:pt modelId="{2ADBD9B1-6148-4A2B-AB7C-FB041B967204}" type="sibTrans" cxnId="{4BBA8F16-C52B-4C5D-9BF2-8B6809204BFE}">
      <dgm:prSet/>
      <dgm:spPr/>
      <dgm:t>
        <a:bodyPr/>
        <a:lstStyle/>
        <a:p>
          <a:endParaRPr lang="en-US"/>
        </a:p>
      </dgm:t>
    </dgm:pt>
    <dgm:pt modelId="{8872EABE-0F57-44A4-8F64-EAA40BAAE2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Jag tar </a:t>
          </a:r>
          <a:r>
            <a:rPr lang="en-US" b="1"/>
            <a:t>en (flaska) öl </a:t>
          </a:r>
          <a:r>
            <a:rPr lang="en-US"/>
            <a:t>och han tar </a:t>
          </a:r>
          <a:r>
            <a:rPr lang="en-US" b="1"/>
            <a:t>en läsk</a:t>
          </a:r>
          <a:r>
            <a:rPr lang="en-US"/>
            <a:t>.</a:t>
          </a:r>
        </a:p>
      </dgm:t>
    </dgm:pt>
    <dgm:pt modelId="{88A96F70-6D4F-46AE-AC5E-BBD30AC77363}" type="parTrans" cxnId="{E3B80B0D-F1E6-436D-B9C6-FE1FAAEEB0D2}">
      <dgm:prSet/>
      <dgm:spPr/>
      <dgm:t>
        <a:bodyPr/>
        <a:lstStyle/>
        <a:p>
          <a:endParaRPr lang="en-US"/>
        </a:p>
      </dgm:t>
    </dgm:pt>
    <dgm:pt modelId="{D0B541C8-ED29-4BC7-B46A-4BACA50A53B8}" type="sibTrans" cxnId="{E3B80B0D-F1E6-436D-B9C6-FE1FAAEEB0D2}">
      <dgm:prSet/>
      <dgm:spPr/>
      <dgm:t>
        <a:bodyPr/>
        <a:lstStyle/>
        <a:p>
          <a:endParaRPr lang="en-US"/>
        </a:p>
      </dgm:t>
    </dgm:pt>
    <dgm:pt modelId="{24CC9B6C-246F-4DFF-94AD-08843046912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Ammatti, kansallisuus, vakaumus, uskonto, aate</a:t>
          </a:r>
          <a:endParaRPr lang="en-US"/>
        </a:p>
      </dgm:t>
    </dgm:pt>
    <dgm:pt modelId="{DCD3C4E7-2452-451C-AA80-4D189F793BA5}" type="parTrans" cxnId="{4D3EE5F7-25E5-4242-B4B8-F4C36EEFDC44}">
      <dgm:prSet/>
      <dgm:spPr/>
      <dgm:t>
        <a:bodyPr/>
        <a:lstStyle/>
        <a:p>
          <a:endParaRPr lang="en-US"/>
        </a:p>
      </dgm:t>
    </dgm:pt>
    <dgm:pt modelId="{0F380C94-AE34-4531-B49B-4307281200AB}" type="sibTrans" cxnId="{4D3EE5F7-25E5-4242-B4B8-F4C36EEFDC44}">
      <dgm:prSet/>
      <dgm:spPr/>
      <dgm:t>
        <a:bodyPr/>
        <a:lstStyle/>
        <a:p>
          <a:endParaRPr lang="en-US"/>
        </a:p>
      </dgm:t>
    </dgm:pt>
    <dgm:pt modelId="{DDD3C9DD-EA71-49AE-B60B-94646C3E0E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Frida är </a:t>
          </a:r>
          <a:r>
            <a:rPr lang="en-US" b="1"/>
            <a:t>ateist</a:t>
          </a:r>
          <a:r>
            <a:rPr lang="en-US"/>
            <a:t>. Marianna är </a:t>
          </a:r>
          <a:r>
            <a:rPr lang="en-US" b="1"/>
            <a:t>vegan</a:t>
          </a:r>
          <a:r>
            <a:rPr lang="en-US"/>
            <a:t>. Johan är </a:t>
          </a:r>
          <a:r>
            <a:rPr lang="en-US" b="1"/>
            <a:t>ingenjör</a:t>
          </a:r>
          <a:r>
            <a:rPr lang="en-US"/>
            <a:t>. Sanna är </a:t>
          </a:r>
          <a:r>
            <a:rPr lang="en-US" b="1"/>
            <a:t>svensk</a:t>
          </a:r>
          <a:r>
            <a:rPr lang="en-US"/>
            <a:t>.</a:t>
          </a:r>
        </a:p>
      </dgm:t>
    </dgm:pt>
    <dgm:pt modelId="{D236C035-3DB3-4D96-A37C-B3929931C6C6}" type="parTrans" cxnId="{2730FFAF-91FF-4B82-9B3B-C6D6E2DD0D2C}">
      <dgm:prSet/>
      <dgm:spPr/>
      <dgm:t>
        <a:bodyPr/>
        <a:lstStyle/>
        <a:p>
          <a:endParaRPr lang="en-US"/>
        </a:p>
      </dgm:t>
    </dgm:pt>
    <dgm:pt modelId="{2D1CDD7B-F189-448D-A2FD-DBB52B549943}" type="sibTrans" cxnId="{2730FFAF-91FF-4B82-9B3B-C6D6E2DD0D2C}">
      <dgm:prSet/>
      <dgm:spPr/>
      <dgm:t>
        <a:bodyPr/>
        <a:lstStyle/>
        <a:p>
          <a:endParaRPr lang="en-US"/>
        </a:p>
      </dgm:t>
    </dgm:pt>
    <dgm:pt modelId="{2A7CD287-750C-494F-9D0A-EA65D6CE54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*OBS! </a:t>
          </a:r>
          <a:r>
            <a:rPr lang="en-US" i="0" dirty="0"/>
            <a:t>Jos </a:t>
          </a:r>
          <a:r>
            <a:rPr lang="en-US" i="0" dirty="0" err="1"/>
            <a:t>substantiivin</a:t>
          </a:r>
          <a:r>
            <a:rPr lang="en-US" i="0" dirty="0"/>
            <a:t> </a:t>
          </a:r>
          <a:r>
            <a:rPr lang="en-US" i="0" dirty="0" err="1"/>
            <a:t>edessä</a:t>
          </a:r>
          <a:r>
            <a:rPr lang="en-US" i="0" dirty="0"/>
            <a:t> on </a:t>
          </a:r>
          <a:r>
            <a:rPr lang="en-US" i="0" dirty="0" err="1"/>
            <a:t>adjektiivi</a:t>
          </a:r>
          <a:r>
            <a:rPr lang="en-US" i="0" dirty="0"/>
            <a:t>, </a:t>
          </a:r>
          <a:r>
            <a:rPr lang="en-US" i="0" dirty="0" err="1"/>
            <a:t>artikkelia</a:t>
          </a:r>
          <a:r>
            <a:rPr lang="en-US" i="0" dirty="0"/>
            <a:t> </a:t>
          </a:r>
          <a:r>
            <a:rPr lang="en-US" i="0" dirty="0" err="1"/>
            <a:t>pitää</a:t>
          </a:r>
          <a:r>
            <a:rPr lang="en-US" i="0" dirty="0"/>
            <a:t> </a:t>
          </a:r>
          <a:r>
            <a:rPr lang="en-US" i="0" dirty="0" err="1"/>
            <a:t>käyttää</a:t>
          </a:r>
          <a:r>
            <a:rPr lang="en-US" i="0" dirty="0"/>
            <a:t>.</a:t>
          </a:r>
          <a:endParaRPr lang="en-US" dirty="0"/>
        </a:p>
      </dgm:t>
    </dgm:pt>
    <dgm:pt modelId="{7B6D3FAF-BCAA-4C21-8810-E0431EABC52C}" type="parTrans" cxnId="{FEE73F88-4A58-4C3A-8337-30441D985FAF}">
      <dgm:prSet/>
      <dgm:spPr/>
      <dgm:t>
        <a:bodyPr/>
        <a:lstStyle/>
        <a:p>
          <a:endParaRPr lang="en-US"/>
        </a:p>
      </dgm:t>
    </dgm:pt>
    <dgm:pt modelId="{F5C72786-0683-427E-9499-17737BD1BD6D}" type="sibTrans" cxnId="{FEE73F88-4A58-4C3A-8337-30441D985FAF}">
      <dgm:prSet/>
      <dgm:spPr/>
      <dgm:t>
        <a:bodyPr/>
        <a:lstStyle/>
        <a:p>
          <a:endParaRPr lang="en-US"/>
        </a:p>
      </dgm:t>
    </dgm:pt>
    <dgm:pt modelId="{3B818D00-7963-4875-BC96-A18F89E609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Johan är </a:t>
          </a:r>
          <a:r>
            <a:rPr lang="en-US" b="1" u="sng"/>
            <a:t>en</a:t>
          </a:r>
          <a:r>
            <a:rPr lang="en-US" b="1"/>
            <a:t> </a:t>
          </a:r>
          <a:r>
            <a:rPr lang="en-US" b="1" u="sng"/>
            <a:t>typisk</a:t>
          </a:r>
          <a:r>
            <a:rPr lang="en-US" b="1"/>
            <a:t> ingenjör</a:t>
          </a:r>
          <a:r>
            <a:rPr lang="en-US"/>
            <a:t>.</a:t>
          </a:r>
        </a:p>
      </dgm:t>
    </dgm:pt>
    <dgm:pt modelId="{4B693904-3DB6-4AD7-BB84-3040154D8259}" type="parTrans" cxnId="{B0FA8302-8C86-4B09-B571-9AAE4C9D98CC}">
      <dgm:prSet/>
      <dgm:spPr/>
      <dgm:t>
        <a:bodyPr/>
        <a:lstStyle/>
        <a:p>
          <a:endParaRPr lang="en-US"/>
        </a:p>
      </dgm:t>
    </dgm:pt>
    <dgm:pt modelId="{25B12A08-59BA-480F-8500-5077A9B4320E}" type="sibTrans" cxnId="{B0FA8302-8C86-4B09-B571-9AAE4C9D98CC}">
      <dgm:prSet/>
      <dgm:spPr/>
      <dgm:t>
        <a:bodyPr/>
        <a:lstStyle/>
        <a:p>
          <a:endParaRPr lang="en-US"/>
        </a:p>
      </dgm:t>
    </dgm:pt>
    <dgm:pt modelId="{2115F6C7-DD76-43DC-9A52-F8DB34D811AB}" type="pres">
      <dgm:prSet presAssocID="{CC664CFD-5EF0-448A-A528-A3A7BAAC45F8}" presName="root" presStyleCnt="0">
        <dgm:presLayoutVars>
          <dgm:dir/>
          <dgm:resizeHandles val="exact"/>
        </dgm:presLayoutVars>
      </dgm:prSet>
      <dgm:spPr/>
    </dgm:pt>
    <dgm:pt modelId="{BF16E2E8-72E2-41FE-941D-1F5079FD7E78}" type="pres">
      <dgm:prSet presAssocID="{904B6630-C53E-4D1C-B305-CEBC094ABF56}" presName="compNode" presStyleCnt="0"/>
      <dgm:spPr/>
    </dgm:pt>
    <dgm:pt modelId="{9DFE9F22-DED9-41C1-BD6D-DC75780D82E0}" type="pres">
      <dgm:prSet presAssocID="{904B6630-C53E-4D1C-B305-CEBC094ABF56}" presName="iconRect" presStyleLbl="node1" presStyleIdx="0" presStyleCnt="2" custLinFactNeighborX="80793" custLinFactNeighborY="27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5388081C-730C-44FC-9F77-246F12B70F23}" type="pres">
      <dgm:prSet presAssocID="{904B6630-C53E-4D1C-B305-CEBC094ABF56}" presName="iconSpace" presStyleCnt="0"/>
      <dgm:spPr/>
    </dgm:pt>
    <dgm:pt modelId="{FBF23376-7D85-4B73-A583-4789010994CE}" type="pres">
      <dgm:prSet presAssocID="{904B6630-C53E-4D1C-B305-CEBC094ABF56}" presName="parTx" presStyleLbl="revTx" presStyleIdx="0" presStyleCnt="4">
        <dgm:presLayoutVars>
          <dgm:chMax val="0"/>
          <dgm:chPref val="0"/>
        </dgm:presLayoutVars>
      </dgm:prSet>
      <dgm:spPr/>
    </dgm:pt>
    <dgm:pt modelId="{3E384C7C-50D4-485B-8DA0-788C81D486D1}" type="pres">
      <dgm:prSet presAssocID="{904B6630-C53E-4D1C-B305-CEBC094ABF56}" presName="txSpace" presStyleCnt="0"/>
      <dgm:spPr/>
    </dgm:pt>
    <dgm:pt modelId="{26FA562B-0F3A-4C0D-A9EE-047849E131AE}" type="pres">
      <dgm:prSet presAssocID="{904B6630-C53E-4D1C-B305-CEBC094ABF56}" presName="desTx" presStyleLbl="revTx" presStyleIdx="1" presStyleCnt="4">
        <dgm:presLayoutVars/>
      </dgm:prSet>
      <dgm:spPr/>
    </dgm:pt>
    <dgm:pt modelId="{83E273BA-C072-43C4-B418-1EA0BE5BA58C}" type="pres">
      <dgm:prSet presAssocID="{B74EB256-2181-432D-9200-810A085DAE94}" presName="sibTrans" presStyleCnt="0"/>
      <dgm:spPr/>
    </dgm:pt>
    <dgm:pt modelId="{8D4098B0-4B0A-4BCD-9382-2D796CCFD752}" type="pres">
      <dgm:prSet presAssocID="{24CC9B6C-246F-4DFF-94AD-088430469120}" presName="compNode" presStyleCnt="0"/>
      <dgm:spPr/>
    </dgm:pt>
    <dgm:pt modelId="{04B117B6-6EF7-4968-BA10-E47AC8E59A74}" type="pres">
      <dgm:prSet presAssocID="{24CC9B6C-246F-4DFF-94AD-088430469120}" presName="iconRect" presStyleLbl="node1" presStyleIdx="1" presStyleCnt="2" custLinFactNeighborX="92154" custLinFactNeighborY="543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7DE72E32-F99C-4330-9B43-D6E78093DAE6}" type="pres">
      <dgm:prSet presAssocID="{24CC9B6C-246F-4DFF-94AD-088430469120}" presName="iconSpace" presStyleCnt="0"/>
      <dgm:spPr/>
    </dgm:pt>
    <dgm:pt modelId="{853AB09E-B0F5-414E-8C45-8CF990121B5E}" type="pres">
      <dgm:prSet presAssocID="{24CC9B6C-246F-4DFF-94AD-088430469120}" presName="parTx" presStyleLbl="revTx" presStyleIdx="2" presStyleCnt="4">
        <dgm:presLayoutVars>
          <dgm:chMax val="0"/>
          <dgm:chPref val="0"/>
        </dgm:presLayoutVars>
      </dgm:prSet>
      <dgm:spPr/>
    </dgm:pt>
    <dgm:pt modelId="{13F3566F-EABA-4BFE-9C6E-FE7CD51624F0}" type="pres">
      <dgm:prSet presAssocID="{24CC9B6C-246F-4DFF-94AD-088430469120}" presName="txSpace" presStyleCnt="0"/>
      <dgm:spPr/>
    </dgm:pt>
    <dgm:pt modelId="{F3139386-485B-48D4-9226-3BA1E3F35809}" type="pres">
      <dgm:prSet presAssocID="{24CC9B6C-246F-4DFF-94AD-088430469120}" presName="desTx" presStyleLbl="revTx" presStyleIdx="3" presStyleCnt="4">
        <dgm:presLayoutVars/>
      </dgm:prSet>
      <dgm:spPr/>
    </dgm:pt>
  </dgm:ptLst>
  <dgm:cxnLst>
    <dgm:cxn modelId="{B0FA8302-8C86-4B09-B571-9AAE4C9D98CC}" srcId="{24CC9B6C-246F-4DFF-94AD-088430469120}" destId="{3B818D00-7963-4875-BC96-A18F89E609C7}" srcOrd="2" destOrd="0" parTransId="{4B693904-3DB6-4AD7-BB84-3040154D8259}" sibTransId="{25B12A08-59BA-480F-8500-5077A9B4320E}"/>
    <dgm:cxn modelId="{61E40003-CFF8-4BB5-A97C-6D33239C860D}" type="presOf" srcId="{657953E6-F58E-4746-A721-F192FBC63CE2}" destId="{26FA562B-0F3A-4C0D-A9EE-047849E131AE}" srcOrd="0" destOrd="1" presId="urn:microsoft.com/office/officeart/2018/2/layout/IconLabelDescriptionList"/>
    <dgm:cxn modelId="{3C51E407-D1CB-4D16-B4F2-21BA6F20EC69}" type="presOf" srcId="{BF076D3A-B72F-4BF5-9B9B-0652DA3151E7}" destId="{26FA562B-0F3A-4C0D-A9EE-047849E131AE}" srcOrd="0" destOrd="0" presId="urn:microsoft.com/office/officeart/2018/2/layout/IconLabelDescriptionList"/>
    <dgm:cxn modelId="{E3B80B0D-F1E6-436D-B9C6-FE1FAAEEB0D2}" srcId="{904B6630-C53E-4D1C-B305-CEBC094ABF56}" destId="{8872EABE-0F57-44A4-8F64-EAA40BAAE259}" srcOrd="2" destOrd="0" parTransId="{88A96F70-6D4F-46AE-AC5E-BBD30AC77363}" sibTransId="{D0B541C8-ED29-4BC7-B46A-4BACA50A53B8}"/>
    <dgm:cxn modelId="{4BBA8F16-C52B-4C5D-9BF2-8B6809204BFE}" srcId="{904B6630-C53E-4D1C-B305-CEBC094ABF56}" destId="{657953E6-F58E-4746-A721-F192FBC63CE2}" srcOrd="1" destOrd="0" parTransId="{E3AD0A88-319A-482F-A7A7-2368788F5A1E}" sibTransId="{2ADBD9B1-6148-4A2B-AB7C-FB041B967204}"/>
    <dgm:cxn modelId="{867D911B-6C65-4E88-9FDD-67CC0EB14022}" type="presOf" srcId="{CC664CFD-5EF0-448A-A528-A3A7BAAC45F8}" destId="{2115F6C7-DD76-43DC-9A52-F8DB34D811AB}" srcOrd="0" destOrd="0" presId="urn:microsoft.com/office/officeart/2018/2/layout/IconLabelDescriptionList"/>
    <dgm:cxn modelId="{C393BA1F-50E7-4BAE-A3DF-DA8AC93993A8}" type="presOf" srcId="{2A7CD287-750C-494F-9D0A-EA65D6CE5481}" destId="{F3139386-485B-48D4-9226-3BA1E3F35809}" srcOrd="0" destOrd="1" presId="urn:microsoft.com/office/officeart/2018/2/layout/IconLabelDescriptionList"/>
    <dgm:cxn modelId="{B8CAF720-E2ED-40DF-855C-226F3E6E71F6}" type="presOf" srcId="{24CC9B6C-246F-4DFF-94AD-088430469120}" destId="{853AB09E-B0F5-414E-8C45-8CF990121B5E}" srcOrd="0" destOrd="0" presId="urn:microsoft.com/office/officeart/2018/2/layout/IconLabelDescriptionList"/>
    <dgm:cxn modelId="{7BF40F31-36A4-4CE1-8DC2-34485B4E37DD}" type="presOf" srcId="{DDD3C9DD-EA71-49AE-B60B-94646C3E0EF0}" destId="{F3139386-485B-48D4-9226-3BA1E3F35809}" srcOrd="0" destOrd="0" presId="urn:microsoft.com/office/officeart/2018/2/layout/IconLabelDescriptionList"/>
    <dgm:cxn modelId="{F79DA873-CBF8-416E-B96D-68F1339F7166}" type="presOf" srcId="{3B818D00-7963-4875-BC96-A18F89E609C7}" destId="{F3139386-485B-48D4-9226-3BA1E3F35809}" srcOrd="0" destOrd="2" presId="urn:microsoft.com/office/officeart/2018/2/layout/IconLabelDescriptionList"/>
    <dgm:cxn modelId="{7C86885A-7478-42AD-AED6-70EA0C8155B6}" srcId="{904B6630-C53E-4D1C-B305-CEBC094ABF56}" destId="{BF076D3A-B72F-4BF5-9B9B-0652DA3151E7}" srcOrd="0" destOrd="0" parTransId="{5A9E55EC-5E9E-4FAA-9E1A-D809AC541A02}" sibTransId="{316BB829-2594-4A40-BEE6-1B455896C517}"/>
    <dgm:cxn modelId="{59E7D57F-C5F0-4B8B-81BE-CAB4321FD6A4}" srcId="{CC664CFD-5EF0-448A-A528-A3A7BAAC45F8}" destId="{904B6630-C53E-4D1C-B305-CEBC094ABF56}" srcOrd="0" destOrd="0" parTransId="{0FAC8264-0C7D-4777-BDE3-428A0A63AD49}" sibTransId="{B74EB256-2181-432D-9200-810A085DAE94}"/>
    <dgm:cxn modelId="{FEE73F88-4A58-4C3A-8337-30441D985FAF}" srcId="{24CC9B6C-246F-4DFF-94AD-088430469120}" destId="{2A7CD287-750C-494F-9D0A-EA65D6CE5481}" srcOrd="1" destOrd="0" parTransId="{7B6D3FAF-BCAA-4C21-8810-E0431EABC52C}" sibTransId="{F5C72786-0683-427E-9499-17737BD1BD6D}"/>
    <dgm:cxn modelId="{4A432097-648D-4A75-981F-BB30E0A5458A}" type="presOf" srcId="{904B6630-C53E-4D1C-B305-CEBC094ABF56}" destId="{FBF23376-7D85-4B73-A583-4789010994CE}" srcOrd="0" destOrd="0" presId="urn:microsoft.com/office/officeart/2018/2/layout/IconLabelDescriptionList"/>
    <dgm:cxn modelId="{2730FFAF-91FF-4B82-9B3B-C6D6E2DD0D2C}" srcId="{24CC9B6C-246F-4DFF-94AD-088430469120}" destId="{DDD3C9DD-EA71-49AE-B60B-94646C3E0EF0}" srcOrd="0" destOrd="0" parTransId="{D236C035-3DB3-4D96-A37C-B3929931C6C6}" sibTransId="{2D1CDD7B-F189-448D-A2FD-DBB52B549943}"/>
    <dgm:cxn modelId="{ECAA0CE3-AD8D-419C-B89E-F3C9D3FDBC42}" type="presOf" srcId="{8872EABE-0F57-44A4-8F64-EAA40BAAE259}" destId="{26FA562B-0F3A-4C0D-A9EE-047849E131AE}" srcOrd="0" destOrd="2" presId="urn:microsoft.com/office/officeart/2018/2/layout/IconLabelDescriptionList"/>
    <dgm:cxn modelId="{4D3EE5F7-25E5-4242-B4B8-F4C36EEFDC44}" srcId="{CC664CFD-5EF0-448A-A528-A3A7BAAC45F8}" destId="{24CC9B6C-246F-4DFF-94AD-088430469120}" srcOrd="1" destOrd="0" parTransId="{DCD3C4E7-2452-451C-AA80-4D189F793BA5}" sibTransId="{0F380C94-AE34-4531-B49B-4307281200AB}"/>
    <dgm:cxn modelId="{F9E38961-FC60-4354-8F97-3B8C20A5455D}" type="presParOf" srcId="{2115F6C7-DD76-43DC-9A52-F8DB34D811AB}" destId="{BF16E2E8-72E2-41FE-941D-1F5079FD7E78}" srcOrd="0" destOrd="0" presId="urn:microsoft.com/office/officeart/2018/2/layout/IconLabelDescriptionList"/>
    <dgm:cxn modelId="{5B882785-B14B-46FA-AE4B-8BED78EF4BDD}" type="presParOf" srcId="{BF16E2E8-72E2-41FE-941D-1F5079FD7E78}" destId="{9DFE9F22-DED9-41C1-BD6D-DC75780D82E0}" srcOrd="0" destOrd="0" presId="urn:microsoft.com/office/officeart/2018/2/layout/IconLabelDescriptionList"/>
    <dgm:cxn modelId="{9D487F07-F8C8-44A7-8A8D-CB5EE057AAB9}" type="presParOf" srcId="{BF16E2E8-72E2-41FE-941D-1F5079FD7E78}" destId="{5388081C-730C-44FC-9F77-246F12B70F23}" srcOrd="1" destOrd="0" presId="urn:microsoft.com/office/officeart/2018/2/layout/IconLabelDescriptionList"/>
    <dgm:cxn modelId="{A6BAE08A-739D-4E78-8040-435989FA0479}" type="presParOf" srcId="{BF16E2E8-72E2-41FE-941D-1F5079FD7E78}" destId="{FBF23376-7D85-4B73-A583-4789010994CE}" srcOrd="2" destOrd="0" presId="urn:microsoft.com/office/officeart/2018/2/layout/IconLabelDescriptionList"/>
    <dgm:cxn modelId="{DF358D69-ABCB-4C58-9028-26680FA5299C}" type="presParOf" srcId="{BF16E2E8-72E2-41FE-941D-1F5079FD7E78}" destId="{3E384C7C-50D4-485B-8DA0-788C81D486D1}" srcOrd="3" destOrd="0" presId="urn:microsoft.com/office/officeart/2018/2/layout/IconLabelDescriptionList"/>
    <dgm:cxn modelId="{652D5C58-F86D-4E08-9986-55CEE465EB29}" type="presParOf" srcId="{BF16E2E8-72E2-41FE-941D-1F5079FD7E78}" destId="{26FA562B-0F3A-4C0D-A9EE-047849E131AE}" srcOrd="4" destOrd="0" presId="urn:microsoft.com/office/officeart/2018/2/layout/IconLabelDescriptionList"/>
    <dgm:cxn modelId="{AFBE9FF8-C734-41B2-A3C7-93D689BEA47A}" type="presParOf" srcId="{2115F6C7-DD76-43DC-9A52-F8DB34D811AB}" destId="{83E273BA-C072-43C4-B418-1EA0BE5BA58C}" srcOrd="1" destOrd="0" presId="urn:microsoft.com/office/officeart/2018/2/layout/IconLabelDescriptionList"/>
    <dgm:cxn modelId="{2C3AEC5C-7CCA-46EB-AF7D-45BF2B91E087}" type="presParOf" srcId="{2115F6C7-DD76-43DC-9A52-F8DB34D811AB}" destId="{8D4098B0-4B0A-4BCD-9382-2D796CCFD752}" srcOrd="2" destOrd="0" presId="urn:microsoft.com/office/officeart/2018/2/layout/IconLabelDescriptionList"/>
    <dgm:cxn modelId="{83FC4150-088A-4E3B-BD6D-F0EC7C8E469D}" type="presParOf" srcId="{8D4098B0-4B0A-4BCD-9382-2D796CCFD752}" destId="{04B117B6-6EF7-4968-BA10-E47AC8E59A74}" srcOrd="0" destOrd="0" presId="urn:microsoft.com/office/officeart/2018/2/layout/IconLabelDescriptionList"/>
    <dgm:cxn modelId="{D20FAEAF-AEDF-4EFB-88E2-198886FAA83D}" type="presParOf" srcId="{8D4098B0-4B0A-4BCD-9382-2D796CCFD752}" destId="{7DE72E32-F99C-4330-9B43-D6E78093DAE6}" srcOrd="1" destOrd="0" presId="urn:microsoft.com/office/officeart/2018/2/layout/IconLabelDescriptionList"/>
    <dgm:cxn modelId="{AB859ECD-3550-4B2C-9317-163A66D76CF6}" type="presParOf" srcId="{8D4098B0-4B0A-4BCD-9382-2D796CCFD752}" destId="{853AB09E-B0F5-414E-8C45-8CF990121B5E}" srcOrd="2" destOrd="0" presId="urn:microsoft.com/office/officeart/2018/2/layout/IconLabelDescriptionList"/>
    <dgm:cxn modelId="{A48B70E8-3ABA-4EA4-981A-C12F148C3AEA}" type="presParOf" srcId="{8D4098B0-4B0A-4BCD-9382-2D796CCFD752}" destId="{13F3566F-EABA-4BFE-9C6E-FE7CD51624F0}" srcOrd="3" destOrd="0" presId="urn:microsoft.com/office/officeart/2018/2/layout/IconLabelDescriptionList"/>
    <dgm:cxn modelId="{905D0EAA-0193-4F84-B2B8-C764253A53C0}" type="presParOf" srcId="{8D4098B0-4B0A-4BCD-9382-2D796CCFD752}" destId="{F3139386-485B-48D4-9226-3BA1E3F3580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56AF5A-2905-4CD1-972F-A1FE563DFDA3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AEF401F2-38BB-496A-BBCB-679E8B8299A9}">
      <dgm:prSet/>
      <dgm:spPr/>
      <dgm:t>
        <a:bodyPr/>
        <a:lstStyle/>
        <a:p>
          <a:pPr>
            <a:defRPr b="1"/>
          </a:pPr>
          <a:r>
            <a:rPr lang="en-US" b="1"/>
            <a:t>Omistussanan jälkeen</a:t>
          </a:r>
          <a:endParaRPr lang="en-US"/>
        </a:p>
      </dgm:t>
    </dgm:pt>
    <dgm:pt modelId="{BD03C5C7-B84B-4EC0-B11C-D69C5D866951}" type="parTrans" cxnId="{3049156E-1108-4BFE-9920-E2140BC285E5}">
      <dgm:prSet/>
      <dgm:spPr/>
      <dgm:t>
        <a:bodyPr/>
        <a:lstStyle/>
        <a:p>
          <a:endParaRPr lang="en-US"/>
        </a:p>
      </dgm:t>
    </dgm:pt>
    <dgm:pt modelId="{C6B7398A-E344-4B81-B6DE-0C5813B6B2AE}" type="sibTrans" cxnId="{3049156E-1108-4BFE-9920-E2140BC285E5}">
      <dgm:prSet/>
      <dgm:spPr/>
      <dgm:t>
        <a:bodyPr/>
        <a:lstStyle/>
        <a:p>
          <a:endParaRPr lang="en-US"/>
        </a:p>
      </dgm:t>
    </dgm:pt>
    <dgm:pt modelId="{FCCCD612-D141-407E-B982-ABD15186C960}">
      <dgm:prSet custT="1"/>
      <dgm:spPr/>
      <dgm:t>
        <a:bodyPr/>
        <a:lstStyle/>
        <a:p>
          <a:r>
            <a:rPr lang="en-US" sz="1400" b="1" dirty="0" err="1"/>
            <a:t>Eriks</a:t>
          </a:r>
          <a:r>
            <a:rPr lang="en-US" sz="1400" b="1" dirty="0"/>
            <a:t> </a:t>
          </a:r>
          <a:r>
            <a:rPr lang="en-US" sz="1400" b="1" dirty="0" err="1"/>
            <a:t>kompis</a:t>
          </a:r>
          <a:r>
            <a:rPr lang="en-US" sz="1400" b="1" dirty="0"/>
            <a:t> </a:t>
          </a:r>
          <a:r>
            <a:rPr lang="en-US" sz="1400" dirty="0" err="1"/>
            <a:t>studerar</a:t>
          </a:r>
          <a:r>
            <a:rPr lang="en-US" sz="1400" dirty="0"/>
            <a:t> </a:t>
          </a:r>
          <a:r>
            <a:rPr lang="en-US" sz="1400" dirty="0" err="1"/>
            <a:t>på</a:t>
          </a:r>
          <a:r>
            <a:rPr lang="en-US" sz="1400" dirty="0"/>
            <a:t> </a:t>
          </a:r>
          <a:r>
            <a:rPr lang="en-US" sz="1400" dirty="0" err="1"/>
            <a:t>högskolan</a:t>
          </a:r>
          <a:r>
            <a:rPr lang="en-US" sz="1400" dirty="0"/>
            <a:t> </a:t>
          </a:r>
          <a:r>
            <a:rPr lang="en-US" sz="1400" dirty="0" err="1"/>
            <a:t>för</a:t>
          </a:r>
          <a:r>
            <a:rPr lang="en-US" sz="1400" dirty="0"/>
            <a:t> </a:t>
          </a:r>
          <a:r>
            <a:rPr lang="en-US" sz="1400" dirty="0" err="1"/>
            <a:t>ingenjörsvetenskaper</a:t>
          </a:r>
          <a:r>
            <a:rPr lang="en-US" sz="1400" dirty="0"/>
            <a:t> vid Aalto </a:t>
          </a:r>
          <a:r>
            <a:rPr lang="en-US" sz="1400" dirty="0" err="1"/>
            <a:t>universitetet</a:t>
          </a:r>
          <a:r>
            <a:rPr lang="en-US" sz="1400" dirty="0"/>
            <a:t>.</a:t>
          </a:r>
        </a:p>
      </dgm:t>
    </dgm:pt>
    <dgm:pt modelId="{DC781AE4-70CB-4FC7-A1BD-44AAC1FB6803}" type="parTrans" cxnId="{F7A5097F-6080-4CB3-A7AB-1DA7B23F6DE9}">
      <dgm:prSet/>
      <dgm:spPr/>
      <dgm:t>
        <a:bodyPr/>
        <a:lstStyle/>
        <a:p>
          <a:endParaRPr lang="en-US"/>
        </a:p>
      </dgm:t>
    </dgm:pt>
    <dgm:pt modelId="{550F84F0-0969-4484-B94A-1B46C5DDF549}" type="sibTrans" cxnId="{F7A5097F-6080-4CB3-A7AB-1DA7B23F6DE9}">
      <dgm:prSet/>
      <dgm:spPr/>
      <dgm:t>
        <a:bodyPr/>
        <a:lstStyle/>
        <a:p>
          <a:endParaRPr lang="en-US"/>
        </a:p>
      </dgm:t>
    </dgm:pt>
    <dgm:pt modelId="{0AA0D50D-2DDA-44C8-9106-18DDDF5FFB4A}">
      <dgm:prSet/>
      <dgm:spPr/>
      <dgm:t>
        <a:bodyPr/>
        <a:lstStyle/>
        <a:p>
          <a:pPr>
            <a:defRPr b="1"/>
          </a:pPr>
          <a:r>
            <a:rPr lang="en-US" b="1" dirty="0" err="1"/>
            <a:t>Som-rakenne</a:t>
          </a:r>
          <a:r>
            <a:rPr lang="en-US" b="1" dirty="0"/>
            <a:t>, </a:t>
          </a:r>
          <a:r>
            <a:rPr lang="en-US" b="1" dirty="0" err="1"/>
            <a:t>joka</a:t>
          </a:r>
          <a:r>
            <a:rPr lang="en-US" b="1" dirty="0"/>
            <a:t> </a:t>
          </a:r>
          <a:r>
            <a:rPr lang="en-US" b="1" dirty="0" err="1"/>
            <a:t>vastaa</a:t>
          </a:r>
          <a:r>
            <a:rPr lang="en-US" b="1" dirty="0"/>
            <a:t> </a:t>
          </a:r>
          <a:r>
            <a:rPr lang="en-US" b="1" dirty="0" err="1"/>
            <a:t>suomen</a:t>
          </a:r>
          <a:r>
            <a:rPr lang="en-US" b="1" dirty="0"/>
            <a:t> </a:t>
          </a:r>
          <a:r>
            <a:rPr lang="en-US" b="1" dirty="0" err="1"/>
            <a:t>essiiviä</a:t>
          </a:r>
          <a:r>
            <a:rPr lang="en-US" b="1" dirty="0"/>
            <a:t> (</a:t>
          </a:r>
          <a:r>
            <a:rPr lang="en-US" b="1" dirty="0" err="1"/>
            <a:t>päätteet</a:t>
          </a:r>
          <a:r>
            <a:rPr lang="en-US" b="1" dirty="0"/>
            <a:t> –</a:t>
          </a:r>
          <a:r>
            <a:rPr lang="en-US" b="1" dirty="0" err="1"/>
            <a:t>na</a:t>
          </a:r>
          <a:r>
            <a:rPr lang="en-US" b="1" dirty="0"/>
            <a:t>, -</a:t>
          </a:r>
          <a:r>
            <a:rPr lang="en-US" b="1" dirty="0" err="1"/>
            <a:t>nä</a:t>
          </a:r>
          <a:r>
            <a:rPr lang="en-US" b="1" dirty="0"/>
            <a:t>)</a:t>
          </a:r>
          <a:endParaRPr lang="en-US" dirty="0"/>
        </a:p>
      </dgm:t>
    </dgm:pt>
    <dgm:pt modelId="{96616FE3-3688-4094-A90D-40EA4ED9F544}" type="parTrans" cxnId="{FADCAF03-E9BB-4B36-9A63-B930DF07AAE2}">
      <dgm:prSet/>
      <dgm:spPr/>
      <dgm:t>
        <a:bodyPr/>
        <a:lstStyle/>
        <a:p>
          <a:endParaRPr lang="en-US"/>
        </a:p>
      </dgm:t>
    </dgm:pt>
    <dgm:pt modelId="{66DCE391-A979-44D7-A383-718737649A95}" type="sibTrans" cxnId="{FADCAF03-E9BB-4B36-9A63-B930DF07AAE2}">
      <dgm:prSet/>
      <dgm:spPr/>
      <dgm:t>
        <a:bodyPr/>
        <a:lstStyle/>
        <a:p>
          <a:endParaRPr lang="en-US"/>
        </a:p>
      </dgm:t>
    </dgm:pt>
    <dgm:pt modelId="{D2B3A1D1-8A52-4CA0-8D5C-F0445CB8CA82}">
      <dgm:prSet custT="1"/>
      <dgm:spPr/>
      <dgm:t>
        <a:bodyPr/>
        <a:lstStyle/>
        <a:p>
          <a:r>
            <a:rPr lang="en-US" sz="1400" b="1" dirty="0" err="1"/>
            <a:t>Som</a:t>
          </a:r>
          <a:r>
            <a:rPr lang="en-US" sz="1400" b="1" dirty="0"/>
            <a:t> </a:t>
          </a:r>
          <a:r>
            <a:rPr lang="en-US" sz="1400" b="1" dirty="0" err="1"/>
            <a:t>ingenjör</a:t>
          </a:r>
          <a:r>
            <a:rPr lang="en-US" sz="1400" b="1" dirty="0"/>
            <a:t> </a:t>
          </a:r>
          <a:r>
            <a:rPr lang="en-US" sz="1400" dirty="0" err="1"/>
            <a:t>kan</a:t>
          </a:r>
          <a:r>
            <a:rPr lang="en-US" sz="1400" dirty="0"/>
            <a:t> man </a:t>
          </a:r>
          <a:r>
            <a:rPr lang="en-US" sz="1400" dirty="0" err="1"/>
            <a:t>jobba</a:t>
          </a:r>
          <a:r>
            <a:rPr lang="en-US" sz="1400" dirty="0"/>
            <a:t> </a:t>
          </a:r>
          <a:r>
            <a:rPr lang="en-US" sz="1400" dirty="0" err="1"/>
            <a:t>t.ex</a:t>
          </a:r>
          <a:r>
            <a:rPr lang="en-US" sz="1400" dirty="0"/>
            <a:t>. </a:t>
          </a:r>
          <a:r>
            <a:rPr lang="en-US" sz="1400" dirty="0" err="1"/>
            <a:t>utomlands</a:t>
          </a:r>
          <a:r>
            <a:rPr lang="en-US" sz="1400" dirty="0"/>
            <a:t>.</a:t>
          </a:r>
        </a:p>
      </dgm:t>
    </dgm:pt>
    <dgm:pt modelId="{89EFDD86-FA9A-444C-B2AF-B7E6B85933CC}" type="parTrans" cxnId="{7A9B10F3-824C-4438-9272-63B2543C210B}">
      <dgm:prSet/>
      <dgm:spPr/>
      <dgm:t>
        <a:bodyPr/>
        <a:lstStyle/>
        <a:p>
          <a:endParaRPr lang="en-US"/>
        </a:p>
      </dgm:t>
    </dgm:pt>
    <dgm:pt modelId="{9071ACC4-8DAB-4F8D-8857-D39F552AA5AA}" type="sibTrans" cxnId="{7A9B10F3-824C-4438-9272-63B2543C210B}">
      <dgm:prSet/>
      <dgm:spPr/>
      <dgm:t>
        <a:bodyPr/>
        <a:lstStyle/>
        <a:p>
          <a:endParaRPr lang="en-US"/>
        </a:p>
      </dgm:t>
    </dgm:pt>
    <dgm:pt modelId="{E9BA0E19-070F-44A0-BDF1-B530AF1D5088}">
      <dgm:prSet/>
      <dgm:spPr/>
      <dgm:t>
        <a:bodyPr/>
        <a:lstStyle/>
        <a:p>
          <a:pPr>
            <a:defRPr b="1"/>
          </a:pPr>
          <a:r>
            <a:rPr lang="en-US" b="1"/>
            <a:t>Sanonnat (verbi + substantiivi), sää- ja terveydentilailmaukset ja luettelot</a:t>
          </a:r>
          <a:endParaRPr lang="en-US"/>
        </a:p>
      </dgm:t>
    </dgm:pt>
    <dgm:pt modelId="{8EE838A2-E6B2-4C6F-B61A-07D4C0B3D9B1}" type="parTrans" cxnId="{A42F3AC0-3F6F-44FD-BB85-13A93B098336}">
      <dgm:prSet/>
      <dgm:spPr/>
      <dgm:t>
        <a:bodyPr/>
        <a:lstStyle/>
        <a:p>
          <a:endParaRPr lang="en-US"/>
        </a:p>
      </dgm:t>
    </dgm:pt>
    <dgm:pt modelId="{5B210C6F-BAC7-49D9-9393-6DA4178CE7F8}" type="sibTrans" cxnId="{A42F3AC0-3F6F-44FD-BB85-13A93B098336}">
      <dgm:prSet/>
      <dgm:spPr/>
      <dgm:t>
        <a:bodyPr/>
        <a:lstStyle/>
        <a:p>
          <a:endParaRPr lang="en-US"/>
        </a:p>
      </dgm:t>
    </dgm:pt>
    <dgm:pt modelId="{98DB993C-4CFA-4CBD-BE94-D915BA093B1D}">
      <dgm:prSet custT="1"/>
      <dgm:spPr/>
      <dgm:t>
        <a:bodyPr/>
        <a:lstStyle/>
        <a:p>
          <a:r>
            <a:rPr lang="en-US" sz="1400" dirty="0"/>
            <a:t>Erik </a:t>
          </a:r>
          <a:r>
            <a:rPr lang="en-US" sz="1400" dirty="0" err="1"/>
            <a:t>och</a:t>
          </a:r>
          <a:r>
            <a:rPr lang="en-US" sz="1400" dirty="0"/>
            <a:t> Hanna </a:t>
          </a:r>
          <a:r>
            <a:rPr lang="en-US" sz="1400" b="1" dirty="0" err="1"/>
            <a:t>äter</a:t>
          </a:r>
          <a:r>
            <a:rPr lang="en-US" sz="1400" b="1" dirty="0"/>
            <a:t> </a:t>
          </a:r>
          <a:r>
            <a:rPr lang="en-US" sz="1400" b="1" dirty="0" err="1"/>
            <a:t>frukost</a:t>
          </a:r>
          <a:r>
            <a:rPr lang="en-US" sz="1400" b="1" dirty="0"/>
            <a:t> </a:t>
          </a:r>
          <a:r>
            <a:rPr lang="en-US" sz="1400" dirty="0" err="1"/>
            <a:t>tillsammans</a:t>
          </a:r>
          <a:r>
            <a:rPr lang="en-US" sz="1400" dirty="0"/>
            <a:t>. (</a:t>
          </a:r>
          <a:r>
            <a:rPr lang="en-US" sz="1400" dirty="0" err="1"/>
            <a:t>sanonta</a:t>
          </a:r>
          <a:r>
            <a:rPr lang="en-US" sz="1400" dirty="0"/>
            <a:t>)</a:t>
          </a:r>
        </a:p>
      </dgm:t>
    </dgm:pt>
    <dgm:pt modelId="{77E780EF-1330-4E61-940E-5B926D56D592}" type="parTrans" cxnId="{2C3CC8CF-D460-4671-BDB1-9245FFFCDD9E}">
      <dgm:prSet/>
      <dgm:spPr/>
      <dgm:t>
        <a:bodyPr/>
        <a:lstStyle/>
        <a:p>
          <a:endParaRPr lang="en-US"/>
        </a:p>
      </dgm:t>
    </dgm:pt>
    <dgm:pt modelId="{6267E2B8-B78F-4CD5-A073-89C253F9CA68}" type="sibTrans" cxnId="{2C3CC8CF-D460-4671-BDB1-9245FFFCDD9E}">
      <dgm:prSet/>
      <dgm:spPr/>
      <dgm:t>
        <a:bodyPr/>
        <a:lstStyle/>
        <a:p>
          <a:endParaRPr lang="en-US"/>
        </a:p>
      </dgm:t>
    </dgm:pt>
    <dgm:pt modelId="{6270A4DC-5B61-4D4C-8129-86E1E299E0F7}">
      <dgm:prSet custT="1"/>
      <dgm:spPr/>
      <dgm:t>
        <a:bodyPr/>
        <a:lstStyle/>
        <a:p>
          <a:r>
            <a:rPr lang="en-US" sz="1400" dirty="0"/>
            <a:t>Om det </a:t>
          </a:r>
          <a:r>
            <a:rPr lang="en-US" sz="1400" dirty="0" err="1"/>
            <a:t>är</a:t>
          </a:r>
          <a:r>
            <a:rPr lang="en-US" sz="1400" dirty="0"/>
            <a:t> </a:t>
          </a:r>
          <a:r>
            <a:rPr lang="en-US" sz="1400" b="1" dirty="0" err="1"/>
            <a:t>dåligt</a:t>
          </a:r>
          <a:r>
            <a:rPr lang="en-US" sz="1400" b="1" dirty="0"/>
            <a:t> </a:t>
          </a:r>
          <a:r>
            <a:rPr lang="en-US" sz="1400" b="1" dirty="0" err="1"/>
            <a:t>väder</a:t>
          </a:r>
          <a:r>
            <a:rPr lang="en-US" sz="1400" dirty="0"/>
            <a:t>, </a:t>
          </a:r>
          <a:r>
            <a:rPr lang="en-US" sz="1400" b="1" dirty="0" err="1"/>
            <a:t>åker</a:t>
          </a:r>
          <a:r>
            <a:rPr lang="en-US" sz="1400" dirty="0"/>
            <a:t> vi </a:t>
          </a:r>
          <a:r>
            <a:rPr lang="en-US" sz="1400" b="1" dirty="0"/>
            <a:t>buss</a:t>
          </a:r>
          <a:r>
            <a:rPr lang="en-US" sz="1400" dirty="0"/>
            <a:t>. </a:t>
          </a:r>
        </a:p>
        <a:p>
          <a:r>
            <a:rPr lang="en-US" sz="1400" dirty="0"/>
            <a:t>(</a:t>
          </a:r>
          <a:r>
            <a:rPr lang="en-US" sz="1400" dirty="0" err="1"/>
            <a:t>sää</a:t>
          </a:r>
          <a:r>
            <a:rPr lang="en-US" sz="1400" dirty="0"/>
            <a:t> + </a:t>
          </a:r>
          <a:r>
            <a:rPr lang="en-US" sz="1400" dirty="0" err="1"/>
            <a:t>sanonta</a:t>
          </a:r>
          <a:r>
            <a:rPr lang="en-US" sz="1400" dirty="0"/>
            <a:t>)</a:t>
          </a:r>
        </a:p>
      </dgm:t>
    </dgm:pt>
    <dgm:pt modelId="{05E6A2BA-D115-4B1A-93D6-A6125645BA0D}" type="parTrans" cxnId="{D24AFF03-7483-4506-87F9-C12CD35320BC}">
      <dgm:prSet/>
      <dgm:spPr/>
      <dgm:t>
        <a:bodyPr/>
        <a:lstStyle/>
        <a:p>
          <a:endParaRPr lang="en-US"/>
        </a:p>
      </dgm:t>
    </dgm:pt>
    <dgm:pt modelId="{9736FAFF-9CBC-4DAD-92A6-46267B8EE6C6}" type="sibTrans" cxnId="{D24AFF03-7483-4506-87F9-C12CD35320BC}">
      <dgm:prSet/>
      <dgm:spPr/>
      <dgm:t>
        <a:bodyPr/>
        <a:lstStyle/>
        <a:p>
          <a:endParaRPr lang="en-US"/>
        </a:p>
      </dgm:t>
    </dgm:pt>
    <dgm:pt modelId="{F4CF80B3-FDD0-410E-B18E-01B4F374338E}">
      <dgm:prSet custT="1"/>
      <dgm:spPr/>
      <dgm:t>
        <a:bodyPr/>
        <a:lstStyle/>
        <a:p>
          <a:r>
            <a:rPr lang="en-US" sz="1400" dirty="0"/>
            <a:t>Hon har </a:t>
          </a:r>
          <a:r>
            <a:rPr lang="en-US" sz="1400" b="1" dirty="0" err="1"/>
            <a:t>hosta</a:t>
          </a:r>
          <a:r>
            <a:rPr lang="en-US" sz="1400" b="1" dirty="0"/>
            <a:t>,</a:t>
          </a:r>
          <a:r>
            <a:rPr lang="en-US" sz="1400" dirty="0"/>
            <a:t> </a:t>
          </a:r>
          <a:r>
            <a:rPr lang="en-US" sz="1400" b="1" dirty="0" err="1"/>
            <a:t>snuva</a:t>
          </a:r>
          <a:r>
            <a:rPr lang="en-US" sz="1400" b="1" dirty="0"/>
            <a:t> </a:t>
          </a:r>
          <a:r>
            <a:rPr lang="en-US" sz="1400" b="1" dirty="0" err="1"/>
            <a:t>och</a:t>
          </a:r>
          <a:r>
            <a:rPr lang="en-US" sz="1400" b="1" dirty="0"/>
            <a:t> </a:t>
          </a:r>
          <a:r>
            <a:rPr lang="en-US" sz="1400" b="1" dirty="0" err="1"/>
            <a:t>feber</a:t>
          </a:r>
          <a:r>
            <a:rPr lang="en-US" sz="1400" dirty="0"/>
            <a:t>. (</a:t>
          </a:r>
          <a:r>
            <a:rPr lang="en-US" sz="1400" dirty="0" err="1"/>
            <a:t>luettelo</a:t>
          </a:r>
          <a:r>
            <a:rPr lang="en-US" sz="1400" dirty="0"/>
            <a:t>/</a:t>
          </a:r>
          <a:r>
            <a:rPr lang="en-US" sz="1400" dirty="0" err="1"/>
            <a:t>terveys</a:t>
          </a:r>
          <a:r>
            <a:rPr lang="en-US" sz="1400" dirty="0"/>
            <a:t>)</a:t>
          </a:r>
        </a:p>
      </dgm:t>
    </dgm:pt>
    <dgm:pt modelId="{1DD26EC6-77DD-4954-8B7E-71D65639BB19}" type="parTrans" cxnId="{0CFC432F-AC3A-4CC8-AD2B-DEC45E0641ED}">
      <dgm:prSet/>
      <dgm:spPr/>
      <dgm:t>
        <a:bodyPr/>
        <a:lstStyle/>
        <a:p>
          <a:endParaRPr lang="en-US"/>
        </a:p>
      </dgm:t>
    </dgm:pt>
    <dgm:pt modelId="{F2B1F1F6-8881-4B31-8AAF-B0A492EFFEB0}" type="sibTrans" cxnId="{0CFC432F-AC3A-4CC8-AD2B-DEC45E0641ED}">
      <dgm:prSet/>
      <dgm:spPr/>
      <dgm:t>
        <a:bodyPr/>
        <a:lstStyle/>
        <a:p>
          <a:endParaRPr lang="en-US"/>
        </a:p>
      </dgm:t>
    </dgm:pt>
    <dgm:pt modelId="{2B09CF6A-4E07-403D-9B0D-2FE2CACFA14B}" type="pres">
      <dgm:prSet presAssocID="{CA56AF5A-2905-4CD1-972F-A1FE563DFDA3}" presName="root" presStyleCnt="0">
        <dgm:presLayoutVars>
          <dgm:dir/>
          <dgm:resizeHandles val="exact"/>
        </dgm:presLayoutVars>
      </dgm:prSet>
      <dgm:spPr/>
    </dgm:pt>
    <dgm:pt modelId="{BFDFA165-12D8-4970-8FE7-8574EC12DD8B}" type="pres">
      <dgm:prSet presAssocID="{AEF401F2-38BB-496A-BBCB-679E8B8299A9}" presName="compNode" presStyleCnt="0"/>
      <dgm:spPr/>
    </dgm:pt>
    <dgm:pt modelId="{3762F0F0-9783-4A07-8890-DDB9B3580546}" type="pres">
      <dgm:prSet presAssocID="{AEF401F2-38BB-496A-BBCB-679E8B8299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 RTL"/>
        </a:ext>
      </dgm:extLst>
    </dgm:pt>
    <dgm:pt modelId="{439E6A9C-2DEC-4312-80C2-B57A1ECE9BC7}" type="pres">
      <dgm:prSet presAssocID="{AEF401F2-38BB-496A-BBCB-679E8B8299A9}" presName="iconSpace" presStyleCnt="0"/>
      <dgm:spPr/>
    </dgm:pt>
    <dgm:pt modelId="{C2D93E69-B044-47CA-8D80-1411065FD803}" type="pres">
      <dgm:prSet presAssocID="{AEF401F2-38BB-496A-BBCB-679E8B8299A9}" presName="parTx" presStyleLbl="revTx" presStyleIdx="0" presStyleCnt="6">
        <dgm:presLayoutVars>
          <dgm:chMax val="0"/>
          <dgm:chPref val="0"/>
        </dgm:presLayoutVars>
      </dgm:prSet>
      <dgm:spPr/>
    </dgm:pt>
    <dgm:pt modelId="{46A97DB8-966E-4714-96E0-FF6CF0455B6A}" type="pres">
      <dgm:prSet presAssocID="{AEF401F2-38BB-496A-BBCB-679E8B8299A9}" presName="txSpace" presStyleCnt="0"/>
      <dgm:spPr/>
    </dgm:pt>
    <dgm:pt modelId="{B0179C4C-037B-4D67-A2C4-4E6140FC1109}" type="pres">
      <dgm:prSet presAssocID="{AEF401F2-38BB-496A-BBCB-679E8B8299A9}" presName="desTx" presStyleLbl="revTx" presStyleIdx="1" presStyleCnt="6">
        <dgm:presLayoutVars/>
      </dgm:prSet>
      <dgm:spPr/>
    </dgm:pt>
    <dgm:pt modelId="{163D37C5-BCEC-4CAA-8D14-D43F807B844B}" type="pres">
      <dgm:prSet presAssocID="{C6B7398A-E344-4B81-B6DE-0C5813B6B2AE}" presName="sibTrans" presStyleCnt="0"/>
      <dgm:spPr/>
    </dgm:pt>
    <dgm:pt modelId="{9118D72C-0325-485F-99C9-E071C9A9446D}" type="pres">
      <dgm:prSet presAssocID="{0AA0D50D-2DDA-44C8-9106-18DDDF5FFB4A}" presName="compNode" presStyleCnt="0"/>
      <dgm:spPr/>
    </dgm:pt>
    <dgm:pt modelId="{AF54D034-A139-43AE-BCE2-70B182018DF0}" type="pres">
      <dgm:prSet presAssocID="{0AA0D50D-2DDA-44C8-9106-18DDDF5FFB4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3ED126D2-1AED-4CA1-BAF7-D2249FAC19D7}" type="pres">
      <dgm:prSet presAssocID="{0AA0D50D-2DDA-44C8-9106-18DDDF5FFB4A}" presName="iconSpace" presStyleCnt="0"/>
      <dgm:spPr/>
    </dgm:pt>
    <dgm:pt modelId="{9FF65F95-6E49-4059-9DB1-39DC1028B87C}" type="pres">
      <dgm:prSet presAssocID="{0AA0D50D-2DDA-44C8-9106-18DDDF5FFB4A}" presName="parTx" presStyleLbl="revTx" presStyleIdx="2" presStyleCnt="6">
        <dgm:presLayoutVars>
          <dgm:chMax val="0"/>
          <dgm:chPref val="0"/>
        </dgm:presLayoutVars>
      </dgm:prSet>
      <dgm:spPr/>
    </dgm:pt>
    <dgm:pt modelId="{23F61540-F05A-4553-9D0B-E4F9BDA698EA}" type="pres">
      <dgm:prSet presAssocID="{0AA0D50D-2DDA-44C8-9106-18DDDF5FFB4A}" presName="txSpace" presStyleCnt="0"/>
      <dgm:spPr/>
    </dgm:pt>
    <dgm:pt modelId="{CD18B3FD-CAFA-4CE7-B936-22036761F4EE}" type="pres">
      <dgm:prSet presAssocID="{0AA0D50D-2DDA-44C8-9106-18DDDF5FFB4A}" presName="desTx" presStyleLbl="revTx" presStyleIdx="3" presStyleCnt="6">
        <dgm:presLayoutVars/>
      </dgm:prSet>
      <dgm:spPr/>
    </dgm:pt>
    <dgm:pt modelId="{FC0D962E-EC91-48C8-B40D-93E9F2B6DE45}" type="pres">
      <dgm:prSet presAssocID="{66DCE391-A979-44D7-A383-718737649A95}" presName="sibTrans" presStyleCnt="0"/>
      <dgm:spPr/>
    </dgm:pt>
    <dgm:pt modelId="{6494B07C-82D7-4F6A-BFF1-269823D423F1}" type="pres">
      <dgm:prSet presAssocID="{E9BA0E19-070F-44A0-BDF1-B530AF1D5088}" presName="compNode" presStyleCnt="0"/>
      <dgm:spPr/>
    </dgm:pt>
    <dgm:pt modelId="{CBF3F72A-8871-4967-ACFD-771AFAEAA57C}" type="pres">
      <dgm:prSet presAssocID="{E9BA0E19-070F-44A0-BDF1-B530AF1D508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now"/>
        </a:ext>
      </dgm:extLst>
    </dgm:pt>
    <dgm:pt modelId="{65BDDE1D-B8B6-4B1F-BD53-94A391C91437}" type="pres">
      <dgm:prSet presAssocID="{E9BA0E19-070F-44A0-BDF1-B530AF1D5088}" presName="iconSpace" presStyleCnt="0"/>
      <dgm:spPr/>
    </dgm:pt>
    <dgm:pt modelId="{14203A14-C906-4D9E-86B6-6B1DB9A3FABA}" type="pres">
      <dgm:prSet presAssocID="{E9BA0E19-070F-44A0-BDF1-B530AF1D5088}" presName="parTx" presStyleLbl="revTx" presStyleIdx="4" presStyleCnt="6">
        <dgm:presLayoutVars>
          <dgm:chMax val="0"/>
          <dgm:chPref val="0"/>
        </dgm:presLayoutVars>
      </dgm:prSet>
      <dgm:spPr/>
    </dgm:pt>
    <dgm:pt modelId="{554E57CD-D706-4343-8732-54F42BC30D48}" type="pres">
      <dgm:prSet presAssocID="{E9BA0E19-070F-44A0-BDF1-B530AF1D5088}" presName="txSpace" presStyleCnt="0"/>
      <dgm:spPr/>
    </dgm:pt>
    <dgm:pt modelId="{3DD461C3-B429-45F7-8B58-F06AC1518347}" type="pres">
      <dgm:prSet presAssocID="{E9BA0E19-070F-44A0-BDF1-B530AF1D5088}" presName="desTx" presStyleLbl="revTx" presStyleIdx="5" presStyleCnt="6">
        <dgm:presLayoutVars/>
      </dgm:prSet>
      <dgm:spPr/>
    </dgm:pt>
  </dgm:ptLst>
  <dgm:cxnLst>
    <dgm:cxn modelId="{FADCAF03-E9BB-4B36-9A63-B930DF07AAE2}" srcId="{CA56AF5A-2905-4CD1-972F-A1FE563DFDA3}" destId="{0AA0D50D-2DDA-44C8-9106-18DDDF5FFB4A}" srcOrd="1" destOrd="0" parTransId="{96616FE3-3688-4094-A90D-40EA4ED9F544}" sibTransId="{66DCE391-A979-44D7-A383-718737649A95}"/>
    <dgm:cxn modelId="{D24AFF03-7483-4506-87F9-C12CD35320BC}" srcId="{E9BA0E19-070F-44A0-BDF1-B530AF1D5088}" destId="{6270A4DC-5B61-4D4C-8129-86E1E299E0F7}" srcOrd="1" destOrd="0" parTransId="{05E6A2BA-D115-4B1A-93D6-A6125645BA0D}" sibTransId="{9736FAFF-9CBC-4DAD-92A6-46267B8EE6C6}"/>
    <dgm:cxn modelId="{58D20A29-6C2F-4046-90FD-711F81DF99CA}" type="presOf" srcId="{F4CF80B3-FDD0-410E-B18E-01B4F374338E}" destId="{3DD461C3-B429-45F7-8B58-F06AC1518347}" srcOrd="0" destOrd="2" presId="urn:microsoft.com/office/officeart/2018/5/layout/CenteredIconLabelDescriptionList"/>
    <dgm:cxn modelId="{0CFC432F-AC3A-4CC8-AD2B-DEC45E0641ED}" srcId="{E9BA0E19-070F-44A0-BDF1-B530AF1D5088}" destId="{F4CF80B3-FDD0-410E-B18E-01B4F374338E}" srcOrd="2" destOrd="0" parTransId="{1DD26EC6-77DD-4954-8B7E-71D65639BB19}" sibTransId="{F2B1F1F6-8881-4B31-8AAF-B0A492EFFEB0}"/>
    <dgm:cxn modelId="{04A33C33-54B1-40F1-8C6B-6F984C52A1BA}" type="presOf" srcId="{FCCCD612-D141-407E-B982-ABD15186C960}" destId="{B0179C4C-037B-4D67-A2C4-4E6140FC1109}" srcOrd="0" destOrd="0" presId="urn:microsoft.com/office/officeart/2018/5/layout/CenteredIconLabelDescriptionList"/>
    <dgm:cxn modelId="{670A3835-D3CD-4CF6-B0A9-80BE2A63280E}" type="presOf" srcId="{D2B3A1D1-8A52-4CA0-8D5C-F0445CB8CA82}" destId="{CD18B3FD-CAFA-4CE7-B936-22036761F4EE}" srcOrd="0" destOrd="0" presId="urn:microsoft.com/office/officeart/2018/5/layout/CenteredIconLabelDescriptionList"/>
    <dgm:cxn modelId="{6C08ED62-80B2-4CE2-BE8F-7713BCA6A467}" type="presOf" srcId="{6270A4DC-5B61-4D4C-8129-86E1E299E0F7}" destId="{3DD461C3-B429-45F7-8B58-F06AC1518347}" srcOrd="0" destOrd="1" presId="urn:microsoft.com/office/officeart/2018/5/layout/CenteredIconLabelDescriptionList"/>
    <dgm:cxn modelId="{6DA19F63-28D8-40C8-9048-E4C4429C9823}" type="presOf" srcId="{98DB993C-4CFA-4CBD-BE94-D915BA093B1D}" destId="{3DD461C3-B429-45F7-8B58-F06AC1518347}" srcOrd="0" destOrd="0" presId="urn:microsoft.com/office/officeart/2018/5/layout/CenteredIconLabelDescriptionList"/>
    <dgm:cxn modelId="{FA3E306A-070F-453E-B32D-350AB3F03392}" type="presOf" srcId="{CA56AF5A-2905-4CD1-972F-A1FE563DFDA3}" destId="{2B09CF6A-4E07-403D-9B0D-2FE2CACFA14B}" srcOrd="0" destOrd="0" presId="urn:microsoft.com/office/officeart/2018/5/layout/CenteredIconLabelDescriptionList"/>
    <dgm:cxn modelId="{3049156E-1108-4BFE-9920-E2140BC285E5}" srcId="{CA56AF5A-2905-4CD1-972F-A1FE563DFDA3}" destId="{AEF401F2-38BB-496A-BBCB-679E8B8299A9}" srcOrd="0" destOrd="0" parTransId="{BD03C5C7-B84B-4EC0-B11C-D69C5D866951}" sibTransId="{C6B7398A-E344-4B81-B6DE-0C5813B6B2AE}"/>
    <dgm:cxn modelId="{715B3350-01B6-4412-86F7-2F2DB3DFA2DC}" type="presOf" srcId="{AEF401F2-38BB-496A-BBCB-679E8B8299A9}" destId="{C2D93E69-B044-47CA-8D80-1411065FD803}" srcOrd="0" destOrd="0" presId="urn:microsoft.com/office/officeart/2018/5/layout/CenteredIconLabelDescriptionList"/>
    <dgm:cxn modelId="{F7A5097F-6080-4CB3-A7AB-1DA7B23F6DE9}" srcId="{AEF401F2-38BB-496A-BBCB-679E8B8299A9}" destId="{FCCCD612-D141-407E-B982-ABD15186C960}" srcOrd="0" destOrd="0" parTransId="{DC781AE4-70CB-4FC7-A1BD-44AAC1FB6803}" sibTransId="{550F84F0-0969-4484-B94A-1B46C5DDF549}"/>
    <dgm:cxn modelId="{BB3BAD89-43A0-4DA6-BB8C-A374F26A96F1}" type="presOf" srcId="{E9BA0E19-070F-44A0-BDF1-B530AF1D5088}" destId="{14203A14-C906-4D9E-86B6-6B1DB9A3FABA}" srcOrd="0" destOrd="0" presId="urn:microsoft.com/office/officeart/2018/5/layout/CenteredIconLabelDescriptionList"/>
    <dgm:cxn modelId="{B84E9AA3-6ED2-457C-8473-6AAFE61D89AC}" type="presOf" srcId="{0AA0D50D-2DDA-44C8-9106-18DDDF5FFB4A}" destId="{9FF65F95-6E49-4059-9DB1-39DC1028B87C}" srcOrd="0" destOrd="0" presId="urn:microsoft.com/office/officeart/2018/5/layout/CenteredIconLabelDescriptionList"/>
    <dgm:cxn modelId="{A42F3AC0-3F6F-44FD-BB85-13A93B098336}" srcId="{CA56AF5A-2905-4CD1-972F-A1FE563DFDA3}" destId="{E9BA0E19-070F-44A0-BDF1-B530AF1D5088}" srcOrd="2" destOrd="0" parTransId="{8EE838A2-E6B2-4C6F-B61A-07D4C0B3D9B1}" sibTransId="{5B210C6F-BAC7-49D9-9393-6DA4178CE7F8}"/>
    <dgm:cxn modelId="{2C3CC8CF-D460-4671-BDB1-9245FFFCDD9E}" srcId="{E9BA0E19-070F-44A0-BDF1-B530AF1D5088}" destId="{98DB993C-4CFA-4CBD-BE94-D915BA093B1D}" srcOrd="0" destOrd="0" parTransId="{77E780EF-1330-4E61-940E-5B926D56D592}" sibTransId="{6267E2B8-B78F-4CD5-A073-89C253F9CA68}"/>
    <dgm:cxn modelId="{7A9B10F3-824C-4438-9272-63B2543C210B}" srcId="{0AA0D50D-2DDA-44C8-9106-18DDDF5FFB4A}" destId="{D2B3A1D1-8A52-4CA0-8D5C-F0445CB8CA82}" srcOrd="0" destOrd="0" parTransId="{89EFDD86-FA9A-444C-B2AF-B7E6B85933CC}" sibTransId="{9071ACC4-8DAB-4F8D-8857-D39F552AA5AA}"/>
    <dgm:cxn modelId="{BE621B2E-D0F8-47DA-8731-F9A639FFD60C}" type="presParOf" srcId="{2B09CF6A-4E07-403D-9B0D-2FE2CACFA14B}" destId="{BFDFA165-12D8-4970-8FE7-8574EC12DD8B}" srcOrd="0" destOrd="0" presId="urn:microsoft.com/office/officeart/2018/5/layout/CenteredIconLabelDescriptionList"/>
    <dgm:cxn modelId="{2D41A87F-4F13-4265-B0A7-FC4DD3300B25}" type="presParOf" srcId="{BFDFA165-12D8-4970-8FE7-8574EC12DD8B}" destId="{3762F0F0-9783-4A07-8890-DDB9B3580546}" srcOrd="0" destOrd="0" presId="urn:microsoft.com/office/officeart/2018/5/layout/CenteredIconLabelDescriptionList"/>
    <dgm:cxn modelId="{F305E99D-FD70-4350-A981-C4395AC9FC0D}" type="presParOf" srcId="{BFDFA165-12D8-4970-8FE7-8574EC12DD8B}" destId="{439E6A9C-2DEC-4312-80C2-B57A1ECE9BC7}" srcOrd="1" destOrd="0" presId="urn:microsoft.com/office/officeart/2018/5/layout/CenteredIconLabelDescriptionList"/>
    <dgm:cxn modelId="{35FAA107-CB54-4302-89F7-76156A9FF062}" type="presParOf" srcId="{BFDFA165-12D8-4970-8FE7-8574EC12DD8B}" destId="{C2D93E69-B044-47CA-8D80-1411065FD803}" srcOrd="2" destOrd="0" presId="urn:microsoft.com/office/officeart/2018/5/layout/CenteredIconLabelDescriptionList"/>
    <dgm:cxn modelId="{CE1F911A-6E75-4595-B830-2DD0269A1202}" type="presParOf" srcId="{BFDFA165-12D8-4970-8FE7-8574EC12DD8B}" destId="{46A97DB8-966E-4714-96E0-FF6CF0455B6A}" srcOrd="3" destOrd="0" presId="urn:microsoft.com/office/officeart/2018/5/layout/CenteredIconLabelDescriptionList"/>
    <dgm:cxn modelId="{439D67A2-073C-428B-8EE2-7411DDFB007C}" type="presParOf" srcId="{BFDFA165-12D8-4970-8FE7-8574EC12DD8B}" destId="{B0179C4C-037B-4D67-A2C4-4E6140FC1109}" srcOrd="4" destOrd="0" presId="urn:microsoft.com/office/officeart/2018/5/layout/CenteredIconLabelDescriptionList"/>
    <dgm:cxn modelId="{0CA8FF69-F945-4C9B-8F00-7645AADAE9E7}" type="presParOf" srcId="{2B09CF6A-4E07-403D-9B0D-2FE2CACFA14B}" destId="{163D37C5-BCEC-4CAA-8D14-D43F807B844B}" srcOrd="1" destOrd="0" presId="urn:microsoft.com/office/officeart/2018/5/layout/CenteredIconLabelDescriptionList"/>
    <dgm:cxn modelId="{ACCA2A4A-7418-40CA-BEF1-5D1C387720E8}" type="presParOf" srcId="{2B09CF6A-4E07-403D-9B0D-2FE2CACFA14B}" destId="{9118D72C-0325-485F-99C9-E071C9A9446D}" srcOrd="2" destOrd="0" presId="urn:microsoft.com/office/officeart/2018/5/layout/CenteredIconLabelDescriptionList"/>
    <dgm:cxn modelId="{288A1467-9C78-4AD0-AB65-86AAB219B24C}" type="presParOf" srcId="{9118D72C-0325-485F-99C9-E071C9A9446D}" destId="{AF54D034-A139-43AE-BCE2-70B182018DF0}" srcOrd="0" destOrd="0" presId="urn:microsoft.com/office/officeart/2018/5/layout/CenteredIconLabelDescriptionList"/>
    <dgm:cxn modelId="{EA2D974B-8C09-4A7E-94EC-26795C812C17}" type="presParOf" srcId="{9118D72C-0325-485F-99C9-E071C9A9446D}" destId="{3ED126D2-1AED-4CA1-BAF7-D2249FAC19D7}" srcOrd="1" destOrd="0" presId="urn:microsoft.com/office/officeart/2018/5/layout/CenteredIconLabelDescriptionList"/>
    <dgm:cxn modelId="{19FF2261-A73A-4D2A-A8F7-A58FC84E2EBD}" type="presParOf" srcId="{9118D72C-0325-485F-99C9-E071C9A9446D}" destId="{9FF65F95-6E49-4059-9DB1-39DC1028B87C}" srcOrd="2" destOrd="0" presId="urn:microsoft.com/office/officeart/2018/5/layout/CenteredIconLabelDescriptionList"/>
    <dgm:cxn modelId="{0CC6D19F-9476-41B2-8FD5-1ABDFF3904AE}" type="presParOf" srcId="{9118D72C-0325-485F-99C9-E071C9A9446D}" destId="{23F61540-F05A-4553-9D0B-E4F9BDA698EA}" srcOrd="3" destOrd="0" presId="urn:microsoft.com/office/officeart/2018/5/layout/CenteredIconLabelDescriptionList"/>
    <dgm:cxn modelId="{FAB3B2F4-0D71-4F28-9B36-BA8077987731}" type="presParOf" srcId="{9118D72C-0325-485F-99C9-E071C9A9446D}" destId="{CD18B3FD-CAFA-4CE7-B936-22036761F4EE}" srcOrd="4" destOrd="0" presId="urn:microsoft.com/office/officeart/2018/5/layout/CenteredIconLabelDescriptionList"/>
    <dgm:cxn modelId="{06EC64CE-FAD7-4985-8236-19C849DBE725}" type="presParOf" srcId="{2B09CF6A-4E07-403D-9B0D-2FE2CACFA14B}" destId="{FC0D962E-EC91-48C8-B40D-93E9F2B6DE45}" srcOrd="3" destOrd="0" presId="urn:microsoft.com/office/officeart/2018/5/layout/CenteredIconLabelDescriptionList"/>
    <dgm:cxn modelId="{18DA804C-96E2-4EBB-ABCA-2718C5E7BB81}" type="presParOf" srcId="{2B09CF6A-4E07-403D-9B0D-2FE2CACFA14B}" destId="{6494B07C-82D7-4F6A-BFF1-269823D423F1}" srcOrd="4" destOrd="0" presId="urn:microsoft.com/office/officeart/2018/5/layout/CenteredIconLabelDescriptionList"/>
    <dgm:cxn modelId="{0F2E4EC3-B138-4633-8C5A-38BF484F6882}" type="presParOf" srcId="{6494B07C-82D7-4F6A-BFF1-269823D423F1}" destId="{CBF3F72A-8871-4967-ACFD-771AFAEAA57C}" srcOrd="0" destOrd="0" presId="urn:microsoft.com/office/officeart/2018/5/layout/CenteredIconLabelDescriptionList"/>
    <dgm:cxn modelId="{40D02A70-65F8-4D25-8B3F-A6C8CC83BCE7}" type="presParOf" srcId="{6494B07C-82D7-4F6A-BFF1-269823D423F1}" destId="{65BDDE1D-B8B6-4B1F-BD53-94A391C91437}" srcOrd="1" destOrd="0" presId="urn:microsoft.com/office/officeart/2018/5/layout/CenteredIconLabelDescriptionList"/>
    <dgm:cxn modelId="{67A5C924-7F3B-44A0-A0E2-430CAED37048}" type="presParOf" srcId="{6494B07C-82D7-4F6A-BFF1-269823D423F1}" destId="{14203A14-C906-4D9E-86B6-6B1DB9A3FABA}" srcOrd="2" destOrd="0" presId="urn:microsoft.com/office/officeart/2018/5/layout/CenteredIconLabelDescriptionList"/>
    <dgm:cxn modelId="{DCAB4394-D811-4861-83C7-24C4C0CD6B2E}" type="presParOf" srcId="{6494B07C-82D7-4F6A-BFF1-269823D423F1}" destId="{554E57CD-D706-4343-8732-54F42BC30D48}" srcOrd="3" destOrd="0" presId="urn:microsoft.com/office/officeart/2018/5/layout/CenteredIconLabelDescriptionList"/>
    <dgm:cxn modelId="{ABCBC0FB-E0FD-4784-A841-13883807EE10}" type="presParOf" srcId="{6494B07C-82D7-4F6A-BFF1-269823D423F1}" destId="{3DD461C3-B429-45F7-8B58-F06AC151834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FC98D9-2A2E-460F-9945-BCD7C8F17D30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E6E3878-E452-42C6-B6AA-7264E8614B64}">
      <dgm:prSet custT="1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sz="1800" b="1" dirty="0" err="1"/>
            <a:t>Tiettyjen</a:t>
          </a:r>
          <a:r>
            <a:rPr lang="en-US" sz="1800" b="1" dirty="0"/>
            <a:t> </a:t>
          </a:r>
          <a:r>
            <a:rPr lang="en-US" sz="1800" b="1" dirty="0" err="1"/>
            <a:t>pronominien</a:t>
          </a:r>
          <a:r>
            <a:rPr lang="en-US" sz="1800" b="1" dirty="0"/>
            <a:t> </a:t>
          </a:r>
          <a:r>
            <a:rPr lang="en-US" sz="1800" b="1" dirty="0" err="1"/>
            <a:t>jälkeen</a:t>
          </a:r>
          <a:endParaRPr lang="en-US" sz="1800" b="1" dirty="0"/>
        </a:p>
      </dgm:t>
    </dgm:pt>
    <dgm:pt modelId="{6C8D4153-7E53-43F0-A123-E9DCA79EDD31}" type="parTrans" cxnId="{8F3486F7-AA28-4E4B-B811-A890F54FE27B}">
      <dgm:prSet/>
      <dgm:spPr/>
      <dgm:t>
        <a:bodyPr/>
        <a:lstStyle/>
        <a:p>
          <a:endParaRPr lang="en-US"/>
        </a:p>
      </dgm:t>
    </dgm:pt>
    <dgm:pt modelId="{874ED38F-6D81-4765-9944-3F76B9D27AF5}" type="sibTrans" cxnId="{8F3486F7-AA28-4E4B-B811-A890F54FE27B}">
      <dgm:prSet/>
      <dgm:spPr/>
      <dgm:t>
        <a:bodyPr/>
        <a:lstStyle/>
        <a:p>
          <a:endParaRPr lang="en-US"/>
        </a:p>
      </dgm:t>
    </dgm:pt>
    <dgm:pt modelId="{5494081E-FDED-4136-95E3-CF55DB47A2C3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 b="1" u="sng" dirty="0" err="1"/>
            <a:t>många</a:t>
          </a:r>
          <a:r>
            <a:rPr lang="en-US" sz="1400" dirty="0"/>
            <a:t> </a:t>
          </a:r>
          <a:r>
            <a:rPr lang="en-US" sz="1400" dirty="0" err="1"/>
            <a:t>år</a:t>
          </a:r>
          <a:endParaRPr lang="en-US" sz="1400" dirty="0"/>
        </a:p>
      </dgm:t>
    </dgm:pt>
    <dgm:pt modelId="{85A1BC25-F4C6-4A6C-8B81-65B734400C6A}" type="parTrans" cxnId="{23AADEA4-AB65-4839-B586-459B86CDB3C0}">
      <dgm:prSet/>
      <dgm:spPr/>
      <dgm:t>
        <a:bodyPr/>
        <a:lstStyle/>
        <a:p>
          <a:endParaRPr lang="en-US"/>
        </a:p>
      </dgm:t>
    </dgm:pt>
    <dgm:pt modelId="{662E7494-CB14-4962-AF81-92BFC0192F36}" type="sibTrans" cxnId="{23AADEA4-AB65-4839-B586-459B86CDB3C0}">
      <dgm:prSet/>
      <dgm:spPr/>
      <dgm:t>
        <a:bodyPr/>
        <a:lstStyle/>
        <a:p>
          <a:endParaRPr lang="en-US"/>
        </a:p>
      </dgm:t>
    </dgm:pt>
    <dgm:pt modelId="{B0D37CEA-C612-4150-B2EE-DF312EF52ADC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 b="1" u="sng" dirty="0" err="1"/>
            <a:t>någon</a:t>
          </a:r>
          <a:r>
            <a:rPr lang="en-US" sz="1400" dirty="0"/>
            <a:t> </a:t>
          </a:r>
          <a:r>
            <a:rPr lang="en-US" sz="1400" dirty="0" err="1"/>
            <a:t>dag</a:t>
          </a:r>
          <a:endParaRPr lang="en-US" sz="1400" dirty="0"/>
        </a:p>
      </dgm:t>
    </dgm:pt>
    <dgm:pt modelId="{82A42C8D-3E92-4035-80DD-0575692270B3}" type="parTrans" cxnId="{44F0B13E-223E-47A0-AB64-C936F15EF75B}">
      <dgm:prSet/>
      <dgm:spPr/>
      <dgm:t>
        <a:bodyPr/>
        <a:lstStyle/>
        <a:p>
          <a:endParaRPr lang="en-US"/>
        </a:p>
      </dgm:t>
    </dgm:pt>
    <dgm:pt modelId="{09FAD3CB-3EAE-47E2-A1CD-80FC2061F169}" type="sibTrans" cxnId="{44F0B13E-223E-47A0-AB64-C936F15EF75B}">
      <dgm:prSet/>
      <dgm:spPr/>
      <dgm:t>
        <a:bodyPr/>
        <a:lstStyle/>
        <a:p>
          <a:endParaRPr lang="en-US"/>
        </a:p>
      </dgm:t>
    </dgm:pt>
    <dgm:pt modelId="{4E82B3A6-A0E4-4519-BA49-3AB2BA209696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 b="1" u="sng" dirty="0" err="1"/>
            <a:t>varje</a:t>
          </a:r>
          <a:r>
            <a:rPr lang="en-US" sz="1400" dirty="0"/>
            <a:t> </a:t>
          </a:r>
          <a:r>
            <a:rPr lang="en-US" sz="1400" dirty="0" err="1"/>
            <a:t>dag</a:t>
          </a:r>
          <a:endParaRPr lang="en-US" sz="1400" dirty="0"/>
        </a:p>
      </dgm:t>
    </dgm:pt>
    <dgm:pt modelId="{4650E038-BABD-46A6-B08F-A4F9D248B657}" type="parTrans" cxnId="{47AA10C0-AFEE-4E99-9FDB-139E23171DFC}">
      <dgm:prSet/>
      <dgm:spPr/>
      <dgm:t>
        <a:bodyPr/>
        <a:lstStyle/>
        <a:p>
          <a:endParaRPr lang="en-US"/>
        </a:p>
      </dgm:t>
    </dgm:pt>
    <dgm:pt modelId="{7FAB5541-0AFB-4645-A457-54C1338F0327}" type="sibTrans" cxnId="{47AA10C0-AFEE-4E99-9FDB-139E23171DFC}">
      <dgm:prSet/>
      <dgm:spPr/>
      <dgm:t>
        <a:bodyPr/>
        <a:lstStyle/>
        <a:p>
          <a:endParaRPr lang="en-US"/>
        </a:p>
      </dgm:t>
    </dgm:pt>
    <dgm:pt modelId="{8A5E8421-81C2-4EAC-80EA-A7B5D6FBA919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 b="1" u="sng" dirty="0" err="1"/>
            <a:t>samma</a:t>
          </a:r>
          <a:r>
            <a:rPr lang="en-US" sz="1400" dirty="0"/>
            <a:t> </a:t>
          </a:r>
          <a:r>
            <a:rPr lang="en-US" sz="1400" dirty="0" err="1"/>
            <a:t>dag</a:t>
          </a:r>
          <a:endParaRPr lang="en-US" sz="1400" dirty="0"/>
        </a:p>
      </dgm:t>
    </dgm:pt>
    <dgm:pt modelId="{37202E44-D60B-4006-B125-7B0801AA29EC}" type="parTrans" cxnId="{26B62390-2215-4CBE-A574-76393FC97786}">
      <dgm:prSet/>
      <dgm:spPr/>
      <dgm:t>
        <a:bodyPr/>
        <a:lstStyle/>
        <a:p>
          <a:endParaRPr lang="en-US"/>
        </a:p>
      </dgm:t>
    </dgm:pt>
    <dgm:pt modelId="{5B014F4C-E3B1-47FA-AAC6-81B16836E630}" type="sibTrans" cxnId="{26B62390-2215-4CBE-A574-76393FC97786}">
      <dgm:prSet/>
      <dgm:spPr/>
      <dgm:t>
        <a:bodyPr/>
        <a:lstStyle/>
        <a:p>
          <a:endParaRPr lang="en-US"/>
        </a:p>
      </dgm:t>
    </dgm:pt>
    <dgm:pt modelId="{7FCDF6E1-8BE5-4AC0-A649-3267A88CDB0A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 b="1" u="sng" dirty="0" err="1"/>
            <a:t>vilket</a:t>
          </a:r>
          <a:r>
            <a:rPr lang="en-US" sz="1400" dirty="0"/>
            <a:t> </a:t>
          </a:r>
          <a:r>
            <a:rPr lang="en-US" sz="1400" dirty="0" err="1"/>
            <a:t>år</a:t>
          </a:r>
          <a:endParaRPr lang="en-US" sz="1400" dirty="0"/>
        </a:p>
      </dgm:t>
    </dgm:pt>
    <dgm:pt modelId="{0B4CFC31-8189-4B48-9A3C-25AD42FACE2C}" type="parTrans" cxnId="{200AC70F-8A73-44B6-BE85-CF5926BC665C}">
      <dgm:prSet/>
      <dgm:spPr/>
      <dgm:t>
        <a:bodyPr/>
        <a:lstStyle/>
        <a:p>
          <a:endParaRPr lang="en-US"/>
        </a:p>
      </dgm:t>
    </dgm:pt>
    <dgm:pt modelId="{4FB877AB-3BF7-4B73-842F-2118733E8DA6}" type="sibTrans" cxnId="{200AC70F-8A73-44B6-BE85-CF5926BC665C}">
      <dgm:prSet/>
      <dgm:spPr/>
      <dgm:t>
        <a:bodyPr/>
        <a:lstStyle/>
        <a:p>
          <a:endParaRPr lang="en-US"/>
        </a:p>
      </dgm:t>
    </dgm:pt>
    <dgm:pt modelId="{BDEB9685-3E75-49CA-A983-7EA361AEF88D}">
      <dgm:prSet custT="1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sz="1800" b="1" dirty="0" err="1"/>
            <a:t>Sanan</a:t>
          </a:r>
          <a:r>
            <a:rPr lang="en-US" sz="1800" b="1" dirty="0"/>
            <a:t> </a:t>
          </a:r>
          <a:r>
            <a:rPr lang="en-US" sz="1800" b="1" dirty="0" err="1"/>
            <a:t>nästa</a:t>
          </a:r>
          <a:r>
            <a:rPr lang="en-US" sz="1800" b="1" dirty="0"/>
            <a:t> </a:t>
          </a:r>
          <a:r>
            <a:rPr lang="en-US" sz="1800" b="1" dirty="0" err="1"/>
            <a:t>jäljessä</a:t>
          </a:r>
          <a:endParaRPr lang="en-US" sz="1800" dirty="0"/>
        </a:p>
      </dgm:t>
    </dgm:pt>
    <dgm:pt modelId="{C4BF987B-4D1F-406A-96B7-0702DCDBA0BB}" type="parTrans" cxnId="{03E391E4-B105-48E9-89F8-1203BD9C2C58}">
      <dgm:prSet/>
      <dgm:spPr/>
      <dgm:t>
        <a:bodyPr/>
        <a:lstStyle/>
        <a:p>
          <a:endParaRPr lang="en-US"/>
        </a:p>
      </dgm:t>
    </dgm:pt>
    <dgm:pt modelId="{C66C8B75-00CF-4958-8042-617AF9BA4AF3}" type="sibTrans" cxnId="{03E391E4-B105-48E9-89F8-1203BD9C2C58}">
      <dgm:prSet/>
      <dgm:spPr/>
      <dgm:t>
        <a:bodyPr/>
        <a:lstStyle/>
        <a:p>
          <a:endParaRPr lang="en-US"/>
        </a:p>
      </dgm:t>
    </dgm:pt>
    <dgm:pt modelId="{9AE5EAAE-794E-404D-9454-50524BAF8EC8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 b="1" dirty="0" err="1"/>
            <a:t>Nästa</a:t>
          </a:r>
          <a:r>
            <a:rPr lang="en-US" sz="1400" b="1" dirty="0"/>
            <a:t> </a:t>
          </a:r>
          <a:r>
            <a:rPr lang="en-US" sz="1400" b="1" dirty="0" err="1"/>
            <a:t>vecka</a:t>
          </a:r>
          <a:r>
            <a:rPr lang="en-US" sz="1400" b="1" dirty="0"/>
            <a:t> </a:t>
          </a:r>
          <a:r>
            <a:rPr lang="en-US" sz="1400" dirty="0"/>
            <a:t>har vi </a:t>
          </a:r>
          <a:r>
            <a:rPr lang="en-US" sz="1400" dirty="0" err="1"/>
            <a:t>en</a:t>
          </a:r>
          <a:r>
            <a:rPr lang="en-US" sz="1400" dirty="0"/>
            <a:t> </a:t>
          </a:r>
          <a:r>
            <a:rPr lang="en-US" sz="1400" dirty="0" err="1"/>
            <a:t>tenta</a:t>
          </a:r>
          <a:r>
            <a:rPr lang="en-US" sz="1400" dirty="0"/>
            <a:t>.</a:t>
          </a:r>
        </a:p>
      </dgm:t>
    </dgm:pt>
    <dgm:pt modelId="{6373F41B-0E51-464C-9122-E4060D40939C}" type="parTrans" cxnId="{DCD439A2-B616-4CD5-A8D6-BC7259D36673}">
      <dgm:prSet/>
      <dgm:spPr/>
      <dgm:t>
        <a:bodyPr/>
        <a:lstStyle/>
        <a:p>
          <a:endParaRPr lang="en-US"/>
        </a:p>
      </dgm:t>
    </dgm:pt>
    <dgm:pt modelId="{E3B3C5F7-88C1-4DA3-BBD5-479904C048C3}" type="sibTrans" cxnId="{DCD439A2-B616-4CD5-A8D6-BC7259D36673}">
      <dgm:prSet/>
      <dgm:spPr/>
      <dgm:t>
        <a:bodyPr/>
        <a:lstStyle/>
        <a:p>
          <a:endParaRPr lang="en-US"/>
        </a:p>
      </dgm:t>
    </dgm:pt>
    <dgm:pt modelId="{0AFE1A70-CD72-4A97-99F9-E7024541F911}" type="pres">
      <dgm:prSet presAssocID="{0AFC98D9-2A2E-460F-9945-BCD7C8F17D30}" presName="root" presStyleCnt="0">
        <dgm:presLayoutVars>
          <dgm:dir/>
          <dgm:resizeHandles val="exact"/>
        </dgm:presLayoutVars>
      </dgm:prSet>
      <dgm:spPr/>
    </dgm:pt>
    <dgm:pt modelId="{9A95B015-5FDE-49D5-9FDC-96036BE33E70}" type="pres">
      <dgm:prSet presAssocID="{6E6E3878-E452-42C6-B6AA-7264E8614B64}" presName="compNode" presStyleCnt="0"/>
      <dgm:spPr/>
    </dgm:pt>
    <dgm:pt modelId="{B5754F04-3B1E-4226-9008-2934392FB371}" type="pres">
      <dgm:prSet presAssocID="{6E6E3878-E452-42C6-B6AA-7264E8614B64}" presName="iconRect" presStyleLbl="node1" presStyleIdx="0" presStyleCnt="2" custLinFactNeighborX="92065" custLinFactNeighborY="-11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8000" b="-18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 RTL"/>
        </a:ext>
      </dgm:extLst>
    </dgm:pt>
    <dgm:pt modelId="{D681DD1B-464A-40B8-9397-72687D875337}" type="pres">
      <dgm:prSet presAssocID="{6E6E3878-E452-42C6-B6AA-7264E8614B64}" presName="iconSpace" presStyleCnt="0"/>
      <dgm:spPr/>
    </dgm:pt>
    <dgm:pt modelId="{BC789512-B9A1-4AF8-A910-8E333635E6E6}" type="pres">
      <dgm:prSet presAssocID="{6E6E3878-E452-42C6-B6AA-7264E8614B64}" presName="parTx" presStyleLbl="revTx" presStyleIdx="0" presStyleCnt="4">
        <dgm:presLayoutVars>
          <dgm:chMax val="0"/>
          <dgm:chPref val="0"/>
        </dgm:presLayoutVars>
      </dgm:prSet>
      <dgm:spPr/>
    </dgm:pt>
    <dgm:pt modelId="{901F174E-A8B8-4595-A0C6-DB4E5FFC0782}" type="pres">
      <dgm:prSet presAssocID="{6E6E3878-E452-42C6-B6AA-7264E8614B64}" presName="txSpace" presStyleCnt="0"/>
      <dgm:spPr/>
    </dgm:pt>
    <dgm:pt modelId="{3F8B613D-16FD-4289-95CC-310FEFE6185E}" type="pres">
      <dgm:prSet presAssocID="{6E6E3878-E452-42C6-B6AA-7264E8614B64}" presName="desTx" presStyleLbl="revTx" presStyleIdx="1" presStyleCnt="4" custLinFactNeighborX="-221" custLinFactNeighborY="-14571">
        <dgm:presLayoutVars/>
      </dgm:prSet>
      <dgm:spPr/>
    </dgm:pt>
    <dgm:pt modelId="{B32C7B4E-C041-471F-8EDA-3609223907CD}" type="pres">
      <dgm:prSet presAssocID="{874ED38F-6D81-4765-9944-3F76B9D27AF5}" presName="sibTrans" presStyleCnt="0"/>
      <dgm:spPr/>
    </dgm:pt>
    <dgm:pt modelId="{859A4EDB-1CAB-4E40-99B7-3F960D2CD1BD}" type="pres">
      <dgm:prSet presAssocID="{BDEB9685-3E75-49CA-A983-7EA361AEF88D}" presName="compNode" presStyleCnt="0"/>
      <dgm:spPr/>
    </dgm:pt>
    <dgm:pt modelId="{F3CFDE67-1693-48BA-B53F-12A02B8D1960}" type="pres">
      <dgm:prSet presAssocID="{BDEB9685-3E75-49CA-A983-7EA361AEF88D}" presName="iconRect" presStyleLbl="node1" presStyleIdx="1" presStyleCnt="2" custLinFactNeighborX="99631" custLinFactNeighborY="272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36CF4E35-1051-43C2-8B91-10DBBB6C277B}" type="pres">
      <dgm:prSet presAssocID="{BDEB9685-3E75-49CA-A983-7EA361AEF88D}" presName="iconSpace" presStyleCnt="0"/>
      <dgm:spPr/>
    </dgm:pt>
    <dgm:pt modelId="{359B2B81-3E56-4472-AD7D-71F6707FB0D7}" type="pres">
      <dgm:prSet presAssocID="{BDEB9685-3E75-49CA-A983-7EA361AEF88D}" presName="parTx" presStyleLbl="revTx" presStyleIdx="2" presStyleCnt="4">
        <dgm:presLayoutVars>
          <dgm:chMax val="0"/>
          <dgm:chPref val="0"/>
        </dgm:presLayoutVars>
      </dgm:prSet>
      <dgm:spPr/>
    </dgm:pt>
    <dgm:pt modelId="{B1BA34C7-FAE2-43A7-8673-42048A73F267}" type="pres">
      <dgm:prSet presAssocID="{BDEB9685-3E75-49CA-A983-7EA361AEF88D}" presName="txSpace" presStyleCnt="0"/>
      <dgm:spPr/>
    </dgm:pt>
    <dgm:pt modelId="{AD62DE41-DEDC-45D4-AB40-28EBC91C8453}" type="pres">
      <dgm:prSet presAssocID="{BDEB9685-3E75-49CA-A983-7EA361AEF88D}" presName="desTx" presStyleLbl="revTx" presStyleIdx="3" presStyleCnt="4">
        <dgm:presLayoutVars/>
      </dgm:prSet>
      <dgm:spPr/>
    </dgm:pt>
  </dgm:ptLst>
  <dgm:cxnLst>
    <dgm:cxn modelId="{2B379C0E-F563-4CA4-B5D1-50C8640B7CBC}" type="presOf" srcId="{4E82B3A6-A0E4-4519-BA49-3AB2BA209696}" destId="{3F8B613D-16FD-4289-95CC-310FEFE6185E}" srcOrd="0" destOrd="2" presId="urn:microsoft.com/office/officeart/2018/2/layout/IconLabelDescriptionList"/>
    <dgm:cxn modelId="{200AC70F-8A73-44B6-BE85-CF5926BC665C}" srcId="{6E6E3878-E452-42C6-B6AA-7264E8614B64}" destId="{7FCDF6E1-8BE5-4AC0-A649-3267A88CDB0A}" srcOrd="4" destOrd="0" parTransId="{0B4CFC31-8189-4B48-9A3C-25AD42FACE2C}" sibTransId="{4FB877AB-3BF7-4B73-842F-2118733E8DA6}"/>
    <dgm:cxn modelId="{9546D118-71CB-4833-A381-64C68978A6DB}" type="presOf" srcId="{7FCDF6E1-8BE5-4AC0-A649-3267A88CDB0A}" destId="{3F8B613D-16FD-4289-95CC-310FEFE6185E}" srcOrd="0" destOrd="4" presId="urn:microsoft.com/office/officeart/2018/2/layout/IconLabelDescriptionList"/>
    <dgm:cxn modelId="{C6721037-6E85-4614-B025-7052CD2CE355}" type="presOf" srcId="{B0D37CEA-C612-4150-B2EE-DF312EF52ADC}" destId="{3F8B613D-16FD-4289-95CC-310FEFE6185E}" srcOrd="0" destOrd="1" presId="urn:microsoft.com/office/officeart/2018/2/layout/IconLabelDescriptionList"/>
    <dgm:cxn modelId="{44F0B13E-223E-47A0-AB64-C936F15EF75B}" srcId="{6E6E3878-E452-42C6-B6AA-7264E8614B64}" destId="{B0D37CEA-C612-4150-B2EE-DF312EF52ADC}" srcOrd="1" destOrd="0" parTransId="{82A42C8D-3E92-4035-80DD-0575692270B3}" sibTransId="{09FAD3CB-3EAE-47E2-A1CD-80FC2061F169}"/>
    <dgm:cxn modelId="{E347236B-D408-43F9-8427-45BB4F43A772}" type="presOf" srcId="{BDEB9685-3E75-49CA-A983-7EA361AEF88D}" destId="{359B2B81-3E56-4472-AD7D-71F6707FB0D7}" srcOrd="0" destOrd="0" presId="urn:microsoft.com/office/officeart/2018/2/layout/IconLabelDescriptionList"/>
    <dgm:cxn modelId="{B3663250-E103-44CF-83F3-47B818D33681}" type="presOf" srcId="{0AFC98D9-2A2E-460F-9945-BCD7C8F17D30}" destId="{0AFE1A70-CD72-4A97-99F9-E7024541F911}" srcOrd="0" destOrd="0" presId="urn:microsoft.com/office/officeart/2018/2/layout/IconLabelDescriptionList"/>
    <dgm:cxn modelId="{7780B38D-C318-4E18-A879-7573A2661ECB}" type="presOf" srcId="{8A5E8421-81C2-4EAC-80EA-A7B5D6FBA919}" destId="{3F8B613D-16FD-4289-95CC-310FEFE6185E}" srcOrd="0" destOrd="3" presId="urn:microsoft.com/office/officeart/2018/2/layout/IconLabelDescriptionList"/>
    <dgm:cxn modelId="{26B62390-2215-4CBE-A574-76393FC97786}" srcId="{6E6E3878-E452-42C6-B6AA-7264E8614B64}" destId="{8A5E8421-81C2-4EAC-80EA-A7B5D6FBA919}" srcOrd="3" destOrd="0" parTransId="{37202E44-D60B-4006-B125-7B0801AA29EC}" sibTransId="{5B014F4C-E3B1-47FA-AAC6-81B16836E630}"/>
    <dgm:cxn modelId="{DCD439A2-B616-4CD5-A8D6-BC7259D36673}" srcId="{BDEB9685-3E75-49CA-A983-7EA361AEF88D}" destId="{9AE5EAAE-794E-404D-9454-50524BAF8EC8}" srcOrd="0" destOrd="0" parTransId="{6373F41B-0E51-464C-9122-E4060D40939C}" sibTransId="{E3B3C5F7-88C1-4DA3-BBD5-479904C048C3}"/>
    <dgm:cxn modelId="{23AADEA4-AB65-4839-B586-459B86CDB3C0}" srcId="{6E6E3878-E452-42C6-B6AA-7264E8614B64}" destId="{5494081E-FDED-4136-95E3-CF55DB47A2C3}" srcOrd="0" destOrd="0" parTransId="{85A1BC25-F4C6-4A6C-8B81-65B734400C6A}" sibTransId="{662E7494-CB14-4962-AF81-92BFC0192F36}"/>
    <dgm:cxn modelId="{47AA10C0-AFEE-4E99-9FDB-139E23171DFC}" srcId="{6E6E3878-E452-42C6-B6AA-7264E8614B64}" destId="{4E82B3A6-A0E4-4519-BA49-3AB2BA209696}" srcOrd="2" destOrd="0" parTransId="{4650E038-BABD-46A6-B08F-A4F9D248B657}" sibTransId="{7FAB5541-0AFB-4645-A457-54C1338F0327}"/>
    <dgm:cxn modelId="{41F490C5-FCEB-40C6-860A-E7FEE55AFFD0}" type="presOf" srcId="{9AE5EAAE-794E-404D-9454-50524BAF8EC8}" destId="{AD62DE41-DEDC-45D4-AB40-28EBC91C8453}" srcOrd="0" destOrd="0" presId="urn:microsoft.com/office/officeart/2018/2/layout/IconLabelDescriptionList"/>
    <dgm:cxn modelId="{03E391E4-B105-48E9-89F8-1203BD9C2C58}" srcId="{0AFC98D9-2A2E-460F-9945-BCD7C8F17D30}" destId="{BDEB9685-3E75-49CA-A983-7EA361AEF88D}" srcOrd="1" destOrd="0" parTransId="{C4BF987B-4D1F-406A-96B7-0702DCDBA0BB}" sibTransId="{C66C8B75-00CF-4958-8042-617AF9BA4AF3}"/>
    <dgm:cxn modelId="{09AD4BEB-A3ED-42DF-B14A-157508DA4C76}" type="presOf" srcId="{6E6E3878-E452-42C6-B6AA-7264E8614B64}" destId="{BC789512-B9A1-4AF8-A910-8E333635E6E6}" srcOrd="0" destOrd="0" presId="urn:microsoft.com/office/officeart/2018/2/layout/IconLabelDescriptionList"/>
    <dgm:cxn modelId="{8F3486F7-AA28-4E4B-B811-A890F54FE27B}" srcId="{0AFC98D9-2A2E-460F-9945-BCD7C8F17D30}" destId="{6E6E3878-E452-42C6-B6AA-7264E8614B64}" srcOrd="0" destOrd="0" parTransId="{6C8D4153-7E53-43F0-A123-E9DCA79EDD31}" sibTransId="{874ED38F-6D81-4765-9944-3F76B9D27AF5}"/>
    <dgm:cxn modelId="{5A0E3FF9-1839-431E-AB1A-186DCDD1F296}" type="presOf" srcId="{5494081E-FDED-4136-95E3-CF55DB47A2C3}" destId="{3F8B613D-16FD-4289-95CC-310FEFE6185E}" srcOrd="0" destOrd="0" presId="urn:microsoft.com/office/officeart/2018/2/layout/IconLabelDescriptionList"/>
    <dgm:cxn modelId="{D240D515-CB19-4F87-AFE6-77E19CD1EE1A}" type="presParOf" srcId="{0AFE1A70-CD72-4A97-99F9-E7024541F911}" destId="{9A95B015-5FDE-49D5-9FDC-96036BE33E70}" srcOrd="0" destOrd="0" presId="urn:microsoft.com/office/officeart/2018/2/layout/IconLabelDescriptionList"/>
    <dgm:cxn modelId="{09E50D69-708D-49BA-8DEA-1D81CA25EC67}" type="presParOf" srcId="{9A95B015-5FDE-49D5-9FDC-96036BE33E70}" destId="{B5754F04-3B1E-4226-9008-2934392FB371}" srcOrd="0" destOrd="0" presId="urn:microsoft.com/office/officeart/2018/2/layout/IconLabelDescriptionList"/>
    <dgm:cxn modelId="{8171D03C-BC90-46AA-88C0-2E0A4E6DE15C}" type="presParOf" srcId="{9A95B015-5FDE-49D5-9FDC-96036BE33E70}" destId="{D681DD1B-464A-40B8-9397-72687D875337}" srcOrd="1" destOrd="0" presId="urn:microsoft.com/office/officeart/2018/2/layout/IconLabelDescriptionList"/>
    <dgm:cxn modelId="{323DAF38-5D17-4E40-B0DA-CA3A92372751}" type="presParOf" srcId="{9A95B015-5FDE-49D5-9FDC-96036BE33E70}" destId="{BC789512-B9A1-4AF8-A910-8E333635E6E6}" srcOrd="2" destOrd="0" presId="urn:microsoft.com/office/officeart/2018/2/layout/IconLabelDescriptionList"/>
    <dgm:cxn modelId="{DD3DDFF2-75A5-430B-BD04-79CA317586F2}" type="presParOf" srcId="{9A95B015-5FDE-49D5-9FDC-96036BE33E70}" destId="{901F174E-A8B8-4595-A0C6-DB4E5FFC0782}" srcOrd="3" destOrd="0" presId="urn:microsoft.com/office/officeart/2018/2/layout/IconLabelDescriptionList"/>
    <dgm:cxn modelId="{0547D346-BF7F-4649-B431-56D3EE2FDF3B}" type="presParOf" srcId="{9A95B015-5FDE-49D5-9FDC-96036BE33E70}" destId="{3F8B613D-16FD-4289-95CC-310FEFE6185E}" srcOrd="4" destOrd="0" presId="urn:microsoft.com/office/officeart/2018/2/layout/IconLabelDescriptionList"/>
    <dgm:cxn modelId="{D369FF4B-3BE4-4683-BCBC-5026C03BB478}" type="presParOf" srcId="{0AFE1A70-CD72-4A97-99F9-E7024541F911}" destId="{B32C7B4E-C041-471F-8EDA-3609223907CD}" srcOrd="1" destOrd="0" presId="urn:microsoft.com/office/officeart/2018/2/layout/IconLabelDescriptionList"/>
    <dgm:cxn modelId="{8FA15BD9-E583-418A-B68B-BB85FEB7440A}" type="presParOf" srcId="{0AFE1A70-CD72-4A97-99F9-E7024541F911}" destId="{859A4EDB-1CAB-4E40-99B7-3F960D2CD1BD}" srcOrd="2" destOrd="0" presId="urn:microsoft.com/office/officeart/2018/2/layout/IconLabelDescriptionList"/>
    <dgm:cxn modelId="{BD8E481A-40D2-4866-855A-BE524D85398B}" type="presParOf" srcId="{859A4EDB-1CAB-4E40-99B7-3F960D2CD1BD}" destId="{F3CFDE67-1693-48BA-B53F-12A02B8D1960}" srcOrd="0" destOrd="0" presId="urn:microsoft.com/office/officeart/2018/2/layout/IconLabelDescriptionList"/>
    <dgm:cxn modelId="{3FEEDD6B-34F9-4FFE-A29D-47E633EA2F24}" type="presParOf" srcId="{859A4EDB-1CAB-4E40-99B7-3F960D2CD1BD}" destId="{36CF4E35-1051-43C2-8B91-10DBBB6C277B}" srcOrd="1" destOrd="0" presId="urn:microsoft.com/office/officeart/2018/2/layout/IconLabelDescriptionList"/>
    <dgm:cxn modelId="{E2A0A46D-1C43-4C72-A654-ABC587EC84F8}" type="presParOf" srcId="{859A4EDB-1CAB-4E40-99B7-3F960D2CD1BD}" destId="{359B2B81-3E56-4472-AD7D-71F6707FB0D7}" srcOrd="2" destOrd="0" presId="urn:microsoft.com/office/officeart/2018/2/layout/IconLabelDescriptionList"/>
    <dgm:cxn modelId="{6699641D-2E59-41AD-8D31-9164CE97E4A2}" type="presParOf" srcId="{859A4EDB-1CAB-4E40-99B7-3F960D2CD1BD}" destId="{B1BA34C7-FAE2-43A7-8673-42048A73F267}" srcOrd="3" destOrd="0" presId="urn:microsoft.com/office/officeart/2018/2/layout/IconLabelDescriptionList"/>
    <dgm:cxn modelId="{83194534-1ADB-4125-AD3E-2D36D3DD40F0}" type="presParOf" srcId="{859A4EDB-1CAB-4E40-99B7-3F960D2CD1BD}" destId="{AD62DE41-DEDC-45D4-AB40-28EBC91C845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EAFAC8-EA58-40BE-92C4-31CEFAF76EB7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2714ACC-952C-4580-AC98-D5D41F9BB2D8}">
      <dgm:prSet/>
      <dgm:spPr/>
      <dgm:t>
        <a:bodyPr/>
        <a:lstStyle/>
        <a:p>
          <a:pPr algn="ctr">
            <a:defRPr b="1"/>
          </a:pPr>
          <a:r>
            <a:rPr lang="en-US" b="1" dirty="0" err="1"/>
            <a:t>Yleisesti</a:t>
          </a:r>
          <a:r>
            <a:rPr lang="en-US" b="1" dirty="0"/>
            <a:t> </a:t>
          </a:r>
          <a:r>
            <a:rPr lang="en-US" b="1" dirty="0" err="1"/>
            <a:t>tunnettu</a:t>
          </a:r>
          <a:r>
            <a:rPr lang="en-US" b="1" dirty="0"/>
            <a:t> </a:t>
          </a:r>
          <a:r>
            <a:rPr lang="en-US" b="1" dirty="0" err="1"/>
            <a:t>asia</a:t>
          </a:r>
          <a:r>
            <a:rPr lang="en-US" b="1" dirty="0"/>
            <a:t> tai </a:t>
          </a:r>
          <a:r>
            <a:rPr lang="en-US" b="1" dirty="0" err="1"/>
            <a:t>käsite</a:t>
          </a:r>
          <a:r>
            <a:rPr lang="en-US" b="1" dirty="0"/>
            <a:t>	</a:t>
          </a:r>
          <a:endParaRPr lang="en-US" dirty="0"/>
        </a:p>
      </dgm:t>
    </dgm:pt>
    <dgm:pt modelId="{A0B09F08-16EE-43EF-A0F6-4CDEAE74406F}" type="parTrans" cxnId="{3CE0825D-B489-4467-A2C9-147BE9AC8BEB}">
      <dgm:prSet/>
      <dgm:spPr/>
      <dgm:t>
        <a:bodyPr/>
        <a:lstStyle/>
        <a:p>
          <a:endParaRPr lang="en-US"/>
        </a:p>
      </dgm:t>
    </dgm:pt>
    <dgm:pt modelId="{87B2D902-D359-4807-BED9-BBE4427F40B9}" type="sibTrans" cxnId="{3CE0825D-B489-4467-A2C9-147BE9AC8BEB}">
      <dgm:prSet/>
      <dgm:spPr/>
      <dgm:t>
        <a:bodyPr/>
        <a:lstStyle/>
        <a:p>
          <a:endParaRPr lang="en-US"/>
        </a:p>
      </dgm:t>
    </dgm:pt>
    <dgm:pt modelId="{A78C99B5-276E-49E9-B09E-2AB0AD81A085}">
      <dgm:prSet custT="1"/>
      <dgm:spPr/>
      <dgm:t>
        <a:bodyPr/>
        <a:lstStyle/>
        <a:p>
          <a:pPr algn="ctr"/>
          <a:r>
            <a:rPr lang="en-US" sz="1400" b="1" dirty="0" err="1"/>
            <a:t>Presidenten</a:t>
          </a:r>
          <a:r>
            <a:rPr lang="en-US" sz="1400" dirty="0"/>
            <a:t> Niinistö </a:t>
          </a:r>
          <a:r>
            <a:rPr lang="en-US" sz="1400" dirty="0" err="1"/>
            <a:t>besökte</a:t>
          </a:r>
          <a:r>
            <a:rPr lang="en-US" sz="1400" dirty="0"/>
            <a:t> </a:t>
          </a:r>
          <a:r>
            <a:rPr lang="en-US" sz="1400" dirty="0" err="1"/>
            <a:t>Russland</a:t>
          </a:r>
          <a:r>
            <a:rPr lang="en-US" sz="1400" dirty="0"/>
            <a:t>.</a:t>
          </a:r>
        </a:p>
      </dgm:t>
    </dgm:pt>
    <dgm:pt modelId="{AF747FF3-5E4B-4E06-84F9-9C8C1BF7FCA4}" type="parTrans" cxnId="{15FD1E0B-5D3E-4D60-AEFE-90E494F1D044}">
      <dgm:prSet/>
      <dgm:spPr/>
      <dgm:t>
        <a:bodyPr/>
        <a:lstStyle/>
        <a:p>
          <a:endParaRPr lang="en-US"/>
        </a:p>
      </dgm:t>
    </dgm:pt>
    <dgm:pt modelId="{4D1F44FB-EC97-47D3-B980-F027CCF4701B}" type="sibTrans" cxnId="{15FD1E0B-5D3E-4D60-AEFE-90E494F1D044}">
      <dgm:prSet/>
      <dgm:spPr/>
      <dgm:t>
        <a:bodyPr/>
        <a:lstStyle/>
        <a:p>
          <a:endParaRPr lang="en-US"/>
        </a:p>
      </dgm:t>
    </dgm:pt>
    <dgm:pt modelId="{9D4D3735-B355-49EE-9F5F-6CEB9556171B}">
      <dgm:prSet custT="1"/>
      <dgm:spPr/>
      <dgm:t>
        <a:bodyPr/>
        <a:lstStyle/>
        <a:p>
          <a:pPr algn="ctr"/>
          <a:r>
            <a:rPr lang="en-US" sz="1400" b="1" dirty="0" err="1"/>
            <a:t>Solen</a:t>
          </a:r>
          <a:r>
            <a:rPr lang="en-US" sz="1400" dirty="0"/>
            <a:t> </a:t>
          </a:r>
          <a:r>
            <a:rPr lang="en-US" sz="1400" dirty="0" err="1"/>
            <a:t>skiner</a:t>
          </a:r>
          <a:r>
            <a:rPr lang="en-US" sz="1400" dirty="0"/>
            <a:t> </a:t>
          </a:r>
          <a:r>
            <a:rPr lang="en-US" sz="1400" dirty="0" err="1"/>
            <a:t>vackert</a:t>
          </a:r>
          <a:r>
            <a:rPr lang="en-US" sz="1400" dirty="0"/>
            <a:t> </a:t>
          </a:r>
          <a:r>
            <a:rPr lang="en-US" sz="1400" dirty="0" err="1"/>
            <a:t>i</a:t>
          </a:r>
          <a:r>
            <a:rPr lang="en-US" sz="1400" dirty="0"/>
            <a:t> </a:t>
          </a:r>
          <a:r>
            <a:rPr lang="en-US" sz="1400" dirty="0" err="1"/>
            <a:t>dag</a:t>
          </a:r>
          <a:r>
            <a:rPr lang="en-US" sz="1400" dirty="0"/>
            <a:t>.</a:t>
          </a:r>
        </a:p>
      </dgm:t>
    </dgm:pt>
    <dgm:pt modelId="{278E269B-4C73-4301-BC53-97832EA7FECC}" type="parTrans" cxnId="{83CCFEE5-2982-400E-BD1F-58AE484AA658}">
      <dgm:prSet/>
      <dgm:spPr/>
      <dgm:t>
        <a:bodyPr/>
        <a:lstStyle/>
        <a:p>
          <a:endParaRPr lang="en-US"/>
        </a:p>
      </dgm:t>
    </dgm:pt>
    <dgm:pt modelId="{9E42CF70-E0AF-43E3-94B3-CBC5767B6837}" type="sibTrans" cxnId="{83CCFEE5-2982-400E-BD1F-58AE484AA658}">
      <dgm:prSet/>
      <dgm:spPr/>
      <dgm:t>
        <a:bodyPr/>
        <a:lstStyle/>
        <a:p>
          <a:endParaRPr lang="en-US"/>
        </a:p>
      </dgm:t>
    </dgm:pt>
    <dgm:pt modelId="{C258310B-33EA-4CBD-BDBE-E00C7E460D94}">
      <dgm:prSet custT="1"/>
      <dgm:spPr/>
      <dgm:t>
        <a:bodyPr/>
        <a:lstStyle/>
        <a:p>
          <a:pPr algn="ctr"/>
          <a:r>
            <a:rPr lang="en-US" sz="1400" dirty="0"/>
            <a:t>Var </a:t>
          </a:r>
          <a:r>
            <a:rPr lang="en-US" sz="1400" dirty="0" err="1"/>
            <a:t>är</a:t>
          </a:r>
          <a:r>
            <a:rPr lang="en-US" sz="1400" dirty="0"/>
            <a:t> </a:t>
          </a:r>
          <a:r>
            <a:rPr lang="en-US" sz="1400" b="1" dirty="0" err="1"/>
            <a:t>järnvägsstationen</a:t>
          </a:r>
          <a:r>
            <a:rPr lang="en-US" sz="1400" dirty="0"/>
            <a:t>?</a:t>
          </a:r>
        </a:p>
      </dgm:t>
    </dgm:pt>
    <dgm:pt modelId="{F20BBDA8-A8B3-496D-A7D2-383C786E0821}" type="parTrans" cxnId="{F5F7F103-7AF3-4A95-89F3-6824DBA4C298}">
      <dgm:prSet/>
      <dgm:spPr/>
      <dgm:t>
        <a:bodyPr/>
        <a:lstStyle/>
        <a:p>
          <a:endParaRPr lang="en-US"/>
        </a:p>
      </dgm:t>
    </dgm:pt>
    <dgm:pt modelId="{A5660395-7999-4606-8F66-522A163AEC51}" type="sibTrans" cxnId="{F5F7F103-7AF3-4A95-89F3-6824DBA4C298}">
      <dgm:prSet/>
      <dgm:spPr/>
      <dgm:t>
        <a:bodyPr/>
        <a:lstStyle/>
        <a:p>
          <a:endParaRPr lang="en-US"/>
        </a:p>
      </dgm:t>
    </dgm:pt>
    <dgm:pt modelId="{6E9E60A4-8C54-47E2-995F-2F8CAF7D72E9}">
      <dgm:prSet/>
      <dgm:spPr/>
      <dgm:t>
        <a:bodyPr/>
        <a:lstStyle/>
        <a:p>
          <a:pPr algn="ctr">
            <a:defRPr b="1"/>
          </a:pPr>
          <a:r>
            <a:rPr lang="en-US" b="1" dirty="0" err="1"/>
            <a:t>Ruumiinosat</a:t>
          </a:r>
          <a:endParaRPr lang="en-US" dirty="0"/>
        </a:p>
      </dgm:t>
    </dgm:pt>
    <dgm:pt modelId="{5E36E777-76E9-4892-895D-A82585C90D01}" type="parTrans" cxnId="{9ABE0474-61A7-4DE8-A70E-64C88D99E678}">
      <dgm:prSet/>
      <dgm:spPr/>
      <dgm:t>
        <a:bodyPr/>
        <a:lstStyle/>
        <a:p>
          <a:endParaRPr lang="en-US"/>
        </a:p>
      </dgm:t>
    </dgm:pt>
    <dgm:pt modelId="{49D2448F-7F99-4847-93AE-599E9B900DFC}" type="sibTrans" cxnId="{9ABE0474-61A7-4DE8-A70E-64C88D99E678}">
      <dgm:prSet/>
      <dgm:spPr/>
      <dgm:t>
        <a:bodyPr/>
        <a:lstStyle/>
        <a:p>
          <a:endParaRPr lang="en-US"/>
        </a:p>
      </dgm:t>
    </dgm:pt>
    <dgm:pt modelId="{2295B728-F3D2-4AD0-9FD6-3189B685292A}">
      <dgm:prSet custT="1"/>
      <dgm:spPr/>
      <dgm:t>
        <a:bodyPr/>
        <a:lstStyle/>
        <a:p>
          <a:pPr algn="ctr"/>
          <a:r>
            <a:rPr lang="en-US" sz="1400" b="1" dirty="0" err="1"/>
            <a:t>Händerna</a:t>
          </a:r>
          <a:r>
            <a:rPr lang="en-US" sz="1400" dirty="0"/>
            <a:t> </a:t>
          </a:r>
          <a:r>
            <a:rPr lang="en-US" sz="1400" dirty="0" err="1"/>
            <a:t>är</a:t>
          </a:r>
          <a:r>
            <a:rPr lang="en-US" sz="1400" dirty="0"/>
            <a:t> </a:t>
          </a:r>
          <a:r>
            <a:rPr lang="en-US" sz="1400" dirty="0" err="1"/>
            <a:t>kalla</a:t>
          </a:r>
          <a:r>
            <a:rPr lang="en-US" sz="1400" dirty="0"/>
            <a:t>.</a:t>
          </a:r>
        </a:p>
      </dgm:t>
    </dgm:pt>
    <dgm:pt modelId="{1A585A68-E3C5-48F5-A865-87D7AFAABA0F}" type="parTrans" cxnId="{F03C1D24-4B39-46D4-924B-EA0D5E4C84CB}">
      <dgm:prSet/>
      <dgm:spPr/>
      <dgm:t>
        <a:bodyPr/>
        <a:lstStyle/>
        <a:p>
          <a:endParaRPr lang="en-US"/>
        </a:p>
      </dgm:t>
    </dgm:pt>
    <dgm:pt modelId="{BE89824C-D220-4AE2-82E8-8138C3A39D40}" type="sibTrans" cxnId="{F03C1D24-4B39-46D4-924B-EA0D5E4C84CB}">
      <dgm:prSet/>
      <dgm:spPr/>
      <dgm:t>
        <a:bodyPr/>
        <a:lstStyle/>
        <a:p>
          <a:endParaRPr lang="en-US"/>
        </a:p>
      </dgm:t>
    </dgm:pt>
    <dgm:pt modelId="{6F9A8D41-BC51-4204-A381-53BE7E614B26}">
      <dgm:prSet custT="1"/>
      <dgm:spPr/>
      <dgm:t>
        <a:bodyPr/>
        <a:lstStyle/>
        <a:p>
          <a:pPr algn="ctr"/>
          <a:r>
            <a:rPr lang="en-US" sz="1400" dirty="0"/>
            <a:t>Det </a:t>
          </a:r>
          <a:r>
            <a:rPr lang="en-US" sz="1400" dirty="0" err="1"/>
            <a:t>gör</a:t>
          </a:r>
          <a:r>
            <a:rPr lang="en-US" sz="1400" dirty="0"/>
            <a:t> </a:t>
          </a:r>
          <a:r>
            <a:rPr lang="en-US" sz="1400" dirty="0" err="1"/>
            <a:t>ont</a:t>
          </a:r>
          <a:r>
            <a:rPr lang="en-US" sz="1400" dirty="0"/>
            <a:t> </a:t>
          </a:r>
          <a:r>
            <a:rPr lang="en-US" sz="1400" dirty="0" err="1"/>
            <a:t>i</a:t>
          </a:r>
          <a:r>
            <a:rPr lang="en-US" sz="1400" dirty="0"/>
            <a:t> </a:t>
          </a:r>
          <a:r>
            <a:rPr lang="en-US" sz="1400" b="1" dirty="0" err="1"/>
            <a:t>huvudet</a:t>
          </a:r>
          <a:r>
            <a:rPr lang="en-US" sz="1200" dirty="0"/>
            <a:t>.</a:t>
          </a:r>
        </a:p>
      </dgm:t>
    </dgm:pt>
    <dgm:pt modelId="{A49AA737-078E-4500-AB39-57507848D03C}" type="parTrans" cxnId="{799D4B21-B2D6-4721-849D-0185623FBAF3}">
      <dgm:prSet/>
      <dgm:spPr/>
      <dgm:t>
        <a:bodyPr/>
        <a:lstStyle/>
        <a:p>
          <a:endParaRPr lang="en-US"/>
        </a:p>
      </dgm:t>
    </dgm:pt>
    <dgm:pt modelId="{4D2AFC12-58AF-4171-9C3C-D9D78B42BCFF}" type="sibTrans" cxnId="{799D4B21-B2D6-4721-849D-0185623FBAF3}">
      <dgm:prSet/>
      <dgm:spPr/>
      <dgm:t>
        <a:bodyPr/>
        <a:lstStyle/>
        <a:p>
          <a:endParaRPr lang="en-US"/>
        </a:p>
      </dgm:t>
    </dgm:pt>
    <dgm:pt modelId="{3C8EF908-6816-4D7B-A915-DC67345FD8C6}">
      <dgm:prSet/>
      <dgm:spPr/>
      <dgm:t>
        <a:bodyPr/>
        <a:lstStyle/>
        <a:p>
          <a:pPr algn="ctr">
            <a:defRPr b="1"/>
          </a:pPr>
          <a:r>
            <a:rPr lang="en-US" b="1" dirty="0" err="1"/>
            <a:t>Substantiivin</a:t>
          </a:r>
          <a:r>
            <a:rPr lang="en-US" b="1" dirty="0"/>
            <a:t> </a:t>
          </a:r>
          <a:r>
            <a:rPr lang="en-US" b="1" dirty="0" err="1"/>
            <a:t>jäljessä</a:t>
          </a:r>
          <a:r>
            <a:rPr lang="en-US" b="1" dirty="0"/>
            <a:t> on </a:t>
          </a:r>
          <a:r>
            <a:rPr lang="en-US" b="1" dirty="0" err="1"/>
            <a:t>ajan</a:t>
          </a:r>
          <a:r>
            <a:rPr lang="en-US" b="1" dirty="0"/>
            <a:t>- tai </a:t>
          </a:r>
          <a:r>
            <a:rPr lang="en-US" b="1" dirty="0" err="1"/>
            <a:t>paikanmääre</a:t>
          </a:r>
          <a:endParaRPr lang="en-US" dirty="0"/>
        </a:p>
      </dgm:t>
    </dgm:pt>
    <dgm:pt modelId="{9CFA2DB9-826D-42E4-B197-12B97F6C3C28}" type="parTrans" cxnId="{F8B42831-C8BC-4259-9557-EA1C78F63B4B}">
      <dgm:prSet/>
      <dgm:spPr/>
      <dgm:t>
        <a:bodyPr/>
        <a:lstStyle/>
        <a:p>
          <a:endParaRPr lang="en-US"/>
        </a:p>
      </dgm:t>
    </dgm:pt>
    <dgm:pt modelId="{93133729-7EE7-4B44-BCE8-BDE32D47D583}" type="sibTrans" cxnId="{F8B42831-C8BC-4259-9557-EA1C78F63B4B}">
      <dgm:prSet/>
      <dgm:spPr/>
      <dgm:t>
        <a:bodyPr/>
        <a:lstStyle/>
        <a:p>
          <a:endParaRPr lang="en-US"/>
        </a:p>
      </dgm:t>
    </dgm:pt>
    <dgm:pt modelId="{7C7ED016-2C08-4BD8-9309-688775230772}">
      <dgm:prSet custT="1"/>
      <dgm:spPr/>
      <dgm:t>
        <a:bodyPr/>
        <a:lstStyle/>
        <a:p>
          <a:pPr algn="ctr"/>
          <a:r>
            <a:rPr lang="en-US" sz="1400" b="1" dirty="0" err="1"/>
            <a:t>Nätterna</a:t>
          </a:r>
          <a:r>
            <a:rPr lang="en-US" sz="1400" dirty="0"/>
            <a:t> </a:t>
          </a:r>
          <a:r>
            <a:rPr lang="en-US" sz="1400" dirty="0" err="1"/>
            <a:t>på</a:t>
          </a:r>
          <a:r>
            <a:rPr lang="en-US" sz="1400" dirty="0"/>
            <a:t> </a:t>
          </a:r>
          <a:r>
            <a:rPr lang="en-US" sz="1400" u="sng" dirty="0" err="1"/>
            <a:t>sommaren</a:t>
          </a:r>
          <a:r>
            <a:rPr lang="en-US" sz="1400" dirty="0"/>
            <a:t> </a:t>
          </a:r>
          <a:r>
            <a:rPr lang="en-US" sz="1400" dirty="0" err="1"/>
            <a:t>är</a:t>
          </a:r>
          <a:r>
            <a:rPr lang="en-US" sz="1400" dirty="0"/>
            <a:t> </a:t>
          </a:r>
          <a:r>
            <a:rPr lang="en-US" sz="1400" dirty="0" err="1"/>
            <a:t>ljusa</a:t>
          </a:r>
          <a:r>
            <a:rPr lang="en-US" sz="1400" dirty="0"/>
            <a:t>.</a:t>
          </a:r>
        </a:p>
      </dgm:t>
    </dgm:pt>
    <dgm:pt modelId="{7215A1D4-E62C-4F4A-9E50-1A2EBBFB37B6}" type="parTrans" cxnId="{EAD1CD78-FF66-4611-8655-B73DCE2749FE}">
      <dgm:prSet/>
      <dgm:spPr/>
      <dgm:t>
        <a:bodyPr/>
        <a:lstStyle/>
        <a:p>
          <a:endParaRPr lang="en-US"/>
        </a:p>
      </dgm:t>
    </dgm:pt>
    <dgm:pt modelId="{597718E5-FC9F-4BEE-8299-D5C7989435A5}" type="sibTrans" cxnId="{EAD1CD78-FF66-4611-8655-B73DCE2749FE}">
      <dgm:prSet/>
      <dgm:spPr/>
      <dgm:t>
        <a:bodyPr/>
        <a:lstStyle/>
        <a:p>
          <a:endParaRPr lang="en-US"/>
        </a:p>
      </dgm:t>
    </dgm:pt>
    <dgm:pt modelId="{81FD1E03-F531-4C05-A077-67841505B9BE}">
      <dgm:prSet custT="1"/>
      <dgm:spPr/>
      <dgm:t>
        <a:bodyPr/>
        <a:lstStyle/>
        <a:p>
          <a:pPr algn="ctr"/>
          <a:r>
            <a:rPr lang="en-US" sz="1400" b="1" dirty="0" err="1"/>
            <a:t>Festen</a:t>
          </a:r>
          <a:r>
            <a:rPr lang="en-US" sz="1400" dirty="0"/>
            <a:t> </a:t>
          </a:r>
          <a:r>
            <a:rPr lang="en-US" sz="1400" dirty="0" err="1"/>
            <a:t>på</a:t>
          </a:r>
          <a:r>
            <a:rPr lang="en-US" sz="1400" dirty="0"/>
            <a:t> </a:t>
          </a:r>
          <a:r>
            <a:rPr lang="en-US" sz="1400" u="sng" dirty="0" err="1"/>
            <a:t>Studentkåren</a:t>
          </a:r>
          <a:r>
            <a:rPr lang="en-US" sz="1400" dirty="0"/>
            <a:t> var fin.</a:t>
          </a:r>
        </a:p>
      </dgm:t>
    </dgm:pt>
    <dgm:pt modelId="{13E23185-876A-4FE3-A730-3D881A3CA9DA}" type="parTrans" cxnId="{73D219CC-B841-4E51-A12B-EE68AB094215}">
      <dgm:prSet/>
      <dgm:spPr/>
      <dgm:t>
        <a:bodyPr/>
        <a:lstStyle/>
        <a:p>
          <a:endParaRPr lang="en-US"/>
        </a:p>
      </dgm:t>
    </dgm:pt>
    <dgm:pt modelId="{72C9BD32-70DE-461A-B65B-19310DF26686}" type="sibTrans" cxnId="{73D219CC-B841-4E51-A12B-EE68AB094215}">
      <dgm:prSet/>
      <dgm:spPr/>
      <dgm:t>
        <a:bodyPr/>
        <a:lstStyle/>
        <a:p>
          <a:endParaRPr lang="en-US"/>
        </a:p>
      </dgm:t>
    </dgm:pt>
    <dgm:pt modelId="{1B95B34E-A835-4314-BEED-1B7D7B4E00B1}" type="pres">
      <dgm:prSet presAssocID="{F8EAFAC8-EA58-40BE-92C4-31CEFAF76EB7}" presName="root" presStyleCnt="0">
        <dgm:presLayoutVars>
          <dgm:dir/>
          <dgm:resizeHandles val="exact"/>
        </dgm:presLayoutVars>
      </dgm:prSet>
      <dgm:spPr/>
    </dgm:pt>
    <dgm:pt modelId="{6185C651-3921-42D4-8EB2-0A3500C998C9}" type="pres">
      <dgm:prSet presAssocID="{12714ACC-952C-4580-AC98-D5D41F9BB2D8}" presName="compNode" presStyleCnt="0"/>
      <dgm:spPr/>
    </dgm:pt>
    <dgm:pt modelId="{FCFA771F-6F05-4D98-94A0-B7D98F5BA5F7}" type="pres">
      <dgm:prSet presAssocID="{12714ACC-952C-4580-AC98-D5D41F9BB2D8}" presName="iconRect" presStyleLbl="node1" presStyleIdx="0" presStyleCnt="3" custLinFactNeighborX="84772" custLinFactNeighborY="-937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8509BD27-F5C9-4A70-84C2-A2406703AF30}" type="pres">
      <dgm:prSet presAssocID="{12714ACC-952C-4580-AC98-D5D41F9BB2D8}" presName="iconSpace" presStyleCnt="0"/>
      <dgm:spPr/>
    </dgm:pt>
    <dgm:pt modelId="{FFE3E542-7BA8-41E8-8A08-4621B9714496}" type="pres">
      <dgm:prSet presAssocID="{12714ACC-952C-4580-AC98-D5D41F9BB2D8}" presName="parTx" presStyleLbl="revTx" presStyleIdx="0" presStyleCnt="6">
        <dgm:presLayoutVars>
          <dgm:chMax val="0"/>
          <dgm:chPref val="0"/>
        </dgm:presLayoutVars>
      </dgm:prSet>
      <dgm:spPr/>
    </dgm:pt>
    <dgm:pt modelId="{067FCE45-D58F-4686-830D-A4340F50E42D}" type="pres">
      <dgm:prSet presAssocID="{12714ACC-952C-4580-AC98-D5D41F9BB2D8}" presName="txSpace" presStyleCnt="0"/>
      <dgm:spPr/>
    </dgm:pt>
    <dgm:pt modelId="{41E43DCF-D562-47E7-A7E5-D47ADAD2E833}" type="pres">
      <dgm:prSet presAssocID="{12714ACC-952C-4580-AC98-D5D41F9BB2D8}" presName="desTx" presStyleLbl="revTx" presStyleIdx="1" presStyleCnt="6">
        <dgm:presLayoutVars/>
      </dgm:prSet>
      <dgm:spPr/>
    </dgm:pt>
    <dgm:pt modelId="{00C20635-4097-40A5-9DBF-E3E9DF39FE5C}" type="pres">
      <dgm:prSet presAssocID="{87B2D902-D359-4807-BED9-BBE4427F40B9}" presName="sibTrans" presStyleCnt="0"/>
      <dgm:spPr/>
    </dgm:pt>
    <dgm:pt modelId="{52647ECE-BE1E-41C5-AF37-BB65220EE5CF}" type="pres">
      <dgm:prSet presAssocID="{6E9E60A4-8C54-47E2-995F-2F8CAF7D72E9}" presName="compNode" presStyleCnt="0"/>
      <dgm:spPr/>
    </dgm:pt>
    <dgm:pt modelId="{A75D382E-B077-440E-9E10-AB1CD07312CA}" type="pres">
      <dgm:prSet presAssocID="{6E9E60A4-8C54-47E2-995F-2F8CAF7D72E9}" presName="iconRect" presStyleLbl="node1" presStyleIdx="1" presStyleCnt="3" custLinFactNeighborX="92843" custLinFactNeighborY="-93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6BA748CC-EFCB-46DE-B4D4-43BDF7EC3EBF}" type="pres">
      <dgm:prSet presAssocID="{6E9E60A4-8C54-47E2-995F-2F8CAF7D72E9}" presName="iconSpace" presStyleCnt="0"/>
      <dgm:spPr/>
    </dgm:pt>
    <dgm:pt modelId="{3E94F16A-203E-4C19-9BAB-D8FA28D14C00}" type="pres">
      <dgm:prSet presAssocID="{6E9E60A4-8C54-47E2-995F-2F8CAF7D72E9}" presName="parTx" presStyleLbl="revTx" presStyleIdx="2" presStyleCnt="6">
        <dgm:presLayoutVars>
          <dgm:chMax val="0"/>
          <dgm:chPref val="0"/>
        </dgm:presLayoutVars>
      </dgm:prSet>
      <dgm:spPr/>
    </dgm:pt>
    <dgm:pt modelId="{C5D6BB45-B314-433E-B9AB-E69D5C5D0FD3}" type="pres">
      <dgm:prSet presAssocID="{6E9E60A4-8C54-47E2-995F-2F8CAF7D72E9}" presName="txSpace" presStyleCnt="0"/>
      <dgm:spPr/>
    </dgm:pt>
    <dgm:pt modelId="{BA3E28E8-EEE4-4F64-8141-08F4CB6BB4A3}" type="pres">
      <dgm:prSet presAssocID="{6E9E60A4-8C54-47E2-995F-2F8CAF7D72E9}" presName="desTx" presStyleLbl="revTx" presStyleIdx="3" presStyleCnt="6">
        <dgm:presLayoutVars/>
      </dgm:prSet>
      <dgm:spPr/>
    </dgm:pt>
    <dgm:pt modelId="{3662B5F5-4A62-47BF-B4C5-611DD820123E}" type="pres">
      <dgm:prSet presAssocID="{49D2448F-7F99-4847-93AE-599E9B900DFC}" presName="sibTrans" presStyleCnt="0"/>
      <dgm:spPr/>
    </dgm:pt>
    <dgm:pt modelId="{C0843ED0-9088-4D65-8E85-BF60058F2B3E}" type="pres">
      <dgm:prSet presAssocID="{3C8EF908-6816-4D7B-A915-DC67345FD8C6}" presName="compNode" presStyleCnt="0"/>
      <dgm:spPr/>
    </dgm:pt>
    <dgm:pt modelId="{E5BDA9F5-9F15-44EF-9D9C-C86297AC2972}" type="pres">
      <dgm:prSet presAssocID="{3C8EF908-6816-4D7B-A915-DC67345FD8C6}" presName="iconRect" presStyleLbl="node1" presStyleIdx="2" presStyleCnt="3" custLinFactNeighborX="87478" custLinFactNeighborY="-1623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813D30D0-C09F-4AD2-8DF6-E16FD0A1F791}" type="pres">
      <dgm:prSet presAssocID="{3C8EF908-6816-4D7B-A915-DC67345FD8C6}" presName="iconSpace" presStyleCnt="0"/>
      <dgm:spPr/>
    </dgm:pt>
    <dgm:pt modelId="{3DAD6EF9-6F48-49A4-87B5-7E9C280A9384}" type="pres">
      <dgm:prSet presAssocID="{3C8EF908-6816-4D7B-A915-DC67345FD8C6}" presName="parTx" presStyleLbl="revTx" presStyleIdx="4" presStyleCnt="6">
        <dgm:presLayoutVars>
          <dgm:chMax val="0"/>
          <dgm:chPref val="0"/>
        </dgm:presLayoutVars>
      </dgm:prSet>
      <dgm:spPr/>
    </dgm:pt>
    <dgm:pt modelId="{ACE9203D-6405-473C-8D2D-C1D4B5F3274E}" type="pres">
      <dgm:prSet presAssocID="{3C8EF908-6816-4D7B-A915-DC67345FD8C6}" presName="txSpace" presStyleCnt="0"/>
      <dgm:spPr/>
    </dgm:pt>
    <dgm:pt modelId="{D0715546-3C7C-4C58-A837-D51D01F95274}" type="pres">
      <dgm:prSet presAssocID="{3C8EF908-6816-4D7B-A915-DC67345FD8C6}" presName="desTx" presStyleLbl="revTx" presStyleIdx="5" presStyleCnt="6">
        <dgm:presLayoutVars/>
      </dgm:prSet>
      <dgm:spPr/>
    </dgm:pt>
  </dgm:ptLst>
  <dgm:cxnLst>
    <dgm:cxn modelId="{F5F7F103-7AF3-4A95-89F3-6824DBA4C298}" srcId="{12714ACC-952C-4580-AC98-D5D41F9BB2D8}" destId="{C258310B-33EA-4CBD-BDBE-E00C7E460D94}" srcOrd="2" destOrd="0" parTransId="{F20BBDA8-A8B3-496D-A7D2-383C786E0821}" sibTransId="{A5660395-7999-4606-8F66-522A163AEC51}"/>
    <dgm:cxn modelId="{9D782705-6242-419B-87CF-9AE9774835D7}" type="presOf" srcId="{3C8EF908-6816-4D7B-A915-DC67345FD8C6}" destId="{3DAD6EF9-6F48-49A4-87B5-7E9C280A9384}" srcOrd="0" destOrd="0" presId="urn:microsoft.com/office/officeart/2018/2/layout/IconLabelDescriptionList"/>
    <dgm:cxn modelId="{15FD1E0B-5D3E-4D60-AEFE-90E494F1D044}" srcId="{12714ACC-952C-4580-AC98-D5D41F9BB2D8}" destId="{A78C99B5-276E-49E9-B09E-2AB0AD81A085}" srcOrd="0" destOrd="0" parTransId="{AF747FF3-5E4B-4E06-84F9-9C8C1BF7FCA4}" sibTransId="{4D1F44FB-EC97-47D3-B980-F027CCF4701B}"/>
    <dgm:cxn modelId="{799D4B21-B2D6-4721-849D-0185623FBAF3}" srcId="{6E9E60A4-8C54-47E2-995F-2F8CAF7D72E9}" destId="{6F9A8D41-BC51-4204-A381-53BE7E614B26}" srcOrd="1" destOrd="0" parTransId="{A49AA737-078E-4500-AB39-57507848D03C}" sibTransId="{4D2AFC12-58AF-4171-9C3C-D9D78B42BCFF}"/>
    <dgm:cxn modelId="{F03C1D24-4B39-46D4-924B-EA0D5E4C84CB}" srcId="{6E9E60A4-8C54-47E2-995F-2F8CAF7D72E9}" destId="{2295B728-F3D2-4AD0-9FD6-3189B685292A}" srcOrd="0" destOrd="0" parTransId="{1A585A68-E3C5-48F5-A865-87D7AFAABA0F}" sibTransId="{BE89824C-D220-4AE2-82E8-8138C3A39D40}"/>
    <dgm:cxn modelId="{91DEA42D-40D8-4DE7-BA86-BE23D3BCD3E3}" type="presOf" srcId="{9D4D3735-B355-49EE-9F5F-6CEB9556171B}" destId="{41E43DCF-D562-47E7-A7E5-D47ADAD2E833}" srcOrd="0" destOrd="1" presId="urn:microsoft.com/office/officeart/2018/2/layout/IconLabelDescriptionList"/>
    <dgm:cxn modelId="{F8B42831-C8BC-4259-9557-EA1C78F63B4B}" srcId="{F8EAFAC8-EA58-40BE-92C4-31CEFAF76EB7}" destId="{3C8EF908-6816-4D7B-A915-DC67345FD8C6}" srcOrd="2" destOrd="0" parTransId="{9CFA2DB9-826D-42E4-B197-12B97F6C3C28}" sibTransId="{93133729-7EE7-4B44-BCE8-BDE32D47D583}"/>
    <dgm:cxn modelId="{2E112D3C-378A-4388-BC5D-413E46CD5082}" type="presOf" srcId="{7C7ED016-2C08-4BD8-9309-688775230772}" destId="{D0715546-3C7C-4C58-A837-D51D01F95274}" srcOrd="0" destOrd="0" presId="urn:microsoft.com/office/officeart/2018/2/layout/IconLabelDescriptionList"/>
    <dgm:cxn modelId="{3CE0825D-B489-4467-A2C9-147BE9AC8BEB}" srcId="{F8EAFAC8-EA58-40BE-92C4-31CEFAF76EB7}" destId="{12714ACC-952C-4580-AC98-D5D41F9BB2D8}" srcOrd="0" destOrd="0" parTransId="{A0B09F08-16EE-43EF-A0F6-4CDEAE74406F}" sibTransId="{87B2D902-D359-4807-BED9-BBE4427F40B9}"/>
    <dgm:cxn modelId="{9ABE0474-61A7-4DE8-A70E-64C88D99E678}" srcId="{F8EAFAC8-EA58-40BE-92C4-31CEFAF76EB7}" destId="{6E9E60A4-8C54-47E2-995F-2F8CAF7D72E9}" srcOrd="1" destOrd="0" parTransId="{5E36E777-76E9-4892-895D-A82585C90D01}" sibTransId="{49D2448F-7F99-4847-93AE-599E9B900DFC}"/>
    <dgm:cxn modelId="{FC207378-EAC1-4FC6-86E5-8FF23C1CCB8D}" type="presOf" srcId="{F8EAFAC8-EA58-40BE-92C4-31CEFAF76EB7}" destId="{1B95B34E-A835-4314-BEED-1B7D7B4E00B1}" srcOrd="0" destOrd="0" presId="urn:microsoft.com/office/officeart/2018/2/layout/IconLabelDescriptionList"/>
    <dgm:cxn modelId="{EAD1CD78-FF66-4611-8655-B73DCE2749FE}" srcId="{3C8EF908-6816-4D7B-A915-DC67345FD8C6}" destId="{7C7ED016-2C08-4BD8-9309-688775230772}" srcOrd="0" destOrd="0" parTransId="{7215A1D4-E62C-4F4A-9E50-1A2EBBFB37B6}" sibTransId="{597718E5-FC9F-4BEE-8299-D5C7989435A5}"/>
    <dgm:cxn modelId="{1AA84379-08DF-4951-BBE1-52AC6EF1DCDE}" type="presOf" srcId="{6F9A8D41-BC51-4204-A381-53BE7E614B26}" destId="{BA3E28E8-EEE4-4F64-8141-08F4CB6BB4A3}" srcOrd="0" destOrd="1" presId="urn:microsoft.com/office/officeart/2018/2/layout/IconLabelDescriptionList"/>
    <dgm:cxn modelId="{802AB09D-6EE0-4596-9445-D419B898A6CB}" type="presOf" srcId="{6E9E60A4-8C54-47E2-995F-2F8CAF7D72E9}" destId="{3E94F16A-203E-4C19-9BAB-D8FA28D14C00}" srcOrd="0" destOrd="0" presId="urn:microsoft.com/office/officeart/2018/2/layout/IconLabelDescriptionList"/>
    <dgm:cxn modelId="{3C7D35A7-08D6-4162-9B44-9E35EB3EB5AF}" type="presOf" srcId="{A78C99B5-276E-49E9-B09E-2AB0AD81A085}" destId="{41E43DCF-D562-47E7-A7E5-D47ADAD2E833}" srcOrd="0" destOrd="0" presId="urn:microsoft.com/office/officeart/2018/2/layout/IconLabelDescriptionList"/>
    <dgm:cxn modelId="{FDDFB2AD-8B76-4A2A-82E1-C88CD3807059}" type="presOf" srcId="{12714ACC-952C-4580-AC98-D5D41F9BB2D8}" destId="{FFE3E542-7BA8-41E8-8A08-4621B9714496}" srcOrd="0" destOrd="0" presId="urn:microsoft.com/office/officeart/2018/2/layout/IconLabelDescriptionList"/>
    <dgm:cxn modelId="{C260B1B6-5A94-438D-AE6F-585DB7219083}" type="presOf" srcId="{C258310B-33EA-4CBD-BDBE-E00C7E460D94}" destId="{41E43DCF-D562-47E7-A7E5-D47ADAD2E833}" srcOrd="0" destOrd="2" presId="urn:microsoft.com/office/officeart/2018/2/layout/IconLabelDescriptionList"/>
    <dgm:cxn modelId="{73D219CC-B841-4E51-A12B-EE68AB094215}" srcId="{3C8EF908-6816-4D7B-A915-DC67345FD8C6}" destId="{81FD1E03-F531-4C05-A077-67841505B9BE}" srcOrd="1" destOrd="0" parTransId="{13E23185-876A-4FE3-A730-3D881A3CA9DA}" sibTransId="{72C9BD32-70DE-461A-B65B-19310DF26686}"/>
    <dgm:cxn modelId="{8D50B0CD-92B8-4FEC-9A52-DC9D5D791692}" type="presOf" srcId="{2295B728-F3D2-4AD0-9FD6-3189B685292A}" destId="{BA3E28E8-EEE4-4F64-8141-08F4CB6BB4A3}" srcOrd="0" destOrd="0" presId="urn:microsoft.com/office/officeart/2018/2/layout/IconLabelDescriptionList"/>
    <dgm:cxn modelId="{0704ECDD-CD7A-4401-B249-68AC2AD64E0C}" type="presOf" srcId="{81FD1E03-F531-4C05-A077-67841505B9BE}" destId="{D0715546-3C7C-4C58-A837-D51D01F95274}" srcOrd="0" destOrd="1" presId="urn:microsoft.com/office/officeart/2018/2/layout/IconLabelDescriptionList"/>
    <dgm:cxn modelId="{83CCFEE5-2982-400E-BD1F-58AE484AA658}" srcId="{12714ACC-952C-4580-AC98-D5D41F9BB2D8}" destId="{9D4D3735-B355-49EE-9F5F-6CEB9556171B}" srcOrd="1" destOrd="0" parTransId="{278E269B-4C73-4301-BC53-97832EA7FECC}" sibTransId="{9E42CF70-E0AF-43E3-94B3-CBC5767B6837}"/>
    <dgm:cxn modelId="{FC7AF0A1-7868-43CF-9DEA-26849AF1DB5D}" type="presParOf" srcId="{1B95B34E-A835-4314-BEED-1B7D7B4E00B1}" destId="{6185C651-3921-42D4-8EB2-0A3500C998C9}" srcOrd="0" destOrd="0" presId="urn:microsoft.com/office/officeart/2018/2/layout/IconLabelDescriptionList"/>
    <dgm:cxn modelId="{A6B4CA8C-70D3-4A69-ACD1-9283F87F9CFE}" type="presParOf" srcId="{6185C651-3921-42D4-8EB2-0A3500C998C9}" destId="{FCFA771F-6F05-4D98-94A0-B7D98F5BA5F7}" srcOrd="0" destOrd="0" presId="urn:microsoft.com/office/officeart/2018/2/layout/IconLabelDescriptionList"/>
    <dgm:cxn modelId="{05611ECE-F518-4CF0-8622-3C2C8394F181}" type="presParOf" srcId="{6185C651-3921-42D4-8EB2-0A3500C998C9}" destId="{8509BD27-F5C9-4A70-84C2-A2406703AF30}" srcOrd="1" destOrd="0" presId="urn:microsoft.com/office/officeart/2018/2/layout/IconLabelDescriptionList"/>
    <dgm:cxn modelId="{46342926-843F-4E29-A6D9-66B50CDFCA02}" type="presParOf" srcId="{6185C651-3921-42D4-8EB2-0A3500C998C9}" destId="{FFE3E542-7BA8-41E8-8A08-4621B9714496}" srcOrd="2" destOrd="0" presId="urn:microsoft.com/office/officeart/2018/2/layout/IconLabelDescriptionList"/>
    <dgm:cxn modelId="{5870ECE8-48B3-49C3-AD60-34768007B277}" type="presParOf" srcId="{6185C651-3921-42D4-8EB2-0A3500C998C9}" destId="{067FCE45-D58F-4686-830D-A4340F50E42D}" srcOrd="3" destOrd="0" presId="urn:microsoft.com/office/officeart/2018/2/layout/IconLabelDescriptionList"/>
    <dgm:cxn modelId="{ACFFBCB0-4373-4D27-9795-BEC9A3DFF465}" type="presParOf" srcId="{6185C651-3921-42D4-8EB2-0A3500C998C9}" destId="{41E43DCF-D562-47E7-A7E5-D47ADAD2E833}" srcOrd="4" destOrd="0" presId="urn:microsoft.com/office/officeart/2018/2/layout/IconLabelDescriptionList"/>
    <dgm:cxn modelId="{62CF064F-66D4-4173-BF4A-34711298855F}" type="presParOf" srcId="{1B95B34E-A835-4314-BEED-1B7D7B4E00B1}" destId="{00C20635-4097-40A5-9DBF-E3E9DF39FE5C}" srcOrd="1" destOrd="0" presId="urn:microsoft.com/office/officeart/2018/2/layout/IconLabelDescriptionList"/>
    <dgm:cxn modelId="{AA0F76ED-C8C6-4CD9-95D0-1968AC7D6DDB}" type="presParOf" srcId="{1B95B34E-A835-4314-BEED-1B7D7B4E00B1}" destId="{52647ECE-BE1E-41C5-AF37-BB65220EE5CF}" srcOrd="2" destOrd="0" presId="urn:microsoft.com/office/officeart/2018/2/layout/IconLabelDescriptionList"/>
    <dgm:cxn modelId="{65E17AB1-B360-4CBF-89F6-65E4CE64BE22}" type="presParOf" srcId="{52647ECE-BE1E-41C5-AF37-BB65220EE5CF}" destId="{A75D382E-B077-440E-9E10-AB1CD07312CA}" srcOrd="0" destOrd="0" presId="urn:microsoft.com/office/officeart/2018/2/layout/IconLabelDescriptionList"/>
    <dgm:cxn modelId="{43614A9B-B004-4EC2-A7A2-3B0BA940F46B}" type="presParOf" srcId="{52647ECE-BE1E-41C5-AF37-BB65220EE5CF}" destId="{6BA748CC-EFCB-46DE-B4D4-43BDF7EC3EBF}" srcOrd="1" destOrd="0" presId="urn:microsoft.com/office/officeart/2018/2/layout/IconLabelDescriptionList"/>
    <dgm:cxn modelId="{F51EB560-CB1A-4AC2-A79C-53B58E552A98}" type="presParOf" srcId="{52647ECE-BE1E-41C5-AF37-BB65220EE5CF}" destId="{3E94F16A-203E-4C19-9BAB-D8FA28D14C00}" srcOrd="2" destOrd="0" presId="urn:microsoft.com/office/officeart/2018/2/layout/IconLabelDescriptionList"/>
    <dgm:cxn modelId="{4C08EFFC-8672-46D2-BE53-58B8EB773705}" type="presParOf" srcId="{52647ECE-BE1E-41C5-AF37-BB65220EE5CF}" destId="{C5D6BB45-B314-433E-B9AB-E69D5C5D0FD3}" srcOrd="3" destOrd="0" presId="urn:microsoft.com/office/officeart/2018/2/layout/IconLabelDescriptionList"/>
    <dgm:cxn modelId="{8F099551-820C-41ED-838A-12099A35B407}" type="presParOf" srcId="{52647ECE-BE1E-41C5-AF37-BB65220EE5CF}" destId="{BA3E28E8-EEE4-4F64-8141-08F4CB6BB4A3}" srcOrd="4" destOrd="0" presId="urn:microsoft.com/office/officeart/2018/2/layout/IconLabelDescriptionList"/>
    <dgm:cxn modelId="{1B93A588-14ED-4FE1-A81F-AE74F3583FF1}" type="presParOf" srcId="{1B95B34E-A835-4314-BEED-1B7D7B4E00B1}" destId="{3662B5F5-4A62-47BF-B4C5-611DD820123E}" srcOrd="3" destOrd="0" presId="urn:microsoft.com/office/officeart/2018/2/layout/IconLabelDescriptionList"/>
    <dgm:cxn modelId="{6218AB1C-96E6-4C8B-81A4-3B171C625FCC}" type="presParOf" srcId="{1B95B34E-A835-4314-BEED-1B7D7B4E00B1}" destId="{C0843ED0-9088-4D65-8E85-BF60058F2B3E}" srcOrd="4" destOrd="0" presId="urn:microsoft.com/office/officeart/2018/2/layout/IconLabelDescriptionList"/>
    <dgm:cxn modelId="{B56DB192-14D5-4180-8CC7-241EFDFCCEF2}" type="presParOf" srcId="{C0843ED0-9088-4D65-8E85-BF60058F2B3E}" destId="{E5BDA9F5-9F15-44EF-9D9C-C86297AC2972}" srcOrd="0" destOrd="0" presId="urn:microsoft.com/office/officeart/2018/2/layout/IconLabelDescriptionList"/>
    <dgm:cxn modelId="{2256E503-C31B-46D3-AED6-99FD4B81AA4B}" type="presParOf" srcId="{C0843ED0-9088-4D65-8E85-BF60058F2B3E}" destId="{813D30D0-C09F-4AD2-8DF6-E16FD0A1F791}" srcOrd="1" destOrd="0" presId="urn:microsoft.com/office/officeart/2018/2/layout/IconLabelDescriptionList"/>
    <dgm:cxn modelId="{C16A9E0C-B6A2-471E-9387-277412EEEF6F}" type="presParOf" srcId="{C0843ED0-9088-4D65-8E85-BF60058F2B3E}" destId="{3DAD6EF9-6F48-49A4-87B5-7E9C280A9384}" srcOrd="2" destOrd="0" presId="urn:microsoft.com/office/officeart/2018/2/layout/IconLabelDescriptionList"/>
    <dgm:cxn modelId="{9FB4DE88-AC08-4252-9A57-878706DBE856}" type="presParOf" srcId="{C0843ED0-9088-4D65-8E85-BF60058F2B3E}" destId="{ACE9203D-6405-473C-8D2D-C1D4B5F3274E}" srcOrd="3" destOrd="0" presId="urn:microsoft.com/office/officeart/2018/2/layout/IconLabelDescriptionList"/>
    <dgm:cxn modelId="{C06075FF-7F33-413A-A6BC-F7033290B6B8}" type="presParOf" srcId="{C0843ED0-9088-4D65-8E85-BF60058F2B3E}" destId="{D0715546-3C7C-4C58-A837-D51D01F9527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F647F9-96D5-4B98-A030-1BBF93E7A5A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806B059-B6FE-4593-971F-0C978AF9EC08}">
      <dgm:prSet/>
      <dgm:spPr/>
      <dgm:t>
        <a:bodyPr/>
        <a:lstStyle/>
        <a:p>
          <a:pPr>
            <a:defRPr b="1"/>
          </a:pPr>
          <a:r>
            <a:rPr lang="en-US" b="1"/>
            <a:t>Substantiivi edustaa kokonaista ryhmää tai lajia</a:t>
          </a:r>
          <a:endParaRPr lang="en-US"/>
        </a:p>
      </dgm:t>
    </dgm:pt>
    <dgm:pt modelId="{345BE904-AB3C-491C-8D7A-4D552DEC6698}" type="parTrans" cxnId="{BE453A97-9A0F-4257-8062-F796B4F8FC1D}">
      <dgm:prSet/>
      <dgm:spPr/>
      <dgm:t>
        <a:bodyPr/>
        <a:lstStyle/>
        <a:p>
          <a:endParaRPr lang="en-US"/>
        </a:p>
      </dgm:t>
    </dgm:pt>
    <dgm:pt modelId="{7062B0B8-7CD0-45A3-B5E1-40934A4F4017}" type="sibTrans" cxnId="{BE453A97-9A0F-4257-8062-F796B4F8FC1D}">
      <dgm:prSet/>
      <dgm:spPr/>
      <dgm:t>
        <a:bodyPr/>
        <a:lstStyle/>
        <a:p>
          <a:endParaRPr lang="en-US"/>
        </a:p>
      </dgm:t>
    </dgm:pt>
    <dgm:pt modelId="{57697CE0-2F40-4DF0-BF29-BB9F98CE417A}">
      <dgm:prSet custT="1"/>
      <dgm:spPr/>
      <dgm:t>
        <a:bodyPr/>
        <a:lstStyle/>
        <a:p>
          <a:r>
            <a:rPr lang="en-US" sz="1400" dirty="0" err="1"/>
            <a:t>Vem</a:t>
          </a:r>
          <a:r>
            <a:rPr lang="en-US" sz="1400" dirty="0"/>
            <a:t> </a:t>
          </a:r>
          <a:r>
            <a:rPr lang="en-US" sz="1400" dirty="0" err="1"/>
            <a:t>uppfann</a:t>
          </a:r>
          <a:r>
            <a:rPr lang="en-US" sz="1400" dirty="0"/>
            <a:t> </a:t>
          </a:r>
          <a:r>
            <a:rPr lang="en-US" sz="1400" b="1" dirty="0" err="1"/>
            <a:t>mobiltelefonen</a:t>
          </a:r>
          <a:r>
            <a:rPr lang="en-US" sz="1400" dirty="0"/>
            <a:t>?</a:t>
          </a:r>
        </a:p>
      </dgm:t>
    </dgm:pt>
    <dgm:pt modelId="{5CE7719E-8AF7-4097-A852-F7D51E3248A6}" type="parTrans" cxnId="{0C2BC5DA-9DA1-4D02-916E-34D85E51098C}">
      <dgm:prSet/>
      <dgm:spPr/>
      <dgm:t>
        <a:bodyPr/>
        <a:lstStyle/>
        <a:p>
          <a:endParaRPr lang="en-US"/>
        </a:p>
      </dgm:t>
    </dgm:pt>
    <dgm:pt modelId="{11731901-F02D-4CF9-BABD-AD17583103CD}" type="sibTrans" cxnId="{0C2BC5DA-9DA1-4D02-916E-34D85E51098C}">
      <dgm:prSet/>
      <dgm:spPr/>
      <dgm:t>
        <a:bodyPr/>
        <a:lstStyle/>
        <a:p>
          <a:endParaRPr lang="en-US"/>
        </a:p>
      </dgm:t>
    </dgm:pt>
    <dgm:pt modelId="{2B939375-0F6E-4F3F-99EC-28FF13F545E3}">
      <dgm:prSet custT="1"/>
      <dgm:spPr/>
      <dgm:t>
        <a:bodyPr/>
        <a:lstStyle/>
        <a:p>
          <a:r>
            <a:rPr lang="en-US" sz="1400" b="1" dirty="0" err="1"/>
            <a:t>Datorn</a:t>
          </a:r>
          <a:r>
            <a:rPr lang="en-US" sz="1400" dirty="0"/>
            <a:t> </a:t>
          </a:r>
          <a:r>
            <a:rPr lang="en-US" sz="1400" dirty="0" err="1"/>
            <a:t>är</a:t>
          </a:r>
          <a:r>
            <a:rPr lang="en-US" sz="1400" dirty="0"/>
            <a:t> </a:t>
          </a:r>
          <a:r>
            <a:rPr lang="en-US" sz="1400" dirty="0" err="1"/>
            <a:t>en</a:t>
          </a:r>
          <a:r>
            <a:rPr lang="en-US" sz="1400" dirty="0"/>
            <a:t> apparat.</a:t>
          </a:r>
        </a:p>
      </dgm:t>
    </dgm:pt>
    <dgm:pt modelId="{2D6BC93E-2BBE-49C6-88F8-9473C1588AB3}" type="parTrans" cxnId="{C8AEF56C-5701-49CD-9E8B-48F98112114C}">
      <dgm:prSet/>
      <dgm:spPr/>
      <dgm:t>
        <a:bodyPr/>
        <a:lstStyle/>
        <a:p>
          <a:endParaRPr lang="en-US"/>
        </a:p>
      </dgm:t>
    </dgm:pt>
    <dgm:pt modelId="{9BA9D80D-3C1B-4642-9472-5C7A7EC03A80}" type="sibTrans" cxnId="{C8AEF56C-5701-49CD-9E8B-48F98112114C}">
      <dgm:prSet/>
      <dgm:spPr/>
      <dgm:t>
        <a:bodyPr/>
        <a:lstStyle/>
        <a:p>
          <a:endParaRPr lang="en-US"/>
        </a:p>
      </dgm:t>
    </dgm:pt>
    <dgm:pt modelId="{2AF25081-B813-4D7C-BB9E-C511872FF1DA}">
      <dgm:prSet/>
      <dgm:spPr/>
      <dgm:t>
        <a:bodyPr/>
        <a:lstStyle/>
        <a:p>
          <a:pPr>
            <a:defRPr b="1"/>
          </a:pPr>
          <a:r>
            <a:rPr lang="en-US" b="1"/>
            <a:t>Substantiivi on lauseen subjekti (yleensä)</a:t>
          </a:r>
          <a:endParaRPr lang="en-US"/>
        </a:p>
      </dgm:t>
    </dgm:pt>
    <dgm:pt modelId="{5124E86B-478C-4F08-9FCA-FA3DEC951C45}" type="parTrans" cxnId="{1389E88B-AE92-4705-B8E8-B1990620D987}">
      <dgm:prSet/>
      <dgm:spPr/>
      <dgm:t>
        <a:bodyPr/>
        <a:lstStyle/>
        <a:p>
          <a:endParaRPr lang="en-US"/>
        </a:p>
      </dgm:t>
    </dgm:pt>
    <dgm:pt modelId="{4A2B3AD5-7CAE-4F88-BE0F-FA21B9654684}" type="sibTrans" cxnId="{1389E88B-AE92-4705-B8E8-B1990620D987}">
      <dgm:prSet/>
      <dgm:spPr/>
      <dgm:t>
        <a:bodyPr/>
        <a:lstStyle/>
        <a:p>
          <a:endParaRPr lang="en-US"/>
        </a:p>
      </dgm:t>
    </dgm:pt>
    <dgm:pt modelId="{9DF5D3C8-0EB6-4BEB-B53C-704967FF59AC}">
      <dgm:prSet custT="1"/>
      <dgm:spPr/>
      <dgm:t>
        <a:bodyPr/>
        <a:lstStyle/>
        <a:p>
          <a:r>
            <a:rPr lang="en-US" sz="1400" dirty="0"/>
            <a:t>Har </a:t>
          </a:r>
          <a:r>
            <a:rPr lang="en-US" sz="1400" b="1" dirty="0" err="1"/>
            <a:t>tekniken</a:t>
          </a:r>
          <a:r>
            <a:rPr lang="en-US" sz="1400" dirty="0"/>
            <a:t> </a:t>
          </a:r>
          <a:r>
            <a:rPr lang="en-US" sz="1400" dirty="0" err="1"/>
            <a:t>löst</a:t>
          </a:r>
          <a:r>
            <a:rPr lang="en-US" sz="1400" dirty="0"/>
            <a:t> </a:t>
          </a:r>
          <a:r>
            <a:rPr lang="en-US" sz="1400" dirty="0" err="1"/>
            <a:t>alla</a:t>
          </a:r>
          <a:r>
            <a:rPr lang="en-US" sz="1400" dirty="0"/>
            <a:t> </a:t>
          </a:r>
          <a:r>
            <a:rPr lang="en-US" sz="1400" dirty="0" err="1"/>
            <a:t>våra</a:t>
          </a:r>
          <a:r>
            <a:rPr lang="en-US" sz="1400" dirty="0"/>
            <a:t> problem?</a:t>
          </a:r>
        </a:p>
      </dgm:t>
    </dgm:pt>
    <dgm:pt modelId="{5320F550-24C8-49F5-8671-32AE8B2D252C}" type="parTrans" cxnId="{7B9A5069-2315-48C9-8456-9F962E9C0719}">
      <dgm:prSet/>
      <dgm:spPr/>
      <dgm:t>
        <a:bodyPr/>
        <a:lstStyle/>
        <a:p>
          <a:endParaRPr lang="en-US"/>
        </a:p>
      </dgm:t>
    </dgm:pt>
    <dgm:pt modelId="{07654096-D93C-4FFD-A043-97DF17C69ED2}" type="sibTrans" cxnId="{7B9A5069-2315-48C9-8456-9F962E9C0719}">
      <dgm:prSet/>
      <dgm:spPr/>
      <dgm:t>
        <a:bodyPr/>
        <a:lstStyle/>
        <a:p>
          <a:endParaRPr lang="en-US"/>
        </a:p>
      </dgm:t>
    </dgm:pt>
    <dgm:pt modelId="{A9140FAD-2656-43AE-AB57-64EF84792BDF}">
      <dgm:prSet custT="1"/>
      <dgm:spPr/>
      <dgm:t>
        <a:bodyPr/>
        <a:lstStyle/>
        <a:p>
          <a:r>
            <a:rPr lang="en-US" sz="1400" b="1" dirty="0" err="1"/>
            <a:t>Vädret</a:t>
          </a:r>
          <a:r>
            <a:rPr lang="en-US" sz="1400" dirty="0"/>
            <a:t> </a:t>
          </a:r>
          <a:r>
            <a:rPr lang="en-US" sz="1400" dirty="0" err="1"/>
            <a:t>är</a:t>
          </a:r>
          <a:r>
            <a:rPr lang="en-US" sz="1400" dirty="0"/>
            <a:t> </a:t>
          </a:r>
          <a:r>
            <a:rPr lang="en-US" sz="1400" dirty="0" err="1"/>
            <a:t>varmt</a:t>
          </a:r>
          <a:r>
            <a:rPr lang="en-US" sz="1400" dirty="0"/>
            <a:t> </a:t>
          </a:r>
          <a:r>
            <a:rPr lang="en-US" sz="1400" dirty="0" err="1"/>
            <a:t>och</a:t>
          </a:r>
          <a:r>
            <a:rPr lang="en-US" sz="1400" dirty="0"/>
            <a:t> </a:t>
          </a:r>
          <a:r>
            <a:rPr lang="en-US" sz="1400" dirty="0" err="1"/>
            <a:t>soligt</a:t>
          </a:r>
          <a:r>
            <a:rPr lang="en-US" sz="1400" dirty="0"/>
            <a:t>.</a:t>
          </a:r>
        </a:p>
      </dgm:t>
    </dgm:pt>
    <dgm:pt modelId="{FE984A67-91F7-48D5-B223-2CCF0D5055B2}" type="parTrans" cxnId="{56FD5373-ADC2-459B-B51F-84ADED99FCAD}">
      <dgm:prSet/>
      <dgm:spPr/>
      <dgm:t>
        <a:bodyPr/>
        <a:lstStyle/>
        <a:p>
          <a:endParaRPr lang="en-US"/>
        </a:p>
      </dgm:t>
    </dgm:pt>
    <dgm:pt modelId="{60DE3896-28AF-4F24-B43A-AC1FFCF17DAD}" type="sibTrans" cxnId="{56FD5373-ADC2-459B-B51F-84ADED99FCAD}">
      <dgm:prSet/>
      <dgm:spPr/>
      <dgm:t>
        <a:bodyPr/>
        <a:lstStyle/>
        <a:p>
          <a:endParaRPr lang="en-US"/>
        </a:p>
      </dgm:t>
    </dgm:pt>
    <dgm:pt modelId="{879EEB38-AFC5-4A0E-AAE8-21958B97B697}">
      <dgm:prSet/>
      <dgm:spPr/>
      <dgm:t>
        <a:bodyPr/>
        <a:lstStyle/>
        <a:p>
          <a:pPr>
            <a:defRPr b="1"/>
          </a:pPr>
          <a:r>
            <a:rPr lang="en-US" b="1"/>
            <a:t>Tietyt pronominit</a:t>
          </a:r>
          <a:endParaRPr lang="en-US"/>
        </a:p>
      </dgm:t>
    </dgm:pt>
    <dgm:pt modelId="{756BCDF8-A370-4B0A-B013-239325BCC0BA}" type="parTrans" cxnId="{70A09600-6647-4769-956F-BF5234F310DB}">
      <dgm:prSet/>
      <dgm:spPr/>
      <dgm:t>
        <a:bodyPr/>
        <a:lstStyle/>
        <a:p>
          <a:endParaRPr lang="en-US"/>
        </a:p>
      </dgm:t>
    </dgm:pt>
    <dgm:pt modelId="{A0365A89-994B-40DE-900F-CBFEBB6F0F61}" type="sibTrans" cxnId="{70A09600-6647-4769-956F-BF5234F310DB}">
      <dgm:prSet/>
      <dgm:spPr/>
      <dgm:t>
        <a:bodyPr/>
        <a:lstStyle/>
        <a:p>
          <a:endParaRPr lang="en-US"/>
        </a:p>
      </dgm:t>
    </dgm:pt>
    <dgm:pt modelId="{E7BC6960-2E8C-4DFD-8257-7F904366723C}">
      <dgm:prSet custT="1"/>
      <dgm:spPr/>
      <dgm:t>
        <a:bodyPr/>
        <a:lstStyle/>
        <a:p>
          <a:r>
            <a:rPr lang="en-US" sz="1400" b="1" u="sng" dirty="0"/>
            <a:t>den </a:t>
          </a:r>
          <a:r>
            <a:rPr lang="en-US" sz="1400" b="1" u="sng" dirty="0" err="1"/>
            <a:t>här</a:t>
          </a:r>
          <a:r>
            <a:rPr lang="en-US" sz="1400" b="1" dirty="0"/>
            <a:t> </a:t>
          </a:r>
          <a:r>
            <a:rPr lang="en-US" sz="1400" dirty="0" err="1"/>
            <a:t>datorn</a:t>
          </a:r>
          <a:endParaRPr lang="en-US" sz="1400" dirty="0"/>
        </a:p>
      </dgm:t>
    </dgm:pt>
    <dgm:pt modelId="{4BAE27FA-864D-479B-9B31-840F245C4DD0}" type="parTrans" cxnId="{1BA57626-3FD6-4294-B897-14EEBF293A9E}">
      <dgm:prSet/>
      <dgm:spPr/>
      <dgm:t>
        <a:bodyPr/>
        <a:lstStyle/>
        <a:p>
          <a:endParaRPr lang="en-US"/>
        </a:p>
      </dgm:t>
    </dgm:pt>
    <dgm:pt modelId="{B40B170C-28F4-4B9A-903B-D2E835138458}" type="sibTrans" cxnId="{1BA57626-3FD6-4294-B897-14EEBF293A9E}">
      <dgm:prSet/>
      <dgm:spPr/>
      <dgm:t>
        <a:bodyPr/>
        <a:lstStyle/>
        <a:p>
          <a:endParaRPr lang="en-US"/>
        </a:p>
      </dgm:t>
    </dgm:pt>
    <dgm:pt modelId="{E95F8775-4EA5-4D05-B244-22A9D6DDA953}">
      <dgm:prSet custT="1"/>
      <dgm:spPr/>
      <dgm:t>
        <a:bodyPr/>
        <a:lstStyle/>
        <a:p>
          <a:r>
            <a:rPr lang="en-US" sz="1400" b="1" u="sng" dirty="0"/>
            <a:t>de </a:t>
          </a:r>
          <a:r>
            <a:rPr lang="en-US" sz="1400" b="1" u="sng" dirty="0" err="1"/>
            <a:t>där</a:t>
          </a:r>
          <a:r>
            <a:rPr lang="en-US" sz="1400" b="1" dirty="0"/>
            <a:t> </a:t>
          </a:r>
          <a:r>
            <a:rPr lang="en-US" sz="1400" dirty="0" err="1"/>
            <a:t>studerandena</a:t>
          </a:r>
          <a:endParaRPr lang="en-US" sz="1400" dirty="0"/>
        </a:p>
      </dgm:t>
    </dgm:pt>
    <dgm:pt modelId="{0976B5A0-867B-484B-878D-E848951CB82A}" type="parTrans" cxnId="{955F7150-DCDA-4C22-97B2-B3B10E726925}">
      <dgm:prSet/>
      <dgm:spPr/>
      <dgm:t>
        <a:bodyPr/>
        <a:lstStyle/>
        <a:p>
          <a:endParaRPr lang="en-US"/>
        </a:p>
      </dgm:t>
    </dgm:pt>
    <dgm:pt modelId="{4954CEAD-E10D-4AB4-8E93-828A779F2908}" type="sibTrans" cxnId="{955F7150-DCDA-4C22-97B2-B3B10E726925}">
      <dgm:prSet/>
      <dgm:spPr/>
      <dgm:t>
        <a:bodyPr/>
        <a:lstStyle/>
        <a:p>
          <a:endParaRPr lang="en-US"/>
        </a:p>
      </dgm:t>
    </dgm:pt>
    <dgm:pt modelId="{11749731-629E-4ADF-BA3A-5BD06883A42D}">
      <dgm:prSet custT="1"/>
      <dgm:spPr/>
      <dgm:t>
        <a:bodyPr/>
        <a:lstStyle/>
        <a:p>
          <a:r>
            <a:rPr lang="en-US" sz="1400" b="1" u="sng" dirty="0" err="1"/>
            <a:t>hela</a:t>
          </a:r>
          <a:r>
            <a:rPr lang="en-US" sz="1400" dirty="0"/>
            <a:t> </a:t>
          </a:r>
          <a:r>
            <a:rPr lang="en-US" sz="1400" dirty="0" err="1"/>
            <a:t>universitetet</a:t>
          </a:r>
          <a:endParaRPr lang="en-US" sz="1400" dirty="0"/>
        </a:p>
      </dgm:t>
    </dgm:pt>
    <dgm:pt modelId="{7225F490-A714-4FC7-9317-1A760E9CD44C}" type="parTrans" cxnId="{BE9D82EA-B91C-409E-89ED-6411F39EDE0E}">
      <dgm:prSet/>
      <dgm:spPr/>
      <dgm:t>
        <a:bodyPr/>
        <a:lstStyle/>
        <a:p>
          <a:endParaRPr lang="en-US"/>
        </a:p>
      </dgm:t>
    </dgm:pt>
    <dgm:pt modelId="{E032FA22-B9AF-48BF-91E3-B92AC613BE1B}" type="sibTrans" cxnId="{BE9D82EA-B91C-409E-89ED-6411F39EDE0E}">
      <dgm:prSet/>
      <dgm:spPr/>
      <dgm:t>
        <a:bodyPr/>
        <a:lstStyle/>
        <a:p>
          <a:endParaRPr lang="en-US"/>
        </a:p>
      </dgm:t>
    </dgm:pt>
    <dgm:pt modelId="{B0CAE96F-6240-4FCF-B5DC-EA2CF3718632}">
      <dgm:prSet custT="1"/>
      <dgm:spPr/>
      <dgm:t>
        <a:bodyPr/>
        <a:lstStyle/>
        <a:p>
          <a:r>
            <a:rPr lang="en-US" sz="1400" b="1" u="sng" dirty="0" err="1"/>
            <a:t>båda</a:t>
          </a:r>
          <a:r>
            <a:rPr lang="en-US" sz="1400" dirty="0"/>
            <a:t> </a:t>
          </a:r>
          <a:r>
            <a:rPr lang="en-US" sz="1400" dirty="0" err="1"/>
            <a:t>högskolorna</a:t>
          </a:r>
          <a:endParaRPr lang="en-US" sz="1400" dirty="0"/>
        </a:p>
      </dgm:t>
    </dgm:pt>
    <dgm:pt modelId="{AF144FC5-DED4-479E-A5EF-34E960D934B2}" type="parTrans" cxnId="{3279E5FA-461A-480D-8A8B-0CB8D4AB8964}">
      <dgm:prSet/>
      <dgm:spPr/>
      <dgm:t>
        <a:bodyPr/>
        <a:lstStyle/>
        <a:p>
          <a:endParaRPr lang="en-US"/>
        </a:p>
      </dgm:t>
    </dgm:pt>
    <dgm:pt modelId="{3389ED43-DCF5-4183-8DDE-BE57EEA85120}" type="sibTrans" cxnId="{3279E5FA-461A-480D-8A8B-0CB8D4AB8964}">
      <dgm:prSet/>
      <dgm:spPr/>
      <dgm:t>
        <a:bodyPr/>
        <a:lstStyle/>
        <a:p>
          <a:endParaRPr lang="en-US"/>
        </a:p>
      </dgm:t>
    </dgm:pt>
    <dgm:pt modelId="{36CA9686-60BB-4531-8FE9-19573D18F250}" type="pres">
      <dgm:prSet presAssocID="{11F647F9-96D5-4B98-A030-1BBF93E7A5A0}" presName="root" presStyleCnt="0">
        <dgm:presLayoutVars>
          <dgm:dir/>
          <dgm:resizeHandles val="exact"/>
        </dgm:presLayoutVars>
      </dgm:prSet>
      <dgm:spPr/>
    </dgm:pt>
    <dgm:pt modelId="{4D61CDF4-6BD7-4F01-8900-775D450A59BE}" type="pres">
      <dgm:prSet presAssocID="{9806B059-B6FE-4593-971F-0C978AF9EC08}" presName="compNode" presStyleCnt="0"/>
      <dgm:spPr/>
    </dgm:pt>
    <dgm:pt modelId="{4A5E6760-C609-492E-A8D3-2AA89F1A7A47}" type="pres">
      <dgm:prSet presAssocID="{9806B059-B6FE-4593-971F-0C978AF9EC0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6606BCC1-7BEC-449E-B025-0E39C0ECFC1B}" type="pres">
      <dgm:prSet presAssocID="{9806B059-B6FE-4593-971F-0C978AF9EC08}" presName="iconSpace" presStyleCnt="0"/>
      <dgm:spPr/>
    </dgm:pt>
    <dgm:pt modelId="{B3F66C1A-4537-468A-8E92-EF6639905155}" type="pres">
      <dgm:prSet presAssocID="{9806B059-B6FE-4593-971F-0C978AF9EC08}" presName="parTx" presStyleLbl="revTx" presStyleIdx="0" presStyleCnt="6">
        <dgm:presLayoutVars>
          <dgm:chMax val="0"/>
          <dgm:chPref val="0"/>
        </dgm:presLayoutVars>
      </dgm:prSet>
      <dgm:spPr/>
    </dgm:pt>
    <dgm:pt modelId="{56C8E8CF-48C0-4324-82FA-59ACB6ACB621}" type="pres">
      <dgm:prSet presAssocID="{9806B059-B6FE-4593-971F-0C978AF9EC08}" presName="txSpace" presStyleCnt="0"/>
      <dgm:spPr/>
    </dgm:pt>
    <dgm:pt modelId="{9FFA429C-B89D-40B1-95F7-742BC96E3F49}" type="pres">
      <dgm:prSet presAssocID="{9806B059-B6FE-4593-971F-0C978AF9EC08}" presName="desTx" presStyleLbl="revTx" presStyleIdx="1" presStyleCnt="6">
        <dgm:presLayoutVars/>
      </dgm:prSet>
      <dgm:spPr/>
    </dgm:pt>
    <dgm:pt modelId="{622D9CDA-BD88-4A66-9DD8-C885CBCAB92A}" type="pres">
      <dgm:prSet presAssocID="{7062B0B8-7CD0-45A3-B5E1-40934A4F4017}" presName="sibTrans" presStyleCnt="0"/>
      <dgm:spPr/>
    </dgm:pt>
    <dgm:pt modelId="{6C5A042B-8E3C-4AA9-ABFF-FEAC84637C59}" type="pres">
      <dgm:prSet presAssocID="{2AF25081-B813-4D7C-BB9E-C511872FF1DA}" presName="compNode" presStyleCnt="0"/>
      <dgm:spPr/>
    </dgm:pt>
    <dgm:pt modelId="{F126BB71-551C-4582-BEFD-A04CD5B1ACD5}" type="pres">
      <dgm:prSet presAssocID="{2AF25081-B813-4D7C-BB9E-C511872FF1D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8EB65928-76D3-4F57-A0E9-5AEA2B53E9D7}" type="pres">
      <dgm:prSet presAssocID="{2AF25081-B813-4D7C-BB9E-C511872FF1DA}" presName="iconSpace" presStyleCnt="0"/>
      <dgm:spPr/>
    </dgm:pt>
    <dgm:pt modelId="{85F240DD-7A30-4155-9527-C70DCBED7E93}" type="pres">
      <dgm:prSet presAssocID="{2AF25081-B813-4D7C-BB9E-C511872FF1DA}" presName="parTx" presStyleLbl="revTx" presStyleIdx="2" presStyleCnt="6">
        <dgm:presLayoutVars>
          <dgm:chMax val="0"/>
          <dgm:chPref val="0"/>
        </dgm:presLayoutVars>
      </dgm:prSet>
      <dgm:spPr/>
    </dgm:pt>
    <dgm:pt modelId="{5D3EAE42-F2DE-4CB0-AD45-C74BB968E23A}" type="pres">
      <dgm:prSet presAssocID="{2AF25081-B813-4D7C-BB9E-C511872FF1DA}" presName="txSpace" presStyleCnt="0"/>
      <dgm:spPr/>
    </dgm:pt>
    <dgm:pt modelId="{DED87413-2D2E-4AAA-8555-C88E6486B70C}" type="pres">
      <dgm:prSet presAssocID="{2AF25081-B813-4D7C-BB9E-C511872FF1DA}" presName="desTx" presStyleLbl="revTx" presStyleIdx="3" presStyleCnt="6">
        <dgm:presLayoutVars/>
      </dgm:prSet>
      <dgm:spPr/>
    </dgm:pt>
    <dgm:pt modelId="{2095A6C9-0E8E-4AAF-88DE-34BD38E88E4B}" type="pres">
      <dgm:prSet presAssocID="{4A2B3AD5-7CAE-4F88-BE0F-FA21B9654684}" presName="sibTrans" presStyleCnt="0"/>
      <dgm:spPr/>
    </dgm:pt>
    <dgm:pt modelId="{71B969FB-116E-494D-923F-A7E1505EAFEE}" type="pres">
      <dgm:prSet presAssocID="{879EEB38-AFC5-4A0E-AAE8-21958B97B697}" presName="compNode" presStyleCnt="0"/>
      <dgm:spPr/>
    </dgm:pt>
    <dgm:pt modelId="{ABC158E2-9950-417F-BC0C-B14C863897C2}" type="pres">
      <dgm:prSet presAssocID="{879EEB38-AFC5-4A0E-AAE8-21958B97B69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B09EBC55-F233-4EDA-A064-35D8FBA5524C}" type="pres">
      <dgm:prSet presAssocID="{879EEB38-AFC5-4A0E-AAE8-21958B97B697}" presName="iconSpace" presStyleCnt="0"/>
      <dgm:spPr/>
    </dgm:pt>
    <dgm:pt modelId="{5884722B-6E50-46E1-B347-3001F67CBC66}" type="pres">
      <dgm:prSet presAssocID="{879EEB38-AFC5-4A0E-AAE8-21958B97B697}" presName="parTx" presStyleLbl="revTx" presStyleIdx="4" presStyleCnt="6">
        <dgm:presLayoutVars>
          <dgm:chMax val="0"/>
          <dgm:chPref val="0"/>
        </dgm:presLayoutVars>
      </dgm:prSet>
      <dgm:spPr/>
    </dgm:pt>
    <dgm:pt modelId="{1DCD0962-7E9E-4E89-92D6-65A47AE58FDB}" type="pres">
      <dgm:prSet presAssocID="{879EEB38-AFC5-4A0E-AAE8-21958B97B697}" presName="txSpace" presStyleCnt="0"/>
      <dgm:spPr/>
    </dgm:pt>
    <dgm:pt modelId="{299223DD-0B22-4BC8-B53A-DB7AE8A9C5FC}" type="pres">
      <dgm:prSet presAssocID="{879EEB38-AFC5-4A0E-AAE8-21958B97B697}" presName="desTx" presStyleLbl="revTx" presStyleIdx="5" presStyleCnt="6">
        <dgm:presLayoutVars/>
      </dgm:prSet>
      <dgm:spPr/>
    </dgm:pt>
  </dgm:ptLst>
  <dgm:cxnLst>
    <dgm:cxn modelId="{70A09600-6647-4769-956F-BF5234F310DB}" srcId="{11F647F9-96D5-4B98-A030-1BBF93E7A5A0}" destId="{879EEB38-AFC5-4A0E-AAE8-21958B97B697}" srcOrd="2" destOrd="0" parTransId="{756BCDF8-A370-4B0A-B013-239325BCC0BA}" sibTransId="{A0365A89-994B-40DE-900F-CBFEBB6F0F61}"/>
    <dgm:cxn modelId="{74454104-6C02-4C3D-994A-335AB81BC30F}" type="presOf" srcId="{9DF5D3C8-0EB6-4BEB-B53C-704967FF59AC}" destId="{DED87413-2D2E-4AAA-8555-C88E6486B70C}" srcOrd="0" destOrd="0" presId="urn:microsoft.com/office/officeart/2018/5/layout/CenteredIconLabelDescriptionList"/>
    <dgm:cxn modelId="{9FC47118-AEF2-4611-ABEA-3E84D57A09BD}" type="presOf" srcId="{E7BC6960-2E8C-4DFD-8257-7F904366723C}" destId="{299223DD-0B22-4BC8-B53A-DB7AE8A9C5FC}" srcOrd="0" destOrd="0" presId="urn:microsoft.com/office/officeart/2018/5/layout/CenteredIconLabelDescriptionList"/>
    <dgm:cxn modelId="{1BA57626-3FD6-4294-B897-14EEBF293A9E}" srcId="{879EEB38-AFC5-4A0E-AAE8-21958B97B697}" destId="{E7BC6960-2E8C-4DFD-8257-7F904366723C}" srcOrd="0" destOrd="0" parTransId="{4BAE27FA-864D-479B-9B31-840F245C4DD0}" sibTransId="{B40B170C-28F4-4B9A-903B-D2E835138458}"/>
    <dgm:cxn modelId="{DBBD2D46-2B4B-4868-99E1-5CCAD02D90F2}" type="presOf" srcId="{57697CE0-2F40-4DF0-BF29-BB9F98CE417A}" destId="{9FFA429C-B89D-40B1-95F7-742BC96E3F49}" srcOrd="0" destOrd="0" presId="urn:microsoft.com/office/officeart/2018/5/layout/CenteredIconLabelDescriptionList"/>
    <dgm:cxn modelId="{7B9A5069-2315-48C9-8456-9F962E9C0719}" srcId="{2AF25081-B813-4D7C-BB9E-C511872FF1DA}" destId="{9DF5D3C8-0EB6-4BEB-B53C-704967FF59AC}" srcOrd="0" destOrd="0" parTransId="{5320F550-24C8-49F5-8671-32AE8B2D252C}" sibTransId="{07654096-D93C-4FFD-A043-97DF17C69ED2}"/>
    <dgm:cxn modelId="{3F57FD69-77A7-4542-BB6B-C53A7BD9844C}" type="presOf" srcId="{2AF25081-B813-4D7C-BB9E-C511872FF1DA}" destId="{85F240DD-7A30-4155-9527-C70DCBED7E93}" srcOrd="0" destOrd="0" presId="urn:microsoft.com/office/officeart/2018/5/layout/CenteredIconLabelDescriptionList"/>
    <dgm:cxn modelId="{F0AC756A-6E3C-4E86-9EB8-C750EE15B47D}" type="presOf" srcId="{A9140FAD-2656-43AE-AB57-64EF84792BDF}" destId="{DED87413-2D2E-4AAA-8555-C88E6486B70C}" srcOrd="0" destOrd="1" presId="urn:microsoft.com/office/officeart/2018/5/layout/CenteredIconLabelDescriptionList"/>
    <dgm:cxn modelId="{C8AEF56C-5701-49CD-9E8B-48F98112114C}" srcId="{9806B059-B6FE-4593-971F-0C978AF9EC08}" destId="{2B939375-0F6E-4F3F-99EC-28FF13F545E3}" srcOrd="1" destOrd="0" parTransId="{2D6BC93E-2BBE-49C6-88F8-9473C1588AB3}" sibTransId="{9BA9D80D-3C1B-4642-9472-5C7A7EC03A80}"/>
    <dgm:cxn modelId="{8A2DC14E-05E7-4958-AAB9-37B235641284}" type="presOf" srcId="{B0CAE96F-6240-4FCF-B5DC-EA2CF3718632}" destId="{299223DD-0B22-4BC8-B53A-DB7AE8A9C5FC}" srcOrd="0" destOrd="3" presId="urn:microsoft.com/office/officeart/2018/5/layout/CenteredIconLabelDescriptionList"/>
    <dgm:cxn modelId="{955F7150-DCDA-4C22-97B2-B3B10E726925}" srcId="{879EEB38-AFC5-4A0E-AAE8-21958B97B697}" destId="{E95F8775-4EA5-4D05-B244-22A9D6DDA953}" srcOrd="1" destOrd="0" parTransId="{0976B5A0-867B-484B-878D-E848951CB82A}" sibTransId="{4954CEAD-E10D-4AB4-8E93-828A779F2908}"/>
    <dgm:cxn modelId="{56FD5373-ADC2-459B-B51F-84ADED99FCAD}" srcId="{2AF25081-B813-4D7C-BB9E-C511872FF1DA}" destId="{A9140FAD-2656-43AE-AB57-64EF84792BDF}" srcOrd="1" destOrd="0" parTransId="{FE984A67-91F7-48D5-B223-2CCF0D5055B2}" sibTransId="{60DE3896-28AF-4F24-B43A-AC1FFCF17DAD}"/>
    <dgm:cxn modelId="{F575B959-4A34-4C71-9C35-D92BC230C1E4}" type="presOf" srcId="{11749731-629E-4ADF-BA3A-5BD06883A42D}" destId="{299223DD-0B22-4BC8-B53A-DB7AE8A9C5FC}" srcOrd="0" destOrd="2" presId="urn:microsoft.com/office/officeart/2018/5/layout/CenteredIconLabelDescriptionList"/>
    <dgm:cxn modelId="{1389E88B-AE92-4705-B8E8-B1990620D987}" srcId="{11F647F9-96D5-4B98-A030-1BBF93E7A5A0}" destId="{2AF25081-B813-4D7C-BB9E-C511872FF1DA}" srcOrd="1" destOrd="0" parTransId="{5124E86B-478C-4F08-9FCA-FA3DEC951C45}" sibTransId="{4A2B3AD5-7CAE-4F88-BE0F-FA21B9654684}"/>
    <dgm:cxn modelId="{BE453A97-9A0F-4257-8062-F796B4F8FC1D}" srcId="{11F647F9-96D5-4B98-A030-1BBF93E7A5A0}" destId="{9806B059-B6FE-4593-971F-0C978AF9EC08}" srcOrd="0" destOrd="0" parTransId="{345BE904-AB3C-491C-8D7A-4D552DEC6698}" sibTransId="{7062B0B8-7CD0-45A3-B5E1-40934A4F4017}"/>
    <dgm:cxn modelId="{264C959D-2B23-43BD-A7BD-3E619B3F5E20}" type="presOf" srcId="{11F647F9-96D5-4B98-A030-1BBF93E7A5A0}" destId="{36CA9686-60BB-4531-8FE9-19573D18F250}" srcOrd="0" destOrd="0" presId="urn:microsoft.com/office/officeart/2018/5/layout/CenteredIconLabelDescriptionList"/>
    <dgm:cxn modelId="{0B2224D0-DE5E-4038-B47A-EDB956BA2B8A}" type="presOf" srcId="{E95F8775-4EA5-4D05-B244-22A9D6DDA953}" destId="{299223DD-0B22-4BC8-B53A-DB7AE8A9C5FC}" srcOrd="0" destOrd="1" presId="urn:microsoft.com/office/officeart/2018/5/layout/CenteredIconLabelDescriptionList"/>
    <dgm:cxn modelId="{D3E68AD8-9A51-416A-B5A6-FFFEB88B741B}" type="presOf" srcId="{2B939375-0F6E-4F3F-99EC-28FF13F545E3}" destId="{9FFA429C-B89D-40B1-95F7-742BC96E3F49}" srcOrd="0" destOrd="1" presId="urn:microsoft.com/office/officeart/2018/5/layout/CenteredIconLabelDescriptionList"/>
    <dgm:cxn modelId="{0C2BC5DA-9DA1-4D02-916E-34D85E51098C}" srcId="{9806B059-B6FE-4593-971F-0C978AF9EC08}" destId="{57697CE0-2F40-4DF0-BF29-BB9F98CE417A}" srcOrd="0" destOrd="0" parTransId="{5CE7719E-8AF7-4097-A852-F7D51E3248A6}" sibTransId="{11731901-F02D-4CF9-BABD-AD17583103CD}"/>
    <dgm:cxn modelId="{BBE34BE2-3298-48DF-A619-A95F15A5FC2F}" type="presOf" srcId="{879EEB38-AFC5-4A0E-AAE8-21958B97B697}" destId="{5884722B-6E50-46E1-B347-3001F67CBC66}" srcOrd="0" destOrd="0" presId="urn:microsoft.com/office/officeart/2018/5/layout/CenteredIconLabelDescriptionList"/>
    <dgm:cxn modelId="{BE9D82EA-B91C-409E-89ED-6411F39EDE0E}" srcId="{879EEB38-AFC5-4A0E-AAE8-21958B97B697}" destId="{11749731-629E-4ADF-BA3A-5BD06883A42D}" srcOrd="2" destOrd="0" parTransId="{7225F490-A714-4FC7-9317-1A760E9CD44C}" sibTransId="{E032FA22-B9AF-48BF-91E3-B92AC613BE1B}"/>
    <dgm:cxn modelId="{D99F6EF3-13F0-486B-A1BE-448B0680C7DB}" type="presOf" srcId="{9806B059-B6FE-4593-971F-0C978AF9EC08}" destId="{B3F66C1A-4537-468A-8E92-EF6639905155}" srcOrd="0" destOrd="0" presId="urn:microsoft.com/office/officeart/2018/5/layout/CenteredIconLabelDescriptionList"/>
    <dgm:cxn modelId="{3279E5FA-461A-480D-8A8B-0CB8D4AB8964}" srcId="{879EEB38-AFC5-4A0E-AAE8-21958B97B697}" destId="{B0CAE96F-6240-4FCF-B5DC-EA2CF3718632}" srcOrd="3" destOrd="0" parTransId="{AF144FC5-DED4-479E-A5EF-34E960D934B2}" sibTransId="{3389ED43-DCF5-4183-8DDE-BE57EEA85120}"/>
    <dgm:cxn modelId="{E199A452-4239-4D69-85F9-4AA3FF6972E8}" type="presParOf" srcId="{36CA9686-60BB-4531-8FE9-19573D18F250}" destId="{4D61CDF4-6BD7-4F01-8900-775D450A59BE}" srcOrd="0" destOrd="0" presId="urn:microsoft.com/office/officeart/2018/5/layout/CenteredIconLabelDescriptionList"/>
    <dgm:cxn modelId="{5CC5527F-1A3B-4B30-8532-81FF86390011}" type="presParOf" srcId="{4D61CDF4-6BD7-4F01-8900-775D450A59BE}" destId="{4A5E6760-C609-492E-A8D3-2AA89F1A7A47}" srcOrd="0" destOrd="0" presId="urn:microsoft.com/office/officeart/2018/5/layout/CenteredIconLabelDescriptionList"/>
    <dgm:cxn modelId="{A2D9CDA1-39E0-4A65-A216-28FFDE6425FA}" type="presParOf" srcId="{4D61CDF4-6BD7-4F01-8900-775D450A59BE}" destId="{6606BCC1-7BEC-449E-B025-0E39C0ECFC1B}" srcOrd="1" destOrd="0" presId="urn:microsoft.com/office/officeart/2018/5/layout/CenteredIconLabelDescriptionList"/>
    <dgm:cxn modelId="{7AB47B8A-F1C1-4A2F-A42D-94C159E4EB98}" type="presParOf" srcId="{4D61CDF4-6BD7-4F01-8900-775D450A59BE}" destId="{B3F66C1A-4537-468A-8E92-EF6639905155}" srcOrd="2" destOrd="0" presId="urn:microsoft.com/office/officeart/2018/5/layout/CenteredIconLabelDescriptionList"/>
    <dgm:cxn modelId="{33E80AFA-A0E7-4C48-B36F-0D84A1187F3B}" type="presParOf" srcId="{4D61CDF4-6BD7-4F01-8900-775D450A59BE}" destId="{56C8E8CF-48C0-4324-82FA-59ACB6ACB621}" srcOrd="3" destOrd="0" presId="urn:microsoft.com/office/officeart/2018/5/layout/CenteredIconLabelDescriptionList"/>
    <dgm:cxn modelId="{E4FBFF7D-8414-40C9-A8BF-E3EE23EE2CCC}" type="presParOf" srcId="{4D61CDF4-6BD7-4F01-8900-775D450A59BE}" destId="{9FFA429C-B89D-40B1-95F7-742BC96E3F49}" srcOrd="4" destOrd="0" presId="urn:microsoft.com/office/officeart/2018/5/layout/CenteredIconLabelDescriptionList"/>
    <dgm:cxn modelId="{7F51B4B1-CA41-49C8-82A2-7D19DD8AD84A}" type="presParOf" srcId="{36CA9686-60BB-4531-8FE9-19573D18F250}" destId="{622D9CDA-BD88-4A66-9DD8-C885CBCAB92A}" srcOrd="1" destOrd="0" presId="urn:microsoft.com/office/officeart/2018/5/layout/CenteredIconLabelDescriptionList"/>
    <dgm:cxn modelId="{6A4638D7-FC32-4DD5-A89C-C37286DF2251}" type="presParOf" srcId="{36CA9686-60BB-4531-8FE9-19573D18F250}" destId="{6C5A042B-8E3C-4AA9-ABFF-FEAC84637C59}" srcOrd="2" destOrd="0" presId="urn:microsoft.com/office/officeart/2018/5/layout/CenteredIconLabelDescriptionList"/>
    <dgm:cxn modelId="{7AB7A117-B2C4-4DC9-816B-30BAC53958B7}" type="presParOf" srcId="{6C5A042B-8E3C-4AA9-ABFF-FEAC84637C59}" destId="{F126BB71-551C-4582-BEFD-A04CD5B1ACD5}" srcOrd="0" destOrd="0" presId="urn:microsoft.com/office/officeart/2018/5/layout/CenteredIconLabelDescriptionList"/>
    <dgm:cxn modelId="{65D803A4-3DCF-41FA-B9D5-83BCA1BAAEEB}" type="presParOf" srcId="{6C5A042B-8E3C-4AA9-ABFF-FEAC84637C59}" destId="{8EB65928-76D3-4F57-A0E9-5AEA2B53E9D7}" srcOrd="1" destOrd="0" presId="urn:microsoft.com/office/officeart/2018/5/layout/CenteredIconLabelDescriptionList"/>
    <dgm:cxn modelId="{8FCF2078-BEC4-4CE5-AB8A-B8B4A41D3B86}" type="presParOf" srcId="{6C5A042B-8E3C-4AA9-ABFF-FEAC84637C59}" destId="{85F240DD-7A30-4155-9527-C70DCBED7E93}" srcOrd="2" destOrd="0" presId="urn:microsoft.com/office/officeart/2018/5/layout/CenteredIconLabelDescriptionList"/>
    <dgm:cxn modelId="{B09AFFCD-BCF7-4CDF-BAE0-62842D82C133}" type="presParOf" srcId="{6C5A042B-8E3C-4AA9-ABFF-FEAC84637C59}" destId="{5D3EAE42-F2DE-4CB0-AD45-C74BB968E23A}" srcOrd="3" destOrd="0" presId="urn:microsoft.com/office/officeart/2018/5/layout/CenteredIconLabelDescriptionList"/>
    <dgm:cxn modelId="{9F37A56C-7247-4337-B32E-BBA73A356538}" type="presParOf" srcId="{6C5A042B-8E3C-4AA9-ABFF-FEAC84637C59}" destId="{DED87413-2D2E-4AAA-8555-C88E6486B70C}" srcOrd="4" destOrd="0" presId="urn:microsoft.com/office/officeart/2018/5/layout/CenteredIconLabelDescriptionList"/>
    <dgm:cxn modelId="{CAF8BBC1-4DCD-446F-9DCF-ACBAF5AFAA7E}" type="presParOf" srcId="{36CA9686-60BB-4531-8FE9-19573D18F250}" destId="{2095A6C9-0E8E-4AAF-88DE-34BD38E88E4B}" srcOrd="3" destOrd="0" presId="urn:microsoft.com/office/officeart/2018/5/layout/CenteredIconLabelDescriptionList"/>
    <dgm:cxn modelId="{0ECC543C-2D89-4138-B059-BB3C720B694A}" type="presParOf" srcId="{36CA9686-60BB-4531-8FE9-19573D18F250}" destId="{71B969FB-116E-494D-923F-A7E1505EAFEE}" srcOrd="4" destOrd="0" presId="urn:microsoft.com/office/officeart/2018/5/layout/CenteredIconLabelDescriptionList"/>
    <dgm:cxn modelId="{312E1276-5473-4A85-B23C-34F72DE9A73D}" type="presParOf" srcId="{71B969FB-116E-494D-923F-A7E1505EAFEE}" destId="{ABC158E2-9950-417F-BC0C-B14C863897C2}" srcOrd="0" destOrd="0" presId="urn:microsoft.com/office/officeart/2018/5/layout/CenteredIconLabelDescriptionList"/>
    <dgm:cxn modelId="{59E337A1-77C1-4834-8DC0-A3F98241D7B9}" type="presParOf" srcId="{71B969FB-116E-494D-923F-A7E1505EAFEE}" destId="{B09EBC55-F233-4EDA-A064-35D8FBA5524C}" srcOrd="1" destOrd="0" presId="urn:microsoft.com/office/officeart/2018/5/layout/CenteredIconLabelDescriptionList"/>
    <dgm:cxn modelId="{20D8FF9F-C12B-4F94-BF5C-18EE58655FA9}" type="presParOf" srcId="{71B969FB-116E-494D-923F-A7E1505EAFEE}" destId="{5884722B-6E50-46E1-B347-3001F67CBC66}" srcOrd="2" destOrd="0" presId="urn:microsoft.com/office/officeart/2018/5/layout/CenteredIconLabelDescriptionList"/>
    <dgm:cxn modelId="{3EA8244D-BE0F-4E55-BB3D-22F5A3A08C1A}" type="presParOf" srcId="{71B969FB-116E-494D-923F-A7E1505EAFEE}" destId="{1DCD0962-7E9E-4E89-92D6-65A47AE58FDB}" srcOrd="3" destOrd="0" presId="urn:microsoft.com/office/officeart/2018/5/layout/CenteredIconLabelDescriptionList"/>
    <dgm:cxn modelId="{B895DCCD-8570-4756-9994-C4CAA596FACA}" type="presParOf" srcId="{71B969FB-116E-494D-923F-A7E1505EAFEE}" destId="{299223DD-0B22-4BC8-B53A-DB7AE8A9C5F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909832-F803-48E6-BDB9-9DAC9EC9B42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A3932E-C73A-4AAA-96F9-50D7AC5716A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/>
            <a:t>Suomen </a:t>
          </a:r>
          <a:r>
            <a:rPr lang="fi-FI" b="1" dirty="0"/>
            <a:t>partitiivi</a:t>
          </a:r>
          <a:r>
            <a:rPr lang="fi-FI" dirty="0"/>
            <a:t> (koir</a:t>
          </a:r>
          <a:r>
            <a:rPr lang="fi-FI" u="sng" dirty="0"/>
            <a:t>ia</a:t>
          </a:r>
          <a:r>
            <a:rPr lang="fi-FI" dirty="0"/>
            <a:t>, talo</a:t>
          </a:r>
          <a:r>
            <a:rPr lang="fi-FI" u="sng" dirty="0"/>
            <a:t>ja</a:t>
          </a:r>
          <a:r>
            <a:rPr lang="fi-FI" dirty="0"/>
            <a:t>, auto</a:t>
          </a:r>
          <a:r>
            <a:rPr lang="fi-FI" u="sng" dirty="0"/>
            <a:t>ja</a:t>
          </a:r>
          <a:r>
            <a:rPr lang="fi-FI" dirty="0"/>
            <a:t>) </a:t>
          </a:r>
          <a:r>
            <a:rPr lang="fi-FI" dirty="0">
              <a:sym typeface="Wingdings" panose="05000000000000000000" pitchFamily="2" charset="2"/>
            </a:rPr>
            <a:t></a:t>
          </a:r>
          <a:r>
            <a:rPr lang="fi-FI" dirty="0"/>
            <a:t> monikon </a:t>
          </a:r>
          <a:r>
            <a:rPr lang="fi-FI" u="sng" dirty="0"/>
            <a:t>epämääräinen</a:t>
          </a:r>
          <a:r>
            <a:rPr lang="fi-FI" dirty="0"/>
            <a:t> muoto</a:t>
          </a:r>
          <a:endParaRPr lang="en-US" dirty="0"/>
        </a:p>
      </dgm:t>
    </dgm:pt>
    <dgm:pt modelId="{241CE270-0B67-444C-8A5F-CB7F803C7AF6}" type="parTrans" cxnId="{FE43BA94-8F3C-477C-82F7-009612829620}">
      <dgm:prSet/>
      <dgm:spPr/>
      <dgm:t>
        <a:bodyPr/>
        <a:lstStyle/>
        <a:p>
          <a:endParaRPr lang="en-US"/>
        </a:p>
      </dgm:t>
    </dgm:pt>
    <dgm:pt modelId="{4CDF4019-E86F-4E0E-8DEA-8054D11E57B0}" type="sibTrans" cxnId="{FE43BA94-8F3C-477C-82F7-009612829620}">
      <dgm:prSet/>
      <dgm:spPr/>
      <dgm:t>
        <a:bodyPr/>
        <a:lstStyle/>
        <a:p>
          <a:endParaRPr lang="en-US"/>
        </a:p>
      </dgm:t>
    </dgm:pt>
    <dgm:pt modelId="{9E2D0E28-F745-4880-8161-10F7AAB2342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2800" dirty="0" err="1"/>
            <a:t>Jag</a:t>
          </a:r>
          <a:r>
            <a:rPr lang="fi-FI" sz="2800" dirty="0"/>
            <a:t> </a:t>
          </a:r>
          <a:r>
            <a:rPr lang="fi-FI" sz="2800" dirty="0" err="1"/>
            <a:t>ser</a:t>
          </a:r>
          <a:r>
            <a:rPr lang="fi-FI" sz="2800" dirty="0"/>
            <a:t> </a:t>
          </a:r>
          <a:r>
            <a:rPr lang="fi-FI" sz="2800" dirty="0" err="1"/>
            <a:t>hund</a:t>
          </a:r>
          <a:r>
            <a:rPr lang="fi-FI" sz="2800" b="1" dirty="0" err="1"/>
            <a:t>ar</a:t>
          </a:r>
          <a:r>
            <a:rPr lang="fi-FI" sz="2800" dirty="0"/>
            <a:t>. </a:t>
          </a:r>
          <a:r>
            <a:rPr lang="fi-FI" sz="2000" dirty="0"/>
            <a:t>(</a:t>
          </a:r>
          <a:r>
            <a:rPr lang="fi-FI" sz="2000" u="sng" dirty="0"/>
            <a:t>joitain</a:t>
          </a:r>
          <a:r>
            <a:rPr lang="fi-FI" sz="2000" dirty="0"/>
            <a:t> koiria, ei ole määritelty)</a:t>
          </a:r>
          <a:endParaRPr lang="en-US" sz="2800" dirty="0"/>
        </a:p>
      </dgm:t>
    </dgm:pt>
    <dgm:pt modelId="{AA032B67-62CE-4B21-9294-470A8C972447}" type="parTrans" cxnId="{BA156C6D-856F-4A00-8119-A6A1697CFD49}">
      <dgm:prSet/>
      <dgm:spPr/>
      <dgm:t>
        <a:bodyPr/>
        <a:lstStyle/>
        <a:p>
          <a:endParaRPr lang="en-US"/>
        </a:p>
      </dgm:t>
    </dgm:pt>
    <dgm:pt modelId="{46C721DF-FF34-4EE5-A3DA-BC69A55AC3AC}" type="sibTrans" cxnId="{BA156C6D-856F-4A00-8119-A6A1697CFD49}">
      <dgm:prSet/>
      <dgm:spPr/>
      <dgm:t>
        <a:bodyPr/>
        <a:lstStyle/>
        <a:p>
          <a:endParaRPr lang="en-US"/>
        </a:p>
      </dgm:t>
    </dgm:pt>
    <dgm:pt modelId="{0808932E-F8AF-4BE2-AF60-21A458F4F3B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/>
            <a:t>Suomen </a:t>
          </a:r>
          <a:r>
            <a:rPr lang="fi-FI" b="1" dirty="0"/>
            <a:t>nominatiivi tai akkusatiivi</a:t>
          </a:r>
          <a:r>
            <a:rPr lang="fi-FI" dirty="0"/>
            <a:t> (koira</a:t>
          </a:r>
          <a:r>
            <a:rPr lang="fi-FI" u="sng" dirty="0"/>
            <a:t>t</a:t>
          </a:r>
          <a:r>
            <a:rPr lang="fi-FI" dirty="0"/>
            <a:t>, talo</a:t>
          </a:r>
          <a:r>
            <a:rPr lang="fi-FI" u="sng" dirty="0"/>
            <a:t>t</a:t>
          </a:r>
          <a:r>
            <a:rPr lang="fi-FI" dirty="0"/>
            <a:t>, auto</a:t>
          </a:r>
          <a:r>
            <a:rPr lang="fi-FI" u="sng" dirty="0"/>
            <a:t>t</a:t>
          </a:r>
          <a:r>
            <a:rPr lang="fi-FI" dirty="0"/>
            <a:t>) </a:t>
          </a:r>
          <a:r>
            <a:rPr lang="fi-FI" dirty="0">
              <a:sym typeface="Wingdings" panose="05000000000000000000" pitchFamily="2" charset="2"/>
            </a:rPr>
            <a:t></a:t>
          </a:r>
          <a:r>
            <a:rPr lang="fi-FI" dirty="0"/>
            <a:t> monikon </a:t>
          </a:r>
          <a:r>
            <a:rPr lang="fi-FI" u="sng" dirty="0"/>
            <a:t>määräinen</a:t>
          </a:r>
          <a:r>
            <a:rPr lang="fi-FI" dirty="0"/>
            <a:t> muoto</a:t>
          </a:r>
          <a:endParaRPr lang="en-US" dirty="0"/>
        </a:p>
      </dgm:t>
    </dgm:pt>
    <dgm:pt modelId="{0D7E7A2F-26FA-438C-BD58-F086AF24FC51}" type="parTrans" cxnId="{F3E3AD6A-4DC5-46A5-9D76-CFCA50A461EA}">
      <dgm:prSet/>
      <dgm:spPr/>
      <dgm:t>
        <a:bodyPr/>
        <a:lstStyle/>
        <a:p>
          <a:endParaRPr lang="en-US"/>
        </a:p>
      </dgm:t>
    </dgm:pt>
    <dgm:pt modelId="{B5645CC0-9F32-44BD-B721-4409B8A8AEF9}" type="sibTrans" cxnId="{F3E3AD6A-4DC5-46A5-9D76-CFCA50A461EA}">
      <dgm:prSet/>
      <dgm:spPr/>
      <dgm:t>
        <a:bodyPr/>
        <a:lstStyle/>
        <a:p>
          <a:endParaRPr lang="en-US"/>
        </a:p>
      </dgm:t>
    </dgm:pt>
    <dgm:pt modelId="{6ACC8B86-1F49-42B9-8C0B-1F8508C0D60F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2800" dirty="0" err="1"/>
            <a:t>Jag</a:t>
          </a:r>
          <a:r>
            <a:rPr lang="fi-FI" sz="2800" dirty="0"/>
            <a:t> </a:t>
          </a:r>
          <a:r>
            <a:rPr lang="fi-FI" sz="2800" dirty="0" err="1"/>
            <a:t>ser</a:t>
          </a:r>
          <a:r>
            <a:rPr lang="fi-FI" sz="2800" dirty="0"/>
            <a:t> </a:t>
          </a:r>
          <a:r>
            <a:rPr lang="fi-FI" sz="2800" dirty="0" err="1"/>
            <a:t>hund</a:t>
          </a:r>
          <a:r>
            <a:rPr lang="fi-FI" sz="2800" b="1" dirty="0" err="1"/>
            <a:t>arna</a:t>
          </a:r>
          <a:r>
            <a:rPr lang="fi-FI" sz="2800" dirty="0"/>
            <a:t>. </a:t>
          </a:r>
          <a:r>
            <a:rPr lang="fi-FI" sz="2000" dirty="0"/>
            <a:t>(</a:t>
          </a:r>
          <a:r>
            <a:rPr lang="fi-FI" sz="2000" u="sng" dirty="0"/>
            <a:t>tietyt</a:t>
          </a:r>
          <a:r>
            <a:rPr lang="fi-FI" sz="2000" dirty="0"/>
            <a:t> koirat)</a:t>
          </a:r>
          <a:endParaRPr lang="en-US" sz="2800" dirty="0"/>
        </a:p>
      </dgm:t>
    </dgm:pt>
    <dgm:pt modelId="{85018988-3AB8-41D9-B540-7AC0097F7E08}" type="parTrans" cxnId="{79494C3B-73DE-40BB-8901-AC848534E795}">
      <dgm:prSet/>
      <dgm:spPr/>
      <dgm:t>
        <a:bodyPr/>
        <a:lstStyle/>
        <a:p>
          <a:endParaRPr lang="en-US"/>
        </a:p>
      </dgm:t>
    </dgm:pt>
    <dgm:pt modelId="{C87AFF61-156A-4239-A2DC-7C979C242D98}" type="sibTrans" cxnId="{79494C3B-73DE-40BB-8901-AC848534E795}">
      <dgm:prSet/>
      <dgm:spPr/>
      <dgm:t>
        <a:bodyPr/>
        <a:lstStyle/>
        <a:p>
          <a:endParaRPr lang="en-US"/>
        </a:p>
      </dgm:t>
    </dgm:pt>
    <dgm:pt modelId="{8BADD60E-B1B9-42E1-A264-BD67EB7C37BA}" type="pres">
      <dgm:prSet presAssocID="{74909832-F803-48E6-BDB9-9DAC9EC9B429}" presName="Name0" presStyleCnt="0">
        <dgm:presLayoutVars>
          <dgm:dir/>
          <dgm:animLvl val="lvl"/>
          <dgm:resizeHandles val="exact"/>
        </dgm:presLayoutVars>
      </dgm:prSet>
      <dgm:spPr/>
    </dgm:pt>
    <dgm:pt modelId="{BD8565DB-2671-42FE-90B4-4299C68AF016}" type="pres">
      <dgm:prSet presAssocID="{ACA3932E-C73A-4AAA-96F9-50D7AC5716A4}" presName="linNode" presStyleCnt="0"/>
      <dgm:spPr/>
    </dgm:pt>
    <dgm:pt modelId="{D78BE343-468B-4137-AFE8-A49D8B52887E}" type="pres">
      <dgm:prSet presAssocID="{ACA3932E-C73A-4AAA-96F9-50D7AC5716A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D71E8C4-C0E4-4A64-8219-79F0EEEC43CC}" type="pres">
      <dgm:prSet presAssocID="{ACA3932E-C73A-4AAA-96F9-50D7AC5716A4}" presName="descendantText" presStyleLbl="alignAccFollowNode1" presStyleIdx="0" presStyleCnt="2">
        <dgm:presLayoutVars>
          <dgm:bulletEnabled val="1"/>
        </dgm:presLayoutVars>
      </dgm:prSet>
      <dgm:spPr/>
    </dgm:pt>
    <dgm:pt modelId="{934C9318-2CC0-4494-AB56-61DAD709F21E}" type="pres">
      <dgm:prSet presAssocID="{4CDF4019-E86F-4E0E-8DEA-8054D11E57B0}" presName="sp" presStyleCnt="0"/>
      <dgm:spPr/>
    </dgm:pt>
    <dgm:pt modelId="{22E6033B-3557-4DF0-B53D-A55915F33184}" type="pres">
      <dgm:prSet presAssocID="{0808932E-F8AF-4BE2-AF60-21A458F4F3BD}" presName="linNode" presStyleCnt="0"/>
      <dgm:spPr/>
    </dgm:pt>
    <dgm:pt modelId="{B98DCB5C-98C1-458E-8D8F-9BECAA857526}" type="pres">
      <dgm:prSet presAssocID="{0808932E-F8AF-4BE2-AF60-21A458F4F3B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96CB420-38D1-40F8-9253-F8E0812E0C61}" type="pres">
      <dgm:prSet presAssocID="{0808932E-F8AF-4BE2-AF60-21A458F4F3BD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C06FD2E-F91E-44DD-8343-3BA4096133EA}" type="presOf" srcId="{0808932E-F8AF-4BE2-AF60-21A458F4F3BD}" destId="{B98DCB5C-98C1-458E-8D8F-9BECAA857526}" srcOrd="0" destOrd="0" presId="urn:microsoft.com/office/officeart/2005/8/layout/vList5"/>
    <dgm:cxn modelId="{EE50B334-12DF-43D9-9738-97B2C55B2C5C}" type="presOf" srcId="{ACA3932E-C73A-4AAA-96F9-50D7AC5716A4}" destId="{D78BE343-468B-4137-AFE8-A49D8B52887E}" srcOrd="0" destOrd="0" presId="urn:microsoft.com/office/officeart/2005/8/layout/vList5"/>
    <dgm:cxn modelId="{79494C3B-73DE-40BB-8901-AC848534E795}" srcId="{0808932E-F8AF-4BE2-AF60-21A458F4F3BD}" destId="{6ACC8B86-1F49-42B9-8C0B-1F8508C0D60F}" srcOrd="0" destOrd="0" parTransId="{85018988-3AB8-41D9-B540-7AC0097F7E08}" sibTransId="{C87AFF61-156A-4239-A2DC-7C979C242D98}"/>
    <dgm:cxn modelId="{F3E3AD6A-4DC5-46A5-9D76-CFCA50A461EA}" srcId="{74909832-F803-48E6-BDB9-9DAC9EC9B429}" destId="{0808932E-F8AF-4BE2-AF60-21A458F4F3BD}" srcOrd="1" destOrd="0" parTransId="{0D7E7A2F-26FA-438C-BD58-F086AF24FC51}" sibTransId="{B5645CC0-9F32-44BD-B721-4409B8A8AEF9}"/>
    <dgm:cxn modelId="{BA156C6D-856F-4A00-8119-A6A1697CFD49}" srcId="{ACA3932E-C73A-4AAA-96F9-50D7AC5716A4}" destId="{9E2D0E28-F745-4880-8161-10F7AAB23425}" srcOrd="0" destOrd="0" parTransId="{AA032B67-62CE-4B21-9294-470A8C972447}" sibTransId="{46C721DF-FF34-4EE5-A3DA-BC69A55AC3AC}"/>
    <dgm:cxn modelId="{0D453091-51F7-4D2B-9732-22D869A2107F}" type="presOf" srcId="{6ACC8B86-1F49-42B9-8C0B-1F8508C0D60F}" destId="{996CB420-38D1-40F8-9253-F8E0812E0C61}" srcOrd="0" destOrd="0" presId="urn:microsoft.com/office/officeart/2005/8/layout/vList5"/>
    <dgm:cxn modelId="{FE43BA94-8F3C-477C-82F7-009612829620}" srcId="{74909832-F803-48E6-BDB9-9DAC9EC9B429}" destId="{ACA3932E-C73A-4AAA-96F9-50D7AC5716A4}" srcOrd="0" destOrd="0" parTransId="{241CE270-0B67-444C-8A5F-CB7F803C7AF6}" sibTransId="{4CDF4019-E86F-4E0E-8DEA-8054D11E57B0}"/>
    <dgm:cxn modelId="{22914D9E-D906-44B7-ACA4-2AD1CE0A8CC6}" type="presOf" srcId="{9E2D0E28-F745-4880-8161-10F7AAB23425}" destId="{8D71E8C4-C0E4-4A64-8219-79F0EEEC43CC}" srcOrd="0" destOrd="0" presId="urn:microsoft.com/office/officeart/2005/8/layout/vList5"/>
    <dgm:cxn modelId="{2098BDE7-4961-4298-A3DB-1AC6A4E5EC6B}" type="presOf" srcId="{74909832-F803-48E6-BDB9-9DAC9EC9B429}" destId="{8BADD60E-B1B9-42E1-A264-BD67EB7C37BA}" srcOrd="0" destOrd="0" presId="urn:microsoft.com/office/officeart/2005/8/layout/vList5"/>
    <dgm:cxn modelId="{EADDA7E2-8D79-4B60-A0F6-67AD8A725485}" type="presParOf" srcId="{8BADD60E-B1B9-42E1-A264-BD67EB7C37BA}" destId="{BD8565DB-2671-42FE-90B4-4299C68AF016}" srcOrd="0" destOrd="0" presId="urn:microsoft.com/office/officeart/2005/8/layout/vList5"/>
    <dgm:cxn modelId="{9F6F8B85-3E9C-4605-8E7E-5B9D39DDA4F5}" type="presParOf" srcId="{BD8565DB-2671-42FE-90B4-4299C68AF016}" destId="{D78BE343-468B-4137-AFE8-A49D8B52887E}" srcOrd="0" destOrd="0" presId="urn:microsoft.com/office/officeart/2005/8/layout/vList5"/>
    <dgm:cxn modelId="{12941AC1-3655-4314-95A5-A28E9B7C4D19}" type="presParOf" srcId="{BD8565DB-2671-42FE-90B4-4299C68AF016}" destId="{8D71E8C4-C0E4-4A64-8219-79F0EEEC43CC}" srcOrd="1" destOrd="0" presId="urn:microsoft.com/office/officeart/2005/8/layout/vList5"/>
    <dgm:cxn modelId="{825B20BD-CB69-4675-8C4A-961C4CF154E0}" type="presParOf" srcId="{8BADD60E-B1B9-42E1-A264-BD67EB7C37BA}" destId="{934C9318-2CC0-4494-AB56-61DAD709F21E}" srcOrd="1" destOrd="0" presId="urn:microsoft.com/office/officeart/2005/8/layout/vList5"/>
    <dgm:cxn modelId="{A08C3E79-5509-4795-9CDD-DBCCB5BB78CA}" type="presParOf" srcId="{8BADD60E-B1B9-42E1-A264-BD67EB7C37BA}" destId="{22E6033B-3557-4DF0-B53D-A55915F33184}" srcOrd="2" destOrd="0" presId="urn:microsoft.com/office/officeart/2005/8/layout/vList5"/>
    <dgm:cxn modelId="{072D0193-B97D-4283-8B01-5A3ABF00E86E}" type="presParOf" srcId="{22E6033B-3557-4DF0-B53D-A55915F33184}" destId="{B98DCB5C-98C1-458E-8D8F-9BECAA857526}" srcOrd="0" destOrd="0" presId="urn:microsoft.com/office/officeart/2005/8/layout/vList5"/>
    <dgm:cxn modelId="{44874E76-4718-4A55-B084-ADF0C65442D1}" type="presParOf" srcId="{22E6033B-3557-4DF0-B53D-A55915F33184}" destId="{996CB420-38D1-40F8-9253-F8E0812E0C6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F3D6F-60AF-4561-8201-DF127B706554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1D848-B747-44D9-8EB1-FB9ECCBEBC14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Substantiivin määräysmuotoon vaikuttavat monet asiat: konteksti, pronominit, lukusanat jne.</a:t>
          </a:r>
        </a:p>
      </dsp:txBody>
      <dsp:txXfrm>
        <a:off x="369163" y="865197"/>
        <a:ext cx="2740203" cy="1701388"/>
      </dsp:txXfrm>
    </dsp:sp>
    <dsp:sp modelId="{1530ABDB-C7EF-4602-A664-35CA944CD4B0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0EC21-7D4A-444D-ACF7-1A23BB819DAF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Yleissääntö on, että jos asia on uusi tai siitä ei ole puhuttu aiemmin, valitaan epämääräinen muoto (</a:t>
          </a:r>
          <a:r>
            <a:rPr lang="en-US" sz="2000" b="1" kern="1200"/>
            <a:t>en kurs – kurser</a:t>
          </a:r>
          <a:r>
            <a:rPr lang="en-US" sz="2000" kern="1200"/>
            <a:t>)</a:t>
          </a:r>
        </a:p>
      </dsp:txBody>
      <dsp:txXfrm>
        <a:off x="3847692" y="865197"/>
        <a:ext cx="2740203" cy="1701388"/>
      </dsp:txXfrm>
    </dsp:sp>
    <dsp:sp modelId="{07D243BD-5335-4F68-B74F-E72C6E3FA269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F067E-6FA8-4B01-94E3-B6792FA60C17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Jos asia on entuudestaan tai kontekstista tuttu, käytetään määräistä muotoa (</a:t>
          </a:r>
          <a:r>
            <a:rPr lang="en-US" sz="2000" b="1" kern="1200"/>
            <a:t>kursen – kurserna</a:t>
          </a:r>
          <a:r>
            <a:rPr lang="en-US" sz="2000" kern="1200"/>
            <a:t>) </a:t>
          </a:r>
        </a:p>
      </dsp:txBody>
      <dsp:txXfrm>
        <a:off x="7326222" y="865197"/>
        <a:ext cx="2740203" cy="1701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D239B-70D6-49D9-88AE-FDC893CA0936}">
      <dsp:nvSpPr>
        <dsp:cNvPr id="0" name=""/>
        <dsp:cNvSpPr/>
      </dsp:nvSpPr>
      <dsp:spPr>
        <a:xfrm>
          <a:off x="1768896" y="375"/>
          <a:ext cx="1510523" cy="15105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4C6DE-3F19-4A83-9D5A-BB36541E6035}">
      <dsp:nvSpPr>
        <dsp:cNvPr id="0" name=""/>
        <dsp:cNvSpPr/>
      </dsp:nvSpPr>
      <dsp:spPr>
        <a:xfrm>
          <a:off x="366267" y="1645547"/>
          <a:ext cx="4315781" cy="768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 dirty="0" err="1"/>
            <a:t>Substantiivi</a:t>
          </a:r>
          <a:r>
            <a:rPr lang="en-US" sz="1800" b="1" kern="1200" dirty="0"/>
            <a:t> </a:t>
          </a:r>
          <a:r>
            <a:rPr lang="en-US" sz="1800" b="1" kern="1200" dirty="0" err="1"/>
            <a:t>tarkoittaa</a:t>
          </a:r>
          <a:r>
            <a:rPr lang="en-US" sz="1800" b="1" kern="1200" dirty="0"/>
            <a:t> </a:t>
          </a:r>
          <a:r>
            <a:rPr lang="en-US" sz="1800" b="1" kern="1200" dirty="0" err="1"/>
            <a:t>kaikkia</a:t>
          </a:r>
          <a:r>
            <a:rPr lang="en-US" sz="1800" b="1" kern="1200" dirty="0"/>
            <a:t> </a:t>
          </a:r>
          <a:r>
            <a:rPr lang="en-US" sz="1800" b="1" kern="1200" dirty="0" err="1"/>
            <a:t>ryhmänsä</a:t>
          </a:r>
          <a:r>
            <a:rPr lang="en-US" sz="1800" b="1" kern="1200" dirty="0"/>
            <a:t> </a:t>
          </a:r>
          <a:r>
            <a:rPr lang="en-US" sz="1800" b="1" kern="1200" dirty="0" err="1"/>
            <a:t>edustajia</a:t>
          </a:r>
          <a:r>
            <a:rPr lang="en-US" sz="1800" b="1" kern="1200" dirty="0"/>
            <a:t> </a:t>
          </a:r>
          <a:r>
            <a:rPr lang="en-US" sz="1800" kern="1200" dirty="0"/>
            <a:t>(</a:t>
          </a:r>
          <a:r>
            <a:rPr lang="en-US" sz="1800" kern="1200" dirty="0" err="1"/>
            <a:t>merkityksessä</a:t>
          </a:r>
          <a:r>
            <a:rPr lang="en-US" sz="1800" kern="1200" dirty="0"/>
            <a:t> </a:t>
          </a:r>
          <a:r>
            <a:rPr lang="en-US" sz="1800" kern="1200" dirty="0" err="1"/>
            <a:t>kaikki</a:t>
          </a:r>
          <a:r>
            <a:rPr lang="en-US" sz="1800" kern="1200" dirty="0"/>
            <a:t>/</a:t>
          </a:r>
          <a:r>
            <a:rPr lang="en-US" sz="1800" kern="1200" dirty="0" err="1"/>
            <a:t>jokainen</a:t>
          </a:r>
          <a:r>
            <a:rPr lang="en-US" sz="1800" kern="1200" dirty="0"/>
            <a:t>/ </a:t>
          </a:r>
          <a:r>
            <a:rPr lang="en-US" sz="1800" kern="1200" dirty="0" err="1"/>
            <a:t>ei</a:t>
          </a:r>
          <a:r>
            <a:rPr lang="en-US" sz="1800" kern="1200" dirty="0"/>
            <a:t> </a:t>
          </a:r>
          <a:r>
            <a:rPr lang="en-US" sz="1800" kern="1200" dirty="0" err="1"/>
            <a:t>kukaan</a:t>
          </a:r>
          <a:r>
            <a:rPr lang="en-US" sz="1800" kern="1200" dirty="0"/>
            <a:t>)</a:t>
          </a:r>
        </a:p>
      </dsp:txBody>
      <dsp:txXfrm>
        <a:off x="366267" y="1645547"/>
        <a:ext cx="4315781" cy="768748"/>
      </dsp:txXfrm>
    </dsp:sp>
    <dsp:sp modelId="{31D541F4-9100-4EB9-9DEF-1084A2CC050D}">
      <dsp:nvSpPr>
        <dsp:cNvPr id="0" name=""/>
        <dsp:cNvSpPr/>
      </dsp:nvSpPr>
      <dsp:spPr>
        <a:xfrm>
          <a:off x="366267" y="2476923"/>
          <a:ext cx="4315781" cy="654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rgbClr val="0070C0"/>
              </a:solidFill>
            </a:rPr>
            <a:t>En</a:t>
          </a:r>
          <a:r>
            <a:rPr lang="en-US" sz="1600" b="1" kern="1200" dirty="0">
              <a:solidFill>
                <a:srgbClr val="0070C0"/>
              </a:solidFill>
            </a:rPr>
            <a:t> </a:t>
          </a:r>
          <a:r>
            <a:rPr lang="en-US" sz="1600" b="1" kern="1200" dirty="0" err="1">
              <a:solidFill>
                <a:srgbClr val="0070C0"/>
              </a:solidFill>
            </a:rPr>
            <a:t>studerande</a:t>
          </a:r>
          <a:r>
            <a:rPr lang="en-US" sz="1600" b="1" kern="1200" dirty="0">
              <a:solidFill>
                <a:srgbClr val="0070C0"/>
              </a:solidFill>
            </a:rPr>
            <a:t> </a:t>
          </a:r>
          <a:r>
            <a:rPr lang="en-US" sz="1600" kern="1200" dirty="0" err="1">
              <a:solidFill>
                <a:srgbClr val="0070C0"/>
              </a:solidFill>
            </a:rPr>
            <a:t>måste</a:t>
          </a:r>
          <a:r>
            <a:rPr lang="en-US" sz="1600" kern="1200" dirty="0">
              <a:solidFill>
                <a:srgbClr val="0070C0"/>
              </a:solidFill>
            </a:rPr>
            <a:t> </a:t>
          </a:r>
          <a:r>
            <a:rPr lang="en-US" sz="1600" kern="1200" dirty="0" err="1">
              <a:solidFill>
                <a:srgbClr val="0070C0"/>
              </a:solidFill>
            </a:rPr>
            <a:t>studera</a:t>
          </a:r>
          <a:r>
            <a:rPr lang="en-US" sz="1600" kern="1200" dirty="0">
              <a:solidFill>
                <a:srgbClr val="0070C0"/>
              </a:solidFill>
            </a:rPr>
            <a:t> </a:t>
          </a:r>
          <a:r>
            <a:rPr lang="en-US" sz="1600" kern="1200" dirty="0" err="1">
              <a:solidFill>
                <a:srgbClr val="0070C0"/>
              </a:solidFill>
            </a:rPr>
            <a:t>hårt</a:t>
          </a:r>
          <a:r>
            <a:rPr lang="en-US" sz="1600" kern="1200" dirty="0">
              <a:solidFill>
                <a:srgbClr val="0070C0"/>
              </a:solidFill>
            </a:rPr>
            <a:t> </a:t>
          </a:r>
          <a:r>
            <a:rPr lang="en-US" sz="1600" kern="1200" dirty="0" err="1">
              <a:solidFill>
                <a:srgbClr val="0070C0"/>
              </a:solidFill>
            </a:rPr>
            <a:t>på</a:t>
          </a:r>
          <a:r>
            <a:rPr lang="en-US" sz="1600" kern="1200" dirty="0">
              <a:solidFill>
                <a:srgbClr val="0070C0"/>
              </a:solidFill>
            </a:rPr>
            <a:t> </a:t>
          </a:r>
          <a:r>
            <a:rPr lang="en-US" sz="1600" kern="1200" dirty="0" err="1">
              <a:solidFill>
                <a:srgbClr val="0070C0"/>
              </a:solidFill>
            </a:rPr>
            <a:t>universitetet</a:t>
          </a:r>
          <a:r>
            <a:rPr lang="en-US" sz="1600" kern="1200" dirty="0">
              <a:solidFill>
                <a:srgbClr val="0070C0"/>
              </a:solidFill>
            </a:rPr>
            <a:t>.</a:t>
          </a:r>
        </a:p>
      </dsp:txBody>
      <dsp:txXfrm>
        <a:off x="366267" y="2476923"/>
        <a:ext cx="4315781" cy="654064"/>
      </dsp:txXfrm>
    </dsp:sp>
    <dsp:sp modelId="{B0969DB0-B5E1-44EF-8311-46E134170B21}">
      <dsp:nvSpPr>
        <dsp:cNvPr id="0" name=""/>
        <dsp:cNvSpPr/>
      </dsp:nvSpPr>
      <dsp:spPr>
        <a:xfrm>
          <a:off x="6839939" y="375"/>
          <a:ext cx="1510523" cy="1510523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CC744-2064-465D-8F1D-E95A6E634985}">
      <dsp:nvSpPr>
        <dsp:cNvPr id="0" name=""/>
        <dsp:cNvSpPr/>
      </dsp:nvSpPr>
      <dsp:spPr>
        <a:xfrm>
          <a:off x="5437310" y="1645547"/>
          <a:ext cx="4315781" cy="768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 dirty="0" err="1"/>
            <a:t>Vertauksena</a:t>
          </a:r>
          <a:r>
            <a:rPr lang="en-US" sz="1800" b="1" kern="1200" dirty="0"/>
            <a:t> </a:t>
          </a:r>
          <a:r>
            <a:rPr lang="en-US" sz="1800" b="1" kern="1200" dirty="0" err="1"/>
            <a:t>som-sanan</a:t>
          </a:r>
          <a:r>
            <a:rPr lang="en-US" sz="1800" b="1" kern="1200" dirty="0"/>
            <a:t> </a:t>
          </a:r>
          <a:r>
            <a:rPr lang="en-US" sz="1800" b="1" kern="1200" dirty="0" err="1"/>
            <a:t>kanssa</a:t>
          </a:r>
          <a:r>
            <a:rPr lang="en-US" sz="1800" b="1" kern="1200" dirty="0"/>
            <a:t> (=</a:t>
          </a:r>
          <a:r>
            <a:rPr lang="en-US" sz="1800" b="1" kern="1200" dirty="0" err="1"/>
            <a:t>kuin</a:t>
          </a:r>
          <a:r>
            <a:rPr lang="en-US" sz="1800" b="1" kern="1200" dirty="0"/>
            <a:t>)</a:t>
          </a:r>
          <a:endParaRPr lang="en-US" sz="1800" kern="1200" dirty="0"/>
        </a:p>
      </dsp:txBody>
      <dsp:txXfrm>
        <a:off x="5437310" y="1645547"/>
        <a:ext cx="4315781" cy="768748"/>
      </dsp:txXfrm>
    </dsp:sp>
    <dsp:sp modelId="{14F7FF20-F53C-4D50-A12B-EAC167CE8DC2}">
      <dsp:nvSpPr>
        <dsp:cNvPr id="0" name=""/>
        <dsp:cNvSpPr/>
      </dsp:nvSpPr>
      <dsp:spPr>
        <a:xfrm>
          <a:off x="5437310" y="2476923"/>
          <a:ext cx="4315781" cy="654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70C0"/>
              </a:solidFill>
            </a:rPr>
            <a:t>Han </a:t>
          </a:r>
          <a:r>
            <a:rPr lang="en-US" sz="1600" kern="1200" dirty="0" err="1">
              <a:solidFill>
                <a:srgbClr val="0070C0"/>
              </a:solidFill>
            </a:rPr>
            <a:t>pluggade</a:t>
          </a:r>
          <a:r>
            <a:rPr lang="en-US" sz="1600" kern="1200" dirty="0">
              <a:solidFill>
                <a:srgbClr val="0070C0"/>
              </a:solidFill>
            </a:rPr>
            <a:t> </a:t>
          </a:r>
          <a:r>
            <a:rPr lang="en-US" sz="1600" kern="1200" dirty="0" err="1">
              <a:solidFill>
                <a:srgbClr val="0070C0"/>
              </a:solidFill>
            </a:rPr>
            <a:t>hela</a:t>
          </a:r>
          <a:r>
            <a:rPr lang="en-US" sz="1600" kern="1200" dirty="0">
              <a:solidFill>
                <a:srgbClr val="0070C0"/>
              </a:solidFill>
            </a:rPr>
            <a:t> </a:t>
          </a:r>
          <a:r>
            <a:rPr lang="en-US" sz="1600" kern="1200" dirty="0" err="1">
              <a:solidFill>
                <a:srgbClr val="0070C0"/>
              </a:solidFill>
            </a:rPr>
            <a:t>natten</a:t>
          </a:r>
          <a:r>
            <a:rPr lang="en-US" sz="1600" kern="1200" dirty="0">
              <a:solidFill>
                <a:srgbClr val="0070C0"/>
              </a:solidFill>
            </a:rPr>
            <a:t> </a:t>
          </a:r>
          <a:r>
            <a:rPr lang="en-US" sz="1600" b="1" kern="1200" dirty="0" err="1">
              <a:solidFill>
                <a:srgbClr val="0070C0"/>
              </a:solidFill>
            </a:rPr>
            <a:t>som</a:t>
          </a:r>
          <a:r>
            <a:rPr lang="en-US" sz="1600" b="1" kern="1200" dirty="0">
              <a:solidFill>
                <a:srgbClr val="0070C0"/>
              </a:solidFill>
            </a:rPr>
            <a:t> </a:t>
          </a:r>
          <a:r>
            <a:rPr lang="en-US" sz="1600" b="1" kern="1200" dirty="0" err="1">
              <a:solidFill>
                <a:srgbClr val="0070C0"/>
              </a:solidFill>
            </a:rPr>
            <a:t>en</a:t>
          </a:r>
          <a:r>
            <a:rPr lang="en-US" sz="1600" b="1" kern="1200" dirty="0">
              <a:solidFill>
                <a:srgbClr val="0070C0"/>
              </a:solidFill>
            </a:rPr>
            <a:t> </a:t>
          </a:r>
          <a:r>
            <a:rPr lang="en-US" sz="1600" b="1" kern="1200" dirty="0" err="1">
              <a:solidFill>
                <a:srgbClr val="0070C0"/>
              </a:solidFill>
            </a:rPr>
            <a:t>galning</a:t>
          </a:r>
          <a:r>
            <a:rPr lang="en-US" sz="1600" kern="1200" dirty="0">
              <a:solidFill>
                <a:srgbClr val="0070C0"/>
              </a:solidFill>
            </a:rPr>
            <a:t>.</a:t>
          </a:r>
        </a:p>
      </dsp:txBody>
      <dsp:txXfrm>
        <a:off x="5437310" y="2476923"/>
        <a:ext cx="4315781" cy="6540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E9F22-DED9-41C1-BD6D-DC75780D82E0}">
      <dsp:nvSpPr>
        <dsp:cNvPr id="0" name=""/>
        <dsp:cNvSpPr/>
      </dsp:nvSpPr>
      <dsp:spPr>
        <a:xfrm>
          <a:off x="1590056" y="38361"/>
          <a:ext cx="1509048" cy="13919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23376-7D85-4B73-A583-4789010994CE}">
      <dsp:nvSpPr>
        <dsp:cNvPr id="0" name=""/>
        <dsp:cNvSpPr/>
      </dsp:nvSpPr>
      <dsp:spPr>
        <a:xfrm>
          <a:off x="370851" y="1515996"/>
          <a:ext cx="4311566" cy="596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b="1" kern="1200"/>
            <a:t>Aine- ja abstraktisanat </a:t>
          </a:r>
          <a:r>
            <a:rPr lang="en-US" sz="1900" kern="1200"/>
            <a:t>(esim. </a:t>
          </a:r>
          <a:r>
            <a:rPr lang="en-US" sz="1900" i="1" kern="1200"/>
            <a:t>matematik, fysik, vatten, snö, kärlek, guld</a:t>
          </a:r>
          <a:r>
            <a:rPr lang="en-US" sz="1900" kern="1200"/>
            <a:t>)</a:t>
          </a:r>
        </a:p>
      </dsp:txBody>
      <dsp:txXfrm>
        <a:off x="370851" y="1515996"/>
        <a:ext cx="4311566" cy="596537"/>
      </dsp:txXfrm>
    </dsp:sp>
    <dsp:sp modelId="{26FA562B-0F3A-4C0D-A9EE-047849E131AE}">
      <dsp:nvSpPr>
        <dsp:cNvPr id="0" name=""/>
        <dsp:cNvSpPr/>
      </dsp:nvSpPr>
      <dsp:spPr>
        <a:xfrm>
          <a:off x="370851" y="2170243"/>
          <a:ext cx="4311566" cy="9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Gilda </a:t>
          </a:r>
          <a:r>
            <a:rPr lang="en-US" sz="1400" kern="1200" dirty="0" err="1"/>
            <a:t>dricker</a:t>
          </a:r>
          <a:r>
            <a:rPr lang="en-US" sz="1400" kern="1200" dirty="0"/>
            <a:t> </a:t>
          </a:r>
          <a:r>
            <a:rPr lang="en-US" sz="1400" b="1" kern="1200" dirty="0" err="1"/>
            <a:t>kaffe</a:t>
          </a:r>
          <a:r>
            <a:rPr lang="en-US" sz="1400" kern="1200" dirty="0"/>
            <a:t> </a:t>
          </a:r>
          <a:r>
            <a:rPr lang="en-US" sz="1400" kern="1200" dirty="0" err="1"/>
            <a:t>på</a:t>
          </a:r>
          <a:r>
            <a:rPr lang="en-US" sz="1400" kern="1200" dirty="0"/>
            <a:t> </a:t>
          </a:r>
          <a:r>
            <a:rPr lang="en-US" sz="1400" kern="1200" dirty="0" err="1"/>
            <a:t>morgnarna</a:t>
          </a:r>
          <a:r>
            <a:rPr lang="en-US" sz="1400" kern="1200" dirty="0"/>
            <a:t> </a:t>
          </a:r>
          <a:r>
            <a:rPr lang="en-US" sz="1400" kern="1200" dirty="0" err="1"/>
            <a:t>och</a:t>
          </a:r>
          <a:r>
            <a:rPr lang="en-US" sz="1400" kern="1200" dirty="0"/>
            <a:t> sedan </a:t>
          </a:r>
          <a:r>
            <a:rPr lang="en-US" sz="1400" kern="1200" dirty="0" err="1"/>
            <a:t>studerar</a:t>
          </a:r>
          <a:r>
            <a:rPr lang="en-US" sz="1400" kern="1200" dirty="0"/>
            <a:t> hon </a:t>
          </a:r>
          <a:r>
            <a:rPr lang="en-US" sz="1400" b="1" kern="1200" dirty="0" err="1"/>
            <a:t>kemi</a:t>
          </a:r>
          <a:r>
            <a:rPr lang="en-US" sz="1400" kern="1200" dirty="0"/>
            <a:t>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*OBS! </a:t>
          </a:r>
          <a:r>
            <a:rPr lang="en-US" sz="1400" i="0" kern="1200" dirty="0"/>
            <a:t>Jos </a:t>
          </a:r>
          <a:r>
            <a:rPr lang="en-US" sz="1400" i="0" kern="1200" dirty="0" err="1"/>
            <a:t>kyseessä</a:t>
          </a:r>
          <a:r>
            <a:rPr lang="en-US" sz="1400" i="0" kern="1200" dirty="0"/>
            <a:t> on </a:t>
          </a:r>
          <a:r>
            <a:rPr lang="en-US" sz="1400" i="0" kern="1200" dirty="0" err="1"/>
            <a:t>annos</a:t>
          </a:r>
          <a:r>
            <a:rPr lang="en-US" sz="1400" i="0" kern="1200" dirty="0"/>
            <a:t>, </a:t>
          </a:r>
          <a:r>
            <a:rPr lang="en-US" sz="1400" i="0" kern="1200" dirty="0" err="1"/>
            <a:t>silloin</a:t>
          </a:r>
          <a:r>
            <a:rPr lang="en-US" sz="1400" i="0" kern="1200" dirty="0"/>
            <a:t> </a:t>
          </a:r>
          <a:r>
            <a:rPr lang="en-US" sz="1400" i="0" kern="1200" dirty="0" err="1"/>
            <a:t>käytetään</a:t>
          </a:r>
          <a:r>
            <a:rPr lang="en-US" sz="1400" i="0" kern="1200" dirty="0"/>
            <a:t> </a:t>
          </a:r>
          <a:r>
            <a:rPr lang="en-US" sz="1400" i="0" kern="1200" dirty="0" err="1"/>
            <a:t>artikkelia</a:t>
          </a:r>
          <a:r>
            <a:rPr lang="en-US" sz="1400" i="0" kern="1200" dirty="0"/>
            <a:t>: 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Jag tar </a:t>
          </a:r>
          <a:r>
            <a:rPr lang="en-US" sz="1400" b="1" kern="1200"/>
            <a:t>en (flaska) öl </a:t>
          </a:r>
          <a:r>
            <a:rPr lang="en-US" sz="1400" kern="1200"/>
            <a:t>och han tar </a:t>
          </a:r>
          <a:r>
            <a:rPr lang="en-US" sz="1400" b="1" kern="1200"/>
            <a:t>en läsk</a:t>
          </a:r>
          <a:r>
            <a:rPr lang="en-US" sz="1400" kern="1200"/>
            <a:t>.</a:t>
          </a:r>
        </a:p>
      </dsp:txBody>
      <dsp:txXfrm>
        <a:off x="370851" y="2170243"/>
        <a:ext cx="4311566" cy="961120"/>
      </dsp:txXfrm>
    </dsp:sp>
    <dsp:sp modelId="{04B117B6-6EF7-4968-BA10-E47AC8E59A74}">
      <dsp:nvSpPr>
        <dsp:cNvPr id="0" name=""/>
        <dsp:cNvSpPr/>
      </dsp:nvSpPr>
      <dsp:spPr>
        <a:xfrm>
          <a:off x="6827590" y="75581"/>
          <a:ext cx="1509048" cy="13919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AB09E-B0F5-414E-8C45-8CF990121B5E}">
      <dsp:nvSpPr>
        <dsp:cNvPr id="0" name=""/>
        <dsp:cNvSpPr/>
      </dsp:nvSpPr>
      <dsp:spPr>
        <a:xfrm>
          <a:off x="5436942" y="1515996"/>
          <a:ext cx="4311566" cy="596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b="1" kern="1200"/>
            <a:t>Ammatti, kansallisuus, vakaumus, uskonto, aate</a:t>
          </a:r>
          <a:endParaRPr lang="en-US" sz="1900" kern="1200"/>
        </a:p>
      </dsp:txBody>
      <dsp:txXfrm>
        <a:off x="5436942" y="1515996"/>
        <a:ext cx="4311566" cy="596537"/>
      </dsp:txXfrm>
    </dsp:sp>
    <dsp:sp modelId="{F3139386-485B-48D4-9226-3BA1E3F35809}">
      <dsp:nvSpPr>
        <dsp:cNvPr id="0" name=""/>
        <dsp:cNvSpPr/>
      </dsp:nvSpPr>
      <dsp:spPr>
        <a:xfrm>
          <a:off x="5436942" y="2170243"/>
          <a:ext cx="4311566" cy="9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Frida är </a:t>
          </a:r>
          <a:r>
            <a:rPr lang="en-US" sz="1400" b="1" kern="1200"/>
            <a:t>ateist</a:t>
          </a:r>
          <a:r>
            <a:rPr lang="en-US" sz="1400" kern="1200"/>
            <a:t>. Marianna är </a:t>
          </a:r>
          <a:r>
            <a:rPr lang="en-US" sz="1400" b="1" kern="1200"/>
            <a:t>vegan</a:t>
          </a:r>
          <a:r>
            <a:rPr lang="en-US" sz="1400" kern="1200"/>
            <a:t>. Johan är </a:t>
          </a:r>
          <a:r>
            <a:rPr lang="en-US" sz="1400" b="1" kern="1200"/>
            <a:t>ingenjör</a:t>
          </a:r>
          <a:r>
            <a:rPr lang="en-US" sz="1400" kern="1200"/>
            <a:t>. Sanna är </a:t>
          </a:r>
          <a:r>
            <a:rPr lang="en-US" sz="1400" b="1" kern="1200"/>
            <a:t>svensk</a:t>
          </a:r>
          <a:r>
            <a:rPr lang="en-US" sz="1400" kern="1200"/>
            <a:t>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*OBS! </a:t>
          </a:r>
          <a:r>
            <a:rPr lang="en-US" sz="1400" i="0" kern="1200" dirty="0"/>
            <a:t>Jos </a:t>
          </a:r>
          <a:r>
            <a:rPr lang="en-US" sz="1400" i="0" kern="1200" dirty="0" err="1"/>
            <a:t>substantiivin</a:t>
          </a:r>
          <a:r>
            <a:rPr lang="en-US" sz="1400" i="0" kern="1200" dirty="0"/>
            <a:t> </a:t>
          </a:r>
          <a:r>
            <a:rPr lang="en-US" sz="1400" i="0" kern="1200" dirty="0" err="1"/>
            <a:t>edessä</a:t>
          </a:r>
          <a:r>
            <a:rPr lang="en-US" sz="1400" i="0" kern="1200" dirty="0"/>
            <a:t> on </a:t>
          </a:r>
          <a:r>
            <a:rPr lang="en-US" sz="1400" i="0" kern="1200" dirty="0" err="1"/>
            <a:t>adjektiivi</a:t>
          </a:r>
          <a:r>
            <a:rPr lang="en-US" sz="1400" i="0" kern="1200" dirty="0"/>
            <a:t>, </a:t>
          </a:r>
          <a:r>
            <a:rPr lang="en-US" sz="1400" i="0" kern="1200" dirty="0" err="1"/>
            <a:t>artikkelia</a:t>
          </a:r>
          <a:r>
            <a:rPr lang="en-US" sz="1400" i="0" kern="1200" dirty="0"/>
            <a:t> </a:t>
          </a:r>
          <a:r>
            <a:rPr lang="en-US" sz="1400" i="0" kern="1200" dirty="0" err="1"/>
            <a:t>pitää</a:t>
          </a:r>
          <a:r>
            <a:rPr lang="en-US" sz="1400" i="0" kern="1200" dirty="0"/>
            <a:t> </a:t>
          </a:r>
          <a:r>
            <a:rPr lang="en-US" sz="1400" i="0" kern="1200" dirty="0" err="1"/>
            <a:t>käyttää</a:t>
          </a:r>
          <a:r>
            <a:rPr lang="en-US" sz="1400" i="0" kern="1200" dirty="0"/>
            <a:t>.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Johan är </a:t>
          </a:r>
          <a:r>
            <a:rPr lang="en-US" sz="1400" b="1" u="sng" kern="1200"/>
            <a:t>en</a:t>
          </a:r>
          <a:r>
            <a:rPr lang="en-US" sz="1400" b="1" kern="1200"/>
            <a:t> </a:t>
          </a:r>
          <a:r>
            <a:rPr lang="en-US" sz="1400" b="1" u="sng" kern="1200"/>
            <a:t>typisk</a:t>
          </a:r>
          <a:r>
            <a:rPr lang="en-US" sz="1400" b="1" kern="1200"/>
            <a:t> ingenjör</a:t>
          </a:r>
          <a:r>
            <a:rPr lang="en-US" sz="1400" kern="1200"/>
            <a:t>.</a:t>
          </a:r>
        </a:p>
      </dsp:txBody>
      <dsp:txXfrm>
        <a:off x="5436942" y="2170243"/>
        <a:ext cx="4311566" cy="961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2F0F0-9783-4A07-8890-DDB9B3580546}">
      <dsp:nvSpPr>
        <dsp:cNvPr id="0" name=""/>
        <dsp:cNvSpPr/>
      </dsp:nvSpPr>
      <dsp:spPr>
        <a:xfrm>
          <a:off x="985818" y="0"/>
          <a:ext cx="1056186" cy="10561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93E69-B044-47CA-8D80-1411065FD803}">
      <dsp:nvSpPr>
        <dsp:cNvPr id="0" name=""/>
        <dsp:cNvSpPr/>
      </dsp:nvSpPr>
      <dsp:spPr>
        <a:xfrm>
          <a:off x="5074" y="1190834"/>
          <a:ext cx="3017675" cy="452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b="1" kern="1200"/>
            <a:t>Omistussanan jälkeen</a:t>
          </a:r>
          <a:endParaRPr lang="en-US" sz="1500" kern="1200"/>
        </a:p>
      </dsp:txBody>
      <dsp:txXfrm>
        <a:off x="5074" y="1190834"/>
        <a:ext cx="3017675" cy="452651"/>
      </dsp:txXfrm>
    </dsp:sp>
    <dsp:sp modelId="{B0179C4C-037B-4D67-A2C4-4E6140FC1109}">
      <dsp:nvSpPr>
        <dsp:cNvPr id="0" name=""/>
        <dsp:cNvSpPr/>
      </dsp:nvSpPr>
      <dsp:spPr>
        <a:xfrm>
          <a:off x="5074" y="1706113"/>
          <a:ext cx="3017675" cy="1425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Eriks</a:t>
          </a:r>
          <a:r>
            <a:rPr lang="en-US" sz="1400" b="1" kern="1200" dirty="0"/>
            <a:t> </a:t>
          </a:r>
          <a:r>
            <a:rPr lang="en-US" sz="1400" b="1" kern="1200" dirty="0" err="1"/>
            <a:t>kompis</a:t>
          </a:r>
          <a:r>
            <a:rPr lang="en-US" sz="1400" b="1" kern="1200" dirty="0"/>
            <a:t> </a:t>
          </a:r>
          <a:r>
            <a:rPr lang="en-US" sz="1400" kern="1200" dirty="0" err="1"/>
            <a:t>studerar</a:t>
          </a:r>
          <a:r>
            <a:rPr lang="en-US" sz="1400" kern="1200" dirty="0"/>
            <a:t> </a:t>
          </a:r>
          <a:r>
            <a:rPr lang="en-US" sz="1400" kern="1200" dirty="0" err="1"/>
            <a:t>på</a:t>
          </a:r>
          <a:r>
            <a:rPr lang="en-US" sz="1400" kern="1200" dirty="0"/>
            <a:t> </a:t>
          </a:r>
          <a:r>
            <a:rPr lang="en-US" sz="1400" kern="1200" dirty="0" err="1"/>
            <a:t>högskolan</a:t>
          </a:r>
          <a:r>
            <a:rPr lang="en-US" sz="1400" kern="1200" dirty="0"/>
            <a:t> </a:t>
          </a:r>
          <a:r>
            <a:rPr lang="en-US" sz="1400" kern="1200" dirty="0" err="1"/>
            <a:t>för</a:t>
          </a:r>
          <a:r>
            <a:rPr lang="en-US" sz="1400" kern="1200" dirty="0"/>
            <a:t> </a:t>
          </a:r>
          <a:r>
            <a:rPr lang="en-US" sz="1400" kern="1200" dirty="0" err="1"/>
            <a:t>ingenjörsvetenskaper</a:t>
          </a:r>
          <a:r>
            <a:rPr lang="en-US" sz="1400" kern="1200" dirty="0"/>
            <a:t> vid Aalto </a:t>
          </a:r>
          <a:r>
            <a:rPr lang="en-US" sz="1400" kern="1200" dirty="0" err="1"/>
            <a:t>universitetet</a:t>
          </a:r>
          <a:r>
            <a:rPr lang="en-US" sz="1400" kern="1200" dirty="0"/>
            <a:t>.</a:t>
          </a:r>
        </a:p>
      </dsp:txBody>
      <dsp:txXfrm>
        <a:off x="5074" y="1706113"/>
        <a:ext cx="3017675" cy="1425250"/>
      </dsp:txXfrm>
    </dsp:sp>
    <dsp:sp modelId="{AF54D034-A139-43AE-BCE2-70B182018DF0}">
      <dsp:nvSpPr>
        <dsp:cNvPr id="0" name=""/>
        <dsp:cNvSpPr/>
      </dsp:nvSpPr>
      <dsp:spPr>
        <a:xfrm>
          <a:off x="4531586" y="0"/>
          <a:ext cx="1056186" cy="10561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65F95-6E49-4059-9DB1-39DC1028B87C}">
      <dsp:nvSpPr>
        <dsp:cNvPr id="0" name=""/>
        <dsp:cNvSpPr/>
      </dsp:nvSpPr>
      <dsp:spPr>
        <a:xfrm>
          <a:off x="3550842" y="1190834"/>
          <a:ext cx="3017675" cy="452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b="1" kern="1200" dirty="0" err="1"/>
            <a:t>Som-rakenne</a:t>
          </a:r>
          <a:r>
            <a:rPr lang="en-US" sz="1500" b="1" kern="1200" dirty="0"/>
            <a:t>, </a:t>
          </a:r>
          <a:r>
            <a:rPr lang="en-US" sz="1500" b="1" kern="1200" dirty="0" err="1"/>
            <a:t>joka</a:t>
          </a:r>
          <a:r>
            <a:rPr lang="en-US" sz="1500" b="1" kern="1200" dirty="0"/>
            <a:t> </a:t>
          </a:r>
          <a:r>
            <a:rPr lang="en-US" sz="1500" b="1" kern="1200" dirty="0" err="1"/>
            <a:t>vastaa</a:t>
          </a:r>
          <a:r>
            <a:rPr lang="en-US" sz="1500" b="1" kern="1200" dirty="0"/>
            <a:t> </a:t>
          </a:r>
          <a:r>
            <a:rPr lang="en-US" sz="1500" b="1" kern="1200" dirty="0" err="1"/>
            <a:t>suomen</a:t>
          </a:r>
          <a:r>
            <a:rPr lang="en-US" sz="1500" b="1" kern="1200" dirty="0"/>
            <a:t> </a:t>
          </a:r>
          <a:r>
            <a:rPr lang="en-US" sz="1500" b="1" kern="1200" dirty="0" err="1"/>
            <a:t>essiiviä</a:t>
          </a:r>
          <a:r>
            <a:rPr lang="en-US" sz="1500" b="1" kern="1200" dirty="0"/>
            <a:t> (</a:t>
          </a:r>
          <a:r>
            <a:rPr lang="en-US" sz="1500" b="1" kern="1200" dirty="0" err="1"/>
            <a:t>päätteet</a:t>
          </a:r>
          <a:r>
            <a:rPr lang="en-US" sz="1500" b="1" kern="1200" dirty="0"/>
            <a:t> –</a:t>
          </a:r>
          <a:r>
            <a:rPr lang="en-US" sz="1500" b="1" kern="1200" dirty="0" err="1"/>
            <a:t>na</a:t>
          </a:r>
          <a:r>
            <a:rPr lang="en-US" sz="1500" b="1" kern="1200" dirty="0"/>
            <a:t>, -</a:t>
          </a:r>
          <a:r>
            <a:rPr lang="en-US" sz="1500" b="1" kern="1200" dirty="0" err="1"/>
            <a:t>nä</a:t>
          </a:r>
          <a:r>
            <a:rPr lang="en-US" sz="1500" b="1" kern="1200" dirty="0"/>
            <a:t>)</a:t>
          </a:r>
          <a:endParaRPr lang="en-US" sz="1500" kern="1200" dirty="0"/>
        </a:p>
      </dsp:txBody>
      <dsp:txXfrm>
        <a:off x="3550842" y="1190834"/>
        <a:ext cx="3017675" cy="452651"/>
      </dsp:txXfrm>
    </dsp:sp>
    <dsp:sp modelId="{CD18B3FD-CAFA-4CE7-B936-22036761F4EE}">
      <dsp:nvSpPr>
        <dsp:cNvPr id="0" name=""/>
        <dsp:cNvSpPr/>
      </dsp:nvSpPr>
      <dsp:spPr>
        <a:xfrm>
          <a:off x="3550842" y="1706113"/>
          <a:ext cx="3017675" cy="1425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Som</a:t>
          </a:r>
          <a:r>
            <a:rPr lang="en-US" sz="1400" b="1" kern="1200" dirty="0"/>
            <a:t> </a:t>
          </a:r>
          <a:r>
            <a:rPr lang="en-US" sz="1400" b="1" kern="1200" dirty="0" err="1"/>
            <a:t>ingenjör</a:t>
          </a:r>
          <a:r>
            <a:rPr lang="en-US" sz="1400" b="1" kern="1200" dirty="0"/>
            <a:t> </a:t>
          </a:r>
          <a:r>
            <a:rPr lang="en-US" sz="1400" kern="1200" dirty="0" err="1"/>
            <a:t>kan</a:t>
          </a:r>
          <a:r>
            <a:rPr lang="en-US" sz="1400" kern="1200" dirty="0"/>
            <a:t> man </a:t>
          </a:r>
          <a:r>
            <a:rPr lang="en-US" sz="1400" kern="1200" dirty="0" err="1"/>
            <a:t>jobba</a:t>
          </a:r>
          <a:r>
            <a:rPr lang="en-US" sz="1400" kern="1200" dirty="0"/>
            <a:t> </a:t>
          </a:r>
          <a:r>
            <a:rPr lang="en-US" sz="1400" kern="1200" dirty="0" err="1"/>
            <a:t>t.ex</a:t>
          </a:r>
          <a:r>
            <a:rPr lang="en-US" sz="1400" kern="1200" dirty="0"/>
            <a:t>. </a:t>
          </a:r>
          <a:r>
            <a:rPr lang="en-US" sz="1400" kern="1200" dirty="0" err="1"/>
            <a:t>utomlands</a:t>
          </a:r>
          <a:r>
            <a:rPr lang="en-US" sz="1400" kern="1200" dirty="0"/>
            <a:t>.</a:t>
          </a:r>
        </a:p>
      </dsp:txBody>
      <dsp:txXfrm>
        <a:off x="3550842" y="1706113"/>
        <a:ext cx="3017675" cy="1425250"/>
      </dsp:txXfrm>
    </dsp:sp>
    <dsp:sp modelId="{CBF3F72A-8871-4967-ACFD-771AFAEAA57C}">
      <dsp:nvSpPr>
        <dsp:cNvPr id="0" name=""/>
        <dsp:cNvSpPr/>
      </dsp:nvSpPr>
      <dsp:spPr>
        <a:xfrm>
          <a:off x="8077355" y="0"/>
          <a:ext cx="1056186" cy="10561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03A14-C906-4D9E-86B6-6B1DB9A3FABA}">
      <dsp:nvSpPr>
        <dsp:cNvPr id="0" name=""/>
        <dsp:cNvSpPr/>
      </dsp:nvSpPr>
      <dsp:spPr>
        <a:xfrm>
          <a:off x="7096610" y="1190834"/>
          <a:ext cx="3017675" cy="452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b="1" kern="1200"/>
            <a:t>Sanonnat (verbi + substantiivi), sää- ja terveydentilailmaukset ja luettelot</a:t>
          </a:r>
          <a:endParaRPr lang="en-US" sz="1500" kern="1200"/>
        </a:p>
      </dsp:txBody>
      <dsp:txXfrm>
        <a:off x="7096610" y="1190834"/>
        <a:ext cx="3017675" cy="452651"/>
      </dsp:txXfrm>
    </dsp:sp>
    <dsp:sp modelId="{3DD461C3-B429-45F7-8B58-F06AC1518347}">
      <dsp:nvSpPr>
        <dsp:cNvPr id="0" name=""/>
        <dsp:cNvSpPr/>
      </dsp:nvSpPr>
      <dsp:spPr>
        <a:xfrm>
          <a:off x="7096610" y="1706113"/>
          <a:ext cx="3017675" cy="1425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Erik </a:t>
          </a:r>
          <a:r>
            <a:rPr lang="en-US" sz="1400" kern="1200" dirty="0" err="1"/>
            <a:t>och</a:t>
          </a:r>
          <a:r>
            <a:rPr lang="en-US" sz="1400" kern="1200" dirty="0"/>
            <a:t> Hanna </a:t>
          </a:r>
          <a:r>
            <a:rPr lang="en-US" sz="1400" b="1" kern="1200" dirty="0" err="1"/>
            <a:t>äter</a:t>
          </a:r>
          <a:r>
            <a:rPr lang="en-US" sz="1400" b="1" kern="1200" dirty="0"/>
            <a:t> </a:t>
          </a:r>
          <a:r>
            <a:rPr lang="en-US" sz="1400" b="1" kern="1200" dirty="0" err="1"/>
            <a:t>frukost</a:t>
          </a:r>
          <a:r>
            <a:rPr lang="en-US" sz="1400" b="1" kern="1200" dirty="0"/>
            <a:t> </a:t>
          </a:r>
          <a:r>
            <a:rPr lang="en-US" sz="1400" kern="1200" dirty="0" err="1"/>
            <a:t>tillsammans</a:t>
          </a:r>
          <a:r>
            <a:rPr lang="en-US" sz="1400" kern="1200" dirty="0"/>
            <a:t>. (</a:t>
          </a:r>
          <a:r>
            <a:rPr lang="en-US" sz="1400" kern="1200" dirty="0" err="1"/>
            <a:t>sanonta</a:t>
          </a:r>
          <a:r>
            <a:rPr lang="en-US" sz="1400" kern="1200" dirty="0"/>
            <a:t>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Om det </a:t>
          </a:r>
          <a:r>
            <a:rPr lang="en-US" sz="1400" kern="1200" dirty="0" err="1"/>
            <a:t>är</a:t>
          </a:r>
          <a:r>
            <a:rPr lang="en-US" sz="1400" kern="1200" dirty="0"/>
            <a:t> </a:t>
          </a:r>
          <a:r>
            <a:rPr lang="en-US" sz="1400" b="1" kern="1200" dirty="0" err="1"/>
            <a:t>dåligt</a:t>
          </a:r>
          <a:r>
            <a:rPr lang="en-US" sz="1400" b="1" kern="1200" dirty="0"/>
            <a:t> </a:t>
          </a:r>
          <a:r>
            <a:rPr lang="en-US" sz="1400" b="1" kern="1200" dirty="0" err="1"/>
            <a:t>väder</a:t>
          </a:r>
          <a:r>
            <a:rPr lang="en-US" sz="1400" kern="1200" dirty="0"/>
            <a:t>, </a:t>
          </a:r>
          <a:r>
            <a:rPr lang="en-US" sz="1400" b="1" kern="1200" dirty="0" err="1"/>
            <a:t>åker</a:t>
          </a:r>
          <a:r>
            <a:rPr lang="en-US" sz="1400" kern="1200" dirty="0"/>
            <a:t> vi </a:t>
          </a:r>
          <a:r>
            <a:rPr lang="en-US" sz="1400" b="1" kern="1200" dirty="0"/>
            <a:t>buss</a:t>
          </a:r>
          <a:r>
            <a:rPr lang="en-US" sz="1400" kern="1200" dirty="0"/>
            <a:t>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</a:t>
          </a:r>
          <a:r>
            <a:rPr lang="en-US" sz="1400" kern="1200" dirty="0" err="1"/>
            <a:t>sää</a:t>
          </a:r>
          <a:r>
            <a:rPr lang="en-US" sz="1400" kern="1200" dirty="0"/>
            <a:t> + </a:t>
          </a:r>
          <a:r>
            <a:rPr lang="en-US" sz="1400" kern="1200" dirty="0" err="1"/>
            <a:t>sanonta</a:t>
          </a:r>
          <a:r>
            <a:rPr lang="en-US" sz="1400" kern="1200" dirty="0"/>
            <a:t>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Hon har </a:t>
          </a:r>
          <a:r>
            <a:rPr lang="en-US" sz="1400" b="1" kern="1200" dirty="0" err="1"/>
            <a:t>hosta</a:t>
          </a:r>
          <a:r>
            <a:rPr lang="en-US" sz="1400" b="1" kern="1200" dirty="0"/>
            <a:t>,</a:t>
          </a:r>
          <a:r>
            <a:rPr lang="en-US" sz="1400" kern="1200" dirty="0"/>
            <a:t> </a:t>
          </a:r>
          <a:r>
            <a:rPr lang="en-US" sz="1400" b="1" kern="1200" dirty="0" err="1"/>
            <a:t>snuva</a:t>
          </a:r>
          <a:r>
            <a:rPr lang="en-US" sz="1400" b="1" kern="1200" dirty="0"/>
            <a:t> </a:t>
          </a:r>
          <a:r>
            <a:rPr lang="en-US" sz="1400" b="1" kern="1200" dirty="0" err="1"/>
            <a:t>och</a:t>
          </a:r>
          <a:r>
            <a:rPr lang="en-US" sz="1400" b="1" kern="1200" dirty="0"/>
            <a:t> </a:t>
          </a:r>
          <a:r>
            <a:rPr lang="en-US" sz="1400" b="1" kern="1200" dirty="0" err="1"/>
            <a:t>feber</a:t>
          </a:r>
          <a:r>
            <a:rPr lang="en-US" sz="1400" kern="1200" dirty="0"/>
            <a:t>. (</a:t>
          </a:r>
          <a:r>
            <a:rPr lang="en-US" sz="1400" kern="1200" dirty="0" err="1"/>
            <a:t>luettelo</a:t>
          </a:r>
          <a:r>
            <a:rPr lang="en-US" sz="1400" kern="1200" dirty="0"/>
            <a:t>/</a:t>
          </a:r>
          <a:r>
            <a:rPr lang="en-US" sz="1400" kern="1200" dirty="0" err="1"/>
            <a:t>terveys</a:t>
          </a:r>
          <a:r>
            <a:rPr lang="en-US" sz="1400" kern="1200" dirty="0"/>
            <a:t>)</a:t>
          </a:r>
        </a:p>
      </dsp:txBody>
      <dsp:txXfrm>
        <a:off x="7096610" y="1706113"/>
        <a:ext cx="3017675" cy="14252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54F04-3B1E-4226-9008-2934392FB371}">
      <dsp:nvSpPr>
        <dsp:cNvPr id="0" name=""/>
        <dsp:cNvSpPr/>
      </dsp:nvSpPr>
      <dsp:spPr>
        <a:xfrm>
          <a:off x="1756931" y="0"/>
          <a:ext cx="1510523" cy="14100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89512-B9A1-4AF8-A910-8E333635E6E6}">
      <dsp:nvSpPr>
        <dsp:cNvPr id="0" name=""/>
        <dsp:cNvSpPr/>
      </dsp:nvSpPr>
      <dsp:spPr>
        <a:xfrm>
          <a:off x="366267" y="1551764"/>
          <a:ext cx="4315781" cy="604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 dirty="0" err="1"/>
            <a:t>Tiettyjen</a:t>
          </a:r>
          <a:r>
            <a:rPr lang="en-US" sz="1800" b="1" kern="1200" dirty="0"/>
            <a:t> </a:t>
          </a:r>
          <a:r>
            <a:rPr lang="en-US" sz="1800" b="1" kern="1200" dirty="0" err="1"/>
            <a:t>pronominien</a:t>
          </a:r>
          <a:r>
            <a:rPr lang="en-US" sz="1800" b="1" kern="1200" dirty="0"/>
            <a:t> </a:t>
          </a:r>
          <a:r>
            <a:rPr lang="en-US" sz="1800" b="1" kern="1200" dirty="0" err="1"/>
            <a:t>jälkeen</a:t>
          </a:r>
          <a:endParaRPr lang="en-US" sz="1800" b="1" kern="1200" dirty="0"/>
        </a:p>
      </dsp:txBody>
      <dsp:txXfrm>
        <a:off x="366267" y="1551764"/>
        <a:ext cx="4315781" cy="604324"/>
      </dsp:txXfrm>
    </dsp:sp>
    <dsp:sp modelId="{3F8B613D-16FD-4289-95CC-310FEFE6185E}">
      <dsp:nvSpPr>
        <dsp:cNvPr id="0" name=""/>
        <dsp:cNvSpPr/>
      </dsp:nvSpPr>
      <dsp:spPr>
        <a:xfrm>
          <a:off x="356730" y="2031477"/>
          <a:ext cx="4315781" cy="1307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 err="1"/>
            <a:t>många</a:t>
          </a:r>
          <a:r>
            <a:rPr lang="en-US" sz="1400" kern="1200" dirty="0"/>
            <a:t> </a:t>
          </a:r>
          <a:r>
            <a:rPr lang="en-US" sz="1400" kern="1200" dirty="0" err="1"/>
            <a:t>år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 err="1"/>
            <a:t>någon</a:t>
          </a:r>
          <a:r>
            <a:rPr lang="en-US" sz="1400" kern="1200" dirty="0"/>
            <a:t> </a:t>
          </a:r>
          <a:r>
            <a:rPr lang="en-US" sz="1400" kern="1200" dirty="0" err="1"/>
            <a:t>dag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 err="1"/>
            <a:t>varje</a:t>
          </a:r>
          <a:r>
            <a:rPr lang="en-US" sz="1400" kern="1200" dirty="0"/>
            <a:t> </a:t>
          </a:r>
          <a:r>
            <a:rPr lang="en-US" sz="1400" kern="1200" dirty="0" err="1"/>
            <a:t>dag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 err="1"/>
            <a:t>samma</a:t>
          </a:r>
          <a:r>
            <a:rPr lang="en-US" sz="1400" kern="1200" dirty="0"/>
            <a:t> </a:t>
          </a:r>
          <a:r>
            <a:rPr lang="en-US" sz="1400" kern="1200" dirty="0" err="1"/>
            <a:t>dag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 err="1"/>
            <a:t>vilket</a:t>
          </a:r>
          <a:r>
            <a:rPr lang="en-US" sz="1400" kern="1200" dirty="0"/>
            <a:t> </a:t>
          </a:r>
          <a:r>
            <a:rPr lang="en-US" sz="1400" kern="1200" dirty="0" err="1"/>
            <a:t>år</a:t>
          </a:r>
          <a:endParaRPr lang="en-US" sz="1400" kern="1200" dirty="0"/>
        </a:p>
      </dsp:txBody>
      <dsp:txXfrm>
        <a:off x="356730" y="2031477"/>
        <a:ext cx="4315781" cy="1307435"/>
      </dsp:txXfrm>
    </dsp:sp>
    <dsp:sp modelId="{F3CFDE67-1693-48BA-B53F-12A02B8D1960}">
      <dsp:nvSpPr>
        <dsp:cNvPr id="0" name=""/>
        <dsp:cNvSpPr/>
      </dsp:nvSpPr>
      <dsp:spPr>
        <a:xfrm>
          <a:off x="6942260" y="38368"/>
          <a:ext cx="1510523" cy="14100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B2B81-3E56-4472-AD7D-71F6707FB0D7}">
      <dsp:nvSpPr>
        <dsp:cNvPr id="0" name=""/>
        <dsp:cNvSpPr/>
      </dsp:nvSpPr>
      <dsp:spPr>
        <a:xfrm>
          <a:off x="5437310" y="1551764"/>
          <a:ext cx="4315781" cy="604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 dirty="0" err="1"/>
            <a:t>Sanan</a:t>
          </a:r>
          <a:r>
            <a:rPr lang="en-US" sz="1800" b="1" kern="1200" dirty="0"/>
            <a:t> </a:t>
          </a:r>
          <a:r>
            <a:rPr lang="en-US" sz="1800" b="1" kern="1200" dirty="0" err="1"/>
            <a:t>nästa</a:t>
          </a:r>
          <a:r>
            <a:rPr lang="en-US" sz="1800" b="1" kern="1200" dirty="0"/>
            <a:t> </a:t>
          </a:r>
          <a:r>
            <a:rPr lang="en-US" sz="1800" b="1" kern="1200" dirty="0" err="1"/>
            <a:t>jäljessä</a:t>
          </a:r>
          <a:endParaRPr lang="en-US" sz="1800" kern="1200" dirty="0"/>
        </a:p>
      </dsp:txBody>
      <dsp:txXfrm>
        <a:off x="5437310" y="1551764"/>
        <a:ext cx="4315781" cy="604324"/>
      </dsp:txXfrm>
    </dsp:sp>
    <dsp:sp modelId="{AD62DE41-DEDC-45D4-AB40-28EBC91C8453}">
      <dsp:nvSpPr>
        <dsp:cNvPr id="0" name=""/>
        <dsp:cNvSpPr/>
      </dsp:nvSpPr>
      <dsp:spPr>
        <a:xfrm>
          <a:off x="5437310" y="2221983"/>
          <a:ext cx="4315781" cy="1307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Nästa</a:t>
          </a:r>
          <a:r>
            <a:rPr lang="en-US" sz="1400" b="1" kern="1200" dirty="0"/>
            <a:t> </a:t>
          </a:r>
          <a:r>
            <a:rPr lang="en-US" sz="1400" b="1" kern="1200" dirty="0" err="1"/>
            <a:t>vecka</a:t>
          </a:r>
          <a:r>
            <a:rPr lang="en-US" sz="1400" b="1" kern="1200" dirty="0"/>
            <a:t> </a:t>
          </a:r>
          <a:r>
            <a:rPr lang="en-US" sz="1400" kern="1200" dirty="0"/>
            <a:t>har vi </a:t>
          </a:r>
          <a:r>
            <a:rPr lang="en-US" sz="1400" kern="1200" dirty="0" err="1"/>
            <a:t>en</a:t>
          </a:r>
          <a:r>
            <a:rPr lang="en-US" sz="1400" kern="1200" dirty="0"/>
            <a:t> </a:t>
          </a:r>
          <a:r>
            <a:rPr lang="en-US" sz="1400" kern="1200" dirty="0" err="1"/>
            <a:t>tenta</a:t>
          </a:r>
          <a:r>
            <a:rPr lang="en-US" sz="1400" kern="1200" dirty="0"/>
            <a:t>.</a:t>
          </a:r>
        </a:p>
      </dsp:txBody>
      <dsp:txXfrm>
        <a:off x="5437310" y="2221983"/>
        <a:ext cx="4315781" cy="13074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A771F-6F05-4D98-94A0-B7D98F5BA5F7}">
      <dsp:nvSpPr>
        <dsp:cNvPr id="0" name=""/>
        <dsp:cNvSpPr/>
      </dsp:nvSpPr>
      <dsp:spPr>
        <a:xfrm>
          <a:off x="900424" y="265308"/>
          <a:ext cx="1056186" cy="10561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3E542-7BA8-41E8-8A08-4621B9714496}">
      <dsp:nvSpPr>
        <dsp:cNvPr id="0" name=""/>
        <dsp:cNvSpPr/>
      </dsp:nvSpPr>
      <dsp:spPr>
        <a:xfrm>
          <a:off x="5074" y="1523857"/>
          <a:ext cx="3017675" cy="452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 dirty="0" err="1"/>
            <a:t>Yleisesti</a:t>
          </a:r>
          <a:r>
            <a:rPr lang="en-US" sz="1600" b="1" kern="1200" dirty="0"/>
            <a:t> </a:t>
          </a:r>
          <a:r>
            <a:rPr lang="en-US" sz="1600" b="1" kern="1200" dirty="0" err="1"/>
            <a:t>tunnettu</a:t>
          </a:r>
          <a:r>
            <a:rPr lang="en-US" sz="1600" b="1" kern="1200" dirty="0"/>
            <a:t> </a:t>
          </a:r>
          <a:r>
            <a:rPr lang="en-US" sz="1600" b="1" kern="1200" dirty="0" err="1"/>
            <a:t>asia</a:t>
          </a:r>
          <a:r>
            <a:rPr lang="en-US" sz="1600" b="1" kern="1200" dirty="0"/>
            <a:t> tai </a:t>
          </a:r>
          <a:r>
            <a:rPr lang="en-US" sz="1600" b="1" kern="1200" dirty="0" err="1"/>
            <a:t>käsite</a:t>
          </a:r>
          <a:r>
            <a:rPr lang="en-US" sz="1600" b="1" kern="1200" dirty="0"/>
            <a:t>	</a:t>
          </a:r>
          <a:endParaRPr lang="en-US" sz="1600" kern="1200" dirty="0"/>
        </a:p>
      </dsp:txBody>
      <dsp:txXfrm>
        <a:off x="5074" y="1523857"/>
        <a:ext cx="3017675" cy="452651"/>
      </dsp:txXfrm>
    </dsp:sp>
    <dsp:sp modelId="{41E43DCF-D562-47E7-A7E5-D47ADAD2E833}">
      <dsp:nvSpPr>
        <dsp:cNvPr id="0" name=""/>
        <dsp:cNvSpPr/>
      </dsp:nvSpPr>
      <dsp:spPr>
        <a:xfrm>
          <a:off x="5074" y="2024561"/>
          <a:ext cx="3017675" cy="742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Presidenten</a:t>
          </a:r>
          <a:r>
            <a:rPr lang="en-US" sz="1400" kern="1200" dirty="0"/>
            <a:t> Niinistö </a:t>
          </a:r>
          <a:r>
            <a:rPr lang="en-US" sz="1400" kern="1200" dirty="0" err="1"/>
            <a:t>besökte</a:t>
          </a:r>
          <a:r>
            <a:rPr lang="en-US" sz="1400" kern="1200" dirty="0"/>
            <a:t> </a:t>
          </a:r>
          <a:r>
            <a:rPr lang="en-US" sz="1400" kern="1200" dirty="0" err="1"/>
            <a:t>Russland</a:t>
          </a:r>
          <a:r>
            <a:rPr lang="en-US" sz="1400" kern="1200" dirty="0"/>
            <a:t>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Solen</a:t>
          </a:r>
          <a:r>
            <a:rPr lang="en-US" sz="1400" kern="1200" dirty="0"/>
            <a:t> </a:t>
          </a:r>
          <a:r>
            <a:rPr lang="en-US" sz="1400" kern="1200" dirty="0" err="1"/>
            <a:t>skiner</a:t>
          </a:r>
          <a:r>
            <a:rPr lang="en-US" sz="1400" kern="1200" dirty="0"/>
            <a:t> </a:t>
          </a:r>
          <a:r>
            <a:rPr lang="en-US" sz="1400" kern="1200" dirty="0" err="1"/>
            <a:t>vackert</a:t>
          </a:r>
          <a:r>
            <a:rPr lang="en-US" sz="1400" kern="1200" dirty="0"/>
            <a:t> </a:t>
          </a:r>
          <a:r>
            <a:rPr lang="en-US" sz="1400" kern="1200" dirty="0" err="1"/>
            <a:t>i</a:t>
          </a:r>
          <a:r>
            <a:rPr lang="en-US" sz="1400" kern="1200" dirty="0"/>
            <a:t> </a:t>
          </a:r>
          <a:r>
            <a:rPr lang="en-US" sz="1400" kern="1200" dirty="0" err="1"/>
            <a:t>dag</a:t>
          </a:r>
          <a:r>
            <a:rPr lang="en-US" sz="1400" kern="1200" dirty="0"/>
            <a:t>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Var </a:t>
          </a:r>
          <a:r>
            <a:rPr lang="en-US" sz="1400" kern="1200" dirty="0" err="1"/>
            <a:t>är</a:t>
          </a:r>
          <a:r>
            <a:rPr lang="en-US" sz="1400" kern="1200" dirty="0"/>
            <a:t> </a:t>
          </a:r>
          <a:r>
            <a:rPr lang="en-US" sz="1400" b="1" kern="1200" dirty="0" err="1"/>
            <a:t>järnvägsstationen</a:t>
          </a:r>
          <a:r>
            <a:rPr lang="en-US" sz="1400" kern="1200" dirty="0"/>
            <a:t>?</a:t>
          </a:r>
        </a:p>
      </dsp:txBody>
      <dsp:txXfrm>
        <a:off x="5074" y="2024561"/>
        <a:ext cx="3017675" cy="742444"/>
      </dsp:txXfrm>
    </dsp:sp>
    <dsp:sp modelId="{A75D382E-B077-440E-9E10-AB1CD07312CA}">
      <dsp:nvSpPr>
        <dsp:cNvPr id="0" name=""/>
        <dsp:cNvSpPr/>
      </dsp:nvSpPr>
      <dsp:spPr>
        <a:xfrm>
          <a:off x="4531437" y="265308"/>
          <a:ext cx="1056186" cy="10561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4F16A-203E-4C19-9BAB-D8FA28D14C00}">
      <dsp:nvSpPr>
        <dsp:cNvPr id="0" name=""/>
        <dsp:cNvSpPr/>
      </dsp:nvSpPr>
      <dsp:spPr>
        <a:xfrm>
          <a:off x="3550842" y="1523857"/>
          <a:ext cx="3017675" cy="452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 dirty="0" err="1"/>
            <a:t>Ruumiinosat</a:t>
          </a:r>
          <a:endParaRPr lang="en-US" sz="1600" kern="1200" dirty="0"/>
        </a:p>
      </dsp:txBody>
      <dsp:txXfrm>
        <a:off x="3550842" y="1523857"/>
        <a:ext cx="3017675" cy="452651"/>
      </dsp:txXfrm>
    </dsp:sp>
    <dsp:sp modelId="{BA3E28E8-EEE4-4F64-8141-08F4CB6BB4A3}">
      <dsp:nvSpPr>
        <dsp:cNvPr id="0" name=""/>
        <dsp:cNvSpPr/>
      </dsp:nvSpPr>
      <dsp:spPr>
        <a:xfrm>
          <a:off x="3550842" y="2024561"/>
          <a:ext cx="3017675" cy="742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Händerna</a:t>
          </a:r>
          <a:r>
            <a:rPr lang="en-US" sz="1400" kern="1200" dirty="0"/>
            <a:t> </a:t>
          </a:r>
          <a:r>
            <a:rPr lang="en-US" sz="1400" kern="1200" dirty="0" err="1"/>
            <a:t>är</a:t>
          </a:r>
          <a:r>
            <a:rPr lang="en-US" sz="1400" kern="1200" dirty="0"/>
            <a:t> </a:t>
          </a:r>
          <a:r>
            <a:rPr lang="en-US" sz="1400" kern="1200" dirty="0" err="1"/>
            <a:t>kalla</a:t>
          </a:r>
          <a:r>
            <a:rPr lang="en-US" sz="1400" kern="1200" dirty="0"/>
            <a:t>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Det </a:t>
          </a:r>
          <a:r>
            <a:rPr lang="en-US" sz="1400" kern="1200" dirty="0" err="1"/>
            <a:t>gör</a:t>
          </a:r>
          <a:r>
            <a:rPr lang="en-US" sz="1400" kern="1200" dirty="0"/>
            <a:t> </a:t>
          </a:r>
          <a:r>
            <a:rPr lang="en-US" sz="1400" kern="1200" dirty="0" err="1"/>
            <a:t>ont</a:t>
          </a:r>
          <a:r>
            <a:rPr lang="en-US" sz="1400" kern="1200" dirty="0"/>
            <a:t> </a:t>
          </a:r>
          <a:r>
            <a:rPr lang="en-US" sz="1400" kern="1200" dirty="0" err="1"/>
            <a:t>i</a:t>
          </a:r>
          <a:r>
            <a:rPr lang="en-US" sz="1400" kern="1200" dirty="0"/>
            <a:t> </a:t>
          </a:r>
          <a:r>
            <a:rPr lang="en-US" sz="1400" b="1" kern="1200" dirty="0" err="1"/>
            <a:t>huvudet</a:t>
          </a:r>
          <a:r>
            <a:rPr lang="en-US" sz="1200" kern="1200" dirty="0"/>
            <a:t>.</a:t>
          </a:r>
        </a:p>
      </dsp:txBody>
      <dsp:txXfrm>
        <a:off x="3550842" y="2024561"/>
        <a:ext cx="3017675" cy="742444"/>
      </dsp:txXfrm>
    </dsp:sp>
    <dsp:sp modelId="{E5BDA9F5-9F15-44EF-9D9C-C86297AC2972}">
      <dsp:nvSpPr>
        <dsp:cNvPr id="0" name=""/>
        <dsp:cNvSpPr/>
      </dsp:nvSpPr>
      <dsp:spPr>
        <a:xfrm>
          <a:off x="8020541" y="192906"/>
          <a:ext cx="1056186" cy="10561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D6EF9-6F48-49A4-87B5-7E9C280A9384}">
      <dsp:nvSpPr>
        <dsp:cNvPr id="0" name=""/>
        <dsp:cNvSpPr/>
      </dsp:nvSpPr>
      <dsp:spPr>
        <a:xfrm>
          <a:off x="7096610" y="1523857"/>
          <a:ext cx="3017675" cy="452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 dirty="0" err="1"/>
            <a:t>Substantiivin</a:t>
          </a:r>
          <a:r>
            <a:rPr lang="en-US" sz="1600" b="1" kern="1200" dirty="0"/>
            <a:t> </a:t>
          </a:r>
          <a:r>
            <a:rPr lang="en-US" sz="1600" b="1" kern="1200" dirty="0" err="1"/>
            <a:t>jäljessä</a:t>
          </a:r>
          <a:r>
            <a:rPr lang="en-US" sz="1600" b="1" kern="1200" dirty="0"/>
            <a:t> on </a:t>
          </a:r>
          <a:r>
            <a:rPr lang="en-US" sz="1600" b="1" kern="1200" dirty="0" err="1"/>
            <a:t>ajan</a:t>
          </a:r>
          <a:r>
            <a:rPr lang="en-US" sz="1600" b="1" kern="1200" dirty="0"/>
            <a:t>- tai </a:t>
          </a:r>
          <a:r>
            <a:rPr lang="en-US" sz="1600" b="1" kern="1200" dirty="0" err="1"/>
            <a:t>paikanmääre</a:t>
          </a:r>
          <a:endParaRPr lang="en-US" sz="1600" kern="1200" dirty="0"/>
        </a:p>
      </dsp:txBody>
      <dsp:txXfrm>
        <a:off x="7096610" y="1523857"/>
        <a:ext cx="3017675" cy="452651"/>
      </dsp:txXfrm>
    </dsp:sp>
    <dsp:sp modelId="{D0715546-3C7C-4C58-A837-D51D01F95274}">
      <dsp:nvSpPr>
        <dsp:cNvPr id="0" name=""/>
        <dsp:cNvSpPr/>
      </dsp:nvSpPr>
      <dsp:spPr>
        <a:xfrm>
          <a:off x="7096610" y="2024561"/>
          <a:ext cx="3017675" cy="742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Nätterna</a:t>
          </a:r>
          <a:r>
            <a:rPr lang="en-US" sz="1400" kern="1200" dirty="0"/>
            <a:t> </a:t>
          </a:r>
          <a:r>
            <a:rPr lang="en-US" sz="1400" kern="1200" dirty="0" err="1"/>
            <a:t>på</a:t>
          </a:r>
          <a:r>
            <a:rPr lang="en-US" sz="1400" kern="1200" dirty="0"/>
            <a:t> </a:t>
          </a:r>
          <a:r>
            <a:rPr lang="en-US" sz="1400" u="sng" kern="1200" dirty="0" err="1"/>
            <a:t>sommaren</a:t>
          </a:r>
          <a:r>
            <a:rPr lang="en-US" sz="1400" kern="1200" dirty="0"/>
            <a:t> </a:t>
          </a:r>
          <a:r>
            <a:rPr lang="en-US" sz="1400" kern="1200" dirty="0" err="1"/>
            <a:t>är</a:t>
          </a:r>
          <a:r>
            <a:rPr lang="en-US" sz="1400" kern="1200" dirty="0"/>
            <a:t> </a:t>
          </a:r>
          <a:r>
            <a:rPr lang="en-US" sz="1400" kern="1200" dirty="0" err="1"/>
            <a:t>ljusa</a:t>
          </a:r>
          <a:r>
            <a:rPr lang="en-US" sz="1400" kern="1200" dirty="0"/>
            <a:t>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Festen</a:t>
          </a:r>
          <a:r>
            <a:rPr lang="en-US" sz="1400" kern="1200" dirty="0"/>
            <a:t> </a:t>
          </a:r>
          <a:r>
            <a:rPr lang="en-US" sz="1400" kern="1200" dirty="0" err="1"/>
            <a:t>på</a:t>
          </a:r>
          <a:r>
            <a:rPr lang="en-US" sz="1400" kern="1200" dirty="0"/>
            <a:t> </a:t>
          </a:r>
          <a:r>
            <a:rPr lang="en-US" sz="1400" u="sng" kern="1200" dirty="0" err="1"/>
            <a:t>Studentkåren</a:t>
          </a:r>
          <a:r>
            <a:rPr lang="en-US" sz="1400" kern="1200" dirty="0"/>
            <a:t> var fin.</a:t>
          </a:r>
        </a:p>
      </dsp:txBody>
      <dsp:txXfrm>
        <a:off x="7096610" y="2024561"/>
        <a:ext cx="3017675" cy="7424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E6760-C609-492E-A8D3-2AA89F1A7A47}">
      <dsp:nvSpPr>
        <dsp:cNvPr id="0" name=""/>
        <dsp:cNvSpPr/>
      </dsp:nvSpPr>
      <dsp:spPr>
        <a:xfrm>
          <a:off x="985818" y="206718"/>
          <a:ext cx="1056186" cy="10561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66C1A-4537-468A-8E92-EF6639905155}">
      <dsp:nvSpPr>
        <dsp:cNvPr id="0" name=""/>
        <dsp:cNvSpPr/>
      </dsp:nvSpPr>
      <dsp:spPr>
        <a:xfrm>
          <a:off x="5074" y="1379776"/>
          <a:ext cx="3017675" cy="452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/>
            <a:t>Substantiivi edustaa kokonaista ryhmää tai lajia</a:t>
          </a:r>
          <a:endParaRPr lang="en-US" sz="1600" kern="1200"/>
        </a:p>
      </dsp:txBody>
      <dsp:txXfrm>
        <a:off x="5074" y="1379776"/>
        <a:ext cx="3017675" cy="452651"/>
      </dsp:txXfrm>
    </dsp:sp>
    <dsp:sp modelId="{9FFA429C-B89D-40B1-95F7-742BC96E3F49}">
      <dsp:nvSpPr>
        <dsp:cNvPr id="0" name=""/>
        <dsp:cNvSpPr/>
      </dsp:nvSpPr>
      <dsp:spPr>
        <a:xfrm>
          <a:off x="5074" y="1886785"/>
          <a:ext cx="3017675" cy="1037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Vem</a:t>
          </a:r>
          <a:r>
            <a:rPr lang="en-US" sz="1400" kern="1200" dirty="0"/>
            <a:t> </a:t>
          </a:r>
          <a:r>
            <a:rPr lang="en-US" sz="1400" kern="1200" dirty="0" err="1"/>
            <a:t>uppfann</a:t>
          </a:r>
          <a:r>
            <a:rPr lang="en-US" sz="1400" kern="1200" dirty="0"/>
            <a:t> </a:t>
          </a:r>
          <a:r>
            <a:rPr lang="en-US" sz="1400" b="1" kern="1200" dirty="0" err="1"/>
            <a:t>mobiltelefonen</a:t>
          </a:r>
          <a:r>
            <a:rPr lang="en-US" sz="1400" kern="1200" dirty="0"/>
            <a:t>?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Datorn</a:t>
          </a:r>
          <a:r>
            <a:rPr lang="en-US" sz="1400" kern="1200" dirty="0"/>
            <a:t> </a:t>
          </a:r>
          <a:r>
            <a:rPr lang="en-US" sz="1400" kern="1200" dirty="0" err="1"/>
            <a:t>är</a:t>
          </a:r>
          <a:r>
            <a:rPr lang="en-US" sz="1400" kern="1200" dirty="0"/>
            <a:t> </a:t>
          </a:r>
          <a:r>
            <a:rPr lang="en-US" sz="1400" kern="1200" dirty="0" err="1"/>
            <a:t>en</a:t>
          </a:r>
          <a:r>
            <a:rPr lang="en-US" sz="1400" kern="1200" dirty="0"/>
            <a:t> apparat.</a:t>
          </a:r>
        </a:p>
      </dsp:txBody>
      <dsp:txXfrm>
        <a:off x="5074" y="1886785"/>
        <a:ext cx="3017675" cy="1037859"/>
      </dsp:txXfrm>
    </dsp:sp>
    <dsp:sp modelId="{F126BB71-551C-4582-BEFD-A04CD5B1ACD5}">
      <dsp:nvSpPr>
        <dsp:cNvPr id="0" name=""/>
        <dsp:cNvSpPr/>
      </dsp:nvSpPr>
      <dsp:spPr>
        <a:xfrm>
          <a:off x="4531586" y="206718"/>
          <a:ext cx="1056186" cy="10561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240DD-7A30-4155-9527-C70DCBED7E93}">
      <dsp:nvSpPr>
        <dsp:cNvPr id="0" name=""/>
        <dsp:cNvSpPr/>
      </dsp:nvSpPr>
      <dsp:spPr>
        <a:xfrm>
          <a:off x="3550842" y="1379776"/>
          <a:ext cx="3017675" cy="452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/>
            <a:t>Substantiivi on lauseen subjekti (yleensä)</a:t>
          </a:r>
          <a:endParaRPr lang="en-US" sz="1600" kern="1200"/>
        </a:p>
      </dsp:txBody>
      <dsp:txXfrm>
        <a:off x="3550842" y="1379776"/>
        <a:ext cx="3017675" cy="452651"/>
      </dsp:txXfrm>
    </dsp:sp>
    <dsp:sp modelId="{DED87413-2D2E-4AAA-8555-C88E6486B70C}">
      <dsp:nvSpPr>
        <dsp:cNvPr id="0" name=""/>
        <dsp:cNvSpPr/>
      </dsp:nvSpPr>
      <dsp:spPr>
        <a:xfrm>
          <a:off x="3550842" y="1886785"/>
          <a:ext cx="3017675" cy="1037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Har </a:t>
          </a:r>
          <a:r>
            <a:rPr lang="en-US" sz="1400" b="1" kern="1200" dirty="0" err="1"/>
            <a:t>tekniken</a:t>
          </a:r>
          <a:r>
            <a:rPr lang="en-US" sz="1400" kern="1200" dirty="0"/>
            <a:t> </a:t>
          </a:r>
          <a:r>
            <a:rPr lang="en-US" sz="1400" kern="1200" dirty="0" err="1"/>
            <a:t>löst</a:t>
          </a:r>
          <a:r>
            <a:rPr lang="en-US" sz="1400" kern="1200" dirty="0"/>
            <a:t> </a:t>
          </a:r>
          <a:r>
            <a:rPr lang="en-US" sz="1400" kern="1200" dirty="0" err="1"/>
            <a:t>alla</a:t>
          </a:r>
          <a:r>
            <a:rPr lang="en-US" sz="1400" kern="1200" dirty="0"/>
            <a:t> </a:t>
          </a:r>
          <a:r>
            <a:rPr lang="en-US" sz="1400" kern="1200" dirty="0" err="1"/>
            <a:t>våra</a:t>
          </a:r>
          <a:r>
            <a:rPr lang="en-US" sz="1400" kern="1200" dirty="0"/>
            <a:t> problem?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Vädret</a:t>
          </a:r>
          <a:r>
            <a:rPr lang="en-US" sz="1400" kern="1200" dirty="0"/>
            <a:t> </a:t>
          </a:r>
          <a:r>
            <a:rPr lang="en-US" sz="1400" kern="1200" dirty="0" err="1"/>
            <a:t>är</a:t>
          </a:r>
          <a:r>
            <a:rPr lang="en-US" sz="1400" kern="1200" dirty="0"/>
            <a:t> </a:t>
          </a:r>
          <a:r>
            <a:rPr lang="en-US" sz="1400" kern="1200" dirty="0" err="1"/>
            <a:t>varmt</a:t>
          </a:r>
          <a:r>
            <a:rPr lang="en-US" sz="1400" kern="1200" dirty="0"/>
            <a:t> </a:t>
          </a:r>
          <a:r>
            <a:rPr lang="en-US" sz="1400" kern="1200" dirty="0" err="1"/>
            <a:t>och</a:t>
          </a:r>
          <a:r>
            <a:rPr lang="en-US" sz="1400" kern="1200" dirty="0"/>
            <a:t> </a:t>
          </a:r>
          <a:r>
            <a:rPr lang="en-US" sz="1400" kern="1200" dirty="0" err="1"/>
            <a:t>soligt</a:t>
          </a:r>
          <a:r>
            <a:rPr lang="en-US" sz="1400" kern="1200" dirty="0"/>
            <a:t>.</a:t>
          </a:r>
        </a:p>
      </dsp:txBody>
      <dsp:txXfrm>
        <a:off x="3550842" y="1886785"/>
        <a:ext cx="3017675" cy="1037859"/>
      </dsp:txXfrm>
    </dsp:sp>
    <dsp:sp modelId="{ABC158E2-9950-417F-BC0C-B14C863897C2}">
      <dsp:nvSpPr>
        <dsp:cNvPr id="0" name=""/>
        <dsp:cNvSpPr/>
      </dsp:nvSpPr>
      <dsp:spPr>
        <a:xfrm>
          <a:off x="8077355" y="206718"/>
          <a:ext cx="1056186" cy="10561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4722B-6E50-46E1-B347-3001F67CBC66}">
      <dsp:nvSpPr>
        <dsp:cNvPr id="0" name=""/>
        <dsp:cNvSpPr/>
      </dsp:nvSpPr>
      <dsp:spPr>
        <a:xfrm>
          <a:off x="7096610" y="1379776"/>
          <a:ext cx="3017675" cy="452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/>
            <a:t>Tietyt pronominit</a:t>
          </a:r>
          <a:endParaRPr lang="en-US" sz="1600" kern="1200"/>
        </a:p>
      </dsp:txBody>
      <dsp:txXfrm>
        <a:off x="7096610" y="1379776"/>
        <a:ext cx="3017675" cy="452651"/>
      </dsp:txXfrm>
    </dsp:sp>
    <dsp:sp modelId="{299223DD-0B22-4BC8-B53A-DB7AE8A9C5FC}">
      <dsp:nvSpPr>
        <dsp:cNvPr id="0" name=""/>
        <dsp:cNvSpPr/>
      </dsp:nvSpPr>
      <dsp:spPr>
        <a:xfrm>
          <a:off x="7096610" y="1886785"/>
          <a:ext cx="3017675" cy="1037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den </a:t>
          </a:r>
          <a:r>
            <a:rPr lang="en-US" sz="1400" b="1" u="sng" kern="1200" dirty="0" err="1"/>
            <a:t>här</a:t>
          </a:r>
          <a:r>
            <a:rPr lang="en-US" sz="1400" b="1" kern="1200" dirty="0"/>
            <a:t> </a:t>
          </a:r>
          <a:r>
            <a:rPr lang="en-US" sz="1400" kern="1200" dirty="0" err="1"/>
            <a:t>datorn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de </a:t>
          </a:r>
          <a:r>
            <a:rPr lang="en-US" sz="1400" b="1" u="sng" kern="1200" dirty="0" err="1"/>
            <a:t>där</a:t>
          </a:r>
          <a:r>
            <a:rPr lang="en-US" sz="1400" b="1" kern="1200" dirty="0"/>
            <a:t> </a:t>
          </a:r>
          <a:r>
            <a:rPr lang="en-US" sz="1400" kern="1200" dirty="0" err="1"/>
            <a:t>studerandena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 err="1"/>
            <a:t>hela</a:t>
          </a:r>
          <a:r>
            <a:rPr lang="en-US" sz="1400" kern="1200" dirty="0"/>
            <a:t> </a:t>
          </a:r>
          <a:r>
            <a:rPr lang="en-US" sz="1400" kern="1200" dirty="0" err="1"/>
            <a:t>universitetet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 err="1"/>
            <a:t>båda</a:t>
          </a:r>
          <a:r>
            <a:rPr lang="en-US" sz="1400" kern="1200" dirty="0"/>
            <a:t> </a:t>
          </a:r>
          <a:r>
            <a:rPr lang="en-US" sz="1400" kern="1200" dirty="0" err="1"/>
            <a:t>högskolorna</a:t>
          </a:r>
          <a:endParaRPr lang="en-US" sz="1400" kern="1200" dirty="0"/>
        </a:p>
      </dsp:txBody>
      <dsp:txXfrm>
        <a:off x="7096610" y="1886785"/>
        <a:ext cx="3017675" cy="10378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1E8C4-C0E4-4A64-8219-79F0EEEC43CC}">
      <dsp:nvSpPr>
        <dsp:cNvPr id="0" name=""/>
        <dsp:cNvSpPr/>
      </dsp:nvSpPr>
      <dsp:spPr>
        <a:xfrm rot="5400000">
          <a:off x="6270181" y="-2474428"/>
          <a:ext cx="1221965" cy="6476390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800" kern="1200" dirty="0" err="1"/>
            <a:t>Jag</a:t>
          </a:r>
          <a:r>
            <a:rPr lang="fi-FI" sz="2800" kern="1200" dirty="0"/>
            <a:t> </a:t>
          </a:r>
          <a:r>
            <a:rPr lang="fi-FI" sz="2800" kern="1200" dirty="0" err="1"/>
            <a:t>ser</a:t>
          </a:r>
          <a:r>
            <a:rPr lang="fi-FI" sz="2800" kern="1200" dirty="0"/>
            <a:t> </a:t>
          </a:r>
          <a:r>
            <a:rPr lang="fi-FI" sz="2800" kern="1200" dirty="0" err="1"/>
            <a:t>hund</a:t>
          </a:r>
          <a:r>
            <a:rPr lang="fi-FI" sz="2800" b="1" kern="1200" dirty="0" err="1"/>
            <a:t>ar</a:t>
          </a:r>
          <a:r>
            <a:rPr lang="fi-FI" sz="2800" kern="1200" dirty="0"/>
            <a:t>. </a:t>
          </a:r>
          <a:r>
            <a:rPr lang="fi-FI" sz="2000" kern="1200" dirty="0"/>
            <a:t>(</a:t>
          </a:r>
          <a:r>
            <a:rPr lang="fi-FI" sz="2000" u="sng" kern="1200" dirty="0"/>
            <a:t>joitain</a:t>
          </a:r>
          <a:r>
            <a:rPr lang="fi-FI" sz="2000" kern="1200" dirty="0"/>
            <a:t> koiria, ei ole määritelty)</a:t>
          </a:r>
          <a:endParaRPr lang="en-US" sz="2800" kern="1200" dirty="0"/>
        </a:p>
      </dsp:txBody>
      <dsp:txXfrm rot="-5400000">
        <a:off x="3642969" y="212435"/>
        <a:ext cx="6416739" cy="1102663"/>
      </dsp:txXfrm>
    </dsp:sp>
    <dsp:sp modelId="{D78BE343-468B-4137-AFE8-A49D8B52887E}">
      <dsp:nvSpPr>
        <dsp:cNvPr id="0" name=""/>
        <dsp:cNvSpPr/>
      </dsp:nvSpPr>
      <dsp:spPr>
        <a:xfrm>
          <a:off x="0" y="38"/>
          <a:ext cx="3642969" cy="1527457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Suomen </a:t>
          </a:r>
          <a:r>
            <a:rPr lang="fi-FI" sz="2300" b="1" kern="1200" dirty="0"/>
            <a:t>partitiivi</a:t>
          </a:r>
          <a:r>
            <a:rPr lang="fi-FI" sz="2300" kern="1200" dirty="0"/>
            <a:t> (koir</a:t>
          </a:r>
          <a:r>
            <a:rPr lang="fi-FI" sz="2300" u="sng" kern="1200" dirty="0"/>
            <a:t>ia</a:t>
          </a:r>
          <a:r>
            <a:rPr lang="fi-FI" sz="2300" kern="1200" dirty="0"/>
            <a:t>, talo</a:t>
          </a:r>
          <a:r>
            <a:rPr lang="fi-FI" sz="2300" u="sng" kern="1200" dirty="0"/>
            <a:t>ja</a:t>
          </a:r>
          <a:r>
            <a:rPr lang="fi-FI" sz="2300" kern="1200" dirty="0"/>
            <a:t>, auto</a:t>
          </a:r>
          <a:r>
            <a:rPr lang="fi-FI" sz="2300" u="sng" kern="1200" dirty="0"/>
            <a:t>ja</a:t>
          </a:r>
          <a:r>
            <a:rPr lang="fi-FI" sz="2300" kern="1200" dirty="0"/>
            <a:t>) </a:t>
          </a:r>
          <a:r>
            <a:rPr lang="fi-FI" sz="2300" kern="1200" dirty="0">
              <a:sym typeface="Wingdings" panose="05000000000000000000" pitchFamily="2" charset="2"/>
            </a:rPr>
            <a:t></a:t>
          </a:r>
          <a:r>
            <a:rPr lang="fi-FI" sz="2300" kern="1200" dirty="0"/>
            <a:t> monikon </a:t>
          </a:r>
          <a:r>
            <a:rPr lang="fi-FI" sz="2300" u="sng" kern="1200" dirty="0"/>
            <a:t>epämääräinen</a:t>
          </a:r>
          <a:r>
            <a:rPr lang="fi-FI" sz="2300" kern="1200" dirty="0"/>
            <a:t> muoto</a:t>
          </a:r>
          <a:endParaRPr lang="en-US" sz="2300" kern="1200" dirty="0"/>
        </a:p>
      </dsp:txBody>
      <dsp:txXfrm>
        <a:off x="74564" y="74602"/>
        <a:ext cx="3493841" cy="1378329"/>
      </dsp:txXfrm>
    </dsp:sp>
    <dsp:sp modelId="{996CB420-38D1-40F8-9253-F8E0812E0C61}">
      <dsp:nvSpPr>
        <dsp:cNvPr id="0" name=""/>
        <dsp:cNvSpPr/>
      </dsp:nvSpPr>
      <dsp:spPr>
        <a:xfrm rot="5400000">
          <a:off x="6270181" y="-870598"/>
          <a:ext cx="1221965" cy="6476390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800" kern="1200" dirty="0" err="1"/>
            <a:t>Jag</a:t>
          </a:r>
          <a:r>
            <a:rPr lang="fi-FI" sz="2800" kern="1200" dirty="0"/>
            <a:t> </a:t>
          </a:r>
          <a:r>
            <a:rPr lang="fi-FI" sz="2800" kern="1200" dirty="0" err="1"/>
            <a:t>ser</a:t>
          </a:r>
          <a:r>
            <a:rPr lang="fi-FI" sz="2800" kern="1200" dirty="0"/>
            <a:t> </a:t>
          </a:r>
          <a:r>
            <a:rPr lang="fi-FI" sz="2800" kern="1200" dirty="0" err="1"/>
            <a:t>hund</a:t>
          </a:r>
          <a:r>
            <a:rPr lang="fi-FI" sz="2800" b="1" kern="1200" dirty="0" err="1"/>
            <a:t>arna</a:t>
          </a:r>
          <a:r>
            <a:rPr lang="fi-FI" sz="2800" kern="1200" dirty="0"/>
            <a:t>. </a:t>
          </a:r>
          <a:r>
            <a:rPr lang="fi-FI" sz="2000" kern="1200" dirty="0"/>
            <a:t>(</a:t>
          </a:r>
          <a:r>
            <a:rPr lang="fi-FI" sz="2000" u="sng" kern="1200" dirty="0"/>
            <a:t>tietyt</a:t>
          </a:r>
          <a:r>
            <a:rPr lang="fi-FI" sz="2000" kern="1200" dirty="0"/>
            <a:t> koirat)</a:t>
          </a:r>
          <a:endParaRPr lang="en-US" sz="2800" kern="1200" dirty="0"/>
        </a:p>
      </dsp:txBody>
      <dsp:txXfrm rot="-5400000">
        <a:off x="3642969" y="1816265"/>
        <a:ext cx="6416739" cy="1102663"/>
      </dsp:txXfrm>
    </dsp:sp>
    <dsp:sp modelId="{B98DCB5C-98C1-458E-8D8F-9BECAA857526}">
      <dsp:nvSpPr>
        <dsp:cNvPr id="0" name=""/>
        <dsp:cNvSpPr/>
      </dsp:nvSpPr>
      <dsp:spPr>
        <a:xfrm>
          <a:off x="0" y="1603868"/>
          <a:ext cx="3642969" cy="1527457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Suomen </a:t>
          </a:r>
          <a:r>
            <a:rPr lang="fi-FI" sz="2300" b="1" kern="1200" dirty="0"/>
            <a:t>nominatiivi tai akkusatiivi</a:t>
          </a:r>
          <a:r>
            <a:rPr lang="fi-FI" sz="2300" kern="1200" dirty="0"/>
            <a:t> (koira</a:t>
          </a:r>
          <a:r>
            <a:rPr lang="fi-FI" sz="2300" u="sng" kern="1200" dirty="0"/>
            <a:t>t</a:t>
          </a:r>
          <a:r>
            <a:rPr lang="fi-FI" sz="2300" kern="1200" dirty="0"/>
            <a:t>, talo</a:t>
          </a:r>
          <a:r>
            <a:rPr lang="fi-FI" sz="2300" u="sng" kern="1200" dirty="0"/>
            <a:t>t</a:t>
          </a:r>
          <a:r>
            <a:rPr lang="fi-FI" sz="2300" kern="1200" dirty="0"/>
            <a:t>, auto</a:t>
          </a:r>
          <a:r>
            <a:rPr lang="fi-FI" sz="2300" u="sng" kern="1200" dirty="0"/>
            <a:t>t</a:t>
          </a:r>
          <a:r>
            <a:rPr lang="fi-FI" sz="2300" kern="1200" dirty="0"/>
            <a:t>) </a:t>
          </a:r>
          <a:r>
            <a:rPr lang="fi-FI" sz="2300" kern="1200" dirty="0">
              <a:sym typeface="Wingdings" panose="05000000000000000000" pitchFamily="2" charset="2"/>
            </a:rPr>
            <a:t></a:t>
          </a:r>
          <a:r>
            <a:rPr lang="fi-FI" sz="2300" kern="1200" dirty="0"/>
            <a:t> monikon </a:t>
          </a:r>
          <a:r>
            <a:rPr lang="fi-FI" sz="2300" u="sng" kern="1200" dirty="0"/>
            <a:t>määräinen</a:t>
          </a:r>
          <a:r>
            <a:rPr lang="fi-FI" sz="2300" kern="1200" dirty="0"/>
            <a:t> muoto</a:t>
          </a:r>
          <a:endParaRPr lang="en-US" sz="2300" kern="1200" dirty="0"/>
        </a:p>
      </dsp:txBody>
      <dsp:txXfrm>
        <a:off x="74564" y="1678432"/>
        <a:ext cx="3493841" cy="1378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64ABF-4159-4017-B0FE-D91F3FCFA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BDBD1-175D-4380-B6DA-49A8E7D8D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CC47E-DC08-4CBD-9DF4-914DDB847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4813-BFB9-4AB2-A2C0-AD52024085F7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77F88-0BAF-4041-8162-3370C89B5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4B074-4177-4797-86C1-D6116F03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9341-0119-499A-AF99-AFFFD55645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268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6A50-921D-48ED-AB0F-6C20EC80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2047D-4A49-4193-822B-7D1819C80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A1F8E-D55C-4EEB-8865-25B6FF7E1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4813-BFB9-4AB2-A2C0-AD52024085F7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9AC46-2330-4955-9AC9-FCB86F275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01AA0-0DA5-4D84-967D-A50809E7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9341-0119-499A-AF99-AFFFD55645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746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D8E20A-0493-40A3-9DFD-7CE4B01F3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DEB8F-4138-4249-997B-FF69E8B42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3D558-5D1E-44D0-BB25-16A4BCCEE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4813-BFB9-4AB2-A2C0-AD52024085F7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681E8-517E-4FD9-A872-92980863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2FBB8-62B5-473B-92A6-A331E46D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9341-0119-499A-AF99-AFFFD55645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613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E1A1A-A0B6-4FCD-A8CB-5C8D6ADF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0A2DC-76EB-4788-855D-79B285A09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D69A1-A429-4677-950C-8C1AAE52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4813-BFB9-4AB2-A2C0-AD52024085F7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9AE70-EA77-4DF5-9E98-A2D6D6D8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F22C8-AF93-480D-BC8F-7DCAF3D6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9341-0119-499A-AF99-AFFFD55645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52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F1A4-8F9F-4D7E-96E2-74AA0B0EE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55E59-D994-4AFD-B812-2EA9F20EE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D896E-B2FA-442C-8FF5-1B98770AF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4813-BFB9-4AB2-A2C0-AD52024085F7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FA882-BA81-40A1-8E3F-756ACAC1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170E9-253B-4477-B8B8-629CDE3A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9341-0119-499A-AF99-AFFFD55645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720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7CA32-7F81-4091-AA54-D0E658FE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5D60-0230-413E-ACB8-59946265F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DF23D-E8AB-48C6-9443-E38ED5CD6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7A434-6D70-45BC-A911-03B3DA2AC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4813-BFB9-4AB2-A2C0-AD52024085F7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A2E64-307E-415A-8AAB-F15315AD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272B2-3B68-4EEA-A721-F6FBE340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9341-0119-499A-AF99-AFFFD55645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462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C0FED-7A5B-4F43-AFAC-8135ACCB7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4AF05-2D15-4CF1-B37B-B9BDEACF0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2C6D5-6110-417D-9FAF-29D8D74CA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7B3945-C8EB-46E6-8AE7-73C38BE8A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2311C3-1FA0-47C0-AA42-602C69BDD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F2A761-B957-46E6-AAEF-014D1EA2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4813-BFB9-4AB2-A2C0-AD52024085F7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5BE003-EB14-4E68-A1A3-3F0C51BD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FE45A1-AD2E-4790-A8DC-4AC3246A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9341-0119-499A-AF99-AFFFD55645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336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F681A-63C6-445E-8128-0F117401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845AC8-0951-4DFA-ABA9-099F6C1B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4813-BFB9-4AB2-A2C0-AD52024085F7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0A96B-6AC1-48A1-AE83-7D282B13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C2175-0F88-4912-A629-46A30993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9341-0119-499A-AF99-AFFFD55645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345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B08DA0-1581-4802-805A-5155EF94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4813-BFB9-4AB2-A2C0-AD52024085F7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5A1D0-47E5-4597-98AC-CE4E0AB47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6F2E2-7B00-4774-AEDB-DE94F0EA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9341-0119-499A-AF99-AFFFD55645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09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CCE5E-8B6F-409E-9075-AE7171DF4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7C85E-BFBF-4945-A53B-3CE24BF70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2B721-F131-469B-8F3E-164B4259E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941C1-DE09-4F7E-9AD6-1C14047B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4813-BFB9-4AB2-A2C0-AD52024085F7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54F6D-C089-405B-991F-A4D172692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67EEC-579E-47EC-8875-C06B8B7B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9341-0119-499A-AF99-AFFFD55645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298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F9F0-AA84-4435-A53E-1148A708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0D8B9C-3B75-4052-9280-9842CF526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D3C6B-7347-40E7-A764-D688A226F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80D6A-5EE0-44EB-B821-C09EE58F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4813-BFB9-4AB2-A2C0-AD52024085F7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92F7D-C5D2-41A6-9FFE-FDB60D94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FC87-0CF9-4262-8E89-F2DB6548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9341-0119-499A-AF99-AFFFD55645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671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883632-36FE-4138-84B7-53376A36D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C9358-2A89-4E76-B536-2ABF6C4DE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23E9C-3A36-4B99-9E8C-1C7BC79B8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74813-BFB9-4AB2-A2C0-AD52024085F7}" type="datetimeFigureOut">
              <a:rPr lang="fi-FI" smtClean="0"/>
              <a:t>20.5.2020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CDB48-8927-4667-8E0F-57E996EB9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A54A3-D523-473D-838B-943278AFD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C9341-0119-499A-AF99-AFFFD55645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877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Substantiivit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82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>
                <a:solidFill>
                  <a:srgbClr val="FFFFFF"/>
                </a:solidFill>
              </a:rPr>
              <a:t>Epämääräinen muoto ilman artikkelia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DBCEFA-0585-4619-B9EE-F3D6ED4EF7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604132"/>
              </p:ext>
            </p:extLst>
          </p:nvPr>
        </p:nvGraphicFramePr>
        <p:xfrm>
          <a:off x="1036320" y="2899956"/>
          <a:ext cx="10119360" cy="352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8584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>
                <a:solidFill>
                  <a:srgbClr val="FFFFFF"/>
                </a:solidFill>
              </a:rPr>
              <a:t>Määräinen muoto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C62C6F-A967-4D24-8BCB-21804DA936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463975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2816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>
                <a:solidFill>
                  <a:srgbClr val="FFFFFF"/>
                </a:solidFill>
              </a:rPr>
              <a:t>Määräinen muoto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81E976-416B-4AB9-B79D-55DCE653CB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943781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570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fi-FI" sz="4000">
                <a:solidFill>
                  <a:srgbClr val="FFFFFF"/>
                </a:solidFill>
              </a:rPr>
              <a:t>Muista tämä!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8062EE5A-E380-461D-B95A-575F6D8533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113371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696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" t="21815" r="20420" b="24420"/>
          <a:stretch/>
        </p:blipFill>
        <p:spPr>
          <a:xfrm>
            <a:off x="2418347" y="13315"/>
            <a:ext cx="6995057" cy="6844685"/>
          </a:xfrm>
        </p:spPr>
      </p:pic>
    </p:spTree>
    <p:extLst>
      <p:ext uri="{BB962C8B-B14F-4D97-AF65-F5344CB8AC3E}">
        <p14:creationId xmlns:p14="http://schemas.microsoft.com/office/powerpoint/2010/main" val="257796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fi-FI" sz="4000">
                <a:solidFill>
                  <a:srgbClr val="FFFFFF"/>
                </a:solidFill>
              </a:rPr>
              <a:t>Substantiivit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fi-FI" sz="2000" dirty="0">
                <a:solidFill>
                  <a:srgbClr val="000000"/>
                </a:solidFill>
              </a:rPr>
              <a:t>Miksi neljä muotoa?</a:t>
            </a:r>
          </a:p>
          <a:p>
            <a:r>
              <a:rPr lang="fi-FI" sz="2000" dirty="0">
                <a:solidFill>
                  <a:srgbClr val="000000"/>
                </a:solidFill>
              </a:rPr>
              <a:t>Mihin niitä käytetään?</a:t>
            </a:r>
          </a:p>
          <a:p>
            <a:pPr marL="0" indent="0">
              <a:buNone/>
            </a:pPr>
            <a:r>
              <a:rPr lang="fi-FI" sz="2000" i="1" dirty="0">
                <a:solidFill>
                  <a:srgbClr val="000000"/>
                </a:solidFill>
              </a:rPr>
              <a:t>	Min </a:t>
            </a:r>
            <a:r>
              <a:rPr lang="fi-FI" sz="2000" i="1" dirty="0" err="1">
                <a:solidFill>
                  <a:srgbClr val="000000"/>
                </a:solidFill>
              </a:rPr>
              <a:t>cykel</a:t>
            </a:r>
            <a:r>
              <a:rPr lang="fi-FI" sz="2000" i="1" dirty="0">
                <a:solidFill>
                  <a:srgbClr val="000000"/>
                </a:solidFill>
              </a:rPr>
              <a:t> </a:t>
            </a:r>
            <a:r>
              <a:rPr lang="fi-FI" sz="2000" i="1" dirty="0" err="1">
                <a:solidFill>
                  <a:srgbClr val="000000"/>
                </a:solidFill>
              </a:rPr>
              <a:t>är</a:t>
            </a:r>
            <a:r>
              <a:rPr lang="fi-FI" sz="2000" i="1" dirty="0">
                <a:solidFill>
                  <a:srgbClr val="000000"/>
                </a:solidFill>
              </a:rPr>
              <a:t> </a:t>
            </a:r>
            <a:r>
              <a:rPr lang="fi-FI" sz="2000" i="1" dirty="0" err="1">
                <a:solidFill>
                  <a:srgbClr val="000000"/>
                </a:solidFill>
              </a:rPr>
              <a:t>grön</a:t>
            </a:r>
            <a:r>
              <a:rPr lang="fi-FI" sz="2000" i="1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000" i="1" dirty="0">
                <a:solidFill>
                  <a:srgbClr val="000000"/>
                </a:solidFill>
              </a:rPr>
              <a:t>	</a:t>
            </a:r>
            <a:r>
              <a:rPr lang="fi-FI" sz="2000" i="1" dirty="0" err="1">
                <a:solidFill>
                  <a:srgbClr val="000000"/>
                </a:solidFill>
              </a:rPr>
              <a:t>Några</a:t>
            </a:r>
            <a:r>
              <a:rPr lang="fi-FI" sz="2000" i="1" dirty="0">
                <a:solidFill>
                  <a:srgbClr val="000000"/>
                </a:solidFill>
              </a:rPr>
              <a:t> </a:t>
            </a:r>
            <a:r>
              <a:rPr lang="fi-FI" sz="2000" i="1" dirty="0" err="1">
                <a:solidFill>
                  <a:srgbClr val="000000"/>
                </a:solidFill>
              </a:rPr>
              <a:t>skolkompisar</a:t>
            </a:r>
            <a:r>
              <a:rPr lang="fi-FI" sz="2000" i="1" dirty="0">
                <a:solidFill>
                  <a:srgbClr val="000000"/>
                </a:solidFill>
              </a:rPr>
              <a:t> </a:t>
            </a:r>
            <a:r>
              <a:rPr lang="fi-FI" sz="2000" i="1" dirty="0" err="1">
                <a:solidFill>
                  <a:srgbClr val="000000"/>
                </a:solidFill>
              </a:rPr>
              <a:t>skolkade</a:t>
            </a:r>
            <a:r>
              <a:rPr lang="fi-FI" sz="2000" i="1" dirty="0">
                <a:solidFill>
                  <a:srgbClr val="000000"/>
                </a:solidFill>
              </a:rPr>
              <a:t> i </a:t>
            </a:r>
            <a:r>
              <a:rPr lang="fi-FI" sz="2000" i="1" dirty="0" err="1">
                <a:solidFill>
                  <a:srgbClr val="000000"/>
                </a:solidFill>
              </a:rPr>
              <a:t>går</a:t>
            </a:r>
            <a:r>
              <a:rPr lang="fi-FI" sz="2000" i="1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000" i="1" dirty="0">
                <a:solidFill>
                  <a:srgbClr val="000000"/>
                </a:solidFill>
              </a:rPr>
              <a:t>	Vi </a:t>
            </a:r>
            <a:r>
              <a:rPr lang="fi-FI" sz="2000" i="1" dirty="0" err="1">
                <a:solidFill>
                  <a:srgbClr val="000000"/>
                </a:solidFill>
              </a:rPr>
              <a:t>har</a:t>
            </a:r>
            <a:r>
              <a:rPr lang="fi-FI" sz="2000" i="1" dirty="0">
                <a:solidFill>
                  <a:srgbClr val="000000"/>
                </a:solidFill>
              </a:rPr>
              <a:t> </a:t>
            </a:r>
            <a:r>
              <a:rPr lang="fi-FI" sz="2000" i="1" dirty="0" err="1">
                <a:solidFill>
                  <a:srgbClr val="000000"/>
                </a:solidFill>
              </a:rPr>
              <a:t>två</a:t>
            </a:r>
            <a:r>
              <a:rPr lang="fi-FI" sz="2000" i="1" dirty="0">
                <a:solidFill>
                  <a:srgbClr val="000000"/>
                </a:solidFill>
              </a:rPr>
              <a:t> </a:t>
            </a:r>
            <a:r>
              <a:rPr lang="fi-FI" sz="2000" i="1" dirty="0" err="1">
                <a:solidFill>
                  <a:srgbClr val="000000"/>
                </a:solidFill>
              </a:rPr>
              <a:t>lektioner</a:t>
            </a:r>
            <a:r>
              <a:rPr lang="fi-FI" sz="2000" i="1" dirty="0">
                <a:solidFill>
                  <a:srgbClr val="000000"/>
                </a:solidFill>
              </a:rPr>
              <a:t> i </a:t>
            </a:r>
            <a:r>
              <a:rPr lang="fi-FI" sz="2000" i="1" dirty="0" err="1">
                <a:solidFill>
                  <a:srgbClr val="000000"/>
                </a:solidFill>
              </a:rPr>
              <a:t>dag</a:t>
            </a:r>
            <a:r>
              <a:rPr lang="fi-FI" sz="2000" i="1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000" i="1" dirty="0">
                <a:solidFill>
                  <a:srgbClr val="000000"/>
                </a:solidFill>
              </a:rPr>
              <a:t>	</a:t>
            </a:r>
            <a:r>
              <a:rPr lang="fi-FI" sz="2000" i="1" dirty="0" err="1">
                <a:solidFill>
                  <a:srgbClr val="000000"/>
                </a:solidFill>
              </a:rPr>
              <a:t>Jag</a:t>
            </a:r>
            <a:r>
              <a:rPr lang="fi-FI" sz="2000" i="1" dirty="0">
                <a:solidFill>
                  <a:srgbClr val="000000"/>
                </a:solidFill>
              </a:rPr>
              <a:t> </a:t>
            </a:r>
            <a:r>
              <a:rPr lang="fi-FI" sz="2000" i="1" dirty="0" err="1">
                <a:solidFill>
                  <a:srgbClr val="000000"/>
                </a:solidFill>
              </a:rPr>
              <a:t>har</a:t>
            </a:r>
            <a:r>
              <a:rPr lang="fi-FI" sz="2000" i="1" dirty="0">
                <a:solidFill>
                  <a:srgbClr val="000000"/>
                </a:solidFill>
              </a:rPr>
              <a:t> </a:t>
            </a:r>
            <a:r>
              <a:rPr lang="fi-FI" sz="2000" i="1" dirty="0" err="1">
                <a:solidFill>
                  <a:srgbClr val="000000"/>
                </a:solidFill>
              </a:rPr>
              <a:t>matematik</a:t>
            </a:r>
            <a:r>
              <a:rPr lang="fi-FI" sz="2000" i="1" dirty="0">
                <a:solidFill>
                  <a:srgbClr val="000000"/>
                </a:solidFill>
              </a:rPr>
              <a:t> </a:t>
            </a:r>
            <a:r>
              <a:rPr lang="fi-FI" sz="2000" i="1" dirty="0" err="1">
                <a:solidFill>
                  <a:srgbClr val="000000"/>
                </a:solidFill>
              </a:rPr>
              <a:t>och</a:t>
            </a:r>
            <a:r>
              <a:rPr lang="fi-FI" sz="2000" i="1" dirty="0">
                <a:solidFill>
                  <a:srgbClr val="000000"/>
                </a:solidFill>
              </a:rPr>
              <a:t> </a:t>
            </a:r>
            <a:r>
              <a:rPr lang="fi-FI" sz="2000" i="1" dirty="0" err="1">
                <a:solidFill>
                  <a:srgbClr val="000000"/>
                </a:solidFill>
              </a:rPr>
              <a:t>svenska</a:t>
            </a:r>
            <a:r>
              <a:rPr lang="fi-FI" sz="2000" i="1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279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fi-FI" sz="4000">
                <a:solidFill>
                  <a:srgbClr val="FFFFFF"/>
                </a:solidFill>
              </a:rPr>
              <a:t>Substantiivit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fi-FI" sz="2000" dirty="0">
                <a:solidFill>
                  <a:srgbClr val="000000"/>
                </a:solidFill>
              </a:rPr>
              <a:t>Miksi neljä muotoa?</a:t>
            </a:r>
          </a:p>
          <a:p>
            <a:r>
              <a:rPr lang="fi-FI" sz="2000" dirty="0">
                <a:solidFill>
                  <a:srgbClr val="000000"/>
                </a:solidFill>
              </a:rPr>
              <a:t>Mihin niitä käytetään?</a:t>
            </a:r>
          </a:p>
          <a:p>
            <a:pPr marL="0" indent="0">
              <a:buNone/>
            </a:pPr>
            <a:r>
              <a:rPr lang="fi-FI" sz="2000" i="1" dirty="0">
                <a:solidFill>
                  <a:srgbClr val="000000"/>
                </a:solidFill>
              </a:rPr>
              <a:t>	</a:t>
            </a:r>
            <a:r>
              <a:rPr lang="fi-FI" sz="2000" i="1" dirty="0"/>
              <a:t>Min</a:t>
            </a:r>
            <a:r>
              <a:rPr lang="fi-FI" sz="2000" i="1" dirty="0">
                <a:solidFill>
                  <a:schemeClr val="accent1"/>
                </a:solidFill>
              </a:rPr>
              <a:t> </a:t>
            </a:r>
            <a:r>
              <a:rPr lang="fi-FI" sz="2000" b="1" i="1" dirty="0" err="1">
                <a:solidFill>
                  <a:schemeClr val="accent1"/>
                </a:solidFill>
              </a:rPr>
              <a:t>cykel</a:t>
            </a:r>
            <a:r>
              <a:rPr lang="fi-FI" sz="2000" i="1" dirty="0">
                <a:solidFill>
                  <a:schemeClr val="accent1"/>
                </a:solidFill>
              </a:rPr>
              <a:t> </a:t>
            </a:r>
            <a:r>
              <a:rPr lang="fi-FI" sz="2000" i="1" dirty="0" err="1">
                <a:solidFill>
                  <a:srgbClr val="000000"/>
                </a:solidFill>
              </a:rPr>
              <a:t>är</a:t>
            </a:r>
            <a:r>
              <a:rPr lang="fi-FI" sz="2000" i="1" dirty="0">
                <a:solidFill>
                  <a:srgbClr val="000000"/>
                </a:solidFill>
              </a:rPr>
              <a:t> </a:t>
            </a:r>
            <a:r>
              <a:rPr lang="fi-FI" sz="2000" i="1" dirty="0" err="1">
                <a:solidFill>
                  <a:srgbClr val="000000"/>
                </a:solidFill>
              </a:rPr>
              <a:t>grön</a:t>
            </a:r>
            <a:r>
              <a:rPr lang="fi-FI" sz="2000" i="1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000" i="1" dirty="0">
                <a:solidFill>
                  <a:srgbClr val="000000"/>
                </a:solidFill>
              </a:rPr>
              <a:t>	</a:t>
            </a:r>
            <a:r>
              <a:rPr lang="fi-FI" sz="2000" i="1" dirty="0" err="1"/>
              <a:t>Några</a:t>
            </a:r>
            <a:r>
              <a:rPr lang="fi-FI" sz="2000" i="1" dirty="0">
                <a:solidFill>
                  <a:schemeClr val="accent1"/>
                </a:solidFill>
              </a:rPr>
              <a:t> </a:t>
            </a:r>
            <a:r>
              <a:rPr lang="fi-FI" sz="2000" b="1" i="1" dirty="0" err="1">
                <a:solidFill>
                  <a:schemeClr val="accent1"/>
                </a:solidFill>
              </a:rPr>
              <a:t>skolkompisar</a:t>
            </a:r>
            <a:r>
              <a:rPr lang="fi-FI" sz="2000" i="1" dirty="0">
                <a:solidFill>
                  <a:schemeClr val="accent1"/>
                </a:solidFill>
              </a:rPr>
              <a:t> </a:t>
            </a:r>
            <a:r>
              <a:rPr lang="fi-FI" sz="2000" i="1" dirty="0" err="1">
                <a:solidFill>
                  <a:srgbClr val="000000"/>
                </a:solidFill>
              </a:rPr>
              <a:t>skolkade</a:t>
            </a:r>
            <a:r>
              <a:rPr lang="fi-FI" sz="2000" i="1" dirty="0">
                <a:solidFill>
                  <a:srgbClr val="000000"/>
                </a:solidFill>
              </a:rPr>
              <a:t> i </a:t>
            </a:r>
            <a:r>
              <a:rPr lang="fi-FI" sz="2000" i="1" dirty="0" err="1">
                <a:solidFill>
                  <a:srgbClr val="000000"/>
                </a:solidFill>
              </a:rPr>
              <a:t>går</a:t>
            </a:r>
            <a:r>
              <a:rPr lang="fi-FI" sz="2000" i="1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000" i="1" dirty="0">
                <a:solidFill>
                  <a:srgbClr val="000000"/>
                </a:solidFill>
              </a:rPr>
              <a:t>	Vi </a:t>
            </a:r>
            <a:r>
              <a:rPr lang="fi-FI" sz="2000" i="1" dirty="0" err="1">
                <a:solidFill>
                  <a:srgbClr val="000000"/>
                </a:solidFill>
              </a:rPr>
              <a:t>har</a:t>
            </a:r>
            <a:r>
              <a:rPr lang="fi-FI" sz="2000" i="1" dirty="0">
                <a:solidFill>
                  <a:srgbClr val="000000"/>
                </a:solidFill>
              </a:rPr>
              <a:t> </a:t>
            </a:r>
            <a:r>
              <a:rPr lang="fi-FI" sz="2000" i="1" dirty="0" err="1"/>
              <a:t>två</a:t>
            </a:r>
            <a:r>
              <a:rPr lang="fi-FI" sz="2000" i="1" dirty="0">
                <a:solidFill>
                  <a:schemeClr val="accent1"/>
                </a:solidFill>
              </a:rPr>
              <a:t> </a:t>
            </a:r>
            <a:r>
              <a:rPr lang="fi-FI" sz="2000" b="1" i="1" dirty="0" err="1">
                <a:solidFill>
                  <a:schemeClr val="accent1"/>
                </a:solidFill>
              </a:rPr>
              <a:t>lektioner</a:t>
            </a:r>
            <a:r>
              <a:rPr lang="fi-FI" sz="2000" i="1" dirty="0">
                <a:solidFill>
                  <a:schemeClr val="accent1"/>
                </a:solidFill>
              </a:rPr>
              <a:t> </a:t>
            </a:r>
            <a:r>
              <a:rPr lang="fi-FI" sz="2000" i="1" dirty="0">
                <a:solidFill>
                  <a:srgbClr val="000000"/>
                </a:solidFill>
              </a:rPr>
              <a:t>i </a:t>
            </a:r>
            <a:r>
              <a:rPr lang="fi-FI" sz="2000" i="1" dirty="0" err="1">
                <a:solidFill>
                  <a:srgbClr val="000000"/>
                </a:solidFill>
              </a:rPr>
              <a:t>dag</a:t>
            </a:r>
            <a:r>
              <a:rPr lang="fi-FI" sz="2000" i="1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000" i="1" dirty="0">
                <a:solidFill>
                  <a:srgbClr val="000000"/>
                </a:solidFill>
              </a:rPr>
              <a:t>	</a:t>
            </a:r>
            <a:r>
              <a:rPr lang="fi-FI" sz="2000" i="1" dirty="0" err="1">
                <a:solidFill>
                  <a:srgbClr val="000000"/>
                </a:solidFill>
              </a:rPr>
              <a:t>Jag</a:t>
            </a:r>
            <a:r>
              <a:rPr lang="fi-FI" sz="2000" i="1" dirty="0">
                <a:solidFill>
                  <a:srgbClr val="000000"/>
                </a:solidFill>
              </a:rPr>
              <a:t> </a:t>
            </a:r>
            <a:r>
              <a:rPr lang="fi-FI" sz="2000" i="1" dirty="0" err="1">
                <a:solidFill>
                  <a:srgbClr val="000000"/>
                </a:solidFill>
              </a:rPr>
              <a:t>har</a:t>
            </a:r>
            <a:r>
              <a:rPr lang="fi-FI" sz="2000" i="1" dirty="0">
                <a:solidFill>
                  <a:srgbClr val="000000"/>
                </a:solidFill>
              </a:rPr>
              <a:t> </a:t>
            </a:r>
            <a:r>
              <a:rPr lang="fi-FI" sz="2000" b="1" i="1" dirty="0" err="1">
                <a:solidFill>
                  <a:schemeClr val="accent1"/>
                </a:solidFill>
              </a:rPr>
              <a:t>matematik</a:t>
            </a:r>
            <a:r>
              <a:rPr lang="fi-FI" sz="2000" i="1" dirty="0">
                <a:solidFill>
                  <a:srgbClr val="000000"/>
                </a:solidFill>
              </a:rPr>
              <a:t> </a:t>
            </a:r>
            <a:r>
              <a:rPr lang="fi-FI" sz="2000" i="1" dirty="0" err="1">
                <a:solidFill>
                  <a:srgbClr val="000000"/>
                </a:solidFill>
              </a:rPr>
              <a:t>och</a:t>
            </a:r>
            <a:r>
              <a:rPr lang="fi-FI" sz="2000" i="1" dirty="0">
                <a:solidFill>
                  <a:srgbClr val="000000"/>
                </a:solidFill>
              </a:rPr>
              <a:t> </a:t>
            </a:r>
            <a:r>
              <a:rPr lang="fi-FI" sz="2000" b="1" i="1" dirty="0" err="1">
                <a:solidFill>
                  <a:schemeClr val="accent1"/>
                </a:solidFill>
              </a:rPr>
              <a:t>svenska</a:t>
            </a:r>
            <a:r>
              <a:rPr lang="fi-FI" sz="2000" i="1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071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ällön paikkamerkk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207827"/>
              </p:ext>
            </p:extLst>
          </p:nvPr>
        </p:nvGraphicFramePr>
        <p:xfrm>
          <a:off x="1817118" y="485723"/>
          <a:ext cx="9119602" cy="560355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21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3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7718">
                <a:tc>
                  <a:txBody>
                    <a:bodyPr/>
                    <a:lstStyle/>
                    <a:p>
                      <a:endParaRPr lang="fi-FI" sz="1000" dirty="0"/>
                    </a:p>
                    <a:p>
                      <a:endParaRPr lang="fi-FI" sz="1000" dirty="0"/>
                    </a:p>
                    <a:p>
                      <a:r>
                        <a:rPr lang="fi-FI" sz="1000" dirty="0"/>
                        <a:t>Deklinaatio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YKSIKKÖ</a:t>
                      </a:r>
                    </a:p>
                    <a:p>
                      <a:pPr algn="ctr"/>
                      <a:r>
                        <a:rPr lang="fi-FI" sz="1600" dirty="0"/>
                        <a:t>Epämääräinen</a:t>
                      </a:r>
                    </a:p>
                    <a:p>
                      <a:pPr algn="ctr"/>
                      <a:r>
                        <a:rPr lang="fi-FI" sz="1600" dirty="0"/>
                        <a:t>”joku, yksi, eräs”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YKSIKKÖ</a:t>
                      </a:r>
                    </a:p>
                    <a:p>
                      <a:pPr algn="ctr"/>
                      <a:r>
                        <a:rPr lang="fi-FI" sz="1600" dirty="0"/>
                        <a:t>Määräinen</a:t>
                      </a:r>
                    </a:p>
                    <a:p>
                      <a:pPr algn="ctr"/>
                      <a:r>
                        <a:rPr lang="fi-FI" sz="1600" dirty="0"/>
                        <a:t>”se tietty”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MONIKKO</a:t>
                      </a:r>
                    </a:p>
                    <a:p>
                      <a:pPr algn="ctr"/>
                      <a:r>
                        <a:rPr lang="fi-FI" sz="1600" dirty="0"/>
                        <a:t>Epämääräinen</a:t>
                      </a:r>
                    </a:p>
                    <a:p>
                      <a:pPr algn="ctr"/>
                      <a:r>
                        <a:rPr lang="fi-FI" sz="1600" dirty="0"/>
                        <a:t>”joitain”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MONIKKO</a:t>
                      </a:r>
                    </a:p>
                    <a:p>
                      <a:pPr algn="ctr"/>
                      <a:r>
                        <a:rPr lang="fi-FI" sz="1600" dirty="0"/>
                        <a:t>Määräinen</a:t>
                      </a:r>
                    </a:p>
                    <a:p>
                      <a:pPr algn="ctr"/>
                      <a:r>
                        <a:rPr lang="fi-FI" sz="1600" dirty="0"/>
                        <a:t>”ne tietyt”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MUISTISÄÄNNÖT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en </a:t>
                      </a:r>
                      <a:r>
                        <a:rPr lang="fi-FI" sz="1800" dirty="0" err="1"/>
                        <a:t>högskola</a:t>
                      </a:r>
                      <a:endParaRPr lang="fi-FI" sz="1800" dirty="0"/>
                    </a:p>
                    <a:p>
                      <a:pPr algn="ctr"/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err="1"/>
                        <a:t>en-suku</a:t>
                      </a:r>
                      <a:r>
                        <a:rPr lang="fi-FI" sz="1600" dirty="0"/>
                        <a:t>,</a:t>
                      </a:r>
                    </a:p>
                    <a:p>
                      <a:pPr algn="ctr"/>
                      <a:r>
                        <a:rPr lang="fi-FI" sz="1600" dirty="0"/>
                        <a:t>a-loppuiset</a:t>
                      </a:r>
                      <a:r>
                        <a:rPr lang="fi-FI" sz="1600" baseline="0" dirty="0"/>
                        <a:t> sanat</a:t>
                      </a:r>
                      <a:endParaRPr lang="fi-FI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en </a:t>
                      </a:r>
                      <a:r>
                        <a:rPr lang="fi-FI" sz="1800" dirty="0" err="1"/>
                        <a:t>utbildning</a:t>
                      </a:r>
                      <a:endParaRPr lang="fi-FI" sz="1800" dirty="0"/>
                    </a:p>
                    <a:p>
                      <a:pPr algn="ctr"/>
                      <a:r>
                        <a:rPr lang="fi-FI" sz="1800" dirty="0"/>
                        <a:t>en pinne</a:t>
                      </a:r>
                    </a:p>
                    <a:p>
                      <a:pPr algn="ctr"/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err="1"/>
                        <a:t>en-suku</a:t>
                      </a:r>
                      <a:r>
                        <a:rPr lang="fi-FI" sz="1600" dirty="0"/>
                        <a:t>, </a:t>
                      </a:r>
                    </a:p>
                    <a:p>
                      <a:pPr algn="ctr"/>
                      <a:r>
                        <a:rPr lang="fi-FI" sz="1600" dirty="0"/>
                        <a:t>mm. e-loppuiset,</a:t>
                      </a:r>
                      <a:r>
                        <a:rPr lang="fi-FI" sz="1600" baseline="0" dirty="0"/>
                        <a:t> -</a:t>
                      </a:r>
                      <a:r>
                        <a:rPr lang="fi-FI" sz="1600" baseline="0" dirty="0" err="1"/>
                        <a:t>ing</a:t>
                      </a:r>
                      <a:r>
                        <a:rPr lang="fi-FI" sz="1600" baseline="0" dirty="0"/>
                        <a:t>-loppuiset sanat</a:t>
                      </a:r>
                      <a:endParaRPr lang="fi-FI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en </a:t>
                      </a:r>
                      <a:r>
                        <a:rPr lang="fi-FI" sz="1800" dirty="0" err="1"/>
                        <a:t>nivå</a:t>
                      </a:r>
                      <a:endParaRPr lang="fi-FI" sz="1800" dirty="0"/>
                    </a:p>
                    <a:p>
                      <a:pPr algn="ctr"/>
                      <a:r>
                        <a:rPr lang="fi-FI" sz="1800" dirty="0"/>
                        <a:t>en</a:t>
                      </a:r>
                      <a:r>
                        <a:rPr lang="fi-FI" sz="1800" baseline="0" dirty="0"/>
                        <a:t> </a:t>
                      </a:r>
                      <a:r>
                        <a:rPr lang="fi-FI" sz="1800" baseline="0" dirty="0" err="1"/>
                        <a:t>kunskap</a:t>
                      </a:r>
                      <a:endParaRPr lang="fi-FI" sz="1800" baseline="0" dirty="0"/>
                    </a:p>
                    <a:p>
                      <a:pPr algn="ctr"/>
                      <a:r>
                        <a:rPr lang="fi-FI" sz="1800" baseline="0"/>
                        <a:t>ett gymnasium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err="1"/>
                        <a:t>en-suku</a:t>
                      </a:r>
                      <a:r>
                        <a:rPr lang="fi-FI" sz="1600" dirty="0"/>
                        <a:t>,</a:t>
                      </a:r>
                    </a:p>
                    <a:p>
                      <a:pPr algn="ctr"/>
                      <a:r>
                        <a:rPr lang="fi-FI" sz="1600" dirty="0"/>
                        <a:t>vierasperäiset</a:t>
                      </a:r>
                      <a:r>
                        <a:rPr lang="fi-FI" sz="1600" baseline="0" dirty="0"/>
                        <a:t> sanat, myös ett-sukuisia sanoja!</a:t>
                      </a:r>
                      <a:endParaRPr lang="fi-FI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ett</a:t>
                      </a:r>
                      <a:r>
                        <a:rPr lang="fi-FI" sz="1800" baseline="0" dirty="0"/>
                        <a:t> </a:t>
                      </a:r>
                      <a:r>
                        <a:rPr lang="fi-FI" sz="1800" dirty="0" err="1"/>
                        <a:t>område</a:t>
                      </a:r>
                      <a:endParaRPr lang="fi-FI" sz="1800" dirty="0"/>
                    </a:p>
                    <a:p>
                      <a:pPr algn="ctr"/>
                      <a:r>
                        <a:rPr lang="fi-FI" sz="1800" dirty="0"/>
                        <a:t>ett foto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err="1"/>
                        <a:t>ett-suku</a:t>
                      </a:r>
                      <a:r>
                        <a:rPr lang="fi-FI" sz="1600" dirty="0"/>
                        <a:t>,</a:t>
                      </a:r>
                    </a:p>
                    <a:p>
                      <a:pPr algn="ctr"/>
                      <a:r>
                        <a:rPr lang="fi-FI" sz="1600" dirty="0"/>
                        <a:t>vokaaliin loppuvat sanat</a:t>
                      </a:r>
                      <a:endParaRPr lang="fi-FI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ett </a:t>
                      </a:r>
                      <a:r>
                        <a:rPr lang="fi-FI" sz="1800" dirty="0" err="1"/>
                        <a:t>mål</a:t>
                      </a:r>
                      <a:endParaRPr lang="fi-FI" sz="1800" dirty="0"/>
                    </a:p>
                    <a:p>
                      <a:pPr algn="ctr"/>
                      <a:r>
                        <a:rPr lang="fi-FI" sz="1800" dirty="0"/>
                        <a:t>en </a:t>
                      </a:r>
                      <a:r>
                        <a:rPr lang="fi-FI" sz="1800" dirty="0" err="1"/>
                        <a:t>studerande</a:t>
                      </a:r>
                      <a:endParaRPr lang="fi-FI" sz="1800" dirty="0"/>
                    </a:p>
                    <a:p>
                      <a:pPr algn="ctr"/>
                      <a:r>
                        <a:rPr lang="fi-FI" sz="1800" baseline="0" dirty="0"/>
                        <a:t>en </a:t>
                      </a:r>
                      <a:r>
                        <a:rPr lang="fi-FI" sz="1800" baseline="0" dirty="0" err="1"/>
                        <a:t>lärare</a:t>
                      </a:r>
                      <a:endParaRPr lang="fi-FI" sz="1800" baseline="0" dirty="0"/>
                    </a:p>
                    <a:p>
                      <a:pPr algn="ctr"/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err="1"/>
                        <a:t>ett-suku</a:t>
                      </a:r>
                      <a:r>
                        <a:rPr lang="fi-FI" sz="1600" dirty="0"/>
                        <a:t>, konsonantti-loppuiset</a:t>
                      </a:r>
                      <a:r>
                        <a:rPr lang="fi-FI" sz="1600" baseline="0" dirty="0"/>
                        <a:t> sanat</a:t>
                      </a:r>
                    </a:p>
                    <a:p>
                      <a:pPr algn="ctr"/>
                      <a:r>
                        <a:rPr lang="fi-FI" sz="1600" baseline="0" dirty="0"/>
                        <a:t>! </a:t>
                      </a:r>
                      <a:r>
                        <a:rPr lang="fi-FI" sz="1600" baseline="0" dirty="0" err="1"/>
                        <a:t>en-sukuiset</a:t>
                      </a:r>
                      <a:r>
                        <a:rPr lang="fi-FI" sz="1600" baseline="0" dirty="0"/>
                        <a:t> </a:t>
                      </a:r>
                      <a:r>
                        <a:rPr lang="fi-FI" sz="1600" baseline="0" dirty="0" err="1"/>
                        <a:t>are-päätteiset</a:t>
                      </a:r>
                      <a:r>
                        <a:rPr lang="fi-FI" sz="1600" baseline="0" dirty="0"/>
                        <a:t> !</a:t>
                      </a:r>
                      <a:endParaRPr lang="fi-FI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547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ällön paikkamerkk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971089"/>
              </p:ext>
            </p:extLst>
          </p:nvPr>
        </p:nvGraphicFramePr>
        <p:xfrm>
          <a:off x="1817118" y="485723"/>
          <a:ext cx="9119602" cy="551211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21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3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7718">
                <a:tc>
                  <a:txBody>
                    <a:bodyPr/>
                    <a:lstStyle/>
                    <a:p>
                      <a:endParaRPr lang="fi-FI" sz="1000" dirty="0"/>
                    </a:p>
                    <a:p>
                      <a:endParaRPr lang="fi-FI" sz="1000" dirty="0"/>
                    </a:p>
                    <a:p>
                      <a:r>
                        <a:rPr lang="fi-FI" sz="1000" dirty="0"/>
                        <a:t>Deklinaatio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YKSIKKÖ</a:t>
                      </a:r>
                    </a:p>
                    <a:p>
                      <a:pPr algn="ctr"/>
                      <a:r>
                        <a:rPr lang="fi-FI" sz="1600" dirty="0"/>
                        <a:t>Epämääräinen</a:t>
                      </a:r>
                    </a:p>
                    <a:p>
                      <a:pPr algn="ctr"/>
                      <a:r>
                        <a:rPr lang="fi-FI" sz="1600" dirty="0"/>
                        <a:t>”joku, yksi, eräs”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YKSIKKÖ</a:t>
                      </a:r>
                    </a:p>
                    <a:p>
                      <a:pPr algn="ctr"/>
                      <a:r>
                        <a:rPr lang="fi-FI" sz="1600" dirty="0"/>
                        <a:t>Määräinen</a:t>
                      </a:r>
                    </a:p>
                    <a:p>
                      <a:pPr algn="ctr"/>
                      <a:r>
                        <a:rPr lang="fi-FI" sz="1600" dirty="0"/>
                        <a:t>”se tietty”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MONIKKO</a:t>
                      </a:r>
                    </a:p>
                    <a:p>
                      <a:pPr algn="ctr"/>
                      <a:r>
                        <a:rPr lang="fi-FI" sz="1600" dirty="0"/>
                        <a:t>Epämääräinen</a:t>
                      </a:r>
                    </a:p>
                    <a:p>
                      <a:pPr algn="ctr"/>
                      <a:r>
                        <a:rPr lang="fi-FI" sz="1600" dirty="0"/>
                        <a:t>”joitain”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MONIKKO</a:t>
                      </a:r>
                    </a:p>
                    <a:p>
                      <a:pPr algn="ctr"/>
                      <a:r>
                        <a:rPr lang="fi-FI" sz="1600" dirty="0"/>
                        <a:t>Määräinen</a:t>
                      </a:r>
                    </a:p>
                    <a:p>
                      <a:pPr algn="ctr"/>
                      <a:r>
                        <a:rPr lang="fi-FI" sz="1600" dirty="0"/>
                        <a:t>”ne tietyt”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MUISTISÄÄNNÖT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en </a:t>
                      </a:r>
                      <a:r>
                        <a:rPr lang="fi-FI" sz="1800" dirty="0" err="1"/>
                        <a:t>högskola</a:t>
                      </a:r>
                      <a:endParaRPr lang="fi-FI" sz="1800" dirty="0"/>
                    </a:p>
                    <a:p>
                      <a:pPr algn="ctr"/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u="none" dirty="0" err="1"/>
                        <a:t>högskola</a:t>
                      </a:r>
                      <a:r>
                        <a:rPr lang="fi-FI" sz="1800" b="1" u="none" dirty="0" err="1"/>
                        <a:t>n</a:t>
                      </a:r>
                      <a:endParaRPr lang="fi-FI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högskol</a:t>
                      </a:r>
                      <a:r>
                        <a:rPr lang="sv-SE" sz="1800" b="1" dirty="0"/>
                        <a:t>or</a:t>
                      </a:r>
                      <a:endParaRPr lang="sv-S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högskol</a:t>
                      </a:r>
                      <a:r>
                        <a:rPr lang="sv-SE" sz="1800" b="1" dirty="0"/>
                        <a:t>orna</a:t>
                      </a:r>
                      <a:endParaRPr lang="sv-S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err="1"/>
                        <a:t>en-suku</a:t>
                      </a:r>
                      <a:r>
                        <a:rPr lang="fi-FI" sz="1600" dirty="0"/>
                        <a:t>,</a:t>
                      </a:r>
                    </a:p>
                    <a:p>
                      <a:pPr algn="ctr"/>
                      <a:r>
                        <a:rPr lang="fi-FI" sz="1600" dirty="0"/>
                        <a:t>a-loppuiset</a:t>
                      </a:r>
                      <a:r>
                        <a:rPr lang="fi-FI" sz="1600" baseline="0" dirty="0"/>
                        <a:t> sanat</a:t>
                      </a:r>
                      <a:endParaRPr lang="fi-FI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en </a:t>
                      </a:r>
                      <a:r>
                        <a:rPr lang="fi-FI" sz="1800" dirty="0" err="1"/>
                        <a:t>utbildning</a:t>
                      </a:r>
                      <a:endParaRPr lang="fi-FI" sz="1800" dirty="0"/>
                    </a:p>
                    <a:p>
                      <a:pPr algn="ctr"/>
                      <a:r>
                        <a:rPr lang="fi-FI" sz="1800" dirty="0"/>
                        <a:t>en pinne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u="none" dirty="0" err="1"/>
                        <a:t>utbildning</a:t>
                      </a:r>
                      <a:r>
                        <a:rPr lang="fi-FI" sz="1800" b="1" u="none" dirty="0" err="1"/>
                        <a:t>en</a:t>
                      </a:r>
                      <a:endParaRPr lang="fi-FI" sz="1800" b="1" u="none" dirty="0"/>
                    </a:p>
                    <a:p>
                      <a:pPr algn="ctr"/>
                      <a:r>
                        <a:rPr lang="fi-FI" sz="1800" u="none" dirty="0" err="1"/>
                        <a:t>pinne</a:t>
                      </a:r>
                      <a:r>
                        <a:rPr lang="fi-FI" sz="1800" b="1" u="none" dirty="0" err="1"/>
                        <a:t>n</a:t>
                      </a:r>
                      <a:endParaRPr lang="fi-FI" sz="16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utbildning</a:t>
                      </a:r>
                      <a:r>
                        <a:rPr lang="sv-SE" sz="1800" b="1" dirty="0"/>
                        <a:t>ar</a:t>
                      </a:r>
                    </a:p>
                    <a:p>
                      <a:pPr algn="ctr"/>
                      <a:r>
                        <a:rPr lang="sv-SE" sz="1800" dirty="0"/>
                        <a:t>pinn</a:t>
                      </a:r>
                      <a:r>
                        <a:rPr lang="sv-SE" sz="1800" b="1" dirty="0"/>
                        <a:t>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utbildning</a:t>
                      </a:r>
                      <a:r>
                        <a:rPr lang="sv-SE" sz="1800" b="1" dirty="0"/>
                        <a:t>arna</a:t>
                      </a:r>
                    </a:p>
                    <a:p>
                      <a:pPr algn="ctr"/>
                      <a:r>
                        <a:rPr lang="sv-SE" sz="1800" dirty="0"/>
                        <a:t>pinn</a:t>
                      </a:r>
                      <a:r>
                        <a:rPr lang="sv-SE" sz="1800" b="1" dirty="0"/>
                        <a:t>arna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err="1"/>
                        <a:t>en-suku</a:t>
                      </a:r>
                      <a:r>
                        <a:rPr lang="fi-FI" sz="1600" dirty="0"/>
                        <a:t>, </a:t>
                      </a:r>
                    </a:p>
                    <a:p>
                      <a:pPr algn="ctr"/>
                      <a:r>
                        <a:rPr lang="fi-FI" sz="1600" dirty="0"/>
                        <a:t>mm. e-loppuiset,</a:t>
                      </a:r>
                      <a:r>
                        <a:rPr lang="fi-FI" sz="1600" baseline="0" dirty="0"/>
                        <a:t> -</a:t>
                      </a:r>
                      <a:r>
                        <a:rPr lang="fi-FI" sz="1600" baseline="0" dirty="0" err="1"/>
                        <a:t>ing</a:t>
                      </a:r>
                      <a:r>
                        <a:rPr lang="fi-FI" sz="1600" baseline="0" dirty="0"/>
                        <a:t>-loppuiset sanat</a:t>
                      </a:r>
                      <a:endParaRPr lang="fi-FI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en </a:t>
                      </a:r>
                      <a:r>
                        <a:rPr lang="fi-FI" sz="1800" dirty="0" err="1"/>
                        <a:t>nivå</a:t>
                      </a:r>
                      <a:endParaRPr lang="fi-FI" sz="1800" dirty="0"/>
                    </a:p>
                    <a:p>
                      <a:pPr algn="ctr"/>
                      <a:r>
                        <a:rPr lang="fi-FI" sz="1800" dirty="0"/>
                        <a:t>en</a:t>
                      </a:r>
                      <a:r>
                        <a:rPr lang="fi-FI" sz="1800" baseline="0" dirty="0"/>
                        <a:t> </a:t>
                      </a:r>
                      <a:r>
                        <a:rPr lang="fi-FI" sz="1800" baseline="0" dirty="0" err="1"/>
                        <a:t>kunskap</a:t>
                      </a:r>
                      <a:endParaRPr lang="fi-FI" sz="1800" baseline="0" dirty="0"/>
                    </a:p>
                    <a:p>
                      <a:pPr algn="ctr"/>
                      <a:r>
                        <a:rPr lang="fi-FI" sz="1800" baseline="0" dirty="0"/>
                        <a:t>ett gymnasium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u="none" dirty="0" err="1"/>
                        <a:t>nivå</a:t>
                      </a:r>
                      <a:r>
                        <a:rPr lang="fi-FI" sz="1800" b="1" u="none" dirty="0" err="1"/>
                        <a:t>n</a:t>
                      </a:r>
                      <a:endParaRPr lang="fi-FI" sz="1800" b="1" u="none" dirty="0"/>
                    </a:p>
                    <a:p>
                      <a:pPr algn="ctr"/>
                      <a:r>
                        <a:rPr lang="fi-FI" sz="1800" u="none" dirty="0" err="1"/>
                        <a:t>kunskap</a:t>
                      </a:r>
                      <a:r>
                        <a:rPr lang="fi-FI" sz="1800" b="1" u="none" dirty="0" err="1"/>
                        <a:t>en</a:t>
                      </a:r>
                      <a:endParaRPr lang="fi-FI" sz="1800" b="1" u="none" dirty="0"/>
                    </a:p>
                    <a:p>
                      <a:pPr algn="ctr"/>
                      <a:r>
                        <a:rPr lang="fi-FI" sz="1800" u="none" dirty="0" err="1"/>
                        <a:t>gymnasi</a:t>
                      </a:r>
                      <a:r>
                        <a:rPr lang="fi-FI" sz="1800" b="1" u="none" dirty="0" err="1"/>
                        <a:t>et</a:t>
                      </a:r>
                      <a:endParaRPr lang="fi-FI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nivå</a:t>
                      </a:r>
                      <a:r>
                        <a:rPr lang="sv-SE" sz="1800" b="1" dirty="0"/>
                        <a:t>er</a:t>
                      </a:r>
                    </a:p>
                    <a:p>
                      <a:pPr algn="ctr"/>
                      <a:r>
                        <a:rPr lang="sv-SE" sz="1800" dirty="0"/>
                        <a:t>kunskap</a:t>
                      </a:r>
                      <a:r>
                        <a:rPr lang="sv-SE" sz="1800" b="1" dirty="0"/>
                        <a:t>er</a:t>
                      </a:r>
                    </a:p>
                    <a:p>
                      <a:pPr algn="ctr"/>
                      <a:r>
                        <a:rPr lang="sv-SE" sz="1800" dirty="0"/>
                        <a:t>gymnasier</a:t>
                      </a:r>
                      <a:endParaRPr lang="sv-S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nivå</a:t>
                      </a:r>
                      <a:r>
                        <a:rPr lang="sv-SE" sz="1800" b="1" dirty="0"/>
                        <a:t>erna</a:t>
                      </a:r>
                    </a:p>
                    <a:p>
                      <a:pPr algn="ctr"/>
                      <a:r>
                        <a:rPr lang="sv-SE" sz="1800" dirty="0"/>
                        <a:t>kunskap</a:t>
                      </a:r>
                      <a:r>
                        <a:rPr lang="sv-SE" sz="1800" b="1" dirty="0"/>
                        <a:t>erna</a:t>
                      </a:r>
                    </a:p>
                    <a:p>
                      <a:pPr algn="ctr"/>
                      <a:r>
                        <a:rPr lang="sv-SE" sz="1800" dirty="0"/>
                        <a:t>gymnasi</a:t>
                      </a:r>
                      <a:r>
                        <a:rPr lang="sv-SE" sz="1800" b="1" dirty="0"/>
                        <a:t>erna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err="1"/>
                        <a:t>en-suku</a:t>
                      </a:r>
                      <a:r>
                        <a:rPr lang="fi-FI" sz="1600" dirty="0"/>
                        <a:t>,</a:t>
                      </a:r>
                    </a:p>
                    <a:p>
                      <a:pPr algn="ctr"/>
                      <a:r>
                        <a:rPr lang="fi-FI" sz="1600" dirty="0"/>
                        <a:t>vierasperäiset</a:t>
                      </a:r>
                      <a:r>
                        <a:rPr lang="fi-FI" sz="1600" baseline="0" dirty="0"/>
                        <a:t> sanat, myös ett-sukuisia sanoja!</a:t>
                      </a:r>
                      <a:endParaRPr lang="fi-FI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ett</a:t>
                      </a:r>
                      <a:r>
                        <a:rPr lang="fi-FI" sz="1800" baseline="0" dirty="0"/>
                        <a:t> </a:t>
                      </a:r>
                      <a:r>
                        <a:rPr lang="fi-FI" sz="1800" dirty="0" err="1"/>
                        <a:t>område</a:t>
                      </a:r>
                      <a:endParaRPr lang="fi-FI" sz="1800" dirty="0"/>
                    </a:p>
                    <a:p>
                      <a:pPr algn="ctr"/>
                      <a:r>
                        <a:rPr lang="fi-FI" sz="1800" dirty="0"/>
                        <a:t>ett</a:t>
                      </a:r>
                      <a:r>
                        <a:rPr lang="fi-FI" sz="1800" baseline="0" dirty="0"/>
                        <a:t> foto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u="none" dirty="0" err="1"/>
                        <a:t>område</a:t>
                      </a:r>
                      <a:r>
                        <a:rPr lang="fi-FI" sz="1800" b="1" u="none" dirty="0" err="1"/>
                        <a:t>t</a:t>
                      </a:r>
                      <a:endParaRPr lang="fi-FI" sz="1800" b="1" u="none" dirty="0"/>
                    </a:p>
                    <a:p>
                      <a:pPr algn="ctr"/>
                      <a:r>
                        <a:rPr lang="fi-FI" sz="1800" u="none" dirty="0"/>
                        <a:t>foto</a:t>
                      </a:r>
                      <a:r>
                        <a:rPr lang="fi-FI" sz="1800" b="1" u="none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område</a:t>
                      </a:r>
                      <a:r>
                        <a:rPr lang="sv-SE" sz="1800" b="1" dirty="0"/>
                        <a:t>n</a:t>
                      </a:r>
                    </a:p>
                    <a:p>
                      <a:pPr algn="ctr"/>
                      <a:r>
                        <a:rPr lang="sv-SE" sz="1800" dirty="0"/>
                        <a:t>foto</a:t>
                      </a:r>
                      <a:r>
                        <a:rPr lang="sv-SE" sz="18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område</a:t>
                      </a:r>
                      <a:r>
                        <a:rPr lang="sv-SE" sz="1800" b="1" dirty="0"/>
                        <a:t>na</a:t>
                      </a:r>
                    </a:p>
                    <a:p>
                      <a:pPr algn="ctr"/>
                      <a:r>
                        <a:rPr lang="sv-SE" sz="1800" dirty="0"/>
                        <a:t> foto</a:t>
                      </a:r>
                      <a:r>
                        <a:rPr lang="sv-SE" sz="18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err="1"/>
                        <a:t>ett-suku</a:t>
                      </a:r>
                      <a:r>
                        <a:rPr lang="fi-FI" sz="1600" dirty="0"/>
                        <a:t>,</a:t>
                      </a:r>
                    </a:p>
                    <a:p>
                      <a:pPr algn="ctr"/>
                      <a:r>
                        <a:rPr lang="fi-FI" sz="1600" dirty="0"/>
                        <a:t>vokaaliin loppuvat sanat</a:t>
                      </a:r>
                      <a:endParaRPr lang="fi-FI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ett </a:t>
                      </a:r>
                      <a:r>
                        <a:rPr lang="fi-FI" sz="1800" dirty="0" err="1"/>
                        <a:t>mål</a:t>
                      </a:r>
                      <a:endParaRPr lang="fi-FI" sz="1800" dirty="0"/>
                    </a:p>
                    <a:p>
                      <a:pPr algn="ctr"/>
                      <a:r>
                        <a:rPr lang="fi-FI" sz="1800" dirty="0"/>
                        <a:t>en </a:t>
                      </a:r>
                      <a:r>
                        <a:rPr lang="fi-FI" sz="1800" dirty="0" err="1"/>
                        <a:t>studerande</a:t>
                      </a:r>
                      <a:endParaRPr lang="fi-FI" sz="1800" dirty="0"/>
                    </a:p>
                    <a:p>
                      <a:pPr algn="ctr"/>
                      <a:r>
                        <a:rPr lang="fi-FI" sz="1800" baseline="0" dirty="0"/>
                        <a:t>en </a:t>
                      </a:r>
                      <a:r>
                        <a:rPr lang="fi-FI" sz="1800" baseline="0" dirty="0" err="1"/>
                        <a:t>lärare</a:t>
                      </a:r>
                      <a:endParaRPr lang="fi-FI" sz="1800" baseline="0" dirty="0"/>
                    </a:p>
                    <a:p>
                      <a:pPr algn="ctr"/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u="none" dirty="0" err="1"/>
                        <a:t>mål</a:t>
                      </a:r>
                      <a:r>
                        <a:rPr lang="fi-FI" sz="1800" b="1" u="none" dirty="0" err="1"/>
                        <a:t>et</a:t>
                      </a:r>
                      <a:endParaRPr lang="fi-FI" sz="1800" b="1" u="none" dirty="0"/>
                    </a:p>
                    <a:p>
                      <a:pPr algn="ctr"/>
                      <a:r>
                        <a:rPr lang="fi-FI" sz="1800" u="none" dirty="0" err="1"/>
                        <a:t>studer</a:t>
                      </a:r>
                      <a:r>
                        <a:rPr lang="fi-FI" sz="1800" b="0" u="none" dirty="0" err="1"/>
                        <a:t>ande</a:t>
                      </a:r>
                      <a:r>
                        <a:rPr lang="fi-FI" sz="1800" b="1" u="none" dirty="0" err="1"/>
                        <a:t>n</a:t>
                      </a:r>
                      <a:endParaRPr lang="fi-FI" sz="1800" b="1" u="none" dirty="0"/>
                    </a:p>
                    <a:p>
                      <a:pPr algn="ctr"/>
                      <a:r>
                        <a:rPr lang="fi-FI" sz="1800" u="none" dirty="0" err="1"/>
                        <a:t>lärar</a:t>
                      </a:r>
                      <a:r>
                        <a:rPr lang="fi-FI" sz="1800" b="0" u="none" dirty="0" err="1"/>
                        <a:t>e</a:t>
                      </a:r>
                      <a:r>
                        <a:rPr lang="fi-FI" sz="1800" b="1" u="none" dirty="0" err="1"/>
                        <a:t>n</a:t>
                      </a:r>
                      <a:endParaRPr lang="fi-FI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mål</a:t>
                      </a:r>
                    </a:p>
                    <a:p>
                      <a:pPr algn="ctr"/>
                      <a:r>
                        <a:rPr lang="sv-SE" sz="1800" b="0" dirty="0"/>
                        <a:t>studerande</a:t>
                      </a:r>
                    </a:p>
                    <a:p>
                      <a:pPr algn="ctr"/>
                      <a:r>
                        <a:rPr lang="sv-SE" sz="1800" b="0" dirty="0"/>
                        <a:t>lärare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mål</a:t>
                      </a:r>
                      <a:r>
                        <a:rPr lang="sv-SE" sz="1800" b="1" dirty="0"/>
                        <a:t>en</a:t>
                      </a:r>
                    </a:p>
                    <a:p>
                      <a:pPr algn="ctr"/>
                      <a:r>
                        <a:rPr lang="sv-SE" sz="1800" dirty="0"/>
                        <a:t>studer</a:t>
                      </a:r>
                      <a:r>
                        <a:rPr lang="sv-SE" sz="1800" b="0" dirty="0"/>
                        <a:t>ande</a:t>
                      </a:r>
                      <a:r>
                        <a:rPr lang="sv-SE" sz="1800" b="1" dirty="0"/>
                        <a:t>na</a:t>
                      </a:r>
                    </a:p>
                    <a:p>
                      <a:pPr algn="ctr"/>
                      <a:r>
                        <a:rPr lang="sv-SE" sz="1800" dirty="0"/>
                        <a:t>lär</a:t>
                      </a:r>
                      <a:r>
                        <a:rPr lang="sv-SE" sz="1800" b="0" dirty="0"/>
                        <a:t>ar</a:t>
                      </a:r>
                      <a:r>
                        <a:rPr lang="sv-SE" sz="18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/>
                        <a:t>ett-suku, konsonantti-loppuiset</a:t>
                      </a:r>
                      <a:r>
                        <a:rPr lang="fi-FI" sz="1600" baseline="0" dirty="0"/>
                        <a:t> sanat,</a:t>
                      </a:r>
                    </a:p>
                    <a:p>
                      <a:pPr algn="ctr"/>
                      <a:r>
                        <a:rPr lang="fi-FI" sz="1600" baseline="0" dirty="0"/>
                        <a:t>en-sukuiset -</a:t>
                      </a:r>
                      <a:r>
                        <a:rPr lang="fi-FI" sz="1600" baseline="0" dirty="0" err="1"/>
                        <a:t>are</a:t>
                      </a:r>
                      <a:r>
                        <a:rPr lang="fi-FI" sz="1600" baseline="0" dirty="0"/>
                        <a:t>- ja –</a:t>
                      </a:r>
                      <a:r>
                        <a:rPr lang="fi-FI" sz="1600" baseline="0" dirty="0" err="1"/>
                        <a:t>ande</a:t>
                      </a:r>
                      <a:r>
                        <a:rPr lang="fi-FI" sz="1600" baseline="0" dirty="0"/>
                        <a:t>-päätteiset</a:t>
                      </a:r>
                      <a:endParaRPr lang="fi-FI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68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>
                <a:solidFill>
                  <a:srgbClr val="FFFFFF"/>
                </a:solidFill>
              </a:rPr>
              <a:t>Epämääräinen vai määräinen muoto? Artikkelilla vai ilman?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58EC8DEF-F67D-4131-8CF4-1EC26558D1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749373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738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>
                <a:solidFill>
                  <a:srgbClr val="FFFFFF"/>
                </a:solidFill>
              </a:rPr>
              <a:t>Epämääräinen muoto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8A42C9-620D-4829-87A3-6EF17D349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231549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1287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>
                <a:solidFill>
                  <a:srgbClr val="FFFFFF"/>
                </a:solidFill>
              </a:rPr>
              <a:t>Epämääräinen muoto ilman artikkelia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89398B-6A16-421E-A5CE-3C501382C4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780763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398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>
                <a:solidFill>
                  <a:srgbClr val="FFFFFF"/>
                </a:solidFill>
              </a:rPr>
              <a:t>Epämääräinen muoto ilman artikkelia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4C0BD6-F735-400B-B5B5-C424376D11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260504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1262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707</Words>
  <Application>Microsoft Office PowerPoint</Application>
  <PresentationFormat>Widescreen</PresentationFormat>
  <Paragraphs>197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Substantiivit</vt:lpstr>
      <vt:lpstr>Substantiivit</vt:lpstr>
      <vt:lpstr>Substantiivit</vt:lpstr>
      <vt:lpstr>PowerPoint Presentation</vt:lpstr>
      <vt:lpstr>PowerPoint Presentation</vt:lpstr>
      <vt:lpstr>Epämääräinen vai määräinen muoto? Artikkelilla vai ilman?</vt:lpstr>
      <vt:lpstr>Epämääräinen muoto</vt:lpstr>
      <vt:lpstr>Epämääräinen muoto ilman artikkelia</vt:lpstr>
      <vt:lpstr>Epämääräinen muoto ilman artikkelia</vt:lpstr>
      <vt:lpstr>Epämääräinen muoto ilman artikkelia</vt:lpstr>
      <vt:lpstr>Määräinen muoto</vt:lpstr>
      <vt:lpstr>Määräinen muoto</vt:lpstr>
      <vt:lpstr>Muista tämä!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Substantiivit</dc:title>
  <dc:creator>Mikkonen Piritta</dc:creator>
  <cp:lastModifiedBy>Mikkonen Piritta</cp:lastModifiedBy>
  <cp:revision>11</cp:revision>
  <dcterms:created xsi:type="dcterms:W3CDTF">2020-01-24T11:58:35Z</dcterms:created>
  <dcterms:modified xsi:type="dcterms:W3CDTF">2020-05-20T09:03:05Z</dcterms:modified>
</cp:coreProperties>
</file>