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82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66"/>
    <p:restoredTop sz="94586"/>
  </p:normalViewPr>
  <p:slideViewPr>
    <p:cSldViewPr snapToGrid="0" snapToObjects="1">
      <p:cViewPr varScale="1">
        <p:scale>
          <a:sx n="81" d="100"/>
          <a:sy n="81" d="100"/>
        </p:scale>
        <p:origin x="18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55FDC-140C-554A-B00F-53DD0F73E129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A691C-0949-2748-90EB-05BF301E74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0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A691C-0949-2748-90EB-05BF301E74E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40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0CF85-95EE-F44E-931A-6AF5296B7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773420-7FB5-BC45-9158-1AB013BF2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1370E-C390-294D-8E9D-8C8954ED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DA9DB-DEF3-AB43-85FD-4DF937A8C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49F08-003D-CA4B-8608-C5FC1AF5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29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BFCA0-2228-D74C-BC80-BDADC885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33C8A-8709-3340-8450-BB274AA70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4FFC5-94D4-9A4F-A716-6D1631B87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1FB6C-1E1D-9146-ABC3-58B94B69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76140-FBE4-A34C-B0EE-AE957A9F6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25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490FB0-0979-544C-8305-734429C94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15B79-CF90-094B-AB0C-CF54A93B2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D3CBF-6EE4-6243-A59A-EBF5A1186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1E49-9103-604B-B94A-D370E741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D2DAF-5632-484D-A4F3-1F38CCBA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368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936A-CD32-AA43-BC63-363FA181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1FB8D-9799-6E4D-AE79-0921696BA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0D6E5-0EA8-B54D-9FE0-EB35686B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3DD06-745C-1E49-9F51-27E55B1D9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156A2-AC1C-B042-9308-A89297A32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73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E533E-3F7A-0842-931D-68D769A6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8B5CC-C243-664D-AAF9-9BA0B3ABC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9E920-4082-F140-A199-312F0B991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9F627-58CF-E84D-AF9D-5B536B2D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6EB93-DC1A-2941-AA6D-C2E0A2BA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79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99C9-E098-3A42-97DB-3C87BB75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26A22-0172-4648-811D-E46D13570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FC5F5-813E-2F4A-A421-13FF25C10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1612F-C67D-504B-9AC1-14B5778A1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09368-47FF-724C-924D-E38EA7ADC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0522E-F72E-1248-8229-008376C1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9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CD585-4117-7A41-B1EE-5AF370DE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9A688-93C5-1D40-BF54-A3D10BA76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894E6-C9AC-0C47-80B3-9086A3E60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DAF13-0A3F-614E-814C-A1BA09F81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4F642-346C-C04C-B0B1-A36457DE80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5FEE5A-0742-234A-8389-2BF23D8B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3E60F-067D-3C49-BF7C-57872871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187328-E2AA-B04C-A5B2-5EA0293A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9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1ECE-51B7-474F-B383-7D0D8934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49C78-67ED-A248-AB21-4D77F5B59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0F97C-816D-9D4C-96B9-182E6A7B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33272-20A9-854C-AEFE-6FBFF6067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75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6D31CA-312E-E245-B6F4-B9FAD9718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61AD6-6AEF-8245-8027-1AD91B34C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EC86F-BAD4-864E-8C50-60360BC8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31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E5535-BB5F-334C-A352-0C4DFE29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5D2AC-CFB1-664D-9EDD-DAD279563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4FEE5-D0F8-3F4A-8EB6-7CE7AAF75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85E8F-8B4C-7C42-A420-5462BF7B8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B2662-AE2A-EC4F-B303-B4570B62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80E96-BD41-AA4B-AA7B-20C6CB34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97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AF3A-93FB-4149-8A13-E62561BA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59ABCB-CB6C-1049-921F-081E6BEE7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23CA3F-91A4-9F41-AE6C-DEA4B138E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52D26-A5B1-C142-96BA-B59DF315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A937C-0C3D-E94D-97F7-9466B78A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55E61-552D-2F45-8FB2-F7DDA07F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770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4ED373-0549-3248-A2C4-E56FF753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EA36D-8F62-004C-B65A-C7055B795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3B750-F9FA-D44C-9AC0-93F7BD52E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A3028-48E1-654F-936C-8CD178952ACC}" type="datetimeFigureOut">
              <a:rPr lang="en-GB" smtClean="0"/>
              <a:t>11/09/2018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538A0-9D28-474D-A3B2-8EB71C31E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7E04A-4AF3-0A45-809E-CBCA1E491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06C3B-A9A8-3346-A77B-5D13C4C1A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96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684B6-37BA-DC49-A5DC-6601846D8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21"/>
          <a:stretch/>
        </p:blipFill>
        <p:spPr>
          <a:xfrm>
            <a:off x="1246518" y="94273"/>
            <a:ext cx="8204434" cy="658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6CB26E-517C-8244-9000-79D5953A490D}"/>
              </a:ext>
            </a:extLst>
          </p:cNvPr>
          <p:cNvSpPr txBox="1"/>
          <p:nvPr/>
        </p:nvSpPr>
        <p:spPr>
          <a:xfrm>
            <a:off x="10497787" y="4655128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308424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27A85-1517-B449-96F4-ABE1B8172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" t="-1118" r="-926" b="10164"/>
          <a:stretch/>
        </p:blipFill>
        <p:spPr>
          <a:xfrm>
            <a:off x="2160954" y="248625"/>
            <a:ext cx="7893843" cy="63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F01D06-C9B8-C74F-B7EF-A2349BC85294}"/>
              </a:ext>
            </a:extLst>
          </p:cNvPr>
          <p:cNvSpPr txBox="1"/>
          <p:nvPr/>
        </p:nvSpPr>
        <p:spPr>
          <a:xfrm>
            <a:off x="10310640" y="5347900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714330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6F342D-EE0B-EA40-8160-2CC5B4508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56"/>
          <a:stretch/>
        </p:blipFill>
        <p:spPr>
          <a:xfrm rot="5400000">
            <a:off x="1178872" y="-625922"/>
            <a:ext cx="6546606" cy="813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796B7E-E1EC-8D45-8DC2-C65EE1E994C9}"/>
              </a:ext>
            </a:extLst>
          </p:cNvPr>
          <p:cNvSpPr txBox="1"/>
          <p:nvPr/>
        </p:nvSpPr>
        <p:spPr>
          <a:xfrm>
            <a:off x="10062699" y="5037110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11.</a:t>
            </a:r>
          </a:p>
        </p:txBody>
      </p:sp>
    </p:spTree>
    <p:extLst>
      <p:ext uri="{BB962C8B-B14F-4D97-AF65-F5344CB8AC3E}">
        <p14:creationId xmlns:p14="http://schemas.microsoft.com/office/powerpoint/2010/main" val="204573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7BC62-8F86-B643-81BD-C06FBD8E8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81" t="6655" r="3499" b="12941"/>
          <a:stretch/>
        </p:blipFill>
        <p:spPr>
          <a:xfrm>
            <a:off x="1101927" y="109539"/>
            <a:ext cx="8259565" cy="662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45F445-EAAD-874E-8577-30B1894D5C9D}"/>
              </a:ext>
            </a:extLst>
          </p:cNvPr>
          <p:cNvSpPr txBox="1"/>
          <p:nvPr/>
        </p:nvSpPr>
        <p:spPr>
          <a:xfrm>
            <a:off x="10141527" y="5617029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12.</a:t>
            </a:r>
          </a:p>
        </p:txBody>
      </p:sp>
    </p:spTree>
    <p:extLst>
      <p:ext uri="{BB962C8B-B14F-4D97-AF65-F5344CB8AC3E}">
        <p14:creationId xmlns:p14="http://schemas.microsoft.com/office/powerpoint/2010/main" val="1138906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401C7-60F6-A44C-BD07-6BFD8FBA7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656"/>
          <a:stretch/>
        </p:blipFill>
        <p:spPr>
          <a:xfrm>
            <a:off x="246390" y="198000"/>
            <a:ext cx="8331425" cy="66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FC8CFC-2DDA-0046-92C1-30F04F5D8B95}"/>
              </a:ext>
            </a:extLst>
          </p:cNvPr>
          <p:cNvSpPr txBox="1"/>
          <p:nvPr/>
        </p:nvSpPr>
        <p:spPr>
          <a:xfrm>
            <a:off x="10141527" y="5617029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13.</a:t>
            </a:r>
          </a:p>
        </p:txBody>
      </p:sp>
    </p:spTree>
    <p:extLst>
      <p:ext uri="{BB962C8B-B14F-4D97-AF65-F5344CB8AC3E}">
        <p14:creationId xmlns:p14="http://schemas.microsoft.com/office/powerpoint/2010/main" val="198608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06160B-90F1-6048-AC05-376C5CAAC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375" b="11250"/>
          <a:stretch/>
        </p:blipFill>
        <p:spPr>
          <a:xfrm>
            <a:off x="505769" y="226402"/>
            <a:ext cx="6423810" cy="64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AED0F-9255-F340-AA20-EBE2FE05D65A}"/>
              </a:ext>
            </a:extLst>
          </p:cNvPr>
          <p:cNvSpPr txBox="1"/>
          <p:nvPr/>
        </p:nvSpPr>
        <p:spPr>
          <a:xfrm>
            <a:off x="10141527" y="5617029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14.</a:t>
            </a:r>
          </a:p>
        </p:txBody>
      </p:sp>
    </p:spTree>
    <p:extLst>
      <p:ext uri="{BB962C8B-B14F-4D97-AF65-F5344CB8AC3E}">
        <p14:creationId xmlns:p14="http://schemas.microsoft.com/office/powerpoint/2010/main" val="187731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49A21-D079-8043-9148-7AD6E6C30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625"/>
          <a:stretch/>
        </p:blipFill>
        <p:spPr>
          <a:xfrm>
            <a:off x="455613" y="159916"/>
            <a:ext cx="8147005" cy="655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C30B02-110C-4240-829F-6B1684B71F7A}"/>
              </a:ext>
            </a:extLst>
          </p:cNvPr>
          <p:cNvSpPr txBox="1"/>
          <p:nvPr/>
        </p:nvSpPr>
        <p:spPr>
          <a:xfrm>
            <a:off x="10141527" y="5617029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15.</a:t>
            </a:r>
          </a:p>
        </p:txBody>
      </p:sp>
    </p:spTree>
    <p:extLst>
      <p:ext uri="{BB962C8B-B14F-4D97-AF65-F5344CB8AC3E}">
        <p14:creationId xmlns:p14="http://schemas.microsoft.com/office/powerpoint/2010/main" val="2549128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9849F-8822-A548-BFDF-1FF88DF44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90" y="341432"/>
            <a:ext cx="9863040" cy="633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F6E045-242C-1B40-85F7-A67290237B9F}"/>
              </a:ext>
            </a:extLst>
          </p:cNvPr>
          <p:cNvSpPr txBox="1"/>
          <p:nvPr/>
        </p:nvSpPr>
        <p:spPr>
          <a:xfrm>
            <a:off x="10773103" y="5458259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16.</a:t>
            </a:r>
          </a:p>
        </p:txBody>
      </p:sp>
    </p:spTree>
    <p:extLst>
      <p:ext uri="{BB962C8B-B14F-4D97-AF65-F5344CB8AC3E}">
        <p14:creationId xmlns:p14="http://schemas.microsoft.com/office/powerpoint/2010/main" val="2258294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E5F69-75F6-044C-A093-891C19D87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18108" y="-405917"/>
            <a:ext cx="6438634" cy="763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5B747-F018-BF4E-BFD7-53ABE7F4A30D}"/>
              </a:ext>
            </a:extLst>
          </p:cNvPr>
          <p:cNvSpPr txBox="1"/>
          <p:nvPr/>
        </p:nvSpPr>
        <p:spPr>
          <a:xfrm>
            <a:off x="10125761" y="5617029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17.</a:t>
            </a:r>
          </a:p>
        </p:txBody>
      </p:sp>
    </p:spTree>
    <p:extLst>
      <p:ext uri="{BB962C8B-B14F-4D97-AF65-F5344CB8AC3E}">
        <p14:creationId xmlns:p14="http://schemas.microsoft.com/office/powerpoint/2010/main" val="2844515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27C0D0-3B50-4A40-985B-EF793BE30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8208" y="-407740"/>
            <a:ext cx="6487584" cy="7704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6543824-57C3-2E4D-B7A0-4DF55C7B7FC5}"/>
              </a:ext>
            </a:extLst>
          </p:cNvPr>
          <p:cNvSpPr txBox="1"/>
          <p:nvPr/>
        </p:nvSpPr>
        <p:spPr>
          <a:xfrm>
            <a:off x="11420472" y="5572125"/>
            <a:ext cx="184731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en-GB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D12304-D869-4B48-964D-45D6188D6C93}"/>
              </a:ext>
            </a:extLst>
          </p:cNvPr>
          <p:cNvSpPr txBox="1"/>
          <p:nvPr/>
        </p:nvSpPr>
        <p:spPr>
          <a:xfrm>
            <a:off x="10141527" y="5617029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18.</a:t>
            </a:r>
          </a:p>
        </p:txBody>
      </p:sp>
    </p:spTree>
    <p:extLst>
      <p:ext uri="{BB962C8B-B14F-4D97-AF65-F5344CB8AC3E}">
        <p14:creationId xmlns:p14="http://schemas.microsoft.com/office/powerpoint/2010/main" val="1201068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0026A-EA91-8747-B2BB-D49507535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" y="245110"/>
            <a:ext cx="5867400" cy="6337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8A38DC-33B7-C547-A57D-43F2A84F5143}"/>
              </a:ext>
            </a:extLst>
          </p:cNvPr>
          <p:cNvSpPr txBox="1"/>
          <p:nvPr/>
        </p:nvSpPr>
        <p:spPr>
          <a:xfrm>
            <a:off x="10125761" y="5617029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19.</a:t>
            </a:r>
          </a:p>
        </p:txBody>
      </p:sp>
    </p:spTree>
    <p:extLst>
      <p:ext uri="{BB962C8B-B14F-4D97-AF65-F5344CB8AC3E}">
        <p14:creationId xmlns:p14="http://schemas.microsoft.com/office/powerpoint/2010/main" val="1994486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6F8C3E-51F7-4845-B6EB-F1B2C1ED7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33"/>
          <a:stretch/>
        </p:blipFill>
        <p:spPr>
          <a:xfrm>
            <a:off x="1739412" y="0"/>
            <a:ext cx="65722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C5B02-9B7F-0043-8998-350B68D9C4E0}"/>
              </a:ext>
            </a:extLst>
          </p:cNvPr>
          <p:cNvSpPr txBox="1"/>
          <p:nvPr/>
        </p:nvSpPr>
        <p:spPr>
          <a:xfrm>
            <a:off x="10141527" y="5617029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993728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78C85-72C8-6A42-AC95-E0AEBFFB9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08" y="152400"/>
            <a:ext cx="6018998" cy="655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F88854-603A-2E40-AAF7-6CAE447869CE}"/>
              </a:ext>
            </a:extLst>
          </p:cNvPr>
          <p:cNvSpPr txBox="1"/>
          <p:nvPr/>
        </p:nvSpPr>
        <p:spPr>
          <a:xfrm>
            <a:off x="8702566" y="54548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A959A-65C5-884D-B345-0DA1C018AB45}"/>
              </a:ext>
            </a:extLst>
          </p:cNvPr>
          <p:cNvSpPr txBox="1"/>
          <p:nvPr/>
        </p:nvSpPr>
        <p:spPr>
          <a:xfrm>
            <a:off x="10141527" y="5617029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20.</a:t>
            </a:r>
          </a:p>
        </p:txBody>
      </p:sp>
    </p:spTree>
    <p:extLst>
      <p:ext uri="{BB962C8B-B14F-4D97-AF65-F5344CB8AC3E}">
        <p14:creationId xmlns:p14="http://schemas.microsoft.com/office/powerpoint/2010/main" val="405382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F9506-ECB8-A448-B206-D5123673A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20" y="457200"/>
            <a:ext cx="6165538" cy="61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DCC92A-6565-2D4F-BBDB-4F6971862D23}"/>
              </a:ext>
            </a:extLst>
          </p:cNvPr>
          <p:cNvSpPr txBox="1"/>
          <p:nvPr/>
        </p:nvSpPr>
        <p:spPr>
          <a:xfrm>
            <a:off x="9601200" y="57071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A2A0E3-59EB-DE46-B42C-859643C87C64}"/>
              </a:ext>
            </a:extLst>
          </p:cNvPr>
          <p:cNvSpPr txBox="1"/>
          <p:nvPr/>
        </p:nvSpPr>
        <p:spPr>
          <a:xfrm>
            <a:off x="10125761" y="5617029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/>
              <a:t>21.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3573165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99987-78F0-7742-8A33-ACE492448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FA9B28-2033-0943-A79B-56705B7C4FD8}"/>
              </a:ext>
            </a:extLst>
          </p:cNvPr>
          <p:cNvSpPr txBox="1"/>
          <p:nvPr/>
        </p:nvSpPr>
        <p:spPr>
          <a:xfrm>
            <a:off x="12449908" y="5990492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*333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0CB26-2CB9-B84D-8703-B80750EEDEAA}"/>
              </a:ext>
            </a:extLst>
          </p:cNvPr>
          <p:cNvSpPr txBox="1"/>
          <p:nvPr/>
        </p:nvSpPr>
        <p:spPr>
          <a:xfrm>
            <a:off x="10141527" y="5617029"/>
            <a:ext cx="77938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000" b="1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84914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DCBFC-0FAF-9440-97BE-3478CD2C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A8282-3AE6-EA44-A960-9A0214D393AA}"/>
              </a:ext>
            </a:extLst>
          </p:cNvPr>
          <p:cNvSpPr txBox="1"/>
          <p:nvPr/>
        </p:nvSpPr>
        <p:spPr>
          <a:xfrm>
            <a:off x="10141527" y="5632795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617586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F77284-0715-A045-8713-9C66444C4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7"/>
          <a:stretch/>
        </p:blipFill>
        <p:spPr>
          <a:xfrm>
            <a:off x="-110359" y="128057"/>
            <a:ext cx="12192000" cy="6504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D15CB2-15CE-DE48-BA79-65B63D3AD225}"/>
              </a:ext>
            </a:extLst>
          </p:cNvPr>
          <p:cNvSpPr txBox="1"/>
          <p:nvPr/>
        </p:nvSpPr>
        <p:spPr>
          <a:xfrm>
            <a:off x="10835210" y="5427842"/>
            <a:ext cx="77938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000" b="1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4215875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F4D67E-7AD6-6F46-B554-DF3D2DE95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3625" y="-1091497"/>
            <a:ext cx="6204720" cy="903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F39246-8C2C-DC47-9EBF-673E081E00A1}"/>
              </a:ext>
            </a:extLst>
          </p:cNvPr>
          <p:cNvSpPr txBox="1"/>
          <p:nvPr/>
        </p:nvSpPr>
        <p:spPr>
          <a:xfrm>
            <a:off x="10101242" y="5451534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370604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95DCAE-728D-2844-9414-B62AE0ADD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85"/>
            <a:ext cx="1056883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4A1BF1-9D6C-A740-999F-45D2160E88EF}"/>
              </a:ext>
            </a:extLst>
          </p:cNvPr>
          <p:cNvSpPr txBox="1"/>
          <p:nvPr/>
        </p:nvSpPr>
        <p:spPr>
          <a:xfrm>
            <a:off x="10691240" y="5225111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421269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29B8E-6F26-D048-BC0E-BBEA9A925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19" y="127977"/>
            <a:ext cx="8775700" cy="657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46333A-341F-E94D-AEF0-F964AF8FEEA7}"/>
              </a:ext>
            </a:extLst>
          </p:cNvPr>
          <p:cNvSpPr txBox="1"/>
          <p:nvPr/>
        </p:nvSpPr>
        <p:spPr>
          <a:xfrm>
            <a:off x="9777046" y="32004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EC860-1723-1E40-9147-E3970BF448AB}"/>
              </a:ext>
            </a:extLst>
          </p:cNvPr>
          <p:cNvSpPr txBox="1"/>
          <p:nvPr/>
        </p:nvSpPr>
        <p:spPr>
          <a:xfrm>
            <a:off x="10141527" y="5617029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1548606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5A84E-E56D-0044-AEEA-6FBDF8092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66"/>
          <a:stretch/>
        </p:blipFill>
        <p:spPr>
          <a:xfrm>
            <a:off x="707292" y="162000"/>
            <a:ext cx="8342895" cy="669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34FDB5-3B05-1B40-91B4-0EB7972BC934}"/>
              </a:ext>
            </a:extLst>
          </p:cNvPr>
          <p:cNvSpPr txBox="1"/>
          <p:nvPr/>
        </p:nvSpPr>
        <p:spPr>
          <a:xfrm>
            <a:off x="10141527" y="5617029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/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3103097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46</Words>
  <Application>Microsoft Macintosh PowerPoint</Application>
  <PresentationFormat>Widescreen</PresentationFormat>
  <Paragraphs>24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70</cp:revision>
  <cp:lastPrinted>2018-08-31T11:09:35Z</cp:lastPrinted>
  <dcterms:created xsi:type="dcterms:W3CDTF">2018-08-28T12:50:44Z</dcterms:created>
  <dcterms:modified xsi:type="dcterms:W3CDTF">2018-09-11T15:44:52Z</dcterms:modified>
</cp:coreProperties>
</file>