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"/>
  </p:notesMasterIdLst>
  <p:sldIdLst>
    <p:sldId id="279" r:id="rId2"/>
    <p:sldId id="280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C53F0F-69C8-47E0-BF6E-6B53D4C2AB40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D09B874-E08A-4A26-9A01-E2BF98AAE05A}">
      <dgm:prSet/>
      <dgm:spPr/>
      <dgm:t>
        <a:bodyPr/>
        <a:lstStyle/>
        <a:p>
          <a:r>
            <a:rPr lang="fi-FI"/>
            <a:t>Kestävyysharkinta tulee perinteisten kriteerien rinnalle niitä osittain syrjäyttäen </a:t>
          </a:r>
          <a:endParaRPr lang="en-US"/>
        </a:p>
      </dgm:t>
    </dgm:pt>
    <dgm:pt modelId="{4C3DE56C-C5FA-422F-9C23-2D976AF65ECE}" type="parTrans" cxnId="{9F088A8F-A272-4D52-9A6A-F5C0E2C90719}">
      <dgm:prSet/>
      <dgm:spPr/>
      <dgm:t>
        <a:bodyPr/>
        <a:lstStyle/>
        <a:p>
          <a:endParaRPr lang="en-US"/>
        </a:p>
      </dgm:t>
    </dgm:pt>
    <dgm:pt modelId="{0E23D3AB-900A-4807-92AC-FCEC80462F38}" type="sibTrans" cxnId="{9F088A8F-A272-4D52-9A6A-F5C0E2C90719}">
      <dgm:prSet/>
      <dgm:spPr/>
      <dgm:t>
        <a:bodyPr/>
        <a:lstStyle/>
        <a:p>
          <a:endParaRPr lang="en-US"/>
        </a:p>
      </dgm:t>
    </dgm:pt>
    <dgm:pt modelId="{295399C3-35C9-43AD-8E4F-D78A628E7A8A}">
      <dgm:prSet/>
      <dgm:spPr/>
      <dgm:t>
        <a:bodyPr/>
        <a:lstStyle/>
        <a:p>
          <a:r>
            <a:rPr lang="fi-FI"/>
            <a:t>Vaikutukset ilmenevät </a:t>
          </a:r>
          <a:endParaRPr lang="en-US"/>
        </a:p>
      </dgm:t>
    </dgm:pt>
    <dgm:pt modelId="{99604B45-EFAD-4481-A18E-75B3F9714326}" type="parTrans" cxnId="{8E8144AF-21EE-402C-925C-D57FABD6DF26}">
      <dgm:prSet/>
      <dgm:spPr/>
      <dgm:t>
        <a:bodyPr/>
        <a:lstStyle/>
        <a:p>
          <a:endParaRPr lang="en-US"/>
        </a:p>
      </dgm:t>
    </dgm:pt>
    <dgm:pt modelId="{C1D945F4-3ABA-4A1F-9332-DDA6FD1F55D7}" type="sibTrans" cxnId="{8E8144AF-21EE-402C-925C-D57FABD6DF26}">
      <dgm:prSet/>
      <dgm:spPr/>
      <dgm:t>
        <a:bodyPr/>
        <a:lstStyle/>
        <a:p>
          <a:endParaRPr lang="en-US"/>
        </a:p>
      </dgm:t>
    </dgm:pt>
    <dgm:pt modelId="{11ED21BA-D18D-4DA3-9202-71F6F836CAE2}">
      <dgm:prSet/>
      <dgm:spPr/>
      <dgm:t>
        <a:bodyPr/>
        <a:lstStyle/>
        <a:p>
          <a:r>
            <a:rPr lang="fi-FI"/>
            <a:t>Yhtiöiden liiketoiminnan suuntaamisessa </a:t>
          </a:r>
          <a:endParaRPr lang="en-US"/>
        </a:p>
      </dgm:t>
    </dgm:pt>
    <dgm:pt modelId="{FA15B3F3-BAC0-46D2-BB5E-B2530E348215}" type="parTrans" cxnId="{3DE5028F-99D3-4089-AD28-1D2DCBFB9FAA}">
      <dgm:prSet/>
      <dgm:spPr/>
      <dgm:t>
        <a:bodyPr/>
        <a:lstStyle/>
        <a:p>
          <a:endParaRPr lang="en-US"/>
        </a:p>
      </dgm:t>
    </dgm:pt>
    <dgm:pt modelId="{ACA4F139-2358-4B6B-9182-4D94DBAB699C}" type="sibTrans" cxnId="{3DE5028F-99D3-4089-AD28-1D2DCBFB9FAA}">
      <dgm:prSet/>
      <dgm:spPr/>
      <dgm:t>
        <a:bodyPr/>
        <a:lstStyle/>
        <a:p>
          <a:endParaRPr lang="en-US"/>
        </a:p>
      </dgm:t>
    </dgm:pt>
    <dgm:pt modelId="{E91A0529-E14C-4C65-A3EA-98B586DCF2DF}">
      <dgm:prSet/>
      <dgm:spPr/>
      <dgm:t>
        <a:bodyPr/>
        <a:lstStyle/>
        <a:p>
          <a:r>
            <a:rPr lang="fi-FI"/>
            <a:t>Yhtiöiden sijoituspäätöksissä </a:t>
          </a:r>
          <a:endParaRPr lang="en-US"/>
        </a:p>
      </dgm:t>
    </dgm:pt>
    <dgm:pt modelId="{67E9B831-6DF9-47BE-9070-8A3F26DD7217}" type="parTrans" cxnId="{F3D4D670-4119-4919-979E-ABDB08E76D8D}">
      <dgm:prSet/>
      <dgm:spPr/>
      <dgm:t>
        <a:bodyPr/>
        <a:lstStyle/>
        <a:p>
          <a:endParaRPr lang="en-US"/>
        </a:p>
      </dgm:t>
    </dgm:pt>
    <dgm:pt modelId="{F212BD23-D59A-4A67-9C80-86C21D70AB72}" type="sibTrans" cxnId="{F3D4D670-4119-4919-979E-ABDB08E76D8D}">
      <dgm:prSet/>
      <dgm:spPr/>
      <dgm:t>
        <a:bodyPr/>
        <a:lstStyle/>
        <a:p>
          <a:endParaRPr lang="en-US"/>
        </a:p>
      </dgm:t>
    </dgm:pt>
    <dgm:pt modelId="{4D46FFF0-44F3-4719-B850-BFE4B61ED70C}">
      <dgm:prSet/>
      <dgm:spPr/>
      <dgm:t>
        <a:bodyPr/>
        <a:lstStyle/>
        <a:p>
          <a:r>
            <a:rPr lang="fi-FI"/>
            <a:t>Yhtiöiden tiedottamisessa </a:t>
          </a:r>
          <a:endParaRPr lang="en-US"/>
        </a:p>
      </dgm:t>
    </dgm:pt>
    <dgm:pt modelId="{4293F8BF-4A04-4725-9944-A607FD789C2A}" type="parTrans" cxnId="{229191C2-07BB-4500-BA12-BABDB0E593D3}">
      <dgm:prSet/>
      <dgm:spPr/>
      <dgm:t>
        <a:bodyPr/>
        <a:lstStyle/>
        <a:p>
          <a:endParaRPr lang="en-US"/>
        </a:p>
      </dgm:t>
    </dgm:pt>
    <dgm:pt modelId="{39693FE8-1EB2-4194-B4B7-24534D2944AC}" type="sibTrans" cxnId="{229191C2-07BB-4500-BA12-BABDB0E593D3}">
      <dgm:prSet/>
      <dgm:spPr/>
      <dgm:t>
        <a:bodyPr/>
        <a:lstStyle/>
        <a:p>
          <a:endParaRPr lang="en-US"/>
        </a:p>
      </dgm:t>
    </dgm:pt>
    <dgm:pt modelId="{1AAC84C5-3BCE-429B-AFBD-6DB2BAACB17F}">
      <dgm:prSet/>
      <dgm:spPr/>
      <dgm:t>
        <a:bodyPr/>
        <a:lstStyle/>
        <a:p>
          <a:r>
            <a:rPr lang="fi-FI"/>
            <a:t>Sijoituspalveluyritysten toiminnassa: sijoitusneuvonta, salkunhoito ja muut palvelut </a:t>
          </a:r>
          <a:endParaRPr lang="en-US"/>
        </a:p>
      </dgm:t>
    </dgm:pt>
    <dgm:pt modelId="{5728FE47-523A-49BF-A714-CF86745DF74F}" type="parTrans" cxnId="{D2A178D8-D9B0-467A-AFFB-B1BB71138B5D}">
      <dgm:prSet/>
      <dgm:spPr/>
      <dgm:t>
        <a:bodyPr/>
        <a:lstStyle/>
        <a:p>
          <a:endParaRPr lang="en-US"/>
        </a:p>
      </dgm:t>
    </dgm:pt>
    <dgm:pt modelId="{353AACC0-50DF-425C-A9CE-7F7EB52252A2}" type="sibTrans" cxnId="{D2A178D8-D9B0-467A-AFFB-B1BB71138B5D}">
      <dgm:prSet/>
      <dgm:spPr/>
      <dgm:t>
        <a:bodyPr/>
        <a:lstStyle/>
        <a:p>
          <a:endParaRPr lang="en-US"/>
        </a:p>
      </dgm:t>
    </dgm:pt>
    <dgm:pt modelId="{49C79FCE-FEA3-48F8-B324-F1AE0BFCF04D}" type="pres">
      <dgm:prSet presAssocID="{61C53F0F-69C8-47E0-BF6E-6B53D4C2AB40}" presName="Name0" presStyleCnt="0">
        <dgm:presLayoutVars>
          <dgm:dir/>
          <dgm:animLvl val="lvl"/>
          <dgm:resizeHandles val="exact"/>
        </dgm:presLayoutVars>
      </dgm:prSet>
      <dgm:spPr/>
    </dgm:pt>
    <dgm:pt modelId="{81481D9E-189F-4374-BD78-C780F49CCBF7}" type="pres">
      <dgm:prSet presAssocID="{295399C3-35C9-43AD-8E4F-D78A628E7A8A}" presName="boxAndChildren" presStyleCnt="0"/>
      <dgm:spPr/>
    </dgm:pt>
    <dgm:pt modelId="{FDC9E7ED-F9E0-40B9-9F88-65F9F2259613}" type="pres">
      <dgm:prSet presAssocID="{295399C3-35C9-43AD-8E4F-D78A628E7A8A}" presName="parentTextBox" presStyleLbl="node1" presStyleIdx="0" presStyleCnt="2"/>
      <dgm:spPr/>
    </dgm:pt>
    <dgm:pt modelId="{115218B1-CA27-4E26-B8B0-A87FA0D93403}" type="pres">
      <dgm:prSet presAssocID="{295399C3-35C9-43AD-8E4F-D78A628E7A8A}" presName="entireBox" presStyleLbl="node1" presStyleIdx="0" presStyleCnt="2"/>
      <dgm:spPr/>
    </dgm:pt>
    <dgm:pt modelId="{CCEF8FE0-0D9B-4380-A9B1-BA7C652A0F79}" type="pres">
      <dgm:prSet presAssocID="{295399C3-35C9-43AD-8E4F-D78A628E7A8A}" presName="descendantBox" presStyleCnt="0"/>
      <dgm:spPr/>
    </dgm:pt>
    <dgm:pt modelId="{FA8C5425-D873-4488-845F-F81229ED4D90}" type="pres">
      <dgm:prSet presAssocID="{11ED21BA-D18D-4DA3-9202-71F6F836CAE2}" presName="childTextBox" presStyleLbl="fgAccFollowNode1" presStyleIdx="0" presStyleCnt="4">
        <dgm:presLayoutVars>
          <dgm:bulletEnabled val="1"/>
        </dgm:presLayoutVars>
      </dgm:prSet>
      <dgm:spPr/>
    </dgm:pt>
    <dgm:pt modelId="{B15C61AB-754C-466D-8A03-8F0B3B63B2BE}" type="pres">
      <dgm:prSet presAssocID="{E91A0529-E14C-4C65-A3EA-98B586DCF2DF}" presName="childTextBox" presStyleLbl="fgAccFollowNode1" presStyleIdx="1" presStyleCnt="4">
        <dgm:presLayoutVars>
          <dgm:bulletEnabled val="1"/>
        </dgm:presLayoutVars>
      </dgm:prSet>
      <dgm:spPr/>
    </dgm:pt>
    <dgm:pt modelId="{C0FF0BF4-B1CA-423C-B403-59C9B01D057F}" type="pres">
      <dgm:prSet presAssocID="{4D46FFF0-44F3-4719-B850-BFE4B61ED70C}" presName="childTextBox" presStyleLbl="fgAccFollowNode1" presStyleIdx="2" presStyleCnt="4">
        <dgm:presLayoutVars>
          <dgm:bulletEnabled val="1"/>
        </dgm:presLayoutVars>
      </dgm:prSet>
      <dgm:spPr/>
    </dgm:pt>
    <dgm:pt modelId="{14A7D49D-7924-4584-9F42-F55C6DA6373C}" type="pres">
      <dgm:prSet presAssocID="{1AAC84C5-3BCE-429B-AFBD-6DB2BAACB17F}" presName="childTextBox" presStyleLbl="fgAccFollowNode1" presStyleIdx="3" presStyleCnt="4">
        <dgm:presLayoutVars>
          <dgm:bulletEnabled val="1"/>
        </dgm:presLayoutVars>
      </dgm:prSet>
      <dgm:spPr/>
    </dgm:pt>
    <dgm:pt modelId="{A8BF99E9-DD17-4C8F-9515-57323DC0E30B}" type="pres">
      <dgm:prSet presAssocID="{0E23D3AB-900A-4807-92AC-FCEC80462F38}" presName="sp" presStyleCnt="0"/>
      <dgm:spPr/>
    </dgm:pt>
    <dgm:pt modelId="{E3C6AAD7-953B-4DAB-9239-68E23284EA05}" type="pres">
      <dgm:prSet presAssocID="{CD09B874-E08A-4A26-9A01-E2BF98AAE05A}" presName="arrowAndChildren" presStyleCnt="0"/>
      <dgm:spPr/>
    </dgm:pt>
    <dgm:pt modelId="{3FBB77E9-FCE3-4A9C-BB53-6175D0993F2F}" type="pres">
      <dgm:prSet presAssocID="{CD09B874-E08A-4A26-9A01-E2BF98AAE05A}" presName="parentTextArrow" presStyleLbl="node1" presStyleIdx="1" presStyleCnt="2"/>
      <dgm:spPr/>
    </dgm:pt>
  </dgm:ptLst>
  <dgm:cxnLst>
    <dgm:cxn modelId="{52B8990E-0223-4CE3-9A5B-A86A6B8D9D98}" type="presOf" srcId="{295399C3-35C9-43AD-8E4F-D78A628E7A8A}" destId="{FDC9E7ED-F9E0-40B9-9F88-65F9F2259613}" srcOrd="0" destOrd="0" presId="urn:microsoft.com/office/officeart/2005/8/layout/process4"/>
    <dgm:cxn modelId="{FAE56311-50E8-47AB-842E-7FF814330F55}" type="presOf" srcId="{295399C3-35C9-43AD-8E4F-D78A628E7A8A}" destId="{115218B1-CA27-4E26-B8B0-A87FA0D93403}" srcOrd="1" destOrd="0" presId="urn:microsoft.com/office/officeart/2005/8/layout/process4"/>
    <dgm:cxn modelId="{75DEDA20-AD8D-4C2D-A82D-0687028776FD}" type="presOf" srcId="{61C53F0F-69C8-47E0-BF6E-6B53D4C2AB40}" destId="{49C79FCE-FEA3-48F8-B324-F1AE0BFCF04D}" srcOrd="0" destOrd="0" presId="urn:microsoft.com/office/officeart/2005/8/layout/process4"/>
    <dgm:cxn modelId="{F3D4D670-4119-4919-979E-ABDB08E76D8D}" srcId="{295399C3-35C9-43AD-8E4F-D78A628E7A8A}" destId="{E91A0529-E14C-4C65-A3EA-98B586DCF2DF}" srcOrd="1" destOrd="0" parTransId="{67E9B831-6DF9-47BE-9070-8A3F26DD7217}" sibTransId="{F212BD23-D59A-4A67-9C80-86C21D70AB72}"/>
    <dgm:cxn modelId="{3DE5028F-99D3-4089-AD28-1D2DCBFB9FAA}" srcId="{295399C3-35C9-43AD-8E4F-D78A628E7A8A}" destId="{11ED21BA-D18D-4DA3-9202-71F6F836CAE2}" srcOrd="0" destOrd="0" parTransId="{FA15B3F3-BAC0-46D2-BB5E-B2530E348215}" sibTransId="{ACA4F139-2358-4B6B-9182-4D94DBAB699C}"/>
    <dgm:cxn modelId="{9F088A8F-A272-4D52-9A6A-F5C0E2C90719}" srcId="{61C53F0F-69C8-47E0-BF6E-6B53D4C2AB40}" destId="{CD09B874-E08A-4A26-9A01-E2BF98AAE05A}" srcOrd="0" destOrd="0" parTransId="{4C3DE56C-C5FA-422F-9C23-2D976AF65ECE}" sibTransId="{0E23D3AB-900A-4807-92AC-FCEC80462F38}"/>
    <dgm:cxn modelId="{8E8144AF-21EE-402C-925C-D57FABD6DF26}" srcId="{61C53F0F-69C8-47E0-BF6E-6B53D4C2AB40}" destId="{295399C3-35C9-43AD-8E4F-D78A628E7A8A}" srcOrd="1" destOrd="0" parTransId="{99604B45-EFAD-4481-A18E-75B3F9714326}" sibTransId="{C1D945F4-3ABA-4A1F-9332-DDA6FD1F55D7}"/>
    <dgm:cxn modelId="{8EBD70C2-2D05-4331-9985-3380FF471C1B}" type="presOf" srcId="{CD09B874-E08A-4A26-9A01-E2BF98AAE05A}" destId="{3FBB77E9-FCE3-4A9C-BB53-6175D0993F2F}" srcOrd="0" destOrd="0" presId="urn:microsoft.com/office/officeart/2005/8/layout/process4"/>
    <dgm:cxn modelId="{229191C2-07BB-4500-BA12-BABDB0E593D3}" srcId="{295399C3-35C9-43AD-8E4F-D78A628E7A8A}" destId="{4D46FFF0-44F3-4719-B850-BFE4B61ED70C}" srcOrd="2" destOrd="0" parTransId="{4293F8BF-4A04-4725-9944-A607FD789C2A}" sibTransId="{39693FE8-1EB2-4194-B4B7-24534D2944AC}"/>
    <dgm:cxn modelId="{72E154CB-6B63-41C7-B718-D859EFFC4F4C}" type="presOf" srcId="{E91A0529-E14C-4C65-A3EA-98B586DCF2DF}" destId="{B15C61AB-754C-466D-8A03-8F0B3B63B2BE}" srcOrd="0" destOrd="0" presId="urn:microsoft.com/office/officeart/2005/8/layout/process4"/>
    <dgm:cxn modelId="{ED3586D1-4A4D-4861-945D-2ADB82A2F439}" type="presOf" srcId="{11ED21BA-D18D-4DA3-9202-71F6F836CAE2}" destId="{FA8C5425-D873-4488-845F-F81229ED4D90}" srcOrd="0" destOrd="0" presId="urn:microsoft.com/office/officeart/2005/8/layout/process4"/>
    <dgm:cxn modelId="{BB323BD3-EBB5-4D0F-92F9-0FB3C03302F4}" type="presOf" srcId="{1AAC84C5-3BCE-429B-AFBD-6DB2BAACB17F}" destId="{14A7D49D-7924-4584-9F42-F55C6DA6373C}" srcOrd="0" destOrd="0" presId="urn:microsoft.com/office/officeart/2005/8/layout/process4"/>
    <dgm:cxn modelId="{D2A178D8-D9B0-467A-AFFB-B1BB71138B5D}" srcId="{295399C3-35C9-43AD-8E4F-D78A628E7A8A}" destId="{1AAC84C5-3BCE-429B-AFBD-6DB2BAACB17F}" srcOrd="3" destOrd="0" parTransId="{5728FE47-523A-49BF-A714-CF86745DF74F}" sibTransId="{353AACC0-50DF-425C-A9CE-7F7EB52252A2}"/>
    <dgm:cxn modelId="{70FEA9EF-B528-4E18-B8B4-4258ADA6F37E}" type="presOf" srcId="{4D46FFF0-44F3-4719-B850-BFE4B61ED70C}" destId="{C0FF0BF4-B1CA-423C-B403-59C9B01D057F}" srcOrd="0" destOrd="0" presId="urn:microsoft.com/office/officeart/2005/8/layout/process4"/>
    <dgm:cxn modelId="{FC2513DD-C3B6-4347-9A4B-853773B75C3D}" type="presParOf" srcId="{49C79FCE-FEA3-48F8-B324-F1AE0BFCF04D}" destId="{81481D9E-189F-4374-BD78-C780F49CCBF7}" srcOrd="0" destOrd="0" presId="urn:microsoft.com/office/officeart/2005/8/layout/process4"/>
    <dgm:cxn modelId="{E5348575-0470-4233-8107-D7B9882B8078}" type="presParOf" srcId="{81481D9E-189F-4374-BD78-C780F49CCBF7}" destId="{FDC9E7ED-F9E0-40B9-9F88-65F9F2259613}" srcOrd="0" destOrd="0" presId="urn:microsoft.com/office/officeart/2005/8/layout/process4"/>
    <dgm:cxn modelId="{A646DCAC-A86F-46E1-8710-F0E01625C4CB}" type="presParOf" srcId="{81481D9E-189F-4374-BD78-C780F49CCBF7}" destId="{115218B1-CA27-4E26-B8B0-A87FA0D93403}" srcOrd="1" destOrd="0" presId="urn:microsoft.com/office/officeart/2005/8/layout/process4"/>
    <dgm:cxn modelId="{FB310A3C-4C0E-4BE6-A5EE-BAAB6514D50A}" type="presParOf" srcId="{81481D9E-189F-4374-BD78-C780F49CCBF7}" destId="{CCEF8FE0-0D9B-4380-A9B1-BA7C652A0F79}" srcOrd="2" destOrd="0" presId="urn:microsoft.com/office/officeart/2005/8/layout/process4"/>
    <dgm:cxn modelId="{3CCBBB68-C837-4D82-8CA9-2FA4EE59223F}" type="presParOf" srcId="{CCEF8FE0-0D9B-4380-A9B1-BA7C652A0F79}" destId="{FA8C5425-D873-4488-845F-F81229ED4D90}" srcOrd="0" destOrd="0" presId="urn:microsoft.com/office/officeart/2005/8/layout/process4"/>
    <dgm:cxn modelId="{529B2E45-8910-46C7-89A2-FFE148B410A5}" type="presParOf" srcId="{CCEF8FE0-0D9B-4380-A9B1-BA7C652A0F79}" destId="{B15C61AB-754C-466D-8A03-8F0B3B63B2BE}" srcOrd="1" destOrd="0" presId="urn:microsoft.com/office/officeart/2005/8/layout/process4"/>
    <dgm:cxn modelId="{EE5FF434-3A50-40DA-A3AD-5E0FDE738AB3}" type="presParOf" srcId="{CCEF8FE0-0D9B-4380-A9B1-BA7C652A0F79}" destId="{C0FF0BF4-B1CA-423C-B403-59C9B01D057F}" srcOrd="2" destOrd="0" presId="urn:microsoft.com/office/officeart/2005/8/layout/process4"/>
    <dgm:cxn modelId="{9E7DD46D-5828-4E0A-9A5F-186F77FBAFF6}" type="presParOf" srcId="{CCEF8FE0-0D9B-4380-A9B1-BA7C652A0F79}" destId="{14A7D49D-7924-4584-9F42-F55C6DA6373C}" srcOrd="3" destOrd="0" presId="urn:microsoft.com/office/officeart/2005/8/layout/process4"/>
    <dgm:cxn modelId="{F1501CFF-C7D0-427C-B3F2-A49A2612E29F}" type="presParOf" srcId="{49C79FCE-FEA3-48F8-B324-F1AE0BFCF04D}" destId="{A8BF99E9-DD17-4C8F-9515-57323DC0E30B}" srcOrd="1" destOrd="0" presId="urn:microsoft.com/office/officeart/2005/8/layout/process4"/>
    <dgm:cxn modelId="{BCAA7BE7-4388-4DE9-979B-8906E750F00B}" type="presParOf" srcId="{49C79FCE-FEA3-48F8-B324-F1AE0BFCF04D}" destId="{E3C6AAD7-953B-4DAB-9239-68E23284EA05}" srcOrd="2" destOrd="0" presId="urn:microsoft.com/office/officeart/2005/8/layout/process4"/>
    <dgm:cxn modelId="{820F4003-D0FA-4A3C-B5FB-A551F5682841}" type="presParOf" srcId="{E3C6AAD7-953B-4DAB-9239-68E23284EA05}" destId="{3FBB77E9-FCE3-4A9C-BB53-6175D0993F2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E74D6BE-D333-4B36-B835-1B1ED8BE2144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2ED5F01-3789-469C-B5AE-125FCBB017E9}">
      <dgm:prSet/>
      <dgm:spPr/>
      <dgm:t>
        <a:bodyPr/>
        <a:lstStyle/>
        <a:p>
          <a:r>
            <a:rPr lang="en-US" b="1"/>
            <a:t>+voitto </a:t>
          </a:r>
          <a:endParaRPr lang="en-US"/>
        </a:p>
      </dgm:t>
    </dgm:pt>
    <dgm:pt modelId="{02CBE944-45AE-4BF1-8CC6-D328FCF8E0A8}" type="parTrans" cxnId="{551F2AB7-47E4-4304-B1C4-091510D8AA08}">
      <dgm:prSet/>
      <dgm:spPr/>
      <dgm:t>
        <a:bodyPr/>
        <a:lstStyle/>
        <a:p>
          <a:endParaRPr lang="en-US"/>
        </a:p>
      </dgm:t>
    </dgm:pt>
    <dgm:pt modelId="{2C351ACA-F700-4E9A-B094-A3BB8191E89A}" type="sibTrans" cxnId="{551F2AB7-47E4-4304-B1C4-091510D8AA08}">
      <dgm:prSet/>
      <dgm:spPr/>
      <dgm:t>
        <a:bodyPr/>
        <a:lstStyle/>
        <a:p>
          <a:endParaRPr lang="en-US"/>
        </a:p>
      </dgm:t>
    </dgm:pt>
    <dgm:pt modelId="{4400640C-2EFB-4BD5-A966-D6C6B0F05CA1}">
      <dgm:prSet/>
      <dgm:spPr/>
      <dgm:t>
        <a:bodyPr/>
        <a:lstStyle/>
        <a:p>
          <a:r>
            <a:rPr lang="en-US" b="1"/>
            <a:t>+ muu liiketaloudellinen lisäarvo</a:t>
          </a:r>
          <a:endParaRPr lang="en-US"/>
        </a:p>
      </dgm:t>
    </dgm:pt>
    <dgm:pt modelId="{5D86B7F2-C48A-4DF0-8841-ED08C6A3885C}" type="parTrans" cxnId="{523B2A77-7948-499B-B608-4D9D4BEC7190}">
      <dgm:prSet/>
      <dgm:spPr/>
      <dgm:t>
        <a:bodyPr/>
        <a:lstStyle/>
        <a:p>
          <a:endParaRPr lang="en-US"/>
        </a:p>
      </dgm:t>
    </dgm:pt>
    <dgm:pt modelId="{8115164E-361D-4D94-BEE8-55B8584FC294}" type="sibTrans" cxnId="{523B2A77-7948-499B-B608-4D9D4BEC7190}">
      <dgm:prSet/>
      <dgm:spPr/>
      <dgm:t>
        <a:bodyPr/>
        <a:lstStyle/>
        <a:p>
          <a:endParaRPr lang="en-US"/>
        </a:p>
      </dgm:t>
    </dgm:pt>
    <dgm:pt modelId="{4A9517F4-C68D-4DCC-85E1-D3FDC517BFDA}">
      <dgm:prSet/>
      <dgm:spPr/>
      <dgm:t>
        <a:bodyPr/>
        <a:lstStyle/>
        <a:p>
          <a:r>
            <a:rPr lang="en-US" b="1"/>
            <a:t>- Oikeusseuraamukset: toteutumisen todennäköisyys (esim. valvonnan tehokkuus) x arvioitu rahallinen arvo (x aikatekijä) ym. </a:t>
          </a:r>
          <a:endParaRPr lang="en-US"/>
        </a:p>
      </dgm:t>
    </dgm:pt>
    <dgm:pt modelId="{0EDA5A3F-F561-4266-B577-857D72DCD85D}" type="parTrans" cxnId="{342A883E-EEEE-4AE8-A005-5526A75C62CE}">
      <dgm:prSet/>
      <dgm:spPr/>
      <dgm:t>
        <a:bodyPr/>
        <a:lstStyle/>
        <a:p>
          <a:endParaRPr lang="en-US"/>
        </a:p>
      </dgm:t>
    </dgm:pt>
    <dgm:pt modelId="{ADB53AA9-DC15-4F5E-AC09-660870993A16}" type="sibTrans" cxnId="{342A883E-EEEE-4AE8-A005-5526A75C62CE}">
      <dgm:prSet/>
      <dgm:spPr/>
      <dgm:t>
        <a:bodyPr/>
        <a:lstStyle/>
        <a:p>
          <a:endParaRPr lang="en-US"/>
        </a:p>
      </dgm:t>
    </dgm:pt>
    <dgm:pt modelId="{35A85D94-F3F7-46F5-B7BE-7CF2D68AA404}">
      <dgm:prSet/>
      <dgm:spPr/>
      <dgm:t>
        <a:bodyPr/>
        <a:lstStyle/>
        <a:p>
          <a:r>
            <a:rPr lang="en-US" b="1" dirty="0"/>
            <a:t>- </a:t>
          </a:r>
          <a:r>
            <a:rPr lang="en-US" b="1" dirty="0" err="1"/>
            <a:t>Moraalisen</a:t>
          </a:r>
          <a:r>
            <a:rPr lang="en-US" b="1" dirty="0"/>
            <a:t> </a:t>
          </a:r>
          <a:r>
            <a:rPr lang="en-US" b="1"/>
            <a:t>reaktion</a:t>
          </a:r>
          <a:r>
            <a:rPr lang="en-US" b="1" dirty="0"/>
            <a:t> </a:t>
          </a:r>
          <a:r>
            <a:rPr lang="en-US" b="1" dirty="0" err="1"/>
            <a:t>eksakti</a:t>
          </a:r>
          <a:r>
            <a:rPr lang="en-US" b="1" dirty="0"/>
            <a:t> </a:t>
          </a:r>
          <a:r>
            <a:rPr lang="en-US" b="1" dirty="0" err="1"/>
            <a:t>arviointi</a:t>
          </a:r>
          <a:r>
            <a:rPr lang="en-US" b="1" dirty="0"/>
            <a:t> on </a:t>
          </a:r>
          <a:r>
            <a:rPr lang="en-US" b="1" dirty="0" err="1"/>
            <a:t>vaikeaa</a:t>
          </a:r>
          <a:endParaRPr lang="en-US" dirty="0"/>
        </a:p>
      </dgm:t>
    </dgm:pt>
    <dgm:pt modelId="{025C3652-4D21-4823-B018-B8D0BEDF2099}" type="parTrans" cxnId="{122177AC-6378-40EA-92F9-FF52CA9C883A}">
      <dgm:prSet/>
      <dgm:spPr/>
      <dgm:t>
        <a:bodyPr/>
        <a:lstStyle/>
        <a:p>
          <a:endParaRPr lang="en-US"/>
        </a:p>
      </dgm:t>
    </dgm:pt>
    <dgm:pt modelId="{152A77B7-D3AC-43A0-8EF4-C60268C5AC79}" type="sibTrans" cxnId="{122177AC-6378-40EA-92F9-FF52CA9C883A}">
      <dgm:prSet/>
      <dgm:spPr/>
      <dgm:t>
        <a:bodyPr/>
        <a:lstStyle/>
        <a:p>
          <a:endParaRPr lang="en-US"/>
        </a:p>
      </dgm:t>
    </dgm:pt>
    <dgm:pt modelId="{605F4C87-7F88-44E6-A82D-1655F3D967A6}">
      <dgm:prSet/>
      <dgm:spPr/>
      <dgm:t>
        <a:bodyPr/>
        <a:lstStyle/>
        <a:p>
          <a:r>
            <a:rPr lang="en-US" b="1"/>
            <a:t>- Sosiaalisten vaikutusten kuten ihmisoikeustilanteen kehittymisen arviointi voi olla mahdotonta </a:t>
          </a:r>
          <a:endParaRPr lang="en-US"/>
        </a:p>
      </dgm:t>
    </dgm:pt>
    <dgm:pt modelId="{624D3CB3-3BB3-4AFA-947A-74692457034F}" type="parTrans" cxnId="{7B71751F-0163-49E6-9CB2-A0CAF671BF35}">
      <dgm:prSet/>
      <dgm:spPr/>
      <dgm:t>
        <a:bodyPr/>
        <a:lstStyle/>
        <a:p>
          <a:endParaRPr lang="en-US"/>
        </a:p>
      </dgm:t>
    </dgm:pt>
    <dgm:pt modelId="{87FBE15D-DA91-4D13-9BC0-36D5765616E9}" type="sibTrans" cxnId="{7B71751F-0163-49E6-9CB2-A0CAF671BF35}">
      <dgm:prSet/>
      <dgm:spPr/>
      <dgm:t>
        <a:bodyPr/>
        <a:lstStyle/>
        <a:p>
          <a:endParaRPr lang="en-US"/>
        </a:p>
      </dgm:t>
    </dgm:pt>
    <dgm:pt modelId="{4FE08A5E-B569-4B36-8434-D39DB1D12C6A}" type="pres">
      <dgm:prSet presAssocID="{FE74D6BE-D333-4B36-B835-1B1ED8BE2144}" presName="outerComposite" presStyleCnt="0">
        <dgm:presLayoutVars>
          <dgm:chMax val="5"/>
          <dgm:dir/>
          <dgm:resizeHandles val="exact"/>
        </dgm:presLayoutVars>
      </dgm:prSet>
      <dgm:spPr/>
    </dgm:pt>
    <dgm:pt modelId="{44B43261-C72D-474C-BDC4-55754F4C6717}" type="pres">
      <dgm:prSet presAssocID="{FE74D6BE-D333-4B36-B835-1B1ED8BE2144}" presName="dummyMaxCanvas" presStyleCnt="0">
        <dgm:presLayoutVars/>
      </dgm:prSet>
      <dgm:spPr/>
    </dgm:pt>
    <dgm:pt modelId="{D793E5D1-F585-4C20-AA08-4BC3225A4626}" type="pres">
      <dgm:prSet presAssocID="{FE74D6BE-D333-4B36-B835-1B1ED8BE2144}" presName="FiveNodes_1" presStyleLbl="node1" presStyleIdx="0" presStyleCnt="5">
        <dgm:presLayoutVars>
          <dgm:bulletEnabled val="1"/>
        </dgm:presLayoutVars>
      </dgm:prSet>
      <dgm:spPr/>
    </dgm:pt>
    <dgm:pt modelId="{718594D0-71DE-4AA1-B9FF-1ED45079D906}" type="pres">
      <dgm:prSet presAssocID="{FE74D6BE-D333-4B36-B835-1B1ED8BE2144}" presName="FiveNodes_2" presStyleLbl="node1" presStyleIdx="1" presStyleCnt="5">
        <dgm:presLayoutVars>
          <dgm:bulletEnabled val="1"/>
        </dgm:presLayoutVars>
      </dgm:prSet>
      <dgm:spPr/>
    </dgm:pt>
    <dgm:pt modelId="{CC3C4483-96BB-44F8-8747-E8194EE4FD40}" type="pres">
      <dgm:prSet presAssocID="{FE74D6BE-D333-4B36-B835-1B1ED8BE2144}" presName="FiveNodes_3" presStyleLbl="node1" presStyleIdx="2" presStyleCnt="5">
        <dgm:presLayoutVars>
          <dgm:bulletEnabled val="1"/>
        </dgm:presLayoutVars>
      </dgm:prSet>
      <dgm:spPr/>
    </dgm:pt>
    <dgm:pt modelId="{2EE71E69-6ECD-40C3-AEF2-418BCF618F98}" type="pres">
      <dgm:prSet presAssocID="{FE74D6BE-D333-4B36-B835-1B1ED8BE2144}" presName="FiveNodes_4" presStyleLbl="node1" presStyleIdx="3" presStyleCnt="5">
        <dgm:presLayoutVars>
          <dgm:bulletEnabled val="1"/>
        </dgm:presLayoutVars>
      </dgm:prSet>
      <dgm:spPr/>
    </dgm:pt>
    <dgm:pt modelId="{16A0EC8A-A25B-463D-A225-72C9B1C641C2}" type="pres">
      <dgm:prSet presAssocID="{FE74D6BE-D333-4B36-B835-1B1ED8BE2144}" presName="FiveNodes_5" presStyleLbl="node1" presStyleIdx="4" presStyleCnt="5">
        <dgm:presLayoutVars>
          <dgm:bulletEnabled val="1"/>
        </dgm:presLayoutVars>
      </dgm:prSet>
      <dgm:spPr/>
    </dgm:pt>
    <dgm:pt modelId="{E2E94F1E-FF0C-491A-9C27-9CD3431B6123}" type="pres">
      <dgm:prSet presAssocID="{FE74D6BE-D333-4B36-B835-1B1ED8BE2144}" presName="FiveConn_1-2" presStyleLbl="fgAccFollowNode1" presStyleIdx="0" presStyleCnt="4">
        <dgm:presLayoutVars>
          <dgm:bulletEnabled val="1"/>
        </dgm:presLayoutVars>
      </dgm:prSet>
      <dgm:spPr/>
    </dgm:pt>
    <dgm:pt modelId="{0D946589-5048-4A63-84D2-3D0D6C35262A}" type="pres">
      <dgm:prSet presAssocID="{FE74D6BE-D333-4B36-B835-1B1ED8BE2144}" presName="FiveConn_2-3" presStyleLbl="fgAccFollowNode1" presStyleIdx="1" presStyleCnt="4">
        <dgm:presLayoutVars>
          <dgm:bulletEnabled val="1"/>
        </dgm:presLayoutVars>
      </dgm:prSet>
      <dgm:spPr/>
    </dgm:pt>
    <dgm:pt modelId="{52D8F540-6313-4EBC-ADEA-ADE82E91AF61}" type="pres">
      <dgm:prSet presAssocID="{FE74D6BE-D333-4B36-B835-1B1ED8BE2144}" presName="FiveConn_3-4" presStyleLbl="fgAccFollowNode1" presStyleIdx="2" presStyleCnt="4">
        <dgm:presLayoutVars>
          <dgm:bulletEnabled val="1"/>
        </dgm:presLayoutVars>
      </dgm:prSet>
      <dgm:spPr/>
    </dgm:pt>
    <dgm:pt modelId="{C8BB6E75-31B7-4788-81BE-6A1437F0CE66}" type="pres">
      <dgm:prSet presAssocID="{FE74D6BE-D333-4B36-B835-1B1ED8BE2144}" presName="FiveConn_4-5" presStyleLbl="fgAccFollowNode1" presStyleIdx="3" presStyleCnt="4">
        <dgm:presLayoutVars>
          <dgm:bulletEnabled val="1"/>
        </dgm:presLayoutVars>
      </dgm:prSet>
      <dgm:spPr/>
    </dgm:pt>
    <dgm:pt modelId="{9F2A51C4-B03E-41F1-BE24-223E2FB042B3}" type="pres">
      <dgm:prSet presAssocID="{FE74D6BE-D333-4B36-B835-1B1ED8BE2144}" presName="FiveNodes_1_text" presStyleLbl="node1" presStyleIdx="4" presStyleCnt="5">
        <dgm:presLayoutVars>
          <dgm:bulletEnabled val="1"/>
        </dgm:presLayoutVars>
      </dgm:prSet>
      <dgm:spPr/>
    </dgm:pt>
    <dgm:pt modelId="{7A4229F4-2DE0-40F9-88C1-6068B93AE3E6}" type="pres">
      <dgm:prSet presAssocID="{FE74D6BE-D333-4B36-B835-1B1ED8BE2144}" presName="FiveNodes_2_text" presStyleLbl="node1" presStyleIdx="4" presStyleCnt="5">
        <dgm:presLayoutVars>
          <dgm:bulletEnabled val="1"/>
        </dgm:presLayoutVars>
      </dgm:prSet>
      <dgm:spPr/>
    </dgm:pt>
    <dgm:pt modelId="{7CEECB77-66B8-4041-B751-CB0967389ABB}" type="pres">
      <dgm:prSet presAssocID="{FE74D6BE-D333-4B36-B835-1B1ED8BE2144}" presName="FiveNodes_3_text" presStyleLbl="node1" presStyleIdx="4" presStyleCnt="5">
        <dgm:presLayoutVars>
          <dgm:bulletEnabled val="1"/>
        </dgm:presLayoutVars>
      </dgm:prSet>
      <dgm:spPr/>
    </dgm:pt>
    <dgm:pt modelId="{16C30C3C-F6B0-495F-B429-484A198E3035}" type="pres">
      <dgm:prSet presAssocID="{FE74D6BE-D333-4B36-B835-1B1ED8BE2144}" presName="FiveNodes_4_text" presStyleLbl="node1" presStyleIdx="4" presStyleCnt="5">
        <dgm:presLayoutVars>
          <dgm:bulletEnabled val="1"/>
        </dgm:presLayoutVars>
      </dgm:prSet>
      <dgm:spPr/>
    </dgm:pt>
    <dgm:pt modelId="{82C94F46-B287-47B8-8054-838D79BB5FCF}" type="pres">
      <dgm:prSet presAssocID="{FE74D6BE-D333-4B36-B835-1B1ED8BE2144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5467F06-5D7E-4CF9-9A3C-D27EC06BD0AE}" type="presOf" srcId="{152A77B7-D3AC-43A0-8EF4-C60268C5AC79}" destId="{C8BB6E75-31B7-4788-81BE-6A1437F0CE66}" srcOrd="0" destOrd="0" presId="urn:microsoft.com/office/officeart/2005/8/layout/vProcess5"/>
    <dgm:cxn modelId="{7B71751F-0163-49E6-9CB2-A0CAF671BF35}" srcId="{FE74D6BE-D333-4B36-B835-1B1ED8BE2144}" destId="{605F4C87-7F88-44E6-A82D-1655F3D967A6}" srcOrd="4" destOrd="0" parTransId="{624D3CB3-3BB3-4AFA-947A-74692457034F}" sibTransId="{87FBE15D-DA91-4D13-9BC0-36D5765616E9}"/>
    <dgm:cxn modelId="{3411B91F-EAAB-4F6E-B6DD-9B0A5CF29AAE}" type="presOf" srcId="{4400640C-2EFB-4BD5-A966-D6C6B0F05CA1}" destId="{7A4229F4-2DE0-40F9-88C1-6068B93AE3E6}" srcOrd="1" destOrd="0" presId="urn:microsoft.com/office/officeart/2005/8/layout/vProcess5"/>
    <dgm:cxn modelId="{1AB13720-E277-4B8B-A769-D9A8653B7DD4}" type="presOf" srcId="{E2ED5F01-3789-469C-B5AE-125FCBB017E9}" destId="{9F2A51C4-B03E-41F1-BE24-223E2FB042B3}" srcOrd="1" destOrd="0" presId="urn:microsoft.com/office/officeart/2005/8/layout/vProcess5"/>
    <dgm:cxn modelId="{77D82B2A-F0CE-48FF-A9C0-BF9719D86DD4}" type="presOf" srcId="{605F4C87-7F88-44E6-A82D-1655F3D967A6}" destId="{16A0EC8A-A25B-463D-A225-72C9B1C641C2}" srcOrd="0" destOrd="0" presId="urn:microsoft.com/office/officeart/2005/8/layout/vProcess5"/>
    <dgm:cxn modelId="{EA80A43B-8AEA-48E0-B79B-4C94BE9F1474}" type="presOf" srcId="{2C351ACA-F700-4E9A-B094-A3BB8191E89A}" destId="{E2E94F1E-FF0C-491A-9C27-9CD3431B6123}" srcOrd="0" destOrd="0" presId="urn:microsoft.com/office/officeart/2005/8/layout/vProcess5"/>
    <dgm:cxn modelId="{342A883E-EEEE-4AE8-A005-5526A75C62CE}" srcId="{FE74D6BE-D333-4B36-B835-1B1ED8BE2144}" destId="{4A9517F4-C68D-4DCC-85E1-D3FDC517BFDA}" srcOrd="2" destOrd="0" parTransId="{0EDA5A3F-F561-4266-B577-857D72DCD85D}" sibTransId="{ADB53AA9-DC15-4F5E-AC09-660870993A16}"/>
    <dgm:cxn modelId="{35F9B66D-2F2B-4710-962B-39A15CB2DB97}" type="presOf" srcId="{4400640C-2EFB-4BD5-A966-D6C6B0F05CA1}" destId="{718594D0-71DE-4AA1-B9FF-1ED45079D906}" srcOrd="0" destOrd="0" presId="urn:microsoft.com/office/officeart/2005/8/layout/vProcess5"/>
    <dgm:cxn modelId="{523B2A77-7948-499B-B608-4D9D4BEC7190}" srcId="{FE74D6BE-D333-4B36-B835-1B1ED8BE2144}" destId="{4400640C-2EFB-4BD5-A966-D6C6B0F05CA1}" srcOrd="1" destOrd="0" parTransId="{5D86B7F2-C48A-4DF0-8841-ED08C6A3885C}" sibTransId="{8115164E-361D-4D94-BEE8-55B8584FC294}"/>
    <dgm:cxn modelId="{B4A80D5A-2175-416C-A3DD-8BEABDBD71D0}" type="presOf" srcId="{ADB53AA9-DC15-4F5E-AC09-660870993A16}" destId="{52D8F540-6313-4EBC-ADEA-ADE82E91AF61}" srcOrd="0" destOrd="0" presId="urn:microsoft.com/office/officeart/2005/8/layout/vProcess5"/>
    <dgm:cxn modelId="{C4351D88-41E6-4040-B862-5825AE8A5FC8}" type="presOf" srcId="{4A9517F4-C68D-4DCC-85E1-D3FDC517BFDA}" destId="{7CEECB77-66B8-4041-B751-CB0967389ABB}" srcOrd="1" destOrd="0" presId="urn:microsoft.com/office/officeart/2005/8/layout/vProcess5"/>
    <dgm:cxn modelId="{A375D796-FC60-400F-86F5-DCE631064DFC}" type="presOf" srcId="{4A9517F4-C68D-4DCC-85E1-D3FDC517BFDA}" destId="{CC3C4483-96BB-44F8-8747-E8194EE4FD40}" srcOrd="0" destOrd="0" presId="urn:microsoft.com/office/officeart/2005/8/layout/vProcess5"/>
    <dgm:cxn modelId="{DA885CA0-F2A7-419E-955A-B7E433FBE264}" type="presOf" srcId="{35A85D94-F3F7-46F5-B7BE-7CF2D68AA404}" destId="{16C30C3C-F6B0-495F-B429-484A198E3035}" srcOrd="1" destOrd="0" presId="urn:microsoft.com/office/officeart/2005/8/layout/vProcess5"/>
    <dgm:cxn modelId="{122177AC-6378-40EA-92F9-FF52CA9C883A}" srcId="{FE74D6BE-D333-4B36-B835-1B1ED8BE2144}" destId="{35A85D94-F3F7-46F5-B7BE-7CF2D68AA404}" srcOrd="3" destOrd="0" parTransId="{025C3652-4D21-4823-B018-B8D0BEDF2099}" sibTransId="{152A77B7-D3AC-43A0-8EF4-C60268C5AC79}"/>
    <dgm:cxn modelId="{1DCE18B1-DBE4-4BFB-9705-3B7F01F1B464}" type="presOf" srcId="{605F4C87-7F88-44E6-A82D-1655F3D967A6}" destId="{82C94F46-B287-47B8-8054-838D79BB5FCF}" srcOrd="1" destOrd="0" presId="urn:microsoft.com/office/officeart/2005/8/layout/vProcess5"/>
    <dgm:cxn modelId="{551F2AB7-47E4-4304-B1C4-091510D8AA08}" srcId="{FE74D6BE-D333-4B36-B835-1B1ED8BE2144}" destId="{E2ED5F01-3789-469C-B5AE-125FCBB017E9}" srcOrd="0" destOrd="0" parTransId="{02CBE944-45AE-4BF1-8CC6-D328FCF8E0A8}" sibTransId="{2C351ACA-F700-4E9A-B094-A3BB8191E89A}"/>
    <dgm:cxn modelId="{FA3C10DC-DC75-4308-8ED4-CCD9845946BA}" type="presOf" srcId="{35A85D94-F3F7-46F5-B7BE-7CF2D68AA404}" destId="{2EE71E69-6ECD-40C3-AEF2-418BCF618F98}" srcOrd="0" destOrd="0" presId="urn:microsoft.com/office/officeart/2005/8/layout/vProcess5"/>
    <dgm:cxn modelId="{CAFB38E3-6FA0-4C42-AF54-5451BCD38115}" type="presOf" srcId="{E2ED5F01-3789-469C-B5AE-125FCBB017E9}" destId="{D793E5D1-F585-4C20-AA08-4BC3225A4626}" srcOrd="0" destOrd="0" presId="urn:microsoft.com/office/officeart/2005/8/layout/vProcess5"/>
    <dgm:cxn modelId="{D85A29FB-95A0-4698-9C21-8D7103DC14C3}" type="presOf" srcId="{8115164E-361D-4D94-BEE8-55B8584FC294}" destId="{0D946589-5048-4A63-84D2-3D0D6C35262A}" srcOrd="0" destOrd="0" presId="urn:microsoft.com/office/officeart/2005/8/layout/vProcess5"/>
    <dgm:cxn modelId="{0F5599FB-E3E0-4122-A0D5-951061BE0FE1}" type="presOf" srcId="{FE74D6BE-D333-4B36-B835-1B1ED8BE2144}" destId="{4FE08A5E-B569-4B36-8434-D39DB1D12C6A}" srcOrd="0" destOrd="0" presId="urn:microsoft.com/office/officeart/2005/8/layout/vProcess5"/>
    <dgm:cxn modelId="{90191C1C-758F-4457-9CAD-25AD09CD4AAC}" type="presParOf" srcId="{4FE08A5E-B569-4B36-8434-D39DB1D12C6A}" destId="{44B43261-C72D-474C-BDC4-55754F4C6717}" srcOrd="0" destOrd="0" presId="urn:microsoft.com/office/officeart/2005/8/layout/vProcess5"/>
    <dgm:cxn modelId="{D2B1A637-2893-4993-AC89-E4596DA4B889}" type="presParOf" srcId="{4FE08A5E-B569-4B36-8434-D39DB1D12C6A}" destId="{D793E5D1-F585-4C20-AA08-4BC3225A4626}" srcOrd="1" destOrd="0" presId="urn:microsoft.com/office/officeart/2005/8/layout/vProcess5"/>
    <dgm:cxn modelId="{50BF130A-972E-4E77-AE61-8E23E53530BA}" type="presParOf" srcId="{4FE08A5E-B569-4B36-8434-D39DB1D12C6A}" destId="{718594D0-71DE-4AA1-B9FF-1ED45079D906}" srcOrd="2" destOrd="0" presId="urn:microsoft.com/office/officeart/2005/8/layout/vProcess5"/>
    <dgm:cxn modelId="{4391EEEC-6AE2-434E-AB73-2ED1F0A32DFA}" type="presParOf" srcId="{4FE08A5E-B569-4B36-8434-D39DB1D12C6A}" destId="{CC3C4483-96BB-44F8-8747-E8194EE4FD40}" srcOrd="3" destOrd="0" presId="urn:microsoft.com/office/officeart/2005/8/layout/vProcess5"/>
    <dgm:cxn modelId="{38112093-8713-4BD2-A010-09F13E6882E2}" type="presParOf" srcId="{4FE08A5E-B569-4B36-8434-D39DB1D12C6A}" destId="{2EE71E69-6ECD-40C3-AEF2-418BCF618F98}" srcOrd="4" destOrd="0" presId="urn:microsoft.com/office/officeart/2005/8/layout/vProcess5"/>
    <dgm:cxn modelId="{BE51068A-FEBC-4963-B662-E93E94F89BF4}" type="presParOf" srcId="{4FE08A5E-B569-4B36-8434-D39DB1D12C6A}" destId="{16A0EC8A-A25B-463D-A225-72C9B1C641C2}" srcOrd="5" destOrd="0" presId="urn:microsoft.com/office/officeart/2005/8/layout/vProcess5"/>
    <dgm:cxn modelId="{AD5F96C4-1F28-493E-BC61-3098F6F31651}" type="presParOf" srcId="{4FE08A5E-B569-4B36-8434-D39DB1D12C6A}" destId="{E2E94F1E-FF0C-491A-9C27-9CD3431B6123}" srcOrd="6" destOrd="0" presId="urn:microsoft.com/office/officeart/2005/8/layout/vProcess5"/>
    <dgm:cxn modelId="{5CACA901-3FC5-4388-8565-AC3D97619055}" type="presParOf" srcId="{4FE08A5E-B569-4B36-8434-D39DB1D12C6A}" destId="{0D946589-5048-4A63-84D2-3D0D6C35262A}" srcOrd="7" destOrd="0" presId="urn:microsoft.com/office/officeart/2005/8/layout/vProcess5"/>
    <dgm:cxn modelId="{306F510E-CFDD-4D2F-B820-4DB5FC9BEEFD}" type="presParOf" srcId="{4FE08A5E-B569-4B36-8434-D39DB1D12C6A}" destId="{52D8F540-6313-4EBC-ADEA-ADE82E91AF61}" srcOrd="8" destOrd="0" presId="urn:microsoft.com/office/officeart/2005/8/layout/vProcess5"/>
    <dgm:cxn modelId="{56EDFC1C-891C-4373-BB84-E0E84212B0B1}" type="presParOf" srcId="{4FE08A5E-B569-4B36-8434-D39DB1D12C6A}" destId="{C8BB6E75-31B7-4788-81BE-6A1437F0CE66}" srcOrd="9" destOrd="0" presId="urn:microsoft.com/office/officeart/2005/8/layout/vProcess5"/>
    <dgm:cxn modelId="{9455DB34-D4DA-4421-8A17-F54C0D5236CF}" type="presParOf" srcId="{4FE08A5E-B569-4B36-8434-D39DB1D12C6A}" destId="{9F2A51C4-B03E-41F1-BE24-223E2FB042B3}" srcOrd="10" destOrd="0" presId="urn:microsoft.com/office/officeart/2005/8/layout/vProcess5"/>
    <dgm:cxn modelId="{A2AADD4F-A6F0-4BA6-9DC0-9A0DFBA90411}" type="presParOf" srcId="{4FE08A5E-B569-4B36-8434-D39DB1D12C6A}" destId="{7A4229F4-2DE0-40F9-88C1-6068B93AE3E6}" srcOrd="11" destOrd="0" presId="urn:microsoft.com/office/officeart/2005/8/layout/vProcess5"/>
    <dgm:cxn modelId="{86CD7B9D-9506-436A-B551-03968EF195E1}" type="presParOf" srcId="{4FE08A5E-B569-4B36-8434-D39DB1D12C6A}" destId="{7CEECB77-66B8-4041-B751-CB0967389ABB}" srcOrd="12" destOrd="0" presId="urn:microsoft.com/office/officeart/2005/8/layout/vProcess5"/>
    <dgm:cxn modelId="{6D654517-9562-4029-9BA2-6CC0E0379930}" type="presParOf" srcId="{4FE08A5E-B569-4B36-8434-D39DB1D12C6A}" destId="{16C30C3C-F6B0-495F-B429-484A198E3035}" srcOrd="13" destOrd="0" presId="urn:microsoft.com/office/officeart/2005/8/layout/vProcess5"/>
    <dgm:cxn modelId="{1DD40984-C8BF-4B46-B541-E17A59F3A685}" type="presParOf" srcId="{4FE08A5E-B569-4B36-8434-D39DB1D12C6A}" destId="{82C94F46-B287-47B8-8054-838D79BB5FC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533D35C-D2DE-429C-8099-6813538C53F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734CC16A-FEC5-4129-824B-76BA04D1C40D}">
      <dgm:prSet/>
      <dgm:spPr/>
      <dgm:t>
        <a:bodyPr/>
        <a:lstStyle/>
        <a:p>
          <a:pPr rtl="0"/>
          <a:r>
            <a:rPr lang="en-US" b="1" dirty="0" err="1"/>
            <a:t>Työllisyyden</a:t>
          </a:r>
          <a:r>
            <a:rPr lang="en-US" b="1" dirty="0"/>
            <a:t> </a:t>
          </a:r>
          <a:r>
            <a:rPr lang="en-US" b="1" dirty="0" err="1"/>
            <a:t>sosiaalinen</a:t>
          </a:r>
          <a:r>
            <a:rPr lang="en-US" b="1" dirty="0"/>
            <a:t> </a:t>
          </a:r>
          <a:r>
            <a:rPr lang="en-US" b="1" dirty="0" err="1"/>
            <a:t>merkitys</a:t>
          </a:r>
          <a:endParaRPr lang="fi-FI" dirty="0"/>
        </a:p>
      </dgm:t>
    </dgm:pt>
    <dgm:pt modelId="{27A226EA-E1D1-49A3-ABF2-E019EED1643F}" type="parTrans" cxnId="{47CB489F-15DD-457B-B318-FA892ED08940}">
      <dgm:prSet/>
      <dgm:spPr/>
      <dgm:t>
        <a:bodyPr/>
        <a:lstStyle/>
        <a:p>
          <a:endParaRPr lang="fi-FI"/>
        </a:p>
      </dgm:t>
    </dgm:pt>
    <dgm:pt modelId="{1BF81571-851C-4032-B426-3862293B63A3}" type="sibTrans" cxnId="{47CB489F-15DD-457B-B318-FA892ED08940}">
      <dgm:prSet/>
      <dgm:spPr/>
      <dgm:t>
        <a:bodyPr/>
        <a:lstStyle/>
        <a:p>
          <a:endParaRPr lang="fi-FI"/>
        </a:p>
      </dgm:t>
    </dgm:pt>
    <dgm:pt modelId="{048E2642-AB45-4928-9283-5F9613129E3E}">
      <dgm:prSet/>
      <dgm:spPr/>
      <dgm:t>
        <a:bodyPr/>
        <a:lstStyle/>
        <a:p>
          <a:pPr rtl="0"/>
          <a:r>
            <a:rPr lang="en-US" b="1" dirty="0" err="1"/>
            <a:t>Hallinto</a:t>
          </a:r>
          <a:r>
            <a:rPr lang="en-US" b="1" dirty="0"/>
            <a:t>- ja CG-</a:t>
          </a:r>
          <a:r>
            <a:rPr lang="en-US" b="1" dirty="0" err="1"/>
            <a:t>kulttuuriin</a:t>
          </a:r>
          <a:r>
            <a:rPr lang="en-US" b="1" dirty="0"/>
            <a:t> </a:t>
          </a:r>
          <a:r>
            <a:rPr lang="en-US" b="1" dirty="0" err="1"/>
            <a:t>vaikuttaminen</a:t>
          </a:r>
          <a:endParaRPr lang="fi-FI" dirty="0"/>
        </a:p>
      </dgm:t>
    </dgm:pt>
    <dgm:pt modelId="{F1790AB8-FE1A-43AF-A212-A99B79807954}" type="parTrans" cxnId="{480B660B-5406-472E-955B-0BF19D9065F4}">
      <dgm:prSet/>
      <dgm:spPr/>
      <dgm:t>
        <a:bodyPr/>
        <a:lstStyle/>
        <a:p>
          <a:endParaRPr lang="fi-FI"/>
        </a:p>
      </dgm:t>
    </dgm:pt>
    <dgm:pt modelId="{8CDC25CF-2473-4566-B64E-DE9725169486}" type="sibTrans" cxnId="{480B660B-5406-472E-955B-0BF19D9065F4}">
      <dgm:prSet/>
      <dgm:spPr/>
      <dgm:t>
        <a:bodyPr/>
        <a:lstStyle/>
        <a:p>
          <a:endParaRPr lang="fi-FI"/>
        </a:p>
      </dgm:t>
    </dgm:pt>
    <dgm:pt modelId="{A256E986-9298-416E-A336-B6D70F80AD8F}" type="pres">
      <dgm:prSet presAssocID="{E533D35C-D2DE-429C-8099-6813538C53F6}" presName="linear" presStyleCnt="0">
        <dgm:presLayoutVars>
          <dgm:animLvl val="lvl"/>
          <dgm:resizeHandles val="exact"/>
        </dgm:presLayoutVars>
      </dgm:prSet>
      <dgm:spPr/>
    </dgm:pt>
    <dgm:pt modelId="{5598BD00-EED1-4936-B121-71B020EF5190}" type="pres">
      <dgm:prSet presAssocID="{734CC16A-FEC5-4129-824B-76BA04D1C40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A4D30B-4D02-4475-A610-C8397968C058}" type="pres">
      <dgm:prSet presAssocID="{1BF81571-851C-4032-B426-3862293B63A3}" presName="spacer" presStyleCnt="0"/>
      <dgm:spPr/>
    </dgm:pt>
    <dgm:pt modelId="{2E65D359-3B8B-45CB-A494-5CE427EE6F6D}" type="pres">
      <dgm:prSet presAssocID="{048E2642-AB45-4928-9283-5F9613129E3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480B660B-5406-472E-955B-0BF19D9065F4}" srcId="{E533D35C-D2DE-429C-8099-6813538C53F6}" destId="{048E2642-AB45-4928-9283-5F9613129E3E}" srcOrd="1" destOrd="0" parTransId="{F1790AB8-FE1A-43AF-A212-A99B79807954}" sibTransId="{8CDC25CF-2473-4566-B64E-DE9725169486}"/>
    <dgm:cxn modelId="{C3A5852D-0149-484A-81DF-711F80D6A2F8}" type="presOf" srcId="{E533D35C-D2DE-429C-8099-6813538C53F6}" destId="{A256E986-9298-416E-A336-B6D70F80AD8F}" srcOrd="0" destOrd="0" presId="urn:microsoft.com/office/officeart/2005/8/layout/vList2"/>
    <dgm:cxn modelId="{139C6A40-3145-46CA-88B7-E2B8C65F6BA8}" type="presOf" srcId="{734CC16A-FEC5-4129-824B-76BA04D1C40D}" destId="{5598BD00-EED1-4936-B121-71B020EF5190}" srcOrd="0" destOrd="0" presId="urn:microsoft.com/office/officeart/2005/8/layout/vList2"/>
    <dgm:cxn modelId="{C6F02E56-7AF0-462D-8103-0B853CB2CCC9}" type="presOf" srcId="{048E2642-AB45-4928-9283-5F9613129E3E}" destId="{2E65D359-3B8B-45CB-A494-5CE427EE6F6D}" srcOrd="0" destOrd="0" presId="urn:microsoft.com/office/officeart/2005/8/layout/vList2"/>
    <dgm:cxn modelId="{47CB489F-15DD-457B-B318-FA892ED08940}" srcId="{E533D35C-D2DE-429C-8099-6813538C53F6}" destId="{734CC16A-FEC5-4129-824B-76BA04D1C40D}" srcOrd="0" destOrd="0" parTransId="{27A226EA-E1D1-49A3-ABF2-E019EED1643F}" sibTransId="{1BF81571-851C-4032-B426-3862293B63A3}"/>
    <dgm:cxn modelId="{B9C2F0A3-D679-49A6-BF23-6CC6F5021A98}" type="presParOf" srcId="{A256E986-9298-416E-A336-B6D70F80AD8F}" destId="{5598BD00-EED1-4936-B121-71B020EF5190}" srcOrd="0" destOrd="0" presId="urn:microsoft.com/office/officeart/2005/8/layout/vList2"/>
    <dgm:cxn modelId="{D2F6EA98-63FB-4778-9581-9B0BDB5D51A3}" type="presParOf" srcId="{A256E986-9298-416E-A336-B6D70F80AD8F}" destId="{1DA4D30B-4D02-4475-A610-C8397968C058}" srcOrd="1" destOrd="0" presId="urn:microsoft.com/office/officeart/2005/8/layout/vList2"/>
    <dgm:cxn modelId="{C400EE13-C48E-40CD-A2D5-1080CDBBA01E}" type="presParOf" srcId="{A256E986-9298-416E-A336-B6D70F80AD8F}" destId="{2E65D359-3B8B-45CB-A494-5CE427EE6F6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D4DD52B-1609-46B1-A332-DDE4D6B50B23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fi-FI"/>
        </a:p>
      </dgm:t>
    </dgm:pt>
    <dgm:pt modelId="{6CC64275-3CD3-4DD1-A35C-BEEBE0B58478}">
      <dgm:prSet/>
      <dgm:spPr/>
      <dgm:t>
        <a:bodyPr/>
        <a:lstStyle/>
        <a:p>
          <a:pPr rtl="0"/>
          <a:r>
            <a:rPr lang="en-US" b="1" dirty="0" err="1"/>
            <a:t>Leimautuminen</a:t>
          </a:r>
          <a:r>
            <a:rPr lang="en-US" b="1" dirty="0"/>
            <a:t> </a:t>
          </a:r>
          <a:r>
            <a:rPr lang="en-US" b="1" dirty="0" err="1"/>
            <a:t>sosiaalista</a:t>
          </a:r>
          <a:r>
            <a:rPr lang="en-US" b="1" dirty="0"/>
            <a:t> </a:t>
          </a:r>
          <a:r>
            <a:rPr lang="en-US" b="1" dirty="0" err="1"/>
            <a:t>dumppausta</a:t>
          </a:r>
          <a:r>
            <a:rPr lang="en-US" b="1" dirty="0"/>
            <a:t> </a:t>
          </a:r>
          <a:r>
            <a:rPr lang="en-US" b="1" dirty="0" err="1"/>
            <a:t>käyttäväksi</a:t>
          </a:r>
          <a:r>
            <a:rPr lang="en-US" b="1" dirty="0"/>
            <a:t> </a:t>
          </a:r>
          <a:r>
            <a:rPr lang="en-US" b="1" dirty="0" err="1"/>
            <a:t>hyödyntavoittelijaksi</a:t>
          </a:r>
          <a:r>
            <a:rPr lang="en-US" b="1" dirty="0"/>
            <a:t> </a:t>
          </a:r>
          <a:endParaRPr lang="fi-FI" dirty="0"/>
        </a:p>
      </dgm:t>
    </dgm:pt>
    <dgm:pt modelId="{C88511EF-7442-46C3-A4F6-7A8ADC8B548C}" type="parTrans" cxnId="{8EE2F02C-85DA-4527-88D5-A1F7464E72CC}">
      <dgm:prSet/>
      <dgm:spPr/>
      <dgm:t>
        <a:bodyPr/>
        <a:lstStyle/>
        <a:p>
          <a:endParaRPr lang="fi-FI"/>
        </a:p>
      </dgm:t>
    </dgm:pt>
    <dgm:pt modelId="{062D25F1-5919-4803-A503-23EF14931E6A}" type="sibTrans" cxnId="{8EE2F02C-85DA-4527-88D5-A1F7464E72CC}">
      <dgm:prSet/>
      <dgm:spPr/>
      <dgm:t>
        <a:bodyPr/>
        <a:lstStyle/>
        <a:p>
          <a:endParaRPr lang="fi-FI"/>
        </a:p>
      </dgm:t>
    </dgm:pt>
    <dgm:pt modelId="{903FBE12-13EE-43C7-A036-F128FCD5C122}">
      <dgm:prSet/>
      <dgm:spPr/>
      <dgm:t>
        <a:bodyPr/>
        <a:lstStyle/>
        <a:p>
          <a:pPr rtl="0"/>
          <a:r>
            <a:rPr lang="en-US" b="1" dirty="0" err="1"/>
            <a:t>Valtioboikotin</a:t>
          </a:r>
          <a:r>
            <a:rPr lang="en-US" b="1" dirty="0"/>
            <a:t> </a:t>
          </a:r>
          <a:r>
            <a:rPr lang="en-US" b="1" dirty="0" err="1"/>
            <a:t>mahdollisuus</a:t>
          </a:r>
          <a:r>
            <a:rPr lang="en-US" b="1" dirty="0"/>
            <a:t> </a:t>
          </a:r>
          <a:r>
            <a:rPr lang="en-US" b="1" dirty="0" err="1"/>
            <a:t>voi</a:t>
          </a:r>
          <a:r>
            <a:rPr lang="en-US" b="1" dirty="0"/>
            <a:t> olla </a:t>
          </a:r>
          <a:r>
            <a:rPr lang="en-US" b="1" dirty="0" err="1"/>
            <a:t>aihe</a:t>
          </a:r>
          <a:r>
            <a:rPr lang="en-US" b="1" dirty="0"/>
            <a:t> </a:t>
          </a:r>
          <a:r>
            <a:rPr lang="en-US" b="1" dirty="0" err="1"/>
            <a:t>vetäytyä</a:t>
          </a:r>
          <a:r>
            <a:rPr lang="en-US" b="1" dirty="0"/>
            <a:t> </a:t>
          </a:r>
          <a:r>
            <a:rPr lang="en-US" b="1" dirty="0" err="1"/>
            <a:t>pikaisesti</a:t>
          </a:r>
          <a:r>
            <a:rPr lang="en-US" b="1" dirty="0"/>
            <a:t> </a:t>
          </a:r>
          <a:endParaRPr lang="fi-FI" dirty="0"/>
        </a:p>
      </dgm:t>
    </dgm:pt>
    <dgm:pt modelId="{EF807FB8-4796-415B-BCBA-A6B9819495E9}" type="parTrans" cxnId="{37DEAA2B-F70D-413C-8442-DE9CDCDA357E}">
      <dgm:prSet/>
      <dgm:spPr/>
      <dgm:t>
        <a:bodyPr/>
        <a:lstStyle/>
        <a:p>
          <a:endParaRPr lang="fi-FI"/>
        </a:p>
      </dgm:t>
    </dgm:pt>
    <dgm:pt modelId="{3B0481D7-5303-435F-8CAA-CC86219A8F3F}" type="sibTrans" cxnId="{37DEAA2B-F70D-413C-8442-DE9CDCDA357E}">
      <dgm:prSet/>
      <dgm:spPr/>
      <dgm:t>
        <a:bodyPr/>
        <a:lstStyle/>
        <a:p>
          <a:endParaRPr lang="fi-FI"/>
        </a:p>
      </dgm:t>
    </dgm:pt>
    <dgm:pt modelId="{D1662007-3A89-47D9-AE05-BC89226E7C1B}">
      <dgm:prSet/>
      <dgm:spPr/>
      <dgm:t>
        <a:bodyPr/>
        <a:lstStyle/>
        <a:p>
          <a:pPr rtl="0"/>
          <a:r>
            <a:rPr lang="en-US" b="1" dirty="0" err="1"/>
            <a:t>Boikotti</a:t>
          </a:r>
          <a:r>
            <a:rPr lang="en-US" b="1" dirty="0"/>
            <a:t> </a:t>
          </a:r>
          <a:r>
            <a:rPr lang="en-US" b="1" dirty="0" err="1"/>
            <a:t>voi</a:t>
          </a:r>
          <a:r>
            <a:rPr lang="en-US" b="1" dirty="0"/>
            <a:t> </a:t>
          </a:r>
          <a:r>
            <a:rPr lang="en-US" b="1" dirty="0" err="1"/>
            <a:t>toisaalta</a:t>
          </a:r>
          <a:r>
            <a:rPr lang="en-US" b="1" dirty="0"/>
            <a:t> </a:t>
          </a:r>
          <a:r>
            <a:rPr lang="en-US" b="1" dirty="0" err="1"/>
            <a:t>heikentää</a:t>
          </a:r>
          <a:r>
            <a:rPr lang="en-US" b="1" dirty="0"/>
            <a:t> </a:t>
          </a:r>
          <a:r>
            <a:rPr lang="en-US" b="1" dirty="0" err="1"/>
            <a:t>pahiten</a:t>
          </a:r>
          <a:r>
            <a:rPr lang="en-US" b="1" dirty="0"/>
            <a:t> </a:t>
          </a:r>
          <a:r>
            <a:rPr lang="en-US" b="1" dirty="0" err="1"/>
            <a:t>heikoimpien</a:t>
          </a:r>
          <a:r>
            <a:rPr lang="en-US" b="1" dirty="0"/>
            <a:t> </a:t>
          </a:r>
          <a:r>
            <a:rPr lang="en-US" b="1" dirty="0" err="1"/>
            <a:t>asemaa</a:t>
          </a:r>
          <a:endParaRPr lang="fi-FI" dirty="0"/>
        </a:p>
      </dgm:t>
    </dgm:pt>
    <dgm:pt modelId="{C79450D5-74FA-47C4-AC83-EA995BE2187C}" type="parTrans" cxnId="{52F8E473-F221-410D-BCAF-5F3C4157ACF1}">
      <dgm:prSet/>
      <dgm:spPr/>
      <dgm:t>
        <a:bodyPr/>
        <a:lstStyle/>
        <a:p>
          <a:endParaRPr lang="fi-FI"/>
        </a:p>
      </dgm:t>
    </dgm:pt>
    <dgm:pt modelId="{296E8EE5-ADB8-4501-9FDD-3DEB358DFFF4}" type="sibTrans" cxnId="{52F8E473-F221-410D-BCAF-5F3C4157ACF1}">
      <dgm:prSet/>
      <dgm:spPr/>
      <dgm:t>
        <a:bodyPr/>
        <a:lstStyle/>
        <a:p>
          <a:endParaRPr lang="fi-FI"/>
        </a:p>
      </dgm:t>
    </dgm:pt>
    <dgm:pt modelId="{4E9CAFEA-93AA-49A3-9ABE-236530AB0CB2}">
      <dgm:prSet/>
      <dgm:spPr/>
      <dgm:t>
        <a:bodyPr/>
        <a:lstStyle/>
        <a:p>
          <a:pPr rtl="0"/>
          <a:r>
            <a:rPr lang="en-US" dirty="0"/>
            <a:t>Huom. </a:t>
          </a:r>
          <a:r>
            <a:rPr lang="en-US" dirty="0" err="1"/>
            <a:t>Kilpailuviranomaisten</a:t>
          </a:r>
          <a:r>
            <a:rPr lang="en-US" dirty="0"/>
            <a:t> </a:t>
          </a:r>
          <a:r>
            <a:rPr lang="en-US" dirty="0" err="1"/>
            <a:t>mahdollinen</a:t>
          </a:r>
          <a:r>
            <a:rPr lang="en-US" dirty="0"/>
            <a:t> </a:t>
          </a:r>
          <a:r>
            <a:rPr lang="en-US" dirty="0" err="1"/>
            <a:t>puuttuminen</a:t>
          </a:r>
          <a:r>
            <a:rPr lang="en-US" dirty="0"/>
            <a:t> </a:t>
          </a:r>
          <a:r>
            <a:rPr lang="en-US" dirty="0" err="1"/>
            <a:t>boikottiin</a:t>
          </a:r>
          <a:r>
            <a:rPr lang="en-US" dirty="0"/>
            <a:t> </a:t>
          </a:r>
          <a:endParaRPr lang="fi-FI" dirty="0"/>
        </a:p>
      </dgm:t>
    </dgm:pt>
    <dgm:pt modelId="{3A6644B9-DB0F-47F8-B1A8-43507E1749B7}" type="parTrans" cxnId="{697E69F6-E60F-4F7D-BA15-BB4C0F145B45}">
      <dgm:prSet/>
      <dgm:spPr/>
      <dgm:t>
        <a:bodyPr/>
        <a:lstStyle/>
        <a:p>
          <a:endParaRPr lang="fi-FI"/>
        </a:p>
      </dgm:t>
    </dgm:pt>
    <dgm:pt modelId="{E063F186-B286-47FF-A736-509AD861E35A}" type="sibTrans" cxnId="{697E69F6-E60F-4F7D-BA15-BB4C0F145B45}">
      <dgm:prSet/>
      <dgm:spPr/>
      <dgm:t>
        <a:bodyPr/>
        <a:lstStyle/>
        <a:p>
          <a:endParaRPr lang="fi-FI"/>
        </a:p>
      </dgm:t>
    </dgm:pt>
    <dgm:pt modelId="{B5D66937-9F46-4797-8C23-F8F6DD2A037E}" type="pres">
      <dgm:prSet presAssocID="{DD4DD52B-1609-46B1-A332-DDE4D6B50B23}" presName="linear" presStyleCnt="0">
        <dgm:presLayoutVars>
          <dgm:animLvl val="lvl"/>
          <dgm:resizeHandles val="exact"/>
        </dgm:presLayoutVars>
      </dgm:prSet>
      <dgm:spPr/>
    </dgm:pt>
    <dgm:pt modelId="{9929638B-54D3-4ED9-9E93-F5186FD47F91}" type="pres">
      <dgm:prSet presAssocID="{6CC64275-3CD3-4DD1-A35C-BEEBE0B5847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CBA2E27-6973-4208-9EF6-FBE1D757DE55}" type="pres">
      <dgm:prSet presAssocID="{062D25F1-5919-4803-A503-23EF14931E6A}" presName="spacer" presStyleCnt="0"/>
      <dgm:spPr/>
    </dgm:pt>
    <dgm:pt modelId="{A5D82FDD-C27A-42E3-BFAB-D661F9F94B5B}" type="pres">
      <dgm:prSet presAssocID="{903FBE12-13EE-43C7-A036-F128FCD5C12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E45EF96-E7AA-49CD-9EAA-192CE46A7BF9}" type="pres">
      <dgm:prSet presAssocID="{3B0481D7-5303-435F-8CAA-CC86219A8F3F}" presName="spacer" presStyleCnt="0"/>
      <dgm:spPr/>
    </dgm:pt>
    <dgm:pt modelId="{F0DC017C-034D-4D0E-8146-79A5C7F0B34E}" type="pres">
      <dgm:prSet presAssocID="{D1662007-3A89-47D9-AE05-BC89226E7C1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5256DA3-E5C4-427E-86B5-211B9BC3D6CB}" type="pres">
      <dgm:prSet presAssocID="{D1662007-3A89-47D9-AE05-BC89226E7C1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9F43613-B3E5-4438-B8EE-EA6F0D980C6A}" type="presOf" srcId="{903FBE12-13EE-43C7-A036-F128FCD5C122}" destId="{A5D82FDD-C27A-42E3-BFAB-D661F9F94B5B}" srcOrd="0" destOrd="0" presId="urn:microsoft.com/office/officeart/2005/8/layout/vList2"/>
    <dgm:cxn modelId="{37DEAA2B-F70D-413C-8442-DE9CDCDA357E}" srcId="{DD4DD52B-1609-46B1-A332-DDE4D6B50B23}" destId="{903FBE12-13EE-43C7-A036-F128FCD5C122}" srcOrd="1" destOrd="0" parTransId="{EF807FB8-4796-415B-BCBA-A6B9819495E9}" sibTransId="{3B0481D7-5303-435F-8CAA-CC86219A8F3F}"/>
    <dgm:cxn modelId="{8EE2F02C-85DA-4527-88D5-A1F7464E72CC}" srcId="{DD4DD52B-1609-46B1-A332-DDE4D6B50B23}" destId="{6CC64275-3CD3-4DD1-A35C-BEEBE0B58478}" srcOrd="0" destOrd="0" parTransId="{C88511EF-7442-46C3-A4F6-7A8ADC8B548C}" sibTransId="{062D25F1-5919-4803-A503-23EF14931E6A}"/>
    <dgm:cxn modelId="{10062A3A-26F2-485E-AB95-7B877BBDC3CF}" type="presOf" srcId="{DD4DD52B-1609-46B1-A332-DDE4D6B50B23}" destId="{B5D66937-9F46-4797-8C23-F8F6DD2A037E}" srcOrd="0" destOrd="0" presId="urn:microsoft.com/office/officeart/2005/8/layout/vList2"/>
    <dgm:cxn modelId="{9D955F4D-71C2-4013-BCAE-1F9C93DF824D}" type="presOf" srcId="{D1662007-3A89-47D9-AE05-BC89226E7C1B}" destId="{F0DC017C-034D-4D0E-8146-79A5C7F0B34E}" srcOrd="0" destOrd="0" presId="urn:microsoft.com/office/officeart/2005/8/layout/vList2"/>
    <dgm:cxn modelId="{52F8E473-F221-410D-BCAF-5F3C4157ACF1}" srcId="{DD4DD52B-1609-46B1-A332-DDE4D6B50B23}" destId="{D1662007-3A89-47D9-AE05-BC89226E7C1B}" srcOrd="2" destOrd="0" parTransId="{C79450D5-74FA-47C4-AC83-EA995BE2187C}" sibTransId="{296E8EE5-ADB8-4501-9FDD-3DEB358DFFF4}"/>
    <dgm:cxn modelId="{342A3D86-D702-4F43-B6DD-3CFE590D2F63}" type="presOf" srcId="{4E9CAFEA-93AA-49A3-9ABE-236530AB0CB2}" destId="{55256DA3-E5C4-427E-86B5-211B9BC3D6CB}" srcOrd="0" destOrd="0" presId="urn:microsoft.com/office/officeart/2005/8/layout/vList2"/>
    <dgm:cxn modelId="{FD6467C0-4D16-4457-A6AE-FF95582F9750}" type="presOf" srcId="{6CC64275-3CD3-4DD1-A35C-BEEBE0B58478}" destId="{9929638B-54D3-4ED9-9E93-F5186FD47F91}" srcOrd="0" destOrd="0" presId="urn:microsoft.com/office/officeart/2005/8/layout/vList2"/>
    <dgm:cxn modelId="{697E69F6-E60F-4F7D-BA15-BB4C0F145B45}" srcId="{D1662007-3A89-47D9-AE05-BC89226E7C1B}" destId="{4E9CAFEA-93AA-49A3-9ABE-236530AB0CB2}" srcOrd="0" destOrd="0" parTransId="{3A6644B9-DB0F-47F8-B1A8-43507E1749B7}" sibTransId="{E063F186-B286-47FF-A736-509AD861E35A}"/>
    <dgm:cxn modelId="{6B19DF65-E150-46C3-8AE0-CA45D0F9A2B9}" type="presParOf" srcId="{B5D66937-9F46-4797-8C23-F8F6DD2A037E}" destId="{9929638B-54D3-4ED9-9E93-F5186FD47F91}" srcOrd="0" destOrd="0" presId="urn:microsoft.com/office/officeart/2005/8/layout/vList2"/>
    <dgm:cxn modelId="{C40DFD98-8125-4171-8DDC-A6C6EBD45F57}" type="presParOf" srcId="{B5D66937-9F46-4797-8C23-F8F6DD2A037E}" destId="{1CBA2E27-6973-4208-9EF6-FBE1D757DE55}" srcOrd="1" destOrd="0" presId="urn:microsoft.com/office/officeart/2005/8/layout/vList2"/>
    <dgm:cxn modelId="{76BD01A6-9FEB-45D6-9838-77CD4FC44454}" type="presParOf" srcId="{B5D66937-9F46-4797-8C23-F8F6DD2A037E}" destId="{A5D82FDD-C27A-42E3-BFAB-D661F9F94B5B}" srcOrd="2" destOrd="0" presId="urn:microsoft.com/office/officeart/2005/8/layout/vList2"/>
    <dgm:cxn modelId="{A28749D2-71C1-418D-95F3-68905F4B91EF}" type="presParOf" srcId="{B5D66937-9F46-4797-8C23-F8F6DD2A037E}" destId="{DE45EF96-E7AA-49CD-9EAA-192CE46A7BF9}" srcOrd="3" destOrd="0" presId="urn:microsoft.com/office/officeart/2005/8/layout/vList2"/>
    <dgm:cxn modelId="{22940754-9E8A-4414-9501-A418CFF5BF8D}" type="presParOf" srcId="{B5D66937-9F46-4797-8C23-F8F6DD2A037E}" destId="{F0DC017C-034D-4D0E-8146-79A5C7F0B34E}" srcOrd="4" destOrd="0" presId="urn:microsoft.com/office/officeart/2005/8/layout/vList2"/>
    <dgm:cxn modelId="{659FCE43-0FFB-465C-99E0-3A56D820EEFE}" type="presParOf" srcId="{B5D66937-9F46-4797-8C23-F8F6DD2A037E}" destId="{55256DA3-E5C4-427E-86B5-211B9BC3D6C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3015B04-CB53-414F-8DE8-EB58907908C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8DC465F8-B729-4DAE-8B44-D2A94841FB7C}">
      <dgm:prSet custT="1"/>
      <dgm:spPr/>
      <dgm:t>
        <a:bodyPr/>
        <a:lstStyle/>
        <a:p>
          <a:r>
            <a:rPr lang="en-US" sz="1000" b="1" i="0" baseline="0" dirty="0" err="1"/>
            <a:t>Markkinointikam-panjan</a:t>
          </a:r>
          <a:r>
            <a:rPr lang="en-US" sz="1000" b="1" i="0" baseline="0" dirty="0"/>
            <a:t> </a:t>
          </a:r>
          <a:r>
            <a:rPr lang="en-US" sz="1000" b="1" i="0" baseline="0" dirty="0" err="1"/>
            <a:t>tulos</a:t>
          </a:r>
          <a:r>
            <a:rPr lang="en-US" sz="1000" b="1" i="0" baseline="0" dirty="0"/>
            <a:t> ja </a:t>
          </a:r>
          <a:r>
            <a:rPr lang="en-US" sz="1000" b="1" i="0" baseline="0" dirty="0" err="1"/>
            <a:t>reaktioiden</a:t>
          </a:r>
          <a:r>
            <a:rPr lang="en-US" sz="1000" b="1" i="0" baseline="0" dirty="0"/>
            <a:t> </a:t>
          </a:r>
          <a:r>
            <a:rPr lang="en-US" sz="1000" b="1" i="0" baseline="0" dirty="0" err="1"/>
            <a:t>vaikutus</a:t>
          </a:r>
          <a:r>
            <a:rPr lang="en-US" sz="1000" b="1" i="0" baseline="0" dirty="0"/>
            <a:t> </a:t>
          </a:r>
          <a:endParaRPr lang="fi-FI" sz="1000" dirty="0"/>
        </a:p>
      </dgm:t>
    </dgm:pt>
    <dgm:pt modelId="{1BACADEC-E43F-4090-8CA5-C3E62E33794E}" type="parTrans" cxnId="{654D3F63-14FD-41FD-BBB1-B9DED487EB16}">
      <dgm:prSet/>
      <dgm:spPr/>
      <dgm:t>
        <a:bodyPr/>
        <a:lstStyle/>
        <a:p>
          <a:endParaRPr lang="fi-FI"/>
        </a:p>
      </dgm:t>
    </dgm:pt>
    <dgm:pt modelId="{31721870-323A-45CB-A81E-15F176582A62}" type="sibTrans" cxnId="{654D3F63-14FD-41FD-BBB1-B9DED487EB16}">
      <dgm:prSet/>
      <dgm:spPr/>
      <dgm:t>
        <a:bodyPr/>
        <a:lstStyle/>
        <a:p>
          <a:endParaRPr lang="fi-FI"/>
        </a:p>
      </dgm:t>
    </dgm:pt>
    <dgm:pt modelId="{C72ED422-E98B-436B-9BD2-C9D8304EC297}">
      <dgm:prSet custT="1"/>
      <dgm:spPr/>
      <dgm:t>
        <a:bodyPr/>
        <a:lstStyle/>
        <a:p>
          <a:r>
            <a:rPr lang="en-US" sz="1000" b="1" i="0" baseline="0" dirty="0" err="1"/>
            <a:t>Mahdollisuus</a:t>
          </a:r>
          <a:r>
            <a:rPr lang="en-US" sz="700" b="1" i="0" baseline="0" dirty="0"/>
            <a:t> </a:t>
          </a:r>
          <a:r>
            <a:rPr lang="en-US" sz="1000" b="1" i="0" baseline="0" dirty="0" err="1"/>
            <a:t>vaikutttaa</a:t>
          </a:r>
          <a:r>
            <a:rPr lang="en-US" sz="1000" b="1" i="0" baseline="0" dirty="0"/>
            <a:t> </a:t>
          </a:r>
          <a:r>
            <a:rPr lang="en-US" sz="1000" b="1" i="0" baseline="0" dirty="0" err="1"/>
            <a:t>sosiaalisesti</a:t>
          </a:r>
          <a:r>
            <a:rPr lang="en-US" sz="1000" b="1" i="0" baseline="0" dirty="0"/>
            <a:t> ja </a:t>
          </a:r>
          <a:r>
            <a:rPr lang="en-US" sz="1000" b="1" i="0" baseline="0" dirty="0" err="1"/>
            <a:t>kulttuurisesti</a:t>
          </a:r>
          <a:endParaRPr lang="fi-FI" sz="1000" dirty="0"/>
        </a:p>
      </dgm:t>
    </dgm:pt>
    <dgm:pt modelId="{47C24EF1-F306-48A5-BDB2-96CE3CEFAA2D}" type="parTrans" cxnId="{692AA391-C16C-4D55-A83C-0271ABFA76E0}">
      <dgm:prSet/>
      <dgm:spPr/>
      <dgm:t>
        <a:bodyPr/>
        <a:lstStyle/>
        <a:p>
          <a:endParaRPr lang="fi-FI"/>
        </a:p>
      </dgm:t>
    </dgm:pt>
    <dgm:pt modelId="{611CC91D-D250-4CC1-BAAA-BB8D35092A37}" type="sibTrans" cxnId="{692AA391-C16C-4D55-A83C-0271ABFA76E0}">
      <dgm:prSet/>
      <dgm:spPr/>
      <dgm:t>
        <a:bodyPr/>
        <a:lstStyle/>
        <a:p>
          <a:endParaRPr lang="fi-FI"/>
        </a:p>
      </dgm:t>
    </dgm:pt>
    <dgm:pt modelId="{BAE15545-96E1-469E-9E8B-3B79D48A7881}">
      <dgm:prSet custT="1"/>
      <dgm:spPr/>
      <dgm:t>
        <a:bodyPr/>
        <a:lstStyle/>
        <a:p>
          <a:r>
            <a:rPr lang="en-US" sz="1000" b="1" i="0" baseline="0"/>
            <a:t>Kenen moraalisesta reaktiosta on kysymys? </a:t>
          </a:r>
          <a:endParaRPr lang="fi-FI" sz="1000"/>
        </a:p>
      </dgm:t>
    </dgm:pt>
    <dgm:pt modelId="{D866AEEE-F1CF-4E07-BBF6-09EE0206681B}" type="parTrans" cxnId="{92FA1C71-311A-45C0-8A30-FD13434CCA76}">
      <dgm:prSet/>
      <dgm:spPr/>
      <dgm:t>
        <a:bodyPr/>
        <a:lstStyle/>
        <a:p>
          <a:endParaRPr lang="fi-FI"/>
        </a:p>
      </dgm:t>
    </dgm:pt>
    <dgm:pt modelId="{62534B53-6E72-4136-94B0-B146BCFD8976}" type="sibTrans" cxnId="{92FA1C71-311A-45C0-8A30-FD13434CCA76}">
      <dgm:prSet/>
      <dgm:spPr/>
      <dgm:t>
        <a:bodyPr/>
        <a:lstStyle/>
        <a:p>
          <a:endParaRPr lang="fi-FI"/>
        </a:p>
      </dgm:t>
    </dgm:pt>
    <dgm:pt modelId="{FC6EF405-B71D-43AC-A4D5-A93316F841F5}">
      <dgm:prSet custT="1"/>
      <dgm:spPr/>
      <dgm:t>
        <a:bodyPr/>
        <a:lstStyle/>
        <a:p>
          <a:r>
            <a:rPr lang="fi-FI" sz="1000" b="0" i="0" baseline="0"/>
            <a:t>Imagokysymykset </a:t>
          </a:r>
          <a:endParaRPr lang="fi-FI" sz="1000"/>
        </a:p>
      </dgm:t>
    </dgm:pt>
    <dgm:pt modelId="{CB9988E3-E1AB-4286-B38B-B65E5C62BD5C}" type="parTrans" cxnId="{33E3A260-C1F6-4D6F-8124-99042A592841}">
      <dgm:prSet/>
      <dgm:spPr/>
      <dgm:t>
        <a:bodyPr/>
        <a:lstStyle/>
        <a:p>
          <a:endParaRPr lang="fi-FI"/>
        </a:p>
      </dgm:t>
    </dgm:pt>
    <dgm:pt modelId="{36265972-57C3-4D20-A3A6-48026507E36C}" type="sibTrans" cxnId="{33E3A260-C1F6-4D6F-8124-99042A592841}">
      <dgm:prSet/>
      <dgm:spPr/>
      <dgm:t>
        <a:bodyPr/>
        <a:lstStyle/>
        <a:p>
          <a:endParaRPr lang="fi-FI"/>
        </a:p>
      </dgm:t>
    </dgm:pt>
    <dgm:pt modelId="{CAD3EA0A-6079-453C-B3F7-FBC315849EDE}">
      <dgm:prSet custT="1"/>
      <dgm:spPr/>
      <dgm:t>
        <a:bodyPr/>
        <a:lstStyle/>
        <a:p>
          <a:r>
            <a:rPr lang="fi-FI" sz="1000" b="0" i="0" baseline="0"/>
            <a:t>Tasa-arvo </a:t>
          </a:r>
          <a:endParaRPr lang="fi-FI" sz="1000"/>
        </a:p>
      </dgm:t>
    </dgm:pt>
    <dgm:pt modelId="{3CB0C808-5E7F-477A-B371-E25D3E404059}" type="parTrans" cxnId="{86D71D83-6F3C-4C6C-BBC5-A3B743ECC9F0}">
      <dgm:prSet/>
      <dgm:spPr/>
      <dgm:t>
        <a:bodyPr/>
        <a:lstStyle/>
        <a:p>
          <a:endParaRPr lang="fi-FI"/>
        </a:p>
      </dgm:t>
    </dgm:pt>
    <dgm:pt modelId="{67D468F2-5A72-4982-B40D-29758A929A03}" type="sibTrans" cxnId="{86D71D83-6F3C-4C6C-BBC5-A3B743ECC9F0}">
      <dgm:prSet/>
      <dgm:spPr/>
      <dgm:t>
        <a:bodyPr/>
        <a:lstStyle/>
        <a:p>
          <a:endParaRPr lang="fi-FI"/>
        </a:p>
      </dgm:t>
    </dgm:pt>
    <dgm:pt modelId="{5C1109B4-7D4D-4E53-8FB7-7F08BD1DB735}">
      <dgm:prSet custT="1"/>
      <dgm:spPr/>
      <dgm:t>
        <a:bodyPr/>
        <a:lstStyle/>
        <a:p>
          <a:r>
            <a:rPr lang="en-US" sz="1000" b="0" i="0" baseline="0"/>
            <a:t>Vrt. toisaalta “kulttuuri-imperialismin” vaara </a:t>
          </a:r>
          <a:endParaRPr lang="fi-FI" sz="1000"/>
        </a:p>
      </dgm:t>
    </dgm:pt>
    <dgm:pt modelId="{9606C3D4-8438-4AD4-B0B0-FFE6BA58D2D7}" type="parTrans" cxnId="{24EE6F34-D1CC-4BBC-8FA1-181148649002}">
      <dgm:prSet/>
      <dgm:spPr/>
      <dgm:t>
        <a:bodyPr/>
        <a:lstStyle/>
        <a:p>
          <a:endParaRPr lang="fi-FI"/>
        </a:p>
      </dgm:t>
    </dgm:pt>
    <dgm:pt modelId="{AB4028D8-77CD-470B-9ECE-5BA263FEE777}" type="sibTrans" cxnId="{24EE6F34-D1CC-4BBC-8FA1-181148649002}">
      <dgm:prSet/>
      <dgm:spPr/>
      <dgm:t>
        <a:bodyPr/>
        <a:lstStyle/>
        <a:p>
          <a:endParaRPr lang="fi-FI"/>
        </a:p>
      </dgm:t>
    </dgm:pt>
    <dgm:pt modelId="{DC9FAF60-6A8A-43AB-827E-97354361ABC7}">
      <dgm:prSet custT="1"/>
      <dgm:spPr/>
      <dgm:t>
        <a:bodyPr/>
        <a:lstStyle/>
        <a:p>
          <a:r>
            <a:rPr lang="en-US" sz="1000" b="1" i="0" baseline="0" dirty="0" err="1"/>
            <a:t>Sovellettavien</a:t>
          </a:r>
          <a:r>
            <a:rPr lang="en-US" sz="1000" b="1" i="0" baseline="0" dirty="0"/>
            <a:t> </a:t>
          </a:r>
          <a:r>
            <a:rPr lang="en-US" sz="1000" b="1" i="0" baseline="0" dirty="0" err="1"/>
            <a:t>markkinointinormien</a:t>
          </a:r>
          <a:r>
            <a:rPr lang="en-US" sz="1000" b="1" i="0" baseline="0" dirty="0"/>
            <a:t> </a:t>
          </a:r>
          <a:r>
            <a:rPr lang="en-US" sz="1000" b="1" i="0" baseline="0" dirty="0" err="1"/>
            <a:t>sisältö</a:t>
          </a:r>
          <a:endParaRPr lang="fi-FI" sz="1000" dirty="0"/>
        </a:p>
      </dgm:t>
    </dgm:pt>
    <dgm:pt modelId="{CE6874DA-F7A3-4108-A3C1-C5FC5AF08F03}" type="parTrans" cxnId="{1E91E4C5-58B6-4D43-8493-CB1CC46D404B}">
      <dgm:prSet/>
      <dgm:spPr/>
      <dgm:t>
        <a:bodyPr/>
        <a:lstStyle/>
        <a:p>
          <a:endParaRPr lang="fi-FI"/>
        </a:p>
      </dgm:t>
    </dgm:pt>
    <dgm:pt modelId="{77F78EF8-D5C9-458C-8BAB-AE2970D25B26}" type="sibTrans" cxnId="{1E91E4C5-58B6-4D43-8493-CB1CC46D404B}">
      <dgm:prSet/>
      <dgm:spPr/>
      <dgm:t>
        <a:bodyPr/>
        <a:lstStyle/>
        <a:p>
          <a:endParaRPr lang="fi-FI"/>
        </a:p>
      </dgm:t>
    </dgm:pt>
    <dgm:pt modelId="{6ECB0AA8-DF13-44FC-A9A4-892BDE4503B2}">
      <dgm:prSet custT="1"/>
      <dgm:spPr/>
      <dgm:t>
        <a:bodyPr/>
        <a:lstStyle/>
        <a:p>
          <a:r>
            <a:rPr lang="en-US" sz="800" b="0" i="0" baseline="0" dirty="0" err="1"/>
            <a:t>Kansalliset</a:t>
          </a:r>
          <a:r>
            <a:rPr lang="en-US" sz="800" b="0" i="0" baseline="0" dirty="0"/>
            <a:t> / </a:t>
          </a:r>
          <a:r>
            <a:rPr lang="en-US" sz="800" b="0" i="0" baseline="0" dirty="0" err="1"/>
            <a:t>ylikansalliset</a:t>
          </a:r>
          <a:r>
            <a:rPr lang="en-US" sz="800" b="0" i="0" baseline="0" dirty="0"/>
            <a:t> (EU)</a:t>
          </a:r>
          <a:endParaRPr lang="fi-FI" sz="800" dirty="0"/>
        </a:p>
      </dgm:t>
    </dgm:pt>
    <dgm:pt modelId="{9A07599D-E69F-4564-AF62-71223892D02C}" type="parTrans" cxnId="{CBAF3C7E-71FB-4C0A-97D0-D2F54B5908F6}">
      <dgm:prSet/>
      <dgm:spPr/>
      <dgm:t>
        <a:bodyPr/>
        <a:lstStyle/>
        <a:p>
          <a:endParaRPr lang="fi-FI"/>
        </a:p>
      </dgm:t>
    </dgm:pt>
    <dgm:pt modelId="{5DD39BD0-371F-4145-8E53-D9E645A9D574}" type="sibTrans" cxnId="{CBAF3C7E-71FB-4C0A-97D0-D2F54B5908F6}">
      <dgm:prSet/>
      <dgm:spPr/>
      <dgm:t>
        <a:bodyPr/>
        <a:lstStyle/>
        <a:p>
          <a:endParaRPr lang="fi-FI"/>
        </a:p>
      </dgm:t>
    </dgm:pt>
    <dgm:pt modelId="{52ECBE98-B199-402A-8B98-C7329F7BB472}">
      <dgm:prSet custT="1"/>
      <dgm:spPr/>
      <dgm:t>
        <a:bodyPr/>
        <a:lstStyle/>
        <a:p>
          <a:r>
            <a:rPr lang="en-US" sz="800" b="0" i="0" baseline="0" dirty="0" err="1"/>
            <a:t>Kaupan</a:t>
          </a:r>
          <a:r>
            <a:rPr lang="en-US" sz="800" b="0" i="0" baseline="0" dirty="0"/>
            <a:t> </a:t>
          </a:r>
          <a:r>
            <a:rPr lang="en-US" sz="800" b="0" i="0" baseline="0" dirty="0" err="1"/>
            <a:t>itsesääntely</a:t>
          </a:r>
          <a:r>
            <a:rPr lang="en-US" sz="800" b="0" i="0" baseline="0" dirty="0"/>
            <a:t>: </a:t>
          </a:r>
          <a:r>
            <a:rPr lang="en-US" sz="800" b="0" i="0" baseline="0" dirty="0" err="1"/>
            <a:t>markkinoinnin</a:t>
          </a:r>
          <a:r>
            <a:rPr lang="en-US" sz="800" b="0" i="0" baseline="0" dirty="0"/>
            <a:t> </a:t>
          </a:r>
          <a:r>
            <a:rPr lang="en-US" sz="800" b="0" i="0" baseline="0" dirty="0" err="1"/>
            <a:t>kansainväliset</a:t>
          </a:r>
          <a:r>
            <a:rPr lang="en-US" sz="800" b="0" i="0" baseline="0" dirty="0"/>
            <a:t> </a:t>
          </a:r>
          <a:r>
            <a:rPr lang="en-US" sz="800" b="0" i="0" baseline="0" dirty="0" err="1"/>
            <a:t>perussäännöt</a:t>
          </a:r>
          <a:r>
            <a:rPr lang="en-US" sz="800" b="0" i="0" baseline="0" dirty="0"/>
            <a:t> (ICC) </a:t>
          </a:r>
          <a:endParaRPr lang="fi-FI" sz="800" dirty="0"/>
        </a:p>
      </dgm:t>
    </dgm:pt>
    <dgm:pt modelId="{AC3AACFD-F745-47BD-984D-263502F4C160}" type="parTrans" cxnId="{47DB90DE-2970-4E51-8004-08900F54FDAD}">
      <dgm:prSet/>
      <dgm:spPr/>
      <dgm:t>
        <a:bodyPr/>
        <a:lstStyle/>
        <a:p>
          <a:endParaRPr lang="fi-FI"/>
        </a:p>
      </dgm:t>
    </dgm:pt>
    <dgm:pt modelId="{D7F85D07-9B7B-4821-B79B-6A1899FF1542}" type="sibTrans" cxnId="{47DB90DE-2970-4E51-8004-08900F54FDAD}">
      <dgm:prSet/>
      <dgm:spPr/>
      <dgm:t>
        <a:bodyPr/>
        <a:lstStyle/>
        <a:p>
          <a:endParaRPr lang="fi-FI"/>
        </a:p>
      </dgm:t>
    </dgm:pt>
    <dgm:pt modelId="{9EA7BFB9-C85A-4735-B36E-AAC26005DC79}" type="pres">
      <dgm:prSet presAssocID="{93015B04-CB53-414F-8DE8-EB58907908C6}" presName="cycle" presStyleCnt="0">
        <dgm:presLayoutVars>
          <dgm:dir/>
          <dgm:resizeHandles val="exact"/>
        </dgm:presLayoutVars>
      </dgm:prSet>
      <dgm:spPr/>
    </dgm:pt>
    <dgm:pt modelId="{89EAAE7E-438F-44FB-B28C-4535A584DFA9}" type="pres">
      <dgm:prSet presAssocID="{8DC465F8-B729-4DAE-8B44-D2A94841FB7C}" presName="node" presStyleLbl="node1" presStyleIdx="0" presStyleCnt="5">
        <dgm:presLayoutVars>
          <dgm:bulletEnabled val="1"/>
        </dgm:presLayoutVars>
      </dgm:prSet>
      <dgm:spPr/>
    </dgm:pt>
    <dgm:pt modelId="{635AC0DF-2AAC-47C9-A72D-D163731768A5}" type="pres">
      <dgm:prSet presAssocID="{31721870-323A-45CB-A81E-15F176582A62}" presName="sibTrans" presStyleLbl="sibTrans2D1" presStyleIdx="0" presStyleCnt="5"/>
      <dgm:spPr/>
    </dgm:pt>
    <dgm:pt modelId="{4D6C3D60-B61C-4C05-A6B1-8E3CF942FBB4}" type="pres">
      <dgm:prSet presAssocID="{31721870-323A-45CB-A81E-15F176582A62}" presName="connectorText" presStyleLbl="sibTrans2D1" presStyleIdx="0" presStyleCnt="5"/>
      <dgm:spPr/>
    </dgm:pt>
    <dgm:pt modelId="{2AEDC62C-55C2-4459-8C89-E2D597D6B2AC}" type="pres">
      <dgm:prSet presAssocID="{C72ED422-E98B-436B-9BD2-C9D8304EC297}" presName="node" presStyleLbl="node1" presStyleIdx="1" presStyleCnt="5">
        <dgm:presLayoutVars>
          <dgm:bulletEnabled val="1"/>
        </dgm:presLayoutVars>
      </dgm:prSet>
      <dgm:spPr/>
    </dgm:pt>
    <dgm:pt modelId="{BFD9179D-43C0-45B9-8CC2-81FFAEFA6114}" type="pres">
      <dgm:prSet presAssocID="{611CC91D-D250-4CC1-BAAA-BB8D35092A37}" presName="sibTrans" presStyleLbl="sibTrans2D1" presStyleIdx="1" presStyleCnt="5"/>
      <dgm:spPr/>
    </dgm:pt>
    <dgm:pt modelId="{83161437-28E8-4794-AAC2-F00ACD896422}" type="pres">
      <dgm:prSet presAssocID="{611CC91D-D250-4CC1-BAAA-BB8D35092A37}" presName="connectorText" presStyleLbl="sibTrans2D1" presStyleIdx="1" presStyleCnt="5"/>
      <dgm:spPr/>
    </dgm:pt>
    <dgm:pt modelId="{97963F5E-8C57-42F0-9FCE-DDABD21C80AA}" type="pres">
      <dgm:prSet presAssocID="{BAE15545-96E1-469E-9E8B-3B79D48A7881}" presName="node" presStyleLbl="node1" presStyleIdx="2" presStyleCnt="5">
        <dgm:presLayoutVars>
          <dgm:bulletEnabled val="1"/>
        </dgm:presLayoutVars>
      </dgm:prSet>
      <dgm:spPr/>
    </dgm:pt>
    <dgm:pt modelId="{4D3B4362-0158-4830-8384-FE70135900C8}" type="pres">
      <dgm:prSet presAssocID="{62534B53-6E72-4136-94B0-B146BCFD8976}" presName="sibTrans" presStyleLbl="sibTrans2D1" presStyleIdx="2" presStyleCnt="5"/>
      <dgm:spPr/>
    </dgm:pt>
    <dgm:pt modelId="{6895D14D-2D42-4E97-9AB5-199E6DE94162}" type="pres">
      <dgm:prSet presAssocID="{62534B53-6E72-4136-94B0-B146BCFD8976}" presName="connectorText" presStyleLbl="sibTrans2D1" presStyleIdx="2" presStyleCnt="5"/>
      <dgm:spPr/>
    </dgm:pt>
    <dgm:pt modelId="{49CD8F50-2463-40A0-98C5-0233CB6627B4}" type="pres">
      <dgm:prSet presAssocID="{FC6EF405-B71D-43AC-A4D5-A93316F841F5}" presName="node" presStyleLbl="node1" presStyleIdx="3" presStyleCnt="5">
        <dgm:presLayoutVars>
          <dgm:bulletEnabled val="1"/>
        </dgm:presLayoutVars>
      </dgm:prSet>
      <dgm:spPr/>
    </dgm:pt>
    <dgm:pt modelId="{D3D89F4B-4EAB-4DC9-ADD1-FBC986122240}" type="pres">
      <dgm:prSet presAssocID="{36265972-57C3-4D20-A3A6-48026507E36C}" presName="sibTrans" presStyleLbl="sibTrans2D1" presStyleIdx="3" presStyleCnt="5"/>
      <dgm:spPr/>
    </dgm:pt>
    <dgm:pt modelId="{FE998472-129B-41B7-A120-D57C78ED06D2}" type="pres">
      <dgm:prSet presAssocID="{36265972-57C3-4D20-A3A6-48026507E36C}" presName="connectorText" presStyleLbl="sibTrans2D1" presStyleIdx="3" presStyleCnt="5"/>
      <dgm:spPr/>
    </dgm:pt>
    <dgm:pt modelId="{D3E7E027-5D57-4CEF-AAEC-42CB44DCE607}" type="pres">
      <dgm:prSet presAssocID="{DC9FAF60-6A8A-43AB-827E-97354361ABC7}" presName="node" presStyleLbl="node1" presStyleIdx="4" presStyleCnt="5" custScaleX="130919" custScaleY="124159">
        <dgm:presLayoutVars>
          <dgm:bulletEnabled val="1"/>
        </dgm:presLayoutVars>
      </dgm:prSet>
      <dgm:spPr/>
    </dgm:pt>
    <dgm:pt modelId="{02DCEBF0-2512-4EBC-86D4-0CC85FB83422}" type="pres">
      <dgm:prSet presAssocID="{77F78EF8-D5C9-458C-8BAB-AE2970D25B26}" presName="sibTrans" presStyleLbl="sibTrans2D1" presStyleIdx="4" presStyleCnt="5"/>
      <dgm:spPr/>
    </dgm:pt>
    <dgm:pt modelId="{0AA1A820-247E-412C-978A-6E5AC3C39D17}" type="pres">
      <dgm:prSet presAssocID="{77F78EF8-D5C9-458C-8BAB-AE2970D25B26}" presName="connectorText" presStyleLbl="sibTrans2D1" presStyleIdx="4" presStyleCnt="5"/>
      <dgm:spPr/>
    </dgm:pt>
  </dgm:ptLst>
  <dgm:cxnLst>
    <dgm:cxn modelId="{003D1B05-19D4-4538-A93B-9F0DA4A11B99}" type="presOf" srcId="{31721870-323A-45CB-A81E-15F176582A62}" destId="{4D6C3D60-B61C-4C05-A6B1-8E3CF942FBB4}" srcOrd="1" destOrd="0" presId="urn:microsoft.com/office/officeart/2005/8/layout/cycle2"/>
    <dgm:cxn modelId="{764DC20C-6668-4046-B30B-6F4123826DE5}" type="presOf" srcId="{93015B04-CB53-414F-8DE8-EB58907908C6}" destId="{9EA7BFB9-C85A-4735-B36E-AAC26005DC79}" srcOrd="0" destOrd="0" presId="urn:microsoft.com/office/officeart/2005/8/layout/cycle2"/>
    <dgm:cxn modelId="{CF948E11-5A10-4F74-B2A0-E680441FFE11}" type="presOf" srcId="{36265972-57C3-4D20-A3A6-48026507E36C}" destId="{FE998472-129B-41B7-A120-D57C78ED06D2}" srcOrd="1" destOrd="0" presId="urn:microsoft.com/office/officeart/2005/8/layout/cycle2"/>
    <dgm:cxn modelId="{EC7A8E26-AE75-433B-B361-100382CB9BEE}" type="presOf" srcId="{611CC91D-D250-4CC1-BAAA-BB8D35092A37}" destId="{BFD9179D-43C0-45B9-8CC2-81FFAEFA6114}" srcOrd="0" destOrd="0" presId="urn:microsoft.com/office/officeart/2005/8/layout/cycle2"/>
    <dgm:cxn modelId="{E72A9D26-387E-43E5-BC0E-95B025425F72}" type="presOf" srcId="{611CC91D-D250-4CC1-BAAA-BB8D35092A37}" destId="{83161437-28E8-4794-AAC2-F00ACD896422}" srcOrd="1" destOrd="0" presId="urn:microsoft.com/office/officeart/2005/8/layout/cycle2"/>
    <dgm:cxn modelId="{2041B42C-E1C4-45C5-B118-709603406D1D}" type="presOf" srcId="{C72ED422-E98B-436B-9BD2-C9D8304EC297}" destId="{2AEDC62C-55C2-4459-8C89-E2D597D6B2AC}" srcOrd="0" destOrd="0" presId="urn:microsoft.com/office/officeart/2005/8/layout/cycle2"/>
    <dgm:cxn modelId="{24EE6F34-D1CC-4BBC-8FA1-181148649002}" srcId="{FC6EF405-B71D-43AC-A4D5-A93316F841F5}" destId="{5C1109B4-7D4D-4E53-8FB7-7F08BD1DB735}" srcOrd="1" destOrd="0" parTransId="{9606C3D4-8438-4AD4-B0B0-FFE6BA58D2D7}" sibTransId="{AB4028D8-77CD-470B-9ECE-5BA263FEE777}"/>
    <dgm:cxn modelId="{D2FD113C-04BF-436C-8595-1CBE7BA206EC}" type="presOf" srcId="{6ECB0AA8-DF13-44FC-A9A4-892BDE4503B2}" destId="{D3E7E027-5D57-4CEF-AAEC-42CB44DCE607}" srcOrd="0" destOrd="1" presId="urn:microsoft.com/office/officeart/2005/8/layout/cycle2"/>
    <dgm:cxn modelId="{33E3A260-C1F6-4D6F-8124-99042A592841}" srcId="{93015B04-CB53-414F-8DE8-EB58907908C6}" destId="{FC6EF405-B71D-43AC-A4D5-A93316F841F5}" srcOrd="3" destOrd="0" parTransId="{CB9988E3-E1AB-4286-B38B-B65E5C62BD5C}" sibTransId="{36265972-57C3-4D20-A3A6-48026507E36C}"/>
    <dgm:cxn modelId="{36AB4741-7D4C-45A5-9215-E4E7D0082A76}" type="presOf" srcId="{77F78EF8-D5C9-458C-8BAB-AE2970D25B26}" destId="{0AA1A820-247E-412C-978A-6E5AC3C39D17}" srcOrd="1" destOrd="0" presId="urn:microsoft.com/office/officeart/2005/8/layout/cycle2"/>
    <dgm:cxn modelId="{654D3F63-14FD-41FD-BBB1-B9DED487EB16}" srcId="{93015B04-CB53-414F-8DE8-EB58907908C6}" destId="{8DC465F8-B729-4DAE-8B44-D2A94841FB7C}" srcOrd="0" destOrd="0" parTransId="{1BACADEC-E43F-4090-8CA5-C3E62E33794E}" sibTransId="{31721870-323A-45CB-A81E-15F176582A62}"/>
    <dgm:cxn modelId="{92FA1C71-311A-45C0-8A30-FD13434CCA76}" srcId="{93015B04-CB53-414F-8DE8-EB58907908C6}" destId="{BAE15545-96E1-469E-9E8B-3B79D48A7881}" srcOrd="2" destOrd="0" parTransId="{D866AEEE-F1CF-4E07-BBF6-09EE0206681B}" sibTransId="{62534B53-6E72-4136-94B0-B146BCFD8976}"/>
    <dgm:cxn modelId="{5D7C197E-9C45-4AA0-9441-011A1F440B5D}" type="presOf" srcId="{FC6EF405-B71D-43AC-A4D5-A93316F841F5}" destId="{49CD8F50-2463-40A0-98C5-0233CB6627B4}" srcOrd="0" destOrd="0" presId="urn:microsoft.com/office/officeart/2005/8/layout/cycle2"/>
    <dgm:cxn modelId="{CBAF3C7E-71FB-4C0A-97D0-D2F54B5908F6}" srcId="{DC9FAF60-6A8A-43AB-827E-97354361ABC7}" destId="{6ECB0AA8-DF13-44FC-A9A4-892BDE4503B2}" srcOrd="0" destOrd="0" parTransId="{9A07599D-E69F-4564-AF62-71223892D02C}" sibTransId="{5DD39BD0-371F-4145-8E53-D9E645A9D574}"/>
    <dgm:cxn modelId="{86D71D83-6F3C-4C6C-BBC5-A3B743ECC9F0}" srcId="{FC6EF405-B71D-43AC-A4D5-A93316F841F5}" destId="{CAD3EA0A-6079-453C-B3F7-FBC315849EDE}" srcOrd="0" destOrd="0" parTransId="{3CB0C808-5E7F-477A-B371-E25D3E404059}" sibTransId="{67D468F2-5A72-4982-B40D-29758A929A03}"/>
    <dgm:cxn modelId="{692AA391-C16C-4D55-A83C-0271ABFA76E0}" srcId="{93015B04-CB53-414F-8DE8-EB58907908C6}" destId="{C72ED422-E98B-436B-9BD2-C9D8304EC297}" srcOrd="1" destOrd="0" parTransId="{47C24EF1-F306-48A5-BDB2-96CE3CEFAA2D}" sibTransId="{611CC91D-D250-4CC1-BAAA-BB8D35092A37}"/>
    <dgm:cxn modelId="{498BC5AA-4977-46BB-8F96-F49EBEFF27B2}" type="presOf" srcId="{62534B53-6E72-4136-94B0-B146BCFD8976}" destId="{4D3B4362-0158-4830-8384-FE70135900C8}" srcOrd="0" destOrd="0" presId="urn:microsoft.com/office/officeart/2005/8/layout/cycle2"/>
    <dgm:cxn modelId="{2E4896AE-40BE-4DD0-93AE-6B6D755CC99D}" type="presOf" srcId="{5C1109B4-7D4D-4E53-8FB7-7F08BD1DB735}" destId="{49CD8F50-2463-40A0-98C5-0233CB6627B4}" srcOrd="0" destOrd="2" presId="urn:microsoft.com/office/officeart/2005/8/layout/cycle2"/>
    <dgm:cxn modelId="{74C33CBC-5CE6-403F-91A6-B304054C1116}" type="presOf" srcId="{52ECBE98-B199-402A-8B98-C7329F7BB472}" destId="{D3E7E027-5D57-4CEF-AAEC-42CB44DCE607}" srcOrd="0" destOrd="2" presId="urn:microsoft.com/office/officeart/2005/8/layout/cycle2"/>
    <dgm:cxn modelId="{F9060BC1-5E16-459D-A2A4-059B08F5FCCD}" type="presOf" srcId="{31721870-323A-45CB-A81E-15F176582A62}" destId="{635AC0DF-2AAC-47C9-A72D-D163731768A5}" srcOrd="0" destOrd="0" presId="urn:microsoft.com/office/officeart/2005/8/layout/cycle2"/>
    <dgm:cxn modelId="{1E91E4C5-58B6-4D43-8493-CB1CC46D404B}" srcId="{93015B04-CB53-414F-8DE8-EB58907908C6}" destId="{DC9FAF60-6A8A-43AB-827E-97354361ABC7}" srcOrd="4" destOrd="0" parTransId="{CE6874DA-F7A3-4108-A3C1-C5FC5AF08F03}" sibTransId="{77F78EF8-D5C9-458C-8BAB-AE2970D25B26}"/>
    <dgm:cxn modelId="{47DB90DE-2970-4E51-8004-08900F54FDAD}" srcId="{DC9FAF60-6A8A-43AB-827E-97354361ABC7}" destId="{52ECBE98-B199-402A-8B98-C7329F7BB472}" srcOrd="1" destOrd="0" parTransId="{AC3AACFD-F745-47BD-984D-263502F4C160}" sibTransId="{D7F85D07-9B7B-4821-B79B-6A1899FF1542}"/>
    <dgm:cxn modelId="{F376C2E1-9A2B-435C-B9FD-CC7271476E0F}" type="presOf" srcId="{DC9FAF60-6A8A-43AB-827E-97354361ABC7}" destId="{D3E7E027-5D57-4CEF-AAEC-42CB44DCE607}" srcOrd="0" destOrd="0" presId="urn:microsoft.com/office/officeart/2005/8/layout/cycle2"/>
    <dgm:cxn modelId="{77B7F0EA-2837-4D9D-86F7-EEB3F4240EEC}" type="presOf" srcId="{CAD3EA0A-6079-453C-B3F7-FBC315849EDE}" destId="{49CD8F50-2463-40A0-98C5-0233CB6627B4}" srcOrd="0" destOrd="1" presId="urn:microsoft.com/office/officeart/2005/8/layout/cycle2"/>
    <dgm:cxn modelId="{DC0764F1-A8F9-4AAF-B267-72AE1B47F4CE}" type="presOf" srcId="{8DC465F8-B729-4DAE-8B44-D2A94841FB7C}" destId="{89EAAE7E-438F-44FB-B28C-4535A584DFA9}" srcOrd="0" destOrd="0" presId="urn:microsoft.com/office/officeart/2005/8/layout/cycle2"/>
    <dgm:cxn modelId="{8E7CC2F8-4FAE-4CDE-92AA-9257AFED6B84}" type="presOf" srcId="{36265972-57C3-4D20-A3A6-48026507E36C}" destId="{D3D89F4B-4EAB-4DC9-ADD1-FBC986122240}" srcOrd="0" destOrd="0" presId="urn:microsoft.com/office/officeart/2005/8/layout/cycle2"/>
    <dgm:cxn modelId="{61A8B1F9-1AA2-406A-965C-926A16C0A673}" type="presOf" srcId="{77F78EF8-D5C9-458C-8BAB-AE2970D25B26}" destId="{02DCEBF0-2512-4EBC-86D4-0CC85FB83422}" srcOrd="0" destOrd="0" presId="urn:microsoft.com/office/officeart/2005/8/layout/cycle2"/>
    <dgm:cxn modelId="{3490C7FA-649A-46F9-870B-6C8EC386669C}" type="presOf" srcId="{BAE15545-96E1-469E-9E8B-3B79D48A7881}" destId="{97963F5E-8C57-42F0-9FCE-DDABD21C80AA}" srcOrd="0" destOrd="0" presId="urn:microsoft.com/office/officeart/2005/8/layout/cycle2"/>
    <dgm:cxn modelId="{BA8838FD-079A-4254-8E10-14935735F87A}" type="presOf" srcId="{62534B53-6E72-4136-94B0-B146BCFD8976}" destId="{6895D14D-2D42-4E97-9AB5-199E6DE94162}" srcOrd="1" destOrd="0" presId="urn:microsoft.com/office/officeart/2005/8/layout/cycle2"/>
    <dgm:cxn modelId="{FA6D6462-547E-4DAF-B706-E829CB8A7166}" type="presParOf" srcId="{9EA7BFB9-C85A-4735-B36E-AAC26005DC79}" destId="{89EAAE7E-438F-44FB-B28C-4535A584DFA9}" srcOrd="0" destOrd="0" presId="urn:microsoft.com/office/officeart/2005/8/layout/cycle2"/>
    <dgm:cxn modelId="{7BB2CC7B-A139-40F8-BF00-223D538F6702}" type="presParOf" srcId="{9EA7BFB9-C85A-4735-B36E-AAC26005DC79}" destId="{635AC0DF-2AAC-47C9-A72D-D163731768A5}" srcOrd="1" destOrd="0" presId="urn:microsoft.com/office/officeart/2005/8/layout/cycle2"/>
    <dgm:cxn modelId="{10351040-B691-4220-8007-082E82E895F1}" type="presParOf" srcId="{635AC0DF-2AAC-47C9-A72D-D163731768A5}" destId="{4D6C3D60-B61C-4C05-A6B1-8E3CF942FBB4}" srcOrd="0" destOrd="0" presId="urn:microsoft.com/office/officeart/2005/8/layout/cycle2"/>
    <dgm:cxn modelId="{477DED65-9DE8-495B-936C-A7714F71D0C9}" type="presParOf" srcId="{9EA7BFB9-C85A-4735-B36E-AAC26005DC79}" destId="{2AEDC62C-55C2-4459-8C89-E2D597D6B2AC}" srcOrd="2" destOrd="0" presId="urn:microsoft.com/office/officeart/2005/8/layout/cycle2"/>
    <dgm:cxn modelId="{991BABF7-89BB-4815-BC8E-A8A25F65A1BB}" type="presParOf" srcId="{9EA7BFB9-C85A-4735-B36E-AAC26005DC79}" destId="{BFD9179D-43C0-45B9-8CC2-81FFAEFA6114}" srcOrd="3" destOrd="0" presId="urn:microsoft.com/office/officeart/2005/8/layout/cycle2"/>
    <dgm:cxn modelId="{EB9AC1AB-AAFC-42C6-B616-717FACDD9647}" type="presParOf" srcId="{BFD9179D-43C0-45B9-8CC2-81FFAEFA6114}" destId="{83161437-28E8-4794-AAC2-F00ACD896422}" srcOrd="0" destOrd="0" presId="urn:microsoft.com/office/officeart/2005/8/layout/cycle2"/>
    <dgm:cxn modelId="{2C7905BF-27CE-4170-88FD-788460849521}" type="presParOf" srcId="{9EA7BFB9-C85A-4735-B36E-AAC26005DC79}" destId="{97963F5E-8C57-42F0-9FCE-DDABD21C80AA}" srcOrd="4" destOrd="0" presId="urn:microsoft.com/office/officeart/2005/8/layout/cycle2"/>
    <dgm:cxn modelId="{DC209AE9-62C8-4723-8802-A6202FAACD3E}" type="presParOf" srcId="{9EA7BFB9-C85A-4735-B36E-AAC26005DC79}" destId="{4D3B4362-0158-4830-8384-FE70135900C8}" srcOrd="5" destOrd="0" presId="urn:microsoft.com/office/officeart/2005/8/layout/cycle2"/>
    <dgm:cxn modelId="{2EDFA39C-2AEF-4B14-BE71-C89BC6B63FC6}" type="presParOf" srcId="{4D3B4362-0158-4830-8384-FE70135900C8}" destId="{6895D14D-2D42-4E97-9AB5-199E6DE94162}" srcOrd="0" destOrd="0" presId="urn:microsoft.com/office/officeart/2005/8/layout/cycle2"/>
    <dgm:cxn modelId="{074D42D1-AD97-4D82-8D52-7C407AFCBE37}" type="presParOf" srcId="{9EA7BFB9-C85A-4735-B36E-AAC26005DC79}" destId="{49CD8F50-2463-40A0-98C5-0233CB6627B4}" srcOrd="6" destOrd="0" presId="urn:microsoft.com/office/officeart/2005/8/layout/cycle2"/>
    <dgm:cxn modelId="{2481766A-160B-4920-BFD8-B2FF534A5F02}" type="presParOf" srcId="{9EA7BFB9-C85A-4735-B36E-AAC26005DC79}" destId="{D3D89F4B-4EAB-4DC9-ADD1-FBC986122240}" srcOrd="7" destOrd="0" presId="urn:microsoft.com/office/officeart/2005/8/layout/cycle2"/>
    <dgm:cxn modelId="{574F1535-1CB4-45CD-8785-942A709B3812}" type="presParOf" srcId="{D3D89F4B-4EAB-4DC9-ADD1-FBC986122240}" destId="{FE998472-129B-41B7-A120-D57C78ED06D2}" srcOrd="0" destOrd="0" presId="urn:microsoft.com/office/officeart/2005/8/layout/cycle2"/>
    <dgm:cxn modelId="{35C730AE-675F-4D2A-9D25-EEAF75AB5AE9}" type="presParOf" srcId="{9EA7BFB9-C85A-4735-B36E-AAC26005DC79}" destId="{D3E7E027-5D57-4CEF-AAEC-42CB44DCE607}" srcOrd="8" destOrd="0" presId="urn:microsoft.com/office/officeart/2005/8/layout/cycle2"/>
    <dgm:cxn modelId="{9E722B19-F2AF-4CEC-AB04-4C3AC89DC2B4}" type="presParOf" srcId="{9EA7BFB9-C85A-4735-B36E-AAC26005DC79}" destId="{02DCEBF0-2512-4EBC-86D4-0CC85FB83422}" srcOrd="9" destOrd="0" presId="urn:microsoft.com/office/officeart/2005/8/layout/cycle2"/>
    <dgm:cxn modelId="{95681BAA-9251-4EF5-85FA-482D2A92B258}" type="presParOf" srcId="{02DCEBF0-2512-4EBC-86D4-0CC85FB83422}" destId="{0AA1A820-247E-412C-978A-6E5AC3C39D1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C565D73-7401-464A-A8A3-33DC17A59E62}" type="doc">
      <dgm:prSet loTypeId="urn:microsoft.com/office/officeart/2005/8/layout/cycle2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fi-FI"/>
        </a:p>
      </dgm:t>
    </dgm:pt>
    <dgm:pt modelId="{7400BAAB-738E-4885-9C5D-4601C271A240}">
      <dgm:prSet/>
      <dgm:spPr/>
      <dgm:t>
        <a:bodyPr/>
        <a:lstStyle/>
        <a:p>
          <a:pPr rtl="0"/>
          <a:r>
            <a:rPr lang="fi-FI" dirty="0"/>
            <a:t>Ei laillisia esteitä </a:t>
          </a:r>
        </a:p>
      </dgm:t>
    </dgm:pt>
    <dgm:pt modelId="{17248F81-E933-4C9D-8A1B-2CD3BDAE8A83}" type="parTrans" cxnId="{28004DCE-4AA6-4040-B16F-2180571AD3BC}">
      <dgm:prSet/>
      <dgm:spPr/>
      <dgm:t>
        <a:bodyPr/>
        <a:lstStyle/>
        <a:p>
          <a:endParaRPr lang="fi-FI"/>
        </a:p>
      </dgm:t>
    </dgm:pt>
    <dgm:pt modelId="{F1200180-451C-49BB-809C-A8319253B5C3}" type="sibTrans" cxnId="{28004DCE-4AA6-4040-B16F-2180571AD3BC}">
      <dgm:prSet/>
      <dgm:spPr/>
      <dgm:t>
        <a:bodyPr/>
        <a:lstStyle/>
        <a:p>
          <a:endParaRPr lang="fi-FI"/>
        </a:p>
      </dgm:t>
    </dgm:pt>
    <dgm:pt modelId="{D266D28B-158D-48B0-A921-A9E8A6FCC58A}">
      <dgm:prSet/>
      <dgm:spPr/>
      <dgm:t>
        <a:bodyPr/>
        <a:lstStyle/>
        <a:p>
          <a:pPr rtl="0"/>
          <a:r>
            <a:rPr lang="fi-FI" dirty="0"/>
            <a:t>Imagokysymykset</a:t>
          </a:r>
        </a:p>
      </dgm:t>
    </dgm:pt>
    <dgm:pt modelId="{B7BAF1F1-ABA2-42E9-BB91-77961A8D5DE8}" type="parTrans" cxnId="{449500B2-B0BC-4C1F-8E4A-A49F7BFC714D}">
      <dgm:prSet/>
      <dgm:spPr/>
      <dgm:t>
        <a:bodyPr/>
        <a:lstStyle/>
        <a:p>
          <a:endParaRPr lang="fi-FI"/>
        </a:p>
      </dgm:t>
    </dgm:pt>
    <dgm:pt modelId="{DC449524-4043-44E7-9ADD-9DC55BFC27AF}" type="sibTrans" cxnId="{449500B2-B0BC-4C1F-8E4A-A49F7BFC714D}">
      <dgm:prSet/>
      <dgm:spPr/>
      <dgm:t>
        <a:bodyPr/>
        <a:lstStyle/>
        <a:p>
          <a:endParaRPr lang="fi-FI"/>
        </a:p>
      </dgm:t>
    </dgm:pt>
    <dgm:pt modelId="{3346427E-B765-40C3-9A0F-B409ABDA74FE}">
      <dgm:prSet/>
      <dgm:spPr/>
      <dgm:t>
        <a:bodyPr/>
        <a:lstStyle/>
        <a:p>
          <a:pPr rtl="0"/>
          <a:r>
            <a:rPr lang="en-US" b="1" dirty="0"/>
            <a:t>“</a:t>
          </a:r>
          <a:r>
            <a:rPr lang="en-US" b="1" dirty="0" err="1"/>
            <a:t>Piispan</a:t>
          </a:r>
          <a:r>
            <a:rPr lang="en-US" b="1" dirty="0"/>
            <a:t> </a:t>
          </a:r>
          <a:r>
            <a:rPr lang="en-US" b="1" dirty="0" err="1"/>
            <a:t>pulma</a:t>
          </a:r>
          <a:r>
            <a:rPr lang="en-US" b="1" dirty="0"/>
            <a:t>” (Ahlfors) </a:t>
          </a:r>
          <a:endParaRPr lang="fi-FI" dirty="0"/>
        </a:p>
      </dgm:t>
    </dgm:pt>
    <dgm:pt modelId="{C51FE50E-08FC-47DF-8BAF-878EF5C2295E}" type="parTrans" cxnId="{42203350-ED8F-4CB6-BCA4-9EB45AA04A7E}">
      <dgm:prSet/>
      <dgm:spPr/>
      <dgm:t>
        <a:bodyPr/>
        <a:lstStyle/>
        <a:p>
          <a:endParaRPr lang="fi-FI"/>
        </a:p>
      </dgm:t>
    </dgm:pt>
    <dgm:pt modelId="{275F23E8-725E-4D11-9C0E-01E3CDEB89FF}" type="sibTrans" cxnId="{42203350-ED8F-4CB6-BCA4-9EB45AA04A7E}">
      <dgm:prSet/>
      <dgm:spPr/>
      <dgm:t>
        <a:bodyPr/>
        <a:lstStyle/>
        <a:p>
          <a:endParaRPr lang="fi-FI"/>
        </a:p>
      </dgm:t>
    </dgm:pt>
    <dgm:pt modelId="{66EC27A0-74DA-4A3F-8347-C9972A69EE4B}" type="pres">
      <dgm:prSet presAssocID="{DC565D73-7401-464A-A8A3-33DC17A59E62}" presName="cycle" presStyleCnt="0">
        <dgm:presLayoutVars>
          <dgm:dir/>
          <dgm:resizeHandles val="exact"/>
        </dgm:presLayoutVars>
      </dgm:prSet>
      <dgm:spPr/>
    </dgm:pt>
    <dgm:pt modelId="{4C8AE108-7E50-4F26-A289-3E00B6718E5C}" type="pres">
      <dgm:prSet presAssocID="{7400BAAB-738E-4885-9C5D-4601C271A240}" presName="node" presStyleLbl="node1" presStyleIdx="0" presStyleCnt="3">
        <dgm:presLayoutVars>
          <dgm:bulletEnabled val="1"/>
        </dgm:presLayoutVars>
      </dgm:prSet>
      <dgm:spPr/>
    </dgm:pt>
    <dgm:pt modelId="{3F461EB2-85A6-4CC7-95B5-7556DE099918}" type="pres">
      <dgm:prSet presAssocID="{F1200180-451C-49BB-809C-A8319253B5C3}" presName="sibTrans" presStyleLbl="sibTrans2D1" presStyleIdx="0" presStyleCnt="3"/>
      <dgm:spPr/>
    </dgm:pt>
    <dgm:pt modelId="{09B9419D-7A6D-4741-B728-33A8D48C6F8A}" type="pres">
      <dgm:prSet presAssocID="{F1200180-451C-49BB-809C-A8319253B5C3}" presName="connectorText" presStyleLbl="sibTrans2D1" presStyleIdx="0" presStyleCnt="3"/>
      <dgm:spPr/>
    </dgm:pt>
    <dgm:pt modelId="{C0BCB054-287F-4C28-93EA-0DB67873D0D4}" type="pres">
      <dgm:prSet presAssocID="{D266D28B-158D-48B0-A921-A9E8A6FCC58A}" presName="node" presStyleLbl="node1" presStyleIdx="1" presStyleCnt="3">
        <dgm:presLayoutVars>
          <dgm:bulletEnabled val="1"/>
        </dgm:presLayoutVars>
      </dgm:prSet>
      <dgm:spPr/>
    </dgm:pt>
    <dgm:pt modelId="{280C59DB-E557-490E-915B-195143333331}" type="pres">
      <dgm:prSet presAssocID="{DC449524-4043-44E7-9ADD-9DC55BFC27AF}" presName="sibTrans" presStyleLbl="sibTrans2D1" presStyleIdx="1" presStyleCnt="3"/>
      <dgm:spPr/>
    </dgm:pt>
    <dgm:pt modelId="{12ADB8A6-2997-45ED-B329-A15F7F2A3923}" type="pres">
      <dgm:prSet presAssocID="{DC449524-4043-44E7-9ADD-9DC55BFC27AF}" presName="connectorText" presStyleLbl="sibTrans2D1" presStyleIdx="1" presStyleCnt="3"/>
      <dgm:spPr/>
    </dgm:pt>
    <dgm:pt modelId="{615B164A-F125-4B53-8EA5-0358C9A0B9B0}" type="pres">
      <dgm:prSet presAssocID="{3346427E-B765-40C3-9A0F-B409ABDA74FE}" presName="node" presStyleLbl="node1" presStyleIdx="2" presStyleCnt="3">
        <dgm:presLayoutVars>
          <dgm:bulletEnabled val="1"/>
        </dgm:presLayoutVars>
      </dgm:prSet>
      <dgm:spPr/>
    </dgm:pt>
    <dgm:pt modelId="{30606BEE-EEE8-4CF5-83AA-D2C704DB4E6A}" type="pres">
      <dgm:prSet presAssocID="{275F23E8-725E-4D11-9C0E-01E3CDEB89FF}" presName="sibTrans" presStyleLbl="sibTrans2D1" presStyleIdx="2" presStyleCnt="3"/>
      <dgm:spPr/>
    </dgm:pt>
    <dgm:pt modelId="{A522A8E2-A28C-4CAC-A1D7-5518AAAE0509}" type="pres">
      <dgm:prSet presAssocID="{275F23E8-725E-4D11-9C0E-01E3CDEB89FF}" presName="connectorText" presStyleLbl="sibTrans2D1" presStyleIdx="2" presStyleCnt="3"/>
      <dgm:spPr/>
    </dgm:pt>
  </dgm:ptLst>
  <dgm:cxnLst>
    <dgm:cxn modelId="{84119B6D-AFD4-4B6C-85FF-1233A4AD9BCA}" type="presOf" srcId="{3346427E-B765-40C3-9A0F-B409ABDA74FE}" destId="{615B164A-F125-4B53-8EA5-0358C9A0B9B0}" srcOrd="0" destOrd="0" presId="urn:microsoft.com/office/officeart/2005/8/layout/cycle2"/>
    <dgm:cxn modelId="{42203350-ED8F-4CB6-BCA4-9EB45AA04A7E}" srcId="{DC565D73-7401-464A-A8A3-33DC17A59E62}" destId="{3346427E-B765-40C3-9A0F-B409ABDA74FE}" srcOrd="2" destOrd="0" parTransId="{C51FE50E-08FC-47DF-8BAF-878EF5C2295E}" sibTransId="{275F23E8-725E-4D11-9C0E-01E3CDEB89FF}"/>
    <dgm:cxn modelId="{B5215A85-912D-4DB3-89A8-D1A1274AC2FF}" type="presOf" srcId="{DC449524-4043-44E7-9ADD-9DC55BFC27AF}" destId="{280C59DB-E557-490E-915B-195143333331}" srcOrd="0" destOrd="0" presId="urn:microsoft.com/office/officeart/2005/8/layout/cycle2"/>
    <dgm:cxn modelId="{9D586391-DE5A-4850-8131-B8352FCD3C52}" type="presOf" srcId="{D266D28B-158D-48B0-A921-A9E8A6FCC58A}" destId="{C0BCB054-287F-4C28-93EA-0DB67873D0D4}" srcOrd="0" destOrd="0" presId="urn:microsoft.com/office/officeart/2005/8/layout/cycle2"/>
    <dgm:cxn modelId="{449500B2-B0BC-4C1F-8E4A-A49F7BFC714D}" srcId="{DC565D73-7401-464A-A8A3-33DC17A59E62}" destId="{D266D28B-158D-48B0-A921-A9E8A6FCC58A}" srcOrd="1" destOrd="0" parTransId="{B7BAF1F1-ABA2-42E9-BB91-77961A8D5DE8}" sibTransId="{DC449524-4043-44E7-9ADD-9DC55BFC27AF}"/>
    <dgm:cxn modelId="{28004DCE-4AA6-4040-B16F-2180571AD3BC}" srcId="{DC565D73-7401-464A-A8A3-33DC17A59E62}" destId="{7400BAAB-738E-4885-9C5D-4601C271A240}" srcOrd="0" destOrd="0" parTransId="{17248F81-E933-4C9D-8A1B-2CD3BDAE8A83}" sibTransId="{F1200180-451C-49BB-809C-A8319253B5C3}"/>
    <dgm:cxn modelId="{ABBD07D2-D629-4F79-B8BC-93F97FD69200}" type="presOf" srcId="{275F23E8-725E-4D11-9C0E-01E3CDEB89FF}" destId="{A522A8E2-A28C-4CAC-A1D7-5518AAAE0509}" srcOrd="1" destOrd="0" presId="urn:microsoft.com/office/officeart/2005/8/layout/cycle2"/>
    <dgm:cxn modelId="{61E5D1DA-E56C-4C1E-AB56-C08131EC829F}" type="presOf" srcId="{275F23E8-725E-4D11-9C0E-01E3CDEB89FF}" destId="{30606BEE-EEE8-4CF5-83AA-D2C704DB4E6A}" srcOrd="0" destOrd="0" presId="urn:microsoft.com/office/officeart/2005/8/layout/cycle2"/>
    <dgm:cxn modelId="{EA969AE7-D039-49CE-939F-CE0CE7460CC3}" type="presOf" srcId="{F1200180-451C-49BB-809C-A8319253B5C3}" destId="{3F461EB2-85A6-4CC7-95B5-7556DE099918}" srcOrd="0" destOrd="0" presId="urn:microsoft.com/office/officeart/2005/8/layout/cycle2"/>
    <dgm:cxn modelId="{1E7AA3EB-A24F-4B8C-8BC8-66612B35A057}" type="presOf" srcId="{DC449524-4043-44E7-9ADD-9DC55BFC27AF}" destId="{12ADB8A6-2997-45ED-B329-A15F7F2A3923}" srcOrd="1" destOrd="0" presId="urn:microsoft.com/office/officeart/2005/8/layout/cycle2"/>
    <dgm:cxn modelId="{526907F6-FE8F-4D61-9083-1EB64FF6575D}" type="presOf" srcId="{DC565D73-7401-464A-A8A3-33DC17A59E62}" destId="{66EC27A0-74DA-4A3F-8347-C9972A69EE4B}" srcOrd="0" destOrd="0" presId="urn:microsoft.com/office/officeart/2005/8/layout/cycle2"/>
    <dgm:cxn modelId="{DCB6A3F7-B681-408D-A06F-A38D386173AF}" type="presOf" srcId="{F1200180-451C-49BB-809C-A8319253B5C3}" destId="{09B9419D-7A6D-4741-B728-33A8D48C6F8A}" srcOrd="1" destOrd="0" presId="urn:microsoft.com/office/officeart/2005/8/layout/cycle2"/>
    <dgm:cxn modelId="{686DCBFC-28B1-472E-A519-28C5967EEFC1}" type="presOf" srcId="{7400BAAB-738E-4885-9C5D-4601C271A240}" destId="{4C8AE108-7E50-4F26-A289-3E00B6718E5C}" srcOrd="0" destOrd="0" presId="urn:microsoft.com/office/officeart/2005/8/layout/cycle2"/>
    <dgm:cxn modelId="{2AAD0162-F990-41D3-9F3A-34106CA77E84}" type="presParOf" srcId="{66EC27A0-74DA-4A3F-8347-C9972A69EE4B}" destId="{4C8AE108-7E50-4F26-A289-3E00B6718E5C}" srcOrd="0" destOrd="0" presId="urn:microsoft.com/office/officeart/2005/8/layout/cycle2"/>
    <dgm:cxn modelId="{45946002-93D8-42AB-B4AA-74898F7E5657}" type="presParOf" srcId="{66EC27A0-74DA-4A3F-8347-C9972A69EE4B}" destId="{3F461EB2-85A6-4CC7-95B5-7556DE099918}" srcOrd="1" destOrd="0" presId="urn:microsoft.com/office/officeart/2005/8/layout/cycle2"/>
    <dgm:cxn modelId="{118AB50C-24DB-4972-BCF8-A54CA002FCA5}" type="presParOf" srcId="{3F461EB2-85A6-4CC7-95B5-7556DE099918}" destId="{09B9419D-7A6D-4741-B728-33A8D48C6F8A}" srcOrd="0" destOrd="0" presId="urn:microsoft.com/office/officeart/2005/8/layout/cycle2"/>
    <dgm:cxn modelId="{75D34EDA-FB05-4386-8E25-28E6E6BF7308}" type="presParOf" srcId="{66EC27A0-74DA-4A3F-8347-C9972A69EE4B}" destId="{C0BCB054-287F-4C28-93EA-0DB67873D0D4}" srcOrd="2" destOrd="0" presId="urn:microsoft.com/office/officeart/2005/8/layout/cycle2"/>
    <dgm:cxn modelId="{31D8AA31-BAA1-49B1-BB9C-F7505DFBDCB9}" type="presParOf" srcId="{66EC27A0-74DA-4A3F-8347-C9972A69EE4B}" destId="{280C59DB-E557-490E-915B-195143333331}" srcOrd="3" destOrd="0" presId="urn:microsoft.com/office/officeart/2005/8/layout/cycle2"/>
    <dgm:cxn modelId="{53E466BA-6CE2-40E6-825F-BE7D42811287}" type="presParOf" srcId="{280C59DB-E557-490E-915B-195143333331}" destId="{12ADB8A6-2997-45ED-B329-A15F7F2A3923}" srcOrd="0" destOrd="0" presId="urn:microsoft.com/office/officeart/2005/8/layout/cycle2"/>
    <dgm:cxn modelId="{B47384F3-3828-4772-897B-777F4479CB77}" type="presParOf" srcId="{66EC27A0-74DA-4A3F-8347-C9972A69EE4B}" destId="{615B164A-F125-4B53-8EA5-0358C9A0B9B0}" srcOrd="4" destOrd="0" presId="urn:microsoft.com/office/officeart/2005/8/layout/cycle2"/>
    <dgm:cxn modelId="{D76BFB7E-5510-4A97-A6F1-95AEA22947DE}" type="presParOf" srcId="{66EC27A0-74DA-4A3F-8347-C9972A69EE4B}" destId="{30606BEE-EEE8-4CF5-83AA-D2C704DB4E6A}" srcOrd="5" destOrd="0" presId="urn:microsoft.com/office/officeart/2005/8/layout/cycle2"/>
    <dgm:cxn modelId="{91AB61C3-2244-4F50-93D5-565A71A0654D}" type="presParOf" srcId="{30606BEE-EEE8-4CF5-83AA-D2C704DB4E6A}" destId="{A522A8E2-A28C-4CAC-A1D7-5518AAAE050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9B37338-A4A7-457E-BED2-A1575445FCC4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fi-FI"/>
        </a:p>
      </dgm:t>
    </dgm:pt>
    <dgm:pt modelId="{1EF001A8-E367-4F4B-8284-E908EFBA20B0}">
      <dgm:prSet/>
      <dgm:spPr/>
      <dgm:t>
        <a:bodyPr/>
        <a:lstStyle/>
        <a:p>
          <a:r>
            <a:rPr lang="fi-FI" b="1"/>
            <a:t>Liiketaloudelliset kriteerit</a:t>
          </a:r>
          <a:endParaRPr lang="fi-FI"/>
        </a:p>
      </dgm:t>
    </dgm:pt>
    <dgm:pt modelId="{5E989BDA-E036-4B4E-8525-E7F7EA8B1060}" type="parTrans" cxnId="{1F26B0EE-6274-4B14-85D7-7496A5D42A4E}">
      <dgm:prSet/>
      <dgm:spPr/>
      <dgm:t>
        <a:bodyPr/>
        <a:lstStyle/>
        <a:p>
          <a:endParaRPr lang="fi-FI"/>
        </a:p>
      </dgm:t>
    </dgm:pt>
    <dgm:pt modelId="{3A024CD8-10BC-462B-9325-CFF27A2A2956}" type="sibTrans" cxnId="{1F26B0EE-6274-4B14-85D7-7496A5D42A4E}">
      <dgm:prSet/>
      <dgm:spPr/>
      <dgm:t>
        <a:bodyPr/>
        <a:lstStyle/>
        <a:p>
          <a:endParaRPr lang="fi-FI"/>
        </a:p>
      </dgm:t>
    </dgm:pt>
    <dgm:pt modelId="{14B02D24-0213-4845-8C38-61C27AA8557C}">
      <dgm:prSet/>
      <dgm:spPr/>
      <dgm:t>
        <a:bodyPr/>
        <a:lstStyle/>
        <a:p>
          <a:r>
            <a:rPr lang="en-US" b="1"/>
            <a:t>Eläkevakuutusyhtiön sosiaalinen vastuu</a:t>
          </a:r>
          <a:endParaRPr lang="fi-FI"/>
        </a:p>
      </dgm:t>
    </dgm:pt>
    <dgm:pt modelId="{D3552964-33B3-4B42-AEFE-04606BA0297E}" type="parTrans" cxnId="{ED3CEA76-FEF0-4EDD-89AF-7B4D7A898479}">
      <dgm:prSet/>
      <dgm:spPr/>
      <dgm:t>
        <a:bodyPr/>
        <a:lstStyle/>
        <a:p>
          <a:endParaRPr lang="fi-FI"/>
        </a:p>
      </dgm:t>
    </dgm:pt>
    <dgm:pt modelId="{8A71F24E-274D-4311-87FB-09327FFD36FB}" type="sibTrans" cxnId="{ED3CEA76-FEF0-4EDD-89AF-7B4D7A898479}">
      <dgm:prSet/>
      <dgm:spPr/>
      <dgm:t>
        <a:bodyPr/>
        <a:lstStyle/>
        <a:p>
          <a:endParaRPr lang="fi-FI"/>
        </a:p>
      </dgm:t>
    </dgm:pt>
    <dgm:pt modelId="{F179E8A9-E31F-480D-9FE6-48C507BB9F7C}">
      <dgm:prSet/>
      <dgm:spPr/>
      <dgm:t>
        <a:bodyPr/>
        <a:lstStyle/>
        <a:p>
          <a:r>
            <a:rPr lang="en-US" b="1"/>
            <a:t>Vastuullinen sijoittaminen</a:t>
          </a:r>
          <a:endParaRPr lang="fi-FI"/>
        </a:p>
      </dgm:t>
    </dgm:pt>
    <dgm:pt modelId="{30B180B4-8114-4DB6-93FB-505244BC7215}" type="parTrans" cxnId="{F6159961-AA2D-4A32-933F-9E981AAA8974}">
      <dgm:prSet/>
      <dgm:spPr/>
      <dgm:t>
        <a:bodyPr/>
        <a:lstStyle/>
        <a:p>
          <a:endParaRPr lang="fi-FI"/>
        </a:p>
      </dgm:t>
    </dgm:pt>
    <dgm:pt modelId="{798CD57D-543E-4F2C-8E0F-50E669817F9D}" type="sibTrans" cxnId="{F6159961-AA2D-4A32-933F-9E981AAA8974}">
      <dgm:prSet/>
      <dgm:spPr/>
      <dgm:t>
        <a:bodyPr/>
        <a:lstStyle/>
        <a:p>
          <a:endParaRPr lang="fi-FI"/>
        </a:p>
      </dgm:t>
    </dgm:pt>
    <dgm:pt modelId="{DB453635-2BF7-48F2-B305-5E737D190EDB}" type="pres">
      <dgm:prSet presAssocID="{D9B37338-A4A7-457E-BED2-A1575445FCC4}" presName="CompostProcess" presStyleCnt="0">
        <dgm:presLayoutVars>
          <dgm:dir/>
          <dgm:resizeHandles val="exact"/>
        </dgm:presLayoutVars>
      </dgm:prSet>
      <dgm:spPr/>
    </dgm:pt>
    <dgm:pt modelId="{4115C6BC-9E0F-4D2B-A66C-730BB79BF893}" type="pres">
      <dgm:prSet presAssocID="{D9B37338-A4A7-457E-BED2-A1575445FCC4}" presName="arrow" presStyleLbl="bgShp" presStyleIdx="0" presStyleCnt="1"/>
      <dgm:spPr/>
    </dgm:pt>
    <dgm:pt modelId="{78994EEA-1C7B-4ED2-974C-1F1D65B1E4CA}" type="pres">
      <dgm:prSet presAssocID="{D9B37338-A4A7-457E-BED2-A1575445FCC4}" presName="linearProcess" presStyleCnt="0"/>
      <dgm:spPr/>
    </dgm:pt>
    <dgm:pt modelId="{FDFD7515-860C-4FCD-A69A-14266AC033B0}" type="pres">
      <dgm:prSet presAssocID="{1EF001A8-E367-4F4B-8284-E908EFBA20B0}" presName="textNode" presStyleLbl="node1" presStyleIdx="0" presStyleCnt="3">
        <dgm:presLayoutVars>
          <dgm:bulletEnabled val="1"/>
        </dgm:presLayoutVars>
      </dgm:prSet>
      <dgm:spPr/>
    </dgm:pt>
    <dgm:pt modelId="{6BD8E156-AD1A-4292-8A41-8158032A615A}" type="pres">
      <dgm:prSet presAssocID="{3A024CD8-10BC-462B-9325-CFF27A2A2956}" presName="sibTrans" presStyleCnt="0"/>
      <dgm:spPr/>
    </dgm:pt>
    <dgm:pt modelId="{4876E7CB-3BFB-4118-882F-907A6CFF18DA}" type="pres">
      <dgm:prSet presAssocID="{14B02D24-0213-4845-8C38-61C27AA8557C}" presName="textNode" presStyleLbl="node1" presStyleIdx="1" presStyleCnt="3">
        <dgm:presLayoutVars>
          <dgm:bulletEnabled val="1"/>
        </dgm:presLayoutVars>
      </dgm:prSet>
      <dgm:spPr/>
    </dgm:pt>
    <dgm:pt modelId="{4EE379F0-1346-46B1-9FC5-AEDD74F3D5D6}" type="pres">
      <dgm:prSet presAssocID="{8A71F24E-274D-4311-87FB-09327FFD36FB}" presName="sibTrans" presStyleCnt="0"/>
      <dgm:spPr/>
    </dgm:pt>
    <dgm:pt modelId="{FB8C9E9D-4EEA-4166-ABB9-ACFFF84DD245}" type="pres">
      <dgm:prSet presAssocID="{F179E8A9-E31F-480D-9FE6-48C507BB9F7C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D1C96C02-C6FC-4FE5-8B74-AC7678672778}" type="presOf" srcId="{F179E8A9-E31F-480D-9FE6-48C507BB9F7C}" destId="{FB8C9E9D-4EEA-4166-ABB9-ACFFF84DD245}" srcOrd="0" destOrd="0" presId="urn:microsoft.com/office/officeart/2005/8/layout/hProcess9"/>
    <dgm:cxn modelId="{F6159961-AA2D-4A32-933F-9E981AAA8974}" srcId="{D9B37338-A4A7-457E-BED2-A1575445FCC4}" destId="{F179E8A9-E31F-480D-9FE6-48C507BB9F7C}" srcOrd="2" destOrd="0" parTransId="{30B180B4-8114-4DB6-93FB-505244BC7215}" sibTransId="{798CD57D-543E-4F2C-8E0F-50E669817F9D}"/>
    <dgm:cxn modelId="{ED3CEA76-FEF0-4EDD-89AF-7B4D7A898479}" srcId="{D9B37338-A4A7-457E-BED2-A1575445FCC4}" destId="{14B02D24-0213-4845-8C38-61C27AA8557C}" srcOrd="1" destOrd="0" parTransId="{D3552964-33B3-4B42-AEFE-04606BA0297E}" sibTransId="{8A71F24E-274D-4311-87FB-09327FFD36FB}"/>
    <dgm:cxn modelId="{E778DF57-F123-48A1-A518-E9587A231580}" type="presOf" srcId="{D9B37338-A4A7-457E-BED2-A1575445FCC4}" destId="{DB453635-2BF7-48F2-B305-5E737D190EDB}" srcOrd="0" destOrd="0" presId="urn:microsoft.com/office/officeart/2005/8/layout/hProcess9"/>
    <dgm:cxn modelId="{035B8AEB-1AA4-427C-BC23-BB79B5FB35AB}" type="presOf" srcId="{14B02D24-0213-4845-8C38-61C27AA8557C}" destId="{4876E7CB-3BFB-4118-882F-907A6CFF18DA}" srcOrd="0" destOrd="0" presId="urn:microsoft.com/office/officeart/2005/8/layout/hProcess9"/>
    <dgm:cxn modelId="{1F26B0EE-6274-4B14-85D7-7496A5D42A4E}" srcId="{D9B37338-A4A7-457E-BED2-A1575445FCC4}" destId="{1EF001A8-E367-4F4B-8284-E908EFBA20B0}" srcOrd="0" destOrd="0" parTransId="{5E989BDA-E036-4B4E-8525-E7F7EA8B1060}" sibTransId="{3A024CD8-10BC-462B-9325-CFF27A2A2956}"/>
    <dgm:cxn modelId="{D38544FA-47A7-46CB-ABF1-EB0546020287}" type="presOf" srcId="{1EF001A8-E367-4F4B-8284-E908EFBA20B0}" destId="{FDFD7515-860C-4FCD-A69A-14266AC033B0}" srcOrd="0" destOrd="0" presId="urn:microsoft.com/office/officeart/2005/8/layout/hProcess9"/>
    <dgm:cxn modelId="{443C215A-4D52-4C4C-9341-0860B33C29B2}" type="presParOf" srcId="{DB453635-2BF7-48F2-B305-5E737D190EDB}" destId="{4115C6BC-9E0F-4D2B-A66C-730BB79BF893}" srcOrd="0" destOrd="0" presId="urn:microsoft.com/office/officeart/2005/8/layout/hProcess9"/>
    <dgm:cxn modelId="{E06416A3-F2FC-42F7-AAB2-5BEEEE8A6208}" type="presParOf" srcId="{DB453635-2BF7-48F2-B305-5E737D190EDB}" destId="{78994EEA-1C7B-4ED2-974C-1F1D65B1E4CA}" srcOrd="1" destOrd="0" presId="urn:microsoft.com/office/officeart/2005/8/layout/hProcess9"/>
    <dgm:cxn modelId="{DB521FF3-6715-41FC-8FAC-053C25C7A731}" type="presParOf" srcId="{78994EEA-1C7B-4ED2-974C-1F1D65B1E4CA}" destId="{FDFD7515-860C-4FCD-A69A-14266AC033B0}" srcOrd="0" destOrd="0" presId="urn:microsoft.com/office/officeart/2005/8/layout/hProcess9"/>
    <dgm:cxn modelId="{DCBDACEE-F3AC-40E2-A1ED-386C43B39426}" type="presParOf" srcId="{78994EEA-1C7B-4ED2-974C-1F1D65B1E4CA}" destId="{6BD8E156-AD1A-4292-8A41-8158032A615A}" srcOrd="1" destOrd="0" presId="urn:microsoft.com/office/officeart/2005/8/layout/hProcess9"/>
    <dgm:cxn modelId="{C3D8E0A4-483F-46A0-BBCF-0051AD4C4165}" type="presParOf" srcId="{78994EEA-1C7B-4ED2-974C-1F1D65B1E4CA}" destId="{4876E7CB-3BFB-4118-882F-907A6CFF18DA}" srcOrd="2" destOrd="0" presId="urn:microsoft.com/office/officeart/2005/8/layout/hProcess9"/>
    <dgm:cxn modelId="{C4DAE3D1-E828-421E-A527-035D41BC59C6}" type="presParOf" srcId="{78994EEA-1C7B-4ED2-974C-1F1D65B1E4CA}" destId="{4EE379F0-1346-46B1-9FC5-AEDD74F3D5D6}" srcOrd="3" destOrd="0" presId="urn:microsoft.com/office/officeart/2005/8/layout/hProcess9"/>
    <dgm:cxn modelId="{18608DAC-4FDF-4CC7-9040-E77B33E464A5}" type="presParOf" srcId="{78994EEA-1C7B-4ED2-974C-1F1D65B1E4CA}" destId="{FB8C9E9D-4EEA-4166-ABB9-ACFFF84DD24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06EA85-FE7E-4EB0-8A62-FDA7E6C91E29}" type="doc">
      <dgm:prSet loTypeId="urn:microsoft.com/office/officeart/2005/8/layout/vList5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fi-FI"/>
        </a:p>
      </dgm:t>
    </dgm:pt>
    <dgm:pt modelId="{8D67250D-BC9D-4D82-89B2-3D9CEC079392}">
      <dgm:prSet/>
      <dgm:spPr/>
      <dgm:t>
        <a:bodyPr/>
        <a:lstStyle/>
        <a:p>
          <a:pPr rtl="0"/>
          <a:r>
            <a:rPr lang="fi-FI" b="1" dirty="0"/>
            <a:t>Markkinaehtoistuminen (yksityistäminen)</a:t>
          </a:r>
          <a:endParaRPr lang="fi-FI" dirty="0"/>
        </a:p>
      </dgm:t>
    </dgm:pt>
    <dgm:pt modelId="{0BD769FA-508A-45D4-8B68-1BD6ABE90C08}" type="parTrans" cxnId="{7A58477C-32A1-4F94-B6F3-9EA6BFD02C77}">
      <dgm:prSet/>
      <dgm:spPr/>
      <dgm:t>
        <a:bodyPr/>
        <a:lstStyle/>
        <a:p>
          <a:endParaRPr lang="fi-FI"/>
        </a:p>
      </dgm:t>
    </dgm:pt>
    <dgm:pt modelId="{DF6E5DFE-3EFA-41F4-B58E-CE6F61B28947}" type="sibTrans" cxnId="{7A58477C-32A1-4F94-B6F3-9EA6BFD02C77}">
      <dgm:prSet/>
      <dgm:spPr/>
      <dgm:t>
        <a:bodyPr/>
        <a:lstStyle/>
        <a:p>
          <a:endParaRPr lang="fi-FI"/>
        </a:p>
      </dgm:t>
    </dgm:pt>
    <dgm:pt modelId="{A1F0049F-128E-4E01-B225-4E3C2C1A9070}">
      <dgm:prSet/>
      <dgm:spPr/>
      <dgm:t>
        <a:bodyPr/>
        <a:lstStyle/>
        <a:p>
          <a:pPr rtl="0"/>
          <a:r>
            <a:rPr lang="fi-FI" b="1" dirty="0"/>
            <a:t>Monikansalliset yritykset ottavat yhä enemmän </a:t>
          </a:r>
          <a:r>
            <a:rPr lang="en-US" b="1" dirty="0" err="1"/>
            <a:t>globaaleja</a:t>
          </a:r>
          <a:r>
            <a:rPr lang="en-US" b="1" dirty="0"/>
            <a:t> </a:t>
          </a:r>
          <a:r>
            <a:rPr lang="en-US" b="1" dirty="0" err="1"/>
            <a:t>toimintoja</a:t>
          </a:r>
          <a:r>
            <a:rPr lang="en-US" b="1" dirty="0"/>
            <a:t> </a:t>
          </a:r>
          <a:r>
            <a:rPr lang="en-US" b="1" dirty="0" err="1"/>
            <a:t>valtioilta</a:t>
          </a:r>
          <a:r>
            <a:rPr lang="en-US" b="1" dirty="0"/>
            <a:t> </a:t>
          </a:r>
          <a:r>
            <a:rPr lang="en-US" b="1" dirty="0" err="1"/>
            <a:t>eli</a:t>
          </a:r>
          <a:r>
            <a:rPr lang="en-US" b="1" dirty="0"/>
            <a:t> </a:t>
          </a:r>
          <a:r>
            <a:rPr lang="en-US" b="1" dirty="0" err="1"/>
            <a:t>saavat</a:t>
          </a:r>
          <a:r>
            <a:rPr lang="en-US" b="1" dirty="0"/>
            <a:t> </a:t>
          </a:r>
          <a:r>
            <a:rPr lang="en-US" b="1" dirty="0" err="1"/>
            <a:t>poliittista</a:t>
          </a:r>
          <a:r>
            <a:rPr lang="en-US" b="1" dirty="0"/>
            <a:t> </a:t>
          </a:r>
          <a:r>
            <a:rPr lang="en-US" b="1" dirty="0" err="1"/>
            <a:t>valtaa</a:t>
          </a:r>
          <a:r>
            <a:rPr lang="en-US" b="1" dirty="0"/>
            <a:t> </a:t>
          </a:r>
          <a:endParaRPr lang="fi-FI" dirty="0"/>
        </a:p>
      </dgm:t>
    </dgm:pt>
    <dgm:pt modelId="{A999B70E-D633-4CB5-9DB3-B82947267226}" type="parTrans" cxnId="{F7FA0A54-B78C-4BB9-9060-15C6B0A109DA}">
      <dgm:prSet/>
      <dgm:spPr/>
      <dgm:t>
        <a:bodyPr/>
        <a:lstStyle/>
        <a:p>
          <a:endParaRPr lang="fi-FI"/>
        </a:p>
      </dgm:t>
    </dgm:pt>
    <dgm:pt modelId="{89575858-5EDF-4AE0-A096-11DE1514A75F}" type="sibTrans" cxnId="{F7FA0A54-B78C-4BB9-9060-15C6B0A109DA}">
      <dgm:prSet/>
      <dgm:spPr/>
      <dgm:t>
        <a:bodyPr/>
        <a:lstStyle/>
        <a:p>
          <a:endParaRPr lang="fi-FI"/>
        </a:p>
      </dgm:t>
    </dgm:pt>
    <dgm:pt modelId="{BD496AEB-7059-44CC-97F8-C10276C8FA38}">
      <dgm:prSet/>
      <dgm:spPr/>
      <dgm:t>
        <a:bodyPr/>
        <a:lstStyle/>
        <a:p>
          <a:pPr rtl="0"/>
          <a:r>
            <a:rPr lang="fi-FI" b="1" dirty="0"/>
            <a:t>Kehitys korostaa yritysten päätöksenteon sisältökontrollia, myös moraalista</a:t>
          </a:r>
          <a:endParaRPr lang="fi-FI" dirty="0"/>
        </a:p>
      </dgm:t>
    </dgm:pt>
    <dgm:pt modelId="{02E4BEEE-748D-4F3E-B70A-8A7A76069A2E}" type="parTrans" cxnId="{0459CF1B-7E52-478D-98CC-8FA52A792A1E}">
      <dgm:prSet/>
      <dgm:spPr/>
      <dgm:t>
        <a:bodyPr/>
        <a:lstStyle/>
        <a:p>
          <a:endParaRPr lang="fi-FI"/>
        </a:p>
      </dgm:t>
    </dgm:pt>
    <dgm:pt modelId="{4057E51F-31CA-4C6F-B5F9-C948BF12DF40}" type="sibTrans" cxnId="{0459CF1B-7E52-478D-98CC-8FA52A792A1E}">
      <dgm:prSet/>
      <dgm:spPr/>
      <dgm:t>
        <a:bodyPr/>
        <a:lstStyle/>
        <a:p>
          <a:endParaRPr lang="fi-FI"/>
        </a:p>
      </dgm:t>
    </dgm:pt>
    <dgm:pt modelId="{03CDF7FC-13D3-4FD4-8D03-E364B4F3F3D1}">
      <dgm:prSet/>
      <dgm:spPr/>
      <dgm:t>
        <a:bodyPr/>
        <a:lstStyle/>
        <a:p>
          <a:pPr rtl="0"/>
          <a:r>
            <a:rPr lang="fi-FI" dirty="0"/>
            <a:t>ESG</a:t>
          </a:r>
        </a:p>
      </dgm:t>
    </dgm:pt>
    <dgm:pt modelId="{BE946D75-1C4D-449B-BBF6-9C1EBC6C200F}" type="parTrans" cxnId="{AF75D286-5E55-4A3B-86B5-71452331CB63}">
      <dgm:prSet/>
      <dgm:spPr/>
      <dgm:t>
        <a:bodyPr/>
        <a:lstStyle/>
        <a:p>
          <a:endParaRPr lang="fi-FI"/>
        </a:p>
      </dgm:t>
    </dgm:pt>
    <dgm:pt modelId="{79F6C8C4-F55D-42DC-9C89-51558CCA621D}" type="sibTrans" cxnId="{AF75D286-5E55-4A3B-86B5-71452331CB63}">
      <dgm:prSet/>
      <dgm:spPr/>
      <dgm:t>
        <a:bodyPr/>
        <a:lstStyle/>
        <a:p>
          <a:endParaRPr lang="fi-FI"/>
        </a:p>
      </dgm:t>
    </dgm:pt>
    <dgm:pt modelId="{E9C3B9F1-7B9B-4F9C-915D-CE0B77B6AF71}">
      <dgm:prSet/>
      <dgm:spPr/>
      <dgm:t>
        <a:bodyPr/>
        <a:lstStyle/>
        <a:p>
          <a:pPr rtl="0"/>
          <a:r>
            <a:rPr lang="fi-FI" dirty="0"/>
            <a:t>Tasa-arvo, tulonjako, työelämän arvot, ihmisoikeudet </a:t>
          </a:r>
        </a:p>
      </dgm:t>
    </dgm:pt>
    <dgm:pt modelId="{957E8FBA-02E8-4F61-B0E1-BC387DC43507}" type="parTrans" cxnId="{693893A3-8789-4E7A-9625-EFDBCB00DBA4}">
      <dgm:prSet/>
      <dgm:spPr/>
      <dgm:t>
        <a:bodyPr/>
        <a:lstStyle/>
        <a:p>
          <a:endParaRPr lang="fi-FI"/>
        </a:p>
      </dgm:t>
    </dgm:pt>
    <dgm:pt modelId="{663C7D69-45B3-427B-879D-5EB763B57961}" type="sibTrans" cxnId="{693893A3-8789-4E7A-9625-EFDBCB00DBA4}">
      <dgm:prSet/>
      <dgm:spPr/>
      <dgm:t>
        <a:bodyPr/>
        <a:lstStyle/>
        <a:p>
          <a:endParaRPr lang="fi-FI"/>
        </a:p>
      </dgm:t>
    </dgm:pt>
    <dgm:pt modelId="{D54F55B7-4F8F-4E5B-A65C-6428A15F52C9}">
      <dgm:prSet/>
      <dgm:spPr/>
      <dgm:t>
        <a:bodyPr/>
        <a:lstStyle/>
        <a:p>
          <a:pPr rtl="0"/>
          <a:r>
            <a:rPr lang="fi-FI" dirty="0"/>
            <a:t>Yritysten arvot</a:t>
          </a:r>
        </a:p>
      </dgm:t>
    </dgm:pt>
    <dgm:pt modelId="{C71F73B5-16BE-4078-AF5D-B5921E80BE87}" type="parTrans" cxnId="{92A98AD1-03F3-4FAB-80E1-9FEAD4CCB4D5}">
      <dgm:prSet/>
      <dgm:spPr/>
      <dgm:t>
        <a:bodyPr/>
        <a:lstStyle/>
        <a:p>
          <a:endParaRPr lang="fi-FI"/>
        </a:p>
      </dgm:t>
    </dgm:pt>
    <dgm:pt modelId="{0691E79A-08A6-45CE-A56B-83158A8AA6B9}" type="sibTrans" cxnId="{92A98AD1-03F3-4FAB-80E1-9FEAD4CCB4D5}">
      <dgm:prSet/>
      <dgm:spPr/>
      <dgm:t>
        <a:bodyPr/>
        <a:lstStyle/>
        <a:p>
          <a:endParaRPr lang="fi-FI"/>
        </a:p>
      </dgm:t>
    </dgm:pt>
    <dgm:pt modelId="{8E5CF677-048F-47FE-AD98-496426A3F2F3}" type="pres">
      <dgm:prSet presAssocID="{4906EA85-FE7E-4EB0-8A62-FDA7E6C91E29}" presName="Name0" presStyleCnt="0">
        <dgm:presLayoutVars>
          <dgm:dir/>
          <dgm:animLvl val="lvl"/>
          <dgm:resizeHandles val="exact"/>
        </dgm:presLayoutVars>
      </dgm:prSet>
      <dgm:spPr/>
    </dgm:pt>
    <dgm:pt modelId="{AE59E2A3-7A69-4EA3-8661-B5080772C40F}" type="pres">
      <dgm:prSet presAssocID="{8D67250D-BC9D-4D82-89B2-3D9CEC079392}" presName="linNode" presStyleCnt="0"/>
      <dgm:spPr/>
    </dgm:pt>
    <dgm:pt modelId="{D256F477-DCE4-42C1-BE10-AAC291971635}" type="pres">
      <dgm:prSet presAssocID="{8D67250D-BC9D-4D82-89B2-3D9CEC079392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27B1467F-E1AB-4BD3-AD0A-7E8ABE5965F6}" type="pres">
      <dgm:prSet presAssocID="{DF6E5DFE-3EFA-41F4-B58E-CE6F61B28947}" presName="sp" presStyleCnt="0"/>
      <dgm:spPr/>
    </dgm:pt>
    <dgm:pt modelId="{611F0EF3-D006-40A6-862A-623091FB5752}" type="pres">
      <dgm:prSet presAssocID="{A1F0049F-128E-4E01-B225-4E3C2C1A9070}" presName="linNode" presStyleCnt="0"/>
      <dgm:spPr/>
    </dgm:pt>
    <dgm:pt modelId="{04F3A983-74C8-454B-9CEC-4F517446A83A}" type="pres">
      <dgm:prSet presAssocID="{A1F0049F-128E-4E01-B225-4E3C2C1A9070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978FCCC9-58DD-4A4D-B3C8-185608ED38A0}" type="pres">
      <dgm:prSet presAssocID="{89575858-5EDF-4AE0-A096-11DE1514A75F}" presName="sp" presStyleCnt="0"/>
      <dgm:spPr/>
    </dgm:pt>
    <dgm:pt modelId="{82E9E283-FB24-4E33-A8CA-830ADD2572D6}" type="pres">
      <dgm:prSet presAssocID="{BD496AEB-7059-44CC-97F8-C10276C8FA38}" presName="linNode" presStyleCnt="0"/>
      <dgm:spPr/>
    </dgm:pt>
    <dgm:pt modelId="{3F52C8DC-B9DB-41E5-A8EC-42F0394A7828}" type="pres">
      <dgm:prSet presAssocID="{BD496AEB-7059-44CC-97F8-C10276C8FA38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F4FE4085-5CA8-4575-ABE2-7B9CC818A9C2}" type="pres">
      <dgm:prSet presAssocID="{BD496AEB-7059-44CC-97F8-C10276C8FA38}" presName="descendantText" presStyleLbl="alignAccFollowNode1" presStyleIdx="0" presStyleCnt="1">
        <dgm:presLayoutVars>
          <dgm:bulletEnabled val="1"/>
        </dgm:presLayoutVars>
      </dgm:prSet>
      <dgm:spPr/>
    </dgm:pt>
    <dgm:pt modelId="{1A071876-59B6-4181-8788-C1D5DCA8982F}" type="pres">
      <dgm:prSet presAssocID="{4057E51F-31CA-4C6F-B5F9-C948BF12DF40}" presName="sp" presStyleCnt="0"/>
      <dgm:spPr/>
    </dgm:pt>
    <dgm:pt modelId="{C9A6F6ED-B511-408C-A0C3-4EF2F2565AC4}" type="pres">
      <dgm:prSet presAssocID="{D54F55B7-4F8F-4E5B-A65C-6428A15F52C9}" presName="linNode" presStyleCnt="0"/>
      <dgm:spPr/>
    </dgm:pt>
    <dgm:pt modelId="{24D8C467-4BF6-4435-8393-77F05B0B3BD2}" type="pres">
      <dgm:prSet presAssocID="{D54F55B7-4F8F-4E5B-A65C-6428A15F52C9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0459CF1B-7E52-478D-98CC-8FA52A792A1E}" srcId="{4906EA85-FE7E-4EB0-8A62-FDA7E6C91E29}" destId="{BD496AEB-7059-44CC-97F8-C10276C8FA38}" srcOrd="2" destOrd="0" parTransId="{02E4BEEE-748D-4F3E-B70A-8A7A76069A2E}" sibTransId="{4057E51F-31CA-4C6F-B5F9-C948BF12DF40}"/>
    <dgm:cxn modelId="{24F56528-B01C-40E7-BFB7-9F49F48130E6}" type="presOf" srcId="{D54F55B7-4F8F-4E5B-A65C-6428A15F52C9}" destId="{24D8C467-4BF6-4435-8393-77F05B0B3BD2}" srcOrd="0" destOrd="0" presId="urn:microsoft.com/office/officeart/2005/8/layout/vList5"/>
    <dgm:cxn modelId="{98BED233-6BF7-45BF-AC00-81707A274298}" type="presOf" srcId="{8D67250D-BC9D-4D82-89B2-3D9CEC079392}" destId="{D256F477-DCE4-42C1-BE10-AAC291971635}" srcOrd="0" destOrd="0" presId="urn:microsoft.com/office/officeart/2005/8/layout/vList5"/>
    <dgm:cxn modelId="{F7FA0A54-B78C-4BB9-9060-15C6B0A109DA}" srcId="{4906EA85-FE7E-4EB0-8A62-FDA7E6C91E29}" destId="{A1F0049F-128E-4E01-B225-4E3C2C1A9070}" srcOrd="1" destOrd="0" parTransId="{A999B70E-D633-4CB5-9DB3-B82947267226}" sibTransId="{89575858-5EDF-4AE0-A096-11DE1514A75F}"/>
    <dgm:cxn modelId="{C9DD4F75-40B4-46C4-B213-A55D320854BA}" type="presOf" srcId="{E9C3B9F1-7B9B-4F9C-915D-CE0B77B6AF71}" destId="{F4FE4085-5CA8-4575-ABE2-7B9CC818A9C2}" srcOrd="0" destOrd="1" presId="urn:microsoft.com/office/officeart/2005/8/layout/vList5"/>
    <dgm:cxn modelId="{E59D1657-4E3D-4D84-9836-94DBA66504C7}" type="presOf" srcId="{BD496AEB-7059-44CC-97F8-C10276C8FA38}" destId="{3F52C8DC-B9DB-41E5-A8EC-42F0394A7828}" srcOrd="0" destOrd="0" presId="urn:microsoft.com/office/officeart/2005/8/layout/vList5"/>
    <dgm:cxn modelId="{7A58477C-32A1-4F94-B6F3-9EA6BFD02C77}" srcId="{4906EA85-FE7E-4EB0-8A62-FDA7E6C91E29}" destId="{8D67250D-BC9D-4D82-89B2-3D9CEC079392}" srcOrd="0" destOrd="0" parTransId="{0BD769FA-508A-45D4-8B68-1BD6ABE90C08}" sibTransId="{DF6E5DFE-3EFA-41F4-B58E-CE6F61B28947}"/>
    <dgm:cxn modelId="{2BF05584-99EC-47C4-800C-7F020D6D273F}" type="presOf" srcId="{03CDF7FC-13D3-4FD4-8D03-E364B4F3F3D1}" destId="{F4FE4085-5CA8-4575-ABE2-7B9CC818A9C2}" srcOrd="0" destOrd="0" presId="urn:microsoft.com/office/officeart/2005/8/layout/vList5"/>
    <dgm:cxn modelId="{AF75D286-5E55-4A3B-86B5-71452331CB63}" srcId="{BD496AEB-7059-44CC-97F8-C10276C8FA38}" destId="{03CDF7FC-13D3-4FD4-8D03-E364B4F3F3D1}" srcOrd="0" destOrd="0" parTransId="{BE946D75-1C4D-449B-BBF6-9C1EBC6C200F}" sibTransId="{79F6C8C4-F55D-42DC-9C89-51558CCA621D}"/>
    <dgm:cxn modelId="{693893A3-8789-4E7A-9625-EFDBCB00DBA4}" srcId="{BD496AEB-7059-44CC-97F8-C10276C8FA38}" destId="{E9C3B9F1-7B9B-4F9C-915D-CE0B77B6AF71}" srcOrd="1" destOrd="0" parTransId="{957E8FBA-02E8-4F61-B0E1-BC387DC43507}" sibTransId="{663C7D69-45B3-427B-879D-5EB763B57961}"/>
    <dgm:cxn modelId="{D2BD11B8-1F53-4CF9-B3C8-103E73C071A8}" type="presOf" srcId="{A1F0049F-128E-4E01-B225-4E3C2C1A9070}" destId="{04F3A983-74C8-454B-9CEC-4F517446A83A}" srcOrd="0" destOrd="0" presId="urn:microsoft.com/office/officeart/2005/8/layout/vList5"/>
    <dgm:cxn modelId="{92A98AD1-03F3-4FAB-80E1-9FEAD4CCB4D5}" srcId="{4906EA85-FE7E-4EB0-8A62-FDA7E6C91E29}" destId="{D54F55B7-4F8F-4E5B-A65C-6428A15F52C9}" srcOrd="3" destOrd="0" parTransId="{C71F73B5-16BE-4078-AF5D-B5921E80BE87}" sibTransId="{0691E79A-08A6-45CE-A56B-83158A8AA6B9}"/>
    <dgm:cxn modelId="{1F3BD8D5-E31D-4C7E-AF94-837104165252}" type="presOf" srcId="{4906EA85-FE7E-4EB0-8A62-FDA7E6C91E29}" destId="{8E5CF677-048F-47FE-AD98-496426A3F2F3}" srcOrd="0" destOrd="0" presId="urn:microsoft.com/office/officeart/2005/8/layout/vList5"/>
    <dgm:cxn modelId="{E72C8E53-A582-4602-B05D-1E16699C05F6}" type="presParOf" srcId="{8E5CF677-048F-47FE-AD98-496426A3F2F3}" destId="{AE59E2A3-7A69-4EA3-8661-B5080772C40F}" srcOrd="0" destOrd="0" presId="urn:microsoft.com/office/officeart/2005/8/layout/vList5"/>
    <dgm:cxn modelId="{B537E139-33BB-455A-87C5-BA9417A8DD6B}" type="presParOf" srcId="{AE59E2A3-7A69-4EA3-8661-B5080772C40F}" destId="{D256F477-DCE4-42C1-BE10-AAC291971635}" srcOrd="0" destOrd="0" presId="urn:microsoft.com/office/officeart/2005/8/layout/vList5"/>
    <dgm:cxn modelId="{7295B7AF-9C9C-472C-9E87-1248E61319C9}" type="presParOf" srcId="{8E5CF677-048F-47FE-AD98-496426A3F2F3}" destId="{27B1467F-E1AB-4BD3-AD0A-7E8ABE5965F6}" srcOrd="1" destOrd="0" presId="urn:microsoft.com/office/officeart/2005/8/layout/vList5"/>
    <dgm:cxn modelId="{5B8C221D-9ACB-448E-A60A-B23AC3B2586F}" type="presParOf" srcId="{8E5CF677-048F-47FE-AD98-496426A3F2F3}" destId="{611F0EF3-D006-40A6-862A-623091FB5752}" srcOrd="2" destOrd="0" presId="urn:microsoft.com/office/officeart/2005/8/layout/vList5"/>
    <dgm:cxn modelId="{05BA31EB-F778-4760-9EF8-30A3C4BAE1C8}" type="presParOf" srcId="{611F0EF3-D006-40A6-862A-623091FB5752}" destId="{04F3A983-74C8-454B-9CEC-4F517446A83A}" srcOrd="0" destOrd="0" presId="urn:microsoft.com/office/officeart/2005/8/layout/vList5"/>
    <dgm:cxn modelId="{CC5A8463-9EB5-4364-BF64-5285BBCFC1FA}" type="presParOf" srcId="{8E5CF677-048F-47FE-AD98-496426A3F2F3}" destId="{978FCCC9-58DD-4A4D-B3C8-185608ED38A0}" srcOrd="3" destOrd="0" presId="urn:microsoft.com/office/officeart/2005/8/layout/vList5"/>
    <dgm:cxn modelId="{07CF48AE-4C97-45F2-BE24-8B08B4795483}" type="presParOf" srcId="{8E5CF677-048F-47FE-AD98-496426A3F2F3}" destId="{82E9E283-FB24-4E33-A8CA-830ADD2572D6}" srcOrd="4" destOrd="0" presId="urn:microsoft.com/office/officeart/2005/8/layout/vList5"/>
    <dgm:cxn modelId="{CF06318B-5B53-4A31-ABDA-847D45B0AF84}" type="presParOf" srcId="{82E9E283-FB24-4E33-A8CA-830ADD2572D6}" destId="{3F52C8DC-B9DB-41E5-A8EC-42F0394A7828}" srcOrd="0" destOrd="0" presId="urn:microsoft.com/office/officeart/2005/8/layout/vList5"/>
    <dgm:cxn modelId="{9344A2E8-BBFD-44FF-BA59-DE3B9FE4FB38}" type="presParOf" srcId="{82E9E283-FB24-4E33-A8CA-830ADD2572D6}" destId="{F4FE4085-5CA8-4575-ABE2-7B9CC818A9C2}" srcOrd="1" destOrd="0" presId="urn:microsoft.com/office/officeart/2005/8/layout/vList5"/>
    <dgm:cxn modelId="{B81CE9A1-64D3-4BA5-9698-89AD20F0B943}" type="presParOf" srcId="{8E5CF677-048F-47FE-AD98-496426A3F2F3}" destId="{1A071876-59B6-4181-8788-C1D5DCA8982F}" srcOrd="5" destOrd="0" presId="urn:microsoft.com/office/officeart/2005/8/layout/vList5"/>
    <dgm:cxn modelId="{36F09B0B-8DDB-4469-AD53-D43DC34956E2}" type="presParOf" srcId="{8E5CF677-048F-47FE-AD98-496426A3F2F3}" destId="{C9A6F6ED-B511-408C-A0C3-4EF2F2565AC4}" srcOrd="6" destOrd="0" presId="urn:microsoft.com/office/officeart/2005/8/layout/vList5"/>
    <dgm:cxn modelId="{5783D6C2-B2E8-4D56-ADE1-ECA39F807E39}" type="presParOf" srcId="{C9A6F6ED-B511-408C-A0C3-4EF2F2565AC4}" destId="{24D8C467-4BF6-4435-8393-77F05B0B3BD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F09965-DA99-47EE-BB93-6F269DE05FDB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fi-FI"/>
        </a:p>
      </dgm:t>
    </dgm:pt>
    <dgm:pt modelId="{89E30E37-5D46-4C80-9A93-D053E57A5772}">
      <dgm:prSet/>
      <dgm:spPr/>
      <dgm:t>
        <a:bodyPr/>
        <a:lstStyle/>
        <a:p>
          <a:r>
            <a:rPr lang="fi-FI" b="1"/>
            <a:t>Monikansallinen yritys käyttää trooppisen sademetsän puuta raaka-aineena, jota jalostetaan muualla</a:t>
          </a:r>
          <a:endParaRPr lang="fi-FI"/>
        </a:p>
      </dgm:t>
    </dgm:pt>
    <dgm:pt modelId="{88CC88C5-573E-4AE3-81A5-3A7B6892D6C8}" type="parTrans" cxnId="{C106649B-7572-45E6-8499-833F134A31E9}">
      <dgm:prSet/>
      <dgm:spPr/>
      <dgm:t>
        <a:bodyPr/>
        <a:lstStyle/>
        <a:p>
          <a:endParaRPr lang="fi-FI"/>
        </a:p>
      </dgm:t>
    </dgm:pt>
    <dgm:pt modelId="{343914F0-6F8D-49E9-AA77-D027905A2123}" type="sibTrans" cxnId="{C106649B-7572-45E6-8499-833F134A31E9}">
      <dgm:prSet/>
      <dgm:spPr/>
      <dgm:t>
        <a:bodyPr/>
        <a:lstStyle/>
        <a:p>
          <a:endParaRPr lang="fi-FI"/>
        </a:p>
      </dgm:t>
    </dgm:pt>
    <dgm:pt modelId="{15079466-065E-4DC9-AA27-21E761B1385A}">
      <dgm:prSet/>
      <dgm:spPr/>
      <dgm:t>
        <a:bodyPr/>
        <a:lstStyle/>
        <a:p>
          <a:r>
            <a:rPr lang="fi-FI" b="1"/>
            <a:t>raaka-aineen alkuperämaan hallitus tukee yritystä, koska se tuo rahaa tavaroiden (ja muiden, jopa epävirallisten) maksujen hintana ja parantaa työllisyyttä</a:t>
          </a:r>
          <a:endParaRPr lang="fi-FI"/>
        </a:p>
      </dgm:t>
    </dgm:pt>
    <dgm:pt modelId="{2D0747DD-8450-4B59-9D88-C5107E5B35BD}" type="parTrans" cxnId="{2049E90C-9903-4740-B719-53E3FBE62A79}">
      <dgm:prSet/>
      <dgm:spPr/>
      <dgm:t>
        <a:bodyPr/>
        <a:lstStyle/>
        <a:p>
          <a:endParaRPr lang="fi-FI"/>
        </a:p>
      </dgm:t>
    </dgm:pt>
    <dgm:pt modelId="{F7A39AB3-216A-4DDC-8099-97DEF4EFDBEF}" type="sibTrans" cxnId="{2049E90C-9903-4740-B719-53E3FBE62A79}">
      <dgm:prSet/>
      <dgm:spPr/>
      <dgm:t>
        <a:bodyPr/>
        <a:lstStyle/>
        <a:p>
          <a:endParaRPr lang="fi-FI"/>
        </a:p>
      </dgm:t>
    </dgm:pt>
    <dgm:pt modelId="{F4C8D17B-F54E-45F8-8BCA-86C253DE102F}">
      <dgm:prSet/>
      <dgm:spPr/>
      <dgm:t>
        <a:bodyPr/>
        <a:lstStyle/>
        <a:p>
          <a:r>
            <a:rPr lang="fi-FI" b="1"/>
            <a:t>hallituksen väitetään rikkovan vähemmistön ihmisoikeuksia</a:t>
          </a:r>
          <a:endParaRPr lang="fi-FI"/>
        </a:p>
      </dgm:t>
    </dgm:pt>
    <dgm:pt modelId="{1262C4B5-E0EA-4009-B65B-607E5296D89A}" type="parTrans" cxnId="{E6736C6C-3340-4603-8C48-FC14C9D16A89}">
      <dgm:prSet/>
      <dgm:spPr/>
      <dgm:t>
        <a:bodyPr/>
        <a:lstStyle/>
        <a:p>
          <a:endParaRPr lang="fi-FI"/>
        </a:p>
      </dgm:t>
    </dgm:pt>
    <dgm:pt modelId="{1E6CBA16-11BD-4D2C-933A-8175A670F7A1}" type="sibTrans" cxnId="{E6736C6C-3340-4603-8C48-FC14C9D16A89}">
      <dgm:prSet/>
      <dgm:spPr/>
      <dgm:t>
        <a:bodyPr/>
        <a:lstStyle/>
        <a:p>
          <a:endParaRPr lang="fi-FI"/>
        </a:p>
      </dgm:t>
    </dgm:pt>
    <dgm:pt modelId="{1069A412-CD1A-44A5-9A8E-F84F700C5F64}">
      <dgm:prSet/>
      <dgm:spPr/>
      <dgm:t>
        <a:bodyPr/>
        <a:lstStyle/>
        <a:p>
          <a:r>
            <a:rPr lang="fi-FI" b="1"/>
            <a:t>sademetsien hakkaaminen on aiheuttanut väestön evakuoinnin</a:t>
          </a:r>
          <a:endParaRPr lang="fi-FI"/>
        </a:p>
      </dgm:t>
    </dgm:pt>
    <dgm:pt modelId="{0132FDD2-0376-4D01-A2A7-539E94681811}" type="parTrans" cxnId="{3E499F22-0A18-4610-8AB8-5D6A45B444EE}">
      <dgm:prSet/>
      <dgm:spPr/>
      <dgm:t>
        <a:bodyPr/>
        <a:lstStyle/>
        <a:p>
          <a:endParaRPr lang="fi-FI"/>
        </a:p>
      </dgm:t>
    </dgm:pt>
    <dgm:pt modelId="{9BE2E234-1ADD-4A12-9CE2-AAB507A2CD2C}" type="sibTrans" cxnId="{3E499F22-0A18-4610-8AB8-5D6A45B444EE}">
      <dgm:prSet/>
      <dgm:spPr/>
      <dgm:t>
        <a:bodyPr/>
        <a:lstStyle/>
        <a:p>
          <a:endParaRPr lang="fi-FI"/>
        </a:p>
      </dgm:t>
    </dgm:pt>
    <dgm:pt modelId="{1F4C59F6-1116-4E14-B863-581EA761187F}" type="pres">
      <dgm:prSet presAssocID="{F8F09965-DA99-47EE-BB93-6F269DE05FDB}" presName="linear" presStyleCnt="0">
        <dgm:presLayoutVars>
          <dgm:animLvl val="lvl"/>
          <dgm:resizeHandles val="exact"/>
        </dgm:presLayoutVars>
      </dgm:prSet>
      <dgm:spPr/>
    </dgm:pt>
    <dgm:pt modelId="{2301A4A2-4FA7-49EB-83C3-2EACD39001FE}" type="pres">
      <dgm:prSet presAssocID="{89E30E37-5D46-4C80-9A93-D053E57A577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4EC6684-E871-48A2-8F7C-5DC977B20298}" type="pres">
      <dgm:prSet presAssocID="{343914F0-6F8D-49E9-AA77-D027905A2123}" presName="spacer" presStyleCnt="0"/>
      <dgm:spPr/>
    </dgm:pt>
    <dgm:pt modelId="{E2D98841-DF56-4AAB-A866-5A25DFD8FA13}" type="pres">
      <dgm:prSet presAssocID="{15079466-065E-4DC9-AA27-21E761B1385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507B0F8-4BE9-4989-BFFD-327C6215A995}" type="pres">
      <dgm:prSet presAssocID="{F7A39AB3-216A-4DDC-8099-97DEF4EFDBEF}" presName="spacer" presStyleCnt="0"/>
      <dgm:spPr/>
    </dgm:pt>
    <dgm:pt modelId="{079307D0-40A2-4CF5-B097-D20DD56D17AF}" type="pres">
      <dgm:prSet presAssocID="{F4C8D17B-F54E-45F8-8BCA-86C253DE102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0B700D9-379D-48A6-9C24-2BD75BE6738A}" type="pres">
      <dgm:prSet presAssocID="{1E6CBA16-11BD-4D2C-933A-8175A670F7A1}" presName="spacer" presStyleCnt="0"/>
      <dgm:spPr/>
    </dgm:pt>
    <dgm:pt modelId="{5DE3D87A-8F84-4AF3-A64E-C4B5A7C8691A}" type="pres">
      <dgm:prSet presAssocID="{1069A412-CD1A-44A5-9A8E-F84F700C5F6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049E90C-9903-4740-B719-53E3FBE62A79}" srcId="{F8F09965-DA99-47EE-BB93-6F269DE05FDB}" destId="{15079466-065E-4DC9-AA27-21E761B1385A}" srcOrd="1" destOrd="0" parTransId="{2D0747DD-8450-4B59-9D88-C5107E5B35BD}" sibTransId="{F7A39AB3-216A-4DDC-8099-97DEF4EFDBEF}"/>
    <dgm:cxn modelId="{3E499F22-0A18-4610-8AB8-5D6A45B444EE}" srcId="{F8F09965-DA99-47EE-BB93-6F269DE05FDB}" destId="{1069A412-CD1A-44A5-9A8E-F84F700C5F64}" srcOrd="3" destOrd="0" parTransId="{0132FDD2-0376-4D01-A2A7-539E94681811}" sibTransId="{9BE2E234-1ADD-4A12-9CE2-AAB507A2CD2C}"/>
    <dgm:cxn modelId="{409A143D-FAFE-4304-84D5-225AAC4932EC}" type="presOf" srcId="{89E30E37-5D46-4C80-9A93-D053E57A5772}" destId="{2301A4A2-4FA7-49EB-83C3-2EACD39001FE}" srcOrd="0" destOrd="0" presId="urn:microsoft.com/office/officeart/2005/8/layout/vList2"/>
    <dgm:cxn modelId="{E6736C6C-3340-4603-8C48-FC14C9D16A89}" srcId="{F8F09965-DA99-47EE-BB93-6F269DE05FDB}" destId="{F4C8D17B-F54E-45F8-8BCA-86C253DE102F}" srcOrd="2" destOrd="0" parTransId="{1262C4B5-E0EA-4009-B65B-607E5296D89A}" sibTransId="{1E6CBA16-11BD-4D2C-933A-8175A670F7A1}"/>
    <dgm:cxn modelId="{2814B66C-187C-4A87-9D7D-6DA81C120A1B}" type="presOf" srcId="{F4C8D17B-F54E-45F8-8BCA-86C253DE102F}" destId="{079307D0-40A2-4CF5-B097-D20DD56D17AF}" srcOrd="0" destOrd="0" presId="urn:microsoft.com/office/officeart/2005/8/layout/vList2"/>
    <dgm:cxn modelId="{00626557-FE9F-4F68-B3DE-02BC23B609A5}" type="presOf" srcId="{15079466-065E-4DC9-AA27-21E761B1385A}" destId="{E2D98841-DF56-4AAB-A866-5A25DFD8FA13}" srcOrd="0" destOrd="0" presId="urn:microsoft.com/office/officeart/2005/8/layout/vList2"/>
    <dgm:cxn modelId="{C106649B-7572-45E6-8499-833F134A31E9}" srcId="{F8F09965-DA99-47EE-BB93-6F269DE05FDB}" destId="{89E30E37-5D46-4C80-9A93-D053E57A5772}" srcOrd="0" destOrd="0" parTransId="{88CC88C5-573E-4AE3-81A5-3A7B6892D6C8}" sibTransId="{343914F0-6F8D-49E9-AA77-D027905A2123}"/>
    <dgm:cxn modelId="{BDC99FA4-64A4-44F6-83F8-A5E37A1CA236}" type="presOf" srcId="{1069A412-CD1A-44A5-9A8E-F84F700C5F64}" destId="{5DE3D87A-8F84-4AF3-A64E-C4B5A7C8691A}" srcOrd="0" destOrd="0" presId="urn:microsoft.com/office/officeart/2005/8/layout/vList2"/>
    <dgm:cxn modelId="{9132C5AD-C210-44A6-90DE-F443E7DA8534}" type="presOf" srcId="{F8F09965-DA99-47EE-BB93-6F269DE05FDB}" destId="{1F4C59F6-1116-4E14-B863-581EA761187F}" srcOrd="0" destOrd="0" presId="urn:microsoft.com/office/officeart/2005/8/layout/vList2"/>
    <dgm:cxn modelId="{63860C4F-D5EA-4557-9A52-A0B2A2ABC83A}" type="presParOf" srcId="{1F4C59F6-1116-4E14-B863-581EA761187F}" destId="{2301A4A2-4FA7-49EB-83C3-2EACD39001FE}" srcOrd="0" destOrd="0" presId="urn:microsoft.com/office/officeart/2005/8/layout/vList2"/>
    <dgm:cxn modelId="{CA6AD091-91DB-477B-8FDA-BCDA2C4EFA5B}" type="presParOf" srcId="{1F4C59F6-1116-4E14-B863-581EA761187F}" destId="{84EC6684-E871-48A2-8F7C-5DC977B20298}" srcOrd="1" destOrd="0" presId="urn:microsoft.com/office/officeart/2005/8/layout/vList2"/>
    <dgm:cxn modelId="{CD88B49D-118E-4171-A864-94D87C6D188B}" type="presParOf" srcId="{1F4C59F6-1116-4E14-B863-581EA761187F}" destId="{E2D98841-DF56-4AAB-A866-5A25DFD8FA13}" srcOrd="2" destOrd="0" presId="urn:microsoft.com/office/officeart/2005/8/layout/vList2"/>
    <dgm:cxn modelId="{150D0A21-30FF-49BF-8D19-943AEC1F0513}" type="presParOf" srcId="{1F4C59F6-1116-4E14-B863-581EA761187F}" destId="{A507B0F8-4BE9-4989-BFFD-327C6215A995}" srcOrd="3" destOrd="0" presId="urn:microsoft.com/office/officeart/2005/8/layout/vList2"/>
    <dgm:cxn modelId="{F67129EC-F033-4FA6-81D0-621A337DB94C}" type="presParOf" srcId="{1F4C59F6-1116-4E14-B863-581EA761187F}" destId="{079307D0-40A2-4CF5-B097-D20DD56D17AF}" srcOrd="4" destOrd="0" presId="urn:microsoft.com/office/officeart/2005/8/layout/vList2"/>
    <dgm:cxn modelId="{391CCA3A-443D-4079-ACDF-5A12AD154BDB}" type="presParOf" srcId="{1F4C59F6-1116-4E14-B863-581EA761187F}" destId="{10B700D9-379D-48A6-9C24-2BD75BE6738A}" srcOrd="5" destOrd="0" presId="urn:microsoft.com/office/officeart/2005/8/layout/vList2"/>
    <dgm:cxn modelId="{FC4A97A8-D0CE-4769-B907-3C514C4D38E5}" type="presParOf" srcId="{1F4C59F6-1116-4E14-B863-581EA761187F}" destId="{5DE3D87A-8F84-4AF3-A64E-C4B5A7C8691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1F5901-F7C6-4062-9182-94E52B66DC62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fi-FI"/>
        </a:p>
      </dgm:t>
    </dgm:pt>
    <dgm:pt modelId="{7D6484A0-4CA1-47AC-95D5-18C16A19B9D4}">
      <dgm:prSet/>
      <dgm:spPr/>
      <dgm:t>
        <a:bodyPr/>
        <a:lstStyle/>
        <a:p>
          <a:r>
            <a:rPr lang="fi-FI" b="1" dirty="0"/>
            <a:t>Yrityksen A ulkomainen liikekumppani voi käyttää lapsityövoimaa, minkä vuoksi kansalaisjärjestöt ovat vaatineet liikekumppanin boikotointia</a:t>
          </a:r>
          <a:endParaRPr lang="fi-FI" dirty="0"/>
        </a:p>
      </dgm:t>
    </dgm:pt>
    <dgm:pt modelId="{EE431D1A-3AC8-4837-AD08-88A40AEFB513}" type="parTrans" cxnId="{E5C98DD7-280B-42B4-9256-EA7BC058FEBB}">
      <dgm:prSet/>
      <dgm:spPr/>
      <dgm:t>
        <a:bodyPr/>
        <a:lstStyle/>
        <a:p>
          <a:endParaRPr lang="fi-FI"/>
        </a:p>
      </dgm:t>
    </dgm:pt>
    <dgm:pt modelId="{C5A5A5F3-BDB1-411C-9044-AFDE07438187}" type="sibTrans" cxnId="{E5C98DD7-280B-42B4-9256-EA7BC058FEBB}">
      <dgm:prSet/>
      <dgm:spPr/>
      <dgm:t>
        <a:bodyPr/>
        <a:lstStyle/>
        <a:p>
          <a:endParaRPr lang="fi-FI"/>
        </a:p>
      </dgm:t>
    </dgm:pt>
    <dgm:pt modelId="{0C5D7002-4C59-454D-8377-F3927096B0B9}">
      <dgm:prSet/>
      <dgm:spPr/>
      <dgm:t>
        <a:bodyPr/>
        <a:lstStyle/>
        <a:p>
          <a:r>
            <a:rPr lang="fi-FI" b="1"/>
            <a:t>yrityksellä on toimintaa "roistovaltiossa" X, joka on myös kansalaisjärjestöjen mustalla listalla ja on vaarassa joutua "kansainvälisen yhteisön" boikotoimaksi</a:t>
          </a:r>
          <a:endParaRPr lang="fi-FI"/>
        </a:p>
      </dgm:t>
    </dgm:pt>
    <dgm:pt modelId="{ABFC40A8-6A6C-43A4-9D1F-8FCD4845D3CD}" type="parTrans" cxnId="{4007A356-E6E1-4517-BCC4-8461605F6E58}">
      <dgm:prSet/>
      <dgm:spPr/>
      <dgm:t>
        <a:bodyPr/>
        <a:lstStyle/>
        <a:p>
          <a:endParaRPr lang="fi-FI"/>
        </a:p>
      </dgm:t>
    </dgm:pt>
    <dgm:pt modelId="{6EB869D4-FB1E-458E-9698-274922195238}" type="sibTrans" cxnId="{4007A356-E6E1-4517-BCC4-8461605F6E58}">
      <dgm:prSet/>
      <dgm:spPr/>
      <dgm:t>
        <a:bodyPr/>
        <a:lstStyle/>
        <a:p>
          <a:endParaRPr lang="fi-FI"/>
        </a:p>
      </dgm:t>
    </dgm:pt>
    <dgm:pt modelId="{6598C67A-484B-4498-89AB-21473EFE2280}" type="pres">
      <dgm:prSet presAssocID="{A41F5901-F7C6-4062-9182-94E52B66DC62}" presName="linear" presStyleCnt="0">
        <dgm:presLayoutVars>
          <dgm:animLvl val="lvl"/>
          <dgm:resizeHandles val="exact"/>
        </dgm:presLayoutVars>
      </dgm:prSet>
      <dgm:spPr/>
    </dgm:pt>
    <dgm:pt modelId="{97E899EC-5DB1-47AF-8FC7-5540686B5C05}" type="pres">
      <dgm:prSet presAssocID="{7D6484A0-4CA1-47AC-95D5-18C16A19B9D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5067F35-38FD-47A5-9A01-1CFFFFD34976}" type="pres">
      <dgm:prSet presAssocID="{C5A5A5F3-BDB1-411C-9044-AFDE07438187}" presName="spacer" presStyleCnt="0"/>
      <dgm:spPr/>
    </dgm:pt>
    <dgm:pt modelId="{A4F5998A-3127-4D62-8336-7B4FA2534D5F}" type="pres">
      <dgm:prSet presAssocID="{0C5D7002-4C59-454D-8377-F3927096B0B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4428D844-B129-42A3-AEFE-B19481674E9F}" type="presOf" srcId="{A41F5901-F7C6-4062-9182-94E52B66DC62}" destId="{6598C67A-484B-4498-89AB-21473EFE2280}" srcOrd="0" destOrd="0" presId="urn:microsoft.com/office/officeart/2005/8/layout/vList2"/>
    <dgm:cxn modelId="{4007A356-E6E1-4517-BCC4-8461605F6E58}" srcId="{A41F5901-F7C6-4062-9182-94E52B66DC62}" destId="{0C5D7002-4C59-454D-8377-F3927096B0B9}" srcOrd="1" destOrd="0" parTransId="{ABFC40A8-6A6C-43A4-9D1F-8FCD4845D3CD}" sibTransId="{6EB869D4-FB1E-458E-9698-274922195238}"/>
    <dgm:cxn modelId="{C261AE80-A3DD-4EC7-85BE-D0D1533509A7}" type="presOf" srcId="{0C5D7002-4C59-454D-8377-F3927096B0B9}" destId="{A4F5998A-3127-4D62-8336-7B4FA2534D5F}" srcOrd="0" destOrd="0" presId="urn:microsoft.com/office/officeart/2005/8/layout/vList2"/>
    <dgm:cxn modelId="{561ADE8B-6672-496F-9CC6-AF3CEF49D751}" type="presOf" srcId="{7D6484A0-4CA1-47AC-95D5-18C16A19B9D4}" destId="{97E899EC-5DB1-47AF-8FC7-5540686B5C05}" srcOrd="0" destOrd="0" presId="urn:microsoft.com/office/officeart/2005/8/layout/vList2"/>
    <dgm:cxn modelId="{E5C98DD7-280B-42B4-9256-EA7BC058FEBB}" srcId="{A41F5901-F7C6-4062-9182-94E52B66DC62}" destId="{7D6484A0-4CA1-47AC-95D5-18C16A19B9D4}" srcOrd="0" destOrd="0" parTransId="{EE431D1A-3AC8-4837-AD08-88A40AEFB513}" sibTransId="{C5A5A5F3-BDB1-411C-9044-AFDE07438187}"/>
    <dgm:cxn modelId="{6E389123-3C9E-4D21-A1B6-B2AC24A18A25}" type="presParOf" srcId="{6598C67A-484B-4498-89AB-21473EFE2280}" destId="{97E899EC-5DB1-47AF-8FC7-5540686B5C05}" srcOrd="0" destOrd="0" presId="urn:microsoft.com/office/officeart/2005/8/layout/vList2"/>
    <dgm:cxn modelId="{16EA77D6-E89C-475A-9801-7207256CBB3E}" type="presParOf" srcId="{6598C67A-484B-4498-89AB-21473EFE2280}" destId="{B5067F35-38FD-47A5-9A01-1CFFFFD34976}" srcOrd="1" destOrd="0" presId="urn:microsoft.com/office/officeart/2005/8/layout/vList2"/>
    <dgm:cxn modelId="{701E4A0D-5088-4B5E-96D0-3FAB0D576ABC}" type="presParOf" srcId="{6598C67A-484B-4498-89AB-21473EFE2280}" destId="{A4F5998A-3127-4D62-8336-7B4FA2534D5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754A894-3FAB-45EE-B50C-87B6F611EE13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fi-FI"/>
        </a:p>
      </dgm:t>
    </dgm:pt>
    <dgm:pt modelId="{944822F3-1DB4-4DB7-A53D-3935A31989D5}">
      <dgm:prSet/>
      <dgm:spPr/>
      <dgm:t>
        <a:bodyPr/>
        <a:lstStyle/>
        <a:p>
          <a:r>
            <a:rPr lang="fi-FI" b="1"/>
            <a:t>Yrityksen tekemää kansainvälistä kulutustavaroiden markkinointia pidetään loukkaavana maissa, joissa vallitsee erilainen näkemys tasa-arvosta</a:t>
          </a:r>
          <a:endParaRPr lang="fi-FI"/>
        </a:p>
      </dgm:t>
    </dgm:pt>
    <dgm:pt modelId="{50D981D5-A549-4B03-9ED9-AB4AE3D769CE}" type="parTrans" cxnId="{1FC3A5C2-C517-4736-9C98-EE0D02C0AE05}">
      <dgm:prSet/>
      <dgm:spPr/>
      <dgm:t>
        <a:bodyPr/>
        <a:lstStyle/>
        <a:p>
          <a:endParaRPr lang="fi-FI"/>
        </a:p>
      </dgm:t>
    </dgm:pt>
    <dgm:pt modelId="{1335C2AE-25BE-4FC7-AAA6-1154D10F3722}" type="sibTrans" cxnId="{1FC3A5C2-C517-4736-9C98-EE0D02C0AE05}">
      <dgm:prSet/>
      <dgm:spPr/>
      <dgm:t>
        <a:bodyPr/>
        <a:lstStyle/>
        <a:p>
          <a:endParaRPr lang="fi-FI"/>
        </a:p>
      </dgm:t>
    </dgm:pt>
    <dgm:pt modelId="{2F23CC00-E7AC-4DCE-A0C2-F68A52993EFB}">
      <dgm:prSet/>
      <dgm:spPr/>
      <dgm:t>
        <a:bodyPr/>
        <a:lstStyle/>
        <a:p>
          <a:r>
            <a:rPr lang="fi-FI" b="1"/>
            <a:t>Ympäristöjohtamiseen investoiva yritys on luvannut osan kampanjan voitoista uhanalaisten lajien hyväksi</a:t>
          </a:r>
          <a:endParaRPr lang="fi-FI"/>
        </a:p>
      </dgm:t>
    </dgm:pt>
    <dgm:pt modelId="{E61FCE8B-3E0B-4840-B70F-09B413925124}" type="parTrans" cxnId="{B14DBA2B-9051-4EEB-94F2-FC5BB4FE7DE1}">
      <dgm:prSet/>
      <dgm:spPr/>
      <dgm:t>
        <a:bodyPr/>
        <a:lstStyle/>
        <a:p>
          <a:endParaRPr lang="fi-FI"/>
        </a:p>
      </dgm:t>
    </dgm:pt>
    <dgm:pt modelId="{9D4D106F-CEF1-4F0C-B302-9A9E780D1965}" type="sibTrans" cxnId="{B14DBA2B-9051-4EEB-94F2-FC5BB4FE7DE1}">
      <dgm:prSet/>
      <dgm:spPr/>
      <dgm:t>
        <a:bodyPr/>
        <a:lstStyle/>
        <a:p>
          <a:endParaRPr lang="fi-FI"/>
        </a:p>
      </dgm:t>
    </dgm:pt>
    <dgm:pt modelId="{B891DC0F-C641-4939-A34E-44477789E800}" type="pres">
      <dgm:prSet presAssocID="{2754A894-3FAB-45EE-B50C-87B6F611EE13}" presName="linear" presStyleCnt="0">
        <dgm:presLayoutVars>
          <dgm:animLvl val="lvl"/>
          <dgm:resizeHandles val="exact"/>
        </dgm:presLayoutVars>
      </dgm:prSet>
      <dgm:spPr/>
    </dgm:pt>
    <dgm:pt modelId="{B1762606-6911-481A-B95D-35FF68C977D9}" type="pres">
      <dgm:prSet presAssocID="{944822F3-1DB4-4DB7-A53D-3935A31989D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7A1D1AF-EE13-4B17-8AD4-D72F710B76C9}" type="pres">
      <dgm:prSet presAssocID="{1335C2AE-25BE-4FC7-AAA6-1154D10F3722}" presName="spacer" presStyleCnt="0"/>
      <dgm:spPr/>
    </dgm:pt>
    <dgm:pt modelId="{761DF278-2F69-46F2-AA01-A4C64450C6B0}" type="pres">
      <dgm:prSet presAssocID="{2F23CC00-E7AC-4DCE-A0C2-F68A52993EF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F515920-AEA1-425E-BD31-E70D5FFDC27B}" type="presOf" srcId="{2F23CC00-E7AC-4DCE-A0C2-F68A52993EFB}" destId="{761DF278-2F69-46F2-AA01-A4C64450C6B0}" srcOrd="0" destOrd="0" presId="urn:microsoft.com/office/officeart/2005/8/layout/vList2"/>
    <dgm:cxn modelId="{B14DBA2B-9051-4EEB-94F2-FC5BB4FE7DE1}" srcId="{2754A894-3FAB-45EE-B50C-87B6F611EE13}" destId="{2F23CC00-E7AC-4DCE-A0C2-F68A52993EFB}" srcOrd="1" destOrd="0" parTransId="{E61FCE8B-3E0B-4840-B70F-09B413925124}" sibTransId="{9D4D106F-CEF1-4F0C-B302-9A9E780D1965}"/>
    <dgm:cxn modelId="{FAD410A5-3478-4C64-928B-FE6D0F333F68}" type="presOf" srcId="{2754A894-3FAB-45EE-B50C-87B6F611EE13}" destId="{B891DC0F-C641-4939-A34E-44477789E800}" srcOrd="0" destOrd="0" presId="urn:microsoft.com/office/officeart/2005/8/layout/vList2"/>
    <dgm:cxn modelId="{1FC3A5C2-C517-4736-9C98-EE0D02C0AE05}" srcId="{2754A894-3FAB-45EE-B50C-87B6F611EE13}" destId="{944822F3-1DB4-4DB7-A53D-3935A31989D5}" srcOrd="0" destOrd="0" parTransId="{50D981D5-A549-4B03-9ED9-AB4AE3D769CE}" sibTransId="{1335C2AE-25BE-4FC7-AAA6-1154D10F3722}"/>
    <dgm:cxn modelId="{0766CBF6-C3E3-4B75-852B-756A3D29EF04}" type="presOf" srcId="{944822F3-1DB4-4DB7-A53D-3935A31989D5}" destId="{B1762606-6911-481A-B95D-35FF68C977D9}" srcOrd="0" destOrd="0" presId="urn:microsoft.com/office/officeart/2005/8/layout/vList2"/>
    <dgm:cxn modelId="{0BF491A3-E316-4024-9AE4-6BE98F77ADFF}" type="presParOf" srcId="{B891DC0F-C641-4939-A34E-44477789E800}" destId="{B1762606-6911-481A-B95D-35FF68C977D9}" srcOrd="0" destOrd="0" presId="urn:microsoft.com/office/officeart/2005/8/layout/vList2"/>
    <dgm:cxn modelId="{5F93E1C3-9B55-4BF6-928D-CAE2E3464B63}" type="presParOf" srcId="{B891DC0F-C641-4939-A34E-44477789E800}" destId="{17A1D1AF-EE13-4B17-8AD4-D72F710B76C9}" srcOrd="1" destOrd="0" presId="urn:microsoft.com/office/officeart/2005/8/layout/vList2"/>
    <dgm:cxn modelId="{4023208A-CEA8-4342-8D3B-8352DFB23D93}" type="presParOf" srcId="{B891DC0F-C641-4939-A34E-44477789E800}" destId="{761DF278-2F69-46F2-AA01-A4C64450C6B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9424EA4-BEDC-4247-9A23-9B5465726CB6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fi-FI"/>
        </a:p>
      </dgm:t>
    </dgm:pt>
    <dgm:pt modelId="{F987DD57-FDF2-4A22-BBD3-7B2544F16503}">
      <dgm:prSet/>
      <dgm:spPr/>
      <dgm:t>
        <a:bodyPr/>
        <a:lstStyle/>
        <a:p>
          <a:r>
            <a:rPr lang="fi-FI" b="1" dirty="0"/>
            <a:t>Sijoitusrahaston markkinoimat rahastot sijoittavat mm. tupakka- ja aseteollisuuteen</a:t>
          </a:r>
          <a:endParaRPr lang="fi-FI" dirty="0"/>
        </a:p>
      </dgm:t>
    </dgm:pt>
    <dgm:pt modelId="{F5BA5642-F28A-4CFC-A806-B44B5E0BE187}" type="parTrans" cxnId="{438076E7-A469-4236-9DEF-43B1E1BF40B8}">
      <dgm:prSet/>
      <dgm:spPr/>
      <dgm:t>
        <a:bodyPr/>
        <a:lstStyle/>
        <a:p>
          <a:endParaRPr lang="fi-FI"/>
        </a:p>
      </dgm:t>
    </dgm:pt>
    <dgm:pt modelId="{9B42D842-254B-444C-93B8-612C231ED033}" type="sibTrans" cxnId="{438076E7-A469-4236-9DEF-43B1E1BF40B8}">
      <dgm:prSet/>
      <dgm:spPr/>
      <dgm:t>
        <a:bodyPr/>
        <a:lstStyle/>
        <a:p>
          <a:endParaRPr lang="fi-FI"/>
        </a:p>
      </dgm:t>
    </dgm:pt>
    <dgm:pt modelId="{FFDE1D8F-AC80-406E-B88D-170F1A18DEA6}">
      <dgm:prSet/>
      <dgm:spPr/>
      <dgm:t>
        <a:bodyPr/>
        <a:lstStyle/>
        <a:p>
          <a:r>
            <a:rPr lang="fi-FI" b="1" dirty="0"/>
            <a:t>Eläkevakuutusyhtiö harkitsee rahasto-osuuksien ostamista, koska se on järkevän sijoitustoiminnan kannalta perusteltua</a:t>
          </a:r>
          <a:endParaRPr lang="fi-FI" dirty="0"/>
        </a:p>
      </dgm:t>
    </dgm:pt>
    <dgm:pt modelId="{2225A406-6F66-45B7-9AE3-C503D78C93E9}" type="parTrans" cxnId="{BDE6BF5F-E7F4-4C3A-B3AB-FC6898284F49}">
      <dgm:prSet/>
      <dgm:spPr/>
      <dgm:t>
        <a:bodyPr/>
        <a:lstStyle/>
        <a:p>
          <a:endParaRPr lang="fi-FI"/>
        </a:p>
      </dgm:t>
    </dgm:pt>
    <dgm:pt modelId="{40B6182E-1EEC-4EC1-9BAF-D418FABF19FF}" type="sibTrans" cxnId="{BDE6BF5F-E7F4-4C3A-B3AB-FC6898284F49}">
      <dgm:prSet/>
      <dgm:spPr/>
      <dgm:t>
        <a:bodyPr/>
        <a:lstStyle/>
        <a:p>
          <a:endParaRPr lang="fi-FI"/>
        </a:p>
      </dgm:t>
    </dgm:pt>
    <dgm:pt modelId="{8FEB9FC9-D85C-416B-A9A1-A71C715F78CF}" type="pres">
      <dgm:prSet presAssocID="{29424EA4-BEDC-4247-9A23-9B5465726CB6}" presName="linear" presStyleCnt="0">
        <dgm:presLayoutVars>
          <dgm:animLvl val="lvl"/>
          <dgm:resizeHandles val="exact"/>
        </dgm:presLayoutVars>
      </dgm:prSet>
      <dgm:spPr/>
    </dgm:pt>
    <dgm:pt modelId="{12C50C97-6D98-459A-AA5F-4CA6580CD5A1}" type="pres">
      <dgm:prSet presAssocID="{F987DD57-FDF2-4A22-BBD3-7B2544F1650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A15C6DA-DFF9-4C1F-A31E-411E1A01FDFA}" type="pres">
      <dgm:prSet presAssocID="{9B42D842-254B-444C-93B8-612C231ED033}" presName="spacer" presStyleCnt="0"/>
      <dgm:spPr/>
    </dgm:pt>
    <dgm:pt modelId="{4A9EC07A-88A2-4E45-9CE1-8E462DB79740}" type="pres">
      <dgm:prSet presAssocID="{FFDE1D8F-AC80-406E-B88D-170F1A18DEA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AB7BC1A-DCB9-452A-A6E0-78D0D7982C8C}" type="presOf" srcId="{F987DD57-FDF2-4A22-BBD3-7B2544F16503}" destId="{12C50C97-6D98-459A-AA5F-4CA6580CD5A1}" srcOrd="0" destOrd="0" presId="urn:microsoft.com/office/officeart/2005/8/layout/vList2"/>
    <dgm:cxn modelId="{BDE6BF5F-E7F4-4C3A-B3AB-FC6898284F49}" srcId="{29424EA4-BEDC-4247-9A23-9B5465726CB6}" destId="{FFDE1D8F-AC80-406E-B88D-170F1A18DEA6}" srcOrd="1" destOrd="0" parTransId="{2225A406-6F66-45B7-9AE3-C503D78C93E9}" sibTransId="{40B6182E-1EEC-4EC1-9BAF-D418FABF19FF}"/>
    <dgm:cxn modelId="{844F83BA-8F1A-466A-BADA-D4469768F78A}" type="presOf" srcId="{29424EA4-BEDC-4247-9A23-9B5465726CB6}" destId="{8FEB9FC9-D85C-416B-A9A1-A71C715F78CF}" srcOrd="0" destOrd="0" presId="urn:microsoft.com/office/officeart/2005/8/layout/vList2"/>
    <dgm:cxn modelId="{438076E7-A469-4236-9DEF-43B1E1BF40B8}" srcId="{29424EA4-BEDC-4247-9A23-9B5465726CB6}" destId="{F987DD57-FDF2-4A22-BBD3-7B2544F16503}" srcOrd="0" destOrd="0" parTransId="{F5BA5642-F28A-4CFC-A806-B44B5E0BE187}" sibTransId="{9B42D842-254B-444C-93B8-612C231ED033}"/>
    <dgm:cxn modelId="{D9191AF0-EC25-4AC0-8414-6948F2480C88}" type="presOf" srcId="{FFDE1D8F-AC80-406E-B88D-170F1A18DEA6}" destId="{4A9EC07A-88A2-4E45-9CE1-8E462DB79740}" srcOrd="0" destOrd="0" presId="urn:microsoft.com/office/officeart/2005/8/layout/vList2"/>
    <dgm:cxn modelId="{BFF63D26-04D3-48BF-9900-D84A5203A578}" type="presParOf" srcId="{8FEB9FC9-D85C-416B-A9A1-A71C715F78CF}" destId="{12C50C97-6D98-459A-AA5F-4CA6580CD5A1}" srcOrd="0" destOrd="0" presId="urn:microsoft.com/office/officeart/2005/8/layout/vList2"/>
    <dgm:cxn modelId="{C0A0175E-B767-43D8-8CBE-B1F1F787066D}" type="presParOf" srcId="{8FEB9FC9-D85C-416B-A9A1-A71C715F78CF}" destId="{EA15C6DA-DFF9-4C1F-A31E-411E1A01FDFA}" srcOrd="1" destOrd="0" presId="urn:microsoft.com/office/officeart/2005/8/layout/vList2"/>
    <dgm:cxn modelId="{D8088D33-1EE4-4665-B352-1CE56B795333}" type="presParOf" srcId="{8FEB9FC9-D85C-416B-A9A1-A71C715F78CF}" destId="{4A9EC07A-88A2-4E45-9CE1-8E462DB7974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4822192-718C-4295-B2DD-2282A3FE9F5C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4516B85F-5A46-437E-BCB9-48E33E1ADF4D}">
      <dgm:prSet/>
      <dgm:spPr/>
      <dgm:t>
        <a:bodyPr/>
        <a:lstStyle/>
        <a:p>
          <a:pPr rtl="0"/>
          <a:r>
            <a:rPr lang="en-US" b="1" dirty="0" err="1"/>
            <a:t>Vaikutus</a:t>
          </a:r>
          <a:r>
            <a:rPr lang="en-US" b="1" dirty="0"/>
            <a:t> </a:t>
          </a:r>
          <a:r>
            <a:rPr lang="en-US" b="1" dirty="0" err="1"/>
            <a:t>kohdemaan</a:t>
          </a:r>
          <a:r>
            <a:rPr lang="en-US" b="1" dirty="0"/>
            <a:t> </a:t>
          </a:r>
          <a:r>
            <a:rPr lang="en-US" b="1" dirty="0" err="1"/>
            <a:t>työllisyyteen</a:t>
          </a:r>
          <a:r>
            <a:rPr lang="en-US" b="1" dirty="0"/>
            <a:t> ja </a:t>
          </a:r>
          <a:r>
            <a:rPr lang="en-US" b="1" dirty="0" err="1"/>
            <a:t>hyvinvointiin</a:t>
          </a:r>
          <a:endParaRPr lang="fi-FI" dirty="0"/>
        </a:p>
      </dgm:t>
    </dgm:pt>
    <dgm:pt modelId="{BCE1549A-DA6A-4CCA-8F39-9E43E3EEC4C7}" type="parTrans" cxnId="{D8AB6653-7261-4E3B-BBA3-563582C7B68F}">
      <dgm:prSet/>
      <dgm:spPr/>
      <dgm:t>
        <a:bodyPr/>
        <a:lstStyle/>
        <a:p>
          <a:endParaRPr lang="fi-FI"/>
        </a:p>
      </dgm:t>
    </dgm:pt>
    <dgm:pt modelId="{7D1E9749-B261-4CEA-BF79-2F6333C851DE}" type="sibTrans" cxnId="{D8AB6653-7261-4E3B-BBA3-563582C7B68F}">
      <dgm:prSet/>
      <dgm:spPr/>
      <dgm:t>
        <a:bodyPr/>
        <a:lstStyle/>
        <a:p>
          <a:endParaRPr lang="fi-FI"/>
        </a:p>
      </dgm:t>
    </dgm:pt>
    <dgm:pt modelId="{47B1F3CE-A0FF-45BE-AEE1-24EBB427AA2E}">
      <dgm:prSet/>
      <dgm:spPr/>
      <dgm:t>
        <a:bodyPr/>
        <a:lstStyle/>
        <a:p>
          <a:pPr rtl="0"/>
          <a:r>
            <a:rPr lang="en-US" b="1" dirty="0"/>
            <a:t>Rawls: </a:t>
          </a:r>
          <a:r>
            <a:rPr lang="en-US" b="1" dirty="0" err="1"/>
            <a:t>prosessi</a:t>
          </a:r>
          <a:r>
            <a:rPr lang="en-US" b="1" dirty="0"/>
            <a:t> on </a:t>
          </a:r>
          <a:r>
            <a:rPr lang="en-US" b="1" dirty="0" err="1"/>
            <a:t>oikeudenmukainen</a:t>
          </a:r>
          <a:r>
            <a:rPr lang="en-US" b="1" dirty="0"/>
            <a:t>, </a:t>
          </a:r>
          <a:r>
            <a:rPr lang="en-US" b="1" dirty="0" err="1"/>
            <a:t>jos</a:t>
          </a:r>
          <a:r>
            <a:rPr lang="en-US" b="1" dirty="0"/>
            <a:t> se </a:t>
          </a:r>
          <a:r>
            <a:rPr lang="en-US" b="1" dirty="0" err="1"/>
            <a:t>parantaa</a:t>
          </a:r>
          <a:r>
            <a:rPr lang="en-US" b="1" dirty="0"/>
            <a:t> </a:t>
          </a:r>
          <a:r>
            <a:rPr lang="en-US" b="1" dirty="0" err="1"/>
            <a:t>heikoimmassa</a:t>
          </a:r>
          <a:r>
            <a:rPr lang="en-US" b="1" dirty="0"/>
            <a:t> </a:t>
          </a:r>
          <a:r>
            <a:rPr lang="en-US" b="1" dirty="0" err="1"/>
            <a:t>asemassa</a:t>
          </a:r>
          <a:r>
            <a:rPr lang="en-US" b="1" dirty="0"/>
            <a:t> </a:t>
          </a:r>
          <a:r>
            <a:rPr lang="en-US" b="1" dirty="0" err="1"/>
            <a:t>olevien</a:t>
          </a:r>
          <a:r>
            <a:rPr lang="en-US" b="1" dirty="0"/>
            <a:t> </a:t>
          </a:r>
          <a:r>
            <a:rPr lang="en-US" b="1" dirty="0" err="1"/>
            <a:t>asemaa</a:t>
          </a:r>
          <a:r>
            <a:rPr lang="en-US" b="1" dirty="0"/>
            <a:t>, </a:t>
          </a:r>
          <a:r>
            <a:rPr lang="en-US" b="1" dirty="0" err="1"/>
            <a:t>vaikka</a:t>
          </a:r>
          <a:r>
            <a:rPr lang="en-US" b="1" dirty="0"/>
            <a:t> </a:t>
          </a:r>
          <a:r>
            <a:rPr lang="en-US" b="1" dirty="0" err="1"/>
            <a:t>tuloerot</a:t>
          </a:r>
          <a:r>
            <a:rPr lang="en-US" b="1" dirty="0"/>
            <a:t> </a:t>
          </a:r>
          <a:r>
            <a:rPr lang="en-US" b="1" dirty="0" err="1"/>
            <a:t>kasvaisivatkin</a:t>
          </a:r>
          <a:endParaRPr lang="fi-FI" dirty="0"/>
        </a:p>
      </dgm:t>
    </dgm:pt>
    <dgm:pt modelId="{0DF86A28-7A94-4F5C-B258-FB5D96B0FED7}" type="parTrans" cxnId="{6ADC0B3C-9BF9-4050-B4B7-DDB79A4F6AFF}">
      <dgm:prSet/>
      <dgm:spPr/>
      <dgm:t>
        <a:bodyPr/>
        <a:lstStyle/>
        <a:p>
          <a:endParaRPr lang="fi-FI"/>
        </a:p>
      </dgm:t>
    </dgm:pt>
    <dgm:pt modelId="{FF7AAD60-A151-4592-A581-8B9BCE4B5E07}" type="sibTrans" cxnId="{6ADC0B3C-9BF9-4050-B4B7-DDB79A4F6AFF}">
      <dgm:prSet/>
      <dgm:spPr/>
      <dgm:t>
        <a:bodyPr/>
        <a:lstStyle/>
        <a:p>
          <a:endParaRPr lang="fi-FI"/>
        </a:p>
      </dgm:t>
    </dgm:pt>
    <dgm:pt modelId="{2865BEDF-85B2-428E-9140-8F974A2F0014}" type="pres">
      <dgm:prSet presAssocID="{B4822192-718C-4295-B2DD-2282A3FE9F5C}" presName="Name0" presStyleCnt="0">
        <dgm:presLayoutVars>
          <dgm:dir/>
          <dgm:resizeHandles val="exact"/>
        </dgm:presLayoutVars>
      </dgm:prSet>
      <dgm:spPr/>
    </dgm:pt>
    <dgm:pt modelId="{ADC51A5A-58FB-446B-BA1C-668FFF8D809B}" type="pres">
      <dgm:prSet presAssocID="{4516B85F-5A46-437E-BCB9-48E33E1ADF4D}" presName="node" presStyleLbl="node1" presStyleIdx="0" presStyleCnt="2">
        <dgm:presLayoutVars>
          <dgm:bulletEnabled val="1"/>
        </dgm:presLayoutVars>
      </dgm:prSet>
      <dgm:spPr/>
    </dgm:pt>
    <dgm:pt modelId="{F38EEB25-74D3-4E94-B50B-F4142D804C9E}" type="pres">
      <dgm:prSet presAssocID="{7D1E9749-B261-4CEA-BF79-2F6333C851DE}" presName="sibTrans" presStyleCnt="0"/>
      <dgm:spPr/>
    </dgm:pt>
    <dgm:pt modelId="{7544B4D1-3833-48DD-9E38-526B9FD370CE}" type="pres">
      <dgm:prSet presAssocID="{47B1F3CE-A0FF-45BE-AEE1-24EBB427AA2E}" presName="node" presStyleLbl="node1" presStyleIdx="1" presStyleCnt="2">
        <dgm:presLayoutVars>
          <dgm:bulletEnabled val="1"/>
        </dgm:presLayoutVars>
      </dgm:prSet>
      <dgm:spPr/>
    </dgm:pt>
  </dgm:ptLst>
  <dgm:cxnLst>
    <dgm:cxn modelId="{6ADC0B3C-9BF9-4050-B4B7-DDB79A4F6AFF}" srcId="{B4822192-718C-4295-B2DD-2282A3FE9F5C}" destId="{47B1F3CE-A0FF-45BE-AEE1-24EBB427AA2E}" srcOrd="1" destOrd="0" parTransId="{0DF86A28-7A94-4F5C-B258-FB5D96B0FED7}" sibTransId="{FF7AAD60-A151-4592-A581-8B9BCE4B5E07}"/>
    <dgm:cxn modelId="{946D265C-CD87-485A-ABB1-731EB66330EA}" type="presOf" srcId="{B4822192-718C-4295-B2DD-2282A3FE9F5C}" destId="{2865BEDF-85B2-428E-9140-8F974A2F0014}" srcOrd="0" destOrd="0" presId="urn:microsoft.com/office/officeart/2005/8/layout/hList6"/>
    <dgm:cxn modelId="{D8AB6653-7261-4E3B-BBA3-563582C7B68F}" srcId="{B4822192-718C-4295-B2DD-2282A3FE9F5C}" destId="{4516B85F-5A46-437E-BCB9-48E33E1ADF4D}" srcOrd="0" destOrd="0" parTransId="{BCE1549A-DA6A-4CCA-8F39-9E43E3EEC4C7}" sibTransId="{7D1E9749-B261-4CEA-BF79-2F6333C851DE}"/>
    <dgm:cxn modelId="{92D12B88-268B-49CD-BF44-A3E22522C8F7}" type="presOf" srcId="{47B1F3CE-A0FF-45BE-AEE1-24EBB427AA2E}" destId="{7544B4D1-3833-48DD-9E38-526B9FD370CE}" srcOrd="0" destOrd="0" presId="urn:microsoft.com/office/officeart/2005/8/layout/hList6"/>
    <dgm:cxn modelId="{9BA7FFE6-78EC-4277-9F59-14A3426BCB4D}" type="presOf" srcId="{4516B85F-5A46-437E-BCB9-48E33E1ADF4D}" destId="{ADC51A5A-58FB-446B-BA1C-668FFF8D809B}" srcOrd="0" destOrd="0" presId="urn:microsoft.com/office/officeart/2005/8/layout/hList6"/>
    <dgm:cxn modelId="{448B8E41-D01F-4F57-9196-1C27B210EAD3}" type="presParOf" srcId="{2865BEDF-85B2-428E-9140-8F974A2F0014}" destId="{ADC51A5A-58FB-446B-BA1C-668FFF8D809B}" srcOrd="0" destOrd="0" presId="urn:microsoft.com/office/officeart/2005/8/layout/hList6"/>
    <dgm:cxn modelId="{FD878B7B-1AFC-419D-8A9B-3426973F585C}" type="presParOf" srcId="{2865BEDF-85B2-428E-9140-8F974A2F0014}" destId="{F38EEB25-74D3-4E94-B50B-F4142D804C9E}" srcOrd="1" destOrd="0" presId="urn:microsoft.com/office/officeart/2005/8/layout/hList6"/>
    <dgm:cxn modelId="{F724C132-CC32-4CA0-B13C-2F8416F46895}" type="presParOf" srcId="{2865BEDF-85B2-428E-9140-8F974A2F0014}" destId="{7544B4D1-3833-48DD-9E38-526B9FD370CE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3588DED-E3AB-49D0-B73A-2419A8E85EF0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fi-FI"/>
        </a:p>
      </dgm:t>
    </dgm:pt>
    <dgm:pt modelId="{EFCE3398-0A64-45A2-B778-ECE34A3C696F}">
      <dgm:prSet/>
      <dgm:spPr/>
      <dgm:t>
        <a:bodyPr/>
        <a:lstStyle/>
        <a:p>
          <a:pPr rtl="0"/>
          <a:r>
            <a:rPr lang="fi-FI" dirty="0"/>
            <a:t>Vaikutus ilmastoon </a:t>
          </a:r>
        </a:p>
      </dgm:t>
    </dgm:pt>
    <dgm:pt modelId="{8328E168-59D0-4A97-BB73-F7E3E3655778}" type="parTrans" cxnId="{AFDEFDAB-11EF-448D-AD19-605D812BA3E5}">
      <dgm:prSet/>
      <dgm:spPr/>
      <dgm:t>
        <a:bodyPr/>
        <a:lstStyle/>
        <a:p>
          <a:endParaRPr lang="fi-FI"/>
        </a:p>
      </dgm:t>
    </dgm:pt>
    <dgm:pt modelId="{55626C13-2F28-4525-801C-869A502F0A3B}" type="sibTrans" cxnId="{AFDEFDAB-11EF-448D-AD19-605D812BA3E5}">
      <dgm:prSet/>
      <dgm:spPr/>
      <dgm:t>
        <a:bodyPr/>
        <a:lstStyle/>
        <a:p>
          <a:endParaRPr lang="fi-FI"/>
        </a:p>
      </dgm:t>
    </dgm:pt>
    <dgm:pt modelId="{56DA8D1C-F090-4F1A-A172-E698E110EA1C}">
      <dgm:prSet/>
      <dgm:spPr/>
      <dgm:t>
        <a:bodyPr/>
        <a:lstStyle/>
        <a:p>
          <a:pPr rtl="0"/>
          <a:r>
            <a:rPr lang="en-US" dirty="0" err="1"/>
            <a:t>Oikeussäännöt</a:t>
          </a:r>
          <a:r>
            <a:rPr lang="en-US" dirty="0"/>
            <a:t> : </a:t>
          </a:r>
          <a:r>
            <a:rPr lang="en-US" dirty="0" err="1"/>
            <a:t>Pariisi</a:t>
          </a:r>
          <a:r>
            <a:rPr lang="en-US" dirty="0"/>
            <a:t>, CITES (</a:t>
          </a:r>
          <a:r>
            <a:rPr lang="en-US" dirty="0" err="1"/>
            <a:t>biodiversiteetti</a:t>
          </a:r>
          <a:r>
            <a:rPr lang="en-US" dirty="0"/>
            <a:t>)</a:t>
          </a:r>
          <a:endParaRPr lang="fi-FI" dirty="0"/>
        </a:p>
      </dgm:t>
    </dgm:pt>
    <dgm:pt modelId="{C5040DAE-3EDA-4913-92A4-C0296C048C2F}" type="parTrans" cxnId="{1AFF90B4-F16A-4366-8AEF-53309CD8E09E}">
      <dgm:prSet/>
      <dgm:spPr/>
      <dgm:t>
        <a:bodyPr/>
        <a:lstStyle/>
        <a:p>
          <a:endParaRPr lang="fi-FI"/>
        </a:p>
      </dgm:t>
    </dgm:pt>
    <dgm:pt modelId="{C419794F-391F-4A9C-AEEE-397EFBD2B579}" type="sibTrans" cxnId="{1AFF90B4-F16A-4366-8AEF-53309CD8E09E}">
      <dgm:prSet/>
      <dgm:spPr/>
      <dgm:t>
        <a:bodyPr/>
        <a:lstStyle/>
        <a:p>
          <a:endParaRPr lang="fi-FI"/>
        </a:p>
      </dgm:t>
    </dgm:pt>
    <dgm:pt modelId="{1885CA45-BD8E-40D5-8E43-52C28EEDAFBA}">
      <dgm:prSet/>
      <dgm:spPr/>
      <dgm:t>
        <a:bodyPr/>
        <a:lstStyle/>
        <a:p>
          <a:pPr rtl="0"/>
          <a:r>
            <a:rPr lang="en-US" dirty="0" err="1"/>
            <a:t>Vrt</a:t>
          </a:r>
          <a:r>
            <a:rPr lang="en-US" dirty="0"/>
            <a:t>. MAI-</a:t>
          </a:r>
          <a:r>
            <a:rPr lang="en-US" dirty="0" err="1"/>
            <a:t>projekti</a:t>
          </a:r>
          <a:r>
            <a:rPr lang="en-US" dirty="0"/>
            <a:t> </a:t>
          </a:r>
          <a:endParaRPr lang="fi-FI" dirty="0"/>
        </a:p>
      </dgm:t>
    </dgm:pt>
    <dgm:pt modelId="{D23FD9AE-045C-49BD-A2A4-F3D7BB571E52}" type="parTrans" cxnId="{93209227-620B-4E6C-92C9-9A1198CF1D14}">
      <dgm:prSet/>
      <dgm:spPr/>
      <dgm:t>
        <a:bodyPr/>
        <a:lstStyle/>
        <a:p>
          <a:endParaRPr lang="fi-FI"/>
        </a:p>
      </dgm:t>
    </dgm:pt>
    <dgm:pt modelId="{7E016582-C4BF-4486-85E8-205E02E91CDC}" type="sibTrans" cxnId="{93209227-620B-4E6C-92C9-9A1198CF1D14}">
      <dgm:prSet/>
      <dgm:spPr/>
      <dgm:t>
        <a:bodyPr/>
        <a:lstStyle/>
        <a:p>
          <a:endParaRPr lang="fi-FI"/>
        </a:p>
      </dgm:t>
    </dgm:pt>
    <dgm:pt modelId="{E1FD048E-A4B9-47D0-A116-B3544B499567}">
      <dgm:prSet/>
      <dgm:spPr/>
      <dgm:t>
        <a:bodyPr/>
        <a:lstStyle/>
        <a:p>
          <a:pPr rtl="0"/>
          <a:r>
            <a:rPr lang="en-US" b="1" dirty="0" err="1"/>
            <a:t>Kohdemaan</a:t>
          </a:r>
          <a:r>
            <a:rPr lang="en-US" b="1" dirty="0"/>
            <a:t> </a:t>
          </a:r>
          <a:r>
            <a:rPr lang="en-US" b="1" dirty="0" err="1"/>
            <a:t>sosiaalinen</a:t>
          </a:r>
          <a:r>
            <a:rPr lang="en-US" b="1" dirty="0"/>
            <a:t> </a:t>
          </a:r>
          <a:r>
            <a:rPr lang="en-US" b="1" dirty="0" err="1"/>
            <a:t>rakenne</a:t>
          </a:r>
          <a:endParaRPr lang="fi-FI" dirty="0"/>
        </a:p>
      </dgm:t>
    </dgm:pt>
    <dgm:pt modelId="{5EF6F19F-DAE2-4682-87C0-026D77E56B45}" type="parTrans" cxnId="{348FDAB4-E2B3-4874-9C5F-FFCAA75F5AF9}">
      <dgm:prSet/>
      <dgm:spPr/>
      <dgm:t>
        <a:bodyPr/>
        <a:lstStyle/>
        <a:p>
          <a:endParaRPr lang="fi-FI"/>
        </a:p>
      </dgm:t>
    </dgm:pt>
    <dgm:pt modelId="{CC7E1DB7-7F20-4BDE-B97B-EFEE19C7DAEA}" type="sibTrans" cxnId="{348FDAB4-E2B3-4874-9C5F-FFCAA75F5AF9}">
      <dgm:prSet/>
      <dgm:spPr/>
      <dgm:t>
        <a:bodyPr/>
        <a:lstStyle/>
        <a:p>
          <a:endParaRPr lang="fi-FI"/>
        </a:p>
      </dgm:t>
    </dgm:pt>
    <dgm:pt modelId="{18167E5F-01E2-4538-8E5F-FD7546804826}">
      <dgm:prSet/>
      <dgm:spPr/>
      <dgm:t>
        <a:bodyPr/>
        <a:lstStyle/>
        <a:p>
          <a:pPr rtl="0"/>
          <a:r>
            <a:rPr lang="en-US" dirty="0" err="1"/>
            <a:t>Hallintojärjestelmät</a:t>
          </a:r>
          <a:endParaRPr lang="fi-FI" dirty="0"/>
        </a:p>
      </dgm:t>
    </dgm:pt>
    <dgm:pt modelId="{61FA06FB-C05B-4BDB-A70D-D0D7D34213F3}" type="parTrans" cxnId="{9733E7FB-8E9B-401C-ABFE-A9E132925497}">
      <dgm:prSet/>
      <dgm:spPr/>
      <dgm:t>
        <a:bodyPr/>
        <a:lstStyle/>
        <a:p>
          <a:endParaRPr lang="fi-FI"/>
        </a:p>
      </dgm:t>
    </dgm:pt>
    <dgm:pt modelId="{911C6898-D40F-4FF2-84E8-01A2B9BA4C96}" type="sibTrans" cxnId="{9733E7FB-8E9B-401C-ABFE-A9E132925497}">
      <dgm:prSet/>
      <dgm:spPr/>
      <dgm:t>
        <a:bodyPr/>
        <a:lstStyle/>
        <a:p>
          <a:endParaRPr lang="fi-FI"/>
        </a:p>
      </dgm:t>
    </dgm:pt>
    <dgm:pt modelId="{7C4E836C-7AEC-4A49-8B28-E33588D89DB8}">
      <dgm:prSet/>
      <dgm:spPr/>
      <dgm:t>
        <a:bodyPr/>
        <a:lstStyle/>
        <a:p>
          <a:pPr rtl="0"/>
          <a:r>
            <a:rPr lang="fi-FI" dirty="0"/>
            <a:t>Ihmisoikeudet </a:t>
          </a:r>
        </a:p>
      </dgm:t>
    </dgm:pt>
    <dgm:pt modelId="{E726898D-023D-4BEC-8566-7505F0B6AFF7}" type="parTrans" cxnId="{C4AAF65F-186C-4409-8F12-C4CCCA421508}">
      <dgm:prSet/>
      <dgm:spPr/>
      <dgm:t>
        <a:bodyPr/>
        <a:lstStyle/>
        <a:p>
          <a:endParaRPr lang="fi-FI"/>
        </a:p>
      </dgm:t>
    </dgm:pt>
    <dgm:pt modelId="{387D4DAA-5C61-4DBF-9D4B-90CFD1BDDDB4}" type="sibTrans" cxnId="{C4AAF65F-186C-4409-8F12-C4CCCA421508}">
      <dgm:prSet/>
      <dgm:spPr/>
      <dgm:t>
        <a:bodyPr/>
        <a:lstStyle/>
        <a:p>
          <a:endParaRPr lang="fi-FI"/>
        </a:p>
      </dgm:t>
    </dgm:pt>
    <dgm:pt modelId="{3B7B6ACC-5D3F-4B4C-A914-5F0673688015}" type="pres">
      <dgm:prSet presAssocID="{D3588DED-E3AB-49D0-B73A-2419A8E85EF0}" presName="linear" presStyleCnt="0">
        <dgm:presLayoutVars>
          <dgm:animLvl val="lvl"/>
          <dgm:resizeHandles val="exact"/>
        </dgm:presLayoutVars>
      </dgm:prSet>
      <dgm:spPr/>
    </dgm:pt>
    <dgm:pt modelId="{7D78F585-5527-4281-BB75-48614BA2AB68}" type="pres">
      <dgm:prSet presAssocID="{EFCE3398-0A64-45A2-B778-ECE34A3C696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88E413C-5AFE-4605-AE88-7830B94F37F6}" type="pres">
      <dgm:prSet presAssocID="{EFCE3398-0A64-45A2-B778-ECE34A3C696F}" presName="childText" presStyleLbl="revTx" presStyleIdx="0" presStyleCnt="2">
        <dgm:presLayoutVars>
          <dgm:bulletEnabled val="1"/>
        </dgm:presLayoutVars>
      </dgm:prSet>
      <dgm:spPr/>
    </dgm:pt>
    <dgm:pt modelId="{1BF1F8E8-C825-42C2-A4B7-AD61A489D1A6}" type="pres">
      <dgm:prSet presAssocID="{E1FD048E-A4B9-47D0-A116-B3544B49956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9F3F651-F50D-4B2E-8138-A8CE30F5B03B}" type="pres">
      <dgm:prSet presAssocID="{E1FD048E-A4B9-47D0-A116-B3544B49956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3209227-620B-4E6C-92C9-9A1198CF1D14}" srcId="{EFCE3398-0A64-45A2-B778-ECE34A3C696F}" destId="{1885CA45-BD8E-40D5-8E43-52C28EEDAFBA}" srcOrd="1" destOrd="0" parTransId="{D23FD9AE-045C-49BD-A2A4-F3D7BB571E52}" sibTransId="{7E016582-C4BF-4486-85E8-205E02E91CDC}"/>
    <dgm:cxn modelId="{C4AAF65F-186C-4409-8F12-C4CCCA421508}" srcId="{E1FD048E-A4B9-47D0-A116-B3544B499567}" destId="{7C4E836C-7AEC-4A49-8B28-E33588D89DB8}" srcOrd="1" destOrd="0" parTransId="{E726898D-023D-4BEC-8566-7505F0B6AFF7}" sibTransId="{387D4DAA-5C61-4DBF-9D4B-90CFD1BDDDB4}"/>
    <dgm:cxn modelId="{59D5337E-D0C7-4BE4-9F76-E0F86BBD0AC6}" type="presOf" srcId="{56DA8D1C-F090-4F1A-A172-E698E110EA1C}" destId="{E88E413C-5AFE-4605-AE88-7830B94F37F6}" srcOrd="0" destOrd="0" presId="urn:microsoft.com/office/officeart/2005/8/layout/vList2"/>
    <dgm:cxn modelId="{4E32C282-3F46-4177-AC12-5A18C17BD352}" type="presOf" srcId="{1885CA45-BD8E-40D5-8E43-52C28EEDAFBA}" destId="{E88E413C-5AFE-4605-AE88-7830B94F37F6}" srcOrd="0" destOrd="1" presId="urn:microsoft.com/office/officeart/2005/8/layout/vList2"/>
    <dgm:cxn modelId="{EF184F8A-3346-46F9-9B4E-6221490B4E03}" type="presOf" srcId="{EFCE3398-0A64-45A2-B778-ECE34A3C696F}" destId="{7D78F585-5527-4281-BB75-48614BA2AB68}" srcOrd="0" destOrd="0" presId="urn:microsoft.com/office/officeart/2005/8/layout/vList2"/>
    <dgm:cxn modelId="{1CF1B98C-0BE0-45B5-8BDE-A4BA19ADE618}" type="presOf" srcId="{E1FD048E-A4B9-47D0-A116-B3544B499567}" destId="{1BF1F8E8-C825-42C2-A4B7-AD61A489D1A6}" srcOrd="0" destOrd="0" presId="urn:microsoft.com/office/officeart/2005/8/layout/vList2"/>
    <dgm:cxn modelId="{AFDEFDAB-11EF-448D-AD19-605D812BA3E5}" srcId="{D3588DED-E3AB-49D0-B73A-2419A8E85EF0}" destId="{EFCE3398-0A64-45A2-B778-ECE34A3C696F}" srcOrd="0" destOrd="0" parTransId="{8328E168-59D0-4A97-BB73-F7E3E3655778}" sibTransId="{55626C13-2F28-4525-801C-869A502F0A3B}"/>
    <dgm:cxn modelId="{C658CEAD-1E00-4CBC-9DF1-E6C2C07057B6}" type="presOf" srcId="{7C4E836C-7AEC-4A49-8B28-E33588D89DB8}" destId="{A9F3F651-F50D-4B2E-8138-A8CE30F5B03B}" srcOrd="0" destOrd="1" presId="urn:microsoft.com/office/officeart/2005/8/layout/vList2"/>
    <dgm:cxn modelId="{1AFF90B4-F16A-4366-8AEF-53309CD8E09E}" srcId="{EFCE3398-0A64-45A2-B778-ECE34A3C696F}" destId="{56DA8D1C-F090-4F1A-A172-E698E110EA1C}" srcOrd="0" destOrd="0" parTransId="{C5040DAE-3EDA-4913-92A4-C0296C048C2F}" sibTransId="{C419794F-391F-4A9C-AEEE-397EFBD2B579}"/>
    <dgm:cxn modelId="{348FDAB4-E2B3-4874-9C5F-FFCAA75F5AF9}" srcId="{D3588DED-E3AB-49D0-B73A-2419A8E85EF0}" destId="{E1FD048E-A4B9-47D0-A116-B3544B499567}" srcOrd="1" destOrd="0" parTransId="{5EF6F19F-DAE2-4682-87C0-026D77E56B45}" sibTransId="{CC7E1DB7-7F20-4BDE-B97B-EFEE19C7DAEA}"/>
    <dgm:cxn modelId="{2DE031D7-20DE-4F80-933C-68E0BB988F8B}" type="presOf" srcId="{D3588DED-E3AB-49D0-B73A-2419A8E85EF0}" destId="{3B7B6ACC-5D3F-4B4C-A914-5F0673688015}" srcOrd="0" destOrd="0" presId="urn:microsoft.com/office/officeart/2005/8/layout/vList2"/>
    <dgm:cxn modelId="{B9E56ADD-A054-470D-BEE7-D41CD3E23E8B}" type="presOf" srcId="{18167E5F-01E2-4538-8E5F-FD7546804826}" destId="{A9F3F651-F50D-4B2E-8138-A8CE30F5B03B}" srcOrd="0" destOrd="0" presId="urn:microsoft.com/office/officeart/2005/8/layout/vList2"/>
    <dgm:cxn modelId="{9733E7FB-8E9B-401C-ABFE-A9E132925497}" srcId="{E1FD048E-A4B9-47D0-A116-B3544B499567}" destId="{18167E5F-01E2-4538-8E5F-FD7546804826}" srcOrd="0" destOrd="0" parTransId="{61FA06FB-C05B-4BDB-A70D-D0D7D34213F3}" sibTransId="{911C6898-D40F-4FF2-84E8-01A2B9BA4C96}"/>
    <dgm:cxn modelId="{6BEFAFD0-301D-4A69-944D-3DA24C260C9A}" type="presParOf" srcId="{3B7B6ACC-5D3F-4B4C-A914-5F0673688015}" destId="{7D78F585-5527-4281-BB75-48614BA2AB68}" srcOrd="0" destOrd="0" presId="urn:microsoft.com/office/officeart/2005/8/layout/vList2"/>
    <dgm:cxn modelId="{D7CC2200-5146-42C6-867C-385ECB00DE2A}" type="presParOf" srcId="{3B7B6ACC-5D3F-4B4C-A914-5F0673688015}" destId="{E88E413C-5AFE-4605-AE88-7830B94F37F6}" srcOrd="1" destOrd="0" presId="urn:microsoft.com/office/officeart/2005/8/layout/vList2"/>
    <dgm:cxn modelId="{360E0BC6-6487-42EC-821A-33A2EB7E726A}" type="presParOf" srcId="{3B7B6ACC-5D3F-4B4C-A914-5F0673688015}" destId="{1BF1F8E8-C825-42C2-A4B7-AD61A489D1A6}" srcOrd="2" destOrd="0" presId="urn:microsoft.com/office/officeart/2005/8/layout/vList2"/>
    <dgm:cxn modelId="{32E88424-52B3-435A-B6DA-F7086AEAA2ED}" type="presParOf" srcId="{3B7B6ACC-5D3F-4B4C-A914-5F0673688015}" destId="{A9F3F651-F50D-4B2E-8138-A8CE30F5B03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FBAA375-EEE3-4152-8D43-CD78105FF977}" type="doc">
      <dgm:prSet loTypeId="urn:microsoft.com/office/officeart/2005/8/layout/hProcess9" loCatId="process" qsTypeId="urn:microsoft.com/office/officeart/2005/8/quickstyle/3d5" qsCatId="3D" csTypeId="urn:microsoft.com/office/officeart/2005/8/colors/accent2_1" csCatId="accent2"/>
      <dgm:spPr/>
      <dgm:t>
        <a:bodyPr/>
        <a:lstStyle/>
        <a:p>
          <a:endParaRPr lang="fi-FI"/>
        </a:p>
      </dgm:t>
    </dgm:pt>
    <dgm:pt modelId="{BA4C95CF-7696-443B-8956-0BE4ED2C5654}">
      <dgm:prSet/>
      <dgm:spPr/>
      <dgm:t>
        <a:bodyPr/>
        <a:lstStyle/>
        <a:p>
          <a:r>
            <a:rPr lang="en-US" b="1"/>
            <a:t>Kansainvälinen tulonjako </a:t>
          </a:r>
          <a:endParaRPr lang="fi-FI"/>
        </a:p>
      </dgm:t>
    </dgm:pt>
    <dgm:pt modelId="{963540E2-E221-43CA-BDBD-AEC5DD32FE9D}" type="parTrans" cxnId="{E31AFB90-2049-469F-BDD0-67F5C244C455}">
      <dgm:prSet/>
      <dgm:spPr/>
      <dgm:t>
        <a:bodyPr/>
        <a:lstStyle/>
        <a:p>
          <a:endParaRPr lang="fi-FI"/>
        </a:p>
      </dgm:t>
    </dgm:pt>
    <dgm:pt modelId="{8CA076B7-8E8E-4136-BADC-CC15FA2CE10E}" type="sibTrans" cxnId="{E31AFB90-2049-469F-BDD0-67F5C244C455}">
      <dgm:prSet/>
      <dgm:spPr/>
      <dgm:t>
        <a:bodyPr/>
        <a:lstStyle/>
        <a:p>
          <a:endParaRPr lang="fi-FI"/>
        </a:p>
      </dgm:t>
    </dgm:pt>
    <dgm:pt modelId="{97CD8669-808C-4248-82AA-0247BD99B8B2}">
      <dgm:prSet/>
      <dgm:spPr/>
      <dgm:t>
        <a:bodyPr/>
        <a:lstStyle/>
        <a:p>
          <a:r>
            <a:rPr lang="en-US"/>
            <a:t>raaka-aineet / jalostuksen lisäarvo) </a:t>
          </a:r>
          <a:endParaRPr lang="fi-FI"/>
        </a:p>
      </dgm:t>
    </dgm:pt>
    <dgm:pt modelId="{FC954E25-D7D0-489B-AF6C-68D3D8640186}" type="parTrans" cxnId="{9B4E74A0-5EDB-4726-8515-E66205C70988}">
      <dgm:prSet/>
      <dgm:spPr/>
      <dgm:t>
        <a:bodyPr/>
        <a:lstStyle/>
        <a:p>
          <a:endParaRPr lang="fi-FI"/>
        </a:p>
      </dgm:t>
    </dgm:pt>
    <dgm:pt modelId="{4FFB559D-E36B-49B9-B510-2D69311FA1B7}" type="sibTrans" cxnId="{9B4E74A0-5EDB-4726-8515-E66205C70988}">
      <dgm:prSet/>
      <dgm:spPr/>
      <dgm:t>
        <a:bodyPr/>
        <a:lstStyle/>
        <a:p>
          <a:endParaRPr lang="fi-FI"/>
        </a:p>
      </dgm:t>
    </dgm:pt>
    <dgm:pt modelId="{D85C110C-6A3F-4936-A14F-AD2F1FC95A19}">
      <dgm:prSet/>
      <dgm:spPr/>
      <dgm:t>
        <a:bodyPr/>
        <a:lstStyle/>
        <a:p>
          <a:r>
            <a:rPr lang="en-US" b="1" i="1"/>
            <a:t>Transaktiokustannukset </a:t>
          </a:r>
          <a:endParaRPr lang="fi-FI"/>
        </a:p>
      </dgm:t>
    </dgm:pt>
    <dgm:pt modelId="{3397A50A-5756-44C1-917C-7653DA19D569}" type="parTrans" cxnId="{BB090F7E-EA2B-455E-A726-0CA51268D341}">
      <dgm:prSet/>
      <dgm:spPr/>
      <dgm:t>
        <a:bodyPr/>
        <a:lstStyle/>
        <a:p>
          <a:endParaRPr lang="fi-FI"/>
        </a:p>
      </dgm:t>
    </dgm:pt>
    <dgm:pt modelId="{45C863E0-F7F8-4B95-841B-6A49E394B91E}" type="sibTrans" cxnId="{BB090F7E-EA2B-455E-A726-0CA51268D341}">
      <dgm:prSet/>
      <dgm:spPr/>
      <dgm:t>
        <a:bodyPr/>
        <a:lstStyle/>
        <a:p>
          <a:endParaRPr lang="fi-FI"/>
        </a:p>
      </dgm:t>
    </dgm:pt>
    <dgm:pt modelId="{A9A3E292-5420-4474-9489-9B2099521B33}">
      <dgm:prSet/>
      <dgm:spPr/>
      <dgm:t>
        <a:bodyPr/>
        <a:lstStyle/>
        <a:p>
          <a:r>
            <a:rPr lang="en-US" b="1" i="1"/>
            <a:t>Logististen ratkaisujen ympäristövaiktukset </a:t>
          </a:r>
          <a:endParaRPr lang="fi-FI"/>
        </a:p>
      </dgm:t>
    </dgm:pt>
    <dgm:pt modelId="{0335EF73-CE09-45A5-954B-845E2DF58139}" type="parTrans" cxnId="{6C60DD95-8A09-403B-8B11-EFEFD3E9DF11}">
      <dgm:prSet/>
      <dgm:spPr/>
      <dgm:t>
        <a:bodyPr/>
        <a:lstStyle/>
        <a:p>
          <a:endParaRPr lang="fi-FI"/>
        </a:p>
      </dgm:t>
    </dgm:pt>
    <dgm:pt modelId="{40F3B757-BE80-4645-A8C2-829F5B876635}" type="sibTrans" cxnId="{6C60DD95-8A09-403B-8B11-EFEFD3E9DF11}">
      <dgm:prSet/>
      <dgm:spPr/>
      <dgm:t>
        <a:bodyPr/>
        <a:lstStyle/>
        <a:p>
          <a:endParaRPr lang="fi-FI"/>
        </a:p>
      </dgm:t>
    </dgm:pt>
    <dgm:pt modelId="{8276AC65-DE67-477D-BEC6-3E35C5FF56E0}" type="pres">
      <dgm:prSet presAssocID="{7FBAA375-EEE3-4152-8D43-CD78105FF977}" presName="CompostProcess" presStyleCnt="0">
        <dgm:presLayoutVars>
          <dgm:dir/>
          <dgm:resizeHandles val="exact"/>
        </dgm:presLayoutVars>
      </dgm:prSet>
      <dgm:spPr/>
    </dgm:pt>
    <dgm:pt modelId="{53D7AA93-FF40-41A0-85B0-18A084162A4B}" type="pres">
      <dgm:prSet presAssocID="{7FBAA375-EEE3-4152-8D43-CD78105FF977}" presName="arrow" presStyleLbl="bgShp" presStyleIdx="0" presStyleCnt="1"/>
      <dgm:spPr/>
    </dgm:pt>
    <dgm:pt modelId="{E900AD9F-A3CA-4263-A645-26CEC96DF9A6}" type="pres">
      <dgm:prSet presAssocID="{7FBAA375-EEE3-4152-8D43-CD78105FF977}" presName="linearProcess" presStyleCnt="0"/>
      <dgm:spPr/>
    </dgm:pt>
    <dgm:pt modelId="{1118BC8F-813F-4F87-8074-2473A7AFD7E3}" type="pres">
      <dgm:prSet presAssocID="{BA4C95CF-7696-443B-8956-0BE4ED2C5654}" presName="textNode" presStyleLbl="node1" presStyleIdx="0" presStyleCnt="3">
        <dgm:presLayoutVars>
          <dgm:bulletEnabled val="1"/>
        </dgm:presLayoutVars>
      </dgm:prSet>
      <dgm:spPr/>
    </dgm:pt>
    <dgm:pt modelId="{B551EF45-3B51-4520-BE81-97145DD74FC7}" type="pres">
      <dgm:prSet presAssocID="{8CA076B7-8E8E-4136-BADC-CC15FA2CE10E}" presName="sibTrans" presStyleCnt="0"/>
      <dgm:spPr/>
    </dgm:pt>
    <dgm:pt modelId="{61B7D75C-7074-4511-BABB-1DBD195D3ED8}" type="pres">
      <dgm:prSet presAssocID="{D85C110C-6A3F-4936-A14F-AD2F1FC95A19}" presName="textNode" presStyleLbl="node1" presStyleIdx="1" presStyleCnt="3">
        <dgm:presLayoutVars>
          <dgm:bulletEnabled val="1"/>
        </dgm:presLayoutVars>
      </dgm:prSet>
      <dgm:spPr/>
    </dgm:pt>
    <dgm:pt modelId="{ABDC6F76-3AA4-475C-BF61-EBB7588BBFB0}" type="pres">
      <dgm:prSet presAssocID="{45C863E0-F7F8-4B95-841B-6A49E394B91E}" presName="sibTrans" presStyleCnt="0"/>
      <dgm:spPr/>
    </dgm:pt>
    <dgm:pt modelId="{DCA21BDF-34EC-4C95-99F7-54F977C44954}" type="pres">
      <dgm:prSet presAssocID="{A9A3E292-5420-4474-9489-9B2099521B33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E9D84811-9BC0-4FBC-8C2C-238D16F94F7E}" type="presOf" srcId="{D85C110C-6A3F-4936-A14F-AD2F1FC95A19}" destId="{61B7D75C-7074-4511-BABB-1DBD195D3ED8}" srcOrd="0" destOrd="0" presId="urn:microsoft.com/office/officeart/2005/8/layout/hProcess9"/>
    <dgm:cxn modelId="{9EEB2939-9112-4BB2-ACAE-6F9A6D8F24DD}" type="presOf" srcId="{7FBAA375-EEE3-4152-8D43-CD78105FF977}" destId="{8276AC65-DE67-477D-BEC6-3E35C5FF56E0}" srcOrd="0" destOrd="0" presId="urn:microsoft.com/office/officeart/2005/8/layout/hProcess9"/>
    <dgm:cxn modelId="{FFB1B67B-6F7B-4586-8E5B-FDB1803872F9}" type="presOf" srcId="{97CD8669-808C-4248-82AA-0247BD99B8B2}" destId="{1118BC8F-813F-4F87-8074-2473A7AFD7E3}" srcOrd="0" destOrd="1" presId="urn:microsoft.com/office/officeart/2005/8/layout/hProcess9"/>
    <dgm:cxn modelId="{BB090F7E-EA2B-455E-A726-0CA51268D341}" srcId="{7FBAA375-EEE3-4152-8D43-CD78105FF977}" destId="{D85C110C-6A3F-4936-A14F-AD2F1FC95A19}" srcOrd="1" destOrd="0" parTransId="{3397A50A-5756-44C1-917C-7653DA19D569}" sibTransId="{45C863E0-F7F8-4B95-841B-6A49E394B91E}"/>
    <dgm:cxn modelId="{E31AFB90-2049-469F-BDD0-67F5C244C455}" srcId="{7FBAA375-EEE3-4152-8D43-CD78105FF977}" destId="{BA4C95CF-7696-443B-8956-0BE4ED2C5654}" srcOrd="0" destOrd="0" parTransId="{963540E2-E221-43CA-BDBD-AEC5DD32FE9D}" sibTransId="{8CA076B7-8E8E-4136-BADC-CC15FA2CE10E}"/>
    <dgm:cxn modelId="{85172C95-E855-4102-822E-9807BBADB2B2}" type="presOf" srcId="{A9A3E292-5420-4474-9489-9B2099521B33}" destId="{DCA21BDF-34EC-4C95-99F7-54F977C44954}" srcOrd="0" destOrd="0" presId="urn:microsoft.com/office/officeart/2005/8/layout/hProcess9"/>
    <dgm:cxn modelId="{6C60DD95-8A09-403B-8B11-EFEFD3E9DF11}" srcId="{7FBAA375-EEE3-4152-8D43-CD78105FF977}" destId="{A9A3E292-5420-4474-9489-9B2099521B33}" srcOrd="2" destOrd="0" parTransId="{0335EF73-CE09-45A5-954B-845E2DF58139}" sibTransId="{40F3B757-BE80-4645-A8C2-829F5B876635}"/>
    <dgm:cxn modelId="{9B4E74A0-5EDB-4726-8515-E66205C70988}" srcId="{BA4C95CF-7696-443B-8956-0BE4ED2C5654}" destId="{97CD8669-808C-4248-82AA-0247BD99B8B2}" srcOrd="0" destOrd="0" parTransId="{FC954E25-D7D0-489B-AF6C-68D3D8640186}" sibTransId="{4FFB559D-E36B-49B9-B510-2D69311FA1B7}"/>
    <dgm:cxn modelId="{482097F1-6E87-4210-A5FC-7529B42D53B8}" type="presOf" srcId="{BA4C95CF-7696-443B-8956-0BE4ED2C5654}" destId="{1118BC8F-813F-4F87-8074-2473A7AFD7E3}" srcOrd="0" destOrd="0" presId="urn:microsoft.com/office/officeart/2005/8/layout/hProcess9"/>
    <dgm:cxn modelId="{9FC7BECA-F9E5-450D-80B8-1E6D7616C79D}" type="presParOf" srcId="{8276AC65-DE67-477D-BEC6-3E35C5FF56E0}" destId="{53D7AA93-FF40-41A0-85B0-18A084162A4B}" srcOrd="0" destOrd="0" presId="urn:microsoft.com/office/officeart/2005/8/layout/hProcess9"/>
    <dgm:cxn modelId="{FB6BD44C-128C-4747-98F6-A9046E376AAD}" type="presParOf" srcId="{8276AC65-DE67-477D-BEC6-3E35C5FF56E0}" destId="{E900AD9F-A3CA-4263-A645-26CEC96DF9A6}" srcOrd="1" destOrd="0" presId="urn:microsoft.com/office/officeart/2005/8/layout/hProcess9"/>
    <dgm:cxn modelId="{02EED5DC-2CCD-4ACC-A8B2-6B59CC565F4F}" type="presParOf" srcId="{E900AD9F-A3CA-4263-A645-26CEC96DF9A6}" destId="{1118BC8F-813F-4F87-8074-2473A7AFD7E3}" srcOrd="0" destOrd="0" presId="urn:microsoft.com/office/officeart/2005/8/layout/hProcess9"/>
    <dgm:cxn modelId="{C2C98D02-046F-414F-B9E9-C215B17A4609}" type="presParOf" srcId="{E900AD9F-A3CA-4263-A645-26CEC96DF9A6}" destId="{B551EF45-3B51-4520-BE81-97145DD74FC7}" srcOrd="1" destOrd="0" presId="urn:microsoft.com/office/officeart/2005/8/layout/hProcess9"/>
    <dgm:cxn modelId="{99C90DCE-0F1D-41D2-A4FC-EE52E219AF33}" type="presParOf" srcId="{E900AD9F-A3CA-4263-A645-26CEC96DF9A6}" destId="{61B7D75C-7074-4511-BABB-1DBD195D3ED8}" srcOrd="2" destOrd="0" presId="urn:microsoft.com/office/officeart/2005/8/layout/hProcess9"/>
    <dgm:cxn modelId="{097791B5-2B5C-4F64-8B80-78C6A19D249D}" type="presParOf" srcId="{E900AD9F-A3CA-4263-A645-26CEC96DF9A6}" destId="{ABDC6F76-3AA4-475C-BF61-EBB7588BBFB0}" srcOrd="3" destOrd="0" presId="urn:microsoft.com/office/officeart/2005/8/layout/hProcess9"/>
    <dgm:cxn modelId="{F4F8DAD1-58B3-4BCA-9193-770C7533B3DA}" type="presParOf" srcId="{E900AD9F-A3CA-4263-A645-26CEC96DF9A6}" destId="{DCA21BDF-34EC-4C95-99F7-54F977C4495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5218B1-CA27-4E26-B8B0-A87FA0D93403}">
      <dsp:nvSpPr>
        <dsp:cNvPr id="0" name=""/>
        <dsp:cNvSpPr/>
      </dsp:nvSpPr>
      <dsp:spPr>
        <a:xfrm>
          <a:off x="0" y="3177909"/>
          <a:ext cx="6541475" cy="20850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kern="1200"/>
            <a:t>Vaikutukset ilmenevät </a:t>
          </a:r>
          <a:endParaRPr lang="en-US" sz="3600" kern="1200"/>
        </a:p>
      </dsp:txBody>
      <dsp:txXfrm>
        <a:off x="0" y="3177909"/>
        <a:ext cx="6541475" cy="1125928"/>
      </dsp:txXfrm>
    </dsp:sp>
    <dsp:sp modelId="{FA8C5425-D873-4488-845F-F81229ED4D90}">
      <dsp:nvSpPr>
        <dsp:cNvPr id="0" name=""/>
        <dsp:cNvSpPr/>
      </dsp:nvSpPr>
      <dsp:spPr>
        <a:xfrm>
          <a:off x="0" y="4262136"/>
          <a:ext cx="1635368" cy="95912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/>
            <a:t>Yhtiöiden liiketoiminnan suuntaamisessa </a:t>
          </a:r>
          <a:endParaRPr lang="en-US" sz="1300" kern="1200"/>
        </a:p>
      </dsp:txBody>
      <dsp:txXfrm>
        <a:off x="0" y="4262136"/>
        <a:ext cx="1635368" cy="959124"/>
      </dsp:txXfrm>
    </dsp:sp>
    <dsp:sp modelId="{B15C61AB-754C-466D-8A03-8F0B3B63B2BE}">
      <dsp:nvSpPr>
        <dsp:cNvPr id="0" name=""/>
        <dsp:cNvSpPr/>
      </dsp:nvSpPr>
      <dsp:spPr>
        <a:xfrm>
          <a:off x="1635368" y="4262136"/>
          <a:ext cx="1635368" cy="959124"/>
        </a:xfrm>
        <a:prstGeom prst="rect">
          <a:avLst/>
        </a:prstGeom>
        <a:solidFill>
          <a:schemeClr val="accent2">
            <a:tint val="40000"/>
            <a:alpha val="90000"/>
            <a:hueOff val="-6286861"/>
            <a:satOff val="-446"/>
            <a:lumOff val="-47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286861"/>
              <a:satOff val="-446"/>
              <a:lumOff val="-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/>
            <a:t>Yhtiöiden sijoituspäätöksissä </a:t>
          </a:r>
          <a:endParaRPr lang="en-US" sz="1300" kern="1200"/>
        </a:p>
      </dsp:txBody>
      <dsp:txXfrm>
        <a:off x="1635368" y="4262136"/>
        <a:ext cx="1635368" cy="959124"/>
      </dsp:txXfrm>
    </dsp:sp>
    <dsp:sp modelId="{C0FF0BF4-B1CA-423C-B403-59C9B01D057F}">
      <dsp:nvSpPr>
        <dsp:cNvPr id="0" name=""/>
        <dsp:cNvSpPr/>
      </dsp:nvSpPr>
      <dsp:spPr>
        <a:xfrm>
          <a:off x="3270737" y="4262136"/>
          <a:ext cx="1635368" cy="959124"/>
        </a:xfrm>
        <a:prstGeom prst="rect">
          <a:avLst/>
        </a:prstGeom>
        <a:solidFill>
          <a:schemeClr val="accent2">
            <a:tint val="40000"/>
            <a:alpha val="90000"/>
            <a:hueOff val="-12573723"/>
            <a:satOff val="-893"/>
            <a:lumOff val="-94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2573723"/>
              <a:satOff val="-893"/>
              <a:lumOff val="-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/>
            <a:t>Yhtiöiden tiedottamisessa </a:t>
          </a:r>
          <a:endParaRPr lang="en-US" sz="1300" kern="1200"/>
        </a:p>
      </dsp:txBody>
      <dsp:txXfrm>
        <a:off x="3270737" y="4262136"/>
        <a:ext cx="1635368" cy="959124"/>
      </dsp:txXfrm>
    </dsp:sp>
    <dsp:sp modelId="{14A7D49D-7924-4584-9F42-F55C6DA6373C}">
      <dsp:nvSpPr>
        <dsp:cNvPr id="0" name=""/>
        <dsp:cNvSpPr/>
      </dsp:nvSpPr>
      <dsp:spPr>
        <a:xfrm>
          <a:off x="4906106" y="4262136"/>
          <a:ext cx="1635368" cy="959124"/>
        </a:xfrm>
        <a:prstGeom prst="rect">
          <a:avLst/>
        </a:prstGeom>
        <a:solidFill>
          <a:schemeClr val="accent2">
            <a:tint val="40000"/>
            <a:alpha val="90000"/>
            <a:hueOff val="-18860583"/>
            <a:satOff val="-1339"/>
            <a:lumOff val="-141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8860583"/>
              <a:satOff val="-1339"/>
              <a:lumOff val="-1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/>
            <a:t>Sijoituspalveluyritysten toiminnassa: sijoitusneuvonta, salkunhoito ja muut palvelut </a:t>
          </a:r>
          <a:endParaRPr lang="en-US" sz="1300" kern="1200"/>
        </a:p>
      </dsp:txBody>
      <dsp:txXfrm>
        <a:off x="4906106" y="4262136"/>
        <a:ext cx="1635368" cy="959124"/>
      </dsp:txXfrm>
    </dsp:sp>
    <dsp:sp modelId="{3FBB77E9-FCE3-4A9C-BB53-6175D0993F2F}">
      <dsp:nvSpPr>
        <dsp:cNvPr id="0" name=""/>
        <dsp:cNvSpPr/>
      </dsp:nvSpPr>
      <dsp:spPr>
        <a:xfrm rot="10800000">
          <a:off x="0" y="2374"/>
          <a:ext cx="6541475" cy="3206810"/>
        </a:xfrm>
        <a:prstGeom prst="upArrowCallout">
          <a:avLst/>
        </a:prstGeom>
        <a:solidFill>
          <a:schemeClr val="accent2">
            <a:hueOff val="-18578705"/>
            <a:satOff val="-155"/>
            <a:lumOff val="-5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kern="1200"/>
            <a:t>Kestävyysharkinta tulee perinteisten kriteerien rinnalle niitä osittain syrjäyttäen </a:t>
          </a:r>
          <a:endParaRPr lang="en-US" sz="3600" kern="1200"/>
        </a:p>
      </dsp:txBody>
      <dsp:txXfrm rot="10800000">
        <a:off x="0" y="2374"/>
        <a:ext cx="6541475" cy="208368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93E5D1-F585-4C20-AA08-4BC3225A4626}">
      <dsp:nvSpPr>
        <dsp:cNvPr id="0" name=""/>
        <dsp:cNvSpPr/>
      </dsp:nvSpPr>
      <dsp:spPr>
        <a:xfrm>
          <a:off x="0" y="0"/>
          <a:ext cx="5036935" cy="9477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+voitto </a:t>
          </a:r>
          <a:endParaRPr lang="en-US" sz="1700" kern="1200"/>
        </a:p>
      </dsp:txBody>
      <dsp:txXfrm>
        <a:off x="27759" y="27759"/>
        <a:ext cx="3903340" cy="892242"/>
      </dsp:txXfrm>
    </dsp:sp>
    <dsp:sp modelId="{718594D0-71DE-4AA1-B9FF-1ED45079D906}">
      <dsp:nvSpPr>
        <dsp:cNvPr id="0" name=""/>
        <dsp:cNvSpPr/>
      </dsp:nvSpPr>
      <dsp:spPr>
        <a:xfrm>
          <a:off x="376134" y="1079393"/>
          <a:ext cx="5036935" cy="947760"/>
        </a:xfrm>
        <a:prstGeom prst="roundRect">
          <a:avLst>
            <a:gd name="adj" fmla="val 10000"/>
          </a:avLst>
        </a:prstGeom>
        <a:solidFill>
          <a:schemeClr val="accent2">
            <a:hueOff val="-4644676"/>
            <a:satOff val="-39"/>
            <a:lumOff val="-1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+ muu liiketaloudellinen lisäarvo</a:t>
          </a:r>
          <a:endParaRPr lang="en-US" sz="1700" kern="1200"/>
        </a:p>
      </dsp:txBody>
      <dsp:txXfrm>
        <a:off x="403893" y="1107152"/>
        <a:ext cx="3989238" cy="892242"/>
      </dsp:txXfrm>
    </dsp:sp>
    <dsp:sp modelId="{CC3C4483-96BB-44F8-8747-E8194EE4FD40}">
      <dsp:nvSpPr>
        <dsp:cNvPr id="0" name=""/>
        <dsp:cNvSpPr/>
      </dsp:nvSpPr>
      <dsp:spPr>
        <a:xfrm>
          <a:off x="752269" y="2158787"/>
          <a:ext cx="5036935" cy="947760"/>
        </a:xfrm>
        <a:prstGeom prst="roundRect">
          <a:avLst>
            <a:gd name="adj" fmla="val 10000"/>
          </a:avLst>
        </a:prstGeom>
        <a:solidFill>
          <a:schemeClr val="accent2">
            <a:hueOff val="-9289352"/>
            <a:satOff val="-78"/>
            <a:lumOff val="-2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- Oikeusseuraamukset: toteutumisen todennäköisyys (esim. valvonnan tehokkuus) x arvioitu rahallinen arvo (x aikatekijä) ym. </a:t>
          </a:r>
          <a:endParaRPr lang="en-US" sz="1700" kern="1200"/>
        </a:p>
      </dsp:txBody>
      <dsp:txXfrm>
        <a:off x="780028" y="2186546"/>
        <a:ext cx="3989238" cy="892242"/>
      </dsp:txXfrm>
    </dsp:sp>
    <dsp:sp modelId="{2EE71E69-6ECD-40C3-AEF2-418BCF618F98}">
      <dsp:nvSpPr>
        <dsp:cNvPr id="0" name=""/>
        <dsp:cNvSpPr/>
      </dsp:nvSpPr>
      <dsp:spPr>
        <a:xfrm>
          <a:off x="1128404" y="3238181"/>
          <a:ext cx="5036935" cy="947760"/>
        </a:xfrm>
        <a:prstGeom prst="roundRect">
          <a:avLst>
            <a:gd name="adj" fmla="val 10000"/>
          </a:avLst>
        </a:prstGeom>
        <a:solidFill>
          <a:schemeClr val="accent2">
            <a:hueOff val="-13934029"/>
            <a:satOff val="-116"/>
            <a:lumOff val="-41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- </a:t>
          </a:r>
          <a:r>
            <a:rPr lang="en-US" sz="1700" b="1" kern="1200" dirty="0" err="1"/>
            <a:t>Moraalisen</a:t>
          </a:r>
          <a:r>
            <a:rPr lang="en-US" sz="1700" b="1" kern="1200" dirty="0"/>
            <a:t> </a:t>
          </a:r>
          <a:r>
            <a:rPr lang="en-US" sz="1700" b="1" kern="1200"/>
            <a:t>reaktion</a:t>
          </a:r>
          <a:r>
            <a:rPr lang="en-US" sz="1700" b="1" kern="1200" dirty="0"/>
            <a:t> </a:t>
          </a:r>
          <a:r>
            <a:rPr lang="en-US" sz="1700" b="1" kern="1200" dirty="0" err="1"/>
            <a:t>eksakti</a:t>
          </a:r>
          <a:r>
            <a:rPr lang="en-US" sz="1700" b="1" kern="1200" dirty="0"/>
            <a:t> </a:t>
          </a:r>
          <a:r>
            <a:rPr lang="en-US" sz="1700" b="1" kern="1200" dirty="0" err="1"/>
            <a:t>arviointi</a:t>
          </a:r>
          <a:r>
            <a:rPr lang="en-US" sz="1700" b="1" kern="1200" dirty="0"/>
            <a:t> on </a:t>
          </a:r>
          <a:r>
            <a:rPr lang="en-US" sz="1700" b="1" kern="1200" dirty="0" err="1"/>
            <a:t>vaikeaa</a:t>
          </a:r>
          <a:endParaRPr lang="en-US" sz="1700" kern="1200" dirty="0"/>
        </a:p>
      </dsp:txBody>
      <dsp:txXfrm>
        <a:off x="1156163" y="3265940"/>
        <a:ext cx="3989238" cy="892242"/>
      </dsp:txXfrm>
    </dsp:sp>
    <dsp:sp modelId="{16A0EC8A-A25B-463D-A225-72C9B1C641C2}">
      <dsp:nvSpPr>
        <dsp:cNvPr id="0" name=""/>
        <dsp:cNvSpPr/>
      </dsp:nvSpPr>
      <dsp:spPr>
        <a:xfrm>
          <a:off x="1504539" y="4317575"/>
          <a:ext cx="5036935" cy="947760"/>
        </a:xfrm>
        <a:prstGeom prst="roundRect">
          <a:avLst>
            <a:gd name="adj" fmla="val 10000"/>
          </a:avLst>
        </a:prstGeom>
        <a:solidFill>
          <a:schemeClr val="accent2">
            <a:hueOff val="-18578705"/>
            <a:satOff val="-155"/>
            <a:lumOff val="-5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- Sosiaalisten vaikutusten kuten ihmisoikeustilanteen kehittymisen arviointi voi olla mahdotonta </a:t>
          </a:r>
          <a:endParaRPr lang="en-US" sz="1700" kern="1200"/>
        </a:p>
      </dsp:txBody>
      <dsp:txXfrm>
        <a:off x="1532298" y="4345334"/>
        <a:ext cx="3989238" cy="892242"/>
      </dsp:txXfrm>
    </dsp:sp>
    <dsp:sp modelId="{E2E94F1E-FF0C-491A-9C27-9CD3431B6123}">
      <dsp:nvSpPr>
        <dsp:cNvPr id="0" name=""/>
        <dsp:cNvSpPr/>
      </dsp:nvSpPr>
      <dsp:spPr>
        <a:xfrm>
          <a:off x="4420891" y="692391"/>
          <a:ext cx="616044" cy="6160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4559501" y="692391"/>
        <a:ext cx="338824" cy="463573"/>
      </dsp:txXfrm>
    </dsp:sp>
    <dsp:sp modelId="{0D946589-5048-4A63-84D2-3D0D6C35262A}">
      <dsp:nvSpPr>
        <dsp:cNvPr id="0" name=""/>
        <dsp:cNvSpPr/>
      </dsp:nvSpPr>
      <dsp:spPr>
        <a:xfrm>
          <a:off x="4797026" y="1771785"/>
          <a:ext cx="616044" cy="6160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6286861"/>
            <a:satOff val="-446"/>
            <a:lumOff val="-47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286861"/>
              <a:satOff val="-446"/>
              <a:lumOff val="-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4935636" y="1771785"/>
        <a:ext cx="338824" cy="463573"/>
      </dsp:txXfrm>
    </dsp:sp>
    <dsp:sp modelId="{52D8F540-6313-4EBC-ADEA-ADE82E91AF61}">
      <dsp:nvSpPr>
        <dsp:cNvPr id="0" name=""/>
        <dsp:cNvSpPr/>
      </dsp:nvSpPr>
      <dsp:spPr>
        <a:xfrm>
          <a:off x="5173161" y="2835383"/>
          <a:ext cx="616044" cy="6160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2573723"/>
            <a:satOff val="-893"/>
            <a:lumOff val="-94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2573723"/>
              <a:satOff val="-893"/>
              <a:lumOff val="-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5311771" y="2835383"/>
        <a:ext cx="338824" cy="463573"/>
      </dsp:txXfrm>
    </dsp:sp>
    <dsp:sp modelId="{C8BB6E75-31B7-4788-81BE-6A1437F0CE66}">
      <dsp:nvSpPr>
        <dsp:cNvPr id="0" name=""/>
        <dsp:cNvSpPr/>
      </dsp:nvSpPr>
      <dsp:spPr>
        <a:xfrm>
          <a:off x="5549295" y="3925307"/>
          <a:ext cx="616044" cy="6160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8860583"/>
            <a:satOff val="-1339"/>
            <a:lumOff val="-141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8860583"/>
              <a:satOff val="-1339"/>
              <a:lumOff val="-1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5687905" y="3925307"/>
        <a:ext cx="338824" cy="46357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8BD00-EED1-4936-B121-71B020EF5190}">
      <dsp:nvSpPr>
        <dsp:cNvPr id="0" name=""/>
        <dsp:cNvSpPr/>
      </dsp:nvSpPr>
      <dsp:spPr>
        <a:xfrm>
          <a:off x="0" y="135398"/>
          <a:ext cx="5317438" cy="17199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 err="1"/>
            <a:t>Työllisyyden</a:t>
          </a:r>
          <a:r>
            <a:rPr lang="en-US" sz="4200" b="1" kern="1200" dirty="0"/>
            <a:t> </a:t>
          </a:r>
          <a:r>
            <a:rPr lang="en-US" sz="4200" b="1" kern="1200" dirty="0" err="1"/>
            <a:t>sosiaalinen</a:t>
          </a:r>
          <a:r>
            <a:rPr lang="en-US" sz="4200" b="1" kern="1200" dirty="0"/>
            <a:t> </a:t>
          </a:r>
          <a:r>
            <a:rPr lang="en-US" sz="4200" b="1" kern="1200" dirty="0" err="1"/>
            <a:t>merkitys</a:t>
          </a:r>
          <a:endParaRPr lang="fi-FI" sz="4200" kern="1200" dirty="0"/>
        </a:p>
      </dsp:txBody>
      <dsp:txXfrm>
        <a:off x="83959" y="219357"/>
        <a:ext cx="5149520" cy="1551982"/>
      </dsp:txXfrm>
    </dsp:sp>
    <dsp:sp modelId="{2E65D359-3B8B-45CB-A494-5CE427EE6F6D}">
      <dsp:nvSpPr>
        <dsp:cNvPr id="0" name=""/>
        <dsp:cNvSpPr/>
      </dsp:nvSpPr>
      <dsp:spPr>
        <a:xfrm>
          <a:off x="0" y="1976258"/>
          <a:ext cx="5317438" cy="17199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 err="1"/>
            <a:t>Hallinto</a:t>
          </a:r>
          <a:r>
            <a:rPr lang="en-US" sz="4200" b="1" kern="1200" dirty="0"/>
            <a:t>- ja CG-</a:t>
          </a:r>
          <a:r>
            <a:rPr lang="en-US" sz="4200" b="1" kern="1200" dirty="0" err="1"/>
            <a:t>kulttuuriin</a:t>
          </a:r>
          <a:r>
            <a:rPr lang="en-US" sz="4200" b="1" kern="1200" dirty="0"/>
            <a:t> </a:t>
          </a:r>
          <a:r>
            <a:rPr lang="en-US" sz="4200" b="1" kern="1200" dirty="0" err="1"/>
            <a:t>vaikuttaminen</a:t>
          </a:r>
          <a:endParaRPr lang="fi-FI" sz="4200" kern="1200" dirty="0"/>
        </a:p>
      </dsp:txBody>
      <dsp:txXfrm>
        <a:off x="83959" y="2060217"/>
        <a:ext cx="5149520" cy="155198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9638B-54D3-4ED9-9E93-F5186FD47F91}">
      <dsp:nvSpPr>
        <dsp:cNvPr id="0" name=""/>
        <dsp:cNvSpPr/>
      </dsp:nvSpPr>
      <dsp:spPr>
        <a:xfrm>
          <a:off x="0" y="68168"/>
          <a:ext cx="5317438" cy="9827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Leimautuminen</a:t>
          </a:r>
          <a:r>
            <a:rPr lang="en-US" sz="2400" b="1" kern="1200" dirty="0"/>
            <a:t> </a:t>
          </a:r>
          <a:r>
            <a:rPr lang="en-US" sz="2400" b="1" kern="1200" dirty="0" err="1"/>
            <a:t>sosiaalista</a:t>
          </a:r>
          <a:r>
            <a:rPr lang="en-US" sz="2400" b="1" kern="1200" dirty="0"/>
            <a:t> </a:t>
          </a:r>
          <a:r>
            <a:rPr lang="en-US" sz="2400" b="1" kern="1200" dirty="0" err="1"/>
            <a:t>dumppausta</a:t>
          </a:r>
          <a:r>
            <a:rPr lang="en-US" sz="2400" b="1" kern="1200" dirty="0"/>
            <a:t> </a:t>
          </a:r>
          <a:r>
            <a:rPr lang="en-US" sz="2400" b="1" kern="1200" dirty="0" err="1"/>
            <a:t>käyttäväksi</a:t>
          </a:r>
          <a:r>
            <a:rPr lang="en-US" sz="2400" b="1" kern="1200" dirty="0"/>
            <a:t> </a:t>
          </a:r>
          <a:r>
            <a:rPr lang="en-US" sz="2400" b="1" kern="1200" dirty="0" err="1"/>
            <a:t>hyödyntavoittelijaksi</a:t>
          </a:r>
          <a:r>
            <a:rPr lang="en-US" sz="2400" b="1" kern="1200" dirty="0"/>
            <a:t> </a:t>
          </a:r>
          <a:endParaRPr lang="fi-FI" sz="2400" kern="1200" dirty="0"/>
        </a:p>
      </dsp:txBody>
      <dsp:txXfrm>
        <a:off x="47976" y="116144"/>
        <a:ext cx="5221486" cy="886847"/>
      </dsp:txXfrm>
    </dsp:sp>
    <dsp:sp modelId="{A5D82FDD-C27A-42E3-BFAB-D661F9F94B5B}">
      <dsp:nvSpPr>
        <dsp:cNvPr id="0" name=""/>
        <dsp:cNvSpPr/>
      </dsp:nvSpPr>
      <dsp:spPr>
        <a:xfrm>
          <a:off x="0" y="1120088"/>
          <a:ext cx="5317438" cy="9827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Valtioboikotin</a:t>
          </a:r>
          <a:r>
            <a:rPr lang="en-US" sz="2400" b="1" kern="1200" dirty="0"/>
            <a:t> </a:t>
          </a:r>
          <a:r>
            <a:rPr lang="en-US" sz="2400" b="1" kern="1200" dirty="0" err="1"/>
            <a:t>mahdollisuus</a:t>
          </a:r>
          <a:r>
            <a:rPr lang="en-US" sz="2400" b="1" kern="1200" dirty="0"/>
            <a:t> </a:t>
          </a:r>
          <a:r>
            <a:rPr lang="en-US" sz="2400" b="1" kern="1200" dirty="0" err="1"/>
            <a:t>voi</a:t>
          </a:r>
          <a:r>
            <a:rPr lang="en-US" sz="2400" b="1" kern="1200" dirty="0"/>
            <a:t> olla </a:t>
          </a:r>
          <a:r>
            <a:rPr lang="en-US" sz="2400" b="1" kern="1200" dirty="0" err="1"/>
            <a:t>aihe</a:t>
          </a:r>
          <a:r>
            <a:rPr lang="en-US" sz="2400" b="1" kern="1200" dirty="0"/>
            <a:t> </a:t>
          </a:r>
          <a:r>
            <a:rPr lang="en-US" sz="2400" b="1" kern="1200" dirty="0" err="1"/>
            <a:t>vetäytyä</a:t>
          </a:r>
          <a:r>
            <a:rPr lang="en-US" sz="2400" b="1" kern="1200" dirty="0"/>
            <a:t> </a:t>
          </a:r>
          <a:r>
            <a:rPr lang="en-US" sz="2400" b="1" kern="1200" dirty="0" err="1"/>
            <a:t>pikaisesti</a:t>
          </a:r>
          <a:r>
            <a:rPr lang="en-US" sz="2400" b="1" kern="1200" dirty="0"/>
            <a:t> </a:t>
          </a:r>
          <a:endParaRPr lang="fi-FI" sz="2400" kern="1200" dirty="0"/>
        </a:p>
      </dsp:txBody>
      <dsp:txXfrm>
        <a:off x="47976" y="1168064"/>
        <a:ext cx="5221486" cy="886847"/>
      </dsp:txXfrm>
    </dsp:sp>
    <dsp:sp modelId="{F0DC017C-034D-4D0E-8146-79A5C7F0B34E}">
      <dsp:nvSpPr>
        <dsp:cNvPr id="0" name=""/>
        <dsp:cNvSpPr/>
      </dsp:nvSpPr>
      <dsp:spPr>
        <a:xfrm>
          <a:off x="0" y="2172008"/>
          <a:ext cx="5317438" cy="9827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Boikotti</a:t>
          </a:r>
          <a:r>
            <a:rPr lang="en-US" sz="2400" b="1" kern="1200" dirty="0"/>
            <a:t> </a:t>
          </a:r>
          <a:r>
            <a:rPr lang="en-US" sz="2400" b="1" kern="1200" dirty="0" err="1"/>
            <a:t>voi</a:t>
          </a:r>
          <a:r>
            <a:rPr lang="en-US" sz="2400" b="1" kern="1200" dirty="0"/>
            <a:t> </a:t>
          </a:r>
          <a:r>
            <a:rPr lang="en-US" sz="2400" b="1" kern="1200" dirty="0" err="1"/>
            <a:t>toisaalta</a:t>
          </a:r>
          <a:r>
            <a:rPr lang="en-US" sz="2400" b="1" kern="1200" dirty="0"/>
            <a:t> </a:t>
          </a:r>
          <a:r>
            <a:rPr lang="en-US" sz="2400" b="1" kern="1200" dirty="0" err="1"/>
            <a:t>heikentää</a:t>
          </a:r>
          <a:r>
            <a:rPr lang="en-US" sz="2400" b="1" kern="1200" dirty="0"/>
            <a:t> </a:t>
          </a:r>
          <a:r>
            <a:rPr lang="en-US" sz="2400" b="1" kern="1200" dirty="0" err="1"/>
            <a:t>pahiten</a:t>
          </a:r>
          <a:r>
            <a:rPr lang="en-US" sz="2400" b="1" kern="1200" dirty="0"/>
            <a:t> </a:t>
          </a:r>
          <a:r>
            <a:rPr lang="en-US" sz="2400" b="1" kern="1200" dirty="0" err="1"/>
            <a:t>heikoimpien</a:t>
          </a:r>
          <a:r>
            <a:rPr lang="en-US" sz="2400" b="1" kern="1200" dirty="0"/>
            <a:t> </a:t>
          </a:r>
          <a:r>
            <a:rPr lang="en-US" sz="2400" b="1" kern="1200" dirty="0" err="1"/>
            <a:t>asemaa</a:t>
          </a:r>
          <a:endParaRPr lang="fi-FI" sz="2400" kern="1200" dirty="0"/>
        </a:p>
      </dsp:txBody>
      <dsp:txXfrm>
        <a:off x="47976" y="2219984"/>
        <a:ext cx="5221486" cy="886847"/>
      </dsp:txXfrm>
    </dsp:sp>
    <dsp:sp modelId="{55256DA3-E5C4-427E-86B5-211B9BC3D6CB}">
      <dsp:nvSpPr>
        <dsp:cNvPr id="0" name=""/>
        <dsp:cNvSpPr/>
      </dsp:nvSpPr>
      <dsp:spPr>
        <a:xfrm>
          <a:off x="0" y="3154808"/>
          <a:ext cx="5317438" cy="608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29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Huom. </a:t>
          </a:r>
          <a:r>
            <a:rPr lang="en-US" sz="1900" kern="1200" dirty="0" err="1"/>
            <a:t>Kilpailuviranomaisten</a:t>
          </a:r>
          <a:r>
            <a:rPr lang="en-US" sz="1900" kern="1200" dirty="0"/>
            <a:t> </a:t>
          </a:r>
          <a:r>
            <a:rPr lang="en-US" sz="1900" kern="1200" dirty="0" err="1"/>
            <a:t>mahdollinen</a:t>
          </a:r>
          <a:r>
            <a:rPr lang="en-US" sz="1900" kern="1200" dirty="0"/>
            <a:t> </a:t>
          </a:r>
          <a:r>
            <a:rPr lang="en-US" sz="1900" kern="1200" dirty="0" err="1"/>
            <a:t>puuttuminen</a:t>
          </a:r>
          <a:r>
            <a:rPr lang="en-US" sz="1900" kern="1200" dirty="0"/>
            <a:t> </a:t>
          </a:r>
          <a:r>
            <a:rPr lang="en-US" sz="1900" kern="1200" dirty="0" err="1"/>
            <a:t>boikottiin</a:t>
          </a:r>
          <a:r>
            <a:rPr lang="en-US" sz="1900" kern="1200" dirty="0"/>
            <a:t> </a:t>
          </a:r>
          <a:endParaRPr lang="fi-FI" sz="1900" kern="1200" dirty="0"/>
        </a:p>
      </dsp:txBody>
      <dsp:txXfrm>
        <a:off x="0" y="3154808"/>
        <a:ext cx="5317438" cy="60858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AAE7E-438F-44FB-B28C-4535A584DFA9}">
      <dsp:nvSpPr>
        <dsp:cNvPr id="0" name=""/>
        <dsp:cNvSpPr/>
      </dsp:nvSpPr>
      <dsp:spPr>
        <a:xfrm>
          <a:off x="4439300" y="1664"/>
          <a:ext cx="1215274" cy="1215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baseline="0" dirty="0" err="1"/>
            <a:t>Markkinointikam-panjan</a:t>
          </a:r>
          <a:r>
            <a:rPr lang="en-US" sz="1000" b="1" i="0" kern="1200" baseline="0" dirty="0"/>
            <a:t> </a:t>
          </a:r>
          <a:r>
            <a:rPr lang="en-US" sz="1000" b="1" i="0" kern="1200" baseline="0" dirty="0" err="1"/>
            <a:t>tulos</a:t>
          </a:r>
          <a:r>
            <a:rPr lang="en-US" sz="1000" b="1" i="0" kern="1200" baseline="0" dirty="0"/>
            <a:t> ja </a:t>
          </a:r>
          <a:r>
            <a:rPr lang="en-US" sz="1000" b="1" i="0" kern="1200" baseline="0" dirty="0" err="1"/>
            <a:t>reaktioiden</a:t>
          </a:r>
          <a:r>
            <a:rPr lang="en-US" sz="1000" b="1" i="0" kern="1200" baseline="0" dirty="0"/>
            <a:t> </a:t>
          </a:r>
          <a:r>
            <a:rPr lang="en-US" sz="1000" b="1" i="0" kern="1200" baseline="0" dirty="0" err="1"/>
            <a:t>vaikutus</a:t>
          </a:r>
          <a:r>
            <a:rPr lang="en-US" sz="1000" b="1" i="0" kern="1200" baseline="0" dirty="0"/>
            <a:t> </a:t>
          </a:r>
          <a:endParaRPr lang="fi-FI" sz="1000" kern="1200" dirty="0"/>
        </a:p>
      </dsp:txBody>
      <dsp:txXfrm>
        <a:off x="4617273" y="179637"/>
        <a:ext cx="859328" cy="859328"/>
      </dsp:txXfrm>
    </dsp:sp>
    <dsp:sp modelId="{635AC0DF-2AAC-47C9-A72D-D163731768A5}">
      <dsp:nvSpPr>
        <dsp:cNvPr id="0" name=""/>
        <dsp:cNvSpPr/>
      </dsp:nvSpPr>
      <dsp:spPr>
        <a:xfrm rot="2160000">
          <a:off x="5615976" y="934726"/>
          <a:ext cx="322270" cy="4101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700" kern="1200"/>
        </a:p>
      </dsp:txBody>
      <dsp:txXfrm>
        <a:off x="5625208" y="988343"/>
        <a:ext cx="225589" cy="246093"/>
      </dsp:txXfrm>
    </dsp:sp>
    <dsp:sp modelId="{2AEDC62C-55C2-4459-8C89-E2D597D6B2AC}">
      <dsp:nvSpPr>
        <dsp:cNvPr id="0" name=""/>
        <dsp:cNvSpPr/>
      </dsp:nvSpPr>
      <dsp:spPr>
        <a:xfrm>
          <a:off x="5914407" y="1073392"/>
          <a:ext cx="1215274" cy="1215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baseline="0" dirty="0" err="1"/>
            <a:t>Mahdollisuus</a:t>
          </a:r>
          <a:r>
            <a:rPr lang="en-US" sz="700" b="1" i="0" kern="1200" baseline="0" dirty="0"/>
            <a:t> </a:t>
          </a:r>
          <a:r>
            <a:rPr lang="en-US" sz="1000" b="1" i="0" kern="1200" baseline="0" dirty="0" err="1"/>
            <a:t>vaikutttaa</a:t>
          </a:r>
          <a:r>
            <a:rPr lang="en-US" sz="1000" b="1" i="0" kern="1200" baseline="0" dirty="0"/>
            <a:t> </a:t>
          </a:r>
          <a:r>
            <a:rPr lang="en-US" sz="1000" b="1" i="0" kern="1200" baseline="0" dirty="0" err="1"/>
            <a:t>sosiaalisesti</a:t>
          </a:r>
          <a:r>
            <a:rPr lang="en-US" sz="1000" b="1" i="0" kern="1200" baseline="0" dirty="0"/>
            <a:t> ja </a:t>
          </a:r>
          <a:r>
            <a:rPr lang="en-US" sz="1000" b="1" i="0" kern="1200" baseline="0" dirty="0" err="1"/>
            <a:t>kulttuurisesti</a:t>
          </a:r>
          <a:endParaRPr lang="fi-FI" sz="1000" kern="1200" dirty="0"/>
        </a:p>
      </dsp:txBody>
      <dsp:txXfrm>
        <a:off x="6092380" y="1251365"/>
        <a:ext cx="859328" cy="859328"/>
      </dsp:txXfrm>
    </dsp:sp>
    <dsp:sp modelId="{BFD9179D-43C0-45B9-8CC2-81FFAEFA6114}">
      <dsp:nvSpPr>
        <dsp:cNvPr id="0" name=""/>
        <dsp:cNvSpPr/>
      </dsp:nvSpPr>
      <dsp:spPr>
        <a:xfrm rot="6480000">
          <a:off x="6082007" y="2334324"/>
          <a:ext cx="322270" cy="4101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700" kern="1200"/>
        </a:p>
      </dsp:txBody>
      <dsp:txXfrm rot="10800000">
        <a:off x="6145286" y="2370380"/>
        <a:ext cx="225589" cy="246093"/>
      </dsp:txXfrm>
    </dsp:sp>
    <dsp:sp modelId="{97963F5E-8C57-42F0-9FCE-DDABD21C80AA}">
      <dsp:nvSpPr>
        <dsp:cNvPr id="0" name=""/>
        <dsp:cNvSpPr/>
      </dsp:nvSpPr>
      <dsp:spPr>
        <a:xfrm>
          <a:off x="5350966" y="2807485"/>
          <a:ext cx="1215274" cy="1215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baseline="0"/>
            <a:t>Kenen moraalisesta reaktiosta on kysymys? </a:t>
          </a:r>
          <a:endParaRPr lang="fi-FI" sz="1000" kern="1200"/>
        </a:p>
      </dsp:txBody>
      <dsp:txXfrm>
        <a:off x="5528939" y="2985458"/>
        <a:ext cx="859328" cy="859328"/>
      </dsp:txXfrm>
    </dsp:sp>
    <dsp:sp modelId="{4D3B4362-0158-4830-8384-FE70135900C8}">
      <dsp:nvSpPr>
        <dsp:cNvPr id="0" name=""/>
        <dsp:cNvSpPr/>
      </dsp:nvSpPr>
      <dsp:spPr>
        <a:xfrm rot="10800000">
          <a:off x="4894923" y="3210044"/>
          <a:ext cx="322270" cy="4101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700" kern="1200"/>
        </a:p>
      </dsp:txBody>
      <dsp:txXfrm rot="10800000">
        <a:off x="4991604" y="3292075"/>
        <a:ext cx="225589" cy="246093"/>
      </dsp:txXfrm>
    </dsp:sp>
    <dsp:sp modelId="{49CD8F50-2463-40A0-98C5-0233CB6627B4}">
      <dsp:nvSpPr>
        <dsp:cNvPr id="0" name=""/>
        <dsp:cNvSpPr/>
      </dsp:nvSpPr>
      <dsp:spPr>
        <a:xfrm>
          <a:off x="3527633" y="2807485"/>
          <a:ext cx="1215274" cy="1215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0" i="0" kern="1200" baseline="0"/>
            <a:t>Imagokysymykset </a:t>
          </a:r>
          <a:endParaRPr lang="fi-FI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000" b="0" i="0" kern="1200" baseline="0"/>
            <a:t>Tasa-arvo </a:t>
          </a:r>
          <a:endParaRPr lang="fi-FI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 baseline="0"/>
            <a:t>Vrt. toisaalta “kulttuuri-imperialismin” vaara </a:t>
          </a:r>
          <a:endParaRPr lang="fi-FI" sz="1000" kern="1200"/>
        </a:p>
      </dsp:txBody>
      <dsp:txXfrm>
        <a:off x="3705606" y="2985458"/>
        <a:ext cx="859328" cy="859328"/>
      </dsp:txXfrm>
    </dsp:sp>
    <dsp:sp modelId="{D3D89F4B-4EAB-4DC9-ADD1-FBC986122240}">
      <dsp:nvSpPr>
        <dsp:cNvPr id="0" name=""/>
        <dsp:cNvSpPr/>
      </dsp:nvSpPr>
      <dsp:spPr>
        <a:xfrm rot="15120000">
          <a:off x="3757651" y="2421069"/>
          <a:ext cx="242532" cy="4101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700" kern="1200"/>
        </a:p>
      </dsp:txBody>
      <dsp:txXfrm rot="10800000">
        <a:off x="3805273" y="2537699"/>
        <a:ext cx="169772" cy="246093"/>
      </dsp:txXfrm>
    </dsp:sp>
    <dsp:sp modelId="{D3E7E027-5D57-4CEF-AAEC-42CB44DCE607}">
      <dsp:nvSpPr>
        <dsp:cNvPr id="0" name=""/>
        <dsp:cNvSpPr/>
      </dsp:nvSpPr>
      <dsp:spPr>
        <a:xfrm>
          <a:off x="2776317" y="926593"/>
          <a:ext cx="1591025" cy="15088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baseline="0" dirty="0" err="1"/>
            <a:t>Sovellettavien</a:t>
          </a:r>
          <a:r>
            <a:rPr lang="en-US" sz="1000" b="1" i="0" kern="1200" baseline="0" dirty="0"/>
            <a:t> </a:t>
          </a:r>
          <a:r>
            <a:rPr lang="en-US" sz="1000" b="1" i="0" kern="1200" baseline="0" dirty="0" err="1"/>
            <a:t>markkinointinormien</a:t>
          </a:r>
          <a:r>
            <a:rPr lang="en-US" sz="1000" b="1" i="0" kern="1200" baseline="0" dirty="0"/>
            <a:t> </a:t>
          </a:r>
          <a:r>
            <a:rPr lang="en-US" sz="1000" b="1" i="0" kern="1200" baseline="0" dirty="0" err="1"/>
            <a:t>sisältö</a:t>
          </a:r>
          <a:endParaRPr lang="fi-FI" sz="10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0" i="0" kern="1200" baseline="0" dirty="0" err="1"/>
            <a:t>Kansalliset</a:t>
          </a:r>
          <a:r>
            <a:rPr lang="en-US" sz="800" b="0" i="0" kern="1200" baseline="0" dirty="0"/>
            <a:t> / </a:t>
          </a:r>
          <a:r>
            <a:rPr lang="en-US" sz="800" b="0" i="0" kern="1200" baseline="0" dirty="0" err="1"/>
            <a:t>ylikansalliset</a:t>
          </a:r>
          <a:r>
            <a:rPr lang="en-US" sz="800" b="0" i="0" kern="1200" baseline="0" dirty="0"/>
            <a:t> (EU)</a:t>
          </a:r>
          <a:endParaRPr lang="fi-FI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0" i="0" kern="1200" baseline="0" dirty="0" err="1"/>
            <a:t>Kaupan</a:t>
          </a:r>
          <a:r>
            <a:rPr lang="en-US" sz="800" b="0" i="0" kern="1200" baseline="0" dirty="0"/>
            <a:t> </a:t>
          </a:r>
          <a:r>
            <a:rPr lang="en-US" sz="800" b="0" i="0" kern="1200" baseline="0" dirty="0" err="1"/>
            <a:t>itsesääntely</a:t>
          </a:r>
          <a:r>
            <a:rPr lang="en-US" sz="800" b="0" i="0" kern="1200" baseline="0" dirty="0"/>
            <a:t>: </a:t>
          </a:r>
          <a:r>
            <a:rPr lang="en-US" sz="800" b="0" i="0" kern="1200" baseline="0" dirty="0" err="1"/>
            <a:t>markkinoinnin</a:t>
          </a:r>
          <a:r>
            <a:rPr lang="en-US" sz="800" b="0" i="0" kern="1200" baseline="0" dirty="0"/>
            <a:t> </a:t>
          </a:r>
          <a:r>
            <a:rPr lang="en-US" sz="800" b="0" i="0" kern="1200" baseline="0" dirty="0" err="1"/>
            <a:t>kansainväliset</a:t>
          </a:r>
          <a:r>
            <a:rPr lang="en-US" sz="800" b="0" i="0" kern="1200" baseline="0" dirty="0"/>
            <a:t> </a:t>
          </a:r>
          <a:r>
            <a:rPr lang="en-US" sz="800" b="0" i="0" kern="1200" baseline="0" dirty="0" err="1"/>
            <a:t>perussäännöt</a:t>
          </a:r>
          <a:r>
            <a:rPr lang="en-US" sz="800" b="0" i="0" kern="1200" baseline="0" dirty="0"/>
            <a:t> (ICC) </a:t>
          </a:r>
          <a:endParaRPr lang="fi-FI" sz="800" kern="1200" dirty="0"/>
        </a:p>
      </dsp:txBody>
      <dsp:txXfrm>
        <a:off x="3009317" y="1147562"/>
        <a:ext cx="1125025" cy="1066934"/>
      </dsp:txXfrm>
    </dsp:sp>
    <dsp:sp modelId="{02DCEBF0-2512-4EBC-86D4-0CC85FB83422}">
      <dsp:nvSpPr>
        <dsp:cNvPr id="0" name=""/>
        <dsp:cNvSpPr/>
      </dsp:nvSpPr>
      <dsp:spPr>
        <a:xfrm rot="19440000">
          <a:off x="4258749" y="893099"/>
          <a:ext cx="230615" cy="4101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700" kern="1200"/>
        </a:p>
      </dsp:txBody>
      <dsp:txXfrm>
        <a:off x="4265355" y="995463"/>
        <a:ext cx="161431" cy="24609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AE108-7E50-4F26-A289-3E00B6718E5C}">
      <dsp:nvSpPr>
        <dsp:cNvPr id="0" name=""/>
        <dsp:cNvSpPr/>
      </dsp:nvSpPr>
      <dsp:spPr>
        <a:xfrm>
          <a:off x="1826571" y="519"/>
          <a:ext cx="1664296" cy="16642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Ei laillisia esteitä </a:t>
          </a:r>
        </a:p>
      </dsp:txBody>
      <dsp:txXfrm>
        <a:off x="2070302" y="244250"/>
        <a:ext cx="1176834" cy="1176834"/>
      </dsp:txXfrm>
    </dsp:sp>
    <dsp:sp modelId="{3F461EB2-85A6-4CC7-95B5-7556DE099918}">
      <dsp:nvSpPr>
        <dsp:cNvPr id="0" name=""/>
        <dsp:cNvSpPr/>
      </dsp:nvSpPr>
      <dsp:spPr>
        <a:xfrm rot="3600000">
          <a:off x="3055960" y="1624055"/>
          <a:ext cx="443632" cy="561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100" kern="1200"/>
        </a:p>
      </dsp:txBody>
      <dsp:txXfrm>
        <a:off x="3089233" y="1678765"/>
        <a:ext cx="310542" cy="337019"/>
      </dsp:txXfrm>
    </dsp:sp>
    <dsp:sp modelId="{C0BCB054-287F-4C28-93EA-0DB67873D0D4}">
      <dsp:nvSpPr>
        <dsp:cNvPr id="0" name=""/>
        <dsp:cNvSpPr/>
      </dsp:nvSpPr>
      <dsp:spPr>
        <a:xfrm>
          <a:off x="3077240" y="2166741"/>
          <a:ext cx="1664296" cy="16642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Imagokysymykset</a:t>
          </a:r>
        </a:p>
      </dsp:txBody>
      <dsp:txXfrm>
        <a:off x="3320971" y="2410472"/>
        <a:ext cx="1176834" cy="1176834"/>
      </dsp:txXfrm>
    </dsp:sp>
    <dsp:sp modelId="{280C59DB-E557-490E-915B-195143333331}">
      <dsp:nvSpPr>
        <dsp:cNvPr id="0" name=""/>
        <dsp:cNvSpPr/>
      </dsp:nvSpPr>
      <dsp:spPr>
        <a:xfrm rot="10800000">
          <a:off x="2449459" y="2718039"/>
          <a:ext cx="443632" cy="561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100" kern="1200"/>
        </a:p>
      </dsp:txBody>
      <dsp:txXfrm rot="10800000">
        <a:off x="2582549" y="2830379"/>
        <a:ext cx="310542" cy="337019"/>
      </dsp:txXfrm>
    </dsp:sp>
    <dsp:sp modelId="{615B164A-F125-4B53-8EA5-0358C9A0B9B0}">
      <dsp:nvSpPr>
        <dsp:cNvPr id="0" name=""/>
        <dsp:cNvSpPr/>
      </dsp:nvSpPr>
      <dsp:spPr>
        <a:xfrm>
          <a:off x="575902" y="2166741"/>
          <a:ext cx="1664296" cy="16642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“</a:t>
          </a:r>
          <a:r>
            <a:rPr lang="en-US" sz="1400" b="1" kern="1200" dirty="0" err="1"/>
            <a:t>Piispan</a:t>
          </a:r>
          <a:r>
            <a:rPr lang="en-US" sz="1400" b="1" kern="1200" dirty="0"/>
            <a:t> </a:t>
          </a:r>
          <a:r>
            <a:rPr lang="en-US" sz="1400" b="1" kern="1200" dirty="0" err="1"/>
            <a:t>pulma</a:t>
          </a:r>
          <a:r>
            <a:rPr lang="en-US" sz="1400" b="1" kern="1200" dirty="0"/>
            <a:t>” (Ahlfors) </a:t>
          </a:r>
          <a:endParaRPr lang="fi-FI" sz="1400" kern="1200" dirty="0"/>
        </a:p>
      </dsp:txBody>
      <dsp:txXfrm>
        <a:off x="819633" y="2410472"/>
        <a:ext cx="1176834" cy="1176834"/>
      </dsp:txXfrm>
    </dsp:sp>
    <dsp:sp modelId="{30606BEE-EEE8-4CF5-83AA-D2C704DB4E6A}">
      <dsp:nvSpPr>
        <dsp:cNvPr id="0" name=""/>
        <dsp:cNvSpPr/>
      </dsp:nvSpPr>
      <dsp:spPr>
        <a:xfrm rot="18000000">
          <a:off x="1805291" y="1645802"/>
          <a:ext cx="443632" cy="561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100" kern="1200"/>
        </a:p>
      </dsp:txBody>
      <dsp:txXfrm>
        <a:off x="1838564" y="1815772"/>
        <a:ext cx="310542" cy="33701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15C6BC-9E0F-4D2B-A66C-730BB79BF893}">
      <dsp:nvSpPr>
        <dsp:cNvPr id="0" name=""/>
        <dsp:cNvSpPr/>
      </dsp:nvSpPr>
      <dsp:spPr>
        <a:xfrm>
          <a:off x="398807" y="0"/>
          <a:ext cx="4519823" cy="383155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FD7515-860C-4FCD-A69A-14266AC033B0}">
      <dsp:nvSpPr>
        <dsp:cNvPr id="0" name=""/>
        <dsp:cNvSpPr/>
      </dsp:nvSpPr>
      <dsp:spPr>
        <a:xfrm>
          <a:off x="5712" y="1149467"/>
          <a:ext cx="1711550" cy="153262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1" kern="1200"/>
            <a:t>Liiketaloudelliset kriteerit</a:t>
          </a:r>
          <a:endParaRPr lang="fi-FI" sz="1500" kern="1200"/>
        </a:p>
      </dsp:txBody>
      <dsp:txXfrm>
        <a:off x="80528" y="1224283"/>
        <a:ext cx="1561918" cy="1382990"/>
      </dsp:txXfrm>
    </dsp:sp>
    <dsp:sp modelId="{4876E7CB-3BFB-4118-882F-907A6CFF18DA}">
      <dsp:nvSpPr>
        <dsp:cNvPr id="0" name=""/>
        <dsp:cNvSpPr/>
      </dsp:nvSpPr>
      <dsp:spPr>
        <a:xfrm>
          <a:off x="1802944" y="1149467"/>
          <a:ext cx="1711550" cy="153262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Eläkevakuutusyhtiön sosiaalinen vastuu</a:t>
          </a:r>
          <a:endParaRPr lang="fi-FI" sz="1500" kern="1200"/>
        </a:p>
      </dsp:txBody>
      <dsp:txXfrm>
        <a:off x="1877760" y="1224283"/>
        <a:ext cx="1561918" cy="1382990"/>
      </dsp:txXfrm>
    </dsp:sp>
    <dsp:sp modelId="{FB8C9E9D-4EEA-4166-ABB9-ACFFF84DD245}">
      <dsp:nvSpPr>
        <dsp:cNvPr id="0" name=""/>
        <dsp:cNvSpPr/>
      </dsp:nvSpPr>
      <dsp:spPr>
        <a:xfrm>
          <a:off x="3600176" y="1149467"/>
          <a:ext cx="1711550" cy="153262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Vastuullinen sijoittaminen</a:t>
          </a:r>
          <a:endParaRPr lang="fi-FI" sz="1500" kern="1200"/>
        </a:p>
      </dsp:txBody>
      <dsp:txXfrm>
        <a:off x="3674992" y="1224283"/>
        <a:ext cx="1561918" cy="1382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56F477-DCE4-42C1-BE10-AAC291971635}">
      <dsp:nvSpPr>
        <dsp:cNvPr id="0" name=""/>
        <dsp:cNvSpPr/>
      </dsp:nvSpPr>
      <dsp:spPr>
        <a:xfrm>
          <a:off x="0" y="1917"/>
          <a:ext cx="3881087" cy="92234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/>
            <a:t>Markkinaehtoistuminen (yksityistäminen)</a:t>
          </a:r>
          <a:endParaRPr lang="fi-FI" sz="1700" kern="1200" dirty="0"/>
        </a:p>
      </dsp:txBody>
      <dsp:txXfrm>
        <a:off x="45025" y="46942"/>
        <a:ext cx="3791037" cy="832292"/>
      </dsp:txXfrm>
    </dsp:sp>
    <dsp:sp modelId="{04F3A983-74C8-454B-9CEC-4F517446A83A}">
      <dsp:nvSpPr>
        <dsp:cNvPr id="0" name=""/>
        <dsp:cNvSpPr/>
      </dsp:nvSpPr>
      <dsp:spPr>
        <a:xfrm>
          <a:off x="0" y="970377"/>
          <a:ext cx="3881087" cy="92234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/>
            <a:t>Monikansalliset yritykset ottavat yhä enemmän </a:t>
          </a:r>
          <a:r>
            <a:rPr lang="en-US" sz="1700" b="1" kern="1200" dirty="0" err="1"/>
            <a:t>globaaleja</a:t>
          </a:r>
          <a:r>
            <a:rPr lang="en-US" sz="1700" b="1" kern="1200" dirty="0"/>
            <a:t> </a:t>
          </a:r>
          <a:r>
            <a:rPr lang="en-US" sz="1700" b="1" kern="1200" dirty="0" err="1"/>
            <a:t>toimintoja</a:t>
          </a:r>
          <a:r>
            <a:rPr lang="en-US" sz="1700" b="1" kern="1200" dirty="0"/>
            <a:t> </a:t>
          </a:r>
          <a:r>
            <a:rPr lang="en-US" sz="1700" b="1" kern="1200" dirty="0" err="1"/>
            <a:t>valtioilta</a:t>
          </a:r>
          <a:r>
            <a:rPr lang="en-US" sz="1700" b="1" kern="1200" dirty="0"/>
            <a:t> </a:t>
          </a:r>
          <a:r>
            <a:rPr lang="en-US" sz="1700" b="1" kern="1200" dirty="0" err="1"/>
            <a:t>eli</a:t>
          </a:r>
          <a:r>
            <a:rPr lang="en-US" sz="1700" b="1" kern="1200" dirty="0"/>
            <a:t> </a:t>
          </a:r>
          <a:r>
            <a:rPr lang="en-US" sz="1700" b="1" kern="1200" dirty="0" err="1"/>
            <a:t>saavat</a:t>
          </a:r>
          <a:r>
            <a:rPr lang="en-US" sz="1700" b="1" kern="1200" dirty="0"/>
            <a:t> </a:t>
          </a:r>
          <a:r>
            <a:rPr lang="en-US" sz="1700" b="1" kern="1200" dirty="0" err="1"/>
            <a:t>poliittista</a:t>
          </a:r>
          <a:r>
            <a:rPr lang="en-US" sz="1700" b="1" kern="1200" dirty="0"/>
            <a:t> </a:t>
          </a:r>
          <a:r>
            <a:rPr lang="en-US" sz="1700" b="1" kern="1200" dirty="0" err="1"/>
            <a:t>valtaa</a:t>
          </a:r>
          <a:r>
            <a:rPr lang="en-US" sz="1700" b="1" kern="1200" dirty="0"/>
            <a:t> </a:t>
          </a:r>
          <a:endParaRPr lang="fi-FI" sz="1700" kern="1200" dirty="0"/>
        </a:p>
      </dsp:txBody>
      <dsp:txXfrm>
        <a:off x="45025" y="1015402"/>
        <a:ext cx="3791037" cy="832292"/>
      </dsp:txXfrm>
    </dsp:sp>
    <dsp:sp modelId="{F4FE4085-5CA8-4575-ABE2-7B9CC818A9C2}">
      <dsp:nvSpPr>
        <dsp:cNvPr id="0" name=""/>
        <dsp:cNvSpPr/>
      </dsp:nvSpPr>
      <dsp:spPr>
        <a:xfrm rot="5400000">
          <a:off x="6962006" y="-1049847"/>
          <a:ext cx="737874" cy="6899711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900" kern="1200" dirty="0"/>
            <a:t>ESG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900" kern="1200" dirty="0"/>
            <a:t>Tasa-arvo, tulonjako, työelämän arvot, ihmisoikeudet </a:t>
          </a:r>
        </a:p>
      </dsp:txBody>
      <dsp:txXfrm rot="-5400000">
        <a:off x="3881088" y="2067091"/>
        <a:ext cx="6863691" cy="665834"/>
      </dsp:txXfrm>
    </dsp:sp>
    <dsp:sp modelId="{3F52C8DC-B9DB-41E5-A8EC-42F0394A7828}">
      <dsp:nvSpPr>
        <dsp:cNvPr id="0" name=""/>
        <dsp:cNvSpPr/>
      </dsp:nvSpPr>
      <dsp:spPr>
        <a:xfrm>
          <a:off x="0" y="1938837"/>
          <a:ext cx="3881087" cy="92234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/>
            <a:t>Kehitys korostaa yritysten päätöksenteon sisältökontrollia, myös moraalista</a:t>
          </a:r>
          <a:endParaRPr lang="fi-FI" sz="1700" kern="1200" dirty="0"/>
        </a:p>
      </dsp:txBody>
      <dsp:txXfrm>
        <a:off x="45025" y="1983862"/>
        <a:ext cx="3791037" cy="832292"/>
      </dsp:txXfrm>
    </dsp:sp>
    <dsp:sp modelId="{24D8C467-4BF6-4435-8393-77F05B0B3BD2}">
      <dsp:nvSpPr>
        <dsp:cNvPr id="0" name=""/>
        <dsp:cNvSpPr/>
      </dsp:nvSpPr>
      <dsp:spPr>
        <a:xfrm>
          <a:off x="0" y="2907296"/>
          <a:ext cx="3881087" cy="92234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Yritysten arvot</a:t>
          </a:r>
        </a:p>
      </dsp:txBody>
      <dsp:txXfrm>
        <a:off x="45025" y="2952321"/>
        <a:ext cx="3791037" cy="832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1A4A2-4FA7-49EB-83C3-2EACD39001FE}">
      <dsp:nvSpPr>
        <dsp:cNvPr id="0" name=""/>
        <dsp:cNvSpPr/>
      </dsp:nvSpPr>
      <dsp:spPr>
        <a:xfrm>
          <a:off x="0" y="63983"/>
          <a:ext cx="10780799" cy="8783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b="1" kern="1200"/>
            <a:t>Monikansallinen yritys käyttää trooppisen sademetsän puuta raaka-aineena, jota jalostetaan muualla</a:t>
          </a:r>
          <a:endParaRPr lang="fi-FI" sz="2200" kern="1200"/>
        </a:p>
      </dsp:txBody>
      <dsp:txXfrm>
        <a:off x="42879" y="106862"/>
        <a:ext cx="10695041" cy="792619"/>
      </dsp:txXfrm>
    </dsp:sp>
    <dsp:sp modelId="{E2D98841-DF56-4AAB-A866-5A25DFD8FA13}">
      <dsp:nvSpPr>
        <dsp:cNvPr id="0" name=""/>
        <dsp:cNvSpPr/>
      </dsp:nvSpPr>
      <dsp:spPr>
        <a:xfrm>
          <a:off x="0" y="1005720"/>
          <a:ext cx="10780799" cy="8783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b="1" kern="1200"/>
            <a:t>raaka-aineen alkuperämaan hallitus tukee yritystä, koska se tuo rahaa tavaroiden (ja muiden, jopa epävirallisten) maksujen hintana ja parantaa työllisyyttä</a:t>
          </a:r>
          <a:endParaRPr lang="fi-FI" sz="2200" kern="1200"/>
        </a:p>
      </dsp:txBody>
      <dsp:txXfrm>
        <a:off x="42879" y="1048599"/>
        <a:ext cx="10695041" cy="792619"/>
      </dsp:txXfrm>
    </dsp:sp>
    <dsp:sp modelId="{079307D0-40A2-4CF5-B097-D20DD56D17AF}">
      <dsp:nvSpPr>
        <dsp:cNvPr id="0" name=""/>
        <dsp:cNvSpPr/>
      </dsp:nvSpPr>
      <dsp:spPr>
        <a:xfrm>
          <a:off x="0" y="1947458"/>
          <a:ext cx="10780799" cy="8783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b="1" kern="1200"/>
            <a:t>hallituksen väitetään rikkovan vähemmistön ihmisoikeuksia</a:t>
          </a:r>
          <a:endParaRPr lang="fi-FI" sz="2200" kern="1200"/>
        </a:p>
      </dsp:txBody>
      <dsp:txXfrm>
        <a:off x="42879" y="1990337"/>
        <a:ext cx="10695041" cy="792619"/>
      </dsp:txXfrm>
    </dsp:sp>
    <dsp:sp modelId="{5DE3D87A-8F84-4AF3-A64E-C4B5A7C8691A}">
      <dsp:nvSpPr>
        <dsp:cNvPr id="0" name=""/>
        <dsp:cNvSpPr/>
      </dsp:nvSpPr>
      <dsp:spPr>
        <a:xfrm>
          <a:off x="0" y="2889196"/>
          <a:ext cx="10780799" cy="8783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b="1" kern="1200"/>
            <a:t>sademetsien hakkaaminen on aiheuttanut väestön evakuoinnin</a:t>
          </a:r>
          <a:endParaRPr lang="fi-FI" sz="2200" kern="1200"/>
        </a:p>
      </dsp:txBody>
      <dsp:txXfrm>
        <a:off x="42879" y="2932075"/>
        <a:ext cx="10695041" cy="7926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E899EC-5DB1-47AF-8FC7-5540686B5C05}">
      <dsp:nvSpPr>
        <dsp:cNvPr id="0" name=""/>
        <dsp:cNvSpPr/>
      </dsp:nvSpPr>
      <dsp:spPr>
        <a:xfrm>
          <a:off x="0" y="14978"/>
          <a:ext cx="10780799" cy="185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300" b="1" kern="1200" dirty="0"/>
            <a:t>Yrityksen A ulkomainen liikekumppani voi käyttää lapsityövoimaa, minkä vuoksi kansalaisjärjestöt ovat vaatineet liikekumppanin boikotointia</a:t>
          </a:r>
          <a:endParaRPr lang="fi-FI" sz="3300" kern="1200" dirty="0"/>
        </a:p>
      </dsp:txBody>
      <dsp:txXfrm>
        <a:off x="90470" y="105448"/>
        <a:ext cx="10599859" cy="1672340"/>
      </dsp:txXfrm>
    </dsp:sp>
    <dsp:sp modelId="{A4F5998A-3127-4D62-8336-7B4FA2534D5F}">
      <dsp:nvSpPr>
        <dsp:cNvPr id="0" name=""/>
        <dsp:cNvSpPr/>
      </dsp:nvSpPr>
      <dsp:spPr>
        <a:xfrm>
          <a:off x="0" y="1963298"/>
          <a:ext cx="10780799" cy="185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300" b="1" kern="1200"/>
            <a:t>yrityksellä on toimintaa "roistovaltiossa" X, joka on myös kansalaisjärjestöjen mustalla listalla ja on vaarassa joutua "kansainvälisen yhteisön" boikotoimaksi</a:t>
          </a:r>
          <a:endParaRPr lang="fi-FI" sz="3300" kern="1200"/>
        </a:p>
      </dsp:txBody>
      <dsp:txXfrm>
        <a:off x="90470" y="2053768"/>
        <a:ext cx="10599859" cy="16723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62606-6911-481A-B95D-35FF68C977D9}">
      <dsp:nvSpPr>
        <dsp:cNvPr id="0" name=""/>
        <dsp:cNvSpPr/>
      </dsp:nvSpPr>
      <dsp:spPr>
        <a:xfrm>
          <a:off x="0" y="14978"/>
          <a:ext cx="10780799" cy="185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300" b="1" kern="1200"/>
            <a:t>Yrityksen tekemää kansainvälistä kulutustavaroiden markkinointia pidetään loukkaavana maissa, joissa vallitsee erilainen näkemys tasa-arvosta</a:t>
          </a:r>
          <a:endParaRPr lang="fi-FI" sz="3300" kern="1200"/>
        </a:p>
      </dsp:txBody>
      <dsp:txXfrm>
        <a:off x="90470" y="105448"/>
        <a:ext cx="10599859" cy="1672340"/>
      </dsp:txXfrm>
    </dsp:sp>
    <dsp:sp modelId="{761DF278-2F69-46F2-AA01-A4C64450C6B0}">
      <dsp:nvSpPr>
        <dsp:cNvPr id="0" name=""/>
        <dsp:cNvSpPr/>
      </dsp:nvSpPr>
      <dsp:spPr>
        <a:xfrm>
          <a:off x="0" y="1963298"/>
          <a:ext cx="10780799" cy="185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300" b="1" kern="1200"/>
            <a:t>Ympäristöjohtamiseen investoiva yritys on luvannut osan kampanjan voitoista uhanalaisten lajien hyväksi</a:t>
          </a:r>
          <a:endParaRPr lang="fi-FI" sz="3300" kern="1200"/>
        </a:p>
      </dsp:txBody>
      <dsp:txXfrm>
        <a:off x="90470" y="2053768"/>
        <a:ext cx="10599859" cy="16723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C50C97-6D98-459A-AA5F-4CA6580CD5A1}">
      <dsp:nvSpPr>
        <dsp:cNvPr id="0" name=""/>
        <dsp:cNvSpPr/>
      </dsp:nvSpPr>
      <dsp:spPr>
        <a:xfrm>
          <a:off x="0" y="347348"/>
          <a:ext cx="10780799" cy="15151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700" b="1" kern="1200" dirty="0"/>
            <a:t>Sijoitusrahaston markkinoimat rahastot sijoittavat mm. tupakka- ja aseteollisuuteen</a:t>
          </a:r>
          <a:endParaRPr lang="fi-FI" sz="3700" kern="1200" dirty="0"/>
        </a:p>
      </dsp:txBody>
      <dsp:txXfrm>
        <a:off x="73964" y="421312"/>
        <a:ext cx="10632871" cy="1367222"/>
      </dsp:txXfrm>
    </dsp:sp>
    <dsp:sp modelId="{4A9EC07A-88A2-4E45-9CE1-8E462DB79740}">
      <dsp:nvSpPr>
        <dsp:cNvPr id="0" name=""/>
        <dsp:cNvSpPr/>
      </dsp:nvSpPr>
      <dsp:spPr>
        <a:xfrm>
          <a:off x="0" y="1969058"/>
          <a:ext cx="10780799" cy="15151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700" b="1" kern="1200" dirty="0"/>
            <a:t>Eläkevakuutusyhtiö harkitsee rahasto-osuuksien ostamista, koska se on järkevän sijoitustoiminnan kannalta perusteltua</a:t>
          </a:r>
          <a:endParaRPr lang="fi-FI" sz="3700" kern="1200" dirty="0"/>
        </a:p>
      </dsp:txBody>
      <dsp:txXfrm>
        <a:off x="73964" y="2043022"/>
        <a:ext cx="10632871" cy="136722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51A5A-58FB-446B-BA1C-668FFF8D809B}">
      <dsp:nvSpPr>
        <dsp:cNvPr id="0" name=""/>
        <dsp:cNvSpPr/>
      </dsp:nvSpPr>
      <dsp:spPr>
        <a:xfrm rot="16200000">
          <a:off x="-633089" y="635750"/>
          <a:ext cx="3831557" cy="2560056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0" tIns="0" rIns="138313" bIns="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/>
            <a:t>Vaikutus</a:t>
          </a:r>
          <a:r>
            <a:rPr lang="en-US" sz="2200" b="1" kern="1200" dirty="0"/>
            <a:t> </a:t>
          </a:r>
          <a:r>
            <a:rPr lang="en-US" sz="2200" b="1" kern="1200" dirty="0" err="1"/>
            <a:t>kohdemaan</a:t>
          </a:r>
          <a:r>
            <a:rPr lang="en-US" sz="2200" b="1" kern="1200" dirty="0"/>
            <a:t> </a:t>
          </a:r>
          <a:r>
            <a:rPr lang="en-US" sz="2200" b="1" kern="1200" dirty="0" err="1"/>
            <a:t>työllisyyteen</a:t>
          </a:r>
          <a:r>
            <a:rPr lang="en-US" sz="2200" b="1" kern="1200" dirty="0"/>
            <a:t> ja </a:t>
          </a:r>
          <a:r>
            <a:rPr lang="en-US" sz="2200" b="1" kern="1200" dirty="0" err="1"/>
            <a:t>hyvinvointiin</a:t>
          </a:r>
          <a:endParaRPr lang="fi-FI" sz="2200" kern="1200" dirty="0"/>
        </a:p>
      </dsp:txBody>
      <dsp:txXfrm rot="5400000">
        <a:off x="2662" y="766310"/>
        <a:ext cx="2560056" cy="2298935"/>
      </dsp:txXfrm>
    </dsp:sp>
    <dsp:sp modelId="{7544B4D1-3833-48DD-9E38-526B9FD370CE}">
      <dsp:nvSpPr>
        <dsp:cNvPr id="0" name=""/>
        <dsp:cNvSpPr/>
      </dsp:nvSpPr>
      <dsp:spPr>
        <a:xfrm rot="16200000">
          <a:off x="2118971" y="635750"/>
          <a:ext cx="3831557" cy="2560056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0" tIns="0" rIns="138313" bIns="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Rawls: </a:t>
          </a:r>
          <a:r>
            <a:rPr lang="en-US" sz="2200" b="1" kern="1200" dirty="0" err="1"/>
            <a:t>prosessi</a:t>
          </a:r>
          <a:r>
            <a:rPr lang="en-US" sz="2200" b="1" kern="1200" dirty="0"/>
            <a:t> on </a:t>
          </a:r>
          <a:r>
            <a:rPr lang="en-US" sz="2200" b="1" kern="1200" dirty="0" err="1"/>
            <a:t>oikeudenmukainen</a:t>
          </a:r>
          <a:r>
            <a:rPr lang="en-US" sz="2200" b="1" kern="1200" dirty="0"/>
            <a:t>, </a:t>
          </a:r>
          <a:r>
            <a:rPr lang="en-US" sz="2200" b="1" kern="1200" dirty="0" err="1"/>
            <a:t>jos</a:t>
          </a:r>
          <a:r>
            <a:rPr lang="en-US" sz="2200" b="1" kern="1200" dirty="0"/>
            <a:t> se </a:t>
          </a:r>
          <a:r>
            <a:rPr lang="en-US" sz="2200" b="1" kern="1200" dirty="0" err="1"/>
            <a:t>parantaa</a:t>
          </a:r>
          <a:r>
            <a:rPr lang="en-US" sz="2200" b="1" kern="1200" dirty="0"/>
            <a:t> </a:t>
          </a:r>
          <a:r>
            <a:rPr lang="en-US" sz="2200" b="1" kern="1200" dirty="0" err="1"/>
            <a:t>heikoimmassa</a:t>
          </a:r>
          <a:r>
            <a:rPr lang="en-US" sz="2200" b="1" kern="1200" dirty="0"/>
            <a:t> </a:t>
          </a:r>
          <a:r>
            <a:rPr lang="en-US" sz="2200" b="1" kern="1200" dirty="0" err="1"/>
            <a:t>asemassa</a:t>
          </a:r>
          <a:r>
            <a:rPr lang="en-US" sz="2200" b="1" kern="1200" dirty="0"/>
            <a:t> </a:t>
          </a:r>
          <a:r>
            <a:rPr lang="en-US" sz="2200" b="1" kern="1200" dirty="0" err="1"/>
            <a:t>olevien</a:t>
          </a:r>
          <a:r>
            <a:rPr lang="en-US" sz="2200" b="1" kern="1200" dirty="0"/>
            <a:t> </a:t>
          </a:r>
          <a:r>
            <a:rPr lang="en-US" sz="2200" b="1" kern="1200" dirty="0" err="1"/>
            <a:t>asemaa</a:t>
          </a:r>
          <a:r>
            <a:rPr lang="en-US" sz="2200" b="1" kern="1200" dirty="0"/>
            <a:t>, </a:t>
          </a:r>
          <a:r>
            <a:rPr lang="en-US" sz="2200" b="1" kern="1200" dirty="0" err="1"/>
            <a:t>vaikka</a:t>
          </a:r>
          <a:r>
            <a:rPr lang="en-US" sz="2200" b="1" kern="1200" dirty="0"/>
            <a:t> </a:t>
          </a:r>
          <a:r>
            <a:rPr lang="en-US" sz="2200" b="1" kern="1200" dirty="0" err="1"/>
            <a:t>tuloerot</a:t>
          </a:r>
          <a:r>
            <a:rPr lang="en-US" sz="2200" b="1" kern="1200" dirty="0"/>
            <a:t> </a:t>
          </a:r>
          <a:r>
            <a:rPr lang="en-US" sz="2200" b="1" kern="1200" dirty="0" err="1"/>
            <a:t>kasvaisivatkin</a:t>
          </a:r>
          <a:endParaRPr lang="fi-FI" sz="2200" kern="1200" dirty="0"/>
        </a:p>
      </dsp:txBody>
      <dsp:txXfrm rot="5400000">
        <a:off x="2754722" y="766310"/>
        <a:ext cx="2560056" cy="22989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8F585-5527-4281-BB75-48614BA2AB68}">
      <dsp:nvSpPr>
        <dsp:cNvPr id="0" name=""/>
        <dsp:cNvSpPr/>
      </dsp:nvSpPr>
      <dsp:spPr>
        <a:xfrm>
          <a:off x="0" y="3469"/>
          <a:ext cx="5317438" cy="81081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300" kern="1200" dirty="0"/>
            <a:t>Vaikutus ilmastoon </a:t>
          </a:r>
        </a:p>
      </dsp:txBody>
      <dsp:txXfrm>
        <a:off x="39580" y="43049"/>
        <a:ext cx="5238278" cy="731650"/>
      </dsp:txXfrm>
    </dsp:sp>
    <dsp:sp modelId="{E88E413C-5AFE-4605-AE88-7830B94F37F6}">
      <dsp:nvSpPr>
        <dsp:cNvPr id="0" name=""/>
        <dsp:cNvSpPr/>
      </dsp:nvSpPr>
      <dsp:spPr>
        <a:xfrm>
          <a:off x="0" y="814279"/>
          <a:ext cx="5317438" cy="1297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29" tIns="41910" rIns="234696" bIns="41910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 err="1"/>
            <a:t>Oikeussäännöt</a:t>
          </a:r>
          <a:r>
            <a:rPr lang="en-US" sz="2600" kern="1200" dirty="0"/>
            <a:t> : </a:t>
          </a:r>
          <a:r>
            <a:rPr lang="en-US" sz="2600" kern="1200" dirty="0" err="1"/>
            <a:t>Pariisi</a:t>
          </a:r>
          <a:r>
            <a:rPr lang="en-US" sz="2600" kern="1200" dirty="0"/>
            <a:t>, CITES (</a:t>
          </a:r>
          <a:r>
            <a:rPr lang="en-US" sz="2600" kern="1200" dirty="0" err="1"/>
            <a:t>biodiversiteetti</a:t>
          </a:r>
          <a:r>
            <a:rPr lang="en-US" sz="2600" kern="1200" dirty="0"/>
            <a:t>)</a:t>
          </a:r>
          <a:endParaRPr lang="fi-FI" sz="2600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 err="1"/>
            <a:t>Vrt</a:t>
          </a:r>
          <a:r>
            <a:rPr lang="en-US" sz="2600" kern="1200" dirty="0"/>
            <a:t>. MAI-</a:t>
          </a:r>
          <a:r>
            <a:rPr lang="en-US" sz="2600" kern="1200" dirty="0" err="1"/>
            <a:t>projekti</a:t>
          </a:r>
          <a:r>
            <a:rPr lang="en-US" sz="2600" kern="1200" dirty="0"/>
            <a:t> </a:t>
          </a:r>
          <a:endParaRPr lang="fi-FI" sz="2600" kern="1200" dirty="0"/>
        </a:p>
      </dsp:txBody>
      <dsp:txXfrm>
        <a:off x="0" y="814279"/>
        <a:ext cx="5317438" cy="1297890"/>
      </dsp:txXfrm>
    </dsp:sp>
    <dsp:sp modelId="{1BF1F8E8-C825-42C2-A4B7-AD61A489D1A6}">
      <dsp:nvSpPr>
        <dsp:cNvPr id="0" name=""/>
        <dsp:cNvSpPr/>
      </dsp:nvSpPr>
      <dsp:spPr>
        <a:xfrm>
          <a:off x="0" y="2112169"/>
          <a:ext cx="5317438" cy="810810"/>
        </a:xfrm>
        <a:prstGeom prst="roundRect">
          <a:avLst/>
        </a:prstGeom>
        <a:gradFill rotWithShape="0">
          <a:gsLst>
            <a:gs pos="0">
              <a:schemeClr val="accent5">
                <a:hueOff val="1574762"/>
                <a:satOff val="9757"/>
                <a:lumOff val="215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574762"/>
                <a:satOff val="9757"/>
                <a:lumOff val="215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574762"/>
                <a:satOff val="9757"/>
                <a:lumOff val="215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 err="1"/>
            <a:t>Kohdemaan</a:t>
          </a:r>
          <a:r>
            <a:rPr lang="en-US" sz="3300" b="1" kern="1200" dirty="0"/>
            <a:t> </a:t>
          </a:r>
          <a:r>
            <a:rPr lang="en-US" sz="3300" b="1" kern="1200" dirty="0" err="1"/>
            <a:t>sosiaalinen</a:t>
          </a:r>
          <a:r>
            <a:rPr lang="en-US" sz="3300" b="1" kern="1200" dirty="0"/>
            <a:t> </a:t>
          </a:r>
          <a:r>
            <a:rPr lang="en-US" sz="3300" b="1" kern="1200" dirty="0" err="1"/>
            <a:t>rakenne</a:t>
          </a:r>
          <a:endParaRPr lang="fi-FI" sz="3300" kern="1200" dirty="0"/>
        </a:p>
      </dsp:txBody>
      <dsp:txXfrm>
        <a:off x="39580" y="2151749"/>
        <a:ext cx="5238278" cy="731650"/>
      </dsp:txXfrm>
    </dsp:sp>
    <dsp:sp modelId="{A9F3F651-F50D-4B2E-8138-A8CE30F5B03B}">
      <dsp:nvSpPr>
        <dsp:cNvPr id="0" name=""/>
        <dsp:cNvSpPr/>
      </dsp:nvSpPr>
      <dsp:spPr>
        <a:xfrm>
          <a:off x="0" y="2922979"/>
          <a:ext cx="5317438" cy="905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29" tIns="41910" rIns="234696" bIns="41910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 err="1"/>
            <a:t>Hallintojärjestelmät</a:t>
          </a:r>
          <a:endParaRPr lang="fi-FI" sz="2600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2600" kern="1200" dirty="0"/>
            <a:t>Ihmisoikeudet </a:t>
          </a:r>
        </a:p>
      </dsp:txBody>
      <dsp:txXfrm>
        <a:off x="0" y="2922979"/>
        <a:ext cx="5317438" cy="9051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D7AA93-FF40-41A0-85B0-18A084162A4B}">
      <dsp:nvSpPr>
        <dsp:cNvPr id="0" name=""/>
        <dsp:cNvSpPr/>
      </dsp:nvSpPr>
      <dsp:spPr>
        <a:xfrm>
          <a:off x="808559" y="0"/>
          <a:ext cx="9163679" cy="383155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8BC8F-813F-4F87-8074-2473A7AFD7E3}">
      <dsp:nvSpPr>
        <dsp:cNvPr id="0" name=""/>
        <dsp:cNvSpPr/>
      </dsp:nvSpPr>
      <dsp:spPr>
        <a:xfrm>
          <a:off x="5461" y="1149467"/>
          <a:ext cx="3457304" cy="153262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Kansainvälinen tulonjako </a:t>
          </a:r>
          <a:endParaRPr lang="fi-FI" sz="26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raaka-aineet / jalostuksen lisäarvo) </a:t>
          </a:r>
          <a:endParaRPr lang="fi-FI" sz="2000" kern="1200"/>
        </a:p>
      </dsp:txBody>
      <dsp:txXfrm>
        <a:off x="80277" y="1224283"/>
        <a:ext cx="3307672" cy="1382990"/>
      </dsp:txXfrm>
    </dsp:sp>
    <dsp:sp modelId="{61B7D75C-7074-4511-BABB-1DBD195D3ED8}">
      <dsp:nvSpPr>
        <dsp:cNvPr id="0" name=""/>
        <dsp:cNvSpPr/>
      </dsp:nvSpPr>
      <dsp:spPr>
        <a:xfrm>
          <a:off x="3661747" y="1149467"/>
          <a:ext cx="3457304" cy="153262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1" kern="1200"/>
            <a:t>Transaktiokustannukset </a:t>
          </a:r>
          <a:endParaRPr lang="fi-FI" sz="2600" kern="1200"/>
        </a:p>
      </dsp:txBody>
      <dsp:txXfrm>
        <a:off x="3736563" y="1224283"/>
        <a:ext cx="3307672" cy="1382990"/>
      </dsp:txXfrm>
    </dsp:sp>
    <dsp:sp modelId="{DCA21BDF-34EC-4C95-99F7-54F977C44954}">
      <dsp:nvSpPr>
        <dsp:cNvPr id="0" name=""/>
        <dsp:cNvSpPr/>
      </dsp:nvSpPr>
      <dsp:spPr>
        <a:xfrm>
          <a:off x="7318033" y="1149467"/>
          <a:ext cx="3457304" cy="153262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1" kern="1200"/>
            <a:t>Logististen ratkaisujen ympäristövaiktukset </a:t>
          </a:r>
          <a:endParaRPr lang="fi-FI" sz="2600" kern="1200"/>
        </a:p>
      </dsp:txBody>
      <dsp:txXfrm>
        <a:off x="7392849" y="1224283"/>
        <a:ext cx="3307672" cy="1382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B8D37-A1EC-4D06-9D6F-22CEF7CDA767}" type="datetimeFigureOut">
              <a:rPr lang="fi-FI" smtClean="0"/>
              <a:t>23.10.2022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6EEEE-32CF-46B2-92C3-0856B20FD8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6531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BA6A-6101-4285-BD28-404F46C73C8C}" type="datetime1">
              <a:rPr lang="fi-FI" smtClean="0"/>
              <a:t>23.10.2022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38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E92F-F205-4580-81CB-A0468C1C9A7A}" type="datetime1">
              <a:rPr lang="fi-FI" smtClean="0"/>
              <a:t>23.10.2022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6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E0AB2-4564-4EB8-8DE8-B46BA98CC49F}" type="datetime1">
              <a:rPr lang="fi-FI" smtClean="0"/>
              <a:t>23.10.2022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21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719667" y="5765800"/>
            <a:ext cx="10780184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20002" y="381000"/>
            <a:ext cx="107807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20002" y="1685676"/>
            <a:ext cx="1078079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2E94D-D652-44F2-9FE9-17602C460674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t>23.10.2022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>
                <a:solidFill>
                  <a:prstClr val="black">
                    <a:tint val="75000"/>
                  </a:prstClr>
                </a:solidFill>
              </a:rPr>
              <a:t>Rahoitusmarkkinaoikeus Luento 2a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5" y="5598247"/>
            <a:ext cx="3767459" cy="11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62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719667" y="5765800"/>
            <a:ext cx="10780184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20002" y="381000"/>
            <a:ext cx="107807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20002" y="1685676"/>
            <a:ext cx="531743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6183362" y="1685676"/>
            <a:ext cx="531743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4DF59-E369-4883-ABDB-51A0B912FCBC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t>23.10.2022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>
                <a:solidFill>
                  <a:prstClr val="black">
                    <a:tint val="75000"/>
                  </a:prstClr>
                </a:solidFill>
              </a:rPr>
              <a:t>Rahoitusmarkkinaoikeus Luento 2a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6B250-F217-B84A-8E10-659CA258BA50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5" y="5598247"/>
            <a:ext cx="3767459" cy="11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1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A4F6-5F1B-4E95-A1A7-BE0323ED884E}" type="datetime1">
              <a:rPr lang="fi-FI" smtClean="0"/>
              <a:t>23.10.2022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10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A7C9D-B2F8-40F7-8FC8-98D4D86A7D42}" type="datetime1">
              <a:rPr lang="fi-FI" smtClean="0"/>
              <a:t>23.10.2022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63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1E43-33A6-4F25-AED2-32511D1C41B7}" type="datetime1">
              <a:rPr lang="fi-FI" smtClean="0"/>
              <a:t>23.10.2022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5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55E0-C1B2-4ED5-AE7B-A0DA72C0FF17}" type="datetime1">
              <a:rPr lang="fi-FI" smtClean="0"/>
              <a:t>23.10.2022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94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906-E458-4DEB-8950-37E5E3492A9C}" type="datetime1">
              <a:rPr lang="fi-FI" smtClean="0"/>
              <a:t>23.10.2022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39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8F866-88ED-4401-83BF-B56B360872F4}" type="datetime1">
              <a:rPr lang="fi-FI" smtClean="0"/>
              <a:t>23.10.2022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0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6B66-238B-4FF8-91D3-C64CEA7A5C71}" type="datetime1">
              <a:rPr lang="fi-FI" smtClean="0"/>
              <a:t>23.10.2022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78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988E-29B6-4C81-9341-066C5AFE6DDD}" type="datetime1">
              <a:rPr lang="fi-FI" smtClean="0"/>
              <a:t>23.10.2022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35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C9BDFB35-6DEA-453C-90F3-33ED943E4CE7}" type="datetime1">
              <a:rPr lang="fi-FI" smtClean="0"/>
              <a:t>23.10.2022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Rahoitusmarkkinaoikeus Luento 2a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Video 8">
            <a:extLst>
              <a:ext uri="{FF2B5EF4-FFF2-40B4-BE49-F238E27FC236}">
                <a16:creationId xmlns:a16="http://schemas.microsoft.com/office/drawing/2014/main" id="{AAA6A5E4-DBC5-4893-A4DB-5083BBFA8D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782E5FFE-1020-470D-BC79-7DC4932CD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38483"/>
            <a:ext cx="9144000" cy="2825085"/>
          </a:xfrm>
        </p:spPr>
        <p:txBody>
          <a:bodyPr>
            <a:normAutofit/>
          </a:bodyPr>
          <a:lstStyle/>
          <a:p>
            <a:r>
              <a:rPr lang="fi-FI" sz="5400" dirty="0">
                <a:solidFill>
                  <a:srgbClr val="FFFFFF"/>
                </a:solidFill>
              </a:rPr>
              <a:t>Rahoituksen kestävyyden arviointi</a:t>
            </a:r>
            <a:br>
              <a:rPr lang="fi-FI" sz="5400" dirty="0">
                <a:solidFill>
                  <a:srgbClr val="FFFFFF"/>
                </a:solidFill>
              </a:rPr>
            </a:br>
            <a:r>
              <a:rPr lang="fi-FI" sz="5400" dirty="0">
                <a:solidFill>
                  <a:srgbClr val="FFFFFF"/>
                </a:solidFill>
              </a:rPr>
              <a:t>eettisiä näkökohtia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D2010BC2-CACB-495A-92F6-FF7F50278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72752"/>
            <a:ext cx="9144000" cy="614148"/>
          </a:xfrm>
        </p:spPr>
        <p:txBody>
          <a:bodyPr>
            <a:normAutofit fontScale="77500" lnSpcReduction="20000"/>
          </a:bodyPr>
          <a:lstStyle/>
          <a:p>
            <a:r>
              <a:rPr lang="fi-FI" sz="1600" dirty="0">
                <a:solidFill>
                  <a:srgbClr val="FFFFFF"/>
                </a:solidFill>
              </a:rPr>
              <a:t>Rahoitusmarkkinaoikeus</a:t>
            </a:r>
          </a:p>
          <a:p>
            <a:r>
              <a:rPr lang="fi-FI" sz="1600" dirty="0">
                <a:solidFill>
                  <a:srgbClr val="FFFFFF"/>
                </a:solidFill>
              </a:rPr>
              <a:t>Luento 2a</a:t>
            </a:r>
          </a:p>
        </p:txBody>
      </p:sp>
    </p:spTree>
    <p:extLst>
      <p:ext uri="{BB962C8B-B14F-4D97-AF65-F5344CB8AC3E}">
        <p14:creationId xmlns:p14="http://schemas.microsoft.com/office/powerpoint/2010/main" val="30798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75A5BB70-1673-4097-A7F8-BCF5F4F19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88" name="Rectangle 23">
            <a:extLst>
              <a:ext uri="{FF2B5EF4-FFF2-40B4-BE49-F238E27FC236}">
                <a16:creationId xmlns:a16="http://schemas.microsoft.com/office/drawing/2014/main" id="{7AA72C55-67D2-47FE-9C0B-01A954C8B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4307196" cy="685799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320626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320626 w 6125882"/>
              <a:gd name="connsiteY4" fmla="*/ 0 h 6857998"/>
              <a:gd name="connsiteX0" fmla="*/ 2034528 w 5839784"/>
              <a:gd name="connsiteY0" fmla="*/ 0 h 6857998"/>
              <a:gd name="connsiteX1" fmla="*/ 5839784 w 5839784"/>
              <a:gd name="connsiteY1" fmla="*/ 0 h 6857998"/>
              <a:gd name="connsiteX2" fmla="*/ 5839784 w 5839784"/>
              <a:gd name="connsiteY2" fmla="*/ 6857998 h 6857998"/>
              <a:gd name="connsiteX3" fmla="*/ 0 w 5839784"/>
              <a:gd name="connsiteY3" fmla="*/ 6856093 h 6857998"/>
              <a:gd name="connsiteX4" fmla="*/ 2034528 w 5839784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9784" h="6857998">
                <a:moveTo>
                  <a:pt x="2034528" y="0"/>
                </a:moveTo>
                <a:lnTo>
                  <a:pt x="5839784" y="0"/>
                </a:lnTo>
                <a:lnTo>
                  <a:pt x="5839784" y="6857998"/>
                </a:lnTo>
                <a:lnTo>
                  <a:pt x="0" y="6856093"/>
                </a:lnTo>
                <a:lnTo>
                  <a:pt x="2034528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8908" y="657225"/>
            <a:ext cx="2965938" cy="292138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fi-FI" sz="2800">
                <a:solidFill>
                  <a:schemeClr val="tx2"/>
                </a:solidFill>
              </a:rPr>
              <a:t>Ratkaisumalli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ED23ACC-C318-4DEB-B776-570408C7F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20896" y="4496637"/>
            <a:ext cx="3764149" cy="2361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5D9BE15-6B66-4F4C-B41A-B2A4C3049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884066"/>
            <a:ext cx="3140110" cy="497393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11602477" y="6398878"/>
            <a:ext cx="47088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550FCAF-5A76-43AB-B034-955FBD82945A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graphicFrame>
        <p:nvGraphicFramePr>
          <p:cNvPr id="39940" name="Sisällön paikkamerkki 4">
            <a:extLst>
              <a:ext uri="{FF2B5EF4-FFF2-40B4-BE49-F238E27FC236}">
                <a16:creationId xmlns:a16="http://schemas.microsoft.com/office/drawing/2014/main" id="{817B6F74-686B-4213-AEB0-DD058D016664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669043719"/>
              </p:ext>
            </p:extLst>
          </p:nvPr>
        </p:nvGraphicFramePr>
        <p:xfrm>
          <a:off x="4788040" y="728505"/>
          <a:ext cx="6541475" cy="5265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71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graphicEl>
                                              <a:dgm id="{D793E5D1-F585-4C20-AA08-4BC3225A46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graphicEl>
                                              <a:dgm id="{E2E94F1E-FF0C-491A-9C27-9CD3431B6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graphicEl>
                                              <a:dgm id="{718594D0-71DE-4AA1-B9FF-1ED45079D9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graphicEl>
                                              <a:dgm id="{0D946589-5048-4A63-84D2-3D0D6C3526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graphicEl>
                                              <a:dgm id="{CC3C4483-96BB-44F8-8747-E8194EE4FD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graphicEl>
                                              <a:dgm id="{52D8F540-6313-4EBC-ADEA-ADE82E91A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graphicEl>
                                              <a:dgm id="{2EE71E69-6ECD-40C3-AEF2-418BCF618F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graphicEl>
                                              <a:dgm id="{C8BB6E75-31B7-4788-81BE-6A1437F0CE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graphicEl>
                                              <a:dgm id="{16A0EC8A-A25B-463D-A225-72C9B1C64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9940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 dirty="0" err="1"/>
              <a:t>Argumentteja</a:t>
            </a:r>
            <a:r>
              <a:rPr lang="en-US" altLang="fi-FI" dirty="0"/>
              <a:t>, case 2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4"/>
          </p:nvPr>
        </p:nvGraphicFramePr>
        <p:xfrm>
          <a:off x="720002" y="1685676"/>
          <a:ext cx="531743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sz="quarter" idx="18"/>
          </p:nvPr>
        </p:nvGraphicFramePr>
        <p:xfrm>
          <a:off x="6183362" y="1685676"/>
          <a:ext cx="531743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9A0D5-8853-4EAF-93AC-3B506A60ECBF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14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98BD00-EED1-4936-B121-71B020EF51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E65D359-3B8B-45CB-A494-5CE427EE6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29638B-54D3-4ED9-9E93-F5186FD47F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D82FDD-C27A-42E3-BFAB-D661F9F94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0DC017C-034D-4D0E-8146-79A5C7F0B3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256DA3-E5C4-427E-86B5-211B9BC3D6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Graphic spid="7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i-FI" dirty="0" err="1"/>
              <a:t>Argumentteja</a:t>
            </a:r>
            <a:r>
              <a:rPr lang="en-US" altLang="fi-FI" dirty="0"/>
              <a:t>, case 3</a:t>
            </a:r>
          </a:p>
        </p:txBody>
      </p:sp>
      <p:graphicFrame>
        <p:nvGraphicFramePr>
          <p:cNvPr id="9" name="Sisällön paikkamerkki 8">
            <a:extLst>
              <a:ext uri="{FF2B5EF4-FFF2-40B4-BE49-F238E27FC236}">
                <a16:creationId xmlns:a16="http://schemas.microsoft.com/office/drawing/2014/main" id="{2BCEAC90-E2C4-40CD-B244-A7B0354FB7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43000" y="2009554"/>
          <a:ext cx="9906000" cy="4024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74F80-71AA-436E-A7C2-CEF8F52A6861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290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 dirty="0" err="1"/>
              <a:t>Argumentteja</a:t>
            </a:r>
            <a:r>
              <a:rPr lang="en-US" altLang="fi-FI" dirty="0"/>
              <a:t>, case 4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8"/>
          </p:nvPr>
        </p:nvGraphicFramePr>
        <p:xfrm>
          <a:off x="6183362" y="1685676"/>
          <a:ext cx="531743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108BA-1E30-42E9-943D-8CB1E12786D9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graphicFrame>
        <p:nvGraphicFramePr>
          <p:cNvPr id="7" name="Sisällön paikkamerkki 6">
            <a:extLst>
              <a:ext uri="{FF2B5EF4-FFF2-40B4-BE49-F238E27FC236}">
                <a16:creationId xmlns:a16="http://schemas.microsoft.com/office/drawing/2014/main" id="{153560D8-36FC-4523-8C8F-2D51D1429DE3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720002" y="1685676"/>
          <a:ext cx="531743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1352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8AE108-7E50-4F26-A289-3E00B6718E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461EB2-85A6-4CC7-95B5-7556DE099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BCB054-287F-4C28-93EA-0DB67873D0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0C59DB-E557-490E-915B-195143333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5B164A-F125-4B53-8EA5-0358C9A0B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606BEE-EEE8-4CF5-83AA-D2C704DB4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15C6BC-9E0F-4D2B-A66C-730BB79BF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DFD7515-860C-4FCD-A69A-14266AC03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876E7CB-3BFB-4118-882F-907A6CFF18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B8C9E9D-4EEA-4166-ABB9-ACFFF84DD2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Graphic spid="7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A5BB70-1673-4097-A7F8-BCF5F4F19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23">
            <a:extLst>
              <a:ext uri="{FF2B5EF4-FFF2-40B4-BE49-F238E27FC236}">
                <a16:creationId xmlns:a16="http://schemas.microsoft.com/office/drawing/2014/main" id="{7AA72C55-67D2-47FE-9C0B-01A954C8B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4307196" cy="685799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320626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320626 w 6125882"/>
              <a:gd name="connsiteY4" fmla="*/ 0 h 6857998"/>
              <a:gd name="connsiteX0" fmla="*/ 2034528 w 5839784"/>
              <a:gd name="connsiteY0" fmla="*/ 0 h 6857998"/>
              <a:gd name="connsiteX1" fmla="*/ 5839784 w 5839784"/>
              <a:gd name="connsiteY1" fmla="*/ 0 h 6857998"/>
              <a:gd name="connsiteX2" fmla="*/ 5839784 w 5839784"/>
              <a:gd name="connsiteY2" fmla="*/ 6857998 h 6857998"/>
              <a:gd name="connsiteX3" fmla="*/ 0 w 5839784"/>
              <a:gd name="connsiteY3" fmla="*/ 6856093 h 6857998"/>
              <a:gd name="connsiteX4" fmla="*/ 2034528 w 5839784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9784" h="6857998">
                <a:moveTo>
                  <a:pt x="2034528" y="0"/>
                </a:moveTo>
                <a:lnTo>
                  <a:pt x="5839784" y="0"/>
                </a:lnTo>
                <a:lnTo>
                  <a:pt x="5839784" y="6857998"/>
                </a:lnTo>
                <a:lnTo>
                  <a:pt x="0" y="6856093"/>
                </a:lnTo>
                <a:lnTo>
                  <a:pt x="2034528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BEAE933-C3F6-4D39-96DB-6B69C216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908" y="657225"/>
            <a:ext cx="2965938" cy="2921385"/>
          </a:xfrm>
        </p:spPr>
        <p:txBody>
          <a:bodyPr anchor="t">
            <a:normAutofit/>
          </a:bodyPr>
          <a:lstStyle/>
          <a:p>
            <a:r>
              <a:rPr lang="fi-FI" sz="2800"/>
              <a:t>Rahoituksen ja sijoittamisen luonne muuttuu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9E0A422-4D08-44E2-85F1-8854994FC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Rahoitusmarkkinaoikeus Luento 2a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D23ACC-C318-4DEB-B776-570408C7F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20896" y="4496637"/>
            <a:ext cx="3764149" cy="2361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D9BE15-6B66-4F4C-B41A-B2A4C3049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884066"/>
            <a:ext cx="3140110" cy="497393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091C680-1684-4BB7-953F-A6C2B542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12CC964-A50B-4C29-B4E4-2C30BB34CCF3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7" name="Sisällön paikkamerkki 2">
            <a:extLst>
              <a:ext uri="{FF2B5EF4-FFF2-40B4-BE49-F238E27FC236}">
                <a16:creationId xmlns:a16="http://schemas.microsoft.com/office/drawing/2014/main" id="{4C253D17-13D8-4020-A5AC-11D03C42CB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7819357"/>
              </p:ext>
            </p:extLst>
          </p:nvPr>
        </p:nvGraphicFramePr>
        <p:xfrm>
          <a:off x="4788040" y="728505"/>
          <a:ext cx="6541475" cy="5265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4504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fi-FI" dirty="0" err="1"/>
              <a:t>Yritysten</a:t>
            </a:r>
            <a:r>
              <a:rPr lang="en-US" altLang="fi-FI" dirty="0"/>
              <a:t> </a:t>
            </a:r>
            <a:r>
              <a:rPr lang="en-US" altLang="fi-FI" dirty="0" err="1"/>
              <a:t>muuttuva</a:t>
            </a:r>
            <a:r>
              <a:rPr lang="en-US" altLang="fi-FI" dirty="0"/>
              <a:t> </a:t>
            </a:r>
            <a:r>
              <a:rPr lang="en-US" altLang="fi-FI" dirty="0" err="1"/>
              <a:t>rooli</a:t>
            </a:r>
            <a:endParaRPr lang="en-US" altLang="fi-FI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54479192"/>
              </p:ext>
            </p:extLst>
          </p:nvPr>
        </p:nvGraphicFramePr>
        <p:xfrm>
          <a:off x="720002" y="1685676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6C18B-5018-4C10-B5CD-25116AB3CE4A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27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56F477-DCE4-42C1-BE10-AAC291971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4F3A983-74C8-454B-9CEC-4F517446A8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F52C8DC-B9DB-41E5-A8EC-42F0394A7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4FE4085-5CA8-4575-ABE2-7B9CC818A9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4D8C467-4BF6-4435-8393-77F05B0B3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 dirty="0"/>
              <a:t>Case 1</a:t>
            </a:r>
          </a:p>
        </p:txBody>
      </p:sp>
      <p:graphicFrame>
        <p:nvGraphicFramePr>
          <p:cNvPr id="6" name="Sisällön paikkamerkki 5">
            <a:extLst>
              <a:ext uri="{FF2B5EF4-FFF2-40B4-BE49-F238E27FC236}">
                <a16:creationId xmlns:a16="http://schemas.microsoft.com/office/drawing/2014/main" id="{1C1699FA-E91A-4D04-901D-DF508A9251C8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720002" y="1685676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A67E3-3BEC-4969-9E61-55F60BD11895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82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01A4A2-4FA7-49EB-83C3-2EACD3900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2D98841-DF56-4AAB-A866-5A25DFD8FA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9307D0-40A2-4CF5-B097-D20DD56D17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DE3D87A-8F84-4AF3-A64E-C4B5A7C869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/>
              <a:t>Case 2</a:t>
            </a:r>
          </a:p>
        </p:txBody>
      </p:sp>
      <p:graphicFrame>
        <p:nvGraphicFramePr>
          <p:cNvPr id="3" name="Sisällön paikkamerkki 2">
            <a:extLst>
              <a:ext uri="{FF2B5EF4-FFF2-40B4-BE49-F238E27FC236}">
                <a16:creationId xmlns:a16="http://schemas.microsoft.com/office/drawing/2014/main" id="{6E47ADA0-031D-4B56-B6A7-AADD46EEB91A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720002" y="1685676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55D0D5-EA7E-4663-840E-A0C3B6B0E8EC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03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7E899EC-5DB1-47AF-8FC7-5540686B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F5998A-3127-4D62-8336-7B4FA2534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/>
              <a:t>Case 3</a:t>
            </a:r>
          </a:p>
        </p:txBody>
      </p:sp>
      <p:graphicFrame>
        <p:nvGraphicFramePr>
          <p:cNvPr id="3" name="Sisällön paikkamerkki 2">
            <a:extLst>
              <a:ext uri="{FF2B5EF4-FFF2-40B4-BE49-F238E27FC236}">
                <a16:creationId xmlns:a16="http://schemas.microsoft.com/office/drawing/2014/main" id="{D7ED6015-3BBE-4AEC-84D4-6B7A1F3EA598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720002" y="1685676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C6068-C31E-4403-8046-A6460C675873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28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1762606-6911-481A-B95D-35FF68C9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1DF278-2F69-46F2-AA01-A4C64450C6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/>
              <a:t>Case 4</a:t>
            </a:r>
          </a:p>
        </p:txBody>
      </p:sp>
      <p:graphicFrame>
        <p:nvGraphicFramePr>
          <p:cNvPr id="3" name="Sisällön paikkamerkki 2">
            <a:extLst>
              <a:ext uri="{FF2B5EF4-FFF2-40B4-BE49-F238E27FC236}">
                <a16:creationId xmlns:a16="http://schemas.microsoft.com/office/drawing/2014/main" id="{CA3F31A8-AB9E-4E2E-8B1F-F937B1303789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243455075"/>
              </p:ext>
            </p:extLst>
          </p:nvPr>
        </p:nvGraphicFramePr>
        <p:xfrm>
          <a:off x="720002" y="1685676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6D897-2440-40E6-998A-6DB79966A667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55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C50C97-6D98-459A-AA5F-4CA6580CD5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A9EC07A-88A2-4E45-9CE1-8E462DB79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 dirty="0" err="1"/>
              <a:t>Argumentteja</a:t>
            </a:r>
            <a:r>
              <a:rPr lang="en-US" altLang="fi-FI" dirty="0"/>
              <a:t>, case 1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quarter" idx="14"/>
          </p:nvPr>
        </p:nvGraphicFramePr>
        <p:xfrm>
          <a:off x="720002" y="1685676"/>
          <a:ext cx="531743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sz="quarter" idx="18"/>
          </p:nvPr>
        </p:nvGraphicFramePr>
        <p:xfrm>
          <a:off x="6183362" y="1685676"/>
          <a:ext cx="531743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D8DBA-D959-4BC9-B6C1-29BB44359BE0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40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C51A5A-58FB-446B-BA1C-668FFF8D80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544B4D1-3833-48DD-9E38-526B9FD370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78F585-5527-4281-BB75-48614BA2A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8E413C-5AFE-4605-AE88-7830B94F37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F1F8E8-C825-42C2-A4B7-AD61A489D1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F3F651-F50D-4B2E-8138-A8CE30F5B0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Graphic spid="4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 dirty="0" err="1"/>
              <a:t>Argumentteja</a:t>
            </a:r>
            <a:r>
              <a:rPr lang="en-US" altLang="fi-FI" dirty="0"/>
              <a:t> 2, Case 1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5EA2-A2FD-437D-8D20-7B461B173B6B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graphicFrame>
        <p:nvGraphicFramePr>
          <p:cNvPr id="6" name="Sisällön paikkamerkki 5">
            <a:extLst>
              <a:ext uri="{FF2B5EF4-FFF2-40B4-BE49-F238E27FC236}">
                <a16:creationId xmlns:a16="http://schemas.microsoft.com/office/drawing/2014/main" id="{00F10EA6-3197-42F4-939C-FB7E7250C2AA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720002" y="1685676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626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3D7AA93-FF40-41A0-85B0-18A084162A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18BC8F-813F-4F87-8074-2473A7AFD7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1B7D75C-7074-4511-BABB-1DBD195D3E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CA21BDF-34EC-4C95-99F7-54F977C449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AngleLinesVTI">
  <a:themeElements>
    <a:clrScheme name="AnalogousFromLightSeed_2SEEDS">
      <a:dk1>
        <a:srgbClr val="000000"/>
      </a:dk1>
      <a:lt1>
        <a:srgbClr val="FFFFFF"/>
      </a:lt1>
      <a:dk2>
        <a:srgbClr val="412624"/>
      </a:dk2>
      <a:lt2>
        <a:srgbClr val="E2E8E8"/>
      </a:lt2>
      <a:accent1>
        <a:srgbClr val="BA827F"/>
      </a:accent1>
      <a:accent2>
        <a:srgbClr val="C696A8"/>
      </a:accent2>
      <a:accent3>
        <a:srgbClr val="BC9E84"/>
      </a:accent3>
      <a:accent4>
        <a:srgbClr val="77AE95"/>
      </a:accent4>
      <a:accent5>
        <a:srgbClr val="82ACAA"/>
      </a:accent5>
      <a:accent6>
        <a:srgbClr val="7FA3BA"/>
      </a:accent6>
      <a:hlink>
        <a:srgbClr val="578D90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473</Words>
  <Application>Microsoft Office PowerPoint</Application>
  <PresentationFormat>Laajakuva</PresentationFormat>
  <Paragraphs>99</Paragraphs>
  <Slides>13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21" baseType="lpstr">
      <vt:lpstr>Arial</vt:lpstr>
      <vt:lpstr>Calibri</vt:lpstr>
      <vt:lpstr>Courier New</vt:lpstr>
      <vt:lpstr>Georgia</vt:lpstr>
      <vt:lpstr>Lucida Grande</vt:lpstr>
      <vt:lpstr>Univers Condensed Light</vt:lpstr>
      <vt:lpstr>Walbaum Display Light</vt:lpstr>
      <vt:lpstr>AngleLinesVTI</vt:lpstr>
      <vt:lpstr>Rahoituksen kestävyyden arviointi eettisiä näkökohtia</vt:lpstr>
      <vt:lpstr>Rahoituksen ja sijoittamisen luonne muuttuu</vt:lpstr>
      <vt:lpstr>Yritysten muuttuva rooli</vt:lpstr>
      <vt:lpstr>Case 1</vt:lpstr>
      <vt:lpstr>Case 2</vt:lpstr>
      <vt:lpstr>Case 3</vt:lpstr>
      <vt:lpstr>Case 4</vt:lpstr>
      <vt:lpstr>Argumentteja, case 1</vt:lpstr>
      <vt:lpstr>Argumentteja 2, Case 1 </vt:lpstr>
      <vt:lpstr>Ratkaisumalli</vt:lpstr>
      <vt:lpstr>Argumentteja, case 2</vt:lpstr>
      <vt:lpstr>Argumentteja, case 3</vt:lpstr>
      <vt:lpstr>Argumentteja, case 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Rahoituksen kestävyyden arviointi eettisiä näkökohtia</dc:title>
  <dc:creator>Matti Rudanko</dc:creator>
  <cp:lastModifiedBy>Matti Rudanko</cp:lastModifiedBy>
  <cp:revision>5</cp:revision>
  <dcterms:created xsi:type="dcterms:W3CDTF">2021-11-04T08:51:28Z</dcterms:created>
  <dcterms:modified xsi:type="dcterms:W3CDTF">2022-10-23T17:22:33Z</dcterms:modified>
</cp:coreProperties>
</file>