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972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6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7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24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4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4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6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74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5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ight bulb on yellow background with sketched light beams and cord">
            <a:extLst>
              <a:ext uri="{FF2B5EF4-FFF2-40B4-BE49-F238E27FC236}">
                <a16:creationId xmlns:a16="http://schemas.microsoft.com/office/drawing/2014/main" id="{B8A97BC7-162E-4FD8-B826-ECDF429C1C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72" r="-2" b="-2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893" y="1168237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 dirty="0">
                <a:cs typeface="Calibri Light"/>
              </a:rPr>
              <a:t>HSK 4 Grammar common mistakes</a:t>
            </a:r>
            <a:endParaRPr lang="en-US" sz="66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cs typeface="Calibri"/>
              </a:rPr>
              <a:t>Cheng Jinhua 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cs typeface="Calibri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596" y="904888"/>
            <a:ext cx="11119795" cy="1179576"/>
          </a:xfrm>
        </p:spPr>
        <p:txBody>
          <a:bodyPr>
            <a:normAutofit fontScale="90000"/>
          </a:bodyPr>
          <a:lstStyle/>
          <a:p>
            <a:r>
              <a:rPr lang="en-US" dirty="0"/>
              <a:t>HSK</a:t>
            </a:r>
            <a:r>
              <a:rPr lang="ja-JP" altLang="en-US" dirty="0"/>
              <a:t>４语法</a:t>
            </a:r>
            <a:br>
              <a:rPr lang="en-US" altLang="ja-JP" dirty="0">
                <a:highlight>
                  <a:srgbClr val="FFFF00"/>
                </a:highlight>
              </a:rPr>
            </a:br>
            <a:r>
              <a:rPr lang="zh-CN" alt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通过</a:t>
            </a:r>
            <a:r>
              <a:rPr lang="en-US" altLang="zh-CN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(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tōng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 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guò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) emphasizes the method or means (of achieving something), while </a:t>
            </a:r>
            <a:r>
              <a:rPr lang="zh-CN" alt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经过</a:t>
            </a:r>
            <a:r>
              <a:rPr lang="en-US" altLang="zh-CN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(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jīng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 </a:t>
            </a:r>
            <a:r>
              <a:rPr lang="en-US" sz="3100" b="0" i="0" dirty="0" err="1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guò</a:t>
            </a:r>
            <a:r>
              <a:rPr lang="en-US" sz="3100" b="0" i="0" dirty="0">
                <a:solidFill>
                  <a:srgbClr val="3B3E4D"/>
                </a:solidFill>
                <a:effectLst/>
                <a:highlight>
                  <a:srgbClr val="FFFF00"/>
                </a:highlight>
                <a:latin typeface="-apple-system"/>
              </a:rPr>
              <a:t>) emphasizes </a:t>
            </a:r>
            <a:r>
              <a:rPr lang="en-US" sz="3100" b="0" dirty="0">
                <a:solidFill>
                  <a:srgbClr val="3B3E4D"/>
                </a:solidFill>
                <a:highlight>
                  <a:srgbClr val="FFFF00"/>
                </a:highlight>
                <a:latin typeface="-apple-system"/>
              </a:rPr>
              <a:t>the process. 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6BD5E19-253F-4102-A928-75BB2B432BC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70144" y="2082190"/>
            <a:ext cx="6141084" cy="4411232"/>
          </a:xfrm>
        </p:spPr>
      </p:pic>
      <p:pic>
        <p:nvPicPr>
          <p:cNvPr id="3" name="Picture 5">
            <a:extLst>
              <a:ext uri="{FF2B5EF4-FFF2-40B4-BE49-F238E27FC236}">
                <a16:creationId xmlns:a16="http://schemas.microsoft.com/office/drawing/2014/main" id="{554308AA-E6D6-454E-A883-1A808E74C3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453" y="2086737"/>
            <a:ext cx="5902325" cy="4298950"/>
          </a:xfrm>
        </p:spPr>
      </p:pic>
    </p:spTree>
    <p:extLst>
      <p:ext uri="{BB962C8B-B14F-4D97-AF65-F5344CB8AC3E}">
        <p14:creationId xmlns:p14="http://schemas.microsoft.com/office/powerpoint/2010/main" val="21669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87" y="548640"/>
            <a:ext cx="10602209" cy="1179576"/>
          </a:xfrm>
        </p:spPr>
        <p:txBody>
          <a:bodyPr>
            <a:normAutofit fontScale="90000"/>
          </a:bodyPr>
          <a:lstStyle/>
          <a:p>
            <a:r>
              <a:rPr lang="en-US" dirty="0"/>
              <a:t>HSK</a:t>
            </a:r>
            <a:r>
              <a:rPr lang="ja-JP" altLang="en-US" dirty="0"/>
              <a:t>４语法</a:t>
            </a:r>
            <a:br>
              <a:rPr lang="en-US" altLang="ja-JP" dirty="0"/>
            </a:br>
            <a:r>
              <a:rPr lang="zh-CN" altLang="en-US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因为⋯⋯，而⋯⋯ </a:t>
            </a:r>
            <a:r>
              <a:rPr lang="en-US" altLang="zh-CN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(</a:t>
            </a:r>
            <a:r>
              <a:rPr lang="en-US" sz="3100" b="0" i="0" dirty="0" err="1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yīnwèi</a:t>
            </a:r>
            <a:r>
              <a:rPr lang="en-US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... </a:t>
            </a:r>
            <a:r>
              <a:rPr lang="en-US" sz="3100" b="0" i="0" dirty="0" err="1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ér</a:t>
            </a:r>
            <a:r>
              <a:rPr lang="en-US" sz="3100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Open Sans" panose="020B0606030504020204" pitchFamily="34" charset="0"/>
              </a:rPr>
              <a:t>...) is another structure that can express cause and effect.</a:t>
            </a:r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D8F106C7-D596-475C-9C71-F6A5AB4B75A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3698" y="1988312"/>
            <a:ext cx="5359400" cy="4711700"/>
          </a:xfrm>
        </p:spPr>
      </p:pic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6C2245E0-D613-4AC6-B355-D389474FE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0" y="2112433"/>
            <a:ext cx="5854700" cy="457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1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HSK</a:t>
            </a:r>
            <a:r>
              <a:rPr lang="ja-JP" altLang="en-US"/>
              <a:t>４语法</a:t>
            </a:r>
            <a:endParaRPr 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44958A8C-C7BC-4F7A-8296-29F7C3CEF6B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785" y="2029587"/>
            <a:ext cx="5622925" cy="4222750"/>
          </a:xfrm>
        </p:spPr>
      </p:pic>
      <p:pic>
        <p:nvPicPr>
          <p:cNvPr id="4" name="Picture 4" descr="Diagram, text, letter&#10;&#10;Description automatically generated">
            <a:extLst>
              <a:ext uri="{FF2B5EF4-FFF2-40B4-BE49-F238E27FC236}">
                <a16:creationId xmlns:a16="http://schemas.microsoft.com/office/drawing/2014/main" id="{30C8D77E-0C18-43DB-B56D-61526B119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9900" y="2026977"/>
            <a:ext cx="6350000" cy="422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32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081E6-1073-4F22-AAEE-A5542E39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HSK</a:t>
            </a:r>
            <a:r>
              <a:rPr lang="ja-JP" altLang="en-US"/>
              <a:t>４语法</a:t>
            </a:r>
            <a:endParaRPr lang="en-US"/>
          </a:p>
        </p:txBody>
      </p:sp>
      <p:pic>
        <p:nvPicPr>
          <p:cNvPr id="3" name="Picture 3" descr="Text, letter&#10;&#10;Description automatically generated">
            <a:extLst>
              <a:ext uri="{FF2B5EF4-FFF2-40B4-BE49-F238E27FC236}">
                <a16:creationId xmlns:a16="http://schemas.microsoft.com/office/drawing/2014/main" id="{6732612E-BB0F-4F2E-B8AA-B50668D47C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998" y="2153412"/>
            <a:ext cx="5753100" cy="4381500"/>
          </a:xfrm>
        </p:spPr>
      </p:pic>
      <p:pic>
        <p:nvPicPr>
          <p:cNvPr id="4" name="Picture 4" descr="Text, letter&#10;&#10;Description automatically generated">
            <a:extLst>
              <a:ext uri="{FF2B5EF4-FFF2-40B4-BE49-F238E27FC236}">
                <a16:creationId xmlns:a16="http://schemas.microsoft.com/office/drawing/2014/main" id="{6412AB65-09AE-4C14-8575-F26F82F67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151487"/>
            <a:ext cx="5308600" cy="435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330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3A3621"/>
      </a:dk2>
      <a:lt2>
        <a:srgbClr val="E2E5E8"/>
      </a:lt2>
      <a:accent1>
        <a:srgbClr val="E77B29"/>
      </a:accent1>
      <a:accent2>
        <a:srgbClr val="B9A014"/>
      </a:accent2>
      <a:accent3>
        <a:srgbClr val="87AD1F"/>
      </a:accent3>
      <a:accent4>
        <a:srgbClr val="49BA14"/>
      </a:accent4>
      <a:accent5>
        <a:srgbClr val="21BC31"/>
      </a:accent5>
      <a:accent6>
        <a:srgbClr val="14BA6A"/>
      </a:accent6>
      <a:hlink>
        <a:srgbClr val="3F88B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67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-apple-system</vt:lpstr>
      <vt:lpstr>Arial</vt:lpstr>
      <vt:lpstr>Calibri</vt:lpstr>
      <vt:lpstr>Neue Haas Grotesk Text Pro</vt:lpstr>
      <vt:lpstr>Open Sans</vt:lpstr>
      <vt:lpstr>AccentBoxVTI</vt:lpstr>
      <vt:lpstr>HSK 4 Grammar common mistakes</vt:lpstr>
      <vt:lpstr>HSK４语法 通过(tōng guò) emphasizes the method or means (of achieving something), while 经过(jīng guò) emphasizes the process. </vt:lpstr>
      <vt:lpstr>HSK４语法 因为⋯⋯，而⋯⋯ (yīnwèi... ér...) is another structure that can express cause and effect.</vt:lpstr>
      <vt:lpstr>HSK４语法</vt:lpstr>
      <vt:lpstr>HSK４语法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Cheng Jinhua</dc:creator>
  <cp:lastModifiedBy>Cheng Jinhua</cp:lastModifiedBy>
  <cp:revision>120</cp:revision>
  <dcterms:created xsi:type="dcterms:W3CDTF">2021-04-16T12:27:51Z</dcterms:created>
  <dcterms:modified xsi:type="dcterms:W3CDTF">2022-04-05T12:21:41Z</dcterms:modified>
</cp:coreProperties>
</file>