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7" r:id="rId2"/>
    <p:sldId id="310" r:id="rId3"/>
    <p:sldId id="324" r:id="rId4"/>
    <p:sldId id="311" r:id="rId5"/>
    <p:sldId id="312" r:id="rId6"/>
    <p:sldId id="325" r:id="rId7"/>
    <p:sldId id="313" r:id="rId8"/>
    <p:sldId id="326" r:id="rId9"/>
    <p:sldId id="314" r:id="rId10"/>
    <p:sldId id="315" r:id="rId11"/>
    <p:sldId id="316" r:id="rId12"/>
    <p:sldId id="317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9" r:id="rId24"/>
    <p:sldId id="285" r:id="rId25"/>
    <p:sldId id="258" r:id="rId26"/>
    <p:sldId id="278" r:id="rId27"/>
    <p:sldId id="277" r:id="rId28"/>
    <p:sldId id="259" r:id="rId29"/>
    <p:sldId id="290" r:id="rId30"/>
    <p:sldId id="270" r:id="rId31"/>
    <p:sldId id="286" r:id="rId32"/>
    <p:sldId id="269" r:id="rId33"/>
    <p:sldId id="328" r:id="rId34"/>
    <p:sldId id="321" r:id="rId35"/>
    <p:sldId id="327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84" autoAdjust="0"/>
    <p:restoredTop sz="94660"/>
  </p:normalViewPr>
  <p:slideViewPr>
    <p:cSldViewPr>
      <p:cViewPr varScale="1">
        <p:scale>
          <a:sx n="60" d="100"/>
          <a:sy n="60" d="100"/>
        </p:scale>
        <p:origin x="156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'Fisher-efekti'!$C$5</c:f>
              <c:strCache>
                <c:ptCount val="1"/>
                <c:pt idx="0">
                  <c:v>Nimelliskorko</c:v>
                </c:pt>
              </c:strCache>
            </c:strRef>
          </c:tx>
          <c:marker>
            <c:symbol val="none"/>
          </c:marker>
          <c:cat>
            <c:numRef>
              <c:f>'Fisher-efekti'!$A$7:$A$437</c:f>
              <c:numCache>
                <c:formatCode>m/d/yyyy</c:formatCode>
                <c:ptCount val="431"/>
                <c:pt idx="0">
                  <c:v>31958</c:v>
                </c:pt>
                <c:pt idx="1">
                  <c:v>31989</c:v>
                </c:pt>
                <c:pt idx="2">
                  <c:v>32020</c:v>
                </c:pt>
                <c:pt idx="3">
                  <c:v>32050</c:v>
                </c:pt>
                <c:pt idx="4">
                  <c:v>32081</c:v>
                </c:pt>
                <c:pt idx="5">
                  <c:v>32111</c:v>
                </c:pt>
                <c:pt idx="6">
                  <c:v>32142</c:v>
                </c:pt>
                <c:pt idx="7">
                  <c:v>32173</c:v>
                </c:pt>
                <c:pt idx="8">
                  <c:v>32202</c:v>
                </c:pt>
                <c:pt idx="9">
                  <c:v>32233</c:v>
                </c:pt>
                <c:pt idx="10">
                  <c:v>32263</c:v>
                </c:pt>
                <c:pt idx="11">
                  <c:v>32294</c:v>
                </c:pt>
                <c:pt idx="12">
                  <c:v>32324</c:v>
                </c:pt>
                <c:pt idx="13">
                  <c:v>32355</c:v>
                </c:pt>
                <c:pt idx="14">
                  <c:v>32386</c:v>
                </c:pt>
                <c:pt idx="15">
                  <c:v>32416</c:v>
                </c:pt>
                <c:pt idx="16">
                  <c:v>32447</c:v>
                </c:pt>
                <c:pt idx="17">
                  <c:v>32477</c:v>
                </c:pt>
                <c:pt idx="18">
                  <c:v>32508</c:v>
                </c:pt>
                <c:pt idx="19">
                  <c:v>32539</c:v>
                </c:pt>
                <c:pt idx="20">
                  <c:v>32567</c:v>
                </c:pt>
                <c:pt idx="21">
                  <c:v>32598</c:v>
                </c:pt>
                <c:pt idx="22">
                  <c:v>32628</c:v>
                </c:pt>
                <c:pt idx="23">
                  <c:v>32659</c:v>
                </c:pt>
                <c:pt idx="24">
                  <c:v>32689</c:v>
                </c:pt>
                <c:pt idx="25">
                  <c:v>32720</c:v>
                </c:pt>
                <c:pt idx="26">
                  <c:v>32751</c:v>
                </c:pt>
                <c:pt idx="27">
                  <c:v>32781</c:v>
                </c:pt>
                <c:pt idx="28">
                  <c:v>32812</c:v>
                </c:pt>
                <c:pt idx="29">
                  <c:v>32842</c:v>
                </c:pt>
                <c:pt idx="30">
                  <c:v>32873</c:v>
                </c:pt>
                <c:pt idx="31">
                  <c:v>32904</c:v>
                </c:pt>
                <c:pt idx="32">
                  <c:v>32932</c:v>
                </c:pt>
                <c:pt idx="33">
                  <c:v>32963</c:v>
                </c:pt>
                <c:pt idx="34">
                  <c:v>32993</c:v>
                </c:pt>
                <c:pt idx="35">
                  <c:v>33024</c:v>
                </c:pt>
                <c:pt idx="36">
                  <c:v>33054</c:v>
                </c:pt>
                <c:pt idx="37">
                  <c:v>33085</c:v>
                </c:pt>
                <c:pt idx="38">
                  <c:v>33116</c:v>
                </c:pt>
                <c:pt idx="39">
                  <c:v>33146</c:v>
                </c:pt>
                <c:pt idx="40">
                  <c:v>33177</c:v>
                </c:pt>
                <c:pt idx="41">
                  <c:v>33207</c:v>
                </c:pt>
                <c:pt idx="42">
                  <c:v>33238</c:v>
                </c:pt>
                <c:pt idx="43">
                  <c:v>33269</c:v>
                </c:pt>
                <c:pt idx="44">
                  <c:v>33297</c:v>
                </c:pt>
                <c:pt idx="45">
                  <c:v>33328</c:v>
                </c:pt>
                <c:pt idx="46">
                  <c:v>33358</c:v>
                </c:pt>
                <c:pt idx="47">
                  <c:v>33389</c:v>
                </c:pt>
                <c:pt idx="48">
                  <c:v>33419</c:v>
                </c:pt>
                <c:pt idx="49">
                  <c:v>33450</c:v>
                </c:pt>
                <c:pt idx="50">
                  <c:v>33481</c:v>
                </c:pt>
                <c:pt idx="51">
                  <c:v>33511</c:v>
                </c:pt>
                <c:pt idx="52">
                  <c:v>33542</c:v>
                </c:pt>
                <c:pt idx="53">
                  <c:v>33572</c:v>
                </c:pt>
                <c:pt idx="54">
                  <c:v>33603</c:v>
                </c:pt>
                <c:pt idx="55">
                  <c:v>33634</c:v>
                </c:pt>
                <c:pt idx="56">
                  <c:v>33663</c:v>
                </c:pt>
                <c:pt idx="57">
                  <c:v>33694</c:v>
                </c:pt>
                <c:pt idx="58">
                  <c:v>33724</c:v>
                </c:pt>
                <c:pt idx="59">
                  <c:v>33755</c:v>
                </c:pt>
                <c:pt idx="60">
                  <c:v>33785</c:v>
                </c:pt>
                <c:pt idx="61">
                  <c:v>33816</c:v>
                </c:pt>
                <c:pt idx="62">
                  <c:v>33847</c:v>
                </c:pt>
                <c:pt idx="63">
                  <c:v>33877</c:v>
                </c:pt>
                <c:pt idx="64">
                  <c:v>33908</c:v>
                </c:pt>
                <c:pt idx="65">
                  <c:v>33938</c:v>
                </c:pt>
                <c:pt idx="66">
                  <c:v>33969</c:v>
                </c:pt>
                <c:pt idx="67">
                  <c:v>34000</c:v>
                </c:pt>
                <c:pt idx="68">
                  <c:v>34028</c:v>
                </c:pt>
                <c:pt idx="69">
                  <c:v>34059</c:v>
                </c:pt>
                <c:pt idx="70">
                  <c:v>34089</c:v>
                </c:pt>
                <c:pt idx="71">
                  <c:v>34120</c:v>
                </c:pt>
                <c:pt idx="72">
                  <c:v>34150</c:v>
                </c:pt>
                <c:pt idx="73">
                  <c:v>34181</c:v>
                </c:pt>
                <c:pt idx="74">
                  <c:v>34212</c:v>
                </c:pt>
                <c:pt idx="75">
                  <c:v>34242</c:v>
                </c:pt>
                <c:pt idx="76">
                  <c:v>34273</c:v>
                </c:pt>
                <c:pt idx="77">
                  <c:v>34303</c:v>
                </c:pt>
                <c:pt idx="78">
                  <c:v>34334</c:v>
                </c:pt>
                <c:pt idx="79">
                  <c:v>34365</c:v>
                </c:pt>
                <c:pt idx="80">
                  <c:v>34393</c:v>
                </c:pt>
                <c:pt idx="81">
                  <c:v>34424</c:v>
                </c:pt>
                <c:pt idx="82">
                  <c:v>34454</c:v>
                </c:pt>
                <c:pt idx="83">
                  <c:v>34485</c:v>
                </c:pt>
                <c:pt idx="84">
                  <c:v>34515</c:v>
                </c:pt>
                <c:pt idx="85">
                  <c:v>34546</c:v>
                </c:pt>
                <c:pt idx="86">
                  <c:v>34577</c:v>
                </c:pt>
                <c:pt idx="87">
                  <c:v>34607</c:v>
                </c:pt>
                <c:pt idx="88">
                  <c:v>34638</c:v>
                </c:pt>
                <c:pt idx="89">
                  <c:v>34668</c:v>
                </c:pt>
                <c:pt idx="90">
                  <c:v>34699</c:v>
                </c:pt>
                <c:pt idx="91">
                  <c:v>34730</c:v>
                </c:pt>
                <c:pt idx="92">
                  <c:v>34758</c:v>
                </c:pt>
                <c:pt idx="93">
                  <c:v>34789</c:v>
                </c:pt>
                <c:pt idx="94">
                  <c:v>34819</c:v>
                </c:pt>
                <c:pt idx="95">
                  <c:v>34850</c:v>
                </c:pt>
                <c:pt idx="96">
                  <c:v>34880</c:v>
                </c:pt>
                <c:pt idx="97">
                  <c:v>34911</c:v>
                </c:pt>
                <c:pt idx="98">
                  <c:v>34942</c:v>
                </c:pt>
                <c:pt idx="99">
                  <c:v>34972</c:v>
                </c:pt>
                <c:pt idx="100">
                  <c:v>35003</c:v>
                </c:pt>
                <c:pt idx="101">
                  <c:v>35033</c:v>
                </c:pt>
                <c:pt idx="102">
                  <c:v>35064</c:v>
                </c:pt>
                <c:pt idx="103">
                  <c:v>35095</c:v>
                </c:pt>
                <c:pt idx="104">
                  <c:v>35124</c:v>
                </c:pt>
                <c:pt idx="105">
                  <c:v>35155</c:v>
                </c:pt>
                <c:pt idx="106">
                  <c:v>35185</c:v>
                </c:pt>
                <c:pt idx="107">
                  <c:v>35216</c:v>
                </c:pt>
                <c:pt idx="108">
                  <c:v>35246</c:v>
                </c:pt>
                <c:pt idx="109">
                  <c:v>35277</c:v>
                </c:pt>
                <c:pt idx="110">
                  <c:v>35308</c:v>
                </c:pt>
                <c:pt idx="111">
                  <c:v>35338</c:v>
                </c:pt>
                <c:pt idx="112">
                  <c:v>35369</c:v>
                </c:pt>
                <c:pt idx="113">
                  <c:v>35399</c:v>
                </c:pt>
                <c:pt idx="114">
                  <c:v>35430</c:v>
                </c:pt>
                <c:pt idx="115">
                  <c:v>35461</c:v>
                </c:pt>
                <c:pt idx="116">
                  <c:v>35489</c:v>
                </c:pt>
                <c:pt idx="117">
                  <c:v>35520</c:v>
                </c:pt>
                <c:pt idx="118">
                  <c:v>35550</c:v>
                </c:pt>
                <c:pt idx="119">
                  <c:v>35581</c:v>
                </c:pt>
                <c:pt idx="120">
                  <c:v>35611</c:v>
                </c:pt>
                <c:pt idx="121">
                  <c:v>35642</c:v>
                </c:pt>
                <c:pt idx="122">
                  <c:v>35673</c:v>
                </c:pt>
                <c:pt idx="123">
                  <c:v>35703</c:v>
                </c:pt>
                <c:pt idx="124">
                  <c:v>35734</c:v>
                </c:pt>
                <c:pt idx="125">
                  <c:v>35764</c:v>
                </c:pt>
                <c:pt idx="126">
                  <c:v>35795</c:v>
                </c:pt>
                <c:pt idx="127">
                  <c:v>35826</c:v>
                </c:pt>
                <c:pt idx="128">
                  <c:v>35854</c:v>
                </c:pt>
                <c:pt idx="129">
                  <c:v>35885</c:v>
                </c:pt>
                <c:pt idx="130">
                  <c:v>35915</c:v>
                </c:pt>
                <c:pt idx="131">
                  <c:v>35946</c:v>
                </c:pt>
                <c:pt idx="132">
                  <c:v>35976</c:v>
                </c:pt>
                <c:pt idx="133">
                  <c:v>36007</c:v>
                </c:pt>
                <c:pt idx="134">
                  <c:v>36038</c:v>
                </c:pt>
                <c:pt idx="135">
                  <c:v>36068</c:v>
                </c:pt>
                <c:pt idx="136">
                  <c:v>36099</c:v>
                </c:pt>
                <c:pt idx="137">
                  <c:v>36129</c:v>
                </c:pt>
                <c:pt idx="138">
                  <c:v>36160</c:v>
                </c:pt>
                <c:pt idx="139">
                  <c:v>36191</c:v>
                </c:pt>
                <c:pt idx="140">
                  <c:v>36219</c:v>
                </c:pt>
                <c:pt idx="141">
                  <c:v>36250</c:v>
                </c:pt>
                <c:pt idx="142">
                  <c:v>36280</c:v>
                </c:pt>
                <c:pt idx="143">
                  <c:v>36311</c:v>
                </c:pt>
                <c:pt idx="144">
                  <c:v>36341</c:v>
                </c:pt>
                <c:pt idx="145">
                  <c:v>36372</c:v>
                </c:pt>
                <c:pt idx="146">
                  <c:v>36403</c:v>
                </c:pt>
                <c:pt idx="147">
                  <c:v>36433</c:v>
                </c:pt>
                <c:pt idx="148">
                  <c:v>36464</c:v>
                </c:pt>
                <c:pt idx="149">
                  <c:v>36494</c:v>
                </c:pt>
                <c:pt idx="150">
                  <c:v>36525</c:v>
                </c:pt>
                <c:pt idx="151">
                  <c:v>36556</c:v>
                </c:pt>
                <c:pt idx="152">
                  <c:v>36585</c:v>
                </c:pt>
                <c:pt idx="153">
                  <c:v>36616</c:v>
                </c:pt>
                <c:pt idx="154">
                  <c:v>36646</c:v>
                </c:pt>
                <c:pt idx="155">
                  <c:v>36677</c:v>
                </c:pt>
                <c:pt idx="156">
                  <c:v>36707</c:v>
                </c:pt>
                <c:pt idx="157">
                  <c:v>36738</c:v>
                </c:pt>
                <c:pt idx="158">
                  <c:v>36769</c:v>
                </c:pt>
                <c:pt idx="159">
                  <c:v>36799</c:v>
                </c:pt>
                <c:pt idx="160">
                  <c:v>36830</c:v>
                </c:pt>
                <c:pt idx="161">
                  <c:v>36860</c:v>
                </c:pt>
                <c:pt idx="162">
                  <c:v>36891</c:v>
                </c:pt>
                <c:pt idx="163">
                  <c:v>36922</c:v>
                </c:pt>
                <c:pt idx="164">
                  <c:v>36950</c:v>
                </c:pt>
                <c:pt idx="165">
                  <c:v>36981</c:v>
                </c:pt>
                <c:pt idx="166">
                  <c:v>37011</c:v>
                </c:pt>
                <c:pt idx="167">
                  <c:v>37042</c:v>
                </c:pt>
                <c:pt idx="168">
                  <c:v>37072</c:v>
                </c:pt>
                <c:pt idx="169">
                  <c:v>37103</c:v>
                </c:pt>
                <c:pt idx="170">
                  <c:v>37134</c:v>
                </c:pt>
                <c:pt idx="171">
                  <c:v>37164</c:v>
                </c:pt>
                <c:pt idx="172">
                  <c:v>37195</c:v>
                </c:pt>
                <c:pt idx="173">
                  <c:v>37225</c:v>
                </c:pt>
                <c:pt idx="174">
                  <c:v>37256</c:v>
                </c:pt>
                <c:pt idx="175">
                  <c:v>37287</c:v>
                </c:pt>
                <c:pt idx="176">
                  <c:v>37315</c:v>
                </c:pt>
                <c:pt idx="177">
                  <c:v>37346</c:v>
                </c:pt>
                <c:pt idx="178">
                  <c:v>37376</c:v>
                </c:pt>
                <c:pt idx="179">
                  <c:v>37407</c:v>
                </c:pt>
                <c:pt idx="180">
                  <c:v>37437</c:v>
                </c:pt>
                <c:pt idx="181">
                  <c:v>37468</c:v>
                </c:pt>
                <c:pt idx="182">
                  <c:v>37499</c:v>
                </c:pt>
                <c:pt idx="183">
                  <c:v>37529</c:v>
                </c:pt>
                <c:pt idx="184">
                  <c:v>37560</c:v>
                </c:pt>
                <c:pt idx="185">
                  <c:v>37590</c:v>
                </c:pt>
                <c:pt idx="186">
                  <c:v>37621</c:v>
                </c:pt>
                <c:pt idx="187">
                  <c:v>37652</c:v>
                </c:pt>
                <c:pt idx="188">
                  <c:v>37680</c:v>
                </c:pt>
                <c:pt idx="189">
                  <c:v>37711</c:v>
                </c:pt>
                <c:pt idx="190">
                  <c:v>37741</c:v>
                </c:pt>
                <c:pt idx="191">
                  <c:v>37772</c:v>
                </c:pt>
                <c:pt idx="192">
                  <c:v>37802</c:v>
                </c:pt>
                <c:pt idx="193">
                  <c:v>37833</c:v>
                </c:pt>
                <c:pt idx="194">
                  <c:v>37864</c:v>
                </c:pt>
                <c:pt idx="195">
                  <c:v>37894</c:v>
                </c:pt>
                <c:pt idx="196">
                  <c:v>37925</c:v>
                </c:pt>
                <c:pt idx="197">
                  <c:v>37955</c:v>
                </c:pt>
                <c:pt idx="198">
                  <c:v>37986</c:v>
                </c:pt>
                <c:pt idx="199">
                  <c:v>38017</c:v>
                </c:pt>
                <c:pt idx="200">
                  <c:v>38046</c:v>
                </c:pt>
                <c:pt idx="201">
                  <c:v>38077</c:v>
                </c:pt>
                <c:pt idx="202">
                  <c:v>38107</c:v>
                </c:pt>
                <c:pt idx="203">
                  <c:v>38138</c:v>
                </c:pt>
                <c:pt idx="204">
                  <c:v>38168</c:v>
                </c:pt>
                <c:pt idx="205">
                  <c:v>38199</c:v>
                </c:pt>
                <c:pt idx="206">
                  <c:v>38230</c:v>
                </c:pt>
                <c:pt idx="207">
                  <c:v>38260</c:v>
                </c:pt>
                <c:pt idx="208">
                  <c:v>38291</c:v>
                </c:pt>
                <c:pt idx="209">
                  <c:v>38321</c:v>
                </c:pt>
                <c:pt idx="210">
                  <c:v>38352</c:v>
                </c:pt>
                <c:pt idx="211">
                  <c:v>38383</c:v>
                </c:pt>
                <c:pt idx="212">
                  <c:v>38411</c:v>
                </c:pt>
                <c:pt idx="213">
                  <c:v>38442</c:v>
                </c:pt>
                <c:pt idx="214">
                  <c:v>38472</c:v>
                </c:pt>
                <c:pt idx="215">
                  <c:v>38503</c:v>
                </c:pt>
                <c:pt idx="216">
                  <c:v>38533</c:v>
                </c:pt>
                <c:pt idx="217">
                  <c:v>38564</c:v>
                </c:pt>
                <c:pt idx="218">
                  <c:v>38595</c:v>
                </c:pt>
                <c:pt idx="219">
                  <c:v>38625</c:v>
                </c:pt>
                <c:pt idx="220">
                  <c:v>38656</c:v>
                </c:pt>
                <c:pt idx="221">
                  <c:v>38686</c:v>
                </c:pt>
                <c:pt idx="222">
                  <c:v>38717</c:v>
                </c:pt>
                <c:pt idx="223">
                  <c:v>38748</c:v>
                </c:pt>
                <c:pt idx="224">
                  <c:v>38776</c:v>
                </c:pt>
                <c:pt idx="225">
                  <c:v>38807</c:v>
                </c:pt>
                <c:pt idx="226">
                  <c:v>38837</c:v>
                </c:pt>
                <c:pt idx="227">
                  <c:v>38868</c:v>
                </c:pt>
                <c:pt idx="228">
                  <c:v>38898</c:v>
                </c:pt>
                <c:pt idx="229">
                  <c:v>38929</c:v>
                </c:pt>
                <c:pt idx="230">
                  <c:v>38960</c:v>
                </c:pt>
                <c:pt idx="231">
                  <c:v>38990</c:v>
                </c:pt>
                <c:pt idx="232">
                  <c:v>39021</c:v>
                </c:pt>
                <c:pt idx="233">
                  <c:v>39051</c:v>
                </c:pt>
                <c:pt idx="234">
                  <c:v>39082</c:v>
                </c:pt>
                <c:pt idx="235">
                  <c:v>39113</c:v>
                </c:pt>
                <c:pt idx="236">
                  <c:v>39141</c:v>
                </c:pt>
                <c:pt idx="237">
                  <c:v>39172</c:v>
                </c:pt>
                <c:pt idx="238">
                  <c:v>39202</c:v>
                </c:pt>
                <c:pt idx="239">
                  <c:v>39233</c:v>
                </c:pt>
                <c:pt idx="240">
                  <c:v>39263</c:v>
                </c:pt>
                <c:pt idx="241">
                  <c:v>39294</c:v>
                </c:pt>
                <c:pt idx="242">
                  <c:v>39325</c:v>
                </c:pt>
                <c:pt idx="243">
                  <c:v>39355</c:v>
                </c:pt>
                <c:pt idx="244">
                  <c:v>39386</c:v>
                </c:pt>
                <c:pt idx="245">
                  <c:v>39416</c:v>
                </c:pt>
                <c:pt idx="246">
                  <c:v>39447</c:v>
                </c:pt>
                <c:pt idx="247">
                  <c:v>39478</c:v>
                </c:pt>
                <c:pt idx="248">
                  <c:v>39507</c:v>
                </c:pt>
                <c:pt idx="249">
                  <c:v>39538</c:v>
                </c:pt>
                <c:pt idx="250">
                  <c:v>39568</c:v>
                </c:pt>
                <c:pt idx="251">
                  <c:v>39599</c:v>
                </c:pt>
                <c:pt idx="252">
                  <c:v>39629</c:v>
                </c:pt>
                <c:pt idx="253">
                  <c:v>39660</c:v>
                </c:pt>
                <c:pt idx="254">
                  <c:v>39691</c:v>
                </c:pt>
                <c:pt idx="255">
                  <c:v>39721</c:v>
                </c:pt>
                <c:pt idx="256">
                  <c:v>39752</c:v>
                </c:pt>
                <c:pt idx="257">
                  <c:v>39782</c:v>
                </c:pt>
                <c:pt idx="258">
                  <c:v>39813</c:v>
                </c:pt>
                <c:pt idx="259">
                  <c:v>39844</c:v>
                </c:pt>
                <c:pt idx="260">
                  <c:v>39872</c:v>
                </c:pt>
                <c:pt idx="261">
                  <c:v>39903</c:v>
                </c:pt>
                <c:pt idx="262">
                  <c:v>39933</c:v>
                </c:pt>
                <c:pt idx="263">
                  <c:v>39964</c:v>
                </c:pt>
                <c:pt idx="264">
                  <c:v>39994</c:v>
                </c:pt>
                <c:pt idx="265">
                  <c:v>40025</c:v>
                </c:pt>
                <c:pt idx="266">
                  <c:v>40056</c:v>
                </c:pt>
                <c:pt idx="267">
                  <c:v>40086</c:v>
                </c:pt>
                <c:pt idx="268">
                  <c:v>40117</c:v>
                </c:pt>
                <c:pt idx="269">
                  <c:v>40147</c:v>
                </c:pt>
                <c:pt idx="270">
                  <c:v>40178</c:v>
                </c:pt>
                <c:pt idx="271">
                  <c:v>40209</c:v>
                </c:pt>
                <c:pt idx="272">
                  <c:v>40237</c:v>
                </c:pt>
                <c:pt idx="273">
                  <c:v>40268</c:v>
                </c:pt>
                <c:pt idx="274">
                  <c:v>40298</c:v>
                </c:pt>
                <c:pt idx="275">
                  <c:v>40329</c:v>
                </c:pt>
                <c:pt idx="276">
                  <c:v>40359</c:v>
                </c:pt>
                <c:pt idx="277">
                  <c:v>40390</c:v>
                </c:pt>
                <c:pt idx="278">
                  <c:v>40421</c:v>
                </c:pt>
                <c:pt idx="279">
                  <c:v>40451</c:v>
                </c:pt>
                <c:pt idx="280">
                  <c:v>40482</c:v>
                </c:pt>
                <c:pt idx="281">
                  <c:v>40512</c:v>
                </c:pt>
                <c:pt idx="282">
                  <c:v>40543</c:v>
                </c:pt>
                <c:pt idx="283">
                  <c:v>40574</c:v>
                </c:pt>
                <c:pt idx="284">
                  <c:v>40602</c:v>
                </c:pt>
                <c:pt idx="285">
                  <c:v>40633</c:v>
                </c:pt>
                <c:pt idx="286">
                  <c:v>40663</c:v>
                </c:pt>
                <c:pt idx="287">
                  <c:v>40694</c:v>
                </c:pt>
                <c:pt idx="288">
                  <c:v>40724</c:v>
                </c:pt>
                <c:pt idx="289">
                  <c:v>40755</c:v>
                </c:pt>
                <c:pt idx="290">
                  <c:v>40786</c:v>
                </c:pt>
                <c:pt idx="291">
                  <c:v>40816</c:v>
                </c:pt>
                <c:pt idx="292">
                  <c:v>40847</c:v>
                </c:pt>
                <c:pt idx="293">
                  <c:v>40877</c:v>
                </c:pt>
                <c:pt idx="294">
                  <c:v>40908</c:v>
                </c:pt>
                <c:pt idx="295">
                  <c:v>40938</c:v>
                </c:pt>
                <c:pt idx="296">
                  <c:v>40968</c:v>
                </c:pt>
                <c:pt idx="297">
                  <c:v>40998</c:v>
                </c:pt>
                <c:pt idx="298">
                  <c:v>41028</c:v>
                </c:pt>
                <c:pt idx="299">
                  <c:v>41058</c:v>
                </c:pt>
                <c:pt idx="300">
                  <c:v>41088</c:v>
                </c:pt>
                <c:pt idx="301">
                  <c:v>41118</c:v>
                </c:pt>
                <c:pt idx="302">
                  <c:v>41148</c:v>
                </c:pt>
                <c:pt idx="303">
                  <c:v>41178</c:v>
                </c:pt>
                <c:pt idx="304">
                  <c:v>41208</c:v>
                </c:pt>
                <c:pt idx="305">
                  <c:v>41238</c:v>
                </c:pt>
                <c:pt idx="306">
                  <c:v>41268</c:v>
                </c:pt>
                <c:pt idx="307">
                  <c:v>41298</c:v>
                </c:pt>
                <c:pt idx="308">
                  <c:v>41328</c:v>
                </c:pt>
                <c:pt idx="309">
                  <c:v>41358</c:v>
                </c:pt>
                <c:pt idx="310">
                  <c:v>41388</c:v>
                </c:pt>
                <c:pt idx="311">
                  <c:v>41418</c:v>
                </c:pt>
                <c:pt idx="312">
                  <c:v>41448</c:v>
                </c:pt>
                <c:pt idx="313">
                  <c:v>41478</c:v>
                </c:pt>
                <c:pt idx="314">
                  <c:v>41508</c:v>
                </c:pt>
                <c:pt idx="315">
                  <c:v>41538</c:v>
                </c:pt>
                <c:pt idx="316">
                  <c:v>41568</c:v>
                </c:pt>
                <c:pt idx="317">
                  <c:v>41598</c:v>
                </c:pt>
                <c:pt idx="318">
                  <c:v>41639</c:v>
                </c:pt>
                <c:pt idx="319">
                  <c:v>41670</c:v>
                </c:pt>
                <c:pt idx="320">
                  <c:v>41698</c:v>
                </c:pt>
                <c:pt idx="321">
                  <c:v>41729</c:v>
                </c:pt>
                <c:pt idx="322">
                  <c:v>41759</c:v>
                </c:pt>
                <c:pt idx="323">
                  <c:v>41790</c:v>
                </c:pt>
                <c:pt idx="324">
                  <c:v>41820</c:v>
                </c:pt>
                <c:pt idx="325">
                  <c:v>41851</c:v>
                </c:pt>
                <c:pt idx="326">
                  <c:v>41882</c:v>
                </c:pt>
                <c:pt idx="327">
                  <c:v>41912</c:v>
                </c:pt>
                <c:pt idx="328">
                  <c:v>41943</c:v>
                </c:pt>
                <c:pt idx="329">
                  <c:v>41973</c:v>
                </c:pt>
                <c:pt idx="330">
                  <c:v>42004</c:v>
                </c:pt>
                <c:pt idx="331">
                  <c:v>42035</c:v>
                </c:pt>
                <c:pt idx="332">
                  <c:v>42063</c:v>
                </c:pt>
                <c:pt idx="333">
                  <c:v>42094</c:v>
                </c:pt>
                <c:pt idx="334">
                  <c:v>42124</c:v>
                </c:pt>
                <c:pt idx="335">
                  <c:v>42155</c:v>
                </c:pt>
                <c:pt idx="336">
                  <c:v>42185</c:v>
                </c:pt>
                <c:pt idx="337">
                  <c:v>42216</c:v>
                </c:pt>
                <c:pt idx="338">
                  <c:v>42247</c:v>
                </c:pt>
                <c:pt idx="339">
                  <c:v>42277</c:v>
                </c:pt>
                <c:pt idx="340">
                  <c:v>42308</c:v>
                </c:pt>
                <c:pt idx="341">
                  <c:v>42338</c:v>
                </c:pt>
                <c:pt idx="342">
                  <c:v>42369</c:v>
                </c:pt>
                <c:pt idx="343">
                  <c:v>42400</c:v>
                </c:pt>
                <c:pt idx="344">
                  <c:v>42429</c:v>
                </c:pt>
                <c:pt idx="345">
                  <c:v>42460</c:v>
                </c:pt>
                <c:pt idx="346">
                  <c:v>42490</c:v>
                </c:pt>
                <c:pt idx="347">
                  <c:v>42521</c:v>
                </c:pt>
                <c:pt idx="348">
                  <c:v>42551</c:v>
                </c:pt>
                <c:pt idx="349">
                  <c:v>42582</c:v>
                </c:pt>
                <c:pt idx="350">
                  <c:v>42613</c:v>
                </c:pt>
                <c:pt idx="351">
                  <c:v>42643</c:v>
                </c:pt>
                <c:pt idx="352">
                  <c:v>42674</c:v>
                </c:pt>
                <c:pt idx="353">
                  <c:v>42704</c:v>
                </c:pt>
                <c:pt idx="354">
                  <c:v>42735</c:v>
                </c:pt>
                <c:pt idx="355">
                  <c:v>42766</c:v>
                </c:pt>
                <c:pt idx="356">
                  <c:v>42794</c:v>
                </c:pt>
                <c:pt idx="357">
                  <c:v>42825</c:v>
                </c:pt>
                <c:pt idx="358">
                  <c:v>42855</c:v>
                </c:pt>
                <c:pt idx="359">
                  <c:v>42886</c:v>
                </c:pt>
                <c:pt idx="360">
                  <c:v>42916</c:v>
                </c:pt>
                <c:pt idx="361">
                  <c:v>42947</c:v>
                </c:pt>
                <c:pt idx="362">
                  <c:v>42978</c:v>
                </c:pt>
                <c:pt idx="363">
                  <c:v>43008</c:v>
                </c:pt>
                <c:pt idx="364">
                  <c:v>43039</c:v>
                </c:pt>
                <c:pt idx="365">
                  <c:v>43069</c:v>
                </c:pt>
                <c:pt idx="366">
                  <c:v>43100</c:v>
                </c:pt>
                <c:pt idx="367">
                  <c:v>43131</c:v>
                </c:pt>
                <c:pt idx="368">
                  <c:v>43159</c:v>
                </c:pt>
                <c:pt idx="369">
                  <c:v>43190</c:v>
                </c:pt>
                <c:pt idx="370">
                  <c:v>43220</c:v>
                </c:pt>
                <c:pt idx="371">
                  <c:v>43251</c:v>
                </c:pt>
                <c:pt idx="372">
                  <c:v>43281</c:v>
                </c:pt>
                <c:pt idx="373">
                  <c:v>43312</c:v>
                </c:pt>
                <c:pt idx="374">
                  <c:v>43343</c:v>
                </c:pt>
                <c:pt idx="375">
                  <c:v>43373</c:v>
                </c:pt>
                <c:pt idx="376">
                  <c:v>43404</c:v>
                </c:pt>
                <c:pt idx="377">
                  <c:v>43434</c:v>
                </c:pt>
                <c:pt idx="378">
                  <c:v>43465</c:v>
                </c:pt>
                <c:pt idx="379">
                  <c:v>43496</c:v>
                </c:pt>
                <c:pt idx="380">
                  <c:v>43524</c:v>
                </c:pt>
                <c:pt idx="381">
                  <c:v>43555</c:v>
                </c:pt>
                <c:pt idx="382">
                  <c:v>43585</c:v>
                </c:pt>
                <c:pt idx="383">
                  <c:v>43616</c:v>
                </c:pt>
                <c:pt idx="384">
                  <c:v>43646</c:v>
                </c:pt>
                <c:pt idx="385">
                  <c:v>43677</c:v>
                </c:pt>
                <c:pt idx="386">
                  <c:v>43708</c:v>
                </c:pt>
                <c:pt idx="387">
                  <c:v>43738</c:v>
                </c:pt>
                <c:pt idx="388">
                  <c:v>43769</c:v>
                </c:pt>
                <c:pt idx="389">
                  <c:v>43799</c:v>
                </c:pt>
                <c:pt idx="390">
                  <c:v>43830</c:v>
                </c:pt>
                <c:pt idx="391">
                  <c:v>43861</c:v>
                </c:pt>
                <c:pt idx="392">
                  <c:v>43890</c:v>
                </c:pt>
                <c:pt idx="393">
                  <c:v>43921</c:v>
                </c:pt>
                <c:pt idx="394">
                  <c:v>43951</c:v>
                </c:pt>
                <c:pt idx="395">
                  <c:v>43982</c:v>
                </c:pt>
                <c:pt idx="396">
                  <c:v>44012</c:v>
                </c:pt>
                <c:pt idx="397">
                  <c:v>44043</c:v>
                </c:pt>
                <c:pt idx="398">
                  <c:v>44074</c:v>
                </c:pt>
                <c:pt idx="399">
                  <c:v>44104</c:v>
                </c:pt>
                <c:pt idx="400">
                  <c:v>44135</c:v>
                </c:pt>
                <c:pt idx="401">
                  <c:v>44165</c:v>
                </c:pt>
                <c:pt idx="402">
                  <c:v>44196</c:v>
                </c:pt>
                <c:pt idx="403">
                  <c:v>44227</c:v>
                </c:pt>
                <c:pt idx="404">
                  <c:v>44255</c:v>
                </c:pt>
                <c:pt idx="405">
                  <c:v>44286</c:v>
                </c:pt>
                <c:pt idx="406">
                  <c:v>44316</c:v>
                </c:pt>
                <c:pt idx="407">
                  <c:v>44347</c:v>
                </c:pt>
                <c:pt idx="408">
                  <c:v>44377</c:v>
                </c:pt>
                <c:pt idx="409">
                  <c:v>44408</c:v>
                </c:pt>
                <c:pt idx="410">
                  <c:v>44439</c:v>
                </c:pt>
                <c:pt idx="411">
                  <c:v>44469</c:v>
                </c:pt>
                <c:pt idx="412">
                  <c:v>44500</c:v>
                </c:pt>
                <c:pt idx="413">
                  <c:v>44530.5</c:v>
                </c:pt>
                <c:pt idx="414">
                  <c:v>44561</c:v>
                </c:pt>
                <c:pt idx="415">
                  <c:v>44592</c:v>
                </c:pt>
                <c:pt idx="416">
                  <c:v>44620</c:v>
                </c:pt>
                <c:pt idx="417">
                  <c:v>44651</c:v>
                </c:pt>
                <c:pt idx="418">
                  <c:v>44681.5</c:v>
                </c:pt>
                <c:pt idx="419">
                  <c:v>44712</c:v>
                </c:pt>
                <c:pt idx="420">
                  <c:v>44742.5</c:v>
                </c:pt>
                <c:pt idx="421">
                  <c:v>44773</c:v>
                </c:pt>
                <c:pt idx="422">
                  <c:v>44804</c:v>
                </c:pt>
                <c:pt idx="423">
                  <c:v>44834.5</c:v>
                </c:pt>
                <c:pt idx="424">
                  <c:v>44865</c:v>
                </c:pt>
                <c:pt idx="425">
                  <c:v>44895.5</c:v>
                </c:pt>
                <c:pt idx="426">
                  <c:v>44926</c:v>
                </c:pt>
                <c:pt idx="427">
                  <c:v>44956.5</c:v>
                </c:pt>
                <c:pt idx="428">
                  <c:v>44985</c:v>
                </c:pt>
                <c:pt idx="429">
                  <c:v>45016.5</c:v>
                </c:pt>
                <c:pt idx="430">
                  <c:v>45046</c:v>
                </c:pt>
              </c:numCache>
            </c:numRef>
          </c:cat>
          <c:val>
            <c:numRef>
              <c:f>'Fisher-efekti'!$B$7:$B$437</c:f>
              <c:numCache>
                <c:formatCode>General</c:formatCode>
                <c:ptCount val="431"/>
                <c:pt idx="0">
                  <c:v>10.239520000000001</c:v>
                </c:pt>
                <c:pt idx="1">
                  <c:v>10.105219999999999</c:v>
                </c:pt>
                <c:pt idx="2">
                  <c:v>9.8828600000000009</c:v>
                </c:pt>
                <c:pt idx="3">
                  <c:v>9.9154499999999999</c:v>
                </c:pt>
                <c:pt idx="4">
                  <c:v>10.044549999999999</c:v>
                </c:pt>
                <c:pt idx="5">
                  <c:v>10.007619999999999</c:v>
                </c:pt>
                <c:pt idx="6">
                  <c:v>9.7876200000000004</c:v>
                </c:pt>
                <c:pt idx="7">
                  <c:v>9.7125000000000004</c:v>
                </c:pt>
                <c:pt idx="8">
                  <c:v>9.6657100000000007</c:v>
                </c:pt>
                <c:pt idx="9">
                  <c:v>10.10609</c:v>
                </c:pt>
                <c:pt idx="10">
                  <c:v>10.033160000000001</c:v>
                </c:pt>
                <c:pt idx="11">
                  <c:v>10.102270000000001</c:v>
                </c:pt>
                <c:pt idx="12">
                  <c:v>9.84619</c:v>
                </c:pt>
                <c:pt idx="13">
                  <c:v>10.00095</c:v>
                </c:pt>
                <c:pt idx="14">
                  <c:v>10.423909999999999</c:v>
                </c:pt>
                <c:pt idx="15">
                  <c:v>10.684089999999999</c:v>
                </c:pt>
                <c:pt idx="16">
                  <c:v>11.30524</c:v>
                </c:pt>
                <c:pt idx="17">
                  <c:v>11.932270000000001</c:v>
                </c:pt>
                <c:pt idx="18">
                  <c:v>12.141500000000001</c:v>
                </c:pt>
                <c:pt idx="19">
                  <c:v>11.79818</c:v>
                </c:pt>
                <c:pt idx="20">
                  <c:v>11.5345</c:v>
                </c:pt>
                <c:pt idx="21">
                  <c:v>11.659520000000001</c:v>
                </c:pt>
                <c:pt idx="22">
                  <c:v>12.150499999999999</c:v>
                </c:pt>
                <c:pt idx="23">
                  <c:v>11.90227</c:v>
                </c:pt>
                <c:pt idx="24">
                  <c:v>12.1281</c:v>
                </c:pt>
                <c:pt idx="25">
                  <c:v>12.11</c:v>
                </c:pt>
                <c:pt idx="26">
                  <c:v>12.34609</c:v>
                </c:pt>
                <c:pt idx="27">
                  <c:v>13.40095</c:v>
                </c:pt>
                <c:pt idx="28">
                  <c:v>14.19045</c:v>
                </c:pt>
                <c:pt idx="29">
                  <c:v>14.509550000000001</c:v>
                </c:pt>
                <c:pt idx="30">
                  <c:v>15.171670000000001</c:v>
                </c:pt>
                <c:pt idx="31">
                  <c:v>15.445449999999999</c:v>
                </c:pt>
                <c:pt idx="32">
                  <c:v>15.39</c:v>
                </c:pt>
                <c:pt idx="33">
                  <c:v>15.365449999999999</c:v>
                </c:pt>
                <c:pt idx="34">
                  <c:v>14.70316</c:v>
                </c:pt>
                <c:pt idx="35">
                  <c:v>13.734999999999999</c:v>
                </c:pt>
                <c:pt idx="36">
                  <c:v>13.79</c:v>
                </c:pt>
                <c:pt idx="37">
                  <c:v>13.63</c:v>
                </c:pt>
                <c:pt idx="38">
                  <c:v>13.520429999999999</c:v>
                </c:pt>
                <c:pt idx="39">
                  <c:v>13.933</c:v>
                </c:pt>
                <c:pt idx="40">
                  <c:v>14.724780000000001</c:v>
                </c:pt>
                <c:pt idx="41">
                  <c:v>14.384550000000001</c:v>
                </c:pt>
                <c:pt idx="42">
                  <c:v>14.015879999999999</c:v>
                </c:pt>
                <c:pt idx="43">
                  <c:v>13.776820000000001</c:v>
                </c:pt>
                <c:pt idx="44">
                  <c:v>13.36</c:v>
                </c:pt>
                <c:pt idx="45">
                  <c:v>13.643000000000001</c:v>
                </c:pt>
                <c:pt idx="46">
                  <c:v>13.27905</c:v>
                </c:pt>
                <c:pt idx="47">
                  <c:v>11.95364</c:v>
                </c:pt>
                <c:pt idx="48">
                  <c:v>11.56316</c:v>
                </c:pt>
                <c:pt idx="49">
                  <c:v>11.523910000000001</c:v>
                </c:pt>
                <c:pt idx="50">
                  <c:v>11.503640000000001</c:v>
                </c:pt>
                <c:pt idx="51">
                  <c:v>12.068099999999999</c:v>
                </c:pt>
                <c:pt idx="52">
                  <c:v>12.455220000000001</c:v>
                </c:pt>
                <c:pt idx="53">
                  <c:v>12.767139999999999</c:v>
                </c:pt>
                <c:pt idx="54">
                  <c:v>12.63278</c:v>
                </c:pt>
                <c:pt idx="55">
                  <c:v>12.38762</c:v>
                </c:pt>
                <c:pt idx="56">
                  <c:v>11.7515</c:v>
                </c:pt>
                <c:pt idx="57">
                  <c:v>11.989089999999999</c:v>
                </c:pt>
                <c:pt idx="58">
                  <c:v>13.041499999999999</c:v>
                </c:pt>
                <c:pt idx="59">
                  <c:v>13.1</c:v>
                </c:pt>
                <c:pt idx="60">
                  <c:v>13.760479999999999</c:v>
                </c:pt>
                <c:pt idx="61">
                  <c:v>14.069129999999999</c:v>
                </c:pt>
                <c:pt idx="62">
                  <c:v>14.69333</c:v>
                </c:pt>
                <c:pt idx="63">
                  <c:v>14.711360000000001</c:v>
                </c:pt>
                <c:pt idx="64">
                  <c:v>13.389089999999999</c:v>
                </c:pt>
                <c:pt idx="65">
                  <c:v>11.722860000000001</c:v>
                </c:pt>
                <c:pt idx="66">
                  <c:v>10.69524</c:v>
                </c:pt>
                <c:pt idx="67">
                  <c:v>10.57053</c:v>
                </c:pt>
                <c:pt idx="68">
                  <c:v>9.2985000000000007</c:v>
                </c:pt>
                <c:pt idx="69">
                  <c:v>8.6199999999999992</c:v>
                </c:pt>
                <c:pt idx="70">
                  <c:v>8.4414999999999996</c:v>
                </c:pt>
                <c:pt idx="71">
                  <c:v>7.9690000000000003</c:v>
                </c:pt>
                <c:pt idx="72">
                  <c:v>7.5457099999999997</c:v>
                </c:pt>
                <c:pt idx="73">
                  <c:v>7.1245500000000002</c:v>
                </c:pt>
                <c:pt idx="74">
                  <c:v>6.5159099999999999</c:v>
                </c:pt>
                <c:pt idx="75">
                  <c:v>6.2927299999999997</c:v>
                </c:pt>
                <c:pt idx="76">
                  <c:v>6.2938099999999997</c:v>
                </c:pt>
                <c:pt idx="77">
                  <c:v>5.93</c:v>
                </c:pt>
                <c:pt idx="78">
                  <c:v>5.5233299999999996</c:v>
                </c:pt>
                <c:pt idx="79">
                  <c:v>5.0125000000000002</c:v>
                </c:pt>
                <c:pt idx="80">
                  <c:v>5.0460000000000003</c:v>
                </c:pt>
                <c:pt idx="81">
                  <c:v>5.1234799999999998</c:v>
                </c:pt>
                <c:pt idx="82">
                  <c:v>5.7536800000000001</c:v>
                </c:pt>
                <c:pt idx="83">
                  <c:v>5.7809499999999998</c:v>
                </c:pt>
                <c:pt idx="84">
                  <c:v>6.8609499999999999</c:v>
                </c:pt>
                <c:pt idx="85">
                  <c:v>6.9081000000000001</c:v>
                </c:pt>
                <c:pt idx="86">
                  <c:v>7.54087</c:v>
                </c:pt>
                <c:pt idx="87">
                  <c:v>7.2468199999999996</c:v>
                </c:pt>
                <c:pt idx="88">
                  <c:v>6.6852400000000003</c:v>
                </c:pt>
                <c:pt idx="89">
                  <c:v>6.79</c:v>
                </c:pt>
                <c:pt idx="90">
                  <c:v>7.0205000000000002</c:v>
                </c:pt>
                <c:pt idx="91">
                  <c:v>7.1433299999999997</c:v>
                </c:pt>
                <c:pt idx="92">
                  <c:v>6.9734999999999996</c:v>
                </c:pt>
                <c:pt idx="93">
                  <c:v>7.07043</c:v>
                </c:pt>
                <c:pt idx="94">
                  <c:v>6.82</c:v>
                </c:pt>
                <c:pt idx="95">
                  <c:v>6.4542900000000003</c:v>
                </c:pt>
                <c:pt idx="96">
                  <c:v>6.5676199999999998</c:v>
                </c:pt>
                <c:pt idx="97">
                  <c:v>6.8038100000000004</c:v>
                </c:pt>
                <c:pt idx="98">
                  <c:v>6.5595699999999999</c:v>
                </c:pt>
                <c:pt idx="99">
                  <c:v>6.0352399999999999</c:v>
                </c:pt>
                <c:pt idx="100">
                  <c:v>5.7604499999999996</c:v>
                </c:pt>
                <c:pt idx="101">
                  <c:v>5.1095499999999996</c:v>
                </c:pt>
                <c:pt idx="102">
                  <c:v>4.6633300000000002</c:v>
                </c:pt>
                <c:pt idx="103">
                  <c:v>4.4140899999999998</c:v>
                </c:pt>
                <c:pt idx="104">
                  <c:v>4.5838099999999997</c:v>
                </c:pt>
                <c:pt idx="105">
                  <c:v>4.3609499999999999</c:v>
                </c:pt>
                <c:pt idx="106">
                  <c:v>4.2089999999999996</c:v>
                </c:pt>
                <c:pt idx="107">
                  <c:v>4.1628600000000002</c:v>
                </c:pt>
                <c:pt idx="108">
                  <c:v>4.1100000000000003</c:v>
                </c:pt>
                <c:pt idx="109">
                  <c:v>4.0695699999999997</c:v>
                </c:pt>
                <c:pt idx="110">
                  <c:v>4.0036399999999999</c:v>
                </c:pt>
                <c:pt idx="111">
                  <c:v>3.6718999999999999</c:v>
                </c:pt>
                <c:pt idx="112">
                  <c:v>3.4008699999999998</c:v>
                </c:pt>
                <c:pt idx="113">
                  <c:v>3.4566699999999999</c:v>
                </c:pt>
                <c:pt idx="114">
                  <c:v>3.4038900000000001</c:v>
                </c:pt>
                <c:pt idx="115">
                  <c:v>3.3433299999999999</c:v>
                </c:pt>
                <c:pt idx="116">
                  <c:v>3.343</c:v>
                </c:pt>
                <c:pt idx="117">
                  <c:v>3.42421</c:v>
                </c:pt>
                <c:pt idx="118">
                  <c:v>3.4840900000000001</c:v>
                </c:pt>
                <c:pt idx="119">
                  <c:v>3.4</c:v>
                </c:pt>
                <c:pt idx="120">
                  <c:v>3.4220000000000002</c:v>
                </c:pt>
                <c:pt idx="121">
                  <c:v>3.5</c:v>
                </c:pt>
                <c:pt idx="122">
                  <c:v>3.682382</c:v>
                </c:pt>
                <c:pt idx="123">
                  <c:v>3.8868179999999999</c:v>
                </c:pt>
                <c:pt idx="124">
                  <c:v>4.2639129999999996</c:v>
                </c:pt>
                <c:pt idx="125">
                  <c:v>4.3220010000000002</c:v>
                </c:pt>
                <c:pt idx="126">
                  <c:v>4.1779999999999999</c:v>
                </c:pt>
                <c:pt idx="127">
                  <c:v>3.8565</c:v>
                </c:pt>
                <c:pt idx="128">
                  <c:v>3.7425000000000002</c:v>
                </c:pt>
                <c:pt idx="129">
                  <c:v>3.7568190000000001</c:v>
                </c:pt>
                <c:pt idx="130">
                  <c:v>3.931</c:v>
                </c:pt>
                <c:pt idx="131">
                  <c:v>4.037369</c:v>
                </c:pt>
                <c:pt idx="132">
                  <c:v>3.9900009999999999</c:v>
                </c:pt>
                <c:pt idx="133">
                  <c:v>3.9195660000000001</c:v>
                </c:pt>
                <c:pt idx="134">
                  <c:v>3.8328579999999999</c:v>
                </c:pt>
                <c:pt idx="135">
                  <c:v>3.6568179999999999</c:v>
                </c:pt>
                <c:pt idx="136">
                  <c:v>3.5309080000000002</c:v>
                </c:pt>
                <c:pt idx="137">
                  <c:v>3.5380950000000002</c:v>
                </c:pt>
                <c:pt idx="138">
                  <c:v>3.3061910000000001</c:v>
                </c:pt>
                <c:pt idx="139">
                  <c:v>3.0617000000000001</c:v>
                </c:pt>
                <c:pt idx="140">
                  <c:v>3.0304000000000002</c:v>
                </c:pt>
                <c:pt idx="141">
                  <c:v>3.0461739130434782</c:v>
                </c:pt>
                <c:pt idx="142">
                  <c:v>2.7563636363636363</c:v>
                </c:pt>
                <c:pt idx="143">
                  <c:v>2.6827142857142858</c:v>
                </c:pt>
                <c:pt idx="144">
                  <c:v>2.8362727272727271</c:v>
                </c:pt>
                <c:pt idx="145">
                  <c:v>3.03</c:v>
                </c:pt>
                <c:pt idx="146">
                  <c:v>3.2372727272727277</c:v>
                </c:pt>
                <c:pt idx="147">
                  <c:v>3.3011363636363638</c:v>
                </c:pt>
                <c:pt idx="148">
                  <c:v>3.6836666666666664</c:v>
                </c:pt>
                <c:pt idx="149">
                  <c:v>3.6892272727272726</c:v>
                </c:pt>
                <c:pt idx="150">
                  <c:v>3.8263181818181824</c:v>
                </c:pt>
                <c:pt idx="151">
                  <c:v>3.9494761904761893</c:v>
                </c:pt>
                <c:pt idx="152">
                  <c:v>4.1114285714285712</c:v>
                </c:pt>
                <c:pt idx="153">
                  <c:v>4.2674782608695647</c:v>
                </c:pt>
                <c:pt idx="154">
                  <c:v>4.3644999999999987</c:v>
                </c:pt>
                <c:pt idx="155">
                  <c:v>4.8484999999999996</c:v>
                </c:pt>
                <c:pt idx="156">
                  <c:v>4.9649090909090923</c:v>
                </c:pt>
                <c:pt idx="157">
                  <c:v>5.1050476190476184</c:v>
                </c:pt>
                <c:pt idx="158">
                  <c:v>5.2484347826086966</c:v>
                </c:pt>
                <c:pt idx="159">
                  <c:v>5.2192380952380955</c:v>
                </c:pt>
                <c:pt idx="160">
                  <c:v>5.2184090909090912</c:v>
                </c:pt>
                <c:pt idx="161">
                  <c:v>5.1932727272727286</c:v>
                </c:pt>
                <c:pt idx="162">
                  <c:v>4.8699047619047615</c:v>
                </c:pt>
                <c:pt idx="163">
                  <c:v>4.5736363636363642</c:v>
                </c:pt>
                <c:pt idx="164">
                  <c:v>4.5913000000000013</c:v>
                </c:pt>
                <c:pt idx="165">
                  <c:v>4.4710909090909086</c:v>
                </c:pt>
                <c:pt idx="166">
                  <c:v>4.4810526315789483</c:v>
                </c:pt>
                <c:pt idx="167">
                  <c:v>4.5204545454545446</c:v>
                </c:pt>
                <c:pt idx="168">
                  <c:v>4.3124761904761915</c:v>
                </c:pt>
                <c:pt idx="169">
                  <c:v>4.3109090909090915</c:v>
                </c:pt>
                <c:pt idx="170">
                  <c:v>4.1075217391304344</c:v>
                </c:pt>
                <c:pt idx="171">
                  <c:v>3.7699500000000001</c:v>
                </c:pt>
                <c:pt idx="172">
                  <c:v>3.3693913043478254</c:v>
                </c:pt>
                <c:pt idx="173">
                  <c:v>3.1978636363636359</c:v>
                </c:pt>
                <c:pt idx="174">
                  <c:v>3.2980555555555555</c:v>
                </c:pt>
                <c:pt idx="175">
                  <c:v>3.4831818181818179</c:v>
                </c:pt>
                <c:pt idx="176">
                  <c:v>3.5936499999999993</c:v>
                </c:pt>
                <c:pt idx="177">
                  <c:v>3.8155500000000004</c:v>
                </c:pt>
                <c:pt idx="178">
                  <c:v>3.860238095238095</c:v>
                </c:pt>
                <c:pt idx="179">
                  <c:v>3.9627272727272724</c:v>
                </c:pt>
                <c:pt idx="180">
                  <c:v>3.8687499999999999</c:v>
                </c:pt>
                <c:pt idx="181">
                  <c:v>3.6448260869565217</c:v>
                </c:pt>
                <c:pt idx="182">
                  <c:v>3.4404090909090908</c:v>
                </c:pt>
                <c:pt idx="183">
                  <c:v>3.2364285714285717</c:v>
                </c:pt>
                <c:pt idx="184">
                  <c:v>3.1259130434782607</c:v>
                </c:pt>
                <c:pt idx="185">
                  <c:v>3.0173809523809521</c:v>
                </c:pt>
                <c:pt idx="186">
                  <c:v>2.8715500000000005</c:v>
                </c:pt>
                <c:pt idx="187">
                  <c:v>2.704545454545455</c:v>
                </c:pt>
                <c:pt idx="188">
                  <c:v>2.5035500000000006</c:v>
                </c:pt>
                <c:pt idx="189">
                  <c:v>2.4111904761904759</c:v>
                </c:pt>
                <c:pt idx="190">
                  <c:v>2.4469500000000002</c:v>
                </c:pt>
                <c:pt idx="191">
                  <c:v>2.2520952380952379</c:v>
                </c:pt>
                <c:pt idx="192">
                  <c:v>2.0136666666666665</c:v>
                </c:pt>
                <c:pt idx="193">
                  <c:v>2.0760869565217392</c:v>
                </c:pt>
                <c:pt idx="194">
                  <c:v>2.2786190476190478</c:v>
                </c:pt>
                <c:pt idx="195">
                  <c:v>2.2575909090909092</c:v>
                </c:pt>
                <c:pt idx="196">
                  <c:v>2.3025217391304347</c:v>
                </c:pt>
                <c:pt idx="197">
                  <c:v>2.4103499999999998</c:v>
                </c:pt>
                <c:pt idx="198">
                  <c:v>2.3807619047619051</c:v>
                </c:pt>
                <c:pt idx="199">
                  <c:v>2.2162857142857142</c:v>
                </c:pt>
                <c:pt idx="200">
                  <c:v>2.1630499999999993</c:v>
                </c:pt>
                <c:pt idx="201">
                  <c:v>2.0550434782608695</c:v>
                </c:pt>
                <c:pt idx="202">
                  <c:v>2.1626499999999997</c:v>
                </c:pt>
                <c:pt idx="203">
                  <c:v>2.297428571428572</c:v>
                </c:pt>
                <c:pt idx="204">
                  <c:v>2.4053809523809528</c:v>
                </c:pt>
                <c:pt idx="205">
                  <c:v>2.3610454545454544</c:v>
                </c:pt>
                <c:pt idx="206">
                  <c:v>2.302</c:v>
                </c:pt>
                <c:pt idx="207">
                  <c:v>2.3770454545454545</c:v>
                </c:pt>
                <c:pt idx="208">
                  <c:v>2.3160952380952389</c:v>
                </c:pt>
                <c:pt idx="209">
                  <c:v>2.3283181818181817</c:v>
                </c:pt>
                <c:pt idx="210">
                  <c:v>2.3010434782608695</c:v>
                </c:pt>
                <c:pt idx="211">
                  <c:v>2.312095238095238</c:v>
                </c:pt>
                <c:pt idx="212">
                  <c:v>2.31</c:v>
                </c:pt>
                <c:pt idx="213">
                  <c:v>2.3347619047619053</c:v>
                </c:pt>
                <c:pt idx="214">
                  <c:v>2.2650952380952374</c:v>
                </c:pt>
                <c:pt idx="215">
                  <c:v>2.1932727272727273</c:v>
                </c:pt>
                <c:pt idx="216">
                  <c:v>2.1028181818181815</c:v>
                </c:pt>
                <c:pt idx="217">
                  <c:v>2.1680000000000001</c:v>
                </c:pt>
                <c:pt idx="218">
                  <c:v>2.2228695652173913</c:v>
                </c:pt>
                <c:pt idx="219">
                  <c:v>2.2195000000000005</c:v>
                </c:pt>
                <c:pt idx="220">
                  <c:v>2.4135714285714283</c:v>
                </c:pt>
                <c:pt idx="221">
                  <c:v>2.6843636363636363</c:v>
                </c:pt>
                <c:pt idx="222">
                  <c:v>2.786</c:v>
                </c:pt>
                <c:pt idx="223">
                  <c:v>2.8334545454545457</c:v>
                </c:pt>
                <c:pt idx="224">
                  <c:v>2.9141500000000002</c:v>
                </c:pt>
                <c:pt idx="225">
                  <c:v>3.1053478260869567</c:v>
                </c:pt>
                <c:pt idx="226">
                  <c:v>3.2214444444444439</c:v>
                </c:pt>
                <c:pt idx="227">
                  <c:v>3.3078181818181815</c:v>
                </c:pt>
                <c:pt idx="228">
                  <c:v>3.4005454545454543</c:v>
                </c:pt>
                <c:pt idx="229">
                  <c:v>3.538619047619048</c:v>
                </c:pt>
                <c:pt idx="230">
                  <c:v>3.6151304347826083</c:v>
                </c:pt>
                <c:pt idx="231">
                  <c:v>3.7153333333333327</c:v>
                </c:pt>
                <c:pt idx="232">
                  <c:v>3.7991818181818187</c:v>
                </c:pt>
                <c:pt idx="233">
                  <c:v>3.8636818181818171</c:v>
                </c:pt>
                <c:pt idx="234">
                  <c:v>3.9275714285714294</c:v>
                </c:pt>
                <c:pt idx="235">
                  <c:v>4.0644090909090904</c:v>
                </c:pt>
                <c:pt idx="236">
                  <c:v>4.0935500000000005</c:v>
                </c:pt>
                <c:pt idx="237">
                  <c:v>4.1055454545454531</c:v>
                </c:pt>
                <c:pt idx="238">
                  <c:v>4.2526842105263167</c:v>
                </c:pt>
                <c:pt idx="239">
                  <c:v>4.3698695652173907</c:v>
                </c:pt>
                <c:pt idx="240">
                  <c:v>4.505476190476192</c:v>
                </c:pt>
                <c:pt idx="241">
                  <c:v>4.5638181818181822</c:v>
                </c:pt>
                <c:pt idx="242">
                  <c:v>4.6663478260869571</c:v>
                </c:pt>
                <c:pt idx="243">
                  <c:v>4.724499999999999</c:v>
                </c:pt>
                <c:pt idx="244">
                  <c:v>4.6466521739130435</c:v>
                </c:pt>
                <c:pt idx="245">
                  <c:v>4.6072272727272727</c:v>
                </c:pt>
                <c:pt idx="246">
                  <c:v>4.7929473684210535</c:v>
                </c:pt>
                <c:pt idx="247">
                  <c:v>4.4980454545454558</c:v>
                </c:pt>
                <c:pt idx="248">
                  <c:v>4.3488571428571436</c:v>
                </c:pt>
                <c:pt idx="249">
                  <c:v>4.5900526315789465</c:v>
                </c:pt>
                <c:pt idx="250">
                  <c:v>4.8199090909090909</c:v>
                </c:pt>
                <c:pt idx="251">
                  <c:v>4.9938095238095235</c:v>
                </c:pt>
                <c:pt idx="252">
                  <c:v>5.3608095238095244</c:v>
                </c:pt>
                <c:pt idx="253">
                  <c:v>5.393217391304348</c:v>
                </c:pt>
                <c:pt idx="254">
                  <c:v>5.3230476190476184</c:v>
                </c:pt>
                <c:pt idx="255">
                  <c:v>5.383909090909091</c:v>
                </c:pt>
                <c:pt idx="256">
                  <c:v>5.247826086956521</c:v>
                </c:pt>
                <c:pt idx="257">
                  <c:v>4.3503999999999996</c:v>
                </c:pt>
                <c:pt idx="258">
                  <c:v>3.4519999999999995</c:v>
                </c:pt>
                <c:pt idx="259">
                  <c:v>2.6216190476190477</c:v>
                </c:pt>
                <c:pt idx="260">
                  <c:v>2.1353999999999997</c:v>
                </c:pt>
                <c:pt idx="261">
                  <c:v>1.9089090909090907</c:v>
                </c:pt>
                <c:pt idx="262">
                  <c:v>1.7710000000000001</c:v>
                </c:pt>
                <c:pt idx="263">
                  <c:v>1.6444499999999997</c:v>
                </c:pt>
                <c:pt idx="264">
                  <c:v>1.6104545454545454</c:v>
                </c:pt>
                <c:pt idx="265">
                  <c:v>1.4119565217391306</c:v>
                </c:pt>
                <c:pt idx="266">
                  <c:v>1.3342857142857141</c:v>
                </c:pt>
                <c:pt idx="267">
                  <c:v>1.2610454545454546</c:v>
                </c:pt>
                <c:pt idx="268">
                  <c:v>1.2426363636363638</c:v>
                </c:pt>
                <c:pt idx="269">
                  <c:v>1.2305714285714289</c:v>
                </c:pt>
                <c:pt idx="270">
                  <c:v>1.2424090909090908</c:v>
                </c:pt>
                <c:pt idx="271">
                  <c:v>1.2321500000000001</c:v>
                </c:pt>
                <c:pt idx="272">
                  <c:v>1.2252000000000001</c:v>
                </c:pt>
                <c:pt idx="273">
                  <c:v>1.2151304347826084</c:v>
                </c:pt>
                <c:pt idx="274">
                  <c:v>1.2241363636363636</c:v>
                </c:pt>
                <c:pt idx="275">
                  <c:v>1.2493333333333336</c:v>
                </c:pt>
                <c:pt idx="276">
                  <c:v>1.281318181818182</c:v>
                </c:pt>
                <c:pt idx="277">
                  <c:v>1.3733636363636366</c:v>
                </c:pt>
                <c:pt idx="278">
                  <c:v>1.4210454545454547</c:v>
                </c:pt>
                <c:pt idx="279">
                  <c:v>1.4204545454545454</c:v>
                </c:pt>
                <c:pt idx="280">
                  <c:v>1.4953809523809523</c:v>
                </c:pt>
                <c:pt idx="281">
                  <c:v>1.5404999999999995</c:v>
                </c:pt>
                <c:pt idx="282">
                  <c:v>1.5260434782608698</c:v>
                </c:pt>
                <c:pt idx="283">
                  <c:v>1.549952380952381</c:v>
                </c:pt>
                <c:pt idx="284">
                  <c:v>1.714</c:v>
                </c:pt>
                <c:pt idx="285">
                  <c:v>1.9240869565217391</c:v>
                </c:pt>
                <c:pt idx="286">
                  <c:v>2.0894285714285714</c:v>
                </c:pt>
                <c:pt idx="287">
                  <c:v>2.147136363636363</c:v>
                </c:pt>
                <c:pt idx="288">
                  <c:v>2.1441363636363637</c:v>
                </c:pt>
                <c:pt idx="289">
                  <c:v>2.1826666666666665</c:v>
                </c:pt>
                <c:pt idx="290">
                  <c:v>2.0969130434782612</c:v>
                </c:pt>
                <c:pt idx="291">
                  <c:v>2.0669090909090921</c:v>
                </c:pt>
                <c:pt idx="292">
                  <c:v>2.1101428571428573</c:v>
                </c:pt>
                <c:pt idx="293">
                  <c:v>2.0439090909090907</c:v>
                </c:pt>
                <c:pt idx="294">
                  <c:v>2.0028181818181818</c:v>
                </c:pt>
                <c:pt idx="295">
                  <c:v>1.8366363636363638</c:v>
                </c:pt>
                <c:pt idx="296">
                  <c:v>1.6783333333333332</c:v>
                </c:pt>
                <c:pt idx="297">
                  <c:v>1.4984999999999999</c:v>
                </c:pt>
                <c:pt idx="298">
                  <c:v>1.3678421052631582</c:v>
                </c:pt>
                <c:pt idx="299">
                  <c:v>1.2660454545454543</c:v>
                </c:pt>
                <c:pt idx="300">
                  <c:v>1.2190476190476192</c:v>
                </c:pt>
                <c:pt idx="301">
                  <c:v>1.0608181818181819</c:v>
                </c:pt>
                <c:pt idx="302">
                  <c:v>0.87660869565217403</c:v>
                </c:pt>
                <c:pt idx="303">
                  <c:v>0.7398499999999999</c:v>
                </c:pt>
                <c:pt idx="304">
                  <c:v>0.65008695652173931</c:v>
                </c:pt>
                <c:pt idx="305">
                  <c:v>0.58790909090909083</c:v>
                </c:pt>
                <c:pt idx="306">
                  <c:v>0.54852380952380952</c:v>
                </c:pt>
                <c:pt idx="307">
                  <c:v>0.57386956521739141</c:v>
                </c:pt>
                <c:pt idx="308">
                  <c:v>0.59415000000000007</c:v>
                </c:pt>
                <c:pt idx="309">
                  <c:v>0.54495000000000016</c:v>
                </c:pt>
                <c:pt idx="310">
                  <c:v>0.52842857142857147</c:v>
                </c:pt>
                <c:pt idx="311">
                  <c:v>0.48377272727272724</c:v>
                </c:pt>
                <c:pt idx="312">
                  <c:v>0.50705</c:v>
                </c:pt>
                <c:pt idx="313">
                  <c:v>0.5253913043478261</c:v>
                </c:pt>
                <c:pt idx="314">
                  <c:v>0.54231818181818192</c:v>
                </c:pt>
                <c:pt idx="315">
                  <c:v>0.54342857142857148</c:v>
                </c:pt>
                <c:pt idx="316">
                  <c:v>0.54095652173913056</c:v>
                </c:pt>
                <c:pt idx="317">
                  <c:v>0.50638095238095238</c:v>
                </c:pt>
                <c:pt idx="318">
                  <c:v>0.54409090909090907</c:v>
                </c:pt>
                <c:pt idx="319">
                  <c:v>0.56186956521739129</c:v>
                </c:pt>
                <c:pt idx="320">
                  <c:v>0.54899999999999993</c:v>
                </c:pt>
                <c:pt idx="321">
                  <c:v>0.57728571428571418</c:v>
                </c:pt>
                <c:pt idx="322">
                  <c:v>0.60394999999999999</c:v>
                </c:pt>
                <c:pt idx="323">
                  <c:v>0.59228571428571419</c:v>
                </c:pt>
                <c:pt idx="324">
                  <c:v>0.51271428571428568</c:v>
                </c:pt>
                <c:pt idx="325">
                  <c:v>0.48752173913043501</c:v>
                </c:pt>
                <c:pt idx="326">
                  <c:v>0.46909523809523812</c:v>
                </c:pt>
                <c:pt idx="327">
                  <c:v>0.36231818181818176</c:v>
                </c:pt>
                <c:pt idx="328">
                  <c:v>0.33760869565217394</c:v>
                </c:pt>
                <c:pt idx="329">
                  <c:v>0.3347</c:v>
                </c:pt>
                <c:pt idx="330">
                  <c:v>0.32852380952380955</c:v>
                </c:pt>
                <c:pt idx="331">
                  <c:v>0.29819047619047623</c:v>
                </c:pt>
                <c:pt idx="332">
                  <c:v>0.25505</c:v>
                </c:pt>
                <c:pt idx="333">
                  <c:v>0.21236363636363642</c:v>
                </c:pt>
                <c:pt idx="334">
                  <c:v>0.18177272727272728</c:v>
                </c:pt>
                <c:pt idx="335">
                  <c:v>0.16557142857142856</c:v>
                </c:pt>
                <c:pt idx="336">
                  <c:v>0.16304545454545452</c:v>
                </c:pt>
                <c:pt idx="337">
                  <c:v>0.16726086956521735</c:v>
                </c:pt>
                <c:pt idx="338">
                  <c:v>0.16128571428571434</c:v>
                </c:pt>
                <c:pt idx="339">
                  <c:v>0.15359090909090908</c:v>
                </c:pt>
                <c:pt idx="340">
                  <c:v>0.12790909090909094</c:v>
                </c:pt>
                <c:pt idx="341">
                  <c:v>7.8904761904761922E-2</c:v>
                </c:pt>
                <c:pt idx="342">
                  <c:v>5.8956521739130442E-2</c:v>
                </c:pt>
                <c:pt idx="343">
                  <c:v>4.3190476190476203E-2</c:v>
                </c:pt>
                <c:pt idx="344">
                  <c:v>-7.8571428571428577E-3</c:v>
                </c:pt>
                <c:pt idx="345">
                  <c:v>-1.2380952380952381E-2</c:v>
                </c:pt>
                <c:pt idx="346">
                  <c:v>-9.7619047619047633E-3</c:v>
                </c:pt>
                <c:pt idx="347">
                  <c:v>-1.2590909090909095E-2</c:v>
                </c:pt>
                <c:pt idx="348">
                  <c:v>-2.8000000000000011E-2</c:v>
                </c:pt>
                <c:pt idx="349">
                  <c:v>-5.6047619047619041E-2</c:v>
                </c:pt>
                <c:pt idx="350">
                  <c:v>-4.8304347826086967E-2</c:v>
                </c:pt>
                <c:pt idx="351">
                  <c:v>-5.7090909090909109E-2</c:v>
                </c:pt>
                <c:pt idx="352">
                  <c:v>-6.8761904761904746E-2</c:v>
                </c:pt>
                <c:pt idx="353">
                  <c:v>-7.3857142857142857E-2</c:v>
                </c:pt>
                <c:pt idx="354">
                  <c:v>-8.0428571428571433E-2</c:v>
                </c:pt>
                <c:pt idx="355">
                  <c:v>-9.4500000000000015E-2</c:v>
                </c:pt>
                <c:pt idx="356">
                  <c:v>-0.10589999999999999</c:v>
                </c:pt>
                <c:pt idx="357">
                  <c:v>-0.10960869565217393</c:v>
                </c:pt>
                <c:pt idx="358">
                  <c:v>-0.11899999999999999</c:v>
                </c:pt>
                <c:pt idx="359">
                  <c:v>-0.12722727272727274</c:v>
                </c:pt>
                <c:pt idx="360">
                  <c:v>-0.14909090909090908</c:v>
                </c:pt>
                <c:pt idx="361">
                  <c:v>-0.15409523809523809</c:v>
                </c:pt>
                <c:pt idx="362">
                  <c:v>-0.15634782608695649</c:v>
                </c:pt>
                <c:pt idx="363">
                  <c:v>-0.16828571428571426</c:v>
                </c:pt>
                <c:pt idx="364">
                  <c:v>-0.17977272727272722</c:v>
                </c:pt>
                <c:pt idx="365">
                  <c:v>-0.18895454545454546</c:v>
                </c:pt>
                <c:pt idx="366">
                  <c:v>-0.18973684210526315</c:v>
                </c:pt>
                <c:pt idx="367">
                  <c:v>-0.18868181818181815</c:v>
                </c:pt>
                <c:pt idx="368">
                  <c:v>-0.19124999999999998</c:v>
                </c:pt>
                <c:pt idx="369">
                  <c:v>-0.191</c:v>
                </c:pt>
                <c:pt idx="370">
                  <c:v>-0.18970000000000004</c:v>
                </c:pt>
                <c:pt idx="371">
                  <c:v>-0.188</c:v>
                </c:pt>
                <c:pt idx="372">
                  <c:v>-0.18147619047619049</c:v>
                </c:pt>
                <c:pt idx="373">
                  <c:v>-0.17954545454545448</c:v>
                </c:pt>
                <c:pt idx="374">
                  <c:v>-0.16926086956521733</c:v>
                </c:pt>
                <c:pt idx="375">
                  <c:v>-0.16619999999999999</c:v>
                </c:pt>
                <c:pt idx="376">
                  <c:v>-0.1538260869565217</c:v>
                </c:pt>
                <c:pt idx="377">
                  <c:v>-0.14740909090909088</c:v>
                </c:pt>
                <c:pt idx="378">
                  <c:v>-0.12868421052631576</c:v>
                </c:pt>
                <c:pt idx="379">
                  <c:v>-0.11590476190476191</c:v>
                </c:pt>
                <c:pt idx="380">
                  <c:v>-0.10840000000000005</c:v>
                </c:pt>
                <c:pt idx="381">
                  <c:v>-0.1087619047619048</c:v>
                </c:pt>
                <c:pt idx="382">
                  <c:v>-0.11220000000000004</c:v>
                </c:pt>
                <c:pt idx="383">
                  <c:v>-0.13390909090909092</c:v>
                </c:pt>
                <c:pt idx="384">
                  <c:v>-0.19025</c:v>
                </c:pt>
                <c:pt idx="385">
                  <c:v>-0.28330434782608693</c:v>
                </c:pt>
                <c:pt idx="386">
                  <c:v>-0.35627272727272719</c:v>
                </c:pt>
                <c:pt idx="387">
                  <c:v>-0.33914285714285719</c:v>
                </c:pt>
                <c:pt idx="388">
                  <c:v>-0.30427272727272725</c:v>
                </c:pt>
                <c:pt idx="389">
                  <c:v>-0.271952380952381</c:v>
                </c:pt>
                <c:pt idx="390">
                  <c:v>-0.26131578947368422</c:v>
                </c:pt>
                <c:pt idx="391">
                  <c:v>-0.25340909090909092</c:v>
                </c:pt>
                <c:pt idx="392">
                  <c:v>-0.28809999999999997</c:v>
                </c:pt>
                <c:pt idx="393">
                  <c:v>-0.26563636363636361</c:v>
                </c:pt>
                <c:pt idx="394">
                  <c:v>-0.1082</c:v>
                </c:pt>
                <c:pt idx="395">
                  <c:v>-8.1350000000000006E-2</c:v>
                </c:pt>
                <c:pt idx="396">
                  <c:v>-0.14745454545454548</c:v>
                </c:pt>
                <c:pt idx="397">
                  <c:v>-0.27886956521739131</c:v>
                </c:pt>
                <c:pt idx="398">
                  <c:v>-0.35890476190476184</c:v>
                </c:pt>
                <c:pt idx="399">
                  <c:v>-0.41459090909090901</c:v>
                </c:pt>
                <c:pt idx="400">
                  <c:v>-0.46599999999999997</c:v>
                </c:pt>
                <c:pt idx="401">
                  <c:v>-0.48061904761904761</c:v>
                </c:pt>
                <c:pt idx="402">
                  <c:v>-0.49663636363636354</c:v>
                </c:pt>
                <c:pt idx="403">
                  <c:v>-0.50442857142857156</c:v>
                </c:pt>
                <c:pt idx="404">
                  <c:v>-0.50085000000000002</c:v>
                </c:pt>
                <c:pt idx="405">
                  <c:v>-0.48673913043478262</c:v>
                </c:pt>
                <c:pt idx="406">
                  <c:v>-0.48349999999999993</c:v>
                </c:pt>
                <c:pt idx="407">
                  <c:v>-0.48061904761904772</c:v>
                </c:pt>
                <c:pt idx="408">
                  <c:v>-0.48386363636363633</c:v>
                </c:pt>
                <c:pt idx="409">
                  <c:v>-0.49072727272727268</c:v>
                </c:pt>
                <c:pt idx="410">
                  <c:v>-0.49809523809523804</c:v>
                </c:pt>
                <c:pt idx="411">
                  <c:v>-0.49231818181818182</c:v>
                </c:pt>
                <c:pt idx="412">
                  <c:v>-0.47676190476190478</c:v>
                </c:pt>
                <c:pt idx="413">
                  <c:v>-0.48700000000000004</c:v>
                </c:pt>
                <c:pt idx="414">
                  <c:v>-0.5019565217391303</c:v>
                </c:pt>
                <c:pt idx="415">
                  <c:v>-0.47666666666666657</c:v>
                </c:pt>
                <c:pt idx="416">
                  <c:v>-0.33524999999999999</c:v>
                </c:pt>
                <c:pt idx="417">
                  <c:v>-0.23739130434782613</c:v>
                </c:pt>
                <c:pt idx="418">
                  <c:v>1.3052631578947371E-2</c:v>
                </c:pt>
                <c:pt idx="419">
                  <c:v>0.28659090909090906</c:v>
                </c:pt>
                <c:pt idx="420">
                  <c:v>0.85222727272727283</c:v>
                </c:pt>
                <c:pt idx="421">
                  <c:v>0.99152380952380947</c:v>
                </c:pt>
                <c:pt idx="422">
                  <c:v>1.2494782608695651</c:v>
                </c:pt>
                <c:pt idx="423">
                  <c:v>2.2330000000000005</c:v>
                </c:pt>
                <c:pt idx="424">
                  <c:v>2.6293809523809522</c:v>
                </c:pt>
                <c:pt idx="425">
                  <c:v>2.8283181818181822</c:v>
                </c:pt>
                <c:pt idx="426">
                  <c:v>3.0181428571428577</c:v>
                </c:pt>
                <c:pt idx="427">
                  <c:v>3.3370454545454535</c:v>
                </c:pt>
                <c:pt idx="428">
                  <c:v>3.5336000000000007</c:v>
                </c:pt>
                <c:pt idx="429">
                  <c:v>3.6466086956521737</c:v>
                </c:pt>
                <c:pt idx="430">
                  <c:v>3.7565555555555554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39-466F-97E3-5FEE92BAF685}"/>
            </c:ext>
          </c:extLst>
        </c:ser>
        <c:ser>
          <c:idx val="1"/>
          <c:order val="1"/>
          <c:tx>
            <c:strRef>
              <c:f>'Fisher-efekti'!$C$6</c:f>
              <c:strCache>
                <c:ptCount val="1"/>
                <c:pt idx="0">
                  <c:v>Reaalikorko</c:v>
                </c:pt>
              </c:strCache>
            </c:strRef>
          </c:tx>
          <c:marker>
            <c:symbol val="none"/>
          </c:marker>
          <c:cat>
            <c:numRef>
              <c:f>'Fisher-efekti'!$A$7:$A$437</c:f>
              <c:numCache>
                <c:formatCode>m/d/yyyy</c:formatCode>
                <c:ptCount val="431"/>
                <c:pt idx="0">
                  <c:v>31958</c:v>
                </c:pt>
                <c:pt idx="1">
                  <c:v>31989</c:v>
                </c:pt>
                <c:pt idx="2">
                  <c:v>32020</c:v>
                </c:pt>
                <c:pt idx="3">
                  <c:v>32050</c:v>
                </c:pt>
                <c:pt idx="4">
                  <c:v>32081</c:v>
                </c:pt>
                <c:pt idx="5">
                  <c:v>32111</c:v>
                </c:pt>
                <c:pt idx="6">
                  <c:v>32142</c:v>
                </c:pt>
                <c:pt idx="7">
                  <c:v>32173</c:v>
                </c:pt>
                <c:pt idx="8">
                  <c:v>32202</c:v>
                </c:pt>
                <c:pt idx="9">
                  <c:v>32233</c:v>
                </c:pt>
                <c:pt idx="10">
                  <c:v>32263</c:v>
                </c:pt>
                <c:pt idx="11">
                  <c:v>32294</c:v>
                </c:pt>
                <c:pt idx="12">
                  <c:v>32324</c:v>
                </c:pt>
                <c:pt idx="13">
                  <c:v>32355</c:v>
                </c:pt>
                <c:pt idx="14">
                  <c:v>32386</c:v>
                </c:pt>
                <c:pt idx="15">
                  <c:v>32416</c:v>
                </c:pt>
                <c:pt idx="16">
                  <c:v>32447</c:v>
                </c:pt>
                <c:pt idx="17">
                  <c:v>32477</c:v>
                </c:pt>
                <c:pt idx="18">
                  <c:v>32508</c:v>
                </c:pt>
                <c:pt idx="19">
                  <c:v>32539</c:v>
                </c:pt>
                <c:pt idx="20">
                  <c:v>32567</c:v>
                </c:pt>
                <c:pt idx="21">
                  <c:v>32598</c:v>
                </c:pt>
                <c:pt idx="22">
                  <c:v>32628</c:v>
                </c:pt>
                <c:pt idx="23">
                  <c:v>32659</c:v>
                </c:pt>
                <c:pt idx="24">
                  <c:v>32689</c:v>
                </c:pt>
                <c:pt idx="25">
                  <c:v>32720</c:v>
                </c:pt>
                <c:pt idx="26">
                  <c:v>32751</c:v>
                </c:pt>
                <c:pt idx="27">
                  <c:v>32781</c:v>
                </c:pt>
                <c:pt idx="28">
                  <c:v>32812</c:v>
                </c:pt>
                <c:pt idx="29">
                  <c:v>32842</c:v>
                </c:pt>
                <c:pt idx="30">
                  <c:v>32873</c:v>
                </c:pt>
                <c:pt idx="31">
                  <c:v>32904</c:v>
                </c:pt>
                <c:pt idx="32">
                  <c:v>32932</c:v>
                </c:pt>
                <c:pt idx="33">
                  <c:v>32963</c:v>
                </c:pt>
                <c:pt idx="34">
                  <c:v>32993</c:v>
                </c:pt>
                <c:pt idx="35">
                  <c:v>33024</c:v>
                </c:pt>
                <c:pt idx="36">
                  <c:v>33054</c:v>
                </c:pt>
                <c:pt idx="37">
                  <c:v>33085</c:v>
                </c:pt>
                <c:pt idx="38">
                  <c:v>33116</c:v>
                </c:pt>
                <c:pt idx="39">
                  <c:v>33146</c:v>
                </c:pt>
                <c:pt idx="40">
                  <c:v>33177</c:v>
                </c:pt>
                <c:pt idx="41">
                  <c:v>33207</c:v>
                </c:pt>
                <c:pt idx="42">
                  <c:v>33238</c:v>
                </c:pt>
                <c:pt idx="43">
                  <c:v>33269</c:v>
                </c:pt>
                <c:pt idx="44">
                  <c:v>33297</c:v>
                </c:pt>
                <c:pt idx="45">
                  <c:v>33328</c:v>
                </c:pt>
                <c:pt idx="46">
                  <c:v>33358</c:v>
                </c:pt>
                <c:pt idx="47">
                  <c:v>33389</c:v>
                </c:pt>
                <c:pt idx="48">
                  <c:v>33419</c:v>
                </c:pt>
                <c:pt idx="49">
                  <c:v>33450</c:v>
                </c:pt>
                <c:pt idx="50">
                  <c:v>33481</c:v>
                </c:pt>
                <c:pt idx="51">
                  <c:v>33511</c:v>
                </c:pt>
                <c:pt idx="52">
                  <c:v>33542</c:v>
                </c:pt>
                <c:pt idx="53">
                  <c:v>33572</c:v>
                </c:pt>
                <c:pt idx="54">
                  <c:v>33603</c:v>
                </c:pt>
                <c:pt idx="55">
                  <c:v>33634</c:v>
                </c:pt>
                <c:pt idx="56">
                  <c:v>33663</c:v>
                </c:pt>
                <c:pt idx="57">
                  <c:v>33694</c:v>
                </c:pt>
                <c:pt idx="58">
                  <c:v>33724</c:v>
                </c:pt>
                <c:pt idx="59">
                  <c:v>33755</c:v>
                </c:pt>
                <c:pt idx="60">
                  <c:v>33785</c:v>
                </c:pt>
                <c:pt idx="61">
                  <c:v>33816</c:v>
                </c:pt>
                <c:pt idx="62">
                  <c:v>33847</c:v>
                </c:pt>
                <c:pt idx="63">
                  <c:v>33877</c:v>
                </c:pt>
                <c:pt idx="64">
                  <c:v>33908</c:v>
                </c:pt>
                <c:pt idx="65">
                  <c:v>33938</c:v>
                </c:pt>
                <c:pt idx="66">
                  <c:v>33969</c:v>
                </c:pt>
                <c:pt idx="67">
                  <c:v>34000</c:v>
                </c:pt>
                <c:pt idx="68">
                  <c:v>34028</c:v>
                </c:pt>
                <c:pt idx="69">
                  <c:v>34059</c:v>
                </c:pt>
                <c:pt idx="70">
                  <c:v>34089</c:v>
                </c:pt>
                <c:pt idx="71">
                  <c:v>34120</c:v>
                </c:pt>
                <c:pt idx="72">
                  <c:v>34150</c:v>
                </c:pt>
                <c:pt idx="73">
                  <c:v>34181</c:v>
                </c:pt>
                <c:pt idx="74">
                  <c:v>34212</c:v>
                </c:pt>
                <c:pt idx="75">
                  <c:v>34242</c:v>
                </c:pt>
                <c:pt idx="76">
                  <c:v>34273</c:v>
                </c:pt>
                <c:pt idx="77">
                  <c:v>34303</c:v>
                </c:pt>
                <c:pt idx="78">
                  <c:v>34334</c:v>
                </c:pt>
                <c:pt idx="79">
                  <c:v>34365</c:v>
                </c:pt>
                <c:pt idx="80">
                  <c:v>34393</c:v>
                </c:pt>
                <c:pt idx="81">
                  <c:v>34424</c:v>
                </c:pt>
                <c:pt idx="82">
                  <c:v>34454</c:v>
                </c:pt>
                <c:pt idx="83">
                  <c:v>34485</c:v>
                </c:pt>
                <c:pt idx="84">
                  <c:v>34515</c:v>
                </c:pt>
                <c:pt idx="85">
                  <c:v>34546</c:v>
                </c:pt>
                <c:pt idx="86">
                  <c:v>34577</c:v>
                </c:pt>
                <c:pt idx="87">
                  <c:v>34607</c:v>
                </c:pt>
                <c:pt idx="88">
                  <c:v>34638</c:v>
                </c:pt>
                <c:pt idx="89">
                  <c:v>34668</c:v>
                </c:pt>
                <c:pt idx="90">
                  <c:v>34699</c:v>
                </c:pt>
                <c:pt idx="91">
                  <c:v>34730</c:v>
                </c:pt>
                <c:pt idx="92">
                  <c:v>34758</c:v>
                </c:pt>
                <c:pt idx="93">
                  <c:v>34789</c:v>
                </c:pt>
                <c:pt idx="94">
                  <c:v>34819</c:v>
                </c:pt>
                <c:pt idx="95">
                  <c:v>34850</c:v>
                </c:pt>
                <c:pt idx="96">
                  <c:v>34880</c:v>
                </c:pt>
                <c:pt idx="97">
                  <c:v>34911</c:v>
                </c:pt>
                <c:pt idx="98">
                  <c:v>34942</c:v>
                </c:pt>
                <c:pt idx="99">
                  <c:v>34972</c:v>
                </c:pt>
                <c:pt idx="100">
                  <c:v>35003</c:v>
                </c:pt>
                <c:pt idx="101">
                  <c:v>35033</c:v>
                </c:pt>
                <c:pt idx="102">
                  <c:v>35064</c:v>
                </c:pt>
                <c:pt idx="103">
                  <c:v>35095</c:v>
                </c:pt>
                <c:pt idx="104">
                  <c:v>35124</c:v>
                </c:pt>
                <c:pt idx="105">
                  <c:v>35155</c:v>
                </c:pt>
                <c:pt idx="106">
                  <c:v>35185</c:v>
                </c:pt>
                <c:pt idx="107">
                  <c:v>35216</c:v>
                </c:pt>
                <c:pt idx="108">
                  <c:v>35246</c:v>
                </c:pt>
                <c:pt idx="109">
                  <c:v>35277</c:v>
                </c:pt>
                <c:pt idx="110">
                  <c:v>35308</c:v>
                </c:pt>
                <c:pt idx="111">
                  <c:v>35338</c:v>
                </c:pt>
                <c:pt idx="112">
                  <c:v>35369</c:v>
                </c:pt>
                <c:pt idx="113">
                  <c:v>35399</c:v>
                </c:pt>
                <c:pt idx="114">
                  <c:v>35430</c:v>
                </c:pt>
                <c:pt idx="115">
                  <c:v>35461</c:v>
                </c:pt>
                <c:pt idx="116">
                  <c:v>35489</c:v>
                </c:pt>
                <c:pt idx="117">
                  <c:v>35520</c:v>
                </c:pt>
                <c:pt idx="118">
                  <c:v>35550</c:v>
                </c:pt>
                <c:pt idx="119">
                  <c:v>35581</c:v>
                </c:pt>
                <c:pt idx="120">
                  <c:v>35611</c:v>
                </c:pt>
                <c:pt idx="121">
                  <c:v>35642</c:v>
                </c:pt>
                <c:pt idx="122">
                  <c:v>35673</c:v>
                </c:pt>
                <c:pt idx="123">
                  <c:v>35703</c:v>
                </c:pt>
                <c:pt idx="124">
                  <c:v>35734</c:v>
                </c:pt>
                <c:pt idx="125">
                  <c:v>35764</c:v>
                </c:pt>
                <c:pt idx="126">
                  <c:v>35795</c:v>
                </c:pt>
                <c:pt idx="127">
                  <c:v>35826</c:v>
                </c:pt>
                <c:pt idx="128">
                  <c:v>35854</c:v>
                </c:pt>
                <c:pt idx="129">
                  <c:v>35885</c:v>
                </c:pt>
                <c:pt idx="130">
                  <c:v>35915</c:v>
                </c:pt>
                <c:pt idx="131">
                  <c:v>35946</c:v>
                </c:pt>
                <c:pt idx="132">
                  <c:v>35976</c:v>
                </c:pt>
                <c:pt idx="133">
                  <c:v>36007</c:v>
                </c:pt>
                <c:pt idx="134">
                  <c:v>36038</c:v>
                </c:pt>
                <c:pt idx="135">
                  <c:v>36068</c:v>
                </c:pt>
                <c:pt idx="136">
                  <c:v>36099</c:v>
                </c:pt>
                <c:pt idx="137">
                  <c:v>36129</c:v>
                </c:pt>
                <c:pt idx="138">
                  <c:v>36160</c:v>
                </c:pt>
                <c:pt idx="139">
                  <c:v>36191</c:v>
                </c:pt>
                <c:pt idx="140">
                  <c:v>36219</c:v>
                </c:pt>
                <c:pt idx="141">
                  <c:v>36250</c:v>
                </c:pt>
                <c:pt idx="142">
                  <c:v>36280</c:v>
                </c:pt>
                <c:pt idx="143">
                  <c:v>36311</c:v>
                </c:pt>
                <c:pt idx="144">
                  <c:v>36341</c:v>
                </c:pt>
                <c:pt idx="145">
                  <c:v>36372</c:v>
                </c:pt>
                <c:pt idx="146">
                  <c:v>36403</c:v>
                </c:pt>
                <c:pt idx="147">
                  <c:v>36433</c:v>
                </c:pt>
                <c:pt idx="148">
                  <c:v>36464</c:v>
                </c:pt>
                <c:pt idx="149">
                  <c:v>36494</c:v>
                </c:pt>
                <c:pt idx="150">
                  <c:v>36525</c:v>
                </c:pt>
                <c:pt idx="151">
                  <c:v>36556</c:v>
                </c:pt>
                <c:pt idx="152">
                  <c:v>36585</c:v>
                </c:pt>
                <c:pt idx="153">
                  <c:v>36616</c:v>
                </c:pt>
                <c:pt idx="154">
                  <c:v>36646</c:v>
                </c:pt>
                <c:pt idx="155">
                  <c:v>36677</c:v>
                </c:pt>
                <c:pt idx="156">
                  <c:v>36707</c:v>
                </c:pt>
                <c:pt idx="157">
                  <c:v>36738</c:v>
                </c:pt>
                <c:pt idx="158">
                  <c:v>36769</c:v>
                </c:pt>
                <c:pt idx="159">
                  <c:v>36799</c:v>
                </c:pt>
                <c:pt idx="160">
                  <c:v>36830</c:v>
                </c:pt>
                <c:pt idx="161">
                  <c:v>36860</c:v>
                </c:pt>
                <c:pt idx="162">
                  <c:v>36891</c:v>
                </c:pt>
                <c:pt idx="163">
                  <c:v>36922</c:v>
                </c:pt>
                <c:pt idx="164">
                  <c:v>36950</c:v>
                </c:pt>
                <c:pt idx="165">
                  <c:v>36981</c:v>
                </c:pt>
                <c:pt idx="166">
                  <c:v>37011</c:v>
                </c:pt>
                <c:pt idx="167">
                  <c:v>37042</c:v>
                </c:pt>
                <c:pt idx="168">
                  <c:v>37072</c:v>
                </c:pt>
                <c:pt idx="169">
                  <c:v>37103</c:v>
                </c:pt>
                <c:pt idx="170">
                  <c:v>37134</c:v>
                </c:pt>
                <c:pt idx="171">
                  <c:v>37164</c:v>
                </c:pt>
                <c:pt idx="172">
                  <c:v>37195</c:v>
                </c:pt>
                <c:pt idx="173">
                  <c:v>37225</c:v>
                </c:pt>
                <c:pt idx="174">
                  <c:v>37256</c:v>
                </c:pt>
                <c:pt idx="175">
                  <c:v>37287</c:v>
                </c:pt>
                <c:pt idx="176">
                  <c:v>37315</c:v>
                </c:pt>
                <c:pt idx="177">
                  <c:v>37346</c:v>
                </c:pt>
                <c:pt idx="178">
                  <c:v>37376</c:v>
                </c:pt>
                <c:pt idx="179">
                  <c:v>37407</c:v>
                </c:pt>
                <c:pt idx="180">
                  <c:v>37437</c:v>
                </c:pt>
                <c:pt idx="181">
                  <c:v>37468</c:v>
                </c:pt>
                <c:pt idx="182">
                  <c:v>37499</c:v>
                </c:pt>
                <c:pt idx="183">
                  <c:v>37529</c:v>
                </c:pt>
                <c:pt idx="184">
                  <c:v>37560</c:v>
                </c:pt>
                <c:pt idx="185">
                  <c:v>37590</c:v>
                </c:pt>
                <c:pt idx="186">
                  <c:v>37621</c:v>
                </c:pt>
                <c:pt idx="187">
                  <c:v>37652</c:v>
                </c:pt>
                <c:pt idx="188">
                  <c:v>37680</c:v>
                </c:pt>
                <c:pt idx="189">
                  <c:v>37711</c:v>
                </c:pt>
                <c:pt idx="190">
                  <c:v>37741</c:v>
                </c:pt>
                <c:pt idx="191">
                  <c:v>37772</c:v>
                </c:pt>
                <c:pt idx="192">
                  <c:v>37802</c:v>
                </c:pt>
                <c:pt idx="193">
                  <c:v>37833</c:v>
                </c:pt>
                <c:pt idx="194">
                  <c:v>37864</c:v>
                </c:pt>
                <c:pt idx="195">
                  <c:v>37894</c:v>
                </c:pt>
                <c:pt idx="196">
                  <c:v>37925</c:v>
                </c:pt>
                <c:pt idx="197">
                  <c:v>37955</c:v>
                </c:pt>
                <c:pt idx="198">
                  <c:v>37986</c:v>
                </c:pt>
                <c:pt idx="199">
                  <c:v>38017</c:v>
                </c:pt>
                <c:pt idx="200">
                  <c:v>38046</c:v>
                </c:pt>
                <c:pt idx="201">
                  <c:v>38077</c:v>
                </c:pt>
                <c:pt idx="202">
                  <c:v>38107</c:v>
                </c:pt>
                <c:pt idx="203">
                  <c:v>38138</c:v>
                </c:pt>
                <c:pt idx="204">
                  <c:v>38168</c:v>
                </c:pt>
                <c:pt idx="205">
                  <c:v>38199</c:v>
                </c:pt>
                <c:pt idx="206">
                  <c:v>38230</c:v>
                </c:pt>
                <c:pt idx="207">
                  <c:v>38260</c:v>
                </c:pt>
                <c:pt idx="208">
                  <c:v>38291</c:v>
                </c:pt>
                <c:pt idx="209">
                  <c:v>38321</c:v>
                </c:pt>
                <c:pt idx="210">
                  <c:v>38352</c:v>
                </c:pt>
                <c:pt idx="211">
                  <c:v>38383</c:v>
                </c:pt>
                <c:pt idx="212">
                  <c:v>38411</c:v>
                </c:pt>
                <c:pt idx="213">
                  <c:v>38442</c:v>
                </c:pt>
                <c:pt idx="214">
                  <c:v>38472</c:v>
                </c:pt>
                <c:pt idx="215">
                  <c:v>38503</c:v>
                </c:pt>
                <c:pt idx="216">
                  <c:v>38533</c:v>
                </c:pt>
                <c:pt idx="217">
                  <c:v>38564</c:v>
                </c:pt>
                <c:pt idx="218">
                  <c:v>38595</c:v>
                </c:pt>
                <c:pt idx="219">
                  <c:v>38625</c:v>
                </c:pt>
                <c:pt idx="220">
                  <c:v>38656</c:v>
                </c:pt>
                <c:pt idx="221">
                  <c:v>38686</c:v>
                </c:pt>
                <c:pt idx="222">
                  <c:v>38717</c:v>
                </c:pt>
                <c:pt idx="223">
                  <c:v>38748</c:v>
                </c:pt>
                <c:pt idx="224">
                  <c:v>38776</c:v>
                </c:pt>
                <c:pt idx="225">
                  <c:v>38807</c:v>
                </c:pt>
                <c:pt idx="226">
                  <c:v>38837</c:v>
                </c:pt>
                <c:pt idx="227">
                  <c:v>38868</c:v>
                </c:pt>
                <c:pt idx="228">
                  <c:v>38898</c:v>
                </c:pt>
                <c:pt idx="229">
                  <c:v>38929</c:v>
                </c:pt>
                <c:pt idx="230">
                  <c:v>38960</c:v>
                </c:pt>
                <c:pt idx="231">
                  <c:v>38990</c:v>
                </c:pt>
                <c:pt idx="232">
                  <c:v>39021</c:v>
                </c:pt>
                <c:pt idx="233">
                  <c:v>39051</c:v>
                </c:pt>
                <c:pt idx="234">
                  <c:v>39082</c:v>
                </c:pt>
                <c:pt idx="235">
                  <c:v>39113</c:v>
                </c:pt>
                <c:pt idx="236">
                  <c:v>39141</c:v>
                </c:pt>
                <c:pt idx="237">
                  <c:v>39172</c:v>
                </c:pt>
                <c:pt idx="238">
                  <c:v>39202</c:v>
                </c:pt>
                <c:pt idx="239">
                  <c:v>39233</c:v>
                </c:pt>
                <c:pt idx="240">
                  <c:v>39263</c:v>
                </c:pt>
                <c:pt idx="241">
                  <c:v>39294</c:v>
                </c:pt>
                <c:pt idx="242">
                  <c:v>39325</c:v>
                </c:pt>
                <c:pt idx="243">
                  <c:v>39355</c:v>
                </c:pt>
                <c:pt idx="244">
                  <c:v>39386</c:v>
                </c:pt>
                <c:pt idx="245">
                  <c:v>39416</c:v>
                </c:pt>
                <c:pt idx="246">
                  <c:v>39447</c:v>
                </c:pt>
                <c:pt idx="247">
                  <c:v>39478</c:v>
                </c:pt>
                <c:pt idx="248">
                  <c:v>39507</c:v>
                </c:pt>
                <c:pt idx="249">
                  <c:v>39538</c:v>
                </c:pt>
                <c:pt idx="250">
                  <c:v>39568</c:v>
                </c:pt>
                <c:pt idx="251">
                  <c:v>39599</c:v>
                </c:pt>
                <c:pt idx="252">
                  <c:v>39629</c:v>
                </c:pt>
                <c:pt idx="253">
                  <c:v>39660</c:v>
                </c:pt>
                <c:pt idx="254">
                  <c:v>39691</c:v>
                </c:pt>
                <c:pt idx="255">
                  <c:v>39721</c:v>
                </c:pt>
                <c:pt idx="256">
                  <c:v>39752</c:v>
                </c:pt>
                <c:pt idx="257">
                  <c:v>39782</c:v>
                </c:pt>
                <c:pt idx="258">
                  <c:v>39813</c:v>
                </c:pt>
                <c:pt idx="259">
                  <c:v>39844</c:v>
                </c:pt>
                <c:pt idx="260">
                  <c:v>39872</c:v>
                </c:pt>
                <c:pt idx="261">
                  <c:v>39903</c:v>
                </c:pt>
                <c:pt idx="262">
                  <c:v>39933</c:v>
                </c:pt>
                <c:pt idx="263">
                  <c:v>39964</c:v>
                </c:pt>
                <c:pt idx="264">
                  <c:v>39994</c:v>
                </c:pt>
                <c:pt idx="265">
                  <c:v>40025</c:v>
                </c:pt>
                <c:pt idx="266">
                  <c:v>40056</c:v>
                </c:pt>
                <c:pt idx="267">
                  <c:v>40086</c:v>
                </c:pt>
                <c:pt idx="268">
                  <c:v>40117</c:v>
                </c:pt>
                <c:pt idx="269">
                  <c:v>40147</c:v>
                </c:pt>
                <c:pt idx="270">
                  <c:v>40178</c:v>
                </c:pt>
                <c:pt idx="271">
                  <c:v>40209</c:v>
                </c:pt>
                <c:pt idx="272">
                  <c:v>40237</c:v>
                </c:pt>
                <c:pt idx="273">
                  <c:v>40268</c:v>
                </c:pt>
                <c:pt idx="274">
                  <c:v>40298</c:v>
                </c:pt>
                <c:pt idx="275">
                  <c:v>40329</c:v>
                </c:pt>
                <c:pt idx="276">
                  <c:v>40359</c:v>
                </c:pt>
                <c:pt idx="277">
                  <c:v>40390</c:v>
                </c:pt>
                <c:pt idx="278">
                  <c:v>40421</c:v>
                </c:pt>
                <c:pt idx="279">
                  <c:v>40451</c:v>
                </c:pt>
                <c:pt idx="280">
                  <c:v>40482</c:v>
                </c:pt>
                <c:pt idx="281">
                  <c:v>40512</c:v>
                </c:pt>
                <c:pt idx="282">
                  <c:v>40543</c:v>
                </c:pt>
                <c:pt idx="283">
                  <c:v>40574</c:v>
                </c:pt>
                <c:pt idx="284">
                  <c:v>40602</c:v>
                </c:pt>
                <c:pt idx="285">
                  <c:v>40633</c:v>
                </c:pt>
                <c:pt idx="286">
                  <c:v>40663</c:v>
                </c:pt>
                <c:pt idx="287">
                  <c:v>40694</c:v>
                </c:pt>
                <c:pt idx="288">
                  <c:v>40724</c:v>
                </c:pt>
                <c:pt idx="289">
                  <c:v>40755</c:v>
                </c:pt>
                <c:pt idx="290">
                  <c:v>40786</c:v>
                </c:pt>
                <c:pt idx="291">
                  <c:v>40816</c:v>
                </c:pt>
                <c:pt idx="292">
                  <c:v>40847</c:v>
                </c:pt>
                <c:pt idx="293">
                  <c:v>40877</c:v>
                </c:pt>
                <c:pt idx="294">
                  <c:v>40908</c:v>
                </c:pt>
                <c:pt idx="295">
                  <c:v>40938</c:v>
                </c:pt>
                <c:pt idx="296">
                  <c:v>40968</c:v>
                </c:pt>
                <c:pt idx="297">
                  <c:v>40998</c:v>
                </c:pt>
                <c:pt idx="298">
                  <c:v>41028</c:v>
                </c:pt>
                <c:pt idx="299">
                  <c:v>41058</c:v>
                </c:pt>
                <c:pt idx="300">
                  <c:v>41088</c:v>
                </c:pt>
                <c:pt idx="301">
                  <c:v>41118</c:v>
                </c:pt>
                <c:pt idx="302">
                  <c:v>41148</c:v>
                </c:pt>
                <c:pt idx="303">
                  <c:v>41178</c:v>
                </c:pt>
                <c:pt idx="304">
                  <c:v>41208</c:v>
                </c:pt>
                <c:pt idx="305">
                  <c:v>41238</c:v>
                </c:pt>
                <c:pt idx="306">
                  <c:v>41268</c:v>
                </c:pt>
                <c:pt idx="307">
                  <c:v>41298</c:v>
                </c:pt>
                <c:pt idx="308">
                  <c:v>41328</c:v>
                </c:pt>
                <c:pt idx="309">
                  <c:v>41358</c:v>
                </c:pt>
                <c:pt idx="310">
                  <c:v>41388</c:v>
                </c:pt>
                <c:pt idx="311">
                  <c:v>41418</c:v>
                </c:pt>
                <c:pt idx="312">
                  <c:v>41448</c:v>
                </c:pt>
                <c:pt idx="313">
                  <c:v>41478</c:v>
                </c:pt>
                <c:pt idx="314">
                  <c:v>41508</c:v>
                </c:pt>
                <c:pt idx="315">
                  <c:v>41538</c:v>
                </c:pt>
                <c:pt idx="316">
                  <c:v>41568</c:v>
                </c:pt>
                <c:pt idx="317">
                  <c:v>41598</c:v>
                </c:pt>
                <c:pt idx="318">
                  <c:v>41639</c:v>
                </c:pt>
                <c:pt idx="319">
                  <c:v>41670</c:v>
                </c:pt>
                <c:pt idx="320">
                  <c:v>41698</c:v>
                </c:pt>
                <c:pt idx="321">
                  <c:v>41729</c:v>
                </c:pt>
                <c:pt idx="322">
                  <c:v>41759</c:v>
                </c:pt>
                <c:pt idx="323">
                  <c:v>41790</c:v>
                </c:pt>
                <c:pt idx="324">
                  <c:v>41820</c:v>
                </c:pt>
                <c:pt idx="325">
                  <c:v>41851</c:v>
                </c:pt>
                <c:pt idx="326">
                  <c:v>41882</c:v>
                </c:pt>
                <c:pt idx="327">
                  <c:v>41912</c:v>
                </c:pt>
                <c:pt idx="328">
                  <c:v>41943</c:v>
                </c:pt>
                <c:pt idx="329">
                  <c:v>41973</c:v>
                </c:pt>
                <c:pt idx="330">
                  <c:v>42004</c:v>
                </c:pt>
                <c:pt idx="331">
                  <c:v>42035</c:v>
                </c:pt>
                <c:pt idx="332">
                  <c:v>42063</c:v>
                </c:pt>
                <c:pt idx="333">
                  <c:v>42094</c:v>
                </c:pt>
                <c:pt idx="334">
                  <c:v>42124</c:v>
                </c:pt>
                <c:pt idx="335">
                  <c:v>42155</c:v>
                </c:pt>
                <c:pt idx="336">
                  <c:v>42185</c:v>
                </c:pt>
                <c:pt idx="337">
                  <c:v>42216</c:v>
                </c:pt>
                <c:pt idx="338">
                  <c:v>42247</c:v>
                </c:pt>
                <c:pt idx="339">
                  <c:v>42277</c:v>
                </c:pt>
                <c:pt idx="340">
                  <c:v>42308</c:v>
                </c:pt>
                <c:pt idx="341">
                  <c:v>42338</c:v>
                </c:pt>
                <c:pt idx="342">
                  <c:v>42369</c:v>
                </c:pt>
                <c:pt idx="343">
                  <c:v>42400</c:v>
                </c:pt>
                <c:pt idx="344">
                  <c:v>42429</c:v>
                </c:pt>
                <c:pt idx="345">
                  <c:v>42460</c:v>
                </c:pt>
                <c:pt idx="346">
                  <c:v>42490</c:v>
                </c:pt>
                <c:pt idx="347">
                  <c:v>42521</c:v>
                </c:pt>
                <c:pt idx="348">
                  <c:v>42551</c:v>
                </c:pt>
                <c:pt idx="349">
                  <c:v>42582</c:v>
                </c:pt>
                <c:pt idx="350">
                  <c:v>42613</c:v>
                </c:pt>
                <c:pt idx="351">
                  <c:v>42643</c:v>
                </c:pt>
                <c:pt idx="352">
                  <c:v>42674</c:v>
                </c:pt>
                <c:pt idx="353">
                  <c:v>42704</c:v>
                </c:pt>
                <c:pt idx="354">
                  <c:v>42735</c:v>
                </c:pt>
                <c:pt idx="355">
                  <c:v>42766</c:v>
                </c:pt>
                <c:pt idx="356">
                  <c:v>42794</c:v>
                </c:pt>
                <c:pt idx="357">
                  <c:v>42825</c:v>
                </c:pt>
                <c:pt idx="358">
                  <c:v>42855</c:v>
                </c:pt>
                <c:pt idx="359">
                  <c:v>42886</c:v>
                </c:pt>
                <c:pt idx="360">
                  <c:v>42916</c:v>
                </c:pt>
                <c:pt idx="361">
                  <c:v>42947</c:v>
                </c:pt>
                <c:pt idx="362">
                  <c:v>42978</c:v>
                </c:pt>
                <c:pt idx="363">
                  <c:v>43008</c:v>
                </c:pt>
                <c:pt idx="364">
                  <c:v>43039</c:v>
                </c:pt>
                <c:pt idx="365">
                  <c:v>43069</c:v>
                </c:pt>
                <c:pt idx="366">
                  <c:v>43100</c:v>
                </c:pt>
                <c:pt idx="367">
                  <c:v>43131</c:v>
                </c:pt>
                <c:pt idx="368">
                  <c:v>43159</c:v>
                </c:pt>
                <c:pt idx="369">
                  <c:v>43190</c:v>
                </c:pt>
                <c:pt idx="370">
                  <c:v>43220</c:v>
                </c:pt>
                <c:pt idx="371">
                  <c:v>43251</c:v>
                </c:pt>
                <c:pt idx="372">
                  <c:v>43281</c:v>
                </c:pt>
                <c:pt idx="373">
                  <c:v>43312</c:v>
                </c:pt>
                <c:pt idx="374">
                  <c:v>43343</c:v>
                </c:pt>
                <c:pt idx="375">
                  <c:v>43373</c:v>
                </c:pt>
                <c:pt idx="376">
                  <c:v>43404</c:v>
                </c:pt>
                <c:pt idx="377">
                  <c:v>43434</c:v>
                </c:pt>
                <c:pt idx="378">
                  <c:v>43465</c:v>
                </c:pt>
                <c:pt idx="379">
                  <c:v>43496</c:v>
                </c:pt>
                <c:pt idx="380">
                  <c:v>43524</c:v>
                </c:pt>
                <c:pt idx="381">
                  <c:v>43555</c:v>
                </c:pt>
                <c:pt idx="382">
                  <c:v>43585</c:v>
                </c:pt>
                <c:pt idx="383">
                  <c:v>43616</c:v>
                </c:pt>
                <c:pt idx="384">
                  <c:v>43646</c:v>
                </c:pt>
                <c:pt idx="385">
                  <c:v>43677</c:v>
                </c:pt>
                <c:pt idx="386">
                  <c:v>43708</c:v>
                </c:pt>
                <c:pt idx="387">
                  <c:v>43738</c:v>
                </c:pt>
                <c:pt idx="388">
                  <c:v>43769</c:v>
                </c:pt>
                <c:pt idx="389">
                  <c:v>43799</c:v>
                </c:pt>
                <c:pt idx="390">
                  <c:v>43830</c:v>
                </c:pt>
                <c:pt idx="391">
                  <c:v>43861</c:v>
                </c:pt>
                <c:pt idx="392">
                  <c:v>43890</c:v>
                </c:pt>
                <c:pt idx="393">
                  <c:v>43921</c:v>
                </c:pt>
                <c:pt idx="394">
                  <c:v>43951</c:v>
                </c:pt>
                <c:pt idx="395">
                  <c:v>43982</c:v>
                </c:pt>
                <c:pt idx="396">
                  <c:v>44012</c:v>
                </c:pt>
                <c:pt idx="397">
                  <c:v>44043</c:v>
                </c:pt>
                <c:pt idx="398">
                  <c:v>44074</c:v>
                </c:pt>
                <c:pt idx="399">
                  <c:v>44104</c:v>
                </c:pt>
                <c:pt idx="400">
                  <c:v>44135</c:v>
                </c:pt>
                <c:pt idx="401">
                  <c:v>44165</c:v>
                </c:pt>
                <c:pt idx="402">
                  <c:v>44196</c:v>
                </c:pt>
                <c:pt idx="403">
                  <c:v>44227</c:v>
                </c:pt>
                <c:pt idx="404">
                  <c:v>44255</c:v>
                </c:pt>
                <c:pt idx="405">
                  <c:v>44286</c:v>
                </c:pt>
                <c:pt idx="406">
                  <c:v>44316</c:v>
                </c:pt>
                <c:pt idx="407">
                  <c:v>44347</c:v>
                </c:pt>
                <c:pt idx="408">
                  <c:v>44377</c:v>
                </c:pt>
                <c:pt idx="409">
                  <c:v>44408</c:v>
                </c:pt>
                <c:pt idx="410">
                  <c:v>44439</c:v>
                </c:pt>
                <c:pt idx="411">
                  <c:v>44469</c:v>
                </c:pt>
                <c:pt idx="412">
                  <c:v>44500</c:v>
                </c:pt>
                <c:pt idx="413">
                  <c:v>44530.5</c:v>
                </c:pt>
                <c:pt idx="414">
                  <c:v>44561</c:v>
                </c:pt>
                <c:pt idx="415">
                  <c:v>44592</c:v>
                </c:pt>
                <c:pt idx="416">
                  <c:v>44620</c:v>
                </c:pt>
                <c:pt idx="417">
                  <c:v>44651</c:v>
                </c:pt>
                <c:pt idx="418">
                  <c:v>44681.5</c:v>
                </c:pt>
                <c:pt idx="419">
                  <c:v>44712</c:v>
                </c:pt>
                <c:pt idx="420">
                  <c:v>44742.5</c:v>
                </c:pt>
                <c:pt idx="421">
                  <c:v>44773</c:v>
                </c:pt>
                <c:pt idx="422">
                  <c:v>44804</c:v>
                </c:pt>
                <c:pt idx="423">
                  <c:v>44834.5</c:v>
                </c:pt>
                <c:pt idx="424">
                  <c:v>44865</c:v>
                </c:pt>
                <c:pt idx="425">
                  <c:v>44895.5</c:v>
                </c:pt>
                <c:pt idx="426">
                  <c:v>44926</c:v>
                </c:pt>
                <c:pt idx="427">
                  <c:v>44956.5</c:v>
                </c:pt>
                <c:pt idx="428">
                  <c:v>44985</c:v>
                </c:pt>
                <c:pt idx="429">
                  <c:v>45016.5</c:v>
                </c:pt>
                <c:pt idx="430">
                  <c:v>45046</c:v>
                </c:pt>
              </c:numCache>
            </c:numRef>
          </c:cat>
          <c:val>
            <c:numRef>
              <c:f>'Fisher-efekti'!$C$7:$C$437</c:f>
              <c:numCache>
                <c:formatCode>General</c:formatCode>
                <c:ptCount val="431"/>
                <c:pt idx="1">
                  <c:v>6.240485700483096</c:v>
                </c:pt>
                <c:pt idx="2">
                  <c:v>6.1292507603464905</c:v>
                </c:pt>
                <c:pt idx="3">
                  <c:v>6.084032375478917</c:v>
                </c:pt>
                <c:pt idx="4">
                  <c:v>5.9454079599618597</c:v>
                </c:pt>
                <c:pt idx="5">
                  <c:v>5.1504771428571505</c:v>
                </c:pt>
                <c:pt idx="6">
                  <c:v>4.6594148717948682</c:v>
                </c:pt>
                <c:pt idx="7">
                  <c:v>5.8477657004830972</c:v>
                </c:pt>
                <c:pt idx="8">
                  <c:v>4.6467706060605973</c:v>
                </c:pt>
                <c:pt idx="9">
                  <c:v>4.5400522641509502</c:v>
                </c:pt>
                <c:pt idx="10">
                  <c:v>4.5717664030131928</c:v>
                </c:pt>
                <c:pt idx="11">
                  <c:v>4.3583905273069643</c:v>
                </c:pt>
                <c:pt idx="12">
                  <c:v>3.355126970837242</c:v>
                </c:pt>
                <c:pt idx="13">
                  <c:v>4.2335081395348828</c:v>
                </c:pt>
                <c:pt idx="14">
                  <c:v>4.3942253988868272</c:v>
                </c:pt>
                <c:pt idx="15">
                  <c:v>4.0420235793357939</c:v>
                </c:pt>
                <c:pt idx="16">
                  <c:v>4.4371081318681336</c:v>
                </c:pt>
                <c:pt idx="17">
                  <c:v>5.5744135059037196</c:v>
                </c:pt>
                <c:pt idx="18">
                  <c:v>5.3664322493224903</c:v>
                </c:pt>
                <c:pt idx="19">
                  <c:v>5.01698650994574</c:v>
                </c:pt>
                <c:pt idx="20">
                  <c:v>4.9519932371505835</c:v>
                </c:pt>
                <c:pt idx="21">
                  <c:v>4.8677416264521929</c:v>
                </c:pt>
                <c:pt idx="22">
                  <c:v>5.0969285714285624</c:v>
                </c:pt>
                <c:pt idx="23">
                  <c:v>5.1346831789848517</c:v>
                </c:pt>
                <c:pt idx="24">
                  <c:v>5.6793367491166062</c:v>
                </c:pt>
                <c:pt idx="25">
                  <c:v>4.5462357080035218</c:v>
                </c:pt>
                <c:pt idx="26">
                  <c:v>4.9095195713035906</c:v>
                </c:pt>
                <c:pt idx="27">
                  <c:v>6.8265555363321901</c:v>
                </c:pt>
                <c:pt idx="28">
                  <c:v>8.0207841902313675</c:v>
                </c:pt>
                <c:pt idx="29">
                  <c:v>8.1901648590948035</c:v>
                </c:pt>
                <c:pt idx="30">
                  <c:v>9.58791365482233</c:v>
                </c:pt>
                <c:pt idx="31">
                  <c:v>9.6029436494496068</c:v>
                </c:pt>
                <c:pt idx="32">
                  <c:v>9.1294247038917167</c:v>
                </c:pt>
                <c:pt idx="33">
                  <c:v>9.7587554393305531</c:v>
                </c:pt>
                <c:pt idx="34">
                  <c:v>9.1151700083402751</c:v>
                </c:pt>
                <c:pt idx="35">
                  <c:v>8.1470100083402741</c:v>
                </c:pt>
                <c:pt idx="36">
                  <c:v>8.8937344398340201</c:v>
                </c:pt>
                <c:pt idx="37">
                  <c:v>8.7240310711365439</c:v>
                </c:pt>
                <c:pt idx="38">
                  <c:v>8.471570065146576</c:v>
                </c:pt>
                <c:pt idx="39">
                  <c:v>9.1440389610389516</c:v>
                </c:pt>
                <c:pt idx="40">
                  <c:v>10.124295738498788</c:v>
                </c:pt>
                <c:pt idx="41">
                  <c:v>9.8062367469879455</c:v>
                </c:pt>
                <c:pt idx="42">
                  <c:v>9.7690851282051305</c:v>
                </c:pt>
                <c:pt idx="43">
                  <c:v>9.7768199999999972</c:v>
                </c:pt>
                <c:pt idx="44">
                  <c:v>9.6975796178343998</c:v>
                </c:pt>
                <c:pt idx="45">
                  <c:v>10.314949286846282</c:v>
                </c:pt>
                <c:pt idx="46">
                  <c:v>10.119492338072675</c:v>
                </c:pt>
                <c:pt idx="47">
                  <c:v>8.7150933965244874</c:v>
                </c:pt>
                <c:pt idx="48">
                  <c:v>7.6865777215189777</c:v>
                </c:pt>
                <c:pt idx="49">
                  <c:v>8.6400440607950024</c:v>
                </c:pt>
                <c:pt idx="50">
                  <c:v>8.9455004651162717</c:v>
                </c:pt>
                <c:pt idx="51">
                  <c:v>9.2795639814097619</c:v>
                </c:pt>
                <c:pt idx="52">
                  <c:v>9.6774422222222327</c:v>
                </c:pt>
                <c:pt idx="53">
                  <c:v>10.386187619047627</c:v>
                </c:pt>
                <c:pt idx="54">
                  <c:v>9.9425417217524981</c:v>
                </c:pt>
                <c:pt idx="55">
                  <c:v>9.7722353846153815</c:v>
                </c:pt>
                <c:pt idx="56">
                  <c:v>9.44735253456221</c:v>
                </c:pt>
                <c:pt idx="57">
                  <c:v>9.4584151533742293</c:v>
                </c:pt>
                <c:pt idx="58">
                  <c:v>10.284991577335383</c:v>
                </c:pt>
                <c:pt idx="59">
                  <c:v>10.269089517980111</c:v>
                </c:pt>
                <c:pt idx="60">
                  <c:v>11.704120517897945</c:v>
                </c:pt>
                <c:pt idx="61">
                  <c:v>11.493372424242413</c:v>
                </c:pt>
                <c:pt idx="62">
                  <c:v>11.972241564625847</c:v>
                </c:pt>
                <c:pt idx="63">
                  <c:v>12.224547641296152</c:v>
                </c:pt>
                <c:pt idx="64">
                  <c:v>10.911612522522514</c:v>
                </c:pt>
                <c:pt idx="65">
                  <c:v>9.2472410952738162</c:v>
                </c:pt>
                <c:pt idx="66">
                  <c:v>8.5994316167664664</c:v>
                </c:pt>
                <c:pt idx="67">
                  <c:v>8.5465419940030092</c:v>
                </c:pt>
                <c:pt idx="68">
                  <c:v>7.2714729729729832</c:v>
                </c:pt>
                <c:pt idx="69">
                  <c:v>6.750142109199702</c:v>
                </c:pt>
                <c:pt idx="70">
                  <c:v>6.8021557377049158</c:v>
                </c:pt>
                <c:pt idx="71">
                  <c:v>6.6297142857142797</c:v>
                </c:pt>
                <c:pt idx="72">
                  <c:v>5.9785458208955253</c:v>
                </c:pt>
                <c:pt idx="73">
                  <c:v>6.9029842688330829</c:v>
                </c:pt>
                <c:pt idx="74">
                  <c:v>6.2951594481236191</c:v>
                </c:pt>
                <c:pt idx="75">
                  <c:v>5.9250829411764716</c:v>
                </c:pt>
                <c:pt idx="76">
                  <c:v>6.0740297802197807</c:v>
                </c:pt>
                <c:pt idx="77">
                  <c:v>5.7835871156661867</c:v>
                </c:pt>
                <c:pt idx="78">
                  <c:v>4.2036819061583586</c:v>
                </c:pt>
                <c:pt idx="79">
                  <c:v>3.4695168993387231</c:v>
                </c:pt>
                <c:pt idx="80">
                  <c:v>3.1328285504047146</c:v>
                </c:pt>
                <c:pt idx="81">
                  <c:v>3.2145225844346621</c:v>
                </c:pt>
                <c:pt idx="82">
                  <c:v>3.9208354252199431</c:v>
                </c:pt>
                <c:pt idx="83">
                  <c:v>4.0922569016152694</c:v>
                </c:pt>
                <c:pt idx="84">
                  <c:v>5.2444915135929424</c:v>
                </c:pt>
                <c:pt idx="85">
                  <c:v>4.9921088430361191</c:v>
                </c:pt>
                <c:pt idx="86">
                  <c:v>5.7053340234948573</c:v>
                </c:pt>
                <c:pt idx="87">
                  <c:v>5.5618383150183206</c:v>
                </c:pt>
                <c:pt idx="88">
                  <c:v>5.1501522807017555</c:v>
                </c:pt>
                <c:pt idx="89">
                  <c:v>5.1818128654970748</c:v>
                </c:pt>
                <c:pt idx="90">
                  <c:v>6.1521931982633822</c:v>
                </c:pt>
                <c:pt idx="91">
                  <c:v>6.3473820984081017</c:v>
                </c:pt>
                <c:pt idx="92">
                  <c:v>6.5402870036101017</c:v>
                </c:pt>
                <c:pt idx="93">
                  <c:v>6.7101994524495669</c:v>
                </c:pt>
                <c:pt idx="94">
                  <c:v>6.5320230381569386</c:v>
                </c:pt>
                <c:pt idx="95">
                  <c:v>6.1654813357400684</c:v>
                </c:pt>
                <c:pt idx="96">
                  <c:v>6.278393680404907</c:v>
                </c:pt>
                <c:pt idx="97">
                  <c:v>6.297663940708599</c:v>
                </c:pt>
                <c:pt idx="98">
                  <c:v>6.054883626532078</c:v>
                </c:pt>
                <c:pt idx="99">
                  <c:v>5.4588711239192982</c:v>
                </c:pt>
                <c:pt idx="100">
                  <c:v>5.1125018358531387</c:v>
                </c:pt>
                <c:pt idx="101">
                  <c:v>4.3181830935251888</c:v>
                </c:pt>
                <c:pt idx="102">
                  <c:v>4.1611779196556578</c:v>
                </c:pt>
                <c:pt idx="103">
                  <c:v>3.9115774371859384</c:v>
                </c:pt>
                <c:pt idx="104">
                  <c:v>4.152465643421988</c:v>
                </c:pt>
                <c:pt idx="105">
                  <c:v>3.8584374371859385</c:v>
                </c:pt>
                <c:pt idx="106">
                  <c:v>3.562912419239054</c:v>
                </c:pt>
                <c:pt idx="107">
                  <c:v>3.5149118358531393</c:v>
                </c:pt>
                <c:pt idx="108">
                  <c:v>3.2448233597692866</c:v>
                </c:pt>
                <c:pt idx="109">
                  <c:v>3.4940304316546706</c:v>
                </c:pt>
                <c:pt idx="110">
                  <c:v>3.5732239311334206</c:v>
                </c:pt>
                <c:pt idx="111">
                  <c:v>3.0272008595988495</c:v>
                </c:pt>
                <c:pt idx="112">
                  <c:v>2.3994393848354885</c:v>
                </c:pt>
                <c:pt idx="113">
                  <c:v>2.4573837758743826</c:v>
                </c:pt>
                <c:pt idx="114">
                  <c:v>2.2618486009992851</c:v>
                </c:pt>
                <c:pt idx="115">
                  <c:v>2.1290442857142766</c:v>
                </c:pt>
                <c:pt idx="116">
                  <c:v>1.6966148890479689</c:v>
                </c:pt>
                <c:pt idx="117">
                  <c:v>1.7813528571428541</c:v>
                </c:pt>
                <c:pt idx="118">
                  <c:v>1.7722497717546464</c:v>
                </c:pt>
                <c:pt idx="119">
                  <c:v>1.4686695278969899</c:v>
                </c:pt>
                <c:pt idx="120">
                  <c:v>1.5635296640457459</c:v>
                </c:pt>
                <c:pt idx="121">
                  <c:v>1.4256080114449201</c:v>
                </c:pt>
                <c:pt idx="122">
                  <c:v>1.8252391428571539</c:v>
                </c:pt>
                <c:pt idx="123">
                  <c:v>2.1786329466192269</c:v>
                </c:pt>
                <c:pt idx="124">
                  <c:v>2.564196286118972</c:v>
                </c:pt>
                <c:pt idx="125">
                  <c:v>2.9085734381625343</c:v>
                </c:pt>
                <c:pt idx="126">
                  <c:v>2.6959957657021931</c:v>
                </c:pt>
                <c:pt idx="127">
                  <c:v>2.586210656316172</c:v>
                </c:pt>
                <c:pt idx="128">
                  <c:v>2.5453169014084414</c:v>
                </c:pt>
                <c:pt idx="129">
                  <c:v>2.491885760365431</c:v>
                </c:pt>
                <c:pt idx="130">
                  <c:v>2.879106591865348</c:v>
                </c:pt>
                <c:pt idx="131">
                  <c:v>3.1250882982456245</c:v>
                </c:pt>
                <c:pt idx="132">
                  <c:v>3.1478957368421114</c:v>
                </c:pt>
                <c:pt idx="133">
                  <c:v>3.4290264064470812</c:v>
                </c:pt>
                <c:pt idx="134">
                  <c:v>3.061469500701258</c:v>
                </c:pt>
                <c:pt idx="135">
                  <c:v>2.817069924422682</c:v>
                </c:pt>
                <c:pt idx="136">
                  <c:v>2.4863397548746455</c:v>
                </c:pt>
                <c:pt idx="137">
                  <c:v>2.1443667770034738</c:v>
                </c:pt>
                <c:pt idx="138">
                  <c:v>2.193534532684291</c:v>
                </c:pt>
                <c:pt idx="139">
                  <c:v>1.8770310104529671</c:v>
                </c:pt>
                <c:pt idx="140">
                  <c:v>1.9169692414752975</c:v>
                </c:pt>
                <c:pt idx="141">
                  <c:v>1.9358338714057308</c:v>
                </c:pt>
                <c:pt idx="142">
                  <c:v>1.4378348369188072</c:v>
                </c:pt>
                <c:pt idx="143">
                  <c:v>1.1528116431551858</c:v>
                </c:pt>
                <c:pt idx="144">
                  <c:v>0.81817947744670194</c:v>
                </c:pt>
                <c:pt idx="145">
                  <c:v>0.79847977684797167</c:v>
                </c:pt>
                <c:pt idx="146">
                  <c:v>0.52328525336876064</c:v>
                </c:pt>
                <c:pt idx="147">
                  <c:v>0.24770124913254188</c:v>
                </c:pt>
                <c:pt idx="148">
                  <c:v>0.99586515047094615</c:v>
                </c:pt>
                <c:pt idx="149">
                  <c:v>0.80262933458295294</c:v>
                </c:pt>
                <c:pt idx="150">
                  <c:v>0.38752863573839225</c:v>
                </c:pt>
                <c:pt idx="151">
                  <c:v>0.2993384494293565</c:v>
                </c:pt>
                <c:pt idx="152">
                  <c:v>0.39497984465637881</c:v>
                </c:pt>
                <c:pt idx="153">
                  <c:v>1.2159111933388367E-2</c:v>
                </c:pt>
                <c:pt idx="154">
                  <c:v>0.25491095890411408</c:v>
                </c:pt>
                <c:pt idx="155">
                  <c:v>0.80740410958904896</c:v>
                </c:pt>
                <c:pt idx="156">
                  <c:v>1.4860550663524821</c:v>
                </c:pt>
                <c:pt idx="157">
                  <c:v>1.8308320665237447</c:v>
                </c:pt>
                <c:pt idx="158">
                  <c:v>2.1319036172970431</c:v>
                </c:pt>
                <c:pt idx="159">
                  <c:v>2.2562751322751282</c:v>
                </c:pt>
                <c:pt idx="160">
                  <c:v>2.1311607687614291</c:v>
                </c:pt>
                <c:pt idx="161">
                  <c:v>1.7864591000182273</c:v>
                </c:pt>
                <c:pt idx="162">
                  <c:v>1.8113941236068882</c:v>
                </c:pt>
                <c:pt idx="163">
                  <c:v>2.1151646028390214</c:v>
                </c:pt>
                <c:pt idx="164">
                  <c:v>2.1360909754479049</c:v>
                </c:pt>
                <c:pt idx="165">
                  <c:v>2.2986090131067067</c:v>
                </c:pt>
                <c:pt idx="166">
                  <c:v>2.573157894736851</c:v>
                </c:pt>
                <c:pt idx="167">
                  <c:v>2.9404677120114968</c:v>
                </c:pt>
                <c:pt idx="168">
                  <c:v>2.6644867376086872</c:v>
                </c:pt>
                <c:pt idx="169">
                  <c:v>2.0652023537888793</c:v>
                </c:pt>
                <c:pt idx="170">
                  <c:v>2.2021340912986433</c:v>
                </c:pt>
                <c:pt idx="171">
                  <c:v>1.8078832897318491</c:v>
                </c:pt>
                <c:pt idx="172">
                  <c:v>1.4813704710144995</c:v>
                </c:pt>
                <c:pt idx="173">
                  <c:v>1.8412744890768118</c:v>
                </c:pt>
                <c:pt idx="174">
                  <c:v>2.2657974910394327</c:v>
                </c:pt>
                <c:pt idx="175">
                  <c:v>2.1213141139016671</c:v>
                </c:pt>
                <c:pt idx="176">
                  <c:v>2.3630800518134665</c:v>
                </c:pt>
                <c:pt idx="177">
                  <c:v>2.7846221649484577</c:v>
                </c:pt>
                <c:pt idx="178">
                  <c:v>2.3754091733530109</c:v>
                </c:pt>
                <c:pt idx="179">
                  <c:v>2.3425069227596675</c:v>
                </c:pt>
                <c:pt idx="180">
                  <c:v>2.2474789234760109</c:v>
                </c:pt>
                <c:pt idx="181">
                  <c:v>2.2882369396696975</c:v>
                </c:pt>
                <c:pt idx="182">
                  <c:v>1.5706476466795678</c:v>
                </c:pt>
                <c:pt idx="183">
                  <c:v>1.6328365252451165</c:v>
                </c:pt>
                <c:pt idx="184">
                  <c:v>2.0396510626476001</c:v>
                </c:pt>
                <c:pt idx="185">
                  <c:v>2.3162974597104675</c:v>
                </c:pt>
                <c:pt idx="186">
                  <c:v>2.1052664750957795</c:v>
                </c:pt>
                <c:pt idx="187">
                  <c:v>2.2566887686849402</c:v>
                </c:pt>
                <c:pt idx="188">
                  <c:v>1.9277342610364752</c:v>
                </c:pt>
                <c:pt idx="189">
                  <c:v>1.709659863945582</c:v>
                </c:pt>
                <c:pt idx="190">
                  <c:v>2.1288838422391789</c:v>
                </c:pt>
                <c:pt idx="191">
                  <c:v>1.805666666666657</c:v>
                </c:pt>
                <c:pt idx="192">
                  <c:v>1.3755045734949984</c:v>
                </c:pt>
                <c:pt idx="193">
                  <c:v>1.8848823676116071</c:v>
                </c:pt>
                <c:pt idx="194">
                  <c:v>2.2153279083785411</c:v>
                </c:pt>
                <c:pt idx="195">
                  <c:v>2.7626414141414175</c:v>
                </c:pt>
                <c:pt idx="196">
                  <c:v>2.6817884900786053</c:v>
                </c:pt>
                <c:pt idx="197">
                  <c:v>2.5369322784810131</c:v>
                </c:pt>
                <c:pt idx="198">
                  <c:v>2.444133260908929</c:v>
                </c:pt>
                <c:pt idx="199">
                  <c:v>1.8978143767060853</c:v>
                </c:pt>
                <c:pt idx="200">
                  <c:v>1.7177573791348539</c:v>
                </c:pt>
                <c:pt idx="201">
                  <c:v>1.6750561445053203</c:v>
                </c:pt>
                <c:pt idx="202">
                  <c:v>1.3382999682942214</c:v>
                </c:pt>
                <c:pt idx="203">
                  <c:v>1.7894920634920704</c:v>
                </c:pt>
                <c:pt idx="204">
                  <c:v>1.9615001660778448</c:v>
                </c:pt>
                <c:pt idx="205">
                  <c:v>2.1702057598889573</c:v>
                </c:pt>
                <c:pt idx="206">
                  <c:v>2.0489955724225255</c:v>
                </c:pt>
                <c:pt idx="207">
                  <c:v>1.4252688047992601</c:v>
                </c:pt>
                <c:pt idx="208">
                  <c:v>1.1105114817500534</c:v>
                </c:pt>
                <c:pt idx="209">
                  <c:v>1.5044905519068927</c:v>
                </c:pt>
                <c:pt idx="210">
                  <c:v>1.1596357420528807</c:v>
                </c:pt>
                <c:pt idx="211">
                  <c:v>1.2962222222222124</c:v>
                </c:pt>
                <c:pt idx="212">
                  <c:v>1.2967004433185649</c:v>
                </c:pt>
                <c:pt idx="213">
                  <c:v>1.1360237344148918</c:v>
                </c:pt>
                <c:pt idx="214">
                  <c:v>1.4474851752021447</c:v>
                </c:pt>
                <c:pt idx="215">
                  <c:v>1.2457048182392518</c:v>
                </c:pt>
                <c:pt idx="216">
                  <c:v>1.0927171717171649</c:v>
                </c:pt>
                <c:pt idx="217">
                  <c:v>0.89815873015873482</c:v>
                </c:pt>
                <c:pt idx="218">
                  <c:v>0.8348569469208611</c:v>
                </c:pt>
                <c:pt idx="219">
                  <c:v>0.8995754242614713</c:v>
                </c:pt>
                <c:pt idx="220">
                  <c:v>0.78347738468428574</c:v>
                </c:pt>
                <c:pt idx="221">
                  <c:v>0.67304999714301195</c:v>
                </c:pt>
                <c:pt idx="222">
                  <c:v>0.96781818181819235</c:v>
                </c:pt>
                <c:pt idx="223">
                  <c:v>1.0107015599108604</c:v>
                </c:pt>
                <c:pt idx="224">
                  <c:v>0.97057633228839357</c:v>
                </c:pt>
                <c:pt idx="225">
                  <c:v>1.5467443348151417</c:v>
                </c:pt>
                <c:pt idx="226">
                  <c:v>1.3499534899840464</c:v>
                </c:pt>
                <c:pt idx="227">
                  <c:v>1.0550021617931535</c:v>
                </c:pt>
                <c:pt idx="228">
                  <c:v>1.2130454545454454</c:v>
                </c:pt>
                <c:pt idx="229">
                  <c:v>1.218869831318111</c:v>
                </c:pt>
                <c:pt idx="230">
                  <c:v>1.4371590595492632</c:v>
                </c:pt>
                <c:pt idx="231">
                  <c:v>1.047839536807289</c:v>
                </c:pt>
                <c:pt idx="232">
                  <c:v>1.2081886041164229</c:v>
                </c:pt>
                <c:pt idx="233">
                  <c:v>1.5223386265613685</c:v>
                </c:pt>
                <c:pt idx="234">
                  <c:v>1.5260935960591073</c:v>
                </c:pt>
                <c:pt idx="235">
                  <c:v>1.4718164983164996</c:v>
                </c:pt>
                <c:pt idx="236">
                  <c:v>1.7565266297663076</c:v>
                </c:pt>
                <c:pt idx="237">
                  <c:v>1.5272765779340416</c:v>
                </c:pt>
                <c:pt idx="238">
                  <c:v>1.5582567763560844</c:v>
                </c:pt>
                <c:pt idx="239">
                  <c:v>1.5546920866372131</c:v>
                </c:pt>
                <c:pt idx="240">
                  <c:v>1.8755067715159379</c:v>
                </c:pt>
                <c:pt idx="241">
                  <c:v>0.70352406417112601</c:v>
                </c:pt>
                <c:pt idx="242">
                  <c:v>0.95136609648890236</c:v>
                </c:pt>
                <c:pt idx="243">
                  <c:v>0.85743051359517075</c:v>
                </c:pt>
                <c:pt idx="244">
                  <c:v>1.1589792935763095</c:v>
                </c:pt>
                <c:pt idx="245">
                  <c:v>0.45310325105357308</c:v>
                </c:pt>
                <c:pt idx="246">
                  <c:v>0.40329012247998364</c:v>
                </c:pt>
                <c:pt idx="247">
                  <c:v>0.16591549064654387</c:v>
                </c:pt>
                <c:pt idx="248">
                  <c:v>-0.33864285714285636</c:v>
                </c:pt>
                <c:pt idx="249">
                  <c:v>-0.13765532772686928</c:v>
                </c:pt>
                <c:pt idx="250">
                  <c:v>0.46689776115357251</c:v>
                </c:pt>
                <c:pt idx="251">
                  <c:v>1.3628571428571332</c:v>
                </c:pt>
                <c:pt idx="252">
                  <c:v>1.9043136954424122</c:v>
                </c:pt>
                <c:pt idx="253">
                  <c:v>3.2103265358471278</c:v>
                </c:pt>
                <c:pt idx="254">
                  <c:v>3.5614504376031109</c:v>
                </c:pt>
                <c:pt idx="255">
                  <c:v>4.5113087418689597</c:v>
                </c:pt>
                <c:pt idx="256">
                  <c:v>4.4924513048530859</c:v>
                </c:pt>
                <c:pt idx="257">
                  <c:v>4.2925965317919044</c:v>
                </c:pt>
                <c:pt idx="258">
                  <c:v>3.5096036866359426</c:v>
                </c:pt>
                <c:pt idx="259">
                  <c:v>3.1983203163618441</c:v>
                </c:pt>
                <c:pt idx="260">
                  <c:v>2.8816686567164198</c:v>
                </c:pt>
                <c:pt idx="261">
                  <c:v>2.9374805194805136</c:v>
                </c:pt>
                <c:pt idx="262">
                  <c:v>3.3138571428571462</c:v>
                </c:pt>
                <c:pt idx="263">
                  <c:v>2.5634620620333086</c:v>
                </c:pt>
                <c:pt idx="264">
                  <c:v>2.1864914118139871</c:v>
                </c:pt>
                <c:pt idx="265">
                  <c:v>1.5851666834019484</c:v>
                </c:pt>
                <c:pt idx="266">
                  <c:v>1.2188789052839861</c:v>
                </c:pt>
                <c:pt idx="267">
                  <c:v>0.68434418580266931</c:v>
                </c:pt>
                <c:pt idx="268">
                  <c:v>0.37758446052217476</c:v>
                </c:pt>
                <c:pt idx="269">
                  <c:v>0.30625022695386717</c:v>
                </c:pt>
                <c:pt idx="270">
                  <c:v>0.3202188891799902</c:v>
                </c:pt>
                <c:pt idx="271">
                  <c:v>0.18806647331787318</c:v>
                </c:pt>
                <c:pt idx="272">
                  <c:v>6.8462001156739838E-2</c:v>
                </c:pt>
                <c:pt idx="273">
                  <c:v>-0.22828757907420361</c:v>
                </c:pt>
                <c:pt idx="274">
                  <c:v>-1.1554341529045551</c:v>
                </c:pt>
                <c:pt idx="275">
                  <c:v>-1.2434202898550815</c:v>
                </c:pt>
                <c:pt idx="276">
                  <c:v>-1.6734906246708134</c:v>
                </c:pt>
                <c:pt idx="277">
                  <c:v>-1.7498289605131749</c:v>
                </c:pt>
                <c:pt idx="278">
                  <c:v>-1.979530914330619</c:v>
                </c:pt>
                <c:pt idx="279">
                  <c:v>-2.0199124270225259</c:v>
                </c:pt>
                <c:pt idx="280">
                  <c:v>-1.8207997222902796</c:v>
                </c:pt>
                <c:pt idx="281">
                  <c:v>-1.9512000572409767</c:v>
                </c:pt>
                <c:pt idx="282">
                  <c:v>-2.0147903309909836</c:v>
                </c:pt>
                <c:pt idx="283">
                  <c:v>-2.238796183915591</c:v>
                </c:pt>
                <c:pt idx="284">
                  <c:v>-2.0595849056603766</c:v>
                </c:pt>
                <c:pt idx="285">
                  <c:v>-1.8323160030684713</c:v>
                </c:pt>
                <c:pt idx="286">
                  <c:v>-1.4820000000000095</c:v>
                </c:pt>
                <c:pt idx="287">
                  <c:v>-1.3030898807075384</c:v>
                </c:pt>
                <c:pt idx="288">
                  <c:v>-0.72586926382566075</c:v>
                </c:pt>
                <c:pt idx="289">
                  <c:v>-1.0141925593568852</c:v>
                </c:pt>
                <c:pt idx="290">
                  <c:v>-1.0246031215161699</c:v>
                </c:pt>
                <c:pt idx="291">
                  <c:v>-0.87100665188469195</c:v>
                </c:pt>
                <c:pt idx="292">
                  <c:v>-0.98891635702427516</c:v>
                </c:pt>
                <c:pt idx="293">
                  <c:v>-1.0534360418342659</c:v>
                </c:pt>
                <c:pt idx="294">
                  <c:v>-0.86535611492754727</c:v>
                </c:pt>
                <c:pt idx="295">
                  <c:v>-1.0947795655671764</c:v>
                </c:pt>
                <c:pt idx="296">
                  <c:v>-1.0764876033057909</c:v>
                </c:pt>
                <c:pt idx="297">
                  <c:v>-1.1893771256171108</c:v>
                </c:pt>
                <c:pt idx="298">
                  <c:v>-1.2594156944084314</c:v>
                </c:pt>
                <c:pt idx="299">
                  <c:v>-0.92094197027685221</c:v>
                </c:pt>
                <c:pt idx="300">
                  <c:v>-1.1332499739502016</c:v>
                </c:pt>
                <c:pt idx="301">
                  <c:v>-0.56961660079050991</c:v>
                </c:pt>
                <c:pt idx="302">
                  <c:v>-0.79906698002350673</c:v>
                </c:pt>
                <c:pt idx="303">
                  <c:v>-0.98335947765212128</c:v>
                </c:pt>
                <c:pt idx="304">
                  <c:v>-0.90654213633924452</c:v>
                </c:pt>
                <c:pt idx="305">
                  <c:v>-0.91423683183768734</c:v>
                </c:pt>
                <c:pt idx="306">
                  <c:v>-0.8455780671518035</c:v>
                </c:pt>
                <c:pt idx="307">
                  <c:v>-1.0381669742774964</c:v>
                </c:pt>
                <c:pt idx="308">
                  <c:v>-0.63909396782842343</c:v>
                </c:pt>
                <c:pt idx="309">
                  <c:v>-0.63026367521367088</c:v>
                </c:pt>
                <c:pt idx="310">
                  <c:v>-0.64490476190476587</c:v>
                </c:pt>
                <c:pt idx="311">
                  <c:v>-0.85384096989152547</c:v>
                </c:pt>
                <c:pt idx="312">
                  <c:v>-1.0963706306787757</c:v>
                </c:pt>
                <c:pt idx="313">
                  <c:v>-1.0826300860264997</c:v>
                </c:pt>
                <c:pt idx="314">
                  <c:v>-0.73359888357255953</c:v>
                </c:pt>
                <c:pt idx="315">
                  <c:v>-0.51533267790970883</c:v>
                </c:pt>
                <c:pt idx="316">
                  <c:v>-0.51612593069214885</c:v>
                </c:pt>
                <c:pt idx="317">
                  <c:v>-0.28643088694251828</c:v>
                </c:pt>
                <c:pt idx="318">
                  <c:v>-0.40778640449978976</c:v>
                </c:pt>
                <c:pt idx="319">
                  <c:v>-0.28424360241877311</c:v>
                </c:pt>
                <c:pt idx="320">
                  <c:v>-0.56328813559323132</c:v>
                </c:pt>
                <c:pt idx="321">
                  <c:v>-0.79547035751997774</c:v>
                </c:pt>
                <c:pt idx="322">
                  <c:v>-0.39763144438586839</c:v>
                </c:pt>
                <c:pt idx="323">
                  <c:v>-0.4108821843415299</c:v>
                </c:pt>
                <c:pt idx="324">
                  <c:v>2.8232434057270828E-2</c:v>
                </c:pt>
                <c:pt idx="325">
                  <c:v>0.64909473380957272</c:v>
                </c:pt>
                <c:pt idx="326">
                  <c:v>0.6265755530558722</c:v>
                </c:pt>
                <c:pt idx="327">
                  <c:v>0.41470162864898774</c:v>
                </c:pt>
                <c:pt idx="328">
                  <c:v>0.54681371657267386</c:v>
                </c:pt>
                <c:pt idx="329">
                  <c:v>0.3347</c:v>
                </c:pt>
                <c:pt idx="330">
                  <c:v>0.43329070318541041</c:v>
                </c:pt>
                <c:pt idx="331">
                  <c:v>0.56038240067920675</c:v>
                </c:pt>
                <c:pt idx="332">
                  <c:v>0.41220034049240684</c:v>
                </c:pt>
                <c:pt idx="333">
                  <c:v>0.8373636363636342</c:v>
                </c:pt>
                <c:pt idx="334">
                  <c:v>0.42081239324349118</c:v>
                </c:pt>
                <c:pt idx="335">
                  <c:v>0.42694100515271149</c:v>
                </c:pt>
                <c:pt idx="336">
                  <c:v>0.38344007084419029</c:v>
                </c:pt>
                <c:pt idx="337">
                  <c:v>0.13141479681876911</c:v>
                </c:pt>
                <c:pt idx="338">
                  <c:v>0.26643818536878416</c:v>
                </c:pt>
                <c:pt idx="339">
                  <c:v>0.20600181055841246</c:v>
                </c:pt>
                <c:pt idx="340">
                  <c:v>-0.13938650657517185</c:v>
                </c:pt>
                <c:pt idx="341">
                  <c:v>-0.1832871625839686</c:v>
                </c:pt>
                <c:pt idx="342">
                  <c:v>-0.25567378764734616</c:v>
                </c:pt>
                <c:pt idx="343">
                  <c:v>-0.48257187922487277</c:v>
                </c:pt>
                <c:pt idx="344">
                  <c:v>-0.37144581022335316</c:v>
                </c:pt>
                <c:pt idx="345">
                  <c:v>-0.43166816412100162</c:v>
                </c:pt>
                <c:pt idx="346">
                  <c:v>-0.47433797909407283</c:v>
                </c:pt>
                <c:pt idx="347">
                  <c:v>-0.67768524871356073</c:v>
                </c:pt>
                <c:pt idx="348">
                  <c:v>-1.0458384050367306</c:v>
                </c:pt>
                <c:pt idx="349">
                  <c:v>-0.907613741892357</c:v>
                </c:pt>
                <c:pt idx="350">
                  <c:v>-1.2798832951945149</c:v>
                </c:pt>
                <c:pt idx="351">
                  <c:v>-0.91550726986699105</c:v>
                </c:pt>
                <c:pt idx="352">
                  <c:v>-0.89987371282211903</c:v>
                </c:pt>
                <c:pt idx="353">
                  <c:v>-0.80607471607889236</c:v>
                </c:pt>
                <c:pt idx="354">
                  <c:v>-0.86453730117243122</c:v>
                </c:pt>
                <c:pt idx="355">
                  <c:v>-0.61751255230124968</c:v>
                </c:pt>
                <c:pt idx="356">
                  <c:v>-0.844557452180691</c:v>
                </c:pt>
                <c:pt idx="357">
                  <c:v>-0.89666506308432237</c:v>
                </c:pt>
                <c:pt idx="358">
                  <c:v>-0.66110279643807091</c:v>
                </c:pt>
                <c:pt idx="359">
                  <c:v>-0.90142821093175618</c:v>
                </c:pt>
                <c:pt idx="360">
                  <c:v>-0.23738425073419536</c:v>
                </c:pt>
                <c:pt idx="361">
                  <c:v>-0.9425624035845197</c:v>
                </c:pt>
                <c:pt idx="362">
                  <c:v>-0.75840668019946478</c:v>
                </c:pt>
                <c:pt idx="363">
                  <c:v>-0.97364297783875575</c:v>
                </c:pt>
                <c:pt idx="364">
                  <c:v>-0.94597283095339701</c:v>
                </c:pt>
                <c:pt idx="365">
                  <c:v>-1.2273761446238156</c:v>
                </c:pt>
                <c:pt idx="366">
                  <c:v>-1.330815680279533</c:v>
                </c:pt>
                <c:pt idx="367">
                  <c:v>-1.5414393624065879</c:v>
                </c:pt>
                <c:pt idx="368">
                  <c:v>-1.4335569338785452</c:v>
                </c:pt>
                <c:pt idx="369">
                  <c:v>-1.4296850881372036</c:v>
                </c:pt>
                <c:pt idx="370">
                  <c:v>-1.7171173749553199</c:v>
                </c:pt>
                <c:pt idx="371">
                  <c:v>-1.4403507408708667</c:v>
                </c:pt>
                <c:pt idx="372">
                  <c:v>-1.7641652050576859</c:v>
                </c:pt>
                <c:pt idx="373">
                  <c:v>-1.2728977275672848</c:v>
                </c:pt>
                <c:pt idx="374">
                  <c:v>-1.4276718092131755</c:v>
                </c:pt>
                <c:pt idx="375">
                  <c:v>-1.2854143837100098</c:v>
                </c:pt>
                <c:pt idx="376">
                  <c:v>-1.6076943230737835</c:v>
                </c:pt>
                <c:pt idx="377">
                  <c:v>-1.3159599644959397</c:v>
                </c:pt>
                <c:pt idx="378">
                  <c:v>-1.1538124156545275</c:v>
                </c:pt>
                <c:pt idx="379">
                  <c:v>-0.96857416642220961</c:v>
                </c:pt>
                <c:pt idx="380">
                  <c:v>-1.2165496668375213</c:v>
                </c:pt>
                <c:pt idx="381">
                  <c:v>-1.0294780172938767</c:v>
                </c:pt>
                <c:pt idx="382">
                  <c:v>-0.86824530149984147</c:v>
                </c:pt>
                <c:pt idx="383">
                  <c:v>-0.81152925623209171</c:v>
                </c:pt>
                <c:pt idx="384">
                  <c:v>-1.1056566203514555</c:v>
                </c:pt>
                <c:pt idx="385">
                  <c:v>-1.256627698355818</c:v>
                </c:pt>
                <c:pt idx="386">
                  <c:v>-1.2070737664034601</c:v>
                </c:pt>
                <c:pt idx="387">
                  <c:v>-0.97365544538295645</c:v>
                </c:pt>
                <c:pt idx="388">
                  <c:v>1.1643785576907151E-2</c:v>
                </c:pt>
                <c:pt idx="389">
                  <c:v>-8.1983162061108283E-2</c:v>
                </c:pt>
                <c:pt idx="390">
                  <c:v>-0.21106172727032552</c:v>
                </c:pt>
                <c:pt idx="391">
                  <c:v>-0.83316792345093438</c:v>
                </c:pt>
                <c:pt idx="392">
                  <c:v>-0.51013972381908967</c:v>
                </c:pt>
                <c:pt idx="393">
                  <c:v>-0.46837331244528729</c:v>
                </c:pt>
                <c:pt idx="394">
                  <c:v>-0.30971694666383781</c:v>
                </c:pt>
                <c:pt idx="395">
                  <c:v>-0.28002415411438664</c:v>
                </c:pt>
                <c:pt idx="396">
                  <c:v>-0.37423028045091056</c:v>
                </c:pt>
                <c:pt idx="397">
                  <c:v>-1.1930391944708276</c:v>
                </c:pt>
                <c:pt idx="398">
                  <c:v>-1.2698359359938309</c:v>
                </c:pt>
                <c:pt idx="399">
                  <c:v>-1.7323810763489018</c:v>
                </c:pt>
                <c:pt idx="400">
                  <c:v>-2.5104498705368243</c:v>
                </c:pt>
                <c:pt idx="401">
                  <c:v>-2.7198047982551778</c:v>
                </c:pt>
                <c:pt idx="402">
                  <c:v>-2.4773372270187863</c:v>
                </c:pt>
                <c:pt idx="403">
                  <c:v>-2.4781127819548767</c:v>
                </c:pt>
                <c:pt idx="404">
                  <c:v>-2.6758626454223471</c:v>
                </c:pt>
                <c:pt idx="405">
                  <c:v>-2.965241912427691</c:v>
                </c:pt>
                <c:pt idx="406">
                  <c:v>-3.6163954017180386</c:v>
                </c:pt>
                <c:pt idx="407">
                  <c:v>-4.1730823758942233</c:v>
                </c:pt>
                <c:pt idx="408">
                  <c:v>-3.968712121212127</c:v>
                </c:pt>
                <c:pt idx="409">
                  <c:v>-4.8691872626618524</c:v>
                </c:pt>
                <c:pt idx="410">
                  <c:v>-5.011635859960835</c:v>
                </c:pt>
                <c:pt idx="411">
                  <c:v>-6.2952196325435548</c:v>
                </c:pt>
                <c:pt idx="412">
                  <c:v>-6.2095634999762703</c:v>
                </c:pt>
                <c:pt idx="413">
                  <c:v>-7.4556411149825879</c:v>
                </c:pt>
                <c:pt idx="414">
                  <c:v>-8.3206816213407286</c:v>
                </c:pt>
                <c:pt idx="415">
                  <c:v>-8.2682299421009091</c:v>
                </c:pt>
                <c:pt idx="416">
                  <c:v>-7.9095074257425813</c:v>
                </c:pt>
                <c:pt idx="417">
                  <c:v>-8.3321593201424999</c:v>
                </c:pt>
                <c:pt idx="418">
                  <c:v>-8.3161977358879753</c:v>
                </c:pt>
                <c:pt idx="419">
                  <c:v>-8.8841407982261718</c:v>
                </c:pt>
                <c:pt idx="420">
                  <c:v>-8.2741758507475858</c:v>
                </c:pt>
                <c:pt idx="421">
                  <c:v>-7.4462775405244033</c:v>
                </c:pt>
                <c:pt idx="422">
                  <c:v>-7.5796964032379224</c:v>
                </c:pt>
                <c:pt idx="423">
                  <c:v>-5.6629810874704489</c:v>
                </c:pt>
                <c:pt idx="424">
                  <c:v>-5.2914111268269757</c:v>
                </c:pt>
                <c:pt idx="425">
                  <c:v>-4.0120726976606482</c:v>
                </c:pt>
                <c:pt idx="426">
                  <c:v>-3.217422962718564</c:v>
                </c:pt>
                <c:pt idx="427">
                  <c:v>-3.1086267369830862</c:v>
                </c:pt>
                <c:pt idx="428">
                  <c:v>-2.0807580303727562</c:v>
                </c:pt>
                <c:pt idx="429">
                  <c:v>-1.8785054595989692</c:v>
                </c:pt>
                <c:pt idx="430">
                  <c:v>-1.0828836122418104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39-466F-97E3-5FEE92BAF685}"/>
            </c:ext>
          </c:extLst>
        </c:ser>
        <c:ser>
          <c:idx val="2"/>
          <c:order val="2"/>
          <c:tx>
            <c:strRef>
              <c:f>'Fisher-efekti'!$D$6</c:f>
              <c:strCache>
                <c:ptCount val="1"/>
                <c:pt idx="0">
                  <c:v>Inflaatio</c:v>
                </c:pt>
              </c:strCache>
            </c:strRef>
          </c:tx>
          <c:marker>
            <c:symbol val="none"/>
          </c:marker>
          <c:cat>
            <c:numRef>
              <c:f>'Fisher-efekti'!$A$7:$A$437</c:f>
              <c:numCache>
                <c:formatCode>m/d/yyyy</c:formatCode>
                <c:ptCount val="431"/>
                <c:pt idx="0">
                  <c:v>31958</c:v>
                </c:pt>
                <c:pt idx="1">
                  <c:v>31989</c:v>
                </c:pt>
                <c:pt idx="2">
                  <c:v>32020</c:v>
                </c:pt>
                <c:pt idx="3">
                  <c:v>32050</c:v>
                </c:pt>
                <c:pt idx="4">
                  <c:v>32081</c:v>
                </c:pt>
                <c:pt idx="5">
                  <c:v>32111</c:v>
                </c:pt>
                <c:pt idx="6">
                  <c:v>32142</c:v>
                </c:pt>
                <c:pt idx="7">
                  <c:v>32173</c:v>
                </c:pt>
                <c:pt idx="8">
                  <c:v>32202</c:v>
                </c:pt>
                <c:pt idx="9">
                  <c:v>32233</c:v>
                </c:pt>
                <c:pt idx="10">
                  <c:v>32263</c:v>
                </c:pt>
                <c:pt idx="11">
                  <c:v>32294</c:v>
                </c:pt>
                <c:pt idx="12">
                  <c:v>32324</c:v>
                </c:pt>
                <c:pt idx="13">
                  <c:v>32355</c:v>
                </c:pt>
                <c:pt idx="14">
                  <c:v>32386</c:v>
                </c:pt>
                <c:pt idx="15">
                  <c:v>32416</c:v>
                </c:pt>
                <c:pt idx="16">
                  <c:v>32447</c:v>
                </c:pt>
                <c:pt idx="17">
                  <c:v>32477</c:v>
                </c:pt>
                <c:pt idx="18">
                  <c:v>32508</c:v>
                </c:pt>
                <c:pt idx="19">
                  <c:v>32539</c:v>
                </c:pt>
                <c:pt idx="20">
                  <c:v>32567</c:v>
                </c:pt>
                <c:pt idx="21">
                  <c:v>32598</c:v>
                </c:pt>
                <c:pt idx="22">
                  <c:v>32628</c:v>
                </c:pt>
                <c:pt idx="23">
                  <c:v>32659</c:v>
                </c:pt>
                <c:pt idx="24">
                  <c:v>32689</c:v>
                </c:pt>
                <c:pt idx="25">
                  <c:v>32720</c:v>
                </c:pt>
                <c:pt idx="26">
                  <c:v>32751</c:v>
                </c:pt>
                <c:pt idx="27">
                  <c:v>32781</c:v>
                </c:pt>
                <c:pt idx="28">
                  <c:v>32812</c:v>
                </c:pt>
                <c:pt idx="29">
                  <c:v>32842</c:v>
                </c:pt>
                <c:pt idx="30">
                  <c:v>32873</c:v>
                </c:pt>
                <c:pt idx="31">
                  <c:v>32904</c:v>
                </c:pt>
                <c:pt idx="32">
                  <c:v>32932</c:v>
                </c:pt>
                <c:pt idx="33">
                  <c:v>32963</c:v>
                </c:pt>
                <c:pt idx="34">
                  <c:v>32993</c:v>
                </c:pt>
                <c:pt idx="35">
                  <c:v>33024</c:v>
                </c:pt>
                <c:pt idx="36">
                  <c:v>33054</c:v>
                </c:pt>
                <c:pt idx="37">
                  <c:v>33085</c:v>
                </c:pt>
                <c:pt idx="38">
                  <c:v>33116</c:v>
                </c:pt>
                <c:pt idx="39">
                  <c:v>33146</c:v>
                </c:pt>
                <c:pt idx="40">
                  <c:v>33177</c:v>
                </c:pt>
                <c:pt idx="41">
                  <c:v>33207</c:v>
                </c:pt>
                <c:pt idx="42">
                  <c:v>33238</c:v>
                </c:pt>
                <c:pt idx="43">
                  <c:v>33269</c:v>
                </c:pt>
                <c:pt idx="44">
                  <c:v>33297</c:v>
                </c:pt>
                <c:pt idx="45">
                  <c:v>33328</c:v>
                </c:pt>
                <c:pt idx="46">
                  <c:v>33358</c:v>
                </c:pt>
                <c:pt idx="47">
                  <c:v>33389</c:v>
                </c:pt>
                <c:pt idx="48">
                  <c:v>33419</c:v>
                </c:pt>
                <c:pt idx="49">
                  <c:v>33450</c:v>
                </c:pt>
                <c:pt idx="50">
                  <c:v>33481</c:v>
                </c:pt>
                <c:pt idx="51">
                  <c:v>33511</c:v>
                </c:pt>
                <c:pt idx="52">
                  <c:v>33542</c:v>
                </c:pt>
                <c:pt idx="53">
                  <c:v>33572</c:v>
                </c:pt>
                <c:pt idx="54">
                  <c:v>33603</c:v>
                </c:pt>
                <c:pt idx="55">
                  <c:v>33634</c:v>
                </c:pt>
                <c:pt idx="56">
                  <c:v>33663</c:v>
                </c:pt>
                <c:pt idx="57">
                  <c:v>33694</c:v>
                </c:pt>
                <c:pt idx="58">
                  <c:v>33724</c:v>
                </c:pt>
                <c:pt idx="59">
                  <c:v>33755</c:v>
                </c:pt>
                <c:pt idx="60">
                  <c:v>33785</c:v>
                </c:pt>
                <c:pt idx="61">
                  <c:v>33816</c:v>
                </c:pt>
                <c:pt idx="62">
                  <c:v>33847</c:v>
                </c:pt>
                <c:pt idx="63">
                  <c:v>33877</c:v>
                </c:pt>
                <c:pt idx="64">
                  <c:v>33908</c:v>
                </c:pt>
                <c:pt idx="65">
                  <c:v>33938</c:v>
                </c:pt>
                <c:pt idx="66">
                  <c:v>33969</c:v>
                </c:pt>
                <c:pt idx="67">
                  <c:v>34000</c:v>
                </c:pt>
                <c:pt idx="68">
                  <c:v>34028</c:v>
                </c:pt>
                <c:pt idx="69">
                  <c:v>34059</c:v>
                </c:pt>
                <c:pt idx="70">
                  <c:v>34089</c:v>
                </c:pt>
                <c:pt idx="71">
                  <c:v>34120</c:v>
                </c:pt>
                <c:pt idx="72">
                  <c:v>34150</c:v>
                </c:pt>
                <c:pt idx="73">
                  <c:v>34181</c:v>
                </c:pt>
                <c:pt idx="74">
                  <c:v>34212</c:v>
                </c:pt>
                <c:pt idx="75">
                  <c:v>34242</c:v>
                </c:pt>
                <c:pt idx="76">
                  <c:v>34273</c:v>
                </c:pt>
                <c:pt idx="77">
                  <c:v>34303</c:v>
                </c:pt>
                <c:pt idx="78">
                  <c:v>34334</c:v>
                </c:pt>
                <c:pt idx="79">
                  <c:v>34365</c:v>
                </c:pt>
                <c:pt idx="80">
                  <c:v>34393</c:v>
                </c:pt>
                <c:pt idx="81">
                  <c:v>34424</c:v>
                </c:pt>
                <c:pt idx="82">
                  <c:v>34454</c:v>
                </c:pt>
                <c:pt idx="83">
                  <c:v>34485</c:v>
                </c:pt>
                <c:pt idx="84">
                  <c:v>34515</c:v>
                </c:pt>
                <c:pt idx="85">
                  <c:v>34546</c:v>
                </c:pt>
                <c:pt idx="86">
                  <c:v>34577</c:v>
                </c:pt>
                <c:pt idx="87">
                  <c:v>34607</c:v>
                </c:pt>
                <c:pt idx="88">
                  <c:v>34638</c:v>
                </c:pt>
                <c:pt idx="89">
                  <c:v>34668</c:v>
                </c:pt>
                <c:pt idx="90">
                  <c:v>34699</c:v>
                </c:pt>
                <c:pt idx="91">
                  <c:v>34730</c:v>
                </c:pt>
                <c:pt idx="92">
                  <c:v>34758</c:v>
                </c:pt>
                <c:pt idx="93">
                  <c:v>34789</c:v>
                </c:pt>
                <c:pt idx="94">
                  <c:v>34819</c:v>
                </c:pt>
                <c:pt idx="95">
                  <c:v>34850</c:v>
                </c:pt>
                <c:pt idx="96">
                  <c:v>34880</c:v>
                </c:pt>
                <c:pt idx="97">
                  <c:v>34911</c:v>
                </c:pt>
                <c:pt idx="98">
                  <c:v>34942</c:v>
                </c:pt>
                <c:pt idx="99">
                  <c:v>34972</c:v>
                </c:pt>
                <c:pt idx="100">
                  <c:v>35003</c:v>
                </c:pt>
                <c:pt idx="101">
                  <c:v>35033</c:v>
                </c:pt>
                <c:pt idx="102">
                  <c:v>35064</c:v>
                </c:pt>
                <c:pt idx="103">
                  <c:v>35095</c:v>
                </c:pt>
                <c:pt idx="104">
                  <c:v>35124</c:v>
                </c:pt>
                <c:pt idx="105">
                  <c:v>35155</c:v>
                </c:pt>
                <c:pt idx="106">
                  <c:v>35185</c:v>
                </c:pt>
                <c:pt idx="107">
                  <c:v>35216</c:v>
                </c:pt>
                <c:pt idx="108">
                  <c:v>35246</c:v>
                </c:pt>
                <c:pt idx="109">
                  <c:v>35277</c:v>
                </c:pt>
                <c:pt idx="110">
                  <c:v>35308</c:v>
                </c:pt>
                <c:pt idx="111">
                  <c:v>35338</c:v>
                </c:pt>
                <c:pt idx="112">
                  <c:v>35369</c:v>
                </c:pt>
                <c:pt idx="113">
                  <c:v>35399</c:v>
                </c:pt>
                <c:pt idx="114">
                  <c:v>35430</c:v>
                </c:pt>
                <c:pt idx="115">
                  <c:v>35461</c:v>
                </c:pt>
                <c:pt idx="116">
                  <c:v>35489</c:v>
                </c:pt>
                <c:pt idx="117">
                  <c:v>35520</c:v>
                </c:pt>
                <c:pt idx="118">
                  <c:v>35550</c:v>
                </c:pt>
                <c:pt idx="119">
                  <c:v>35581</c:v>
                </c:pt>
                <c:pt idx="120">
                  <c:v>35611</c:v>
                </c:pt>
                <c:pt idx="121">
                  <c:v>35642</c:v>
                </c:pt>
                <c:pt idx="122">
                  <c:v>35673</c:v>
                </c:pt>
                <c:pt idx="123">
                  <c:v>35703</c:v>
                </c:pt>
                <c:pt idx="124">
                  <c:v>35734</c:v>
                </c:pt>
                <c:pt idx="125">
                  <c:v>35764</c:v>
                </c:pt>
                <c:pt idx="126">
                  <c:v>35795</c:v>
                </c:pt>
                <c:pt idx="127">
                  <c:v>35826</c:v>
                </c:pt>
                <c:pt idx="128">
                  <c:v>35854</c:v>
                </c:pt>
                <c:pt idx="129">
                  <c:v>35885</c:v>
                </c:pt>
                <c:pt idx="130">
                  <c:v>35915</c:v>
                </c:pt>
                <c:pt idx="131">
                  <c:v>35946</c:v>
                </c:pt>
                <c:pt idx="132">
                  <c:v>35976</c:v>
                </c:pt>
                <c:pt idx="133">
                  <c:v>36007</c:v>
                </c:pt>
                <c:pt idx="134">
                  <c:v>36038</c:v>
                </c:pt>
                <c:pt idx="135">
                  <c:v>36068</c:v>
                </c:pt>
                <c:pt idx="136">
                  <c:v>36099</c:v>
                </c:pt>
                <c:pt idx="137">
                  <c:v>36129</c:v>
                </c:pt>
                <c:pt idx="138">
                  <c:v>36160</c:v>
                </c:pt>
                <c:pt idx="139">
                  <c:v>36191</c:v>
                </c:pt>
                <c:pt idx="140">
                  <c:v>36219</c:v>
                </c:pt>
                <c:pt idx="141">
                  <c:v>36250</c:v>
                </c:pt>
                <c:pt idx="142">
                  <c:v>36280</c:v>
                </c:pt>
                <c:pt idx="143">
                  <c:v>36311</c:v>
                </c:pt>
                <c:pt idx="144">
                  <c:v>36341</c:v>
                </c:pt>
                <c:pt idx="145">
                  <c:v>36372</c:v>
                </c:pt>
                <c:pt idx="146">
                  <c:v>36403</c:v>
                </c:pt>
                <c:pt idx="147">
                  <c:v>36433</c:v>
                </c:pt>
                <c:pt idx="148">
                  <c:v>36464</c:v>
                </c:pt>
                <c:pt idx="149">
                  <c:v>36494</c:v>
                </c:pt>
                <c:pt idx="150">
                  <c:v>36525</c:v>
                </c:pt>
                <c:pt idx="151">
                  <c:v>36556</c:v>
                </c:pt>
                <c:pt idx="152">
                  <c:v>36585</c:v>
                </c:pt>
                <c:pt idx="153">
                  <c:v>36616</c:v>
                </c:pt>
                <c:pt idx="154">
                  <c:v>36646</c:v>
                </c:pt>
                <c:pt idx="155">
                  <c:v>36677</c:v>
                </c:pt>
                <c:pt idx="156">
                  <c:v>36707</c:v>
                </c:pt>
                <c:pt idx="157">
                  <c:v>36738</c:v>
                </c:pt>
                <c:pt idx="158">
                  <c:v>36769</c:v>
                </c:pt>
                <c:pt idx="159">
                  <c:v>36799</c:v>
                </c:pt>
                <c:pt idx="160">
                  <c:v>36830</c:v>
                </c:pt>
                <c:pt idx="161">
                  <c:v>36860</c:v>
                </c:pt>
                <c:pt idx="162">
                  <c:v>36891</c:v>
                </c:pt>
                <c:pt idx="163">
                  <c:v>36922</c:v>
                </c:pt>
                <c:pt idx="164">
                  <c:v>36950</c:v>
                </c:pt>
                <c:pt idx="165">
                  <c:v>36981</c:v>
                </c:pt>
                <c:pt idx="166">
                  <c:v>37011</c:v>
                </c:pt>
                <c:pt idx="167">
                  <c:v>37042</c:v>
                </c:pt>
                <c:pt idx="168">
                  <c:v>37072</c:v>
                </c:pt>
                <c:pt idx="169">
                  <c:v>37103</c:v>
                </c:pt>
                <c:pt idx="170">
                  <c:v>37134</c:v>
                </c:pt>
                <c:pt idx="171">
                  <c:v>37164</c:v>
                </c:pt>
                <c:pt idx="172">
                  <c:v>37195</c:v>
                </c:pt>
                <c:pt idx="173">
                  <c:v>37225</c:v>
                </c:pt>
                <c:pt idx="174">
                  <c:v>37256</c:v>
                </c:pt>
                <c:pt idx="175">
                  <c:v>37287</c:v>
                </c:pt>
                <c:pt idx="176">
                  <c:v>37315</c:v>
                </c:pt>
                <c:pt idx="177">
                  <c:v>37346</c:v>
                </c:pt>
                <c:pt idx="178">
                  <c:v>37376</c:v>
                </c:pt>
                <c:pt idx="179">
                  <c:v>37407</c:v>
                </c:pt>
                <c:pt idx="180">
                  <c:v>37437</c:v>
                </c:pt>
                <c:pt idx="181">
                  <c:v>37468</c:v>
                </c:pt>
                <c:pt idx="182">
                  <c:v>37499</c:v>
                </c:pt>
                <c:pt idx="183">
                  <c:v>37529</c:v>
                </c:pt>
                <c:pt idx="184">
                  <c:v>37560</c:v>
                </c:pt>
                <c:pt idx="185">
                  <c:v>37590</c:v>
                </c:pt>
                <c:pt idx="186">
                  <c:v>37621</c:v>
                </c:pt>
                <c:pt idx="187">
                  <c:v>37652</c:v>
                </c:pt>
                <c:pt idx="188">
                  <c:v>37680</c:v>
                </c:pt>
                <c:pt idx="189">
                  <c:v>37711</c:v>
                </c:pt>
                <c:pt idx="190">
                  <c:v>37741</c:v>
                </c:pt>
                <c:pt idx="191">
                  <c:v>37772</c:v>
                </c:pt>
                <c:pt idx="192">
                  <c:v>37802</c:v>
                </c:pt>
                <c:pt idx="193">
                  <c:v>37833</c:v>
                </c:pt>
                <c:pt idx="194">
                  <c:v>37864</c:v>
                </c:pt>
                <c:pt idx="195">
                  <c:v>37894</c:v>
                </c:pt>
                <c:pt idx="196">
                  <c:v>37925</c:v>
                </c:pt>
                <c:pt idx="197">
                  <c:v>37955</c:v>
                </c:pt>
                <c:pt idx="198">
                  <c:v>37986</c:v>
                </c:pt>
                <c:pt idx="199">
                  <c:v>38017</c:v>
                </c:pt>
                <c:pt idx="200">
                  <c:v>38046</c:v>
                </c:pt>
                <c:pt idx="201">
                  <c:v>38077</c:v>
                </c:pt>
                <c:pt idx="202">
                  <c:v>38107</c:v>
                </c:pt>
                <c:pt idx="203">
                  <c:v>38138</c:v>
                </c:pt>
                <c:pt idx="204">
                  <c:v>38168</c:v>
                </c:pt>
                <c:pt idx="205">
                  <c:v>38199</c:v>
                </c:pt>
                <c:pt idx="206">
                  <c:v>38230</c:v>
                </c:pt>
                <c:pt idx="207">
                  <c:v>38260</c:v>
                </c:pt>
                <c:pt idx="208">
                  <c:v>38291</c:v>
                </c:pt>
                <c:pt idx="209">
                  <c:v>38321</c:v>
                </c:pt>
                <c:pt idx="210">
                  <c:v>38352</c:v>
                </c:pt>
                <c:pt idx="211">
                  <c:v>38383</c:v>
                </c:pt>
                <c:pt idx="212">
                  <c:v>38411</c:v>
                </c:pt>
                <c:pt idx="213">
                  <c:v>38442</c:v>
                </c:pt>
                <c:pt idx="214">
                  <c:v>38472</c:v>
                </c:pt>
                <c:pt idx="215">
                  <c:v>38503</c:v>
                </c:pt>
                <c:pt idx="216">
                  <c:v>38533</c:v>
                </c:pt>
                <c:pt idx="217">
                  <c:v>38564</c:v>
                </c:pt>
                <c:pt idx="218">
                  <c:v>38595</c:v>
                </c:pt>
                <c:pt idx="219">
                  <c:v>38625</c:v>
                </c:pt>
                <c:pt idx="220">
                  <c:v>38656</c:v>
                </c:pt>
                <c:pt idx="221">
                  <c:v>38686</c:v>
                </c:pt>
                <c:pt idx="222">
                  <c:v>38717</c:v>
                </c:pt>
                <c:pt idx="223">
                  <c:v>38748</c:v>
                </c:pt>
                <c:pt idx="224">
                  <c:v>38776</c:v>
                </c:pt>
                <c:pt idx="225">
                  <c:v>38807</c:v>
                </c:pt>
                <c:pt idx="226">
                  <c:v>38837</c:v>
                </c:pt>
                <c:pt idx="227">
                  <c:v>38868</c:v>
                </c:pt>
                <c:pt idx="228">
                  <c:v>38898</c:v>
                </c:pt>
                <c:pt idx="229">
                  <c:v>38929</c:v>
                </c:pt>
                <c:pt idx="230">
                  <c:v>38960</c:v>
                </c:pt>
                <c:pt idx="231">
                  <c:v>38990</c:v>
                </c:pt>
                <c:pt idx="232">
                  <c:v>39021</c:v>
                </c:pt>
                <c:pt idx="233">
                  <c:v>39051</c:v>
                </c:pt>
                <c:pt idx="234">
                  <c:v>39082</c:v>
                </c:pt>
                <c:pt idx="235">
                  <c:v>39113</c:v>
                </c:pt>
                <c:pt idx="236">
                  <c:v>39141</c:v>
                </c:pt>
                <c:pt idx="237">
                  <c:v>39172</c:v>
                </c:pt>
                <c:pt idx="238">
                  <c:v>39202</c:v>
                </c:pt>
                <c:pt idx="239">
                  <c:v>39233</c:v>
                </c:pt>
                <c:pt idx="240">
                  <c:v>39263</c:v>
                </c:pt>
                <c:pt idx="241">
                  <c:v>39294</c:v>
                </c:pt>
                <c:pt idx="242">
                  <c:v>39325</c:v>
                </c:pt>
                <c:pt idx="243">
                  <c:v>39355</c:v>
                </c:pt>
                <c:pt idx="244">
                  <c:v>39386</c:v>
                </c:pt>
                <c:pt idx="245">
                  <c:v>39416</c:v>
                </c:pt>
                <c:pt idx="246">
                  <c:v>39447</c:v>
                </c:pt>
                <c:pt idx="247">
                  <c:v>39478</c:v>
                </c:pt>
                <c:pt idx="248">
                  <c:v>39507</c:v>
                </c:pt>
                <c:pt idx="249">
                  <c:v>39538</c:v>
                </c:pt>
                <c:pt idx="250">
                  <c:v>39568</c:v>
                </c:pt>
                <c:pt idx="251">
                  <c:v>39599</c:v>
                </c:pt>
                <c:pt idx="252">
                  <c:v>39629</c:v>
                </c:pt>
                <c:pt idx="253">
                  <c:v>39660</c:v>
                </c:pt>
                <c:pt idx="254">
                  <c:v>39691</c:v>
                </c:pt>
                <c:pt idx="255">
                  <c:v>39721</c:v>
                </c:pt>
                <c:pt idx="256">
                  <c:v>39752</c:v>
                </c:pt>
                <c:pt idx="257">
                  <c:v>39782</c:v>
                </c:pt>
                <c:pt idx="258">
                  <c:v>39813</c:v>
                </c:pt>
                <c:pt idx="259">
                  <c:v>39844</c:v>
                </c:pt>
                <c:pt idx="260">
                  <c:v>39872</c:v>
                </c:pt>
                <c:pt idx="261">
                  <c:v>39903</c:v>
                </c:pt>
                <c:pt idx="262">
                  <c:v>39933</c:v>
                </c:pt>
                <c:pt idx="263">
                  <c:v>39964</c:v>
                </c:pt>
                <c:pt idx="264">
                  <c:v>39994</c:v>
                </c:pt>
                <c:pt idx="265">
                  <c:v>40025</c:v>
                </c:pt>
                <c:pt idx="266">
                  <c:v>40056</c:v>
                </c:pt>
                <c:pt idx="267">
                  <c:v>40086</c:v>
                </c:pt>
                <c:pt idx="268">
                  <c:v>40117</c:v>
                </c:pt>
                <c:pt idx="269">
                  <c:v>40147</c:v>
                </c:pt>
                <c:pt idx="270">
                  <c:v>40178</c:v>
                </c:pt>
                <c:pt idx="271">
                  <c:v>40209</c:v>
                </c:pt>
                <c:pt idx="272">
                  <c:v>40237</c:v>
                </c:pt>
                <c:pt idx="273">
                  <c:v>40268</c:v>
                </c:pt>
                <c:pt idx="274">
                  <c:v>40298</c:v>
                </c:pt>
                <c:pt idx="275">
                  <c:v>40329</c:v>
                </c:pt>
                <c:pt idx="276">
                  <c:v>40359</c:v>
                </c:pt>
                <c:pt idx="277">
                  <c:v>40390</c:v>
                </c:pt>
                <c:pt idx="278">
                  <c:v>40421</c:v>
                </c:pt>
                <c:pt idx="279">
                  <c:v>40451</c:v>
                </c:pt>
                <c:pt idx="280">
                  <c:v>40482</c:v>
                </c:pt>
                <c:pt idx="281">
                  <c:v>40512</c:v>
                </c:pt>
                <c:pt idx="282">
                  <c:v>40543</c:v>
                </c:pt>
                <c:pt idx="283">
                  <c:v>40574</c:v>
                </c:pt>
                <c:pt idx="284">
                  <c:v>40602</c:v>
                </c:pt>
                <c:pt idx="285">
                  <c:v>40633</c:v>
                </c:pt>
                <c:pt idx="286">
                  <c:v>40663</c:v>
                </c:pt>
                <c:pt idx="287">
                  <c:v>40694</c:v>
                </c:pt>
                <c:pt idx="288">
                  <c:v>40724</c:v>
                </c:pt>
                <c:pt idx="289">
                  <c:v>40755</c:v>
                </c:pt>
                <c:pt idx="290">
                  <c:v>40786</c:v>
                </c:pt>
                <c:pt idx="291">
                  <c:v>40816</c:v>
                </c:pt>
                <c:pt idx="292">
                  <c:v>40847</c:v>
                </c:pt>
                <c:pt idx="293">
                  <c:v>40877</c:v>
                </c:pt>
                <c:pt idx="294">
                  <c:v>40908</c:v>
                </c:pt>
                <c:pt idx="295">
                  <c:v>40938</c:v>
                </c:pt>
                <c:pt idx="296">
                  <c:v>40968</c:v>
                </c:pt>
                <c:pt idx="297">
                  <c:v>40998</c:v>
                </c:pt>
                <c:pt idx="298">
                  <c:v>41028</c:v>
                </c:pt>
                <c:pt idx="299">
                  <c:v>41058</c:v>
                </c:pt>
                <c:pt idx="300">
                  <c:v>41088</c:v>
                </c:pt>
                <c:pt idx="301">
                  <c:v>41118</c:v>
                </c:pt>
                <c:pt idx="302">
                  <c:v>41148</c:v>
                </c:pt>
                <c:pt idx="303">
                  <c:v>41178</c:v>
                </c:pt>
                <c:pt idx="304">
                  <c:v>41208</c:v>
                </c:pt>
                <c:pt idx="305">
                  <c:v>41238</c:v>
                </c:pt>
                <c:pt idx="306">
                  <c:v>41268</c:v>
                </c:pt>
                <c:pt idx="307">
                  <c:v>41298</c:v>
                </c:pt>
                <c:pt idx="308">
                  <c:v>41328</c:v>
                </c:pt>
                <c:pt idx="309">
                  <c:v>41358</c:v>
                </c:pt>
                <c:pt idx="310">
                  <c:v>41388</c:v>
                </c:pt>
                <c:pt idx="311">
                  <c:v>41418</c:v>
                </c:pt>
                <c:pt idx="312">
                  <c:v>41448</c:v>
                </c:pt>
                <c:pt idx="313">
                  <c:v>41478</c:v>
                </c:pt>
                <c:pt idx="314">
                  <c:v>41508</c:v>
                </c:pt>
                <c:pt idx="315">
                  <c:v>41538</c:v>
                </c:pt>
                <c:pt idx="316">
                  <c:v>41568</c:v>
                </c:pt>
                <c:pt idx="317">
                  <c:v>41598</c:v>
                </c:pt>
                <c:pt idx="318">
                  <c:v>41639</c:v>
                </c:pt>
                <c:pt idx="319">
                  <c:v>41670</c:v>
                </c:pt>
                <c:pt idx="320">
                  <c:v>41698</c:v>
                </c:pt>
                <c:pt idx="321">
                  <c:v>41729</c:v>
                </c:pt>
                <c:pt idx="322">
                  <c:v>41759</c:v>
                </c:pt>
                <c:pt idx="323">
                  <c:v>41790</c:v>
                </c:pt>
                <c:pt idx="324">
                  <c:v>41820</c:v>
                </c:pt>
                <c:pt idx="325">
                  <c:v>41851</c:v>
                </c:pt>
                <c:pt idx="326">
                  <c:v>41882</c:v>
                </c:pt>
                <c:pt idx="327">
                  <c:v>41912</c:v>
                </c:pt>
                <c:pt idx="328">
                  <c:v>41943</c:v>
                </c:pt>
                <c:pt idx="329">
                  <c:v>41973</c:v>
                </c:pt>
                <c:pt idx="330">
                  <c:v>42004</c:v>
                </c:pt>
                <c:pt idx="331">
                  <c:v>42035</c:v>
                </c:pt>
                <c:pt idx="332">
                  <c:v>42063</c:v>
                </c:pt>
                <c:pt idx="333">
                  <c:v>42094</c:v>
                </c:pt>
                <c:pt idx="334">
                  <c:v>42124</c:v>
                </c:pt>
                <c:pt idx="335">
                  <c:v>42155</c:v>
                </c:pt>
                <c:pt idx="336">
                  <c:v>42185</c:v>
                </c:pt>
                <c:pt idx="337">
                  <c:v>42216</c:v>
                </c:pt>
                <c:pt idx="338">
                  <c:v>42247</c:v>
                </c:pt>
                <c:pt idx="339">
                  <c:v>42277</c:v>
                </c:pt>
                <c:pt idx="340">
                  <c:v>42308</c:v>
                </c:pt>
                <c:pt idx="341">
                  <c:v>42338</c:v>
                </c:pt>
                <c:pt idx="342">
                  <c:v>42369</c:v>
                </c:pt>
                <c:pt idx="343">
                  <c:v>42400</c:v>
                </c:pt>
                <c:pt idx="344">
                  <c:v>42429</c:v>
                </c:pt>
                <c:pt idx="345">
                  <c:v>42460</c:v>
                </c:pt>
                <c:pt idx="346">
                  <c:v>42490</c:v>
                </c:pt>
                <c:pt idx="347">
                  <c:v>42521</c:v>
                </c:pt>
                <c:pt idx="348">
                  <c:v>42551</c:v>
                </c:pt>
                <c:pt idx="349">
                  <c:v>42582</c:v>
                </c:pt>
                <c:pt idx="350">
                  <c:v>42613</c:v>
                </c:pt>
                <c:pt idx="351">
                  <c:v>42643</c:v>
                </c:pt>
                <c:pt idx="352">
                  <c:v>42674</c:v>
                </c:pt>
                <c:pt idx="353">
                  <c:v>42704</c:v>
                </c:pt>
                <c:pt idx="354">
                  <c:v>42735</c:v>
                </c:pt>
                <c:pt idx="355">
                  <c:v>42766</c:v>
                </c:pt>
                <c:pt idx="356">
                  <c:v>42794</c:v>
                </c:pt>
                <c:pt idx="357">
                  <c:v>42825</c:v>
                </c:pt>
                <c:pt idx="358">
                  <c:v>42855</c:v>
                </c:pt>
                <c:pt idx="359">
                  <c:v>42886</c:v>
                </c:pt>
                <c:pt idx="360">
                  <c:v>42916</c:v>
                </c:pt>
                <c:pt idx="361">
                  <c:v>42947</c:v>
                </c:pt>
                <c:pt idx="362">
                  <c:v>42978</c:v>
                </c:pt>
                <c:pt idx="363">
                  <c:v>43008</c:v>
                </c:pt>
                <c:pt idx="364">
                  <c:v>43039</c:v>
                </c:pt>
                <c:pt idx="365">
                  <c:v>43069</c:v>
                </c:pt>
                <c:pt idx="366">
                  <c:v>43100</c:v>
                </c:pt>
                <c:pt idx="367">
                  <c:v>43131</c:v>
                </c:pt>
                <c:pt idx="368">
                  <c:v>43159</c:v>
                </c:pt>
                <c:pt idx="369">
                  <c:v>43190</c:v>
                </c:pt>
                <c:pt idx="370">
                  <c:v>43220</c:v>
                </c:pt>
                <c:pt idx="371">
                  <c:v>43251</c:v>
                </c:pt>
                <c:pt idx="372">
                  <c:v>43281</c:v>
                </c:pt>
                <c:pt idx="373">
                  <c:v>43312</c:v>
                </c:pt>
                <c:pt idx="374">
                  <c:v>43343</c:v>
                </c:pt>
                <c:pt idx="375">
                  <c:v>43373</c:v>
                </c:pt>
                <c:pt idx="376">
                  <c:v>43404</c:v>
                </c:pt>
                <c:pt idx="377">
                  <c:v>43434</c:v>
                </c:pt>
                <c:pt idx="378">
                  <c:v>43465</c:v>
                </c:pt>
                <c:pt idx="379">
                  <c:v>43496</c:v>
                </c:pt>
                <c:pt idx="380">
                  <c:v>43524</c:v>
                </c:pt>
                <c:pt idx="381">
                  <c:v>43555</c:v>
                </c:pt>
                <c:pt idx="382">
                  <c:v>43585</c:v>
                </c:pt>
                <c:pt idx="383">
                  <c:v>43616</c:v>
                </c:pt>
                <c:pt idx="384">
                  <c:v>43646</c:v>
                </c:pt>
                <c:pt idx="385">
                  <c:v>43677</c:v>
                </c:pt>
                <c:pt idx="386">
                  <c:v>43708</c:v>
                </c:pt>
                <c:pt idx="387">
                  <c:v>43738</c:v>
                </c:pt>
                <c:pt idx="388">
                  <c:v>43769</c:v>
                </c:pt>
                <c:pt idx="389">
                  <c:v>43799</c:v>
                </c:pt>
                <c:pt idx="390">
                  <c:v>43830</c:v>
                </c:pt>
                <c:pt idx="391">
                  <c:v>43861</c:v>
                </c:pt>
                <c:pt idx="392">
                  <c:v>43890</c:v>
                </c:pt>
                <c:pt idx="393">
                  <c:v>43921</c:v>
                </c:pt>
                <c:pt idx="394">
                  <c:v>43951</c:v>
                </c:pt>
                <c:pt idx="395">
                  <c:v>43982</c:v>
                </c:pt>
                <c:pt idx="396">
                  <c:v>44012</c:v>
                </c:pt>
                <c:pt idx="397">
                  <c:v>44043</c:v>
                </c:pt>
                <c:pt idx="398">
                  <c:v>44074</c:v>
                </c:pt>
                <c:pt idx="399">
                  <c:v>44104</c:v>
                </c:pt>
                <c:pt idx="400">
                  <c:v>44135</c:v>
                </c:pt>
                <c:pt idx="401">
                  <c:v>44165</c:v>
                </c:pt>
                <c:pt idx="402">
                  <c:v>44196</c:v>
                </c:pt>
                <c:pt idx="403">
                  <c:v>44227</c:v>
                </c:pt>
                <c:pt idx="404">
                  <c:v>44255</c:v>
                </c:pt>
                <c:pt idx="405">
                  <c:v>44286</c:v>
                </c:pt>
                <c:pt idx="406">
                  <c:v>44316</c:v>
                </c:pt>
                <c:pt idx="407">
                  <c:v>44347</c:v>
                </c:pt>
                <c:pt idx="408">
                  <c:v>44377</c:v>
                </c:pt>
                <c:pt idx="409">
                  <c:v>44408</c:v>
                </c:pt>
                <c:pt idx="410">
                  <c:v>44439</c:v>
                </c:pt>
                <c:pt idx="411">
                  <c:v>44469</c:v>
                </c:pt>
                <c:pt idx="412">
                  <c:v>44500</c:v>
                </c:pt>
                <c:pt idx="413">
                  <c:v>44530.5</c:v>
                </c:pt>
                <c:pt idx="414">
                  <c:v>44561</c:v>
                </c:pt>
                <c:pt idx="415">
                  <c:v>44592</c:v>
                </c:pt>
                <c:pt idx="416">
                  <c:v>44620</c:v>
                </c:pt>
                <c:pt idx="417">
                  <c:v>44651</c:v>
                </c:pt>
                <c:pt idx="418">
                  <c:v>44681.5</c:v>
                </c:pt>
                <c:pt idx="419">
                  <c:v>44712</c:v>
                </c:pt>
                <c:pt idx="420">
                  <c:v>44742.5</c:v>
                </c:pt>
                <c:pt idx="421">
                  <c:v>44773</c:v>
                </c:pt>
                <c:pt idx="422">
                  <c:v>44804</c:v>
                </c:pt>
                <c:pt idx="423">
                  <c:v>44834.5</c:v>
                </c:pt>
                <c:pt idx="424">
                  <c:v>44865</c:v>
                </c:pt>
                <c:pt idx="425">
                  <c:v>44895.5</c:v>
                </c:pt>
                <c:pt idx="426">
                  <c:v>44926</c:v>
                </c:pt>
                <c:pt idx="427">
                  <c:v>44956.5</c:v>
                </c:pt>
                <c:pt idx="428">
                  <c:v>44985</c:v>
                </c:pt>
                <c:pt idx="429">
                  <c:v>45016.5</c:v>
                </c:pt>
                <c:pt idx="430">
                  <c:v>45046</c:v>
                </c:pt>
              </c:numCache>
            </c:numRef>
          </c:cat>
          <c:val>
            <c:numRef>
              <c:f>'Fisher-efekti'!$D$7:$D$437</c:f>
              <c:numCache>
                <c:formatCode>General</c:formatCode>
                <c:ptCount val="431"/>
                <c:pt idx="1">
                  <c:v>3.8647342995169032</c:v>
                </c:pt>
                <c:pt idx="2">
                  <c:v>3.7536092396535103</c:v>
                </c:pt>
                <c:pt idx="3">
                  <c:v>3.8314176245210829</c:v>
                </c:pt>
                <c:pt idx="4">
                  <c:v>4.0991420400381395</c:v>
                </c:pt>
                <c:pt idx="5">
                  <c:v>4.8571428571428488</c:v>
                </c:pt>
                <c:pt idx="6">
                  <c:v>5.1282051282051322</c:v>
                </c:pt>
                <c:pt idx="7">
                  <c:v>3.8647342995169032</c:v>
                </c:pt>
                <c:pt idx="8">
                  <c:v>5.0189393939394034</c:v>
                </c:pt>
                <c:pt idx="9">
                  <c:v>5.5660377358490498</c:v>
                </c:pt>
                <c:pt idx="10">
                  <c:v>5.4613935969868077</c:v>
                </c:pt>
                <c:pt idx="11">
                  <c:v>5.7438794726930364</c:v>
                </c:pt>
                <c:pt idx="12">
                  <c:v>6.491063029162758</c:v>
                </c:pt>
                <c:pt idx="13">
                  <c:v>5.7674418604651168</c:v>
                </c:pt>
                <c:pt idx="14">
                  <c:v>6.0296846011131722</c:v>
                </c:pt>
                <c:pt idx="15">
                  <c:v>6.6420664206642055</c:v>
                </c:pt>
                <c:pt idx="16">
                  <c:v>6.8681318681318659</c:v>
                </c:pt>
                <c:pt idx="17">
                  <c:v>6.3578564940962812</c:v>
                </c:pt>
                <c:pt idx="18">
                  <c:v>6.7750677506775103</c:v>
                </c:pt>
                <c:pt idx="19">
                  <c:v>6.7811934900542603</c:v>
                </c:pt>
                <c:pt idx="20">
                  <c:v>6.582506762849416</c:v>
                </c:pt>
                <c:pt idx="21">
                  <c:v>6.7917783735478077</c:v>
                </c:pt>
                <c:pt idx="22">
                  <c:v>7.0535714285714368</c:v>
                </c:pt>
                <c:pt idx="23">
                  <c:v>6.767586821015148</c:v>
                </c:pt>
                <c:pt idx="24">
                  <c:v>6.4487632508833936</c:v>
                </c:pt>
                <c:pt idx="25">
                  <c:v>7.5637642919964776</c:v>
                </c:pt>
                <c:pt idx="26">
                  <c:v>7.4365704286964096</c:v>
                </c:pt>
                <c:pt idx="27">
                  <c:v>6.5743944636678098</c:v>
                </c:pt>
                <c:pt idx="28">
                  <c:v>6.1696658097686319</c:v>
                </c:pt>
                <c:pt idx="29">
                  <c:v>6.3193851409051982</c:v>
                </c:pt>
                <c:pt idx="30">
                  <c:v>5.5837563451776706</c:v>
                </c:pt>
                <c:pt idx="31">
                  <c:v>5.8425063505503916</c:v>
                </c:pt>
                <c:pt idx="32">
                  <c:v>6.2605752961082839</c:v>
                </c:pt>
                <c:pt idx="33">
                  <c:v>5.6066945606694452</c:v>
                </c:pt>
                <c:pt idx="34">
                  <c:v>5.5879899916597253</c:v>
                </c:pt>
                <c:pt idx="35">
                  <c:v>5.5879899916597253</c:v>
                </c:pt>
                <c:pt idx="36">
                  <c:v>4.8962655601659799</c:v>
                </c:pt>
                <c:pt idx="37">
                  <c:v>4.9059689288634578</c:v>
                </c:pt>
                <c:pt idx="38">
                  <c:v>5.0488599348534224</c:v>
                </c:pt>
                <c:pt idx="39">
                  <c:v>4.7889610389610482</c:v>
                </c:pt>
                <c:pt idx="40">
                  <c:v>4.6004842615012143</c:v>
                </c:pt>
                <c:pt idx="41">
                  <c:v>4.5783132530120563</c:v>
                </c:pt>
                <c:pt idx="42">
                  <c:v>4.2467948717948678</c:v>
                </c:pt>
                <c:pt idx="43">
                  <c:v>4.0000000000000036</c:v>
                </c:pt>
                <c:pt idx="44">
                  <c:v>3.6624203821655987</c:v>
                </c:pt>
                <c:pt idx="45">
                  <c:v>3.3280507131537185</c:v>
                </c:pt>
                <c:pt idx="46">
                  <c:v>3.1595576619273258</c:v>
                </c:pt>
                <c:pt idx="47">
                  <c:v>3.2385466034755117</c:v>
                </c:pt>
                <c:pt idx="48">
                  <c:v>3.8765822784810222</c:v>
                </c:pt>
                <c:pt idx="49">
                  <c:v>2.8838659392049992</c:v>
                </c:pt>
                <c:pt idx="50">
                  <c:v>2.5581395348837299</c:v>
                </c:pt>
                <c:pt idx="51">
                  <c:v>2.7885360185902375</c:v>
                </c:pt>
                <c:pt idx="52">
                  <c:v>2.7777777777777679</c:v>
                </c:pt>
                <c:pt idx="53">
                  <c:v>2.3809523809523725</c:v>
                </c:pt>
                <c:pt idx="54">
                  <c:v>2.6902382782475032</c:v>
                </c:pt>
                <c:pt idx="55">
                  <c:v>2.6153846153846194</c:v>
                </c:pt>
                <c:pt idx="56">
                  <c:v>2.3041474654377891</c:v>
                </c:pt>
                <c:pt idx="57">
                  <c:v>2.5306748466257689</c:v>
                </c:pt>
                <c:pt idx="58">
                  <c:v>2.7565084226646164</c:v>
                </c:pt>
                <c:pt idx="59">
                  <c:v>2.8309104820198883</c:v>
                </c:pt>
                <c:pt idx="60">
                  <c:v>2.0563594821020548</c:v>
                </c:pt>
                <c:pt idx="61">
                  <c:v>2.5757575757575868</c:v>
                </c:pt>
                <c:pt idx="62">
                  <c:v>2.7210884353741527</c:v>
                </c:pt>
                <c:pt idx="63">
                  <c:v>2.4868123587038493</c:v>
                </c:pt>
                <c:pt idx="64">
                  <c:v>2.4774774774774855</c:v>
                </c:pt>
                <c:pt idx="65">
                  <c:v>2.4756189047261845</c:v>
                </c:pt>
                <c:pt idx="66">
                  <c:v>2.0958083832335328</c:v>
                </c:pt>
                <c:pt idx="67">
                  <c:v>2.0239880059969906</c:v>
                </c:pt>
                <c:pt idx="68">
                  <c:v>2.0270270270270174</c:v>
                </c:pt>
                <c:pt idx="69">
                  <c:v>1.8698578908002972</c:v>
                </c:pt>
                <c:pt idx="70">
                  <c:v>1.6393442622950838</c:v>
                </c:pt>
                <c:pt idx="71">
                  <c:v>1.3392857142857206</c:v>
                </c:pt>
                <c:pt idx="72">
                  <c:v>1.5671641791044744</c:v>
                </c:pt>
                <c:pt idx="73">
                  <c:v>0.22156573116691725</c:v>
                </c:pt>
                <c:pt idx="74">
                  <c:v>0.22075055187638082</c:v>
                </c:pt>
                <c:pt idx="75">
                  <c:v>0.36764705882352811</c:v>
                </c:pt>
                <c:pt idx="76">
                  <c:v>0.219780219780219</c:v>
                </c:pt>
                <c:pt idx="77">
                  <c:v>0.14641288433381305</c:v>
                </c:pt>
                <c:pt idx="78">
                  <c:v>1.3196480938416411</c:v>
                </c:pt>
                <c:pt idx="79">
                  <c:v>1.5429831006612771</c:v>
                </c:pt>
                <c:pt idx="80">
                  <c:v>1.9131714495952856</c:v>
                </c:pt>
                <c:pt idx="81">
                  <c:v>1.9089574155653377</c:v>
                </c:pt>
                <c:pt idx="82">
                  <c:v>1.832844574780057</c:v>
                </c:pt>
                <c:pt idx="83">
                  <c:v>1.6886930983847304</c:v>
                </c:pt>
                <c:pt idx="84">
                  <c:v>1.6164584864070575</c:v>
                </c:pt>
                <c:pt idx="85">
                  <c:v>1.915991156963881</c:v>
                </c:pt>
                <c:pt idx="86">
                  <c:v>1.8355359765051427</c:v>
                </c:pt>
                <c:pt idx="87">
                  <c:v>1.684981684981679</c:v>
                </c:pt>
                <c:pt idx="88">
                  <c:v>1.5350877192982448</c:v>
                </c:pt>
                <c:pt idx="89">
                  <c:v>1.6081871345029253</c:v>
                </c:pt>
                <c:pt idx="90">
                  <c:v>0.86830680173661801</c:v>
                </c:pt>
                <c:pt idx="91">
                  <c:v>0.79594790159189799</c:v>
                </c:pt>
                <c:pt idx="92">
                  <c:v>0.43321299638989785</c:v>
                </c:pt>
                <c:pt idx="93">
                  <c:v>0.36023054755043304</c:v>
                </c:pt>
                <c:pt idx="94">
                  <c:v>0.28797696184306165</c:v>
                </c:pt>
                <c:pt idx="95">
                  <c:v>0.2888086642599319</c:v>
                </c:pt>
                <c:pt idx="96">
                  <c:v>0.28922631959509282</c:v>
                </c:pt>
                <c:pt idx="97">
                  <c:v>0.50614605929140133</c:v>
                </c:pt>
                <c:pt idx="98">
                  <c:v>0.50468637346792189</c:v>
                </c:pt>
                <c:pt idx="99">
                  <c:v>0.57636887608070175</c:v>
                </c:pt>
                <c:pt idx="100">
                  <c:v>0.64794816414686096</c:v>
                </c:pt>
                <c:pt idx="101">
                  <c:v>0.79136690647481078</c:v>
                </c:pt>
                <c:pt idx="102">
                  <c:v>0.50215208034434244</c:v>
                </c:pt>
                <c:pt idx="103">
                  <c:v>0.50251256281406143</c:v>
                </c:pt>
                <c:pt idx="104">
                  <c:v>0.43134435657801173</c:v>
                </c:pt>
                <c:pt idx="105">
                  <c:v>0.50251256281406143</c:v>
                </c:pt>
                <c:pt idx="106">
                  <c:v>0.64608758076094563</c:v>
                </c:pt>
                <c:pt idx="107">
                  <c:v>0.64794816414686096</c:v>
                </c:pt>
                <c:pt idx="108">
                  <c:v>0.86517664023071372</c:v>
                </c:pt>
                <c:pt idx="109">
                  <c:v>0.57553956834532904</c:v>
                </c:pt>
                <c:pt idx="110">
                  <c:v>0.43041606886657924</c:v>
                </c:pt>
                <c:pt idx="111">
                  <c:v>0.64469914040115039</c:v>
                </c:pt>
                <c:pt idx="112">
                  <c:v>1.0014306151645114</c:v>
                </c:pt>
                <c:pt idx="113">
                  <c:v>0.9992862241256173</c:v>
                </c:pt>
                <c:pt idx="114">
                  <c:v>1.142041399000715</c:v>
                </c:pt>
                <c:pt idx="115">
                  <c:v>1.2142857142857233</c:v>
                </c:pt>
                <c:pt idx="116">
                  <c:v>1.6463851109520311</c:v>
                </c:pt>
                <c:pt idx="117">
                  <c:v>1.6428571428571459</c:v>
                </c:pt>
                <c:pt idx="118">
                  <c:v>1.7118402282453538</c:v>
                </c:pt>
                <c:pt idx="119">
                  <c:v>1.93133047210301</c:v>
                </c:pt>
                <c:pt idx="120">
                  <c:v>1.8584703359542543</c:v>
                </c:pt>
                <c:pt idx="121">
                  <c:v>2.0743919885550799</c:v>
                </c:pt>
                <c:pt idx="122">
                  <c:v>1.8571428571428461</c:v>
                </c:pt>
                <c:pt idx="123">
                  <c:v>1.708185053380773</c:v>
                </c:pt>
                <c:pt idx="124">
                  <c:v>1.6997167138810276</c:v>
                </c:pt>
                <c:pt idx="125">
                  <c:v>1.4134275618374659</c:v>
                </c:pt>
                <c:pt idx="126">
                  <c:v>1.4820042342978068</c:v>
                </c:pt>
                <c:pt idx="127">
                  <c:v>1.2702893436838281</c:v>
                </c:pt>
                <c:pt idx="128">
                  <c:v>1.1971830985915588</c:v>
                </c:pt>
                <c:pt idx="129">
                  <c:v>1.2649332396345692</c:v>
                </c:pt>
                <c:pt idx="130">
                  <c:v>1.051893408134652</c:v>
                </c:pt>
                <c:pt idx="131">
                  <c:v>0.91228070175437548</c:v>
                </c:pt>
                <c:pt idx="132">
                  <c:v>0.84210526315788847</c:v>
                </c:pt>
                <c:pt idx="133">
                  <c:v>0.49053959355291887</c:v>
                </c:pt>
                <c:pt idx="134">
                  <c:v>0.77138849929874187</c:v>
                </c:pt>
                <c:pt idx="135">
                  <c:v>0.8397480755773179</c:v>
                </c:pt>
                <c:pt idx="136">
                  <c:v>1.0445682451253546</c:v>
                </c:pt>
                <c:pt idx="137">
                  <c:v>1.3937282229965264</c:v>
                </c:pt>
                <c:pt idx="138">
                  <c:v>1.1126564673157091</c:v>
                </c:pt>
                <c:pt idx="139">
                  <c:v>1.184668989547033</c:v>
                </c:pt>
                <c:pt idx="140">
                  <c:v>1.1134307585247027</c:v>
                </c:pt>
                <c:pt idx="141">
                  <c:v>1.1103400416377474</c:v>
                </c:pt>
                <c:pt idx="142">
                  <c:v>1.3185287994448291</c:v>
                </c:pt>
                <c:pt idx="143">
                  <c:v>1.5299026425591</c:v>
                </c:pt>
                <c:pt idx="144">
                  <c:v>2.0180932498260251</c:v>
                </c:pt>
                <c:pt idx="145">
                  <c:v>2.2315202231520281</c:v>
                </c:pt>
                <c:pt idx="146">
                  <c:v>2.7139874739039671</c:v>
                </c:pt>
                <c:pt idx="147">
                  <c:v>3.0534351145038219</c:v>
                </c:pt>
                <c:pt idx="148">
                  <c:v>2.6878015161957203</c:v>
                </c:pt>
                <c:pt idx="149">
                  <c:v>2.8865979381443196</c:v>
                </c:pt>
                <c:pt idx="150">
                  <c:v>3.4387895460797901</c:v>
                </c:pt>
                <c:pt idx="151">
                  <c:v>3.6501377410468328</c:v>
                </c:pt>
                <c:pt idx="152">
                  <c:v>3.7164487267721924</c:v>
                </c:pt>
                <c:pt idx="153">
                  <c:v>4.2553191489361764</c:v>
                </c:pt>
                <c:pt idx="154">
                  <c:v>4.1095890410958846</c:v>
                </c:pt>
                <c:pt idx="155">
                  <c:v>4.0410958904109506</c:v>
                </c:pt>
                <c:pt idx="156">
                  <c:v>3.4788540245566102</c:v>
                </c:pt>
                <c:pt idx="157">
                  <c:v>3.2742155525238736</c:v>
                </c:pt>
                <c:pt idx="158">
                  <c:v>3.1165311653116534</c:v>
                </c:pt>
                <c:pt idx="159">
                  <c:v>2.9629629629629672</c:v>
                </c:pt>
                <c:pt idx="160">
                  <c:v>3.0872483221476621</c:v>
                </c:pt>
                <c:pt idx="161">
                  <c:v>3.4068136272545013</c:v>
                </c:pt>
                <c:pt idx="162">
                  <c:v>3.0585106382978733</c:v>
                </c:pt>
                <c:pt idx="163">
                  <c:v>2.4584717607973428</c:v>
                </c:pt>
                <c:pt idx="164">
                  <c:v>2.4552090245520963</c:v>
                </c:pt>
                <c:pt idx="165">
                  <c:v>2.1724818959842018</c:v>
                </c:pt>
                <c:pt idx="166">
                  <c:v>1.9078947368420973</c:v>
                </c:pt>
                <c:pt idx="167">
                  <c:v>1.5799868334430478</c:v>
                </c:pt>
                <c:pt idx="168">
                  <c:v>1.6479894528675043</c:v>
                </c:pt>
                <c:pt idx="169">
                  <c:v>2.2457067371202122</c:v>
                </c:pt>
                <c:pt idx="170">
                  <c:v>1.905387647831791</c:v>
                </c:pt>
                <c:pt idx="171">
                  <c:v>1.962066710268151</c:v>
                </c:pt>
                <c:pt idx="172">
                  <c:v>1.8880208333333259</c:v>
                </c:pt>
                <c:pt idx="173">
                  <c:v>1.3565891472868241</c:v>
                </c:pt>
                <c:pt idx="174">
                  <c:v>1.0322580645161228</c:v>
                </c:pt>
                <c:pt idx="175">
                  <c:v>1.3618677042801508</c:v>
                </c:pt>
                <c:pt idx="176">
                  <c:v>1.2305699481865329</c:v>
                </c:pt>
                <c:pt idx="177">
                  <c:v>1.0309278350515427</c:v>
                </c:pt>
                <c:pt idx="178">
                  <c:v>1.4848289218850841</c:v>
                </c:pt>
                <c:pt idx="179">
                  <c:v>1.6202203499676049</c:v>
                </c:pt>
                <c:pt idx="180">
                  <c:v>1.6212710765239891</c:v>
                </c:pt>
                <c:pt idx="181">
                  <c:v>1.3565891472868241</c:v>
                </c:pt>
                <c:pt idx="182">
                  <c:v>1.869761444229523</c:v>
                </c:pt>
                <c:pt idx="183">
                  <c:v>1.6035920461834552</c:v>
                </c:pt>
                <c:pt idx="184">
                  <c:v>1.0862619808306606</c:v>
                </c:pt>
                <c:pt idx="185">
                  <c:v>0.70108349267048453</c:v>
                </c:pt>
                <c:pt idx="186">
                  <c:v>0.76628352490422103</c:v>
                </c:pt>
                <c:pt idx="187">
                  <c:v>0.44785668586051486</c:v>
                </c:pt>
                <c:pt idx="188">
                  <c:v>0.57581573896352545</c:v>
                </c:pt>
                <c:pt idx="189">
                  <c:v>0.70153061224489388</c:v>
                </c:pt>
                <c:pt idx="190">
                  <c:v>0.31806615776082126</c:v>
                </c:pt>
                <c:pt idx="191">
                  <c:v>0.44642857142858094</c:v>
                </c:pt>
                <c:pt idx="192">
                  <c:v>0.63816209317166805</c:v>
                </c:pt>
                <c:pt idx="193">
                  <c:v>0.19120458891013214</c:v>
                </c:pt>
                <c:pt idx="194">
                  <c:v>6.3291139240506666E-2</c:v>
                </c:pt>
                <c:pt idx="195">
                  <c:v>-0.5050505050505083</c:v>
                </c:pt>
                <c:pt idx="196">
                  <c:v>-0.37926675094817064</c:v>
                </c:pt>
                <c:pt idx="197">
                  <c:v>-0.12658227848101333</c:v>
                </c:pt>
                <c:pt idx="198">
                  <c:v>-6.3371356147023938E-2</c:v>
                </c:pt>
                <c:pt idx="199">
                  <c:v>0.31847133757962887</c:v>
                </c:pt>
                <c:pt idx="200">
                  <c:v>0.44529262086514532</c:v>
                </c:pt>
                <c:pt idx="201">
                  <c:v>0.37998733375554927</c:v>
                </c:pt>
                <c:pt idx="202">
                  <c:v>0.82435003170577836</c:v>
                </c:pt>
                <c:pt idx="203">
                  <c:v>0.50793650793650169</c:v>
                </c:pt>
                <c:pt idx="204">
                  <c:v>0.44388078630310801</c:v>
                </c:pt>
                <c:pt idx="205">
                  <c:v>0.19083969465649719</c:v>
                </c:pt>
                <c:pt idx="206">
                  <c:v>0.25300442757747454</c:v>
                </c:pt>
                <c:pt idx="207">
                  <c:v>0.95177664974619436</c:v>
                </c:pt>
                <c:pt idx="208">
                  <c:v>1.2055837563451854</c:v>
                </c:pt>
                <c:pt idx="209">
                  <c:v>0.82382762991128899</c:v>
                </c:pt>
                <c:pt idx="210">
                  <c:v>1.1414077362079889</c:v>
                </c:pt>
                <c:pt idx="211">
                  <c:v>1.0158730158730256</c:v>
                </c:pt>
                <c:pt idx="212">
                  <c:v>1.0132995566814351</c:v>
                </c:pt>
                <c:pt idx="213">
                  <c:v>1.1987381703470135</c:v>
                </c:pt>
                <c:pt idx="214">
                  <c:v>0.81761006289309268</c:v>
                </c:pt>
                <c:pt idx="215">
                  <c:v>0.94756790903347543</c:v>
                </c:pt>
                <c:pt idx="216">
                  <c:v>1.0101010101010166</c:v>
                </c:pt>
                <c:pt idx="217">
                  <c:v>1.2698412698412653</c:v>
                </c:pt>
                <c:pt idx="218">
                  <c:v>1.3880126182965302</c:v>
                </c:pt>
                <c:pt idx="219">
                  <c:v>1.3199245757385292</c:v>
                </c:pt>
                <c:pt idx="220">
                  <c:v>1.6300940438871425</c:v>
                </c:pt>
                <c:pt idx="221">
                  <c:v>2.0113136392206243</c:v>
                </c:pt>
                <c:pt idx="222">
                  <c:v>1.8181818181818077</c:v>
                </c:pt>
                <c:pt idx="223">
                  <c:v>1.8227529855436853</c:v>
                </c:pt>
                <c:pt idx="224">
                  <c:v>1.9435736677116067</c:v>
                </c:pt>
                <c:pt idx="225">
                  <c:v>1.558603491271815</c:v>
                </c:pt>
                <c:pt idx="226">
                  <c:v>1.8714909544603975</c:v>
                </c:pt>
                <c:pt idx="227">
                  <c:v>2.252816020025028</c:v>
                </c:pt>
                <c:pt idx="228">
                  <c:v>2.1875000000000089</c:v>
                </c:pt>
                <c:pt idx="229">
                  <c:v>2.319749216300937</c:v>
                </c:pt>
                <c:pt idx="230">
                  <c:v>2.1779713752333452</c:v>
                </c:pt>
                <c:pt idx="231">
                  <c:v>2.6674937965260437</c:v>
                </c:pt>
                <c:pt idx="232">
                  <c:v>2.5909932140653957</c:v>
                </c:pt>
                <c:pt idx="233">
                  <c:v>2.3413431916204486</c:v>
                </c:pt>
                <c:pt idx="234">
                  <c:v>2.4014778325123221</c:v>
                </c:pt>
                <c:pt idx="235">
                  <c:v>2.5925925925925908</c:v>
                </c:pt>
                <c:pt idx="236">
                  <c:v>2.3370233702336929</c:v>
                </c:pt>
                <c:pt idx="237">
                  <c:v>2.5782688766114115</c:v>
                </c:pt>
                <c:pt idx="238">
                  <c:v>2.6944274341702323</c:v>
                </c:pt>
                <c:pt idx="239">
                  <c:v>2.8151774785801775</c:v>
                </c:pt>
                <c:pt idx="240">
                  <c:v>2.629969418960254</c:v>
                </c:pt>
                <c:pt idx="241">
                  <c:v>3.8602941176470562</c:v>
                </c:pt>
                <c:pt idx="242">
                  <c:v>3.7149817295980547</c:v>
                </c:pt>
                <c:pt idx="243">
                  <c:v>3.8670694864048283</c:v>
                </c:pt>
                <c:pt idx="244">
                  <c:v>3.4876728803367341</c:v>
                </c:pt>
                <c:pt idx="245">
                  <c:v>4.1541240216736997</c:v>
                </c:pt>
                <c:pt idx="246">
                  <c:v>4.3896572459410699</c:v>
                </c:pt>
                <c:pt idx="247">
                  <c:v>4.3321299638989119</c:v>
                </c:pt>
                <c:pt idx="248">
                  <c:v>4.6875</c:v>
                </c:pt>
                <c:pt idx="249">
                  <c:v>4.7277079593058158</c:v>
                </c:pt>
                <c:pt idx="250">
                  <c:v>4.3530113297555184</c:v>
                </c:pt>
                <c:pt idx="251">
                  <c:v>3.6309523809523903</c:v>
                </c:pt>
                <c:pt idx="252">
                  <c:v>3.4564958283671121</c:v>
                </c:pt>
                <c:pt idx="253">
                  <c:v>2.1828908554572202</c:v>
                </c:pt>
                <c:pt idx="254">
                  <c:v>1.7615971814445075</c:v>
                </c:pt>
                <c:pt idx="255">
                  <c:v>0.87260034904013128</c:v>
                </c:pt>
                <c:pt idx="256">
                  <c:v>0.75537478210343512</c:v>
                </c:pt>
                <c:pt idx="257">
                  <c:v>5.7803468208095232E-2</c:v>
                </c:pt>
                <c:pt idx="258">
                  <c:v>-5.7603686635943063E-2</c:v>
                </c:pt>
                <c:pt idx="259">
                  <c:v>-0.57670126874279637</c:v>
                </c:pt>
                <c:pt idx="260">
                  <c:v>-0.74626865671642006</c:v>
                </c:pt>
                <c:pt idx="261">
                  <c:v>-1.0285714285714231</c:v>
                </c:pt>
                <c:pt idx="262">
                  <c:v>-1.5428571428571458</c:v>
                </c:pt>
                <c:pt idx="263">
                  <c:v>-0.91901206203330865</c:v>
                </c:pt>
                <c:pt idx="264">
                  <c:v>-0.57603686635944173</c:v>
                </c:pt>
                <c:pt idx="265">
                  <c:v>-0.17321016166281789</c:v>
                </c:pt>
                <c:pt idx="266">
                  <c:v>0.11540680900172795</c:v>
                </c:pt>
                <c:pt idx="267">
                  <c:v>0.57670126874278527</c:v>
                </c:pt>
                <c:pt idx="268">
                  <c:v>0.865051903114189</c:v>
                </c:pt>
                <c:pt idx="269">
                  <c:v>0.92432120161756171</c:v>
                </c:pt>
                <c:pt idx="270">
                  <c:v>0.9221902017291006</c:v>
                </c:pt>
                <c:pt idx="271">
                  <c:v>1.0440835266821269</c:v>
                </c:pt>
                <c:pt idx="272">
                  <c:v>1.1567379988432602</c:v>
                </c:pt>
                <c:pt idx="273">
                  <c:v>1.443418013856812</c:v>
                </c:pt>
                <c:pt idx="274">
                  <c:v>2.3795705165409187</c:v>
                </c:pt>
                <c:pt idx="275">
                  <c:v>2.4927536231884151</c:v>
                </c:pt>
                <c:pt idx="276">
                  <c:v>2.9548088064889955</c:v>
                </c:pt>
                <c:pt idx="277">
                  <c:v>3.1231925968768115</c:v>
                </c:pt>
                <c:pt idx="278">
                  <c:v>3.4005763688760737</c:v>
                </c:pt>
                <c:pt idx="279">
                  <c:v>3.4403669724770714</c:v>
                </c:pt>
                <c:pt idx="280">
                  <c:v>3.3161806746712319</c:v>
                </c:pt>
                <c:pt idx="281">
                  <c:v>3.4917000572409762</c:v>
                </c:pt>
                <c:pt idx="282">
                  <c:v>3.5408338092518532</c:v>
                </c:pt>
                <c:pt idx="283">
                  <c:v>3.788748564867972</c:v>
                </c:pt>
                <c:pt idx="284">
                  <c:v>3.7735849056603765</c:v>
                </c:pt>
                <c:pt idx="285">
                  <c:v>3.7564029595902104</c:v>
                </c:pt>
                <c:pt idx="286">
                  <c:v>3.5714285714285809</c:v>
                </c:pt>
                <c:pt idx="287">
                  <c:v>3.4502262443439013</c:v>
                </c:pt>
                <c:pt idx="288">
                  <c:v>2.8700056274620245</c:v>
                </c:pt>
                <c:pt idx="289">
                  <c:v>3.1968592260235518</c:v>
                </c:pt>
                <c:pt idx="290">
                  <c:v>3.1215161649944312</c:v>
                </c:pt>
                <c:pt idx="291">
                  <c:v>2.9379157427937841</c:v>
                </c:pt>
                <c:pt idx="292">
                  <c:v>3.0990592141671325</c:v>
                </c:pt>
                <c:pt idx="293">
                  <c:v>3.0973451327433565</c:v>
                </c:pt>
                <c:pt idx="294">
                  <c:v>2.8681742967457291</c:v>
                </c:pt>
                <c:pt idx="295">
                  <c:v>2.9314159292035402</c:v>
                </c:pt>
                <c:pt idx="296">
                  <c:v>2.7548209366391241</c:v>
                </c:pt>
                <c:pt idx="297">
                  <c:v>2.6878771256171108</c:v>
                </c:pt>
                <c:pt idx="298">
                  <c:v>2.6272577996715896</c:v>
                </c:pt>
                <c:pt idx="299">
                  <c:v>2.1869874248223065</c:v>
                </c:pt>
                <c:pt idx="300">
                  <c:v>2.3522975929978207</c:v>
                </c:pt>
                <c:pt idx="301">
                  <c:v>1.6304347826086918</c:v>
                </c:pt>
                <c:pt idx="302">
                  <c:v>1.6756756756756808</c:v>
                </c:pt>
                <c:pt idx="303">
                  <c:v>1.7232094776521212</c:v>
                </c:pt>
                <c:pt idx="304">
                  <c:v>1.5566290928609838</c:v>
                </c:pt>
                <c:pt idx="305">
                  <c:v>1.5021459227467782</c:v>
                </c:pt>
                <c:pt idx="306">
                  <c:v>1.394101876675613</c:v>
                </c:pt>
                <c:pt idx="307">
                  <c:v>1.6120365394948877</c:v>
                </c:pt>
                <c:pt idx="308">
                  <c:v>1.2332439678284235</c:v>
                </c:pt>
                <c:pt idx="309">
                  <c:v>1.175213675213671</c:v>
                </c:pt>
                <c:pt idx="310">
                  <c:v>1.1733333333333373</c:v>
                </c:pt>
                <c:pt idx="311">
                  <c:v>1.3376136971642527</c:v>
                </c:pt>
                <c:pt idx="312">
                  <c:v>1.6034206306787757</c:v>
                </c:pt>
                <c:pt idx="313">
                  <c:v>1.6080213903743257</c:v>
                </c:pt>
                <c:pt idx="314">
                  <c:v>1.2759170653907415</c:v>
                </c:pt>
                <c:pt idx="315">
                  <c:v>1.0587612493382803</c:v>
                </c:pt>
                <c:pt idx="316">
                  <c:v>1.0570824524312794</c:v>
                </c:pt>
                <c:pt idx="317">
                  <c:v>0.79281183932347066</c:v>
                </c:pt>
                <c:pt idx="318">
                  <c:v>0.95187731359069883</c:v>
                </c:pt>
                <c:pt idx="319">
                  <c:v>0.8461131676361644</c:v>
                </c:pt>
                <c:pt idx="320">
                  <c:v>1.1122881355932313</c:v>
                </c:pt>
                <c:pt idx="321">
                  <c:v>1.3727560718056919</c:v>
                </c:pt>
                <c:pt idx="322">
                  <c:v>1.0015814443858684</c:v>
                </c:pt>
                <c:pt idx="323">
                  <c:v>1.0031678986272441</c:v>
                </c:pt>
                <c:pt idx="324">
                  <c:v>0.48448185165701485</c:v>
                </c:pt>
                <c:pt idx="325">
                  <c:v>-0.16157299467913777</c:v>
                </c:pt>
                <c:pt idx="326">
                  <c:v>-0.15748031496063408</c:v>
                </c:pt>
                <c:pt idx="327">
                  <c:v>-5.238344683080598E-2</c:v>
                </c:pt>
                <c:pt idx="328">
                  <c:v>-0.20920502092049986</c:v>
                </c:pt>
                <c:pt idx="329">
                  <c:v>0</c:v>
                </c:pt>
                <c:pt idx="330">
                  <c:v>-0.10476689366160086</c:v>
                </c:pt>
                <c:pt idx="331">
                  <c:v>-0.26219192448873052</c:v>
                </c:pt>
                <c:pt idx="332">
                  <c:v>-0.15715034049240684</c:v>
                </c:pt>
                <c:pt idx="333">
                  <c:v>-0.62499999999999778</c:v>
                </c:pt>
                <c:pt idx="334">
                  <c:v>-0.23903966597076387</c:v>
                </c:pt>
                <c:pt idx="335">
                  <c:v>-0.2613695765812829</c:v>
                </c:pt>
                <c:pt idx="336">
                  <c:v>-0.2203946162987358</c:v>
                </c:pt>
                <c:pt idx="337">
                  <c:v>3.5846072746448243E-2</c:v>
                </c:pt>
                <c:pt idx="338">
                  <c:v>-0.1051524710830698</c:v>
                </c:pt>
                <c:pt idx="339">
                  <c:v>-5.2410901467503379E-2</c:v>
                </c:pt>
                <c:pt idx="340">
                  <c:v>0.26729559748426279</c:v>
                </c:pt>
                <c:pt idx="341">
                  <c:v>0.26219192448873052</c:v>
                </c:pt>
                <c:pt idx="342">
                  <c:v>0.31463030938647663</c:v>
                </c:pt>
                <c:pt idx="343">
                  <c:v>0.52576235541534899</c:v>
                </c:pt>
                <c:pt idx="344">
                  <c:v>0.36358866736621032</c:v>
                </c:pt>
                <c:pt idx="345">
                  <c:v>0.41928721174004924</c:v>
                </c:pt>
                <c:pt idx="346">
                  <c:v>0.46457607433216808</c:v>
                </c:pt>
                <c:pt idx="347">
                  <c:v>0.66509433962265163</c:v>
                </c:pt>
                <c:pt idx="348">
                  <c:v>1.0178384050367306</c:v>
                </c:pt>
                <c:pt idx="349">
                  <c:v>0.85156612284473798</c:v>
                </c:pt>
                <c:pt idx="350">
                  <c:v>1.231578947368428</c:v>
                </c:pt>
                <c:pt idx="351">
                  <c:v>0.85841636077608197</c:v>
                </c:pt>
                <c:pt idx="352">
                  <c:v>0.83111180806021423</c:v>
                </c:pt>
                <c:pt idx="353">
                  <c:v>0.73221757322174952</c:v>
                </c:pt>
                <c:pt idx="354">
                  <c:v>0.78410872974385981</c:v>
                </c:pt>
                <c:pt idx="355">
                  <c:v>0.52301255230124966</c:v>
                </c:pt>
                <c:pt idx="356">
                  <c:v>0.73865745218069101</c:v>
                </c:pt>
                <c:pt idx="357">
                  <c:v>0.78705636743214846</c:v>
                </c:pt>
                <c:pt idx="358">
                  <c:v>0.54210279643807091</c:v>
                </c:pt>
                <c:pt idx="359">
                  <c:v>0.77420093820448344</c:v>
                </c:pt>
                <c:pt idx="360">
                  <c:v>8.8293341643286283E-2</c:v>
                </c:pt>
                <c:pt idx="361">
                  <c:v>0.78846716548928164</c:v>
                </c:pt>
                <c:pt idx="362">
                  <c:v>0.60205885411250826</c:v>
                </c:pt>
                <c:pt idx="363">
                  <c:v>0.80535726355304149</c:v>
                </c:pt>
                <c:pt idx="364">
                  <c:v>0.76620010368066982</c:v>
                </c:pt>
                <c:pt idx="365">
                  <c:v>1.0384215991692702</c:v>
                </c:pt>
                <c:pt idx="366">
                  <c:v>1.1410788381742698</c:v>
                </c:pt>
                <c:pt idx="367">
                  <c:v>1.3527575442247697</c:v>
                </c:pt>
                <c:pt idx="368">
                  <c:v>1.2423069338785453</c:v>
                </c:pt>
                <c:pt idx="369">
                  <c:v>1.2386850881372036</c:v>
                </c:pt>
                <c:pt idx="370">
                  <c:v>1.5274173749553199</c:v>
                </c:pt>
                <c:pt idx="371">
                  <c:v>1.2523507408708667</c:v>
                </c:pt>
                <c:pt idx="372">
                  <c:v>1.5826890145814954</c:v>
                </c:pt>
                <c:pt idx="373">
                  <c:v>1.0933522730218304</c:v>
                </c:pt>
                <c:pt idx="374">
                  <c:v>1.2584109396479581</c:v>
                </c:pt>
                <c:pt idx="375">
                  <c:v>1.1192143837100099</c:v>
                </c:pt>
                <c:pt idx="376">
                  <c:v>1.4538682361172617</c:v>
                </c:pt>
                <c:pt idx="377">
                  <c:v>1.1685508735868488</c:v>
                </c:pt>
                <c:pt idx="378">
                  <c:v>1.0251282051282118</c:v>
                </c:pt>
                <c:pt idx="379">
                  <c:v>0.85266940451744766</c:v>
                </c:pt>
                <c:pt idx="380">
                  <c:v>1.1081496668375213</c:v>
                </c:pt>
                <c:pt idx="381">
                  <c:v>0.92071611253197183</c:v>
                </c:pt>
                <c:pt idx="382">
                  <c:v>0.75604530149984139</c:v>
                </c:pt>
                <c:pt idx="383">
                  <c:v>0.67762016532300073</c:v>
                </c:pt>
                <c:pt idx="384">
                  <c:v>0.91540662035145548</c:v>
                </c:pt>
                <c:pt idx="385">
                  <c:v>0.97332335052973118</c:v>
                </c:pt>
                <c:pt idx="386">
                  <c:v>0.85080103913073302</c:v>
                </c:pt>
                <c:pt idx="387">
                  <c:v>0.63451258824009926</c:v>
                </c:pt>
                <c:pt idx="388">
                  <c:v>-0.3159165128496344</c:v>
                </c:pt>
                <c:pt idx="389">
                  <c:v>-0.18996921889127272</c:v>
                </c:pt>
                <c:pt idx="390">
                  <c:v>-5.0254062203358707E-2</c:v>
                </c:pt>
                <c:pt idx="391">
                  <c:v>0.57975883254184346</c:v>
                </c:pt>
                <c:pt idx="392">
                  <c:v>0.22203972381908965</c:v>
                </c:pt>
                <c:pt idx="393">
                  <c:v>0.20273694880892368</c:v>
                </c:pt>
                <c:pt idx="394">
                  <c:v>0.20151694666383779</c:v>
                </c:pt>
                <c:pt idx="395">
                  <c:v>0.1986741541143866</c:v>
                </c:pt>
                <c:pt idx="396">
                  <c:v>0.22677573499636505</c:v>
                </c:pt>
                <c:pt idx="397">
                  <c:v>0.91416962925343626</c:v>
                </c:pt>
                <c:pt idx="398">
                  <c:v>0.9109311740890691</c:v>
                </c:pt>
                <c:pt idx="399">
                  <c:v>1.3177901672579928</c:v>
                </c:pt>
                <c:pt idx="400">
                  <c:v>2.0444498705368241</c:v>
                </c:pt>
                <c:pt idx="401">
                  <c:v>2.2391857506361301</c:v>
                </c:pt>
                <c:pt idx="402">
                  <c:v>1.980700863382423</c:v>
                </c:pt>
                <c:pt idx="403">
                  <c:v>1.9736842105263053</c:v>
                </c:pt>
                <c:pt idx="404">
                  <c:v>2.1750126454223473</c:v>
                </c:pt>
                <c:pt idx="405">
                  <c:v>2.4785027819929084</c:v>
                </c:pt>
                <c:pt idx="406">
                  <c:v>3.1328954017180388</c:v>
                </c:pt>
                <c:pt idx="407">
                  <c:v>3.6924633282751751</c:v>
                </c:pt>
                <c:pt idx="408">
                  <c:v>3.4848484848484906</c:v>
                </c:pt>
                <c:pt idx="409">
                  <c:v>4.37845998993458</c:v>
                </c:pt>
                <c:pt idx="410">
                  <c:v>4.5135406218655971</c:v>
                </c:pt>
                <c:pt idx="411">
                  <c:v>5.8029014507253729</c:v>
                </c:pt>
                <c:pt idx="412">
                  <c:v>5.7328015952143652</c:v>
                </c:pt>
                <c:pt idx="413">
                  <c:v>6.9686411149825878</c:v>
                </c:pt>
                <c:pt idx="414">
                  <c:v>7.8187250996015978</c:v>
                </c:pt>
                <c:pt idx="415">
                  <c:v>7.7915632754342434</c:v>
                </c:pt>
                <c:pt idx="416">
                  <c:v>7.574257425742581</c:v>
                </c:pt>
                <c:pt idx="417">
                  <c:v>8.0947680157946742</c:v>
                </c:pt>
                <c:pt idx="418">
                  <c:v>8.3292503674669227</c:v>
                </c:pt>
                <c:pt idx="419">
                  <c:v>9.1707317073170813</c:v>
                </c:pt>
                <c:pt idx="420">
                  <c:v>9.1264031234748586</c:v>
                </c:pt>
                <c:pt idx="421">
                  <c:v>8.437801350048213</c:v>
                </c:pt>
                <c:pt idx="422">
                  <c:v>8.8291746641074873</c:v>
                </c:pt>
                <c:pt idx="423">
                  <c:v>7.8959810874704495</c:v>
                </c:pt>
                <c:pt idx="424">
                  <c:v>7.9207920792079278</c:v>
                </c:pt>
                <c:pt idx="425">
                  <c:v>6.8403908794788304</c:v>
                </c:pt>
                <c:pt idx="426">
                  <c:v>6.2355658198614217</c:v>
                </c:pt>
                <c:pt idx="427">
                  <c:v>6.4456721915285398</c:v>
                </c:pt>
                <c:pt idx="428">
                  <c:v>5.6143580303727569</c:v>
                </c:pt>
                <c:pt idx="429">
                  <c:v>5.5251141552511429</c:v>
                </c:pt>
                <c:pt idx="430">
                  <c:v>4.8394391677973658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639-466F-97E3-5FEE92BAF6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07286272"/>
        <c:axId val="907303136"/>
      </c:lineChart>
      <c:dateAx>
        <c:axId val="90728627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907303136"/>
        <c:crosses val="autoZero"/>
        <c:auto val="1"/>
        <c:lblOffset val="100"/>
        <c:baseTimeUnit val="months"/>
      </c:dateAx>
      <c:valAx>
        <c:axId val="907303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0728627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F51FCA-674C-4AEF-A42B-03687421A515}" type="datetimeFigureOut">
              <a:rPr lang="fi-FI" smtClean="0"/>
              <a:pPr/>
              <a:t>29.4.2024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315D5-F7E1-4339-A2A5-5D7450BF7CE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5385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315D5-F7E1-4339-A2A5-5D7450BF7CEB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6000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70756-7899-47CE-BA29-E80F072D5B83}" type="slidenum">
              <a:rPr lang="fi-FI" smtClean="0"/>
              <a:pPr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8450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0607C30E-A7FE-4105-A995-8AB15FB78A9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795421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7C30E-A7FE-4105-A995-8AB15FB78A9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0655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7C30E-A7FE-4105-A995-8AB15FB78A9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2558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7C30E-A7FE-4105-A995-8AB15FB78A9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6870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7C30E-A7FE-4105-A995-8AB15FB78A9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0863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7C30E-A7FE-4105-A995-8AB15FB78A9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971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7C30E-A7FE-4105-A995-8AB15FB78A9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2953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7C30E-A7FE-4105-A995-8AB15FB78A9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0966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7C30E-A7FE-4105-A995-8AB15FB78A9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0388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0607C30E-A7FE-4105-A995-8AB15FB78A9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8744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0607C30E-A7FE-4105-A995-8AB15FB78A9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9898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7C30E-A7FE-4105-A995-8AB15FB78A9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5961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7C30E-A7FE-4105-A995-8AB15FB78A9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0349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7C30E-A7FE-4105-A995-8AB15FB78A9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1419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7C30E-A7FE-4105-A995-8AB15FB78A9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3310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7C30E-A7FE-4105-A995-8AB15FB78A9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461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7C30E-A7FE-4105-A995-8AB15FB78A9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0224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607C30E-A7FE-4105-A995-8AB15FB78A9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4127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.kauko@yahoo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8660" y="251378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i-FI" dirty="0"/>
              <a:t>Raha- ja pankkiteoria</a:t>
            </a:r>
            <a:br>
              <a:rPr lang="fi-FI" dirty="0"/>
            </a:br>
            <a:r>
              <a:rPr lang="fi-FI" dirty="0"/>
              <a:t>Luento 4</a:t>
            </a:r>
            <a:br>
              <a:rPr lang="fi-FI" dirty="0"/>
            </a:br>
            <a:r>
              <a:rPr lang="fi-FI" sz="1800" dirty="0"/>
              <a:t>M15,M4,M5, M6</a:t>
            </a:r>
            <a:br>
              <a:rPr lang="fi-FI" dirty="0"/>
            </a:br>
            <a:br>
              <a:rPr lang="fi-FI" dirty="0"/>
            </a:br>
            <a:r>
              <a:rPr lang="fi-FI" sz="2000" dirty="0"/>
              <a:t>Karlo Kauko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3983808"/>
            <a:ext cx="6400800" cy="1752600"/>
          </a:xfrm>
        </p:spPr>
        <p:txBody>
          <a:bodyPr/>
          <a:lstStyle/>
          <a:p>
            <a:r>
              <a:rPr lang="fi-FI" dirty="0"/>
              <a:t>29.4.2024</a:t>
            </a:r>
          </a:p>
          <a:p>
            <a:r>
              <a:rPr lang="fi-FI" sz="1300" dirty="0">
                <a:hlinkClick r:id="rId3"/>
              </a:rPr>
              <a:t>k.kauko@yahoo.com</a:t>
            </a:r>
            <a:r>
              <a:rPr lang="fi-FI" sz="1300" dirty="0"/>
              <a:t> / @</a:t>
            </a:r>
            <a:r>
              <a:rPr lang="fi-FI" sz="1300" dirty="0" err="1"/>
              <a:t>karlo_kauko</a:t>
            </a:r>
            <a:endParaRPr lang="fi-FI" sz="13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E7293-8D6C-41A8-B508-8EEA16DF691A}" type="slidenum">
              <a:rPr lang="fi-FI" smtClean="0"/>
              <a:pPr/>
              <a:t>1</a:t>
            </a:fld>
            <a:endParaRPr lang="fi-FI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-99392"/>
            <a:ext cx="7704667" cy="1981200"/>
          </a:xfrm>
        </p:spPr>
        <p:txBody>
          <a:bodyPr>
            <a:normAutofit/>
          </a:bodyPr>
          <a:lstStyle/>
          <a:p>
            <a:r>
              <a:rPr lang="fi-FI" dirty="0"/>
              <a:t>Kuinka kävi luotonlaajenemisen?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8B0E-906B-45D2-9B97-69A50E7D04A9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2051625" y="5777463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=M2/rahaperusta,   euroalue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AF923A-647A-4285-203F-E35A8B1A4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595" y="1434518"/>
            <a:ext cx="8357683" cy="422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12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84" y="685801"/>
            <a:ext cx="2057400" cy="5105400"/>
          </a:xfrm>
        </p:spPr>
        <p:txBody>
          <a:bodyPr>
            <a:normAutofit/>
          </a:bodyPr>
          <a:lstStyle/>
          <a:p>
            <a:pPr algn="l"/>
            <a:r>
              <a:rPr lang="fi-FI" sz="2800">
                <a:solidFill>
                  <a:srgbClr val="FFFFFF"/>
                </a:solidFill>
              </a:rPr>
              <a:t>MUTTA: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7829" y="685801"/>
            <a:ext cx="4789439" cy="5105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sz="1700"/>
              <a:t>MUTTA: vaikka yksinkertainen luotonlaajenemismalli on huono kuvaamaan syy-seuraussuhteita, eikä sen avulla voi laatia osuvia ennusteita rahan määrän kehityksestä,  se havainnollistaa pankkien roolin rahan luomisessa</a:t>
            </a:r>
          </a:p>
          <a:p>
            <a:pPr lvl="1">
              <a:lnSpc>
                <a:spcPct val="90000"/>
              </a:lnSpc>
            </a:pPr>
            <a:r>
              <a:rPr lang="fi-FI" sz="1700"/>
              <a:t>Mistä raha tulee?  Vastaus: Raha sikiää pankeissa.</a:t>
            </a:r>
          </a:p>
          <a:p>
            <a:pPr>
              <a:lnSpc>
                <a:spcPct val="90000"/>
              </a:lnSpc>
            </a:pPr>
            <a:r>
              <a:rPr lang="fi-FI" sz="1700"/>
              <a:t>Pankkien taseet menevät umpeen =&gt; anto- ja ottolainauksen välillä pakko olla yhteys kaikissa olosuhteissa</a:t>
            </a:r>
          </a:p>
          <a:p>
            <a:pPr lvl="1">
              <a:lnSpc>
                <a:spcPct val="90000"/>
              </a:lnSpc>
            </a:pPr>
            <a:r>
              <a:rPr lang="fi-FI" sz="1700"/>
              <a:t>Mekanismi yhteyden taustalla voi muuttua, ja olla erilainen eri maissa.</a:t>
            </a:r>
          </a:p>
          <a:p>
            <a:pPr>
              <a:lnSpc>
                <a:spcPct val="90000"/>
              </a:lnSpc>
            </a:pPr>
            <a:r>
              <a:rPr lang="fi-FI" sz="1700"/>
              <a:t>Laina on olemasta vasta jos joku on saanut rahat tililleen</a:t>
            </a:r>
          </a:p>
          <a:p>
            <a:pPr>
              <a:lnSpc>
                <a:spcPct val="90000"/>
              </a:lnSpc>
            </a:pPr>
            <a:r>
              <a:rPr lang="fi-FI" sz="1700"/>
              <a:t>Lisäksi: raha=saatavia; toisen velka on toisen saaminen =&gt; raha=velkaa</a:t>
            </a:r>
          </a:p>
          <a:p>
            <a:pPr>
              <a:lnSpc>
                <a:spcPct val="90000"/>
              </a:lnSpc>
            </a:pPr>
            <a:endParaRPr lang="fi-FI" sz="17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99492" y="5883275"/>
            <a:ext cx="857250" cy="365125"/>
          </a:xfrm>
        </p:spPr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3892" y="5867131"/>
            <a:ext cx="41337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6AD8B0E-906B-45D2-9B97-69A50E7D04A9}" type="slidenum">
              <a:rPr lang="fi-FI" smtClean="0"/>
              <a:pPr>
                <a:spcAft>
                  <a:spcPts val="600"/>
                </a:spcAft>
              </a:pPr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3694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fi-FI" dirty="0"/>
              <a:t>Osapuolten taseet suljetussa taloudessa – yksinkertaistava esimerkki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8B0E-906B-45D2-9B97-69A50E7D04A9}" type="slidenum">
              <a:rPr lang="fi-FI" smtClean="0"/>
              <a:pPr/>
              <a:t>12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2699792" y="1772816"/>
            <a:ext cx="1728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2951820" y="2384884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43808" y="141277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Keskuspankki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07904" y="191683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50</a:t>
            </a:r>
            <a:r>
              <a:rPr lang="fi-FI" dirty="0"/>
              <a:t>   Setelistö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07904" y="234888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rgbClr val="800000"/>
                </a:solidFill>
              </a:rPr>
              <a:t>30</a:t>
            </a:r>
            <a:r>
              <a:rPr lang="fi-FI" dirty="0"/>
              <a:t>   Pankkien reservit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15816" y="191683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5616" y="177281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Rahapoliittiset lainat pankeille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691680" y="4005064"/>
            <a:ext cx="18722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1871700" y="4761148"/>
            <a:ext cx="1512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331640" y="364502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Liike- säästö- ja osuuspankit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2771800" y="2780928"/>
            <a:ext cx="15841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707904" y="292494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80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43808" y="292494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80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63688" y="414908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rgbClr val="92D050"/>
                </a:solidFill>
              </a:rPr>
              <a:t>1200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4149080"/>
            <a:ext cx="1763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Lainat yleisölle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35696" y="45811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rgbClr val="990000"/>
                </a:solidFill>
              </a:rPr>
              <a:t>30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3528" y="4581128"/>
            <a:ext cx="118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 Reservit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835696" y="494116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7505" y="4941168"/>
            <a:ext cx="1512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Käteiskassat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763688" y="5373216"/>
            <a:ext cx="18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619672" y="544522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1240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699792" y="414908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80</a:t>
            </a:r>
            <a:r>
              <a:rPr lang="fi-FI" dirty="0"/>
              <a:t> Velat keskuspankille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627784" y="458112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rgbClr val="7030A0"/>
                </a:solidFill>
              </a:rPr>
              <a:t>1160</a:t>
            </a:r>
            <a:r>
              <a:rPr lang="fi-FI" dirty="0">
                <a:solidFill>
                  <a:srgbClr val="7030A0"/>
                </a:solidFill>
              </a:rPr>
              <a:t> </a:t>
            </a:r>
            <a:r>
              <a:rPr lang="fi-FI" dirty="0"/>
              <a:t> Talletukset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771800" y="544522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1240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5796136" y="4005064"/>
            <a:ext cx="2808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660232" y="357301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Yleisö</a:t>
            </a:r>
          </a:p>
        </p:txBody>
      </p:sp>
      <p:cxnSp>
        <p:nvCxnSpPr>
          <p:cNvPr id="44" name="Straight Connector 43"/>
          <p:cNvCxnSpPr/>
          <p:nvPr/>
        </p:nvCxnSpPr>
        <p:spPr>
          <a:xfrm rot="5400000">
            <a:off x="6156176" y="5013176"/>
            <a:ext cx="20162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300192" y="5517232"/>
            <a:ext cx="1728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444208" y="407707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rgbClr val="7030A0"/>
                </a:solidFill>
              </a:rPr>
              <a:t>1160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220072" y="4077072"/>
            <a:ext cx="1191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Talletukset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516216" y="450912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364088" y="450912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Käteinen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308304" y="4077072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rgbClr val="92D050"/>
                </a:solidFill>
              </a:rPr>
              <a:t>1200</a:t>
            </a:r>
            <a:r>
              <a:rPr lang="fi-FI" dirty="0"/>
              <a:t>  Pankkivelat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300192" y="566124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1200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308304" y="566124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1200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56176" y="1700808"/>
            <a:ext cx="29878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i-FI" dirty="0"/>
              <a:t> Jokaisen osapuolen velka on toisen saaminen</a:t>
            </a:r>
          </a:p>
          <a:p>
            <a:pPr>
              <a:buFont typeface="Arial" pitchFamily="34" charset="0"/>
              <a:buChar char="•"/>
            </a:pPr>
            <a:r>
              <a:rPr lang="fi-FI" dirty="0">
                <a:solidFill>
                  <a:srgbClr val="FF0000"/>
                </a:solidFill>
              </a:rPr>
              <a:t> Jos kaikki velat maksettaisiin, rahataloudesta ei jäisi mitään jäljelle!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339752" y="6047999"/>
            <a:ext cx="4752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Tästä esimerkistä puuttuvat ulkomaat, korot, muu varallisuus ja pankkien oma pääoma…</a:t>
            </a:r>
          </a:p>
        </p:txBody>
      </p:sp>
    </p:spTree>
    <p:extLst>
      <p:ext uri="{BB962C8B-B14F-4D97-AF65-F5344CB8AC3E}">
        <p14:creationId xmlns:p14="http://schemas.microsoft.com/office/powerpoint/2010/main" val="3687940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Pankit rahan luojina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666" y="2060848"/>
            <a:ext cx="8229600" cy="3845024"/>
          </a:xfrm>
        </p:spPr>
        <p:txBody>
          <a:bodyPr>
            <a:normAutofit/>
          </a:bodyPr>
          <a:lstStyle/>
          <a:p>
            <a:r>
              <a:rPr lang="fi-FI" sz="3000" dirty="0"/>
              <a:t>Lukuisia rajoitteita sille, kuinka paljon pankki voi luoda rahaa myöntämällä lainaa</a:t>
            </a:r>
          </a:p>
          <a:p>
            <a:pPr lvl="1">
              <a:buFont typeface="Arial" pitchFamily="34" charset="0"/>
              <a:buChar char="•"/>
            </a:pPr>
            <a:r>
              <a:rPr lang="fi-FI" dirty="0"/>
              <a:t> </a:t>
            </a:r>
            <a:r>
              <a:rPr lang="fi-FI" sz="2400" dirty="0"/>
              <a:t>Lainsäädännön asettamia rajoitteita</a:t>
            </a:r>
          </a:p>
          <a:p>
            <a:pPr lvl="1">
              <a:buFont typeface="Arial" pitchFamily="34" charset="0"/>
              <a:buChar char="•"/>
            </a:pPr>
            <a:r>
              <a:rPr lang="fi-FI" sz="2400" dirty="0"/>
              <a:t> Likviditeettiriski – lainaa nostava asiakas tuskin pitää rahaa tilillä, pankilla oltava valmiiksi keskuspankkirahaa tai nopea keino saada sitä.</a:t>
            </a:r>
          </a:p>
          <a:p>
            <a:pPr lvl="1">
              <a:buFont typeface="Arial" pitchFamily="34" charset="0"/>
              <a:buChar char="•"/>
            </a:pPr>
            <a:r>
              <a:rPr lang="fi-FI" sz="2400" dirty="0"/>
              <a:t> Luottotappioriskit</a:t>
            </a:r>
          </a:p>
          <a:p>
            <a:endParaRPr lang="fi-FI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8B0E-906B-45D2-9B97-69A50E7D04A9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7580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384702"/>
            <a:ext cx="7704667" cy="1981200"/>
          </a:xfrm>
        </p:spPr>
        <p:txBody>
          <a:bodyPr>
            <a:normAutofit/>
          </a:bodyPr>
          <a:lstStyle/>
          <a:p>
            <a:r>
              <a:rPr lang="fi-FI" dirty="0"/>
              <a:t>Säädöksiin liittyviä rajoitteita luotonannolle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198" y="2189515"/>
            <a:ext cx="8022101" cy="4268434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Vakavaraisuusvaatimukset</a:t>
            </a:r>
          </a:p>
          <a:p>
            <a:pPr lvl="1"/>
            <a:r>
              <a:rPr lang="fi-FI" dirty="0"/>
              <a:t>Pankilla oltava omia varoja vähintään 8 %  (tai 10%, tai…) laskennallisista riskeistä</a:t>
            </a:r>
          </a:p>
          <a:p>
            <a:pPr lvl="2"/>
            <a:r>
              <a:rPr lang="fi-FI" dirty="0"/>
              <a:t>Riskien laskeminen on monimutkaista, palataan myöhemmin tällä kurssilla</a:t>
            </a:r>
          </a:p>
          <a:p>
            <a:pPr lvl="2"/>
            <a:r>
              <a:rPr lang="fi-FI" dirty="0"/>
              <a:t>Antolainauksen lisääminen kasvattaa luottoriskiä ja siis pääomavaatimusta</a:t>
            </a:r>
          </a:p>
          <a:p>
            <a:pPr lvl="1"/>
            <a:r>
              <a:rPr lang="fi-FI" dirty="0"/>
              <a:t>Jos omia varoja (=pääomaa) ei saa lisää, tasetta ei voi loputtomiin paisuttaa</a:t>
            </a:r>
          </a:p>
          <a:p>
            <a:r>
              <a:rPr lang="fi-FI" dirty="0"/>
              <a:t>Likviditeettiriskiä koskevia säädöksiä</a:t>
            </a:r>
          </a:p>
          <a:p>
            <a:pPr lvl="1"/>
            <a:r>
              <a:rPr lang="fi-FI" dirty="0"/>
              <a:t>Tätä sääntelyä vähennettiin ennen finanssikriisiä, nyt ollaan lisäämässä/ on jo lisätty EU-tasolla (osa Basel III-uudistusta)</a:t>
            </a:r>
          </a:p>
          <a:p>
            <a:pPr lvl="1"/>
            <a:r>
              <a:rPr lang="fi-FI" dirty="0"/>
              <a:t>Asiakkaan käyttelytilitalletus = potentiaalinen velvoite maksaa keskuspankkirahaa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8B0E-906B-45D2-9B97-69A50E7D04A9}" type="slidenum">
              <a:rPr lang="fi-FI" smtClean="0"/>
              <a:pPr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4844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Likviditeettirajoite lainanannossa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060847"/>
            <a:ext cx="7704667" cy="4339951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Siis muu kuin likviditeettisääntelyyn perustuva</a:t>
            </a:r>
          </a:p>
          <a:p>
            <a:r>
              <a:rPr lang="fi-FI" dirty="0"/>
              <a:t>Taseen mentävä umpeen</a:t>
            </a:r>
          </a:p>
          <a:p>
            <a:pPr lvl="1"/>
            <a:r>
              <a:rPr lang="fi-FI" dirty="0"/>
              <a:t>Aivan aluksi laina ”rahoittaa” itsensä, mutta harva asiakas ottaa lainaa tallettaakseen sen takaisin samaan pankkiin. </a:t>
            </a:r>
          </a:p>
          <a:p>
            <a:pPr lvl="1"/>
            <a:r>
              <a:rPr lang="fi-FI" dirty="0"/>
              <a:t>”Itserahoitus” maksimissaan päiviä.</a:t>
            </a:r>
          </a:p>
          <a:p>
            <a:r>
              <a:rPr lang="fi-FI" dirty="0"/>
              <a:t>Asiakas ostaa jotain muun pankin asiakkaalta =&gt; pankin voitava maksaa keskuspankkirahalla asiakkaansa puolesta</a:t>
            </a:r>
          </a:p>
          <a:p>
            <a:pPr lvl="1"/>
            <a:r>
              <a:rPr lang="fi-FI" dirty="0"/>
              <a:t>Käytännössä tilanne yksittäisen pankin kannalta suunnilleen sama kuin jos rahoitus lainanantoa varten olisi hankittava etukäteen</a:t>
            </a:r>
          </a:p>
          <a:p>
            <a:pPr lvl="2"/>
            <a:r>
              <a:rPr lang="fi-FI" dirty="0"/>
              <a:t>Poikkeus: pankki, jolla erittäin suuri markkinaosuus. Miksi muuten?</a:t>
            </a:r>
          </a:p>
          <a:p>
            <a:pPr lvl="1"/>
            <a:r>
              <a:rPr lang="fi-FI" dirty="0"/>
              <a:t>Keskuspankkirahaa oltava valmiiksi, tai pankin pitää voida järjestää sitä helposti</a:t>
            </a:r>
          </a:p>
          <a:p>
            <a:pPr lvl="1"/>
            <a:r>
              <a:rPr lang="fi-FI" dirty="0"/>
              <a:t>Pienikin häiriö pankin maksuvalmiudessa kohtalokas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8B0E-906B-45D2-9B97-69A50E7D04A9}" type="slidenum">
              <a:rPr lang="fi-FI" smtClean="0"/>
              <a:pPr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08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034" y="188640"/>
            <a:ext cx="7704667" cy="1981200"/>
          </a:xfrm>
        </p:spPr>
        <p:txBody>
          <a:bodyPr/>
          <a:lstStyle/>
          <a:p>
            <a:r>
              <a:rPr lang="fi-FI" dirty="0"/>
              <a:t>Endogeeninen raha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171" y="1772816"/>
            <a:ext cx="8229600" cy="4162214"/>
          </a:xfrm>
        </p:spPr>
        <p:txBody>
          <a:bodyPr>
            <a:normAutofit fontScale="77500" lnSpcReduction="20000"/>
          </a:bodyPr>
          <a:lstStyle/>
          <a:p>
            <a:r>
              <a:rPr lang="fi-FI" dirty="0"/>
              <a:t>Raha on pankkien antolainauksen tahaton sivutuote</a:t>
            </a:r>
          </a:p>
          <a:p>
            <a:r>
              <a:rPr lang="fi-FI" dirty="0"/>
              <a:t>1) Asiakas ja pankki sopivat lainasta. Pankki kirjaa talletuksen veloikseen ja lainan saatavikseen. Pankki lainaa keskuspankista tarvittavan määrän reservejä, jos niitä ei valmiiksi ole.</a:t>
            </a:r>
          </a:p>
          <a:p>
            <a:r>
              <a:rPr lang="fi-FI" dirty="0"/>
              <a:t>2) Tämän jälkeen asiakas lähettää rahan tilisiirtona, jolloin pankin taseesta poistuu velka asiakkaalle ja tilalle tulee keskuspankkitalletusten supistuminen</a:t>
            </a:r>
          </a:p>
          <a:p>
            <a:pPr lvl="1"/>
            <a:r>
              <a:rPr lang="fi-FI" dirty="0"/>
              <a:t>Nyt jollain toisella asiakkaalla on rahaa jossain muussa pankissa</a:t>
            </a:r>
          </a:p>
          <a:p>
            <a:pPr lvl="1"/>
            <a:r>
              <a:rPr lang="fi-FI" dirty="0"/>
              <a:t>Jollain muulla pankilla on lisää saldoa keskuspankissa.</a:t>
            </a:r>
          </a:p>
          <a:p>
            <a:pPr lvl="1"/>
            <a:r>
              <a:rPr lang="fi-FI" dirty="0"/>
              <a:t>Kukaan ei ota lainaa tallettaakseen rahat takaisin samaan pankkiin</a:t>
            </a:r>
          </a:p>
          <a:p>
            <a:r>
              <a:rPr lang="fi-FI" dirty="0"/>
              <a:t>3) Kun asiakas maksaa lainan takaisin, ensin asiakas saa suorituksen muusta pankista, jolloin pankin velka asiakkaalle kasvaa, ja saaminen keskuspankista kasvaa.</a:t>
            </a:r>
          </a:p>
          <a:p>
            <a:r>
              <a:rPr lang="fi-FI" dirty="0"/>
              <a:t>4) Lainan takaisinmaksu = pankin ja asiakkaan keskinäiset velat ja saamiset kumoutuvat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8B0E-906B-45D2-9B97-69A50E7D04A9}" type="slidenum">
              <a:rPr lang="fi-FI" smtClean="0"/>
              <a:pPr/>
              <a:t>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89126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1" y="-57864"/>
            <a:ext cx="7704667" cy="1981200"/>
          </a:xfrm>
        </p:spPr>
        <p:txBody>
          <a:bodyPr>
            <a:normAutofit/>
          </a:bodyPr>
          <a:lstStyle/>
          <a:p>
            <a:r>
              <a:rPr lang="fi-FI" dirty="0"/>
              <a:t>Endogeeninen raha ja yksittäisen pankin tase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8B0E-906B-45D2-9B97-69A50E7D04A9}" type="slidenum">
              <a:rPr lang="fi-FI" smtClean="0"/>
              <a:pPr/>
              <a:t>17</a:t>
            </a:fld>
            <a:endParaRPr lang="fi-FI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3000364" y="2500306"/>
            <a:ext cx="25717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2786050" y="3929066"/>
            <a:ext cx="2857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857488" y="200024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Vastaavaa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357686" y="2000240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Vastattavaa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00562" y="2643182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100 Talletus, kun asiakas saa lainan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643042" y="2643182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Asiakassaamiset     100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7158" y="3000372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Keskuspankkitalletus supistuu, </a:t>
            </a:r>
          </a:p>
          <a:p>
            <a:r>
              <a:rPr lang="fi-FI" dirty="0"/>
              <a:t>asiakas lähettää maksun  	     - 100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429124" y="3286124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-100   Asiakkaan talletus lähtee maksuna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500562" y="3714752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100   Asiakas saa rahaa tilisiirtona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11560" y="3717032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Keskuspankkitalletus kasvaa      100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83568" y="4077072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Asiakkaan velka kirjataan maksetuksi		                  - 100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427984" y="4365104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-100  Asiakas käyttää rahansa lainan maksuun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3286116" y="4714884"/>
            <a:ext cx="20717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571868" y="485776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500562" y="485776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321571" y="5312648"/>
            <a:ext cx="7643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Tässä esimerkissä ei ollut korkoja; todellisuudessa pankille jäisi nettoa, sillä lopussa asiakkaan talletus supistuisi enemmän kuin 100, jolloin pankin nettovarallisuus kasvaisi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7523605" y="3850320"/>
            <a:ext cx="237626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242891" y="2197343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Aika</a:t>
            </a:r>
          </a:p>
        </p:txBody>
      </p:sp>
    </p:spTree>
    <p:extLst>
      <p:ext uri="{BB962C8B-B14F-4D97-AF65-F5344CB8AC3E}">
        <p14:creationId xmlns:p14="http://schemas.microsoft.com/office/powerpoint/2010/main" val="2206632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Endogeeninen raha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6428" y="2204864"/>
            <a:ext cx="7704667" cy="3498304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Jos raha syntyy lainanannon sivutuotteena, voiko muodostua tilanne, jossa rahaa on ”liikaa” tai ”liian vähän” verrattuna siihen, mitä yleisö haluaa pitää hallussaan?</a:t>
            </a:r>
          </a:p>
          <a:p>
            <a:r>
              <a:rPr lang="fi-FI" dirty="0"/>
              <a:t>Mahdollisia tasapainottavia mekanismeja</a:t>
            </a:r>
          </a:p>
          <a:p>
            <a:pPr lvl="1">
              <a:defRPr/>
            </a:pPr>
            <a:r>
              <a:rPr lang="fi-FI" dirty="0"/>
              <a:t>Rahaa ollaan aina valmiita pitämään hallussa, kysynnällä ei ylärajaa</a:t>
            </a:r>
          </a:p>
          <a:p>
            <a:pPr lvl="1">
              <a:defRPr/>
            </a:pPr>
            <a:r>
              <a:rPr lang="fi-FI" dirty="0"/>
              <a:t>Pankkien antolainaus ei sittenkään lisää rahan määrää; joku aina maksaa velkansa pankeille saatuaan jostain rahaa, jolloin pankkien taseet supistuvat (</a:t>
            </a:r>
            <a:r>
              <a:rPr lang="fi-FI" dirty="0" err="1"/>
              <a:t>reflux</a:t>
            </a:r>
            <a:r>
              <a:rPr lang="fi-FI" dirty="0"/>
              <a:t>)</a:t>
            </a:r>
          </a:p>
          <a:p>
            <a:pPr lvl="1">
              <a:defRPr/>
            </a:pPr>
            <a:r>
              <a:rPr lang="fi-FI" dirty="0"/>
              <a:t>Rahaa tulee lisää =&gt; obligaatioiden hinnat nousevat =&gt; niitä ei kannata ostaa =&gt; entistä useampi haluaa pitää varallisuutta talletuksina ja seteleinä</a:t>
            </a:r>
          </a:p>
          <a:p>
            <a:pPr lvl="1">
              <a:defRPr/>
            </a:pPr>
            <a:r>
              <a:rPr lang="fi-FI" dirty="0"/>
              <a:t>Rahan määrän kasvu lisää tuotantoa ja kiihdyttää inflaatiota =&gt; lisärahalle tarvetta</a:t>
            </a:r>
          </a:p>
          <a:p>
            <a:pPr lvl="1"/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8B0E-906B-45D2-9B97-69A50E7D04A9}" type="slidenum">
              <a:rPr lang="fi-FI" smtClean="0"/>
              <a:pPr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5436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Luotonanto ja raha-aggregaatit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dirty="0"/>
              <a:t>Jos raha syntyy kun pankit myöntävät lainoja, niin luotonantohan määrää raha-aggregaattien suuruuden? </a:t>
            </a:r>
          </a:p>
          <a:p>
            <a:r>
              <a:rPr lang="fi-FI" dirty="0"/>
              <a:t>Ääriesimerkki: rahoitusmarkkinoiden liberalisointi 1980-luvun puolivälissä Suomessa</a:t>
            </a:r>
          </a:p>
          <a:p>
            <a:pPr lvl="1"/>
            <a:r>
              <a:rPr lang="fi-FI" dirty="0"/>
              <a:t>Ajanjaksoa muistellaan luottobuumina. Oliko se myös talletusbuumi?</a:t>
            </a:r>
          </a:p>
          <a:p>
            <a:pPr lvl="1"/>
            <a:r>
              <a:rPr lang="fi-FI" dirty="0"/>
              <a:t>Suomessa 1988 talletuspankkien markka-antolainauskanta kasvoi 30 %, M2 kasvoi 23 %.</a:t>
            </a:r>
          </a:p>
          <a:p>
            <a:pPr lvl="1"/>
            <a:r>
              <a:rPr lang="fi-FI" dirty="0"/>
              <a:t>Lisäksi vaihtotaseen vaje; pankkien ulkomaiset velat kasvoivat.</a:t>
            </a:r>
          </a:p>
          <a:p>
            <a:r>
              <a:rPr lang="fi-FI" dirty="0"/>
              <a:t>Korrelaatio selvä joskin epätäydellinen rauhallisempinakin aikoina</a:t>
            </a:r>
          </a:p>
          <a:p>
            <a:pPr lvl="1"/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8B0E-906B-45D2-9B97-69A50E7D04A9}" type="slidenum">
              <a:rPr lang="fi-FI" smtClean="0"/>
              <a:pPr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3783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-99392"/>
            <a:ext cx="7704667" cy="1981200"/>
          </a:xfrm>
        </p:spPr>
        <p:txBody>
          <a:bodyPr/>
          <a:lstStyle/>
          <a:p>
            <a:r>
              <a:rPr lang="fi-FI" dirty="0"/>
              <a:t>Luotonlaajeneminen - kritiikkiä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72808"/>
            <a:ext cx="8229600" cy="4757758"/>
          </a:xfrm>
        </p:spPr>
        <p:txBody>
          <a:bodyPr>
            <a:normAutofit/>
          </a:bodyPr>
          <a:lstStyle/>
          <a:p>
            <a:r>
              <a:rPr lang="fi-FI" sz="2300" dirty="0"/>
              <a:t>Pätee aina identiteettinä: M = m * MB</a:t>
            </a:r>
          </a:p>
          <a:p>
            <a:pPr lvl="1"/>
            <a:r>
              <a:rPr lang="fi-FI" sz="2300" dirty="0"/>
              <a:t>Käteissuhde ja reservisuhde määritelty ja laskettu siten, että yhtälö pätee aina; identiteetti</a:t>
            </a:r>
          </a:p>
          <a:p>
            <a:pPr lvl="1"/>
            <a:r>
              <a:rPr lang="fi-FI" sz="2300" dirty="0"/>
              <a:t>Mitkä ovat syy-seuraussuhteet? Kertooko malli oikeasti jotain niistä?</a:t>
            </a:r>
          </a:p>
          <a:p>
            <a:pPr lvl="1"/>
            <a:r>
              <a:rPr lang="fi-FI" sz="2300" dirty="0"/>
              <a:t>Jos rahaperusta muuttuu keskuspankin toimenpiteiden aiottuna seurauksena, muuttuuko rahan määrä vai luotonlaajenemiskerroin?</a:t>
            </a:r>
          </a:p>
          <a:p>
            <a:pPr lvl="2"/>
            <a:endParaRPr lang="fi-FI" dirty="0"/>
          </a:p>
          <a:p>
            <a:pPr lvl="2"/>
            <a:endParaRPr lang="fi-FI" dirty="0"/>
          </a:p>
          <a:p>
            <a:pPr lvl="1"/>
            <a:endParaRPr lang="fi-FI" dirty="0"/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8B0E-906B-45D2-9B97-69A50E7D04A9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48369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467524" cy="5764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8B0E-906B-45D2-9B97-69A50E7D04A9}" type="slidenum">
              <a:rPr lang="fi-FI" smtClean="0"/>
              <a:pPr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4341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456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i-FI" dirty="0"/>
              <a:t>Antolainauksen ja rahan kehitys Suomessa vuodesta 2003 loppuvuoteen 2023</a:t>
            </a:r>
            <a:br>
              <a:rPr lang="fi-FI" dirty="0"/>
            </a:b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8B0E-906B-45D2-9B97-69A50E7D04A9}" type="slidenum">
              <a:rPr lang="fi-FI" smtClean="0"/>
              <a:pPr/>
              <a:t>21</a:t>
            </a:fld>
            <a:endParaRPr lang="fi-FI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1AD405-83B6-4AF1-AB49-6A322E3BE47F}"/>
              </a:ext>
            </a:extLst>
          </p:cNvPr>
          <p:cNvSpPr txBox="1"/>
          <p:nvPr/>
        </p:nvSpPr>
        <p:spPr>
          <a:xfrm>
            <a:off x="5821309" y="6454267"/>
            <a:ext cx="3046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err="1"/>
              <a:t>Tilastolähde</a:t>
            </a:r>
            <a:r>
              <a:rPr lang="en-GB" sz="1100" dirty="0"/>
              <a:t>: </a:t>
            </a:r>
            <a:r>
              <a:rPr lang="en-GB" sz="1100" dirty="0" err="1"/>
              <a:t>Suomen</a:t>
            </a:r>
            <a:r>
              <a:rPr lang="en-GB" sz="1100" dirty="0"/>
              <a:t> </a:t>
            </a:r>
            <a:r>
              <a:rPr lang="en-GB" sz="1100" dirty="0" err="1"/>
              <a:t>Pankki</a:t>
            </a:r>
            <a:endParaRPr lang="en-GB" sz="11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861138-F29D-70C5-7058-704E25BAF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204" y="1789669"/>
            <a:ext cx="7593259" cy="426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052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Anto- ja ottolainaus euroaikana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204864"/>
            <a:ext cx="7704667" cy="3332816"/>
          </a:xfrm>
        </p:spPr>
        <p:txBody>
          <a:bodyPr>
            <a:normAutofit fontScale="77500" lnSpcReduction="20000"/>
          </a:bodyPr>
          <a:lstStyle/>
          <a:p>
            <a:r>
              <a:rPr lang="fi-FI" dirty="0"/>
              <a:t>Lyhyellä aikavälillä selvää korrelaatiota talletus- ja luottokannoissa</a:t>
            </a:r>
          </a:p>
          <a:p>
            <a:r>
              <a:rPr lang="fi-FI" dirty="0"/>
              <a:t>Pitkällä aikavälillä voivat poiketa</a:t>
            </a:r>
          </a:p>
          <a:p>
            <a:pPr lvl="1"/>
            <a:r>
              <a:rPr lang="fi-FI" dirty="0"/>
              <a:t>Pankeilla muitakin velkoja kuin talletuksia</a:t>
            </a:r>
          </a:p>
          <a:p>
            <a:pPr lvl="2"/>
            <a:r>
              <a:rPr lang="fi-FI" dirty="0"/>
              <a:t>Sijoitustodistuksia, joukkolainoja…</a:t>
            </a:r>
          </a:p>
          <a:p>
            <a:pPr lvl="2"/>
            <a:r>
              <a:rPr lang="fi-FI" dirty="0"/>
              <a:t>Pankki myy tällaisen paperin =&gt; talletukset kasvavat, luotonannoksi tilastoidut velat eivät</a:t>
            </a:r>
          </a:p>
          <a:p>
            <a:pPr lvl="1"/>
            <a:r>
              <a:rPr lang="fi-FI" dirty="0"/>
              <a:t>Jos kaikki pankkien velat lasketaan rahaksi ja saamiset antolainaukseksi, korrelaatio lähes +1.00 %</a:t>
            </a:r>
          </a:p>
          <a:p>
            <a:pPr lvl="2"/>
            <a:r>
              <a:rPr lang="fi-FI" dirty="0"/>
              <a:t>Erotus muodostuu pankkien omista pääomista ja muista varoista kuin saatavista; molemmat pankeilla yleensä vähäisiä. Saamiset suunnilleen yhtä suuria kuin velat.</a:t>
            </a:r>
          </a:p>
          <a:p>
            <a:pPr lvl="2"/>
            <a:r>
              <a:rPr lang="fi-FI" dirty="0"/>
              <a:t>Tase menee umpeen, vastaavaa = vastattavaa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8B0E-906B-45D2-9B97-69A50E7D04A9}" type="slidenum">
              <a:rPr lang="fi-FI" smtClean="0"/>
              <a:pPr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7628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7829" y="685801"/>
            <a:ext cx="4789439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8000" dirty="0"/>
              <a:t>KOROT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99492" y="5883275"/>
            <a:ext cx="857250" cy="365125"/>
          </a:xfrm>
        </p:spPr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3892" y="5867131"/>
            <a:ext cx="41337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607C30E-A7FE-4105-A995-8AB15FB78A9B}" type="slidenum">
              <a:rPr lang="fi-FI" smtClean="0"/>
              <a:pPr>
                <a:spcAft>
                  <a:spcPts val="600"/>
                </a:spcAft>
              </a:pPr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05373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Korkojen määräytyminen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2060848"/>
            <a:ext cx="7704667" cy="3960440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Kahdenlaisia korkoja</a:t>
            </a:r>
          </a:p>
          <a:p>
            <a:pPr lvl="1"/>
            <a:r>
              <a:rPr lang="fi-FI" dirty="0"/>
              <a:t>Markkinakorkoja, lähinnä pankkien (ja ehkä valtion, vakuutusyhtiöiden </a:t>
            </a:r>
            <a:r>
              <a:rPr lang="fi-FI" dirty="0" err="1"/>
              <a:t>ym</a:t>
            </a:r>
            <a:r>
              <a:rPr lang="fi-FI" dirty="0"/>
              <a:t>) välisillä markkinoilla muodostuvia</a:t>
            </a:r>
          </a:p>
          <a:p>
            <a:pPr lvl="2"/>
            <a:r>
              <a:rPr lang="fi-FI" dirty="0"/>
              <a:t>Kenelläkään ei markkinavoimaa =&gt; kukaan ei pysty tekemään riskitöntä voittoa</a:t>
            </a:r>
          </a:p>
          <a:p>
            <a:pPr lvl="2"/>
            <a:r>
              <a:rPr lang="fi-FI" dirty="0"/>
              <a:t>Piensijoittaja pääsee (välittäjän kautta) tälle markkinalle sijoittajana joukkolainojen osalta, kotitalous tai pienyritys ei pääse lainanottajana</a:t>
            </a:r>
          </a:p>
          <a:p>
            <a:pPr lvl="2"/>
            <a:r>
              <a:rPr lang="fi-FI" dirty="0"/>
              <a:t>Suorat lainat, arvopaperikaupat</a:t>
            </a:r>
          </a:p>
          <a:p>
            <a:pPr lvl="1"/>
            <a:r>
              <a:rPr lang="fi-FI" dirty="0"/>
              <a:t>Pankkien asiakaskorot</a:t>
            </a:r>
          </a:p>
          <a:p>
            <a:pPr lvl="2"/>
            <a:r>
              <a:rPr lang="fi-FI" dirty="0"/>
              <a:t>Pankeilla todennäköisesti / ehkä  markkinavoimaa =&gt; pankit voivat saada voittoa </a:t>
            </a:r>
          </a:p>
          <a:p>
            <a:pPr lvl="2"/>
            <a:r>
              <a:rPr lang="fi-FI" dirty="0"/>
              <a:t>Vain asiakas hinnanottajana – ei ehkä asiakaskaan suurimpien firmojen tapauksessa?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7C30E-A7FE-4105-A995-8AB15FB78A9B}" type="slidenum">
              <a:rPr lang="fi-FI" smtClean="0"/>
              <a:pPr/>
              <a:t>24</a:t>
            </a:fld>
            <a:endParaRPr lang="fi-FI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029" y="188640"/>
            <a:ext cx="7704667" cy="1981200"/>
          </a:xfrm>
        </p:spPr>
        <p:txBody>
          <a:bodyPr/>
          <a:lstStyle/>
          <a:p>
            <a:r>
              <a:rPr lang="fi-FI" dirty="0"/>
              <a:t>Markkinakorkojen määräytyminen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0"/>
            <a:ext cx="7787208" cy="4757758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Joukkolainamarkkinoilla periaatteessa tavanomainen kysyntä- ja tarjonta –kehikko; </a:t>
            </a:r>
          </a:p>
          <a:p>
            <a:pPr lvl="1"/>
            <a:r>
              <a:rPr lang="fi-FI" dirty="0"/>
              <a:t>Runsaasti ostajia ja myyjiä</a:t>
            </a:r>
          </a:p>
          <a:p>
            <a:pPr lvl="1"/>
            <a:r>
              <a:rPr lang="fi-FI" dirty="0"/>
              <a:t>Alhaiset kaupankäyntikustannukset</a:t>
            </a:r>
          </a:p>
          <a:p>
            <a:pPr lvl="1"/>
            <a:r>
              <a:rPr lang="fi-FI" dirty="0"/>
              <a:t>Epäsymmetrisen informaation ongelma vähäinen jälkimarkkinoilla, koska suuri määrä täysin homogeenista hyödykettä (ainakin jos merkittävä velallinen) ja koska toteutuneet hinnat ovat julkisia</a:t>
            </a:r>
          </a:p>
          <a:p>
            <a:pPr lvl="1"/>
            <a:r>
              <a:rPr lang="fi-FI" dirty="0"/>
              <a:t>Organisoidut kaupankäyntijärjestelmät (pörssi </a:t>
            </a:r>
            <a:r>
              <a:rPr lang="fi-FI" dirty="0" err="1"/>
              <a:t>tms</a:t>
            </a:r>
            <a:r>
              <a:rPr lang="fi-FI" dirty="0"/>
              <a:t>) =&gt; hinnat erittäin joustavia</a:t>
            </a:r>
          </a:p>
          <a:p>
            <a:pPr lvl="1"/>
            <a:r>
              <a:rPr lang="fi-FI" dirty="0"/>
              <a:t>Yksi kauppapaikka =&gt; aina yksi hinta</a:t>
            </a:r>
          </a:p>
          <a:p>
            <a:pPr lvl="1"/>
            <a:r>
              <a:rPr lang="fi-FI" dirty="0"/>
              <a:t>Ostajat ja myyjät löytävät helposti toisensa</a:t>
            </a:r>
          </a:p>
          <a:p>
            <a:pPr>
              <a:buNone/>
            </a:pPr>
            <a:r>
              <a:rPr lang="fi-FI" dirty="0"/>
              <a:t>=&gt; Parhaita reaalimaailman esimerkkejä täydellisen kilpailun markkinoista?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7C30E-A7FE-4105-A995-8AB15FB78A9B}" type="slidenum">
              <a:rPr lang="fi-FI" smtClean="0"/>
              <a:pPr/>
              <a:t>25</a:t>
            </a:fld>
            <a:endParaRPr lang="fi-FI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0737" y="-37481"/>
            <a:ext cx="7704667" cy="1981200"/>
          </a:xfrm>
        </p:spPr>
        <p:txBody>
          <a:bodyPr/>
          <a:lstStyle/>
          <a:p>
            <a:r>
              <a:rPr lang="fi-FI" dirty="0"/>
              <a:t>Markkinakorkojen määräytyminen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7C30E-A7FE-4105-A995-8AB15FB78A9B}" type="slidenum">
              <a:rPr lang="fi-FI" smtClean="0"/>
              <a:pPr/>
              <a:t>26</a:t>
            </a:fld>
            <a:endParaRPr lang="fi-FI"/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-107189" y="2964653"/>
            <a:ext cx="221457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000100" y="4071942"/>
            <a:ext cx="285752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28596" y="178592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P</a:t>
            </a:r>
          </a:p>
        </p:txBody>
      </p:sp>
      <p:sp>
        <p:nvSpPr>
          <p:cNvPr id="13" name="Freeform 12"/>
          <p:cNvSpPr/>
          <p:nvPr/>
        </p:nvSpPr>
        <p:spPr>
          <a:xfrm>
            <a:off x="1103586" y="1954924"/>
            <a:ext cx="2532993" cy="1828800"/>
          </a:xfrm>
          <a:custGeom>
            <a:avLst/>
            <a:gdLst>
              <a:gd name="connsiteX0" fmla="*/ 0 w 2532993"/>
              <a:gd name="connsiteY0" fmla="*/ 1828800 h 1828800"/>
              <a:gd name="connsiteX1" fmla="*/ 1355835 w 2532993"/>
              <a:gd name="connsiteY1" fmla="*/ 1376855 h 1828800"/>
              <a:gd name="connsiteX2" fmla="*/ 2532993 w 2532993"/>
              <a:gd name="connsiteY2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32993" h="1828800">
                <a:moveTo>
                  <a:pt x="0" y="1828800"/>
                </a:moveTo>
                <a:cubicBezTo>
                  <a:pt x="466835" y="1755227"/>
                  <a:pt x="933670" y="1681655"/>
                  <a:pt x="1355835" y="1376855"/>
                </a:cubicBezTo>
                <a:cubicBezTo>
                  <a:pt x="1778000" y="1072055"/>
                  <a:pt x="2155496" y="536027"/>
                  <a:pt x="2532993" y="0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Freeform 13"/>
          <p:cNvSpPr/>
          <p:nvPr/>
        </p:nvSpPr>
        <p:spPr>
          <a:xfrm>
            <a:off x="1492469" y="1986455"/>
            <a:ext cx="2186152" cy="1828800"/>
          </a:xfrm>
          <a:custGeom>
            <a:avLst/>
            <a:gdLst>
              <a:gd name="connsiteX0" fmla="*/ 0 w 2186152"/>
              <a:gd name="connsiteY0" fmla="*/ 0 h 1828800"/>
              <a:gd name="connsiteX1" fmla="*/ 641131 w 2186152"/>
              <a:gd name="connsiteY1" fmla="*/ 1051035 h 1828800"/>
              <a:gd name="connsiteX2" fmla="*/ 2186152 w 2186152"/>
              <a:gd name="connsiteY2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86152" h="1828800">
                <a:moveTo>
                  <a:pt x="0" y="0"/>
                </a:moveTo>
                <a:cubicBezTo>
                  <a:pt x="138386" y="373117"/>
                  <a:pt x="276772" y="746235"/>
                  <a:pt x="641131" y="1051035"/>
                </a:cubicBezTo>
                <a:cubicBezTo>
                  <a:pt x="1005490" y="1355835"/>
                  <a:pt x="1595821" y="1592317"/>
                  <a:pt x="2186152" y="1828800"/>
                </a:cubicBez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TextBox 14"/>
          <p:cNvSpPr txBox="1"/>
          <p:nvPr/>
        </p:nvSpPr>
        <p:spPr>
          <a:xfrm>
            <a:off x="3786182" y="1857364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57620" y="357187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D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5400000" flipH="1" flipV="1">
            <a:off x="4179885" y="2964653"/>
            <a:ext cx="2356660" cy="7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357818" y="4071942"/>
            <a:ext cx="3071834" cy="714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57224" y="4643446"/>
            <a:ext cx="79296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i-FI" sz="2000" dirty="0"/>
              <a:t> Löytyy aina nopeasti tasapainohinta (tai korko), jolla kysyntä = tarjonta</a:t>
            </a:r>
          </a:p>
          <a:p>
            <a:endParaRPr lang="fi-FI" sz="2000" dirty="0"/>
          </a:p>
          <a:p>
            <a:pPr>
              <a:buFont typeface="Arial" pitchFamily="34" charset="0"/>
              <a:buChar char="•"/>
            </a:pPr>
            <a:r>
              <a:rPr lang="fi-FI" sz="2000" dirty="0"/>
              <a:t> Muistakaa koron ja joukkolainan hinnan suhde! Korkojen nousu = näiden papereiden hintojen lasku! =&gt; Oikeanpuoleisessa kuviossa käyrien kulmakertoimet toisia kuin mihin totuttu!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57752" y="1857364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r</a:t>
            </a:r>
          </a:p>
        </p:txBody>
      </p:sp>
      <p:sp>
        <p:nvSpPr>
          <p:cNvPr id="25" name="Freeform 24"/>
          <p:cNvSpPr/>
          <p:nvPr/>
        </p:nvSpPr>
        <p:spPr>
          <a:xfrm>
            <a:off x="5500694" y="1857364"/>
            <a:ext cx="2648607" cy="2123090"/>
          </a:xfrm>
          <a:custGeom>
            <a:avLst/>
            <a:gdLst>
              <a:gd name="connsiteX0" fmla="*/ 0 w 2648607"/>
              <a:gd name="connsiteY0" fmla="*/ 0 h 2123090"/>
              <a:gd name="connsiteX1" fmla="*/ 641131 w 2648607"/>
              <a:gd name="connsiteY1" fmla="*/ 1366345 h 2123090"/>
              <a:gd name="connsiteX2" fmla="*/ 2648607 w 2648607"/>
              <a:gd name="connsiteY2" fmla="*/ 2123090 h 2123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8607" h="2123090">
                <a:moveTo>
                  <a:pt x="0" y="0"/>
                </a:moveTo>
                <a:cubicBezTo>
                  <a:pt x="99848" y="506248"/>
                  <a:pt x="199697" y="1012497"/>
                  <a:pt x="641131" y="1366345"/>
                </a:cubicBezTo>
                <a:cubicBezTo>
                  <a:pt x="1082565" y="1720193"/>
                  <a:pt x="1865586" y="1921641"/>
                  <a:pt x="2648607" y="2123090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Freeform 25"/>
          <p:cNvSpPr/>
          <p:nvPr/>
        </p:nvSpPr>
        <p:spPr>
          <a:xfrm>
            <a:off x="5486400" y="1849821"/>
            <a:ext cx="2270234" cy="1996965"/>
          </a:xfrm>
          <a:custGeom>
            <a:avLst/>
            <a:gdLst>
              <a:gd name="connsiteX0" fmla="*/ 0 w 2270234"/>
              <a:gd name="connsiteY0" fmla="*/ 1996965 h 1996965"/>
              <a:gd name="connsiteX1" fmla="*/ 1156138 w 2270234"/>
              <a:gd name="connsiteY1" fmla="*/ 1282262 h 1996965"/>
              <a:gd name="connsiteX2" fmla="*/ 2270234 w 2270234"/>
              <a:gd name="connsiteY2" fmla="*/ 0 h 1996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0234" h="1996965">
                <a:moveTo>
                  <a:pt x="0" y="1996965"/>
                </a:moveTo>
                <a:cubicBezTo>
                  <a:pt x="388883" y="1806027"/>
                  <a:pt x="777766" y="1615089"/>
                  <a:pt x="1156138" y="1282262"/>
                </a:cubicBezTo>
                <a:cubicBezTo>
                  <a:pt x="1534510" y="949435"/>
                  <a:pt x="1902372" y="474717"/>
                  <a:pt x="2270234" y="0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TextBox 26"/>
          <p:cNvSpPr txBox="1"/>
          <p:nvPr/>
        </p:nvSpPr>
        <p:spPr>
          <a:xfrm>
            <a:off x="7858148" y="178592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143900" y="3571876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S</a:t>
            </a:r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5965041" y="3750471"/>
            <a:ext cx="7858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0800000">
            <a:off x="5357818" y="3357562"/>
            <a:ext cx="10001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2178827" y="3679033"/>
            <a:ext cx="6429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0800000">
            <a:off x="1000100" y="3286124"/>
            <a:ext cx="14287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0959" y="-243408"/>
            <a:ext cx="7704667" cy="1981200"/>
          </a:xfrm>
        </p:spPr>
        <p:txBody>
          <a:bodyPr/>
          <a:lstStyle/>
          <a:p>
            <a:r>
              <a:rPr lang="fi-FI" dirty="0"/>
              <a:t>Markkinakorkojen määräytyminen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0959" y="1268760"/>
            <a:ext cx="7803529" cy="5256584"/>
          </a:xfrm>
        </p:spPr>
        <p:txBody>
          <a:bodyPr>
            <a:normAutofit fontScale="25000" lnSpcReduction="20000"/>
          </a:bodyPr>
          <a:lstStyle/>
          <a:p>
            <a:r>
              <a:rPr lang="fi-FI" sz="7200" dirty="0"/>
              <a:t>Joukkolainan kysyntää lisäävät ainakin</a:t>
            </a:r>
          </a:p>
          <a:p>
            <a:pPr lvl="1"/>
            <a:r>
              <a:rPr lang="fi-FI" sz="7200" dirty="0"/>
              <a:t>Sijoittajien suuri varallisuus ja korkeat tulot</a:t>
            </a:r>
          </a:p>
          <a:p>
            <a:pPr lvl="1"/>
            <a:r>
              <a:rPr lang="fi-FI" sz="7200" dirty="0"/>
              <a:t>Sijoittajien pessimistiset tulo-odotukset</a:t>
            </a:r>
          </a:p>
          <a:p>
            <a:pPr lvl="2"/>
            <a:r>
              <a:rPr lang="fi-FI" sz="7200" dirty="0"/>
              <a:t>Varautumissäästämistä</a:t>
            </a:r>
          </a:p>
          <a:p>
            <a:pPr lvl="2"/>
            <a:r>
              <a:rPr lang="fi-FI" sz="7200" dirty="0"/>
              <a:t>Eläkejärjestelmään kohdistuva epäluottamus?</a:t>
            </a:r>
          </a:p>
          <a:p>
            <a:pPr lvl="1"/>
            <a:r>
              <a:rPr lang="fi-FI" sz="7200" dirty="0"/>
              <a:t>Korkea tuotto</a:t>
            </a:r>
          </a:p>
          <a:p>
            <a:pPr lvl="1"/>
            <a:r>
              <a:rPr lang="fi-FI" sz="7200" dirty="0"/>
              <a:t>Alhaiset inflaatio-odotukset (=&gt; hyvä reaalituotto)</a:t>
            </a:r>
          </a:p>
          <a:p>
            <a:pPr lvl="1"/>
            <a:r>
              <a:rPr lang="fi-FI" sz="7200" dirty="0"/>
              <a:t>Vaihtoehtoisten kohteiden alhainen tuotto</a:t>
            </a:r>
          </a:p>
          <a:p>
            <a:pPr lvl="1"/>
            <a:r>
              <a:rPr lang="fi-FI" sz="7200" dirty="0"/>
              <a:t>Alhainen korkotulojen verotus</a:t>
            </a:r>
          </a:p>
          <a:p>
            <a:pPr lvl="1"/>
            <a:r>
              <a:rPr lang="fi-FI" sz="7200" dirty="0"/>
              <a:t>Odotukset korkojen laskusta</a:t>
            </a:r>
          </a:p>
          <a:p>
            <a:pPr lvl="2"/>
            <a:r>
              <a:rPr lang="fi-FI" sz="7200" dirty="0"/>
              <a:t>”Nyt vielä voi sijoittaa hyvällä korolla”</a:t>
            </a:r>
          </a:p>
          <a:p>
            <a:pPr lvl="1"/>
            <a:r>
              <a:rPr lang="fi-FI" sz="7200" dirty="0"/>
              <a:t>Alhainen riski</a:t>
            </a:r>
          </a:p>
          <a:p>
            <a:pPr lvl="1"/>
            <a:r>
              <a:rPr lang="fi-FI" sz="7200" dirty="0"/>
              <a:t>Hyvä likviditeetti – yllättävän menon sattuessa ei harmita, että rahat ovat kiinni kohteessa, koska rahat saa irti</a:t>
            </a:r>
          </a:p>
          <a:p>
            <a:pPr lvl="2"/>
            <a:r>
              <a:rPr lang="fi-FI" sz="7200" dirty="0"/>
              <a:t>Pankkien tapauksessa vakuuskelpoisuus keskuspankkirahoituksessa eräänlaista likviditeettiä </a:t>
            </a:r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7C30E-A7FE-4105-A995-8AB15FB78A9B}" type="slidenum">
              <a:rPr lang="fi-FI" smtClean="0"/>
              <a:pPr/>
              <a:t>27</a:t>
            </a:fld>
            <a:endParaRPr lang="fi-FI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Markkinakorkojen määräytyminen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Joukkolainojen tarjontaa lisäävät ainakin</a:t>
            </a:r>
          </a:p>
          <a:p>
            <a:pPr lvl="1"/>
            <a:r>
              <a:rPr lang="fi-FI" dirty="0"/>
              <a:t>Lainanottajan optimistiset käsitykset tulevasta takaisinmaksukyvystä </a:t>
            </a:r>
          </a:p>
          <a:p>
            <a:pPr lvl="1"/>
            <a:r>
              <a:rPr lang="fi-FI" dirty="0"/>
              <a:t>Hyvät investointimahdollisuudet </a:t>
            </a:r>
          </a:p>
          <a:p>
            <a:pPr lvl="1"/>
            <a:r>
              <a:rPr lang="fi-FI" dirty="0"/>
              <a:t>Pelko tulevan rahoituksen saatavuuden vaikeuksista</a:t>
            </a:r>
          </a:p>
          <a:p>
            <a:pPr lvl="1"/>
            <a:r>
              <a:rPr lang="fi-FI" dirty="0"/>
              <a:t>Korkeat inflaatio-odotukset</a:t>
            </a:r>
          </a:p>
          <a:p>
            <a:pPr lvl="2"/>
            <a:r>
              <a:rPr lang="fi-FI" dirty="0"/>
              <a:t>Etenkin pitkäaikainen, kiinteäkorkoinen laina</a:t>
            </a:r>
          </a:p>
          <a:p>
            <a:pPr lvl="1"/>
            <a:r>
              <a:rPr lang="fi-FI" dirty="0"/>
              <a:t>Markkinaa kokonaisuutena ajatellen: budjettialijäämä</a:t>
            </a:r>
          </a:p>
          <a:p>
            <a:endParaRPr lang="fi-FI" dirty="0"/>
          </a:p>
          <a:p>
            <a:pPr lvl="1"/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7C30E-A7FE-4105-A995-8AB15FB78A9B}" type="slidenum">
              <a:rPr lang="fi-FI" smtClean="0"/>
              <a:pPr/>
              <a:t>28</a:t>
            </a:fld>
            <a:endParaRPr lang="fi-FI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Fisher-efekti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276872"/>
            <a:ext cx="7704667" cy="3332816"/>
          </a:xfrm>
        </p:spPr>
        <p:txBody>
          <a:bodyPr/>
          <a:lstStyle/>
          <a:p>
            <a:r>
              <a:rPr lang="fi-FI" dirty="0"/>
              <a:t>Inflaatio / inflaatio-odotukset vähentävät joukkolainojen kysyntää mutta lisäävät tarjontaa =&gt; nimelliskorot nousevat</a:t>
            </a:r>
          </a:p>
          <a:p>
            <a:pPr lvl="1"/>
            <a:r>
              <a:rPr lang="fi-FI" dirty="0"/>
              <a:t>”Intuitiivisesti selvimpiä väitteitä taloustieteissä.”</a:t>
            </a:r>
          </a:p>
          <a:p>
            <a:pPr lvl="2"/>
            <a:r>
              <a:rPr lang="fi-FI" dirty="0"/>
              <a:t>Inflaatio ei auta velallista, ellei se tule yllätyksenä, ja ellei korkoa kiinnitetty pitkäksi ajaksi</a:t>
            </a:r>
          </a:p>
          <a:p>
            <a:pPr lvl="1"/>
            <a:r>
              <a:rPr lang="fi-FI" dirty="0"/>
              <a:t>Reaalikorko yleensä pitkällä aikavälillä erittäin vakaa</a:t>
            </a:r>
          </a:p>
          <a:p>
            <a:pPr lvl="2"/>
            <a:r>
              <a:rPr lang="fi-FI" dirty="0"/>
              <a:t>Vai onko?</a:t>
            </a:r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7C30E-A7FE-4105-A995-8AB15FB78A9B}" type="slidenum">
              <a:rPr lang="fi-FI" smtClean="0"/>
              <a:pPr/>
              <a:t>29</a:t>
            </a:fld>
            <a:endParaRPr lang="fi-FI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-99392"/>
            <a:ext cx="7704667" cy="1981200"/>
          </a:xfrm>
        </p:spPr>
        <p:txBody>
          <a:bodyPr/>
          <a:lstStyle/>
          <a:p>
            <a:r>
              <a:rPr lang="fi-FI" dirty="0"/>
              <a:t>Luotonlaajeneminen - kritiikkiä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72808"/>
            <a:ext cx="8229600" cy="4757758"/>
          </a:xfrm>
        </p:spPr>
        <p:txBody>
          <a:bodyPr>
            <a:normAutofit fontScale="92500" lnSpcReduction="10000"/>
          </a:bodyPr>
          <a:lstStyle/>
          <a:p>
            <a:r>
              <a:rPr lang="fi-FI" sz="2300" dirty="0" err="1"/>
              <a:t>Goodhartin</a:t>
            </a:r>
            <a:r>
              <a:rPr lang="fi-FI" sz="2300" dirty="0"/>
              <a:t> kritiikki (1994)</a:t>
            </a:r>
          </a:p>
          <a:p>
            <a:pPr lvl="1"/>
            <a:r>
              <a:rPr lang="fi-FI" sz="2300" dirty="0"/>
              <a:t>Käytännössä luotonlaajenemismallia ei sovelleta eikä voitaisikaan soveltaa rahapolitiikassa; rahapolitiikan tavoitteena ei ole muuttaa rahaperustaa, jotta talletuskanta muuttuisi  </a:t>
            </a:r>
          </a:p>
          <a:p>
            <a:pPr lvl="2"/>
            <a:r>
              <a:rPr lang="fi-FI" sz="2300" dirty="0"/>
              <a:t>Yritys soveltaa aiheuttaisi liikaa </a:t>
            </a:r>
            <a:r>
              <a:rPr lang="fi-FI" sz="2300" dirty="0" err="1"/>
              <a:t>korkovolatiliteettia</a:t>
            </a:r>
            <a:endParaRPr lang="fi-FI" sz="2300" dirty="0"/>
          </a:p>
          <a:p>
            <a:pPr lvl="3"/>
            <a:r>
              <a:rPr lang="fi-FI" sz="2300" dirty="0"/>
              <a:t>Päätetään, paljonko luottoja tarjotaan pankeille, korko määräytyy kysynnän mukaan</a:t>
            </a:r>
          </a:p>
          <a:p>
            <a:pPr lvl="2"/>
            <a:r>
              <a:rPr lang="fi-FI" sz="2300" dirty="0"/>
              <a:t>Keskuspankin vaikea säädellä rahaperustaa riittävän tarkasti</a:t>
            </a:r>
          </a:p>
          <a:p>
            <a:pPr lvl="2"/>
            <a:r>
              <a:rPr lang="fi-FI" sz="2300" dirty="0"/>
              <a:t>Pankeilla sitovia luotonantolupauksia</a:t>
            </a:r>
          </a:p>
          <a:p>
            <a:pPr lvl="2"/>
            <a:r>
              <a:rPr lang="fi-FI" sz="2300" dirty="0"/>
              <a:t>Rahan tarjonnan supistaminen vaikeaa (luottokanta ei eräänny tarpeeksi nopeasti =&gt; pankkien taseet eivät supistu tarpeeksi nopeasti)</a:t>
            </a:r>
          </a:p>
          <a:p>
            <a:pPr lvl="2"/>
            <a:endParaRPr lang="fi-FI" dirty="0"/>
          </a:p>
          <a:p>
            <a:pPr lvl="2"/>
            <a:endParaRPr lang="fi-FI" dirty="0"/>
          </a:p>
          <a:p>
            <a:pPr lvl="1"/>
            <a:endParaRPr lang="fi-FI" dirty="0"/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D8B0E-906B-45D2-9B97-69A50E7D04A9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97877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-44352"/>
            <a:ext cx="7704667" cy="1981200"/>
          </a:xfrm>
        </p:spPr>
        <p:txBody>
          <a:bodyPr/>
          <a:lstStyle/>
          <a:p>
            <a:r>
              <a:rPr lang="fi-FI" dirty="0" err="1"/>
              <a:t>Fisher-efekti</a:t>
            </a:r>
            <a:r>
              <a:rPr lang="fi-FI" dirty="0"/>
              <a:t> Suomessa?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0034" y="6357958"/>
            <a:ext cx="21336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7C30E-A7FE-4105-A995-8AB15FB78A9B}" type="slidenum">
              <a:rPr lang="fi-FI" smtClean="0"/>
              <a:pPr/>
              <a:t>30</a:t>
            </a:fld>
            <a:endParaRPr lang="fi-FI"/>
          </a:p>
        </p:txBody>
      </p:sp>
      <p:sp>
        <p:nvSpPr>
          <p:cNvPr id="11" name="TextBox 10"/>
          <p:cNvSpPr txBox="1"/>
          <p:nvPr/>
        </p:nvSpPr>
        <p:spPr>
          <a:xfrm>
            <a:off x="1208889" y="4887676"/>
            <a:ext cx="7956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i-FI" dirty="0"/>
              <a:t> Nimelliskorko vaihdellut ehkä hiukan enemmän kuin reaalikorko, mutta ero ei dramaattinen</a:t>
            </a:r>
          </a:p>
          <a:p>
            <a:pPr>
              <a:buFont typeface="Arial" pitchFamily="34" charset="0"/>
              <a:buChar char="•"/>
            </a:pPr>
            <a:r>
              <a:rPr lang="fi-FI" dirty="0"/>
              <a:t> Reaalikorko vaihdellut negatiivisen ja +14:n välillä</a:t>
            </a:r>
          </a:p>
          <a:p>
            <a:pPr>
              <a:buFont typeface="Arial" pitchFamily="34" charset="0"/>
              <a:buChar char="•"/>
            </a:pPr>
            <a:r>
              <a:rPr lang="fi-FI" dirty="0"/>
              <a:t> Tässä myöhemmin toteutuva inflaatio, ei inflaatio-odotus, joka voisi olla mielekkäämpi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560672"/>
              </p:ext>
            </p:extLst>
          </p:nvPr>
        </p:nvGraphicFramePr>
        <p:xfrm>
          <a:off x="899592" y="1443566"/>
          <a:ext cx="7920880" cy="3489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352" y="-243408"/>
            <a:ext cx="7704667" cy="1981200"/>
          </a:xfrm>
        </p:spPr>
        <p:txBody>
          <a:bodyPr/>
          <a:lstStyle/>
          <a:p>
            <a:r>
              <a:rPr lang="fi-FI" dirty="0" err="1"/>
              <a:t>Fisher-efekti</a:t>
            </a:r>
            <a:r>
              <a:rPr lang="fi-FI" dirty="0"/>
              <a:t> ja inflaatio-odotukset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2593" y="1988840"/>
            <a:ext cx="7704667" cy="3332816"/>
          </a:xfrm>
        </p:spPr>
        <p:txBody>
          <a:bodyPr>
            <a:noAutofit/>
          </a:bodyPr>
          <a:lstStyle/>
          <a:p>
            <a:r>
              <a:rPr lang="fi-FI" sz="1800" dirty="0"/>
              <a:t>Olemassa inflaatioindeksoituja obligaatioita (Ranska, UK, US) =&gt; markkinoiden inflaatio-odotus havaittavissa</a:t>
            </a:r>
          </a:p>
          <a:p>
            <a:r>
              <a:rPr lang="fi-FI" sz="1800" dirty="0"/>
              <a:t>Korkoero indeksoimattoman ja indeksoidun obligaation välillä kertoo inflaatio-odotuksen</a:t>
            </a:r>
          </a:p>
          <a:p>
            <a:r>
              <a:rPr lang="fi-FI" sz="1800" dirty="0" err="1"/>
              <a:t>Woodward</a:t>
            </a:r>
            <a:r>
              <a:rPr lang="fi-FI" sz="1800" dirty="0"/>
              <a:t> (1992; </a:t>
            </a:r>
            <a:r>
              <a:rPr lang="fi-FI" sz="1800" dirty="0" err="1"/>
              <a:t>Rev</a:t>
            </a:r>
            <a:r>
              <a:rPr lang="fi-FI" sz="1800" dirty="0"/>
              <a:t> Econ &amp; </a:t>
            </a:r>
            <a:r>
              <a:rPr lang="fi-FI" sz="1800" dirty="0" err="1"/>
              <a:t>Stat</a:t>
            </a:r>
            <a:r>
              <a:rPr lang="fi-FI" sz="1800" dirty="0"/>
              <a:t> 74, 315-320)</a:t>
            </a:r>
          </a:p>
          <a:p>
            <a:pPr lvl="1"/>
            <a:r>
              <a:rPr lang="fi-FI" sz="1800" dirty="0"/>
              <a:t>Brittiläinen data</a:t>
            </a:r>
          </a:p>
          <a:p>
            <a:pPr lvl="1"/>
            <a:r>
              <a:rPr lang="fi-FI" sz="1800" dirty="0"/>
              <a:t>Inflaatio-odotuksilla ja verotuksella korjattu pitkä reaalikorko ollut hyvin vakaa</a:t>
            </a:r>
          </a:p>
          <a:p>
            <a:pPr lvl="1"/>
            <a:r>
              <a:rPr lang="fi-FI" sz="1800" dirty="0"/>
              <a:t>Inflaatio-odotusten nousu nostaa nimelliskorkoja enemmän kuin samassa suhteessa </a:t>
            </a:r>
          </a:p>
          <a:p>
            <a:pPr lvl="2"/>
            <a:r>
              <a:rPr lang="fi-FI" dirty="0"/>
              <a:t>Verotus! Inflaatio tulkitaan verolainsäädännössä pääomatuloksi!</a:t>
            </a:r>
          </a:p>
          <a:p>
            <a:pPr lvl="2"/>
            <a:r>
              <a:rPr lang="fi-FI" dirty="0"/>
              <a:t>Veron jälkeinen reaalikorko ei juuri muutu inflaatio-odotusten muuttuessa</a:t>
            </a:r>
          </a:p>
          <a:p>
            <a:pPr lvl="1"/>
            <a:r>
              <a:rPr lang="fi-FI" sz="1800" dirty="0"/>
              <a:t>Mahtaisiko vielä päteä?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7C30E-A7FE-4105-A995-8AB15FB78A9B}" type="slidenum">
              <a:rPr lang="fi-FI" smtClean="0"/>
              <a:pPr/>
              <a:t>31</a:t>
            </a:fld>
            <a:endParaRPr lang="fi-FI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”</a:t>
            </a:r>
            <a:r>
              <a:rPr lang="fi-FI" dirty="0" err="1"/>
              <a:t>Loanable</a:t>
            </a:r>
            <a:r>
              <a:rPr lang="fi-FI" dirty="0"/>
              <a:t> </a:t>
            </a:r>
            <a:r>
              <a:rPr lang="fi-FI" dirty="0" err="1"/>
              <a:t>funds</a:t>
            </a:r>
            <a:r>
              <a:rPr lang="fi-FI" dirty="0"/>
              <a:t>” -teoria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182178"/>
            <a:ext cx="7704667" cy="3938968"/>
          </a:xfrm>
        </p:spPr>
        <p:txBody>
          <a:bodyPr>
            <a:normAutofit fontScale="70000" lnSpcReduction="20000"/>
          </a:bodyPr>
          <a:lstStyle/>
          <a:p>
            <a:r>
              <a:rPr lang="fi-FI" dirty="0"/>
              <a:t>”Klassisen” koulukunnan lähestymistapa korkojen muodostumiseen</a:t>
            </a:r>
          </a:p>
          <a:p>
            <a:pPr lvl="1"/>
            <a:r>
              <a:rPr lang="fi-FI" dirty="0"/>
              <a:t>Puhdasta ”mikroa”</a:t>
            </a:r>
          </a:p>
          <a:p>
            <a:pPr lvl="1"/>
            <a:r>
              <a:rPr lang="fi-FI" dirty="0"/>
              <a:t>Markkinaepätäydellisyyksiin ei juuri huomiota (täystyöllisyys, ei informaatioepätäydellisyyksiä </a:t>
            </a:r>
            <a:r>
              <a:rPr lang="fi-FI" dirty="0" err="1"/>
              <a:t>yms</a:t>
            </a:r>
            <a:r>
              <a:rPr lang="fi-FI" dirty="0"/>
              <a:t>)</a:t>
            </a:r>
          </a:p>
          <a:p>
            <a:r>
              <a:rPr lang="fi-FI" dirty="0"/>
              <a:t>Tuottavuus ja säästäväisyys</a:t>
            </a:r>
          </a:p>
          <a:p>
            <a:r>
              <a:rPr lang="fi-FI" dirty="0"/>
              <a:t>Luotontarjonta aina säästämistä, luotonkysyntä investointeja</a:t>
            </a:r>
          </a:p>
          <a:p>
            <a:r>
              <a:rPr lang="fi-FI" dirty="0"/>
              <a:t>Korkojen nousu =&gt; harvemmat investoinnit kannattavat</a:t>
            </a:r>
          </a:p>
          <a:p>
            <a:r>
              <a:rPr lang="fi-FI" dirty="0"/>
              <a:t>(Raja)tuottavuuden nousu =&gt; useammat investoinnit kannattavat</a:t>
            </a:r>
          </a:p>
          <a:p>
            <a:r>
              <a:rPr lang="fi-FI" dirty="0"/>
              <a:t>Korkojen nousu =&gt; kulutuksen lykkääminen tulee houkuttelevammaksi</a:t>
            </a:r>
          </a:p>
          <a:p>
            <a:r>
              <a:rPr lang="fi-FI" dirty="0"/>
              <a:t>Säästämis- ja investointipäätökset määrällisesti samoiksi, kun sopiva korkotaso löytynyt</a:t>
            </a:r>
          </a:p>
          <a:p>
            <a:pPr lvl="1"/>
            <a:r>
              <a:rPr lang="fi-FI" dirty="0"/>
              <a:t>S= I suljetussa taloudessa</a:t>
            </a:r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7C30E-A7FE-4105-A995-8AB15FB78A9B}" type="slidenum">
              <a:rPr lang="fi-FI" smtClean="0"/>
              <a:pPr/>
              <a:t>32</a:t>
            </a:fld>
            <a:endParaRPr lang="fi-FI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772BB-9D3F-CA7E-737D-5B6F4792C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Reaalikorot skandinaavisilla valuutta-alueilla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E70617E-AC96-A600-7724-964414CDAA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2180994"/>
            <a:ext cx="5760640" cy="3792421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D8007-021F-AFE1-99F0-11731CDA9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648915-B970-2826-99D3-E2B3E46D4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7C30E-A7FE-4105-A995-8AB15FB78A9B}" type="slidenum">
              <a:rPr lang="fi-FI" smtClean="0"/>
              <a:pPr/>
              <a:t>33</a:t>
            </a:fld>
            <a:endParaRPr lang="fi-FI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26818F-3A1A-5D76-8EE4-8296F73B26F0}"/>
              </a:ext>
            </a:extLst>
          </p:cNvPr>
          <p:cNvSpPr txBox="1"/>
          <p:nvPr/>
        </p:nvSpPr>
        <p:spPr>
          <a:xfrm>
            <a:off x="1835696" y="6108173"/>
            <a:ext cx="4497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Armelius</a:t>
            </a:r>
            <a:r>
              <a:rPr lang="fi-FI" dirty="0"/>
              <a:t> et </a:t>
            </a:r>
            <a:r>
              <a:rPr lang="fi-FI" dirty="0" err="1"/>
              <a:t>al</a:t>
            </a:r>
            <a:r>
              <a:rPr lang="fi-FI" dirty="0"/>
              <a:t>, Empirical Economics 2024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B3F8A4-1286-8707-A651-E68CC5648808}"/>
              </a:ext>
            </a:extLst>
          </p:cNvPr>
          <p:cNvSpPr txBox="1"/>
          <p:nvPr/>
        </p:nvSpPr>
        <p:spPr>
          <a:xfrm>
            <a:off x="6774517" y="2923042"/>
            <a:ext cx="23042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Kolmen kk rahamarkkinakorko miinus yksinkertaisella regressiolla menneestä inflaatiosta johdettu inflaatio-odotus</a:t>
            </a:r>
          </a:p>
        </p:txBody>
      </p:sp>
    </p:spTree>
    <p:extLst>
      <p:ext uri="{BB962C8B-B14F-4D97-AF65-F5344CB8AC3E}">
        <p14:creationId xmlns:p14="http://schemas.microsoft.com/office/powerpoint/2010/main" val="23683172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40252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fi-FI" dirty="0"/>
              <a:t>Selityksiä reaalikorkojen jatkuvalle laskulle </a:t>
            </a:r>
            <a:r>
              <a:rPr lang="fi-FI" dirty="0" err="1"/>
              <a:t>loanable</a:t>
            </a:r>
            <a:r>
              <a:rPr lang="fi-FI" dirty="0"/>
              <a:t> </a:t>
            </a:r>
            <a:r>
              <a:rPr lang="fi-FI" dirty="0" err="1"/>
              <a:t>funds</a:t>
            </a:r>
            <a:r>
              <a:rPr lang="fi-FI" dirty="0"/>
              <a:t> –teorian valossa?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28800"/>
            <a:ext cx="8229600" cy="4756150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Mikä lisää säästämistä tai vähentää investointeja?</a:t>
            </a:r>
          </a:p>
          <a:p>
            <a:r>
              <a:rPr lang="fi-FI" dirty="0"/>
              <a:t>Maailman väestön vanheneminen</a:t>
            </a:r>
          </a:p>
          <a:p>
            <a:pPr lvl="1"/>
            <a:r>
              <a:rPr lang="fi-FI" dirty="0"/>
              <a:t>Ei ainoastaan Eurooppa ja Japani</a:t>
            </a:r>
          </a:p>
          <a:p>
            <a:pPr lvl="2"/>
            <a:r>
              <a:rPr lang="fi-FI" dirty="0"/>
              <a:t>Iäkkäät ihmiset säästävät, mutta eivät investoi yritystoimintaan eivätkä ota asuntolainaa</a:t>
            </a:r>
          </a:p>
          <a:p>
            <a:pPr lvl="2"/>
            <a:r>
              <a:rPr lang="fi-FI" dirty="0"/>
              <a:t>Etenkin eläkeikää lähestyvät säästävät (</a:t>
            </a:r>
            <a:r>
              <a:rPr lang="fi-FI" dirty="0" err="1"/>
              <a:t>pay</a:t>
            </a:r>
            <a:r>
              <a:rPr lang="fi-FI" dirty="0"/>
              <a:t>-as-</a:t>
            </a:r>
            <a:r>
              <a:rPr lang="fi-FI" dirty="0" err="1"/>
              <a:t>you</a:t>
            </a:r>
            <a:r>
              <a:rPr lang="fi-FI" dirty="0"/>
              <a:t> go –järjestelmissä)</a:t>
            </a:r>
          </a:p>
          <a:p>
            <a:pPr lvl="2"/>
            <a:r>
              <a:rPr lang="fi-FI" dirty="0"/>
              <a:t>Elinajanodote: jos odottaa kuolevansa huomenna, ei säästä ylihuomiseksi</a:t>
            </a:r>
          </a:p>
          <a:p>
            <a:r>
              <a:rPr lang="fi-FI" dirty="0"/>
              <a:t>Yritystoiminnan luonteen muuttuminen</a:t>
            </a:r>
          </a:p>
          <a:p>
            <a:pPr lvl="1"/>
            <a:r>
              <a:rPr lang="fi-FI" dirty="0"/>
              <a:t>1960-luku: pääomavaltaista raskasta teollisuutta</a:t>
            </a:r>
          </a:p>
          <a:p>
            <a:pPr lvl="1"/>
            <a:r>
              <a:rPr lang="fi-FI" dirty="0"/>
              <a:t>2020-luku ”oma pää” –valtaista toimintaa, tarvitsee vähemmän rahoitusta</a:t>
            </a:r>
          </a:p>
          <a:p>
            <a:r>
              <a:rPr lang="fi-FI" dirty="0"/>
              <a:t>Työtulojen osuus kansantulosta alentunut</a:t>
            </a:r>
          </a:p>
          <a:p>
            <a:pPr lvl="1"/>
            <a:r>
              <a:rPr lang="fi-FI" dirty="0"/>
              <a:t>Pääomatuloista säästetään enemmän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7C30E-A7FE-4105-A995-8AB15FB78A9B}" type="slidenum">
              <a:rPr lang="fi-FI" smtClean="0"/>
              <a:pPr/>
              <a:t>34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30823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D36D3-1676-7BD3-9FCA-8F297C5B8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Loanable funds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ilmastonmuutos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31058-6F83-3E39-8B20-0BEBA6AA4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2060848"/>
            <a:ext cx="7704667" cy="3332816"/>
          </a:xfrm>
        </p:spPr>
        <p:txBody>
          <a:bodyPr/>
          <a:lstStyle/>
          <a:p>
            <a:r>
              <a:rPr lang="fi-FI" dirty="0"/>
              <a:t>Bylund &amp; Magnusson: </a:t>
            </a:r>
            <a:r>
              <a:rPr lang="fi-FI" dirty="0" err="1"/>
              <a:t>Sveriges</a:t>
            </a:r>
            <a:r>
              <a:rPr lang="fi-FI" dirty="0"/>
              <a:t> </a:t>
            </a:r>
            <a:r>
              <a:rPr lang="fi-FI" dirty="0" err="1"/>
              <a:t>Riksbank</a:t>
            </a:r>
            <a:r>
              <a:rPr lang="fi-FI" dirty="0"/>
              <a:t> </a:t>
            </a:r>
            <a:r>
              <a:rPr lang="fi-FI" dirty="0" err="1"/>
              <a:t>Economic</a:t>
            </a:r>
            <a:r>
              <a:rPr lang="fi-FI" dirty="0"/>
              <a:t> </a:t>
            </a:r>
            <a:r>
              <a:rPr lang="fi-FI" dirty="0" err="1"/>
              <a:t>Commentaries</a:t>
            </a:r>
            <a:r>
              <a:rPr lang="fi-FI" dirty="0"/>
              <a:t> 11/2020: Ilmastonmuutos alentaa reaalikorkoa</a:t>
            </a:r>
          </a:p>
          <a:p>
            <a:pPr lvl="1"/>
            <a:r>
              <a:rPr lang="fi-FI" dirty="0"/>
              <a:t>Hitaampi talouskasvu</a:t>
            </a:r>
          </a:p>
          <a:p>
            <a:pPr lvl="1"/>
            <a:r>
              <a:rPr lang="fi-FI" dirty="0"/>
              <a:t>Enemmän epävarmuutta </a:t>
            </a:r>
          </a:p>
          <a:p>
            <a:pPr lvl="1"/>
            <a:r>
              <a:rPr lang="fi-FI" dirty="0"/>
              <a:t>Varautuminen luonnonkatastrofeihin lisää varautumissäästämistä</a:t>
            </a:r>
          </a:p>
          <a:p>
            <a:pPr lvl="2"/>
            <a:r>
              <a:rPr lang="fi-FI" dirty="0"/>
              <a:t>Vaikutus epälineaarinen?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65561-ED7E-EF3B-14DB-A63F86D7F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1A3379-07AB-AE6C-BD1B-3DFAE1749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7C30E-A7FE-4105-A995-8AB15FB78A9B}" type="slidenum">
              <a:rPr lang="fi-FI" smtClean="0"/>
              <a:pPr/>
              <a:t>35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4290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884" y="0"/>
            <a:ext cx="7704667" cy="1981200"/>
          </a:xfrm>
        </p:spPr>
        <p:txBody>
          <a:bodyPr>
            <a:normAutofit/>
          </a:bodyPr>
          <a:lstStyle/>
          <a:p>
            <a:r>
              <a:rPr lang="fi-FI" dirty="0"/>
              <a:t>Lisää kritiikkiä yksinkertaista luotonlaajenemismallia kohtaan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9" y="2204864"/>
            <a:ext cx="8460431" cy="5112568"/>
          </a:xfrm>
        </p:spPr>
        <p:txBody>
          <a:bodyPr>
            <a:normAutofit fontScale="47500" lnSpcReduction="20000"/>
          </a:bodyPr>
          <a:lstStyle/>
          <a:p>
            <a:r>
              <a:rPr lang="fi-FI" sz="3800" dirty="0"/>
              <a:t>Käteissuhde lienee endogeeninen </a:t>
            </a:r>
          </a:p>
          <a:p>
            <a:pPr lvl="1"/>
            <a:r>
              <a:rPr lang="fi-FI" sz="3800" dirty="0"/>
              <a:t>Esim. korkeat korot =&gt; käteisen pitäminen ei houkuttele; </a:t>
            </a:r>
          </a:p>
          <a:p>
            <a:pPr lvl="1"/>
            <a:r>
              <a:rPr lang="fi-FI" sz="3800" dirty="0"/>
              <a:t>Epäluulo pankkeja kohtaan (syksy 2008)</a:t>
            </a:r>
          </a:p>
          <a:p>
            <a:pPr lvl="1"/>
            <a:r>
              <a:rPr lang="fi-FI" sz="3800" dirty="0"/>
              <a:t>Sesonkivaihtelua käteisen kysynnässä</a:t>
            </a:r>
          </a:p>
          <a:p>
            <a:pPr lvl="2"/>
            <a:r>
              <a:rPr lang="fi-FI" sz="3800" dirty="0"/>
              <a:t>Jouluostosten aikaan käteisen määrä kasvaa Suomessa </a:t>
            </a:r>
          </a:p>
          <a:p>
            <a:pPr lvl="1"/>
            <a:r>
              <a:rPr lang="fi-FI" sz="3800" dirty="0"/>
              <a:t>Onko jossain todistettu, ettei käteissuhde riipu yleisön hallussa olevan rahan määrästä?</a:t>
            </a:r>
          </a:p>
          <a:p>
            <a:pPr lvl="2"/>
            <a:r>
              <a:rPr lang="fi-FI" sz="3800" dirty="0"/>
              <a:t>Intuitio: käteisen kysynnän ensimmäinen derivaatta tulojen suhteen positiivinen, toinen negatiivinen</a:t>
            </a:r>
          </a:p>
          <a:p>
            <a:pPr lvl="1"/>
            <a:r>
              <a:rPr lang="fi-FI" sz="3800" dirty="0"/>
              <a:t>Empiirinen evidenssi käteissuhteesta usein kehitysmaista</a:t>
            </a:r>
          </a:p>
          <a:p>
            <a:pPr lvl="2"/>
            <a:r>
              <a:rPr lang="fi-FI" sz="3800" dirty="0" err="1"/>
              <a:t>Ndanshau</a:t>
            </a:r>
            <a:r>
              <a:rPr lang="fi-FI" sz="3800" dirty="0"/>
              <a:t> (2004): Tansaniassa käteisen kysynnän tulojousto &lt; 1; pankkitilit ja käteinen etäisiä substituutteja</a:t>
            </a:r>
          </a:p>
          <a:p>
            <a:pPr lvl="2"/>
            <a:r>
              <a:rPr lang="fi-FI" sz="3800" dirty="0" err="1"/>
              <a:t>Hossain</a:t>
            </a:r>
            <a:r>
              <a:rPr lang="fi-FI" sz="3800" dirty="0"/>
              <a:t> (1993): Käteissuhde Bangladeshissa melko vakaa</a:t>
            </a:r>
          </a:p>
          <a:p>
            <a:pPr lvl="2"/>
            <a:r>
              <a:rPr lang="fi-FI" sz="3800" dirty="0" err="1"/>
              <a:t>Ladenson</a:t>
            </a:r>
            <a:r>
              <a:rPr lang="fi-FI" sz="3800" dirty="0"/>
              <a:t> &amp; </a:t>
            </a:r>
            <a:r>
              <a:rPr lang="fi-FI" sz="3800" dirty="0" err="1"/>
              <a:t>Makinen</a:t>
            </a:r>
            <a:r>
              <a:rPr lang="fi-FI" sz="3800" dirty="0"/>
              <a:t> (1992): Yhdysvalloissa käteissuhde riippunut etenkin koroista ja verotuksesta </a:t>
            </a:r>
          </a:p>
          <a:p>
            <a:pPr lvl="1"/>
            <a:endParaRPr lang="fi-FI" dirty="0"/>
          </a:p>
          <a:p>
            <a:pPr lvl="1">
              <a:buNone/>
            </a:pPr>
            <a:endParaRPr lang="fi-FI" dirty="0"/>
          </a:p>
          <a:p>
            <a:pPr lvl="1">
              <a:buNone/>
            </a:pP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8B0E-906B-45D2-9B97-69A50E7D04A9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0076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-379462"/>
            <a:ext cx="7704667" cy="1981200"/>
          </a:xfrm>
        </p:spPr>
        <p:txBody>
          <a:bodyPr/>
          <a:lstStyle/>
          <a:p>
            <a:r>
              <a:rPr lang="fi-FI" dirty="0"/>
              <a:t>Lisää kritiikkiä…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834" y="1622326"/>
            <a:ext cx="8291264" cy="4925144"/>
          </a:xfrm>
        </p:spPr>
        <p:txBody>
          <a:bodyPr>
            <a:normAutofit/>
          </a:bodyPr>
          <a:lstStyle/>
          <a:p>
            <a:r>
              <a:rPr lang="fi-FI" dirty="0"/>
              <a:t>Mikä on syy ja mikä seuraus pankkien taseiden ja keskuspankkirahan välillä?</a:t>
            </a:r>
          </a:p>
          <a:p>
            <a:pPr lvl="1"/>
            <a:r>
              <a:rPr lang="fi-FI" dirty="0"/>
              <a:t>Luultavasti useimpien pankinjohtajien olisi vaikea hyväksyä ajatusta, että luotonannon volyymi määräytyisi suoraan talletusten mukaan. </a:t>
            </a:r>
          </a:p>
          <a:p>
            <a:pPr lvl="2"/>
            <a:r>
              <a:rPr lang="fi-FI" dirty="0"/>
              <a:t>Osin perspektiiviharha: yksittäinen pankki voi hankkia rahoitusta / sijoittaa ylimääräisen keskuspankkirahan pankkien välisillä rahamarkkinoilla, joten lainojen ja talletusten suhde voi olla melkein mikä vain. Pankkijärjestelmä kokonaisuutena ei voi tehdä näin, koska pankkien rahamarkkinavelat – rahamarkkinasaamiset = 0.</a:t>
            </a:r>
          </a:p>
          <a:p>
            <a:pPr lvl="2"/>
            <a:r>
              <a:rPr lang="fi-FI" dirty="0"/>
              <a:t>”Liikaa” talletuksia =&gt; liikaa pankkien välisten luottojen tarjontaa =&gt; rahamarkkinakorko laskee =&gt; aiempaa houkuttelevampaa lainata yleisölle</a:t>
            </a:r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8B0E-906B-45D2-9B97-69A50E7D04A9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9968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-379462"/>
            <a:ext cx="7704667" cy="1981200"/>
          </a:xfrm>
        </p:spPr>
        <p:txBody>
          <a:bodyPr/>
          <a:lstStyle/>
          <a:p>
            <a:r>
              <a:rPr lang="fi-FI" dirty="0"/>
              <a:t>Lisää kritiikkiä…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0670" y="1601738"/>
            <a:ext cx="8291264" cy="4925144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Keskuspankkirahaa tarjolla =&gt; pankit voivat ensin päättää taseittensa loppusumman muilla perusteilla, sitten lainata reserveiksi tarvittavan määrän keskuspankkirahaa keskuspankista =&gt; syy-seuraussuhde kääntyy!</a:t>
            </a:r>
          </a:p>
          <a:p>
            <a:pPr lvl="1"/>
            <a:r>
              <a:rPr lang="fi-FI" dirty="0"/>
              <a:t>Siis: otto- ja antolainauksen volyymi määrittää, paljonko keskuspankkirahaa on olemassa =&gt; rahaperusta muuttujien kausaalisessa järjestyksessä viimeisenä</a:t>
            </a:r>
          </a:p>
          <a:p>
            <a:pPr lvl="1"/>
            <a:r>
              <a:rPr lang="fi-FI" dirty="0"/>
              <a:t>Tyypillinen tilanne, jos keskuspankki myöntää rajattomasti lainoja hyvin monenlaisia vakuuksia vastaan.</a:t>
            </a:r>
          </a:p>
          <a:p>
            <a:pPr lvl="2"/>
            <a:r>
              <a:rPr lang="fi-FI" dirty="0"/>
              <a:t>Tilanne euroalueella vuodesta 2008</a:t>
            </a:r>
          </a:p>
          <a:p>
            <a:r>
              <a:rPr lang="fi-FI" dirty="0"/>
              <a:t>Pankkeja ei voi pakottaa antolainaukseen, vaikka niillä olisi reservejä</a:t>
            </a:r>
          </a:p>
          <a:p>
            <a:pPr lvl="1"/>
            <a:r>
              <a:rPr lang="fi-FI" dirty="0"/>
              <a:t>Narulla ei voi työntää</a:t>
            </a:r>
          </a:p>
          <a:p>
            <a:pPr lvl="1"/>
            <a:r>
              <a:rPr lang="fi-FI" dirty="0"/>
              <a:t>Toisinpäin helpompaa: voidaan rajoittaa keskuspankkirahan saatavuutta ja nostaa vähimmäisvarantovaatimusta  =&gt; luotonanto vähenee</a:t>
            </a:r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D8B0E-906B-45D2-9B97-69A50E7D04A9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072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Lisää kritiikkiä yksinkertaista luotonlaajenemismallia kohtaan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720" y="2209800"/>
            <a:ext cx="8435280" cy="4419599"/>
          </a:xfrm>
        </p:spPr>
        <p:txBody>
          <a:bodyPr>
            <a:normAutofit/>
          </a:bodyPr>
          <a:lstStyle/>
          <a:p>
            <a:r>
              <a:rPr lang="fi-FI" dirty="0"/>
              <a:t>Empiirinen havainto 1: Yhdysvalloissa keskuspankkirahan määrä kehittyy jälkisyklisesti, laajemmat raha-</a:t>
            </a:r>
            <a:r>
              <a:rPr lang="fi-FI" dirty="0" err="1"/>
              <a:t>aggegaatit</a:t>
            </a:r>
            <a:r>
              <a:rPr lang="fi-FI" dirty="0"/>
              <a:t> ennakoivasti. Siis: laajemmat raha-aggregaatit (M2, M3) ennustavat keskuspankkirahan (M0) määrää, ei toisinpäin. (</a:t>
            </a:r>
            <a:r>
              <a:rPr lang="fi-FI" dirty="0" err="1"/>
              <a:t>Kydland</a:t>
            </a:r>
            <a:r>
              <a:rPr lang="fi-FI" dirty="0"/>
              <a:t> &amp; </a:t>
            </a:r>
            <a:r>
              <a:rPr lang="fi-FI" dirty="0" err="1"/>
              <a:t>Prescott</a:t>
            </a:r>
            <a:r>
              <a:rPr lang="fi-FI" dirty="0"/>
              <a:t> 1990, Minneapolis Fed </a:t>
            </a:r>
            <a:r>
              <a:rPr lang="fi-FI" dirty="0" err="1"/>
              <a:t>Quarterly</a:t>
            </a:r>
            <a:r>
              <a:rPr lang="fi-FI" dirty="0"/>
              <a:t> </a:t>
            </a:r>
            <a:r>
              <a:rPr lang="fi-FI" dirty="0" err="1"/>
              <a:t>Review</a:t>
            </a:r>
            <a:r>
              <a:rPr lang="fi-FI" dirty="0"/>
              <a:t>)</a:t>
            </a:r>
          </a:p>
          <a:p>
            <a:pPr lvl="1"/>
            <a:r>
              <a:rPr lang="fi-FI" dirty="0"/>
              <a:t>Jos syy on ennen seurausta, niin ilmeisesti keskuspankkiraha riippuu laveasta rahasta, ei toisinpäin</a:t>
            </a:r>
          </a:p>
          <a:p>
            <a:pPr lvl="1"/>
            <a:r>
              <a:rPr lang="fi-FI" dirty="0"/>
              <a:t>Havainto tehtiin suurelta osin datalla aikakaudelta, jolloin Yhdysvaltojen rahapolitiikan yksi idea oli pyrkiä vaikuttamaan keskuspankkirahan määrän avulla talouteen. Muina aikakausina/muissa maissa tilanne olisi vielä selvempi?</a:t>
            </a:r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8B0E-906B-45D2-9B97-69A50E7D04A9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6789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202" y="-86732"/>
            <a:ext cx="7704667" cy="1981200"/>
          </a:xfrm>
        </p:spPr>
        <p:txBody>
          <a:bodyPr>
            <a:normAutofit/>
          </a:bodyPr>
          <a:lstStyle/>
          <a:p>
            <a:r>
              <a:rPr lang="fi-FI" dirty="0"/>
              <a:t>Lisää kritiikkiä yksinkertaista luotonlaajenemismallia kohtaan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720" y="1700808"/>
            <a:ext cx="8435280" cy="4962788"/>
          </a:xfrm>
        </p:spPr>
        <p:txBody>
          <a:bodyPr>
            <a:normAutofit fontScale="70000" lnSpcReduction="20000"/>
          </a:bodyPr>
          <a:lstStyle/>
          <a:p>
            <a:r>
              <a:rPr lang="fi-FI" dirty="0"/>
              <a:t>Empiirinen havainto 2: Aasian maissa, Australiassa ja Uudessa Seelannissa pankkilainojen kannan muutokset ovat edeltäneet keskuspankkirahan muutoksia, yleensä ei toisin päin (</a:t>
            </a:r>
            <a:r>
              <a:rPr lang="fi-FI" dirty="0" err="1"/>
              <a:t>Chai</a:t>
            </a:r>
            <a:r>
              <a:rPr lang="fi-FI" dirty="0"/>
              <a:t> &amp; </a:t>
            </a:r>
            <a:r>
              <a:rPr lang="fi-FI" dirty="0" err="1"/>
              <a:t>Hahn</a:t>
            </a:r>
            <a:r>
              <a:rPr lang="fi-FI" dirty="0"/>
              <a:t>, East Asian Econ R 2018) </a:t>
            </a:r>
          </a:p>
          <a:p>
            <a:pPr lvl="1"/>
            <a:r>
              <a:rPr lang="fi-FI" sz="2300" dirty="0"/>
              <a:t>Estimoinnin yksityiskohtien tarkoitus paljastaa syy- seuraussuhteita</a:t>
            </a:r>
          </a:p>
          <a:p>
            <a:pPr lvl="1"/>
            <a:r>
              <a:rPr lang="fi-FI" sz="2300" dirty="0"/>
              <a:t>Poikkeukset: Japani (jossa kumpikaan ei näytä vaikuttavan toiseen) ja vanhempi data (kiinteän valuuttakurssin aika)</a:t>
            </a:r>
          </a:p>
          <a:p>
            <a:pPr lvl="1"/>
            <a:r>
              <a:rPr lang="fi-FI" sz="2300" dirty="0"/>
              <a:t>Indonesiassa ja Uudessa Seelannissa vaikutus kahdensuuntainen, keskuspankkiraha vaikuttaa antolainaukseen ja toisin päin</a:t>
            </a:r>
          </a:p>
          <a:p>
            <a:r>
              <a:rPr lang="fi-FI" dirty="0"/>
              <a:t>Empiirinen havainto 3: Japanissa ollut nollakorot lähes 25 vuotta. Rahapolitiikkaa harjoitettu lisäämällä keskuspankkirahaa. Jos pankin keskuspankkirahan määrä kasvaa, se lisää antolainaustaan, mutta vain melko vähän (</a:t>
            </a:r>
            <a:r>
              <a:rPr lang="fi-FI" dirty="0" err="1"/>
              <a:t>Shioji</a:t>
            </a:r>
            <a:r>
              <a:rPr lang="fi-FI" dirty="0"/>
              <a:t> 2019, J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Japanese</a:t>
            </a:r>
            <a:r>
              <a:rPr lang="fi-FI" dirty="0"/>
              <a:t> and </a:t>
            </a:r>
            <a:r>
              <a:rPr lang="fi-FI" dirty="0" err="1"/>
              <a:t>Int</a:t>
            </a:r>
            <a:r>
              <a:rPr lang="fi-FI" dirty="0"/>
              <a:t> </a:t>
            </a:r>
            <a:r>
              <a:rPr lang="fi-FI" dirty="0" err="1"/>
              <a:t>Economies</a:t>
            </a:r>
            <a:r>
              <a:rPr lang="fi-FI" dirty="0"/>
              <a:t>)</a:t>
            </a:r>
          </a:p>
          <a:p>
            <a:r>
              <a:rPr lang="fi-FI" dirty="0"/>
              <a:t>Reservisuhde endogeeninen</a:t>
            </a:r>
          </a:p>
          <a:p>
            <a:pPr lvl="1"/>
            <a:r>
              <a:rPr lang="fi-FI" sz="2300" dirty="0"/>
              <a:t>Epävarmoina aikoina pankit haluavat pitää enemmän keskuspankkirahaa (reservejä, varantoja)</a:t>
            </a:r>
          </a:p>
          <a:p>
            <a:pPr lvl="1"/>
            <a:r>
              <a:rPr lang="fi-FI" sz="2300" dirty="0"/>
              <a:t>Friedman &amp; </a:t>
            </a:r>
            <a:r>
              <a:rPr lang="fi-FI" sz="2300" dirty="0" err="1"/>
              <a:t>Schwartz</a:t>
            </a:r>
            <a:r>
              <a:rPr lang="fi-FI" sz="2300" dirty="0"/>
              <a:t>: 1930-luvun lama Yhdysvalloissa</a:t>
            </a:r>
          </a:p>
          <a:p>
            <a:pPr lvl="1"/>
            <a:r>
              <a:rPr lang="fi-FI" sz="2300" dirty="0"/>
              <a:t>Ensimmäisen maailmansodan aikana pankkien reservisuhde Suomessa nousi voimakkaasti, mikä hidasti rahan määrän kasvua (Haavisto 1992)</a:t>
            </a:r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D8B0E-906B-45D2-9B97-69A50E7D04A9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63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216" y="116632"/>
            <a:ext cx="7704667" cy="1981200"/>
          </a:xfrm>
        </p:spPr>
        <p:txBody>
          <a:bodyPr/>
          <a:lstStyle/>
          <a:p>
            <a:r>
              <a:rPr lang="fi-FI" dirty="0"/>
              <a:t>Kuinka kävi reservisuhteen?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916832"/>
            <a:ext cx="7704667" cy="4032448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Aiemmin euroalueen pankeilla tuskin lainkaan pakollisen minimin ylittäviä talletuksia keskuspankeissa</a:t>
            </a:r>
          </a:p>
          <a:p>
            <a:r>
              <a:rPr lang="fi-FI" dirty="0"/>
              <a:t>Finanssikriisi, syksy 2008 ja jossain määrin sen jälkeenkin.</a:t>
            </a:r>
          </a:p>
          <a:p>
            <a:pPr lvl="1"/>
            <a:r>
              <a:rPr lang="fi-FI" dirty="0"/>
              <a:t>Pankit eivät luottaneet toisiinsa, haluttomuus keskinäiseen lainanantoon =&gt; ei voi luottaa siihen, että rahaa saa rahamarkkinoilta =&gt; pakko varautua maksuvelvoitteisiin hamstraamalla keskuspankkirahaa yli välittömän tarpeen, varmuuden vuoksi</a:t>
            </a:r>
          </a:p>
          <a:p>
            <a:pPr lvl="1"/>
            <a:r>
              <a:rPr lang="fi-FI" dirty="0"/>
              <a:t>Rahapoliittisesti yritettiin elvyttää / tukea taloutta ja pankkeja mm. laajentamalla hyväksyttyjen vakuuksien listaa ja jakamalla rajattomasti vakuudellisia lainoja perusrahoitusoperaatioiden minimitarjouskorolla</a:t>
            </a:r>
          </a:p>
          <a:p>
            <a:pPr lvl="1"/>
            <a:r>
              <a:rPr lang="fi-FI" dirty="0"/>
              <a:t>Uusi elvytyskierros pandemia-aikana</a:t>
            </a:r>
          </a:p>
          <a:p>
            <a:pPr>
              <a:buFont typeface="Symbol"/>
              <a:buChar char="Þ"/>
            </a:pPr>
            <a:r>
              <a:rPr lang="fi-FI" dirty="0"/>
              <a:t>Keskuspankkirahan määrä kasvoi voimakkaasti, yleisötalletusten ja antolainausten määrä muuttui maltillisesti</a:t>
            </a:r>
          </a:p>
          <a:p>
            <a:pPr>
              <a:buFont typeface="Symbol"/>
              <a:buChar char="Þ"/>
            </a:pPr>
            <a:r>
              <a:rPr lang="fi-FI" dirty="0"/>
              <a:t> Reservisuhde nousi voimakkaasti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8B0E-906B-45D2-9B97-69A50E7D04A9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4858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3224</TotalTime>
  <Words>2326</Words>
  <Application>Microsoft Office PowerPoint</Application>
  <PresentationFormat>On-screen Show (4:3)</PresentationFormat>
  <Paragraphs>324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Corbel</vt:lpstr>
      <vt:lpstr>Symbol</vt:lpstr>
      <vt:lpstr>Parallax</vt:lpstr>
      <vt:lpstr>Raha- ja pankkiteoria Luento 4 M15,M4,M5, M6  Karlo Kauko</vt:lpstr>
      <vt:lpstr>Luotonlaajeneminen - kritiikkiä</vt:lpstr>
      <vt:lpstr>Luotonlaajeneminen - kritiikkiä</vt:lpstr>
      <vt:lpstr>Lisää kritiikkiä yksinkertaista luotonlaajenemismallia kohtaan</vt:lpstr>
      <vt:lpstr>Lisää kritiikkiä…</vt:lpstr>
      <vt:lpstr>Lisää kritiikkiä…</vt:lpstr>
      <vt:lpstr>Lisää kritiikkiä yksinkertaista luotonlaajenemismallia kohtaan</vt:lpstr>
      <vt:lpstr>Lisää kritiikkiä yksinkertaista luotonlaajenemismallia kohtaan</vt:lpstr>
      <vt:lpstr>Kuinka kävi reservisuhteen?</vt:lpstr>
      <vt:lpstr>Kuinka kävi luotonlaajenemisen? </vt:lpstr>
      <vt:lpstr>MUTTA:</vt:lpstr>
      <vt:lpstr>Osapuolten taseet suljetussa taloudessa – yksinkertaistava esimerkki</vt:lpstr>
      <vt:lpstr>Pankit rahan luojina</vt:lpstr>
      <vt:lpstr>Säädöksiin liittyviä rajoitteita luotonannolle</vt:lpstr>
      <vt:lpstr>Likviditeettirajoite lainanannossa</vt:lpstr>
      <vt:lpstr>Endogeeninen raha</vt:lpstr>
      <vt:lpstr>Endogeeninen raha ja yksittäisen pankin tase</vt:lpstr>
      <vt:lpstr>Endogeeninen raha</vt:lpstr>
      <vt:lpstr>Luotonanto ja raha-aggregaatit</vt:lpstr>
      <vt:lpstr>PowerPoint Presentation</vt:lpstr>
      <vt:lpstr>Antolainauksen ja rahan kehitys Suomessa vuodesta 2003 loppuvuoteen 2023 </vt:lpstr>
      <vt:lpstr>Anto- ja ottolainaus euroaikana</vt:lpstr>
      <vt:lpstr>PowerPoint Presentation</vt:lpstr>
      <vt:lpstr>Korkojen määräytyminen</vt:lpstr>
      <vt:lpstr>Markkinakorkojen määräytyminen</vt:lpstr>
      <vt:lpstr>Markkinakorkojen määräytyminen</vt:lpstr>
      <vt:lpstr>Markkinakorkojen määräytyminen</vt:lpstr>
      <vt:lpstr>Markkinakorkojen määräytyminen</vt:lpstr>
      <vt:lpstr>Fisher-efekti</vt:lpstr>
      <vt:lpstr>Fisher-efekti Suomessa?</vt:lpstr>
      <vt:lpstr>Fisher-efekti ja inflaatio-odotukset</vt:lpstr>
      <vt:lpstr>”Loanable funds” -teoria</vt:lpstr>
      <vt:lpstr>Reaalikorot skandinaavisilla valuutta-alueilla</vt:lpstr>
      <vt:lpstr>Selityksiä reaalikorkojen jatkuvalle laskulle loanable funds –teorian valossa?</vt:lpstr>
      <vt:lpstr>Loanable funds ja ilmastonmuutos</vt:lpstr>
    </vt:vector>
  </TitlesOfParts>
  <Company>Suomen Pankki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Raha- ja pankkiteorian kurssi Luento 3 M 14; HB 12:3 – 12:5</dc:title>
  <dc:creator>KAUKOKA</dc:creator>
  <cp:lastModifiedBy>Kauko, Karlo</cp:lastModifiedBy>
  <cp:revision>370</cp:revision>
  <dcterms:created xsi:type="dcterms:W3CDTF">2010-03-10T17:20:14Z</dcterms:created>
  <dcterms:modified xsi:type="dcterms:W3CDTF">2024-04-29T05:53:10Z</dcterms:modified>
</cp:coreProperties>
</file>