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40"/>
  </p:notesMasterIdLst>
  <p:sldIdLst>
    <p:sldId id="260"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9" r:id="rId39"/>
  </p:sldIdLst>
  <p:sldSz cx="9144000" cy="5143500" type="screen16x9"/>
  <p:notesSz cx="6858000" cy="9144000"/>
  <p:custDataLst>
    <p:tags r:id="rId41"/>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snapToGrid="0" showGuides="1">
      <p:cViewPr varScale="1">
        <p:scale>
          <a:sx n="93" d="100"/>
          <a:sy n="93" d="100"/>
        </p:scale>
        <p:origin x="708" y="78"/>
      </p:cViewPr>
      <p:guideLst/>
    </p:cSldViewPr>
  </p:slideViewPr>
  <p:outlineViewPr>
    <p:cViewPr>
      <p:scale>
        <a:sx n="33" d="100"/>
        <a:sy n="33" d="100"/>
      </p:scale>
      <p:origin x="0" y="-2775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EDCA2-80A1-4A61-B039-B8AF44C1B74E}" type="doc">
      <dgm:prSet loTypeId="urn:microsoft.com/office/officeart/2005/8/layout/gear1" loCatId="relationship" qsTypeId="urn:microsoft.com/office/officeart/2005/8/quickstyle/simple1" qsCatId="simple" csTypeId="urn:microsoft.com/office/officeart/2005/8/colors/colorful1#3" csCatId="colorful" phldr="1"/>
      <dgm:spPr/>
    </dgm:pt>
    <dgm:pt modelId="{6EE68B68-E5DA-452B-88AF-00DDC0CAB3C8}">
      <dgm:prSet phldrT="[Text]" custT="1"/>
      <dgm:spPr/>
      <dgm:t>
        <a:bodyPr/>
        <a:lstStyle/>
        <a:p>
          <a:r>
            <a:rPr lang="fi-FI" sz="1200" dirty="0" smtClean="0"/>
            <a:t>Keksintöjen suojaaminen patentoimalla</a:t>
          </a:r>
          <a:endParaRPr lang="fi-FI" sz="1200" dirty="0"/>
        </a:p>
      </dgm:t>
    </dgm:pt>
    <dgm:pt modelId="{55F5EF85-0734-4828-A19D-1DE28D80329B}" type="parTrans" cxnId="{8811117F-F015-40DD-ABE0-3BB3ADBADFA4}">
      <dgm:prSet/>
      <dgm:spPr/>
      <dgm:t>
        <a:bodyPr/>
        <a:lstStyle/>
        <a:p>
          <a:endParaRPr lang="fi-FI" sz="4000"/>
        </a:p>
      </dgm:t>
    </dgm:pt>
    <dgm:pt modelId="{A7BCC223-3D6F-4B38-93B1-7111B589015A}" type="sibTrans" cxnId="{8811117F-F015-40DD-ABE0-3BB3ADBADFA4}">
      <dgm:prSet/>
      <dgm:spPr/>
      <dgm:t>
        <a:bodyPr/>
        <a:lstStyle/>
        <a:p>
          <a:endParaRPr lang="fi-FI" sz="4000" dirty="0"/>
        </a:p>
      </dgm:t>
    </dgm:pt>
    <dgm:pt modelId="{56698CB2-0357-4224-AE3A-6ED0D38A8A9C}">
      <dgm:prSet phldrT="[Text]" custT="1"/>
      <dgm:spPr/>
      <dgm:t>
        <a:bodyPr/>
        <a:lstStyle/>
        <a:p>
          <a:r>
            <a:rPr lang="fi-FI" sz="1200" dirty="0" smtClean="0"/>
            <a:t>Patenttien lisensointi</a:t>
          </a:r>
          <a:endParaRPr lang="fi-FI" sz="1200" dirty="0"/>
        </a:p>
      </dgm:t>
    </dgm:pt>
    <dgm:pt modelId="{CF61E715-1852-401D-8A01-086F0A12BDCD}" type="parTrans" cxnId="{B6CCED5D-3BFD-469F-922E-EE730F810177}">
      <dgm:prSet/>
      <dgm:spPr/>
      <dgm:t>
        <a:bodyPr/>
        <a:lstStyle/>
        <a:p>
          <a:endParaRPr lang="fi-FI" sz="4000"/>
        </a:p>
      </dgm:t>
    </dgm:pt>
    <dgm:pt modelId="{8FC5361F-00B0-4BE1-B3D3-3B374BDB8561}" type="sibTrans" cxnId="{B6CCED5D-3BFD-469F-922E-EE730F810177}">
      <dgm:prSet/>
      <dgm:spPr/>
      <dgm:t>
        <a:bodyPr/>
        <a:lstStyle/>
        <a:p>
          <a:endParaRPr lang="fi-FI" sz="4000" dirty="0"/>
        </a:p>
      </dgm:t>
    </dgm:pt>
    <dgm:pt modelId="{325AF5D8-4A6D-4F71-861D-5D53D4B2844B}">
      <dgm:prSet phldrT="[Text]" custT="1"/>
      <dgm:spPr/>
      <dgm:t>
        <a:bodyPr/>
        <a:lstStyle/>
        <a:p>
          <a:r>
            <a:rPr lang="fi-FI" sz="1200" dirty="0" smtClean="0"/>
            <a:t>Patenttiriidat</a:t>
          </a:r>
          <a:endParaRPr lang="fi-FI" sz="1200" dirty="0"/>
        </a:p>
      </dgm:t>
    </dgm:pt>
    <dgm:pt modelId="{EE050D2A-363B-493F-B178-BF74C885844A}" type="parTrans" cxnId="{96429F1B-FF07-4B5F-B6A9-03760C7D2B37}">
      <dgm:prSet/>
      <dgm:spPr/>
      <dgm:t>
        <a:bodyPr/>
        <a:lstStyle/>
        <a:p>
          <a:endParaRPr lang="fi-FI" sz="4000"/>
        </a:p>
      </dgm:t>
    </dgm:pt>
    <dgm:pt modelId="{06875C93-92BF-480D-9BE7-612FB0A9640A}" type="sibTrans" cxnId="{96429F1B-FF07-4B5F-B6A9-03760C7D2B37}">
      <dgm:prSet/>
      <dgm:spPr/>
      <dgm:t>
        <a:bodyPr/>
        <a:lstStyle/>
        <a:p>
          <a:endParaRPr lang="fi-FI" sz="4000" dirty="0"/>
        </a:p>
      </dgm:t>
    </dgm:pt>
    <dgm:pt modelId="{F8054DC0-86D1-40BB-8B41-1BFBBD4220F5}" type="pres">
      <dgm:prSet presAssocID="{1DAEDCA2-80A1-4A61-B039-B8AF44C1B74E}" presName="composite" presStyleCnt="0">
        <dgm:presLayoutVars>
          <dgm:chMax val="3"/>
          <dgm:animLvl val="lvl"/>
          <dgm:resizeHandles val="exact"/>
        </dgm:presLayoutVars>
      </dgm:prSet>
      <dgm:spPr/>
    </dgm:pt>
    <dgm:pt modelId="{24949952-0294-4173-834A-3269D9E1FC11}" type="pres">
      <dgm:prSet presAssocID="{6EE68B68-E5DA-452B-88AF-00DDC0CAB3C8}" presName="gear1" presStyleLbl="node1" presStyleIdx="0" presStyleCnt="3">
        <dgm:presLayoutVars>
          <dgm:chMax val="1"/>
          <dgm:bulletEnabled val="1"/>
        </dgm:presLayoutVars>
      </dgm:prSet>
      <dgm:spPr/>
      <dgm:t>
        <a:bodyPr/>
        <a:lstStyle/>
        <a:p>
          <a:endParaRPr lang="fi-FI"/>
        </a:p>
      </dgm:t>
    </dgm:pt>
    <dgm:pt modelId="{4ED1452C-CBC9-4076-8659-15ACC7A8544C}" type="pres">
      <dgm:prSet presAssocID="{6EE68B68-E5DA-452B-88AF-00DDC0CAB3C8}" presName="gear1srcNode" presStyleLbl="node1" presStyleIdx="0" presStyleCnt="3"/>
      <dgm:spPr/>
      <dgm:t>
        <a:bodyPr/>
        <a:lstStyle/>
        <a:p>
          <a:endParaRPr lang="fi-FI"/>
        </a:p>
      </dgm:t>
    </dgm:pt>
    <dgm:pt modelId="{C69EA621-0DDE-4588-B83F-4A93B7DD081A}" type="pres">
      <dgm:prSet presAssocID="{6EE68B68-E5DA-452B-88AF-00DDC0CAB3C8}" presName="gear1dstNode" presStyleLbl="node1" presStyleIdx="0" presStyleCnt="3"/>
      <dgm:spPr/>
      <dgm:t>
        <a:bodyPr/>
        <a:lstStyle/>
        <a:p>
          <a:endParaRPr lang="fi-FI"/>
        </a:p>
      </dgm:t>
    </dgm:pt>
    <dgm:pt modelId="{219548FE-5A93-4A3A-A145-03F11FA4B9E1}" type="pres">
      <dgm:prSet presAssocID="{56698CB2-0357-4224-AE3A-6ED0D38A8A9C}" presName="gear2" presStyleLbl="node1" presStyleIdx="1" presStyleCnt="3">
        <dgm:presLayoutVars>
          <dgm:chMax val="1"/>
          <dgm:bulletEnabled val="1"/>
        </dgm:presLayoutVars>
      </dgm:prSet>
      <dgm:spPr/>
      <dgm:t>
        <a:bodyPr/>
        <a:lstStyle/>
        <a:p>
          <a:endParaRPr lang="fi-FI"/>
        </a:p>
      </dgm:t>
    </dgm:pt>
    <dgm:pt modelId="{EBA86ECA-F22C-4399-AB2D-EAE914809F39}" type="pres">
      <dgm:prSet presAssocID="{56698CB2-0357-4224-AE3A-6ED0D38A8A9C}" presName="gear2srcNode" presStyleLbl="node1" presStyleIdx="1" presStyleCnt="3"/>
      <dgm:spPr/>
      <dgm:t>
        <a:bodyPr/>
        <a:lstStyle/>
        <a:p>
          <a:endParaRPr lang="fi-FI"/>
        </a:p>
      </dgm:t>
    </dgm:pt>
    <dgm:pt modelId="{D12426C4-D459-4392-9634-6711B3064940}" type="pres">
      <dgm:prSet presAssocID="{56698CB2-0357-4224-AE3A-6ED0D38A8A9C}" presName="gear2dstNode" presStyleLbl="node1" presStyleIdx="1" presStyleCnt="3"/>
      <dgm:spPr/>
      <dgm:t>
        <a:bodyPr/>
        <a:lstStyle/>
        <a:p>
          <a:endParaRPr lang="fi-FI"/>
        </a:p>
      </dgm:t>
    </dgm:pt>
    <dgm:pt modelId="{E7F96DA6-9B63-4176-AAE6-E6B2E2357433}" type="pres">
      <dgm:prSet presAssocID="{325AF5D8-4A6D-4F71-861D-5D53D4B2844B}" presName="gear3" presStyleLbl="node1" presStyleIdx="2" presStyleCnt="3"/>
      <dgm:spPr/>
      <dgm:t>
        <a:bodyPr/>
        <a:lstStyle/>
        <a:p>
          <a:endParaRPr lang="fi-FI"/>
        </a:p>
      </dgm:t>
    </dgm:pt>
    <dgm:pt modelId="{10E2B472-3B5D-40AE-97B7-BC28B7860D0E}" type="pres">
      <dgm:prSet presAssocID="{325AF5D8-4A6D-4F71-861D-5D53D4B2844B}" presName="gear3tx" presStyleLbl="node1" presStyleIdx="2" presStyleCnt="3">
        <dgm:presLayoutVars>
          <dgm:chMax val="1"/>
          <dgm:bulletEnabled val="1"/>
        </dgm:presLayoutVars>
      </dgm:prSet>
      <dgm:spPr/>
      <dgm:t>
        <a:bodyPr/>
        <a:lstStyle/>
        <a:p>
          <a:endParaRPr lang="fi-FI"/>
        </a:p>
      </dgm:t>
    </dgm:pt>
    <dgm:pt modelId="{0DB408BC-A49D-482D-9169-FC5377DB6458}" type="pres">
      <dgm:prSet presAssocID="{325AF5D8-4A6D-4F71-861D-5D53D4B2844B}" presName="gear3srcNode" presStyleLbl="node1" presStyleIdx="2" presStyleCnt="3"/>
      <dgm:spPr/>
      <dgm:t>
        <a:bodyPr/>
        <a:lstStyle/>
        <a:p>
          <a:endParaRPr lang="fi-FI"/>
        </a:p>
      </dgm:t>
    </dgm:pt>
    <dgm:pt modelId="{2FC6BC86-7F22-4676-8009-573A4ACF7418}" type="pres">
      <dgm:prSet presAssocID="{325AF5D8-4A6D-4F71-861D-5D53D4B2844B}" presName="gear3dstNode" presStyleLbl="node1" presStyleIdx="2" presStyleCnt="3"/>
      <dgm:spPr/>
      <dgm:t>
        <a:bodyPr/>
        <a:lstStyle/>
        <a:p>
          <a:endParaRPr lang="fi-FI"/>
        </a:p>
      </dgm:t>
    </dgm:pt>
    <dgm:pt modelId="{2E7337AD-5381-49FB-8792-AD56C7BF8328}" type="pres">
      <dgm:prSet presAssocID="{A7BCC223-3D6F-4B38-93B1-7111B589015A}" presName="connector1" presStyleLbl="sibTrans2D1" presStyleIdx="0" presStyleCnt="3"/>
      <dgm:spPr/>
      <dgm:t>
        <a:bodyPr/>
        <a:lstStyle/>
        <a:p>
          <a:endParaRPr lang="fi-FI"/>
        </a:p>
      </dgm:t>
    </dgm:pt>
    <dgm:pt modelId="{33A6A6EE-2F47-4224-92B5-F752E80A9823}" type="pres">
      <dgm:prSet presAssocID="{8FC5361F-00B0-4BE1-B3D3-3B374BDB8561}" presName="connector2" presStyleLbl="sibTrans2D1" presStyleIdx="1" presStyleCnt="3"/>
      <dgm:spPr/>
      <dgm:t>
        <a:bodyPr/>
        <a:lstStyle/>
        <a:p>
          <a:endParaRPr lang="fi-FI"/>
        </a:p>
      </dgm:t>
    </dgm:pt>
    <dgm:pt modelId="{08F1E08D-8D93-44FF-A38C-BF81C2D9E254}" type="pres">
      <dgm:prSet presAssocID="{06875C93-92BF-480D-9BE7-612FB0A9640A}" presName="connector3" presStyleLbl="sibTrans2D1" presStyleIdx="2" presStyleCnt="3"/>
      <dgm:spPr/>
      <dgm:t>
        <a:bodyPr/>
        <a:lstStyle/>
        <a:p>
          <a:endParaRPr lang="fi-FI"/>
        </a:p>
      </dgm:t>
    </dgm:pt>
  </dgm:ptLst>
  <dgm:cxnLst>
    <dgm:cxn modelId="{C73FA628-C557-48C7-83E3-E54468F01541}" type="presOf" srcId="{325AF5D8-4A6D-4F71-861D-5D53D4B2844B}" destId="{E7F96DA6-9B63-4176-AAE6-E6B2E2357433}" srcOrd="0" destOrd="0" presId="urn:microsoft.com/office/officeart/2005/8/layout/gear1"/>
    <dgm:cxn modelId="{1558BA14-D88D-43FC-AB3E-9030FD7C6ADA}" type="presOf" srcId="{6EE68B68-E5DA-452B-88AF-00DDC0CAB3C8}" destId="{24949952-0294-4173-834A-3269D9E1FC11}" srcOrd="0" destOrd="0" presId="urn:microsoft.com/office/officeart/2005/8/layout/gear1"/>
    <dgm:cxn modelId="{05B337AC-C733-41DA-8707-0F112F539030}" type="presOf" srcId="{56698CB2-0357-4224-AE3A-6ED0D38A8A9C}" destId="{D12426C4-D459-4392-9634-6711B3064940}" srcOrd="2" destOrd="0" presId="urn:microsoft.com/office/officeart/2005/8/layout/gear1"/>
    <dgm:cxn modelId="{87087076-D110-4817-B796-B41CAC8CA018}" type="presOf" srcId="{56698CB2-0357-4224-AE3A-6ED0D38A8A9C}" destId="{EBA86ECA-F22C-4399-AB2D-EAE914809F39}" srcOrd="1" destOrd="0" presId="urn:microsoft.com/office/officeart/2005/8/layout/gear1"/>
    <dgm:cxn modelId="{B6CCED5D-3BFD-469F-922E-EE730F810177}" srcId="{1DAEDCA2-80A1-4A61-B039-B8AF44C1B74E}" destId="{56698CB2-0357-4224-AE3A-6ED0D38A8A9C}" srcOrd="1" destOrd="0" parTransId="{CF61E715-1852-401D-8A01-086F0A12BDCD}" sibTransId="{8FC5361F-00B0-4BE1-B3D3-3B374BDB8561}"/>
    <dgm:cxn modelId="{8811117F-F015-40DD-ABE0-3BB3ADBADFA4}" srcId="{1DAEDCA2-80A1-4A61-B039-B8AF44C1B74E}" destId="{6EE68B68-E5DA-452B-88AF-00DDC0CAB3C8}" srcOrd="0" destOrd="0" parTransId="{55F5EF85-0734-4828-A19D-1DE28D80329B}" sibTransId="{A7BCC223-3D6F-4B38-93B1-7111B589015A}"/>
    <dgm:cxn modelId="{96429F1B-FF07-4B5F-B6A9-03760C7D2B37}" srcId="{1DAEDCA2-80A1-4A61-B039-B8AF44C1B74E}" destId="{325AF5D8-4A6D-4F71-861D-5D53D4B2844B}" srcOrd="2" destOrd="0" parTransId="{EE050D2A-363B-493F-B178-BF74C885844A}" sibTransId="{06875C93-92BF-480D-9BE7-612FB0A9640A}"/>
    <dgm:cxn modelId="{05C902FA-F0E2-405D-9B81-F0019573F4DC}" type="presOf" srcId="{325AF5D8-4A6D-4F71-861D-5D53D4B2844B}" destId="{2FC6BC86-7F22-4676-8009-573A4ACF7418}" srcOrd="3" destOrd="0" presId="urn:microsoft.com/office/officeart/2005/8/layout/gear1"/>
    <dgm:cxn modelId="{17B50180-7ED4-4FFE-81E1-157AB7C63E57}" type="presOf" srcId="{6EE68B68-E5DA-452B-88AF-00DDC0CAB3C8}" destId="{4ED1452C-CBC9-4076-8659-15ACC7A8544C}" srcOrd="1" destOrd="0" presId="urn:microsoft.com/office/officeart/2005/8/layout/gear1"/>
    <dgm:cxn modelId="{482E5011-CB3D-47FF-B919-51FFF5BEA3A0}" type="presOf" srcId="{A7BCC223-3D6F-4B38-93B1-7111B589015A}" destId="{2E7337AD-5381-49FB-8792-AD56C7BF8328}" srcOrd="0" destOrd="0" presId="urn:microsoft.com/office/officeart/2005/8/layout/gear1"/>
    <dgm:cxn modelId="{EF92AA90-F65A-4385-865E-886370FE8F69}" type="presOf" srcId="{56698CB2-0357-4224-AE3A-6ED0D38A8A9C}" destId="{219548FE-5A93-4A3A-A145-03F11FA4B9E1}" srcOrd="0" destOrd="0" presId="urn:microsoft.com/office/officeart/2005/8/layout/gear1"/>
    <dgm:cxn modelId="{4E0EEC79-B212-4B72-BD91-6AB601CE8D28}" type="presOf" srcId="{6EE68B68-E5DA-452B-88AF-00DDC0CAB3C8}" destId="{C69EA621-0DDE-4588-B83F-4A93B7DD081A}" srcOrd="2" destOrd="0" presId="urn:microsoft.com/office/officeart/2005/8/layout/gear1"/>
    <dgm:cxn modelId="{613369D2-7821-48F9-B541-AB0589DBB617}" type="presOf" srcId="{325AF5D8-4A6D-4F71-861D-5D53D4B2844B}" destId="{0DB408BC-A49D-482D-9169-FC5377DB6458}" srcOrd="2" destOrd="0" presId="urn:microsoft.com/office/officeart/2005/8/layout/gear1"/>
    <dgm:cxn modelId="{D161FD64-B535-4021-A3DA-B3A8BB7E9EF6}" type="presOf" srcId="{325AF5D8-4A6D-4F71-861D-5D53D4B2844B}" destId="{10E2B472-3B5D-40AE-97B7-BC28B7860D0E}" srcOrd="1" destOrd="0" presId="urn:microsoft.com/office/officeart/2005/8/layout/gear1"/>
    <dgm:cxn modelId="{04BCDEEA-28D1-483B-A11B-D7A2FC3C7C44}" type="presOf" srcId="{8FC5361F-00B0-4BE1-B3D3-3B374BDB8561}" destId="{33A6A6EE-2F47-4224-92B5-F752E80A9823}" srcOrd="0" destOrd="0" presId="urn:microsoft.com/office/officeart/2005/8/layout/gear1"/>
    <dgm:cxn modelId="{32B0C27D-B2A4-48B5-85AE-D6F93FF3A5E7}" type="presOf" srcId="{06875C93-92BF-480D-9BE7-612FB0A9640A}" destId="{08F1E08D-8D93-44FF-A38C-BF81C2D9E254}" srcOrd="0" destOrd="0" presId="urn:microsoft.com/office/officeart/2005/8/layout/gear1"/>
    <dgm:cxn modelId="{4751E185-8087-4CC3-8314-88075A88CD9F}" type="presOf" srcId="{1DAEDCA2-80A1-4A61-B039-B8AF44C1B74E}" destId="{F8054DC0-86D1-40BB-8B41-1BFBBD4220F5}" srcOrd="0" destOrd="0" presId="urn:microsoft.com/office/officeart/2005/8/layout/gear1"/>
    <dgm:cxn modelId="{6C769BE7-2528-4354-B36E-07B74C95D80D}" type="presParOf" srcId="{F8054DC0-86D1-40BB-8B41-1BFBBD4220F5}" destId="{24949952-0294-4173-834A-3269D9E1FC11}" srcOrd="0" destOrd="0" presId="urn:microsoft.com/office/officeart/2005/8/layout/gear1"/>
    <dgm:cxn modelId="{5220FD82-E29C-420C-BC9F-EC3CD4CDAC97}" type="presParOf" srcId="{F8054DC0-86D1-40BB-8B41-1BFBBD4220F5}" destId="{4ED1452C-CBC9-4076-8659-15ACC7A8544C}" srcOrd="1" destOrd="0" presId="urn:microsoft.com/office/officeart/2005/8/layout/gear1"/>
    <dgm:cxn modelId="{97821336-2038-4716-A099-D5634CFD4E50}" type="presParOf" srcId="{F8054DC0-86D1-40BB-8B41-1BFBBD4220F5}" destId="{C69EA621-0DDE-4588-B83F-4A93B7DD081A}" srcOrd="2" destOrd="0" presId="urn:microsoft.com/office/officeart/2005/8/layout/gear1"/>
    <dgm:cxn modelId="{FB708122-6A08-4CA6-97CE-F414BEA94D5C}" type="presParOf" srcId="{F8054DC0-86D1-40BB-8B41-1BFBBD4220F5}" destId="{219548FE-5A93-4A3A-A145-03F11FA4B9E1}" srcOrd="3" destOrd="0" presId="urn:microsoft.com/office/officeart/2005/8/layout/gear1"/>
    <dgm:cxn modelId="{0F52F033-A106-4266-A2C4-17500DB84B90}" type="presParOf" srcId="{F8054DC0-86D1-40BB-8B41-1BFBBD4220F5}" destId="{EBA86ECA-F22C-4399-AB2D-EAE914809F39}" srcOrd="4" destOrd="0" presId="urn:microsoft.com/office/officeart/2005/8/layout/gear1"/>
    <dgm:cxn modelId="{E4E6F085-623F-46D5-9E49-8159156EE9EF}" type="presParOf" srcId="{F8054DC0-86D1-40BB-8B41-1BFBBD4220F5}" destId="{D12426C4-D459-4392-9634-6711B3064940}" srcOrd="5" destOrd="0" presId="urn:microsoft.com/office/officeart/2005/8/layout/gear1"/>
    <dgm:cxn modelId="{16242313-5441-425C-BCD1-077A749D465F}" type="presParOf" srcId="{F8054DC0-86D1-40BB-8B41-1BFBBD4220F5}" destId="{E7F96DA6-9B63-4176-AAE6-E6B2E2357433}" srcOrd="6" destOrd="0" presId="urn:microsoft.com/office/officeart/2005/8/layout/gear1"/>
    <dgm:cxn modelId="{84432A16-DC0A-45C7-8838-E96C3FB81E47}" type="presParOf" srcId="{F8054DC0-86D1-40BB-8B41-1BFBBD4220F5}" destId="{10E2B472-3B5D-40AE-97B7-BC28B7860D0E}" srcOrd="7" destOrd="0" presId="urn:microsoft.com/office/officeart/2005/8/layout/gear1"/>
    <dgm:cxn modelId="{A1817A7B-5F13-4D31-ADCA-26046E881A93}" type="presParOf" srcId="{F8054DC0-86D1-40BB-8B41-1BFBBD4220F5}" destId="{0DB408BC-A49D-482D-9169-FC5377DB6458}" srcOrd="8" destOrd="0" presId="urn:microsoft.com/office/officeart/2005/8/layout/gear1"/>
    <dgm:cxn modelId="{56B44933-6342-4B2A-BA5C-9B3A8B8A967B}" type="presParOf" srcId="{F8054DC0-86D1-40BB-8B41-1BFBBD4220F5}" destId="{2FC6BC86-7F22-4676-8009-573A4ACF7418}" srcOrd="9" destOrd="0" presId="urn:microsoft.com/office/officeart/2005/8/layout/gear1"/>
    <dgm:cxn modelId="{AD364C63-3230-4892-8207-3111446EC8D2}" type="presParOf" srcId="{F8054DC0-86D1-40BB-8B41-1BFBBD4220F5}" destId="{2E7337AD-5381-49FB-8792-AD56C7BF8328}" srcOrd="10" destOrd="0" presId="urn:microsoft.com/office/officeart/2005/8/layout/gear1"/>
    <dgm:cxn modelId="{EDE787A1-6582-4888-9268-9F6DFA1C2FAC}" type="presParOf" srcId="{F8054DC0-86D1-40BB-8B41-1BFBBD4220F5}" destId="{33A6A6EE-2F47-4224-92B5-F752E80A9823}" srcOrd="11" destOrd="0" presId="urn:microsoft.com/office/officeart/2005/8/layout/gear1"/>
    <dgm:cxn modelId="{F872F279-1648-468F-8D1F-4FC06DA75F87}" type="presParOf" srcId="{F8054DC0-86D1-40BB-8B41-1BFBBD4220F5}" destId="{08F1E08D-8D93-44FF-A38C-BF81C2D9E25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7BFE13-8570-43DE-992C-CF0B0B5B1E82}"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fi-FI"/>
        </a:p>
      </dgm:t>
    </dgm:pt>
    <dgm:pt modelId="{D4EE9834-7067-42DE-B68B-23331853C192}">
      <dgm:prSet phldrT="[Text]" custT="1"/>
      <dgm:spPr/>
      <dgm:t>
        <a:bodyPr/>
        <a:lstStyle/>
        <a:p>
          <a:r>
            <a:rPr lang="fi-FI" sz="1600" dirty="0" smtClean="0"/>
            <a:t>Patentoitu tuote</a:t>
          </a:r>
          <a:endParaRPr lang="fi-FI" sz="1600" dirty="0"/>
        </a:p>
      </dgm:t>
    </dgm:pt>
    <dgm:pt modelId="{CDB0FBE7-6066-434A-A2C0-526C906B0B4A}" type="parTrans" cxnId="{A33CC1D4-5538-4788-9872-890009BA8C0B}">
      <dgm:prSet/>
      <dgm:spPr/>
      <dgm:t>
        <a:bodyPr/>
        <a:lstStyle/>
        <a:p>
          <a:endParaRPr lang="fi-FI"/>
        </a:p>
      </dgm:t>
    </dgm:pt>
    <dgm:pt modelId="{96B6B444-CA0F-4C2F-8801-EEA8C42882F4}" type="sibTrans" cxnId="{A33CC1D4-5538-4788-9872-890009BA8C0B}">
      <dgm:prSet/>
      <dgm:spPr/>
      <dgm:t>
        <a:bodyPr/>
        <a:lstStyle/>
        <a:p>
          <a:endParaRPr lang="fi-FI"/>
        </a:p>
      </dgm:t>
    </dgm:pt>
    <dgm:pt modelId="{2E6069E3-4503-4F2B-99C0-A83F6294411A}">
      <dgm:prSet phldrT="[Text]" custT="1"/>
      <dgm:spPr/>
      <dgm:t>
        <a:bodyPr/>
        <a:lstStyle/>
        <a:p>
          <a:r>
            <a:rPr lang="fi-FI" sz="1100" i="0" u="none" dirty="0" smtClean="0"/>
            <a:t>Patentilla suojatun tuotteen </a:t>
          </a:r>
          <a:r>
            <a:rPr lang="fi-FI" sz="1100" i="0" u="sng" dirty="0" smtClean="0"/>
            <a:t>valmistaminen, tarjoaminen, saattaminen vaihdantaan</a:t>
          </a:r>
          <a:r>
            <a:rPr lang="fi-FI" sz="1100" i="0" u="none" dirty="0" smtClean="0"/>
            <a:t> tai </a:t>
          </a:r>
          <a:r>
            <a:rPr lang="fi-FI" sz="1100" i="0" u="sng" dirty="0" smtClean="0"/>
            <a:t>käyttäminen</a:t>
          </a:r>
          <a:r>
            <a:rPr lang="fi-FI" sz="1100" i="0" u="none" dirty="0" smtClean="0"/>
            <a:t> ja </a:t>
          </a:r>
          <a:r>
            <a:rPr lang="fi-FI" sz="1100" i="0" u="sng" dirty="0" smtClean="0"/>
            <a:t>maahantuonti</a:t>
          </a:r>
          <a:r>
            <a:rPr lang="fi-FI" sz="1100" i="0" u="none" dirty="0" smtClean="0"/>
            <a:t> tai </a:t>
          </a:r>
          <a:r>
            <a:rPr lang="fi-FI" sz="1100" i="0" u="sng" dirty="0" smtClean="0"/>
            <a:t>pitäminen hallussa</a:t>
          </a:r>
          <a:r>
            <a:rPr lang="fi-FI" sz="1100" i="0" u="none" dirty="0" smtClean="0"/>
            <a:t> edellä sanottua tarkoitusta varten.</a:t>
          </a:r>
          <a:endParaRPr lang="fi-FI" sz="1100" i="0" u="none" dirty="0"/>
        </a:p>
      </dgm:t>
    </dgm:pt>
    <dgm:pt modelId="{39469F4F-ABC0-4AE5-9BC0-EF285791034A}" type="parTrans" cxnId="{68AA33F5-02A9-4DDE-A0DE-37A7E3AB35B4}">
      <dgm:prSet/>
      <dgm:spPr/>
      <dgm:t>
        <a:bodyPr/>
        <a:lstStyle/>
        <a:p>
          <a:endParaRPr lang="fi-FI"/>
        </a:p>
      </dgm:t>
    </dgm:pt>
    <dgm:pt modelId="{701E3FFD-E392-4E77-834C-4E30F4B3502A}" type="sibTrans" cxnId="{68AA33F5-02A9-4DDE-A0DE-37A7E3AB35B4}">
      <dgm:prSet/>
      <dgm:spPr/>
      <dgm:t>
        <a:bodyPr/>
        <a:lstStyle/>
        <a:p>
          <a:endParaRPr lang="fi-FI"/>
        </a:p>
      </dgm:t>
    </dgm:pt>
    <dgm:pt modelId="{4F564300-8F82-412F-B9DE-54C505600744}">
      <dgm:prSet phldrT="[Text]" custT="1"/>
      <dgm:spPr/>
      <dgm:t>
        <a:bodyPr/>
        <a:lstStyle/>
        <a:p>
          <a:r>
            <a:rPr lang="fi-FI" sz="1600" dirty="0" smtClean="0"/>
            <a:t>Patentoitu menetelmä</a:t>
          </a:r>
          <a:endParaRPr lang="fi-FI" sz="1600" dirty="0"/>
        </a:p>
      </dgm:t>
    </dgm:pt>
    <dgm:pt modelId="{32E0FAE5-A55E-4BBA-B259-1786D2CB6214}" type="parTrans" cxnId="{3065A8D7-F2D8-4B5E-B126-92562030BA5C}">
      <dgm:prSet/>
      <dgm:spPr/>
      <dgm:t>
        <a:bodyPr/>
        <a:lstStyle/>
        <a:p>
          <a:endParaRPr lang="fi-FI"/>
        </a:p>
      </dgm:t>
    </dgm:pt>
    <dgm:pt modelId="{71CFCA07-09AD-4A94-8787-AFFBF5D83441}" type="sibTrans" cxnId="{3065A8D7-F2D8-4B5E-B126-92562030BA5C}">
      <dgm:prSet/>
      <dgm:spPr/>
      <dgm:t>
        <a:bodyPr/>
        <a:lstStyle/>
        <a:p>
          <a:endParaRPr lang="fi-FI"/>
        </a:p>
      </dgm:t>
    </dgm:pt>
    <dgm:pt modelId="{2EB1BDAA-B805-461C-A6A7-73E515420365}">
      <dgm:prSet phldrT="[Text]" custT="1"/>
      <dgm:spPr/>
      <dgm:t>
        <a:bodyPr/>
        <a:lstStyle/>
        <a:p>
          <a:r>
            <a:rPr lang="fi-FI" sz="1100" i="0" u="none" dirty="0" smtClean="0"/>
            <a:t>Patentilla suojatun menetelmän </a:t>
          </a:r>
          <a:r>
            <a:rPr lang="fi-FI" sz="1100" i="0" u="sng" dirty="0" smtClean="0"/>
            <a:t>käyttö</a:t>
          </a:r>
          <a:r>
            <a:rPr lang="fi-FI" sz="1100" i="0" u="none" dirty="0" smtClean="0"/>
            <a:t> tai, jos tietää tai jos olosuhteiden perusteella on ilmeistä, ettei menetelmää saa käyttää ilman patentinhaltijan lupaa, menetelmän </a:t>
          </a:r>
          <a:r>
            <a:rPr lang="fi-FI" sz="1100" i="0" u="sng" dirty="0" smtClean="0"/>
            <a:t>tarjoaminen</a:t>
          </a:r>
          <a:r>
            <a:rPr lang="fi-FI" sz="1100" i="0" u="none" dirty="0" smtClean="0"/>
            <a:t> käytettäväksi tässä maassa</a:t>
          </a:r>
          <a:endParaRPr lang="fi-FI" sz="1100" i="0" u="none" dirty="0"/>
        </a:p>
      </dgm:t>
    </dgm:pt>
    <dgm:pt modelId="{70C7CEEF-9679-4568-8DCC-F4E273F965AC}" type="parTrans" cxnId="{3BE6E28B-64F4-4162-84E7-6B611BD992AF}">
      <dgm:prSet/>
      <dgm:spPr/>
      <dgm:t>
        <a:bodyPr/>
        <a:lstStyle/>
        <a:p>
          <a:endParaRPr lang="fi-FI"/>
        </a:p>
      </dgm:t>
    </dgm:pt>
    <dgm:pt modelId="{3F025D27-00E4-4546-AA53-D69CA2064BC9}" type="sibTrans" cxnId="{3BE6E28B-64F4-4162-84E7-6B611BD992AF}">
      <dgm:prSet/>
      <dgm:spPr/>
      <dgm:t>
        <a:bodyPr/>
        <a:lstStyle/>
        <a:p>
          <a:endParaRPr lang="fi-FI"/>
        </a:p>
      </dgm:t>
    </dgm:pt>
    <dgm:pt modelId="{3A3CBF54-6C38-476F-8730-759956E0122A}">
      <dgm:prSet phldrT="[Text]" custT="1"/>
      <dgm:spPr/>
      <dgm:t>
        <a:bodyPr/>
        <a:lstStyle/>
        <a:p>
          <a:r>
            <a:rPr lang="fi-FI" sz="1600" dirty="0" smtClean="0"/>
            <a:t>Patentilla suojatulla menetelmällä valmistettu tuote</a:t>
          </a:r>
          <a:endParaRPr lang="fi-FI" sz="1600" dirty="0"/>
        </a:p>
      </dgm:t>
    </dgm:pt>
    <dgm:pt modelId="{68F8E9DE-340F-477B-A636-82A0F10DDC41}" type="parTrans" cxnId="{051167A1-3F87-463A-837C-223FFA1B2967}">
      <dgm:prSet/>
      <dgm:spPr/>
      <dgm:t>
        <a:bodyPr/>
        <a:lstStyle/>
        <a:p>
          <a:endParaRPr lang="fi-FI"/>
        </a:p>
      </dgm:t>
    </dgm:pt>
    <dgm:pt modelId="{816852FE-FA97-4371-9870-28E60A38524F}" type="sibTrans" cxnId="{051167A1-3F87-463A-837C-223FFA1B2967}">
      <dgm:prSet/>
      <dgm:spPr/>
      <dgm:t>
        <a:bodyPr/>
        <a:lstStyle/>
        <a:p>
          <a:endParaRPr lang="fi-FI"/>
        </a:p>
      </dgm:t>
    </dgm:pt>
    <dgm:pt modelId="{512814AB-DF01-4F69-BF22-9165B0CCD21B}">
      <dgm:prSet phldrT="[Text]" custT="1"/>
      <dgm:spPr/>
      <dgm:t>
        <a:bodyPr/>
        <a:lstStyle/>
        <a:p>
          <a:r>
            <a:rPr lang="fi-FI" sz="1100" i="0" u="none" dirty="0" smtClean="0"/>
            <a:t>Patentilla suojatulla menetelmällä valmistetun tuotteen </a:t>
          </a:r>
          <a:r>
            <a:rPr lang="fi-FI" sz="1100" i="0" u="sng" dirty="0" smtClean="0"/>
            <a:t>tarjoaminen</a:t>
          </a:r>
          <a:r>
            <a:rPr lang="fi-FI" sz="1100" i="0" u="none" dirty="0" smtClean="0"/>
            <a:t>, </a:t>
          </a:r>
          <a:r>
            <a:rPr lang="fi-FI" sz="1100" i="0" u="sng" dirty="0" smtClean="0"/>
            <a:t>saattaminen vaihdantaan</a:t>
          </a:r>
          <a:r>
            <a:rPr lang="fi-FI" sz="1100" i="0" u="none" dirty="0" smtClean="0"/>
            <a:t> tai </a:t>
          </a:r>
          <a:r>
            <a:rPr lang="fi-FI" sz="1100" i="0" u="sng" dirty="0" smtClean="0"/>
            <a:t>käyttäminen</a:t>
          </a:r>
          <a:r>
            <a:rPr lang="fi-FI" sz="1100" i="0" u="none" dirty="0" smtClean="0"/>
            <a:t> tai </a:t>
          </a:r>
          <a:r>
            <a:rPr lang="fi-FI" sz="1100" i="0" u="sng" dirty="0" smtClean="0"/>
            <a:t>maahantuonti</a:t>
          </a:r>
          <a:r>
            <a:rPr lang="fi-FI" sz="1100" i="0" u="none" dirty="0" smtClean="0"/>
            <a:t> tai </a:t>
          </a:r>
          <a:r>
            <a:rPr lang="fi-FI" sz="1100" i="0" u="sng" dirty="0" smtClean="0"/>
            <a:t>pitäminen hallussa</a:t>
          </a:r>
          <a:r>
            <a:rPr lang="fi-FI" sz="1100" i="0" u="none" dirty="0" smtClean="0"/>
            <a:t> edellä sanottua tarkoitusta varten</a:t>
          </a:r>
          <a:endParaRPr lang="fi-FI" sz="1100" i="0" u="none" dirty="0"/>
        </a:p>
      </dgm:t>
    </dgm:pt>
    <dgm:pt modelId="{6AE8D858-BC6D-4118-8AB4-D1F2AF2BD03C}" type="parTrans" cxnId="{6F7E1364-49CF-49F8-8A55-DB9E2AB7A24C}">
      <dgm:prSet/>
      <dgm:spPr/>
      <dgm:t>
        <a:bodyPr/>
        <a:lstStyle/>
        <a:p>
          <a:endParaRPr lang="fi-FI"/>
        </a:p>
      </dgm:t>
    </dgm:pt>
    <dgm:pt modelId="{5376D81E-4CC8-49E0-BE8B-94A72A04305F}" type="sibTrans" cxnId="{6F7E1364-49CF-49F8-8A55-DB9E2AB7A24C}">
      <dgm:prSet/>
      <dgm:spPr/>
      <dgm:t>
        <a:bodyPr/>
        <a:lstStyle/>
        <a:p>
          <a:endParaRPr lang="fi-FI"/>
        </a:p>
      </dgm:t>
    </dgm:pt>
    <dgm:pt modelId="{470D493D-7835-4995-84B8-88E6AC1A7E3E}">
      <dgm:prSet custT="1"/>
      <dgm:spPr/>
      <dgm:t>
        <a:bodyPr/>
        <a:lstStyle/>
        <a:p>
          <a:r>
            <a:rPr lang="fi-FI" sz="1600" dirty="0" smtClean="0"/>
            <a:t>Väline keksinnön käyttämiseksi</a:t>
          </a:r>
          <a:endParaRPr lang="fi-FI" sz="1600" dirty="0"/>
        </a:p>
      </dgm:t>
    </dgm:pt>
    <dgm:pt modelId="{24B2E9DE-19EC-4644-BEE0-24B988342A37}" type="parTrans" cxnId="{D6A5082F-832F-43DA-A758-F19C4736721B}">
      <dgm:prSet/>
      <dgm:spPr/>
      <dgm:t>
        <a:bodyPr/>
        <a:lstStyle/>
        <a:p>
          <a:endParaRPr lang="fi-FI"/>
        </a:p>
      </dgm:t>
    </dgm:pt>
    <dgm:pt modelId="{BCB3ABB9-3E08-4705-938B-7E899FC98614}" type="sibTrans" cxnId="{D6A5082F-832F-43DA-A758-F19C4736721B}">
      <dgm:prSet/>
      <dgm:spPr/>
      <dgm:t>
        <a:bodyPr/>
        <a:lstStyle/>
        <a:p>
          <a:endParaRPr lang="fi-FI"/>
        </a:p>
      </dgm:t>
    </dgm:pt>
    <dgm:pt modelId="{2E7548EA-EE25-4F6C-8DEA-4BD3644B4010}">
      <dgm:prSet custT="1"/>
      <dgm:spPr/>
      <dgm:t>
        <a:bodyPr/>
        <a:lstStyle/>
        <a:p>
          <a:r>
            <a:rPr lang="fi-FI" sz="900" i="0" u="none" dirty="0" smtClean="0"/>
            <a:t>Sellaisen </a:t>
          </a:r>
          <a:r>
            <a:rPr lang="fi-FI" sz="900" i="0" u="sng" dirty="0" smtClean="0"/>
            <a:t>välineen keksinnön käyttämiseksi</a:t>
          </a:r>
          <a:r>
            <a:rPr lang="fi-FI" sz="900" i="0" u="none" dirty="0" smtClean="0"/>
            <a:t> tässä maassa, joka liittyy johonkin </a:t>
          </a:r>
          <a:r>
            <a:rPr lang="fi-FI" sz="900" i="0" u="sng" dirty="0" smtClean="0"/>
            <a:t>olennaiseen keksinnössä</a:t>
          </a:r>
          <a:r>
            <a:rPr lang="fi-FI" sz="900" i="0" u="none" dirty="0" smtClean="0"/>
            <a:t>, </a:t>
          </a:r>
          <a:r>
            <a:rPr lang="fi-FI" sz="900" i="0" u="sng" dirty="0" smtClean="0"/>
            <a:t>tarjoaminen tai toimittaminen</a:t>
          </a:r>
          <a:r>
            <a:rPr lang="fi-FI" sz="900" i="0" u="none" dirty="0" smtClean="0"/>
            <a:t> jollekin, jolla ei ole oikeutta keksinnön hyväksikäyttöön, jos se, joka tarjoaa tai toimittaa välineen, </a:t>
          </a:r>
          <a:r>
            <a:rPr lang="fi-FI" sz="900" i="0" u="sng" dirty="0" smtClean="0"/>
            <a:t>tietää tai olosuhteiden perusteella on ilmeistä</a:t>
          </a:r>
          <a:r>
            <a:rPr lang="fi-FI" sz="900" i="0" u="none" dirty="0" smtClean="0"/>
            <a:t>, että väline soveltuu ja on tarkoitettu keksinnön käyttämiseen. </a:t>
          </a:r>
          <a:endParaRPr lang="fi-FI" sz="900" i="0" u="none" dirty="0"/>
        </a:p>
      </dgm:t>
    </dgm:pt>
    <dgm:pt modelId="{03755312-AADA-4BCC-B12F-A51AE621F7D7}" type="parTrans" cxnId="{6588690F-70BA-46D9-9D29-ED148C102D42}">
      <dgm:prSet/>
      <dgm:spPr/>
      <dgm:t>
        <a:bodyPr/>
        <a:lstStyle/>
        <a:p>
          <a:endParaRPr lang="fi-FI"/>
        </a:p>
      </dgm:t>
    </dgm:pt>
    <dgm:pt modelId="{83DA8393-06E1-45AE-9B4E-039A43C2E1E6}" type="sibTrans" cxnId="{6588690F-70BA-46D9-9D29-ED148C102D42}">
      <dgm:prSet/>
      <dgm:spPr/>
      <dgm:t>
        <a:bodyPr/>
        <a:lstStyle/>
        <a:p>
          <a:endParaRPr lang="fi-FI"/>
        </a:p>
      </dgm:t>
    </dgm:pt>
    <dgm:pt modelId="{4EA50406-C858-434A-AC21-9985DACF6B0B}" type="pres">
      <dgm:prSet presAssocID="{187BFE13-8570-43DE-992C-CF0B0B5B1E82}" presName="Name0" presStyleCnt="0">
        <dgm:presLayoutVars>
          <dgm:dir/>
          <dgm:animLvl val="lvl"/>
          <dgm:resizeHandles val="exact"/>
        </dgm:presLayoutVars>
      </dgm:prSet>
      <dgm:spPr/>
      <dgm:t>
        <a:bodyPr/>
        <a:lstStyle/>
        <a:p>
          <a:endParaRPr lang="fi-FI"/>
        </a:p>
      </dgm:t>
    </dgm:pt>
    <dgm:pt modelId="{BD89096A-2C9C-457E-A50B-EE1979768979}" type="pres">
      <dgm:prSet presAssocID="{D4EE9834-7067-42DE-B68B-23331853C192}" presName="linNode" presStyleCnt="0"/>
      <dgm:spPr/>
    </dgm:pt>
    <dgm:pt modelId="{CBF7BDBE-AA89-4751-AB6D-624BFE18204B}" type="pres">
      <dgm:prSet presAssocID="{D4EE9834-7067-42DE-B68B-23331853C192}" presName="parentText" presStyleLbl="node1" presStyleIdx="0" presStyleCnt="4" custScaleX="78744">
        <dgm:presLayoutVars>
          <dgm:chMax val="1"/>
          <dgm:bulletEnabled val="1"/>
        </dgm:presLayoutVars>
      </dgm:prSet>
      <dgm:spPr/>
      <dgm:t>
        <a:bodyPr/>
        <a:lstStyle/>
        <a:p>
          <a:endParaRPr lang="fi-FI"/>
        </a:p>
      </dgm:t>
    </dgm:pt>
    <dgm:pt modelId="{2CB2F882-2D29-469B-87FE-0620CDC58FDC}" type="pres">
      <dgm:prSet presAssocID="{D4EE9834-7067-42DE-B68B-23331853C192}" presName="descendantText" presStyleLbl="alignAccFollowNode1" presStyleIdx="0" presStyleCnt="4">
        <dgm:presLayoutVars>
          <dgm:bulletEnabled val="1"/>
        </dgm:presLayoutVars>
      </dgm:prSet>
      <dgm:spPr/>
      <dgm:t>
        <a:bodyPr/>
        <a:lstStyle/>
        <a:p>
          <a:endParaRPr lang="fi-FI"/>
        </a:p>
      </dgm:t>
    </dgm:pt>
    <dgm:pt modelId="{C341DF5C-5AED-4924-8D57-2D09B8D92C36}" type="pres">
      <dgm:prSet presAssocID="{96B6B444-CA0F-4C2F-8801-EEA8C42882F4}" presName="sp" presStyleCnt="0"/>
      <dgm:spPr/>
    </dgm:pt>
    <dgm:pt modelId="{172B00B3-0322-4A5F-996F-A9D204B5D303}" type="pres">
      <dgm:prSet presAssocID="{4F564300-8F82-412F-B9DE-54C505600744}" presName="linNode" presStyleCnt="0"/>
      <dgm:spPr/>
    </dgm:pt>
    <dgm:pt modelId="{AFE3F0BC-5370-47E4-8201-8F61E7EA6864}" type="pres">
      <dgm:prSet presAssocID="{4F564300-8F82-412F-B9DE-54C505600744}" presName="parentText" presStyleLbl="node1" presStyleIdx="1" presStyleCnt="4" custScaleX="78744">
        <dgm:presLayoutVars>
          <dgm:chMax val="1"/>
          <dgm:bulletEnabled val="1"/>
        </dgm:presLayoutVars>
      </dgm:prSet>
      <dgm:spPr/>
      <dgm:t>
        <a:bodyPr/>
        <a:lstStyle/>
        <a:p>
          <a:endParaRPr lang="fi-FI"/>
        </a:p>
      </dgm:t>
    </dgm:pt>
    <dgm:pt modelId="{58B1275F-7FF5-4C7A-8028-3F9343B035E2}" type="pres">
      <dgm:prSet presAssocID="{4F564300-8F82-412F-B9DE-54C505600744}" presName="descendantText" presStyleLbl="alignAccFollowNode1" presStyleIdx="1" presStyleCnt="4">
        <dgm:presLayoutVars>
          <dgm:bulletEnabled val="1"/>
        </dgm:presLayoutVars>
      </dgm:prSet>
      <dgm:spPr/>
      <dgm:t>
        <a:bodyPr/>
        <a:lstStyle/>
        <a:p>
          <a:endParaRPr lang="fi-FI"/>
        </a:p>
      </dgm:t>
    </dgm:pt>
    <dgm:pt modelId="{5BEAFFA5-949C-4F67-8725-34C83C032ED4}" type="pres">
      <dgm:prSet presAssocID="{71CFCA07-09AD-4A94-8787-AFFBF5D83441}" presName="sp" presStyleCnt="0"/>
      <dgm:spPr/>
    </dgm:pt>
    <dgm:pt modelId="{4F78E19A-B20F-4B95-B372-854DDB2141EB}" type="pres">
      <dgm:prSet presAssocID="{3A3CBF54-6C38-476F-8730-759956E0122A}" presName="linNode" presStyleCnt="0"/>
      <dgm:spPr/>
    </dgm:pt>
    <dgm:pt modelId="{1E23AF9F-A651-4A38-8B22-0EFC891802D6}" type="pres">
      <dgm:prSet presAssocID="{3A3CBF54-6C38-476F-8730-759956E0122A}" presName="parentText" presStyleLbl="node1" presStyleIdx="2" presStyleCnt="4" custScaleX="78744">
        <dgm:presLayoutVars>
          <dgm:chMax val="1"/>
          <dgm:bulletEnabled val="1"/>
        </dgm:presLayoutVars>
      </dgm:prSet>
      <dgm:spPr/>
      <dgm:t>
        <a:bodyPr/>
        <a:lstStyle/>
        <a:p>
          <a:endParaRPr lang="fi-FI"/>
        </a:p>
      </dgm:t>
    </dgm:pt>
    <dgm:pt modelId="{C7F2285A-83C6-49D0-87F1-4D0325093BBD}" type="pres">
      <dgm:prSet presAssocID="{3A3CBF54-6C38-476F-8730-759956E0122A}" presName="descendantText" presStyleLbl="alignAccFollowNode1" presStyleIdx="2" presStyleCnt="4">
        <dgm:presLayoutVars>
          <dgm:bulletEnabled val="1"/>
        </dgm:presLayoutVars>
      </dgm:prSet>
      <dgm:spPr/>
      <dgm:t>
        <a:bodyPr/>
        <a:lstStyle/>
        <a:p>
          <a:endParaRPr lang="fi-FI"/>
        </a:p>
      </dgm:t>
    </dgm:pt>
    <dgm:pt modelId="{A61CB291-A473-48F5-80D9-D2C0EA3B5AFB}" type="pres">
      <dgm:prSet presAssocID="{816852FE-FA97-4371-9870-28E60A38524F}" presName="sp" presStyleCnt="0"/>
      <dgm:spPr/>
    </dgm:pt>
    <dgm:pt modelId="{4255F8D5-25DE-42E6-A94F-1D4C95BA5FBE}" type="pres">
      <dgm:prSet presAssocID="{470D493D-7835-4995-84B8-88E6AC1A7E3E}" presName="linNode" presStyleCnt="0"/>
      <dgm:spPr/>
    </dgm:pt>
    <dgm:pt modelId="{C1E8F51F-A095-41B9-974E-7EF8E874D753}" type="pres">
      <dgm:prSet presAssocID="{470D493D-7835-4995-84B8-88E6AC1A7E3E}" presName="parentText" presStyleLbl="node1" presStyleIdx="3" presStyleCnt="4" custScaleX="78744">
        <dgm:presLayoutVars>
          <dgm:chMax val="1"/>
          <dgm:bulletEnabled val="1"/>
        </dgm:presLayoutVars>
      </dgm:prSet>
      <dgm:spPr/>
      <dgm:t>
        <a:bodyPr/>
        <a:lstStyle/>
        <a:p>
          <a:endParaRPr lang="fi-FI"/>
        </a:p>
      </dgm:t>
    </dgm:pt>
    <dgm:pt modelId="{2D377821-8D91-46A5-9DA6-FBBE3407CD1C}" type="pres">
      <dgm:prSet presAssocID="{470D493D-7835-4995-84B8-88E6AC1A7E3E}" presName="descendantText" presStyleLbl="alignAccFollowNode1" presStyleIdx="3" presStyleCnt="4">
        <dgm:presLayoutVars>
          <dgm:bulletEnabled val="1"/>
        </dgm:presLayoutVars>
      </dgm:prSet>
      <dgm:spPr/>
      <dgm:t>
        <a:bodyPr/>
        <a:lstStyle/>
        <a:p>
          <a:endParaRPr lang="fi-FI"/>
        </a:p>
      </dgm:t>
    </dgm:pt>
  </dgm:ptLst>
  <dgm:cxnLst>
    <dgm:cxn modelId="{6BDAEE74-2990-46AF-A383-9D6D9A12CA68}" type="presOf" srcId="{187BFE13-8570-43DE-992C-CF0B0B5B1E82}" destId="{4EA50406-C858-434A-AC21-9985DACF6B0B}" srcOrd="0" destOrd="0" presId="urn:microsoft.com/office/officeart/2005/8/layout/vList5"/>
    <dgm:cxn modelId="{01EF8281-69D8-4C83-8480-7287558BB672}" type="presOf" srcId="{2E6069E3-4503-4F2B-99C0-A83F6294411A}" destId="{2CB2F882-2D29-469B-87FE-0620CDC58FDC}" srcOrd="0" destOrd="0" presId="urn:microsoft.com/office/officeart/2005/8/layout/vList5"/>
    <dgm:cxn modelId="{3BE6E28B-64F4-4162-84E7-6B611BD992AF}" srcId="{4F564300-8F82-412F-B9DE-54C505600744}" destId="{2EB1BDAA-B805-461C-A6A7-73E515420365}" srcOrd="0" destOrd="0" parTransId="{70C7CEEF-9679-4568-8DCC-F4E273F965AC}" sibTransId="{3F025D27-00E4-4546-AA53-D69CA2064BC9}"/>
    <dgm:cxn modelId="{A33CC1D4-5538-4788-9872-890009BA8C0B}" srcId="{187BFE13-8570-43DE-992C-CF0B0B5B1E82}" destId="{D4EE9834-7067-42DE-B68B-23331853C192}" srcOrd="0" destOrd="0" parTransId="{CDB0FBE7-6066-434A-A2C0-526C906B0B4A}" sibTransId="{96B6B444-CA0F-4C2F-8801-EEA8C42882F4}"/>
    <dgm:cxn modelId="{D6A5082F-832F-43DA-A758-F19C4736721B}" srcId="{187BFE13-8570-43DE-992C-CF0B0B5B1E82}" destId="{470D493D-7835-4995-84B8-88E6AC1A7E3E}" srcOrd="3" destOrd="0" parTransId="{24B2E9DE-19EC-4644-BEE0-24B988342A37}" sibTransId="{BCB3ABB9-3E08-4705-938B-7E899FC98614}"/>
    <dgm:cxn modelId="{C2EF2ADA-59CE-47A9-91A5-163BA9D5BA4D}" type="presOf" srcId="{2EB1BDAA-B805-461C-A6A7-73E515420365}" destId="{58B1275F-7FF5-4C7A-8028-3F9343B035E2}" srcOrd="0" destOrd="0" presId="urn:microsoft.com/office/officeart/2005/8/layout/vList5"/>
    <dgm:cxn modelId="{6588690F-70BA-46D9-9D29-ED148C102D42}" srcId="{470D493D-7835-4995-84B8-88E6AC1A7E3E}" destId="{2E7548EA-EE25-4F6C-8DEA-4BD3644B4010}" srcOrd="0" destOrd="0" parTransId="{03755312-AADA-4BCC-B12F-A51AE621F7D7}" sibTransId="{83DA8393-06E1-45AE-9B4E-039A43C2E1E6}"/>
    <dgm:cxn modelId="{DC6C214D-450D-48B3-912E-EE0FFF07754C}" type="presOf" srcId="{D4EE9834-7067-42DE-B68B-23331853C192}" destId="{CBF7BDBE-AA89-4751-AB6D-624BFE18204B}" srcOrd="0" destOrd="0" presId="urn:microsoft.com/office/officeart/2005/8/layout/vList5"/>
    <dgm:cxn modelId="{FFD383E6-4238-4F9C-ADE0-629EAA76C2EA}" type="presOf" srcId="{470D493D-7835-4995-84B8-88E6AC1A7E3E}" destId="{C1E8F51F-A095-41B9-974E-7EF8E874D753}" srcOrd="0" destOrd="0" presId="urn:microsoft.com/office/officeart/2005/8/layout/vList5"/>
    <dgm:cxn modelId="{6F7E1364-49CF-49F8-8A55-DB9E2AB7A24C}" srcId="{3A3CBF54-6C38-476F-8730-759956E0122A}" destId="{512814AB-DF01-4F69-BF22-9165B0CCD21B}" srcOrd="0" destOrd="0" parTransId="{6AE8D858-BC6D-4118-8AB4-D1F2AF2BD03C}" sibTransId="{5376D81E-4CC8-49E0-BE8B-94A72A04305F}"/>
    <dgm:cxn modelId="{32F5EB02-EA42-4F0F-BF44-41B4971655A2}" type="presOf" srcId="{3A3CBF54-6C38-476F-8730-759956E0122A}" destId="{1E23AF9F-A651-4A38-8B22-0EFC891802D6}" srcOrd="0" destOrd="0" presId="urn:microsoft.com/office/officeart/2005/8/layout/vList5"/>
    <dgm:cxn modelId="{051167A1-3F87-463A-837C-223FFA1B2967}" srcId="{187BFE13-8570-43DE-992C-CF0B0B5B1E82}" destId="{3A3CBF54-6C38-476F-8730-759956E0122A}" srcOrd="2" destOrd="0" parTransId="{68F8E9DE-340F-477B-A636-82A0F10DDC41}" sibTransId="{816852FE-FA97-4371-9870-28E60A38524F}"/>
    <dgm:cxn modelId="{3065A8D7-F2D8-4B5E-B126-92562030BA5C}" srcId="{187BFE13-8570-43DE-992C-CF0B0B5B1E82}" destId="{4F564300-8F82-412F-B9DE-54C505600744}" srcOrd="1" destOrd="0" parTransId="{32E0FAE5-A55E-4BBA-B259-1786D2CB6214}" sibTransId="{71CFCA07-09AD-4A94-8787-AFFBF5D83441}"/>
    <dgm:cxn modelId="{7A728C39-93C7-48ED-AC7C-6F72F8185EFE}" type="presOf" srcId="{4F564300-8F82-412F-B9DE-54C505600744}" destId="{AFE3F0BC-5370-47E4-8201-8F61E7EA6864}" srcOrd="0" destOrd="0" presId="urn:microsoft.com/office/officeart/2005/8/layout/vList5"/>
    <dgm:cxn modelId="{984D8684-7FC2-4521-8336-FE809D69997E}" type="presOf" srcId="{512814AB-DF01-4F69-BF22-9165B0CCD21B}" destId="{C7F2285A-83C6-49D0-87F1-4D0325093BBD}" srcOrd="0" destOrd="0" presId="urn:microsoft.com/office/officeart/2005/8/layout/vList5"/>
    <dgm:cxn modelId="{BA56B87D-2666-436E-BA0C-A8DBB7953200}" type="presOf" srcId="{2E7548EA-EE25-4F6C-8DEA-4BD3644B4010}" destId="{2D377821-8D91-46A5-9DA6-FBBE3407CD1C}" srcOrd="0" destOrd="0" presId="urn:microsoft.com/office/officeart/2005/8/layout/vList5"/>
    <dgm:cxn modelId="{68AA33F5-02A9-4DDE-A0DE-37A7E3AB35B4}" srcId="{D4EE9834-7067-42DE-B68B-23331853C192}" destId="{2E6069E3-4503-4F2B-99C0-A83F6294411A}" srcOrd="0" destOrd="0" parTransId="{39469F4F-ABC0-4AE5-9BC0-EF285791034A}" sibTransId="{701E3FFD-E392-4E77-834C-4E30F4B3502A}"/>
    <dgm:cxn modelId="{F6B5F6CF-90F4-41D5-BE52-E4B88F4FA229}" type="presParOf" srcId="{4EA50406-C858-434A-AC21-9985DACF6B0B}" destId="{BD89096A-2C9C-457E-A50B-EE1979768979}" srcOrd="0" destOrd="0" presId="urn:microsoft.com/office/officeart/2005/8/layout/vList5"/>
    <dgm:cxn modelId="{D1B31253-BB10-4B0C-A693-6DB50D28CE07}" type="presParOf" srcId="{BD89096A-2C9C-457E-A50B-EE1979768979}" destId="{CBF7BDBE-AA89-4751-AB6D-624BFE18204B}" srcOrd="0" destOrd="0" presId="urn:microsoft.com/office/officeart/2005/8/layout/vList5"/>
    <dgm:cxn modelId="{0EFA7F28-FE5D-4952-8E8C-E66EAF59BCE9}" type="presParOf" srcId="{BD89096A-2C9C-457E-A50B-EE1979768979}" destId="{2CB2F882-2D29-469B-87FE-0620CDC58FDC}" srcOrd="1" destOrd="0" presId="urn:microsoft.com/office/officeart/2005/8/layout/vList5"/>
    <dgm:cxn modelId="{8FDA8F5E-A459-4B54-89A8-B67009B06D09}" type="presParOf" srcId="{4EA50406-C858-434A-AC21-9985DACF6B0B}" destId="{C341DF5C-5AED-4924-8D57-2D09B8D92C36}" srcOrd="1" destOrd="0" presId="urn:microsoft.com/office/officeart/2005/8/layout/vList5"/>
    <dgm:cxn modelId="{66FA3B12-1AC9-4B1C-81E6-5D5E4F88A5F3}" type="presParOf" srcId="{4EA50406-C858-434A-AC21-9985DACF6B0B}" destId="{172B00B3-0322-4A5F-996F-A9D204B5D303}" srcOrd="2" destOrd="0" presId="urn:microsoft.com/office/officeart/2005/8/layout/vList5"/>
    <dgm:cxn modelId="{A8E0D111-DAD9-4471-9EAA-6879EA7E7A43}" type="presParOf" srcId="{172B00B3-0322-4A5F-996F-A9D204B5D303}" destId="{AFE3F0BC-5370-47E4-8201-8F61E7EA6864}" srcOrd="0" destOrd="0" presId="urn:microsoft.com/office/officeart/2005/8/layout/vList5"/>
    <dgm:cxn modelId="{03FB9063-9B9F-42DB-9509-C79C845462D2}" type="presParOf" srcId="{172B00B3-0322-4A5F-996F-A9D204B5D303}" destId="{58B1275F-7FF5-4C7A-8028-3F9343B035E2}" srcOrd="1" destOrd="0" presId="urn:microsoft.com/office/officeart/2005/8/layout/vList5"/>
    <dgm:cxn modelId="{4F3BB8A8-CE34-4F23-A106-5A7A26AEDDB4}" type="presParOf" srcId="{4EA50406-C858-434A-AC21-9985DACF6B0B}" destId="{5BEAFFA5-949C-4F67-8725-34C83C032ED4}" srcOrd="3" destOrd="0" presId="urn:microsoft.com/office/officeart/2005/8/layout/vList5"/>
    <dgm:cxn modelId="{CD3ED1BF-0E32-490C-B9F9-4141873AE215}" type="presParOf" srcId="{4EA50406-C858-434A-AC21-9985DACF6B0B}" destId="{4F78E19A-B20F-4B95-B372-854DDB2141EB}" srcOrd="4" destOrd="0" presId="urn:microsoft.com/office/officeart/2005/8/layout/vList5"/>
    <dgm:cxn modelId="{B6F1DFA0-45D3-4F21-9610-0E54C21B33CE}" type="presParOf" srcId="{4F78E19A-B20F-4B95-B372-854DDB2141EB}" destId="{1E23AF9F-A651-4A38-8B22-0EFC891802D6}" srcOrd="0" destOrd="0" presId="urn:microsoft.com/office/officeart/2005/8/layout/vList5"/>
    <dgm:cxn modelId="{C17C7C82-2891-4B8E-A287-BE835674724C}" type="presParOf" srcId="{4F78E19A-B20F-4B95-B372-854DDB2141EB}" destId="{C7F2285A-83C6-49D0-87F1-4D0325093BBD}" srcOrd="1" destOrd="0" presId="urn:microsoft.com/office/officeart/2005/8/layout/vList5"/>
    <dgm:cxn modelId="{EA299B24-853C-4061-80EE-F74B8F731C1D}" type="presParOf" srcId="{4EA50406-C858-434A-AC21-9985DACF6B0B}" destId="{A61CB291-A473-48F5-80D9-D2C0EA3B5AFB}" srcOrd="5" destOrd="0" presId="urn:microsoft.com/office/officeart/2005/8/layout/vList5"/>
    <dgm:cxn modelId="{85DC6C32-ACAF-42CE-8962-33D76CFA4EB1}" type="presParOf" srcId="{4EA50406-C858-434A-AC21-9985DACF6B0B}" destId="{4255F8D5-25DE-42E6-A94F-1D4C95BA5FBE}" srcOrd="6" destOrd="0" presId="urn:microsoft.com/office/officeart/2005/8/layout/vList5"/>
    <dgm:cxn modelId="{2029AF3B-3AD7-4514-842B-D69F165346E4}" type="presParOf" srcId="{4255F8D5-25DE-42E6-A94F-1D4C95BA5FBE}" destId="{C1E8F51F-A095-41B9-974E-7EF8E874D753}" srcOrd="0" destOrd="0" presId="urn:microsoft.com/office/officeart/2005/8/layout/vList5"/>
    <dgm:cxn modelId="{697B2658-60A0-43B3-BE40-966608882661}" type="presParOf" srcId="{4255F8D5-25DE-42E6-A94F-1D4C95BA5FBE}" destId="{2D377821-8D91-46A5-9DA6-FBBE3407CD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D2C6C8-7496-4D36-804B-B0A57E5B34FA}"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fi-FI"/>
        </a:p>
      </dgm:t>
    </dgm:pt>
    <dgm:pt modelId="{4FA74F23-0755-4839-8133-E4A7853D0060}">
      <dgm:prSet phldrT="[Text]" custT="1"/>
      <dgm:spPr/>
      <dgm:t>
        <a:bodyPr/>
        <a:lstStyle/>
        <a:p>
          <a:r>
            <a:rPr lang="fi-FI" sz="1400" dirty="0" smtClean="0"/>
            <a:t>Loukkausanalyysi</a:t>
          </a:r>
          <a:endParaRPr lang="fi-FI" sz="1400" dirty="0"/>
        </a:p>
      </dgm:t>
    </dgm:pt>
    <dgm:pt modelId="{B346782B-8C16-4512-9BC8-16B1C4975A95}" type="parTrans" cxnId="{07BDC898-D64E-4AA6-BB19-9357CF3CA8C5}">
      <dgm:prSet/>
      <dgm:spPr/>
      <dgm:t>
        <a:bodyPr/>
        <a:lstStyle/>
        <a:p>
          <a:endParaRPr lang="fi-FI" sz="1400"/>
        </a:p>
      </dgm:t>
    </dgm:pt>
    <dgm:pt modelId="{10FB7E23-8406-4157-8BB5-9D1BCCE3D9DF}" type="sibTrans" cxnId="{07BDC898-D64E-4AA6-BB19-9357CF3CA8C5}">
      <dgm:prSet/>
      <dgm:spPr/>
      <dgm:t>
        <a:bodyPr/>
        <a:lstStyle/>
        <a:p>
          <a:endParaRPr lang="fi-FI" sz="1400"/>
        </a:p>
      </dgm:t>
    </dgm:pt>
    <dgm:pt modelId="{3CC749DB-6067-4BC8-8FF8-7A9D1937C77F}">
      <dgm:prSet phldrT="[Text]" custT="1"/>
      <dgm:spPr/>
      <dgm:t>
        <a:bodyPr/>
        <a:lstStyle/>
        <a:p>
          <a:r>
            <a:rPr lang="fi-FI" sz="1200" dirty="0" smtClean="0">
              <a:sym typeface="Arial" charset="0"/>
            </a:rPr>
            <a:t>Mikä on patentin suojapiiri?</a:t>
          </a:r>
          <a:endParaRPr lang="fi-FI" sz="1200" dirty="0"/>
        </a:p>
      </dgm:t>
    </dgm:pt>
    <dgm:pt modelId="{D643EBE9-4ECF-4FB7-85B4-1A7D93F6EDEE}" type="parTrans" cxnId="{FF1C5481-B113-4AD4-BC47-54E6763CB7F6}">
      <dgm:prSet/>
      <dgm:spPr/>
      <dgm:t>
        <a:bodyPr/>
        <a:lstStyle/>
        <a:p>
          <a:endParaRPr lang="fi-FI" sz="1400"/>
        </a:p>
      </dgm:t>
    </dgm:pt>
    <dgm:pt modelId="{C6496977-71B1-4222-A8C7-1665430EDB42}" type="sibTrans" cxnId="{FF1C5481-B113-4AD4-BC47-54E6763CB7F6}">
      <dgm:prSet/>
      <dgm:spPr/>
      <dgm:t>
        <a:bodyPr/>
        <a:lstStyle/>
        <a:p>
          <a:endParaRPr lang="fi-FI" sz="1400"/>
        </a:p>
      </dgm:t>
    </dgm:pt>
    <dgm:pt modelId="{B884888F-2DF3-41C8-AE9A-06A9DDF0550A}">
      <dgm:prSet phldrT="[Text]" custT="1"/>
      <dgm:spPr/>
      <dgm:t>
        <a:bodyPr/>
        <a:lstStyle/>
        <a:p>
          <a:r>
            <a:rPr lang="fi-FI" sz="1400" dirty="0" smtClean="0"/>
            <a:t>Varoituskirje</a:t>
          </a:r>
          <a:endParaRPr lang="fi-FI" sz="1400" dirty="0"/>
        </a:p>
      </dgm:t>
    </dgm:pt>
    <dgm:pt modelId="{E3293CA7-BA7B-4878-A3B4-0C9CD8A04286}" type="parTrans" cxnId="{88C08C53-7766-4B31-BEF4-B13852614EB9}">
      <dgm:prSet/>
      <dgm:spPr/>
      <dgm:t>
        <a:bodyPr/>
        <a:lstStyle/>
        <a:p>
          <a:endParaRPr lang="fi-FI" sz="1400"/>
        </a:p>
      </dgm:t>
    </dgm:pt>
    <dgm:pt modelId="{2A631D3F-00C9-4FDD-8124-E6E6DC0C27E5}" type="sibTrans" cxnId="{88C08C53-7766-4B31-BEF4-B13852614EB9}">
      <dgm:prSet/>
      <dgm:spPr/>
      <dgm:t>
        <a:bodyPr/>
        <a:lstStyle/>
        <a:p>
          <a:endParaRPr lang="fi-FI" sz="1400"/>
        </a:p>
      </dgm:t>
    </dgm:pt>
    <dgm:pt modelId="{BAC6E79D-8FCE-46C9-914B-3D242C89144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400" dirty="0" smtClean="0">
              <a:sym typeface="Arial" charset="0"/>
            </a:rPr>
            <a:t> </a:t>
          </a:r>
          <a:r>
            <a:rPr lang="fi-FI" sz="1200" dirty="0" smtClean="0">
              <a:sym typeface="Arial" charset="0"/>
            </a:rPr>
            <a:t>Varoituskirjeen lähettäminen loukkaajalle</a:t>
          </a:r>
        </a:p>
      </dgm:t>
    </dgm:pt>
    <dgm:pt modelId="{21957B0C-F010-4C18-AF8F-9E239B2FD3EA}" type="parTrans" cxnId="{076D71CC-D4B6-4F58-B6B0-FBD89AD2A7D4}">
      <dgm:prSet/>
      <dgm:spPr/>
      <dgm:t>
        <a:bodyPr/>
        <a:lstStyle/>
        <a:p>
          <a:endParaRPr lang="fi-FI" sz="1400"/>
        </a:p>
      </dgm:t>
    </dgm:pt>
    <dgm:pt modelId="{F125B3AE-14AB-4204-9D04-80926891896D}" type="sibTrans" cxnId="{076D71CC-D4B6-4F58-B6B0-FBD89AD2A7D4}">
      <dgm:prSet/>
      <dgm:spPr/>
      <dgm:t>
        <a:bodyPr/>
        <a:lstStyle/>
        <a:p>
          <a:endParaRPr lang="fi-FI" sz="1400"/>
        </a:p>
      </dgm:t>
    </dgm:pt>
    <dgm:pt modelId="{B74D065D-C9A1-4A0B-9A0C-8251EE145C37}">
      <dgm:prSet phldrT="[Text]" custT="1"/>
      <dgm:spPr/>
      <dgm:t>
        <a:bodyPr/>
        <a:lstStyle/>
        <a:p>
          <a:r>
            <a:rPr lang="fi-FI" sz="1400" dirty="0" smtClean="0"/>
            <a:t>Turvaamistoimi</a:t>
          </a:r>
          <a:endParaRPr lang="fi-FI" sz="1400" dirty="0"/>
        </a:p>
      </dgm:t>
    </dgm:pt>
    <dgm:pt modelId="{E0900693-0CEF-42C3-9259-B29E9413BF50}" type="parTrans" cxnId="{0CFF7D42-35D3-4DDD-9622-9E141CF96EBB}">
      <dgm:prSet/>
      <dgm:spPr/>
      <dgm:t>
        <a:bodyPr/>
        <a:lstStyle/>
        <a:p>
          <a:endParaRPr lang="fi-FI" sz="1400"/>
        </a:p>
      </dgm:t>
    </dgm:pt>
    <dgm:pt modelId="{500686B0-B530-4D69-968B-CFF634AC46DF}" type="sibTrans" cxnId="{0CFF7D42-35D3-4DDD-9622-9E141CF96EBB}">
      <dgm:prSet/>
      <dgm:spPr/>
      <dgm:t>
        <a:bodyPr/>
        <a:lstStyle/>
        <a:p>
          <a:endParaRPr lang="fi-FI" sz="1400"/>
        </a:p>
      </dgm:t>
    </dgm:pt>
    <dgm:pt modelId="{8B81B303-BF05-4290-AB2C-D7130F6A151D}">
      <dgm:prSet phldrT="[Text]" custT="1"/>
      <dgm:spPr/>
      <dgm:t>
        <a:bodyPr/>
        <a:lstStyle/>
        <a:p>
          <a:r>
            <a:rPr lang="fi-FI" sz="1200" dirty="0" smtClean="0">
              <a:sym typeface="Arial" charset="0"/>
            </a:rPr>
            <a:t>Onko kiellon tai muun turvaavan toimenpiteen saaminen ennen pääasian ratkaisua mahdollista?</a:t>
          </a:r>
          <a:endParaRPr lang="fi-FI" sz="1200" dirty="0"/>
        </a:p>
      </dgm:t>
    </dgm:pt>
    <dgm:pt modelId="{D597303E-4B49-462E-AB48-DD0485B811FB}" type="parTrans" cxnId="{AAF459E1-0D10-4882-A574-D1A67C12E26E}">
      <dgm:prSet/>
      <dgm:spPr/>
      <dgm:t>
        <a:bodyPr/>
        <a:lstStyle/>
        <a:p>
          <a:endParaRPr lang="fi-FI" sz="1400"/>
        </a:p>
      </dgm:t>
    </dgm:pt>
    <dgm:pt modelId="{1CF5F0C0-1696-41C8-9653-C9E2CFF06961}" type="sibTrans" cxnId="{AAF459E1-0D10-4882-A574-D1A67C12E26E}">
      <dgm:prSet/>
      <dgm:spPr/>
      <dgm:t>
        <a:bodyPr/>
        <a:lstStyle/>
        <a:p>
          <a:endParaRPr lang="fi-FI" sz="1400"/>
        </a:p>
      </dgm:t>
    </dgm:pt>
    <dgm:pt modelId="{71FD929A-1048-493C-B4C1-9924F0FA5DF0}">
      <dgm:prSet phldrT="[Text]" custT="1"/>
      <dgm:spPr/>
      <dgm:t>
        <a:bodyPr/>
        <a:lstStyle/>
        <a:p>
          <a:r>
            <a:rPr lang="fi-FI" sz="1200" dirty="0" smtClean="0">
              <a:sym typeface="Arial" charset="0"/>
            </a:rPr>
            <a:t>Mitkä ovat loukkaavan esineen/menetelmän piirteet?</a:t>
          </a:r>
          <a:endParaRPr lang="fi-FI" sz="1200" dirty="0"/>
        </a:p>
      </dgm:t>
    </dgm:pt>
    <dgm:pt modelId="{6FB09A3D-B75D-4FB3-9C04-13EEC87ACBA3}" type="parTrans" cxnId="{1207274C-97A4-48F9-9FF9-73175129B602}">
      <dgm:prSet/>
      <dgm:spPr/>
      <dgm:t>
        <a:bodyPr/>
        <a:lstStyle/>
        <a:p>
          <a:endParaRPr lang="fi-FI" sz="1400"/>
        </a:p>
      </dgm:t>
    </dgm:pt>
    <dgm:pt modelId="{91867F8D-E927-46A4-8062-C0D8DA626423}" type="sibTrans" cxnId="{1207274C-97A4-48F9-9FF9-73175129B602}">
      <dgm:prSet/>
      <dgm:spPr/>
      <dgm:t>
        <a:bodyPr/>
        <a:lstStyle/>
        <a:p>
          <a:endParaRPr lang="fi-FI" sz="1400"/>
        </a:p>
      </dgm:t>
    </dgm:pt>
    <dgm:pt modelId="{A4EBEF9D-3132-4C93-89CF-765CDD907288}">
      <dgm:prSet custT="1"/>
      <dgm:spPr/>
      <dgm:t>
        <a:bodyPr/>
        <a:lstStyle/>
        <a:p>
          <a:r>
            <a:rPr lang="fi-FI" sz="1400" dirty="0" smtClean="0"/>
            <a:t>Positiivinen vahvistuskanne</a:t>
          </a:r>
          <a:endParaRPr lang="fi-FI" sz="1400" dirty="0"/>
        </a:p>
      </dgm:t>
    </dgm:pt>
    <dgm:pt modelId="{47FF5C92-31EC-4F50-907C-F256030D5357}" type="parTrans" cxnId="{2980111C-59A9-41C2-A468-1FBC29734DC2}">
      <dgm:prSet/>
      <dgm:spPr/>
      <dgm:t>
        <a:bodyPr/>
        <a:lstStyle/>
        <a:p>
          <a:endParaRPr lang="fi-FI" sz="1400"/>
        </a:p>
      </dgm:t>
    </dgm:pt>
    <dgm:pt modelId="{96DF788D-E5B6-45A2-90E1-990329DE56AB}" type="sibTrans" cxnId="{2980111C-59A9-41C2-A468-1FBC29734DC2}">
      <dgm:prSet/>
      <dgm:spPr/>
      <dgm:t>
        <a:bodyPr/>
        <a:lstStyle/>
        <a:p>
          <a:endParaRPr lang="fi-FI" sz="1400"/>
        </a:p>
      </dgm:t>
    </dgm:pt>
    <dgm:pt modelId="{66E40DE1-5439-4BD9-A3BB-CF4F369CBFF3}">
      <dgm:prSet custT="1"/>
      <dgm:spPr/>
      <dgm:t>
        <a:bodyPr/>
        <a:lstStyle/>
        <a:p>
          <a:r>
            <a:rPr lang="fi-FI" sz="1200" dirty="0" smtClean="0"/>
            <a:t>Voidaanko positiivisella vahvistuskanteella saavuttaa haluttu lopputulos?</a:t>
          </a:r>
          <a:endParaRPr lang="fi-FI" sz="1200" dirty="0"/>
        </a:p>
      </dgm:t>
    </dgm:pt>
    <dgm:pt modelId="{370A6159-A321-4CC7-AEA3-FBB9FEC71C02}" type="parTrans" cxnId="{DEC58C6D-61E1-411F-98F8-3E400A4929E8}">
      <dgm:prSet/>
      <dgm:spPr/>
      <dgm:t>
        <a:bodyPr/>
        <a:lstStyle/>
        <a:p>
          <a:endParaRPr lang="fi-FI" sz="1400"/>
        </a:p>
      </dgm:t>
    </dgm:pt>
    <dgm:pt modelId="{1C7D6AD6-AB4F-42B4-8494-1948981686F7}" type="sibTrans" cxnId="{DEC58C6D-61E1-411F-98F8-3E400A4929E8}">
      <dgm:prSet/>
      <dgm:spPr/>
      <dgm:t>
        <a:bodyPr/>
        <a:lstStyle/>
        <a:p>
          <a:endParaRPr lang="fi-FI" sz="1400"/>
        </a:p>
      </dgm:t>
    </dgm:pt>
    <dgm:pt modelId="{8D16459C-4C25-422F-8A9C-39E542272F47}">
      <dgm:prSet custT="1"/>
      <dgm:spPr/>
      <dgm:t>
        <a:bodyPr/>
        <a:lstStyle/>
        <a:p>
          <a:r>
            <a:rPr lang="fi-FI" sz="1400" dirty="0" smtClean="0"/>
            <a:t>Kieltokanne ja korvaukset</a:t>
          </a:r>
        </a:p>
      </dgm:t>
    </dgm:pt>
    <dgm:pt modelId="{65559769-134A-42D4-A39E-133A3570A3C1}" type="parTrans" cxnId="{C3753BBB-6977-4E0E-A9C0-12E9958DE6E4}">
      <dgm:prSet/>
      <dgm:spPr/>
      <dgm:t>
        <a:bodyPr/>
        <a:lstStyle/>
        <a:p>
          <a:endParaRPr lang="fi-FI" sz="1400"/>
        </a:p>
      </dgm:t>
    </dgm:pt>
    <dgm:pt modelId="{15F562E8-8743-4DC4-9BA1-63D70D7C791F}" type="sibTrans" cxnId="{C3753BBB-6977-4E0E-A9C0-12E9958DE6E4}">
      <dgm:prSet/>
      <dgm:spPr/>
      <dgm:t>
        <a:bodyPr/>
        <a:lstStyle/>
        <a:p>
          <a:endParaRPr lang="fi-FI" sz="1400"/>
        </a:p>
      </dgm:t>
    </dgm:pt>
    <dgm:pt modelId="{B83E03D5-59F3-438F-AEE9-0E37983AEBD1}">
      <dgm:prSet custT="1"/>
      <dgm:spPr/>
      <dgm:t>
        <a:bodyPr/>
        <a:lstStyle/>
        <a:p>
          <a:r>
            <a:rPr lang="fi-FI" sz="1200" dirty="0" smtClean="0"/>
            <a:t>Kieltotuomion hakeminen</a:t>
          </a:r>
          <a:endParaRPr lang="fi-FI" sz="1200" dirty="0"/>
        </a:p>
      </dgm:t>
    </dgm:pt>
    <dgm:pt modelId="{0A96C06F-1371-4E88-A513-5FB09AD329A0}" type="parTrans" cxnId="{A9EAF26D-1651-461C-B4FC-8F27CA1EE07E}">
      <dgm:prSet/>
      <dgm:spPr/>
      <dgm:t>
        <a:bodyPr/>
        <a:lstStyle/>
        <a:p>
          <a:endParaRPr lang="fi-FI" sz="1400"/>
        </a:p>
      </dgm:t>
    </dgm:pt>
    <dgm:pt modelId="{582006BE-77F1-43C5-94FC-90626121752D}" type="sibTrans" cxnId="{A9EAF26D-1651-461C-B4FC-8F27CA1EE07E}">
      <dgm:prSet/>
      <dgm:spPr/>
      <dgm:t>
        <a:bodyPr/>
        <a:lstStyle/>
        <a:p>
          <a:endParaRPr lang="fi-FI" sz="1400"/>
        </a:p>
      </dgm:t>
    </dgm:pt>
    <dgm:pt modelId="{4500C0DC-D0CF-4191-A249-F02FB9469E63}">
      <dgm:prSet phldrT="[Text]" custT="1"/>
      <dgm:spPr/>
      <dgm:t>
        <a:bodyPr/>
        <a:lstStyle/>
        <a:p>
          <a:r>
            <a:rPr lang="fi-FI" sz="1200" dirty="0" smtClean="0"/>
            <a:t>Kuka/ketkä loukkaavat? (välitön ja välillinen loukkaus)</a:t>
          </a:r>
          <a:endParaRPr lang="fi-FI" sz="1200" dirty="0"/>
        </a:p>
      </dgm:t>
    </dgm:pt>
    <dgm:pt modelId="{86C8D180-8DB3-422F-A78A-28F807C3D581}" type="parTrans" cxnId="{70FA6DCA-7AD4-4DB8-9794-B247901BDA29}">
      <dgm:prSet/>
      <dgm:spPr/>
      <dgm:t>
        <a:bodyPr/>
        <a:lstStyle/>
        <a:p>
          <a:endParaRPr lang="fi-FI"/>
        </a:p>
      </dgm:t>
    </dgm:pt>
    <dgm:pt modelId="{A3BAC0DE-E1B2-492D-A8B4-C07677BA5FBA}" type="sibTrans" cxnId="{70FA6DCA-7AD4-4DB8-9794-B247901BDA29}">
      <dgm:prSet/>
      <dgm:spPr/>
      <dgm:t>
        <a:bodyPr/>
        <a:lstStyle/>
        <a:p>
          <a:endParaRPr lang="fi-FI"/>
        </a:p>
      </dgm:t>
    </dgm:pt>
    <dgm:pt modelId="{1F89E85E-5D3F-406A-A19F-3A6BE930D6D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200" dirty="0" smtClean="0">
              <a:sym typeface="Arial" charset="0"/>
            </a:rPr>
            <a:t> Keskusteluyhteyden avaaminen mahdollisille lisenssi-/sovintoneuvotteluille</a:t>
          </a:r>
        </a:p>
      </dgm:t>
    </dgm:pt>
    <dgm:pt modelId="{56A08454-4876-48EE-9724-09075C91A7F4}" type="parTrans" cxnId="{5EE6C617-8194-4BDC-9502-C6387AF4B19C}">
      <dgm:prSet/>
      <dgm:spPr/>
      <dgm:t>
        <a:bodyPr/>
        <a:lstStyle/>
        <a:p>
          <a:endParaRPr lang="fi-FI"/>
        </a:p>
      </dgm:t>
    </dgm:pt>
    <dgm:pt modelId="{56BCB1B3-852C-4E21-906A-ED8523498037}" type="sibTrans" cxnId="{5EE6C617-8194-4BDC-9502-C6387AF4B19C}">
      <dgm:prSet/>
      <dgm:spPr/>
      <dgm:t>
        <a:bodyPr/>
        <a:lstStyle/>
        <a:p>
          <a:endParaRPr lang="fi-FI"/>
        </a:p>
      </dgm:t>
    </dgm:pt>
    <dgm:pt modelId="{0B095FC0-0395-492B-B1FF-9A1F71AEE783}">
      <dgm:prSet phldrT="[Text]" custT="1"/>
      <dgm:spPr/>
      <dgm:t>
        <a:bodyPr/>
        <a:lstStyle/>
        <a:p>
          <a:r>
            <a:rPr lang="fi-FI" sz="1200" dirty="0" smtClean="0"/>
            <a:t>Mahdollisuus ex parte -turvaamistoimeen?</a:t>
          </a:r>
          <a:endParaRPr lang="fi-FI" sz="1200" dirty="0"/>
        </a:p>
      </dgm:t>
    </dgm:pt>
    <dgm:pt modelId="{B6C813FB-7E02-402A-94B4-C80991896243}" type="parTrans" cxnId="{7397F86B-02FE-4FAD-80CE-2F61F1E4486E}">
      <dgm:prSet/>
      <dgm:spPr/>
      <dgm:t>
        <a:bodyPr/>
        <a:lstStyle/>
        <a:p>
          <a:endParaRPr lang="fi-FI"/>
        </a:p>
      </dgm:t>
    </dgm:pt>
    <dgm:pt modelId="{34D82D59-147A-43B8-B85D-D4A7635DC918}" type="sibTrans" cxnId="{7397F86B-02FE-4FAD-80CE-2F61F1E4486E}">
      <dgm:prSet/>
      <dgm:spPr/>
      <dgm:t>
        <a:bodyPr/>
        <a:lstStyle/>
        <a:p>
          <a:endParaRPr lang="fi-FI"/>
        </a:p>
      </dgm:t>
    </dgm:pt>
    <dgm:pt modelId="{093387F6-CFAB-4D6D-9A4E-6DC00A509546}">
      <dgm:prSet custT="1"/>
      <dgm:spPr/>
      <dgm:t>
        <a:bodyPr/>
        <a:lstStyle/>
        <a:p>
          <a:r>
            <a:rPr lang="fi-FI" sz="1200" dirty="0" smtClean="0"/>
            <a:t>Haetaanko yhdessä vahvistus- ja/tai korvauskanteen kanssa?</a:t>
          </a:r>
          <a:endParaRPr lang="fi-FI" sz="1200" dirty="0"/>
        </a:p>
      </dgm:t>
    </dgm:pt>
    <dgm:pt modelId="{28F0570D-088C-4823-A552-D24293616D65}" type="parTrans" cxnId="{519D3CC9-25B9-4C29-84E3-C21B2CA7FEF8}">
      <dgm:prSet/>
      <dgm:spPr/>
      <dgm:t>
        <a:bodyPr/>
        <a:lstStyle/>
        <a:p>
          <a:endParaRPr lang="fi-FI"/>
        </a:p>
      </dgm:t>
    </dgm:pt>
    <dgm:pt modelId="{BE883CBD-F6C1-40C8-99AA-CF03E132CA30}" type="sibTrans" cxnId="{519D3CC9-25B9-4C29-84E3-C21B2CA7FEF8}">
      <dgm:prSet/>
      <dgm:spPr/>
      <dgm:t>
        <a:bodyPr/>
        <a:lstStyle/>
        <a:p>
          <a:endParaRPr lang="fi-FI"/>
        </a:p>
      </dgm:t>
    </dgm:pt>
    <dgm:pt modelId="{2E0D5264-6F87-4189-B5F0-EF04953C94AF}" type="pres">
      <dgm:prSet presAssocID="{35D2C6C8-7496-4D36-804B-B0A57E5B34FA}" presName="Name0" presStyleCnt="0">
        <dgm:presLayoutVars>
          <dgm:dir/>
          <dgm:animLvl val="lvl"/>
          <dgm:resizeHandles val="exact"/>
        </dgm:presLayoutVars>
      </dgm:prSet>
      <dgm:spPr/>
      <dgm:t>
        <a:bodyPr/>
        <a:lstStyle/>
        <a:p>
          <a:endParaRPr lang="fi-FI"/>
        </a:p>
      </dgm:t>
    </dgm:pt>
    <dgm:pt modelId="{4AE705EC-4C78-4520-AE00-896246EC493C}" type="pres">
      <dgm:prSet presAssocID="{4FA74F23-0755-4839-8133-E4A7853D0060}" presName="linNode" presStyleCnt="0"/>
      <dgm:spPr/>
    </dgm:pt>
    <dgm:pt modelId="{13ED114C-A43C-4193-85EB-2060FBD25B0D}" type="pres">
      <dgm:prSet presAssocID="{4FA74F23-0755-4839-8133-E4A7853D0060}" presName="parentText" presStyleLbl="node1" presStyleIdx="0" presStyleCnt="5" custScaleX="93452">
        <dgm:presLayoutVars>
          <dgm:chMax val="1"/>
          <dgm:bulletEnabled val="1"/>
        </dgm:presLayoutVars>
      </dgm:prSet>
      <dgm:spPr/>
      <dgm:t>
        <a:bodyPr/>
        <a:lstStyle/>
        <a:p>
          <a:endParaRPr lang="fi-FI"/>
        </a:p>
      </dgm:t>
    </dgm:pt>
    <dgm:pt modelId="{11403992-D99B-435A-9761-C82D066A2166}" type="pres">
      <dgm:prSet presAssocID="{4FA74F23-0755-4839-8133-E4A7853D0060}" presName="descendantText" presStyleLbl="alignAccFollowNode1" presStyleIdx="0" presStyleCnt="5">
        <dgm:presLayoutVars>
          <dgm:bulletEnabled val="1"/>
        </dgm:presLayoutVars>
      </dgm:prSet>
      <dgm:spPr/>
      <dgm:t>
        <a:bodyPr/>
        <a:lstStyle/>
        <a:p>
          <a:endParaRPr lang="fi-FI"/>
        </a:p>
      </dgm:t>
    </dgm:pt>
    <dgm:pt modelId="{A0B9EBE0-E6D9-4C22-A0E5-EBCAEF4A9A84}" type="pres">
      <dgm:prSet presAssocID="{10FB7E23-8406-4157-8BB5-9D1BCCE3D9DF}" presName="sp" presStyleCnt="0"/>
      <dgm:spPr/>
    </dgm:pt>
    <dgm:pt modelId="{1F0A284F-2A3F-4800-AA06-5C22B995A04C}" type="pres">
      <dgm:prSet presAssocID="{B884888F-2DF3-41C8-AE9A-06A9DDF0550A}" presName="linNode" presStyleCnt="0"/>
      <dgm:spPr/>
    </dgm:pt>
    <dgm:pt modelId="{598179DA-44AB-4E08-90E2-BAD9B6D69185}" type="pres">
      <dgm:prSet presAssocID="{B884888F-2DF3-41C8-AE9A-06A9DDF0550A}" presName="parentText" presStyleLbl="node1" presStyleIdx="1" presStyleCnt="5" custScaleX="93452">
        <dgm:presLayoutVars>
          <dgm:chMax val="1"/>
          <dgm:bulletEnabled val="1"/>
        </dgm:presLayoutVars>
      </dgm:prSet>
      <dgm:spPr/>
      <dgm:t>
        <a:bodyPr/>
        <a:lstStyle/>
        <a:p>
          <a:endParaRPr lang="fi-FI"/>
        </a:p>
      </dgm:t>
    </dgm:pt>
    <dgm:pt modelId="{10B939D5-B376-489A-87C9-EEA8A4FDF385}" type="pres">
      <dgm:prSet presAssocID="{B884888F-2DF3-41C8-AE9A-06A9DDF0550A}" presName="descendantText" presStyleLbl="alignAccFollowNode1" presStyleIdx="1" presStyleCnt="5">
        <dgm:presLayoutVars>
          <dgm:bulletEnabled val="1"/>
        </dgm:presLayoutVars>
      </dgm:prSet>
      <dgm:spPr/>
      <dgm:t>
        <a:bodyPr/>
        <a:lstStyle/>
        <a:p>
          <a:endParaRPr lang="fi-FI"/>
        </a:p>
      </dgm:t>
    </dgm:pt>
    <dgm:pt modelId="{E86CE712-6642-4486-ACE6-98FB819D06F8}" type="pres">
      <dgm:prSet presAssocID="{2A631D3F-00C9-4FDD-8124-E6E6DC0C27E5}" presName="sp" presStyleCnt="0"/>
      <dgm:spPr/>
    </dgm:pt>
    <dgm:pt modelId="{418371DF-39AD-4A4E-8D87-2CF297417160}" type="pres">
      <dgm:prSet presAssocID="{B74D065D-C9A1-4A0B-9A0C-8251EE145C37}" presName="linNode" presStyleCnt="0"/>
      <dgm:spPr/>
    </dgm:pt>
    <dgm:pt modelId="{7E8490FD-BC93-4092-B76F-FC8A0BBDB33D}" type="pres">
      <dgm:prSet presAssocID="{B74D065D-C9A1-4A0B-9A0C-8251EE145C37}" presName="parentText" presStyleLbl="node1" presStyleIdx="2" presStyleCnt="5" custScaleX="93452">
        <dgm:presLayoutVars>
          <dgm:chMax val="1"/>
          <dgm:bulletEnabled val="1"/>
        </dgm:presLayoutVars>
      </dgm:prSet>
      <dgm:spPr/>
      <dgm:t>
        <a:bodyPr/>
        <a:lstStyle/>
        <a:p>
          <a:endParaRPr lang="fi-FI"/>
        </a:p>
      </dgm:t>
    </dgm:pt>
    <dgm:pt modelId="{A54301A5-639E-4D26-AEF4-75F7229D384A}" type="pres">
      <dgm:prSet presAssocID="{B74D065D-C9A1-4A0B-9A0C-8251EE145C37}" presName="descendantText" presStyleLbl="alignAccFollowNode1" presStyleIdx="2" presStyleCnt="5">
        <dgm:presLayoutVars>
          <dgm:bulletEnabled val="1"/>
        </dgm:presLayoutVars>
      </dgm:prSet>
      <dgm:spPr/>
      <dgm:t>
        <a:bodyPr/>
        <a:lstStyle/>
        <a:p>
          <a:endParaRPr lang="fi-FI"/>
        </a:p>
      </dgm:t>
    </dgm:pt>
    <dgm:pt modelId="{6550471D-36A4-45C1-BD78-207042B04A0F}" type="pres">
      <dgm:prSet presAssocID="{500686B0-B530-4D69-968B-CFF634AC46DF}" presName="sp" presStyleCnt="0"/>
      <dgm:spPr/>
    </dgm:pt>
    <dgm:pt modelId="{0F04F38E-2A84-4B4D-8B0E-40354475F350}" type="pres">
      <dgm:prSet presAssocID="{A4EBEF9D-3132-4C93-89CF-765CDD907288}" presName="linNode" presStyleCnt="0"/>
      <dgm:spPr/>
    </dgm:pt>
    <dgm:pt modelId="{D9C93D15-7EF9-44C5-9083-D5A98690E2A3}" type="pres">
      <dgm:prSet presAssocID="{A4EBEF9D-3132-4C93-89CF-765CDD907288}" presName="parentText" presStyleLbl="node1" presStyleIdx="3" presStyleCnt="5" custScaleX="93452">
        <dgm:presLayoutVars>
          <dgm:chMax val="1"/>
          <dgm:bulletEnabled val="1"/>
        </dgm:presLayoutVars>
      </dgm:prSet>
      <dgm:spPr/>
      <dgm:t>
        <a:bodyPr/>
        <a:lstStyle/>
        <a:p>
          <a:endParaRPr lang="fi-FI"/>
        </a:p>
      </dgm:t>
    </dgm:pt>
    <dgm:pt modelId="{C9A31E3F-7E11-4D8A-A9C1-56B14AF83EB9}" type="pres">
      <dgm:prSet presAssocID="{A4EBEF9D-3132-4C93-89CF-765CDD907288}" presName="descendantText" presStyleLbl="alignAccFollowNode1" presStyleIdx="3" presStyleCnt="5">
        <dgm:presLayoutVars>
          <dgm:bulletEnabled val="1"/>
        </dgm:presLayoutVars>
      </dgm:prSet>
      <dgm:spPr/>
      <dgm:t>
        <a:bodyPr/>
        <a:lstStyle/>
        <a:p>
          <a:endParaRPr lang="fi-FI"/>
        </a:p>
      </dgm:t>
    </dgm:pt>
    <dgm:pt modelId="{AFE603AC-7FE5-443A-BE4A-8197EAC217BC}" type="pres">
      <dgm:prSet presAssocID="{96DF788D-E5B6-45A2-90E1-990329DE56AB}" presName="sp" presStyleCnt="0"/>
      <dgm:spPr/>
    </dgm:pt>
    <dgm:pt modelId="{1D5A59DF-D2BE-4B71-A585-BAFE73A43069}" type="pres">
      <dgm:prSet presAssocID="{8D16459C-4C25-422F-8A9C-39E542272F47}" presName="linNode" presStyleCnt="0"/>
      <dgm:spPr/>
    </dgm:pt>
    <dgm:pt modelId="{9F363E26-50A7-4902-830C-65AA86196674}" type="pres">
      <dgm:prSet presAssocID="{8D16459C-4C25-422F-8A9C-39E542272F47}" presName="parentText" presStyleLbl="node1" presStyleIdx="4" presStyleCnt="5" custScaleX="93452">
        <dgm:presLayoutVars>
          <dgm:chMax val="1"/>
          <dgm:bulletEnabled val="1"/>
        </dgm:presLayoutVars>
      </dgm:prSet>
      <dgm:spPr/>
      <dgm:t>
        <a:bodyPr/>
        <a:lstStyle/>
        <a:p>
          <a:endParaRPr lang="fi-FI"/>
        </a:p>
      </dgm:t>
    </dgm:pt>
    <dgm:pt modelId="{5F9075B5-504B-4A96-B763-49B85740355B}" type="pres">
      <dgm:prSet presAssocID="{8D16459C-4C25-422F-8A9C-39E542272F47}" presName="descendantText" presStyleLbl="alignAccFollowNode1" presStyleIdx="4" presStyleCnt="5">
        <dgm:presLayoutVars>
          <dgm:bulletEnabled val="1"/>
        </dgm:presLayoutVars>
      </dgm:prSet>
      <dgm:spPr/>
      <dgm:t>
        <a:bodyPr/>
        <a:lstStyle/>
        <a:p>
          <a:endParaRPr lang="fi-FI"/>
        </a:p>
      </dgm:t>
    </dgm:pt>
  </dgm:ptLst>
  <dgm:cxnLst>
    <dgm:cxn modelId="{DEC58C6D-61E1-411F-98F8-3E400A4929E8}" srcId="{A4EBEF9D-3132-4C93-89CF-765CDD907288}" destId="{66E40DE1-5439-4BD9-A3BB-CF4F369CBFF3}" srcOrd="0" destOrd="0" parTransId="{370A6159-A321-4CC7-AEA3-FBB9FEC71C02}" sibTransId="{1C7D6AD6-AB4F-42B4-8494-1948981686F7}"/>
    <dgm:cxn modelId="{7397F86B-02FE-4FAD-80CE-2F61F1E4486E}" srcId="{B74D065D-C9A1-4A0B-9A0C-8251EE145C37}" destId="{0B095FC0-0395-492B-B1FF-9A1F71AEE783}" srcOrd="1" destOrd="0" parTransId="{B6C813FB-7E02-402A-94B4-C80991896243}" sibTransId="{34D82D59-147A-43B8-B85D-D4A7635DC918}"/>
    <dgm:cxn modelId="{A9EAF26D-1651-461C-B4FC-8F27CA1EE07E}" srcId="{8D16459C-4C25-422F-8A9C-39E542272F47}" destId="{B83E03D5-59F3-438F-AEE9-0E37983AEBD1}" srcOrd="0" destOrd="0" parTransId="{0A96C06F-1371-4E88-A513-5FB09AD329A0}" sibTransId="{582006BE-77F1-43C5-94FC-90626121752D}"/>
    <dgm:cxn modelId="{88C08C53-7766-4B31-BEF4-B13852614EB9}" srcId="{35D2C6C8-7496-4D36-804B-B0A57E5B34FA}" destId="{B884888F-2DF3-41C8-AE9A-06A9DDF0550A}" srcOrd="1" destOrd="0" parTransId="{E3293CA7-BA7B-4878-A3B4-0C9CD8A04286}" sibTransId="{2A631D3F-00C9-4FDD-8124-E6E6DC0C27E5}"/>
    <dgm:cxn modelId="{FF1C5481-B113-4AD4-BC47-54E6763CB7F6}" srcId="{4FA74F23-0755-4839-8133-E4A7853D0060}" destId="{3CC749DB-6067-4BC8-8FF8-7A9D1937C77F}" srcOrd="0" destOrd="0" parTransId="{D643EBE9-4ECF-4FB7-85B4-1A7D93F6EDEE}" sibTransId="{C6496977-71B1-4222-A8C7-1665430EDB42}"/>
    <dgm:cxn modelId="{0CFF7D42-35D3-4DDD-9622-9E141CF96EBB}" srcId="{35D2C6C8-7496-4D36-804B-B0A57E5B34FA}" destId="{B74D065D-C9A1-4A0B-9A0C-8251EE145C37}" srcOrd="2" destOrd="0" parTransId="{E0900693-0CEF-42C3-9259-B29E9413BF50}" sibTransId="{500686B0-B530-4D69-968B-CFF634AC46DF}"/>
    <dgm:cxn modelId="{1A25FE2A-31FA-42FB-93AD-1F38ABECA421}" type="presOf" srcId="{0B095FC0-0395-492B-B1FF-9A1F71AEE783}" destId="{A54301A5-639E-4D26-AEF4-75F7229D384A}" srcOrd="0" destOrd="1" presId="urn:microsoft.com/office/officeart/2005/8/layout/vList5"/>
    <dgm:cxn modelId="{AAF459E1-0D10-4882-A574-D1A67C12E26E}" srcId="{B74D065D-C9A1-4A0B-9A0C-8251EE145C37}" destId="{8B81B303-BF05-4290-AB2C-D7130F6A151D}" srcOrd="0" destOrd="0" parTransId="{D597303E-4B49-462E-AB48-DD0485B811FB}" sibTransId="{1CF5F0C0-1696-41C8-9653-C9E2CFF06961}"/>
    <dgm:cxn modelId="{73F84096-F127-4C09-994C-31A41789E3D1}" type="presOf" srcId="{66E40DE1-5439-4BD9-A3BB-CF4F369CBFF3}" destId="{C9A31E3F-7E11-4D8A-A9C1-56B14AF83EB9}" srcOrd="0" destOrd="0" presId="urn:microsoft.com/office/officeart/2005/8/layout/vList5"/>
    <dgm:cxn modelId="{831FB5F9-898B-4CD0-9207-2BF02334346D}" type="presOf" srcId="{4500C0DC-D0CF-4191-A249-F02FB9469E63}" destId="{11403992-D99B-435A-9761-C82D066A2166}" srcOrd="0" destOrd="2" presId="urn:microsoft.com/office/officeart/2005/8/layout/vList5"/>
    <dgm:cxn modelId="{224D6A12-CC83-4D3C-A076-62349DD39D0C}" type="presOf" srcId="{1F89E85E-5D3F-406A-A19F-3A6BE930D6D6}" destId="{10B939D5-B376-489A-87C9-EEA8A4FDF385}" srcOrd="0" destOrd="1" presId="urn:microsoft.com/office/officeart/2005/8/layout/vList5"/>
    <dgm:cxn modelId="{8FC0ECBB-3694-4831-A595-E9FA521E2B0B}" type="presOf" srcId="{3CC749DB-6067-4BC8-8FF8-7A9D1937C77F}" destId="{11403992-D99B-435A-9761-C82D066A2166}" srcOrd="0" destOrd="0" presId="urn:microsoft.com/office/officeart/2005/8/layout/vList5"/>
    <dgm:cxn modelId="{63A5DDC9-6EE7-4CC3-8242-42B051FA472F}" type="presOf" srcId="{35D2C6C8-7496-4D36-804B-B0A57E5B34FA}" destId="{2E0D5264-6F87-4189-B5F0-EF04953C94AF}" srcOrd="0" destOrd="0" presId="urn:microsoft.com/office/officeart/2005/8/layout/vList5"/>
    <dgm:cxn modelId="{38B864F5-A37A-45BB-8333-187025BC3CEB}" type="presOf" srcId="{093387F6-CFAB-4D6D-9A4E-6DC00A509546}" destId="{5F9075B5-504B-4A96-B763-49B85740355B}" srcOrd="0" destOrd="1" presId="urn:microsoft.com/office/officeart/2005/8/layout/vList5"/>
    <dgm:cxn modelId="{A763F339-C34E-45A0-B6D7-C6D1D5E5D616}" type="presOf" srcId="{B74D065D-C9A1-4A0B-9A0C-8251EE145C37}" destId="{7E8490FD-BC93-4092-B76F-FC8A0BBDB33D}" srcOrd="0" destOrd="0" presId="urn:microsoft.com/office/officeart/2005/8/layout/vList5"/>
    <dgm:cxn modelId="{A7576441-893C-4072-B96D-9894EF79DB11}" type="presOf" srcId="{71FD929A-1048-493C-B4C1-9924F0FA5DF0}" destId="{11403992-D99B-435A-9761-C82D066A2166}" srcOrd="0" destOrd="1" presId="urn:microsoft.com/office/officeart/2005/8/layout/vList5"/>
    <dgm:cxn modelId="{2980111C-59A9-41C2-A468-1FBC29734DC2}" srcId="{35D2C6C8-7496-4D36-804B-B0A57E5B34FA}" destId="{A4EBEF9D-3132-4C93-89CF-765CDD907288}" srcOrd="3" destOrd="0" parTransId="{47FF5C92-31EC-4F50-907C-F256030D5357}" sibTransId="{96DF788D-E5B6-45A2-90E1-990329DE56AB}"/>
    <dgm:cxn modelId="{C3753BBB-6977-4E0E-A9C0-12E9958DE6E4}" srcId="{35D2C6C8-7496-4D36-804B-B0A57E5B34FA}" destId="{8D16459C-4C25-422F-8A9C-39E542272F47}" srcOrd="4" destOrd="0" parTransId="{65559769-134A-42D4-A39E-133A3570A3C1}" sibTransId="{15F562E8-8743-4DC4-9BA1-63D70D7C791F}"/>
    <dgm:cxn modelId="{076D71CC-D4B6-4F58-B6B0-FBD89AD2A7D4}" srcId="{B884888F-2DF3-41C8-AE9A-06A9DDF0550A}" destId="{BAC6E79D-8FCE-46C9-914B-3D242C891445}" srcOrd="0" destOrd="0" parTransId="{21957B0C-F010-4C18-AF8F-9E239B2FD3EA}" sibTransId="{F125B3AE-14AB-4204-9D04-80926891896D}"/>
    <dgm:cxn modelId="{1207274C-97A4-48F9-9FF9-73175129B602}" srcId="{4FA74F23-0755-4839-8133-E4A7853D0060}" destId="{71FD929A-1048-493C-B4C1-9924F0FA5DF0}" srcOrd="1" destOrd="0" parTransId="{6FB09A3D-B75D-4FB3-9C04-13EEC87ACBA3}" sibTransId="{91867F8D-E927-46A4-8062-C0D8DA626423}"/>
    <dgm:cxn modelId="{A034D964-64E6-43E1-9E67-AAFD7C1713E8}" type="presOf" srcId="{BAC6E79D-8FCE-46C9-914B-3D242C891445}" destId="{10B939D5-B376-489A-87C9-EEA8A4FDF385}" srcOrd="0" destOrd="0" presId="urn:microsoft.com/office/officeart/2005/8/layout/vList5"/>
    <dgm:cxn modelId="{5EE6C617-8194-4BDC-9502-C6387AF4B19C}" srcId="{B884888F-2DF3-41C8-AE9A-06A9DDF0550A}" destId="{1F89E85E-5D3F-406A-A19F-3A6BE930D6D6}" srcOrd="1" destOrd="0" parTransId="{56A08454-4876-48EE-9724-09075C91A7F4}" sibTransId="{56BCB1B3-852C-4E21-906A-ED8523498037}"/>
    <dgm:cxn modelId="{01BA148C-415D-4285-BFFC-7F7B249516D0}" type="presOf" srcId="{8B81B303-BF05-4290-AB2C-D7130F6A151D}" destId="{A54301A5-639E-4D26-AEF4-75F7229D384A}" srcOrd="0" destOrd="0" presId="urn:microsoft.com/office/officeart/2005/8/layout/vList5"/>
    <dgm:cxn modelId="{A9437F47-A109-4470-97D9-6E91050256AC}" type="presOf" srcId="{8D16459C-4C25-422F-8A9C-39E542272F47}" destId="{9F363E26-50A7-4902-830C-65AA86196674}" srcOrd="0" destOrd="0" presId="urn:microsoft.com/office/officeart/2005/8/layout/vList5"/>
    <dgm:cxn modelId="{D49D2264-B126-4839-B839-633228FDA0CF}" type="presOf" srcId="{B884888F-2DF3-41C8-AE9A-06A9DDF0550A}" destId="{598179DA-44AB-4E08-90E2-BAD9B6D69185}" srcOrd="0" destOrd="0" presId="urn:microsoft.com/office/officeart/2005/8/layout/vList5"/>
    <dgm:cxn modelId="{20EF3F66-F765-4F90-AB6A-03CA9BFBDF6A}" type="presOf" srcId="{4FA74F23-0755-4839-8133-E4A7853D0060}" destId="{13ED114C-A43C-4193-85EB-2060FBD25B0D}" srcOrd="0" destOrd="0" presId="urn:microsoft.com/office/officeart/2005/8/layout/vList5"/>
    <dgm:cxn modelId="{70FA6DCA-7AD4-4DB8-9794-B247901BDA29}" srcId="{4FA74F23-0755-4839-8133-E4A7853D0060}" destId="{4500C0DC-D0CF-4191-A249-F02FB9469E63}" srcOrd="2" destOrd="0" parTransId="{86C8D180-8DB3-422F-A78A-28F807C3D581}" sibTransId="{A3BAC0DE-E1B2-492D-A8B4-C07677BA5FBA}"/>
    <dgm:cxn modelId="{5C1F2FD5-8901-4017-A006-D02BD79E0016}" type="presOf" srcId="{A4EBEF9D-3132-4C93-89CF-765CDD907288}" destId="{D9C93D15-7EF9-44C5-9083-D5A98690E2A3}" srcOrd="0" destOrd="0" presId="urn:microsoft.com/office/officeart/2005/8/layout/vList5"/>
    <dgm:cxn modelId="{519D3CC9-25B9-4C29-84E3-C21B2CA7FEF8}" srcId="{8D16459C-4C25-422F-8A9C-39E542272F47}" destId="{093387F6-CFAB-4D6D-9A4E-6DC00A509546}" srcOrd="1" destOrd="0" parTransId="{28F0570D-088C-4823-A552-D24293616D65}" sibTransId="{BE883CBD-F6C1-40C8-99AA-CF03E132CA30}"/>
    <dgm:cxn modelId="{07BDC898-D64E-4AA6-BB19-9357CF3CA8C5}" srcId="{35D2C6C8-7496-4D36-804B-B0A57E5B34FA}" destId="{4FA74F23-0755-4839-8133-E4A7853D0060}" srcOrd="0" destOrd="0" parTransId="{B346782B-8C16-4512-9BC8-16B1C4975A95}" sibTransId="{10FB7E23-8406-4157-8BB5-9D1BCCE3D9DF}"/>
    <dgm:cxn modelId="{5E16137D-7E6C-4F5D-A285-19E9D71EBF11}" type="presOf" srcId="{B83E03D5-59F3-438F-AEE9-0E37983AEBD1}" destId="{5F9075B5-504B-4A96-B763-49B85740355B}" srcOrd="0" destOrd="0" presId="urn:microsoft.com/office/officeart/2005/8/layout/vList5"/>
    <dgm:cxn modelId="{8A6FA1CB-89EB-419A-A2EB-5BBE8702FAB6}" type="presParOf" srcId="{2E0D5264-6F87-4189-B5F0-EF04953C94AF}" destId="{4AE705EC-4C78-4520-AE00-896246EC493C}" srcOrd="0" destOrd="0" presId="urn:microsoft.com/office/officeart/2005/8/layout/vList5"/>
    <dgm:cxn modelId="{5BD7413D-9161-49FB-9047-BAD834F93278}" type="presParOf" srcId="{4AE705EC-4C78-4520-AE00-896246EC493C}" destId="{13ED114C-A43C-4193-85EB-2060FBD25B0D}" srcOrd="0" destOrd="0" presId="urn:microsoft.com/office/officeart/2005/8/layout/vList5"/>
    <dgm:cxn modelId="{7ED6F76E-3EED-4622-B266-07E234E28240}" type="presParOf" srcId="{4AE705EC-4C78-4520-AE00-896246EC493C}" destId="{11403992-D99B-435A-9761-C82D066A2166}" srcOrd="1" destOrd="0" presId="urn:microsoft.com/office/officeart/2005/8/layout/vList5"/>
    <dgm:cxn modelId="{69984DAD-EEDD-47F0-8E47-61E6EE28EB8A}" type="presParOf" srcId="{2E0D5264-6F87-4189-B5F0-EF04953C94AF}" destId="{A0B9EBE0-E6D9-4C22-A0E5-EBCAEF4A9A84}" srcOrd="1" destOrd="0" presId="urn:microsoft.com/office/officeart/2005/8/layout/vList5"/>
    <dgm:cxn modelId="{0B528455-3F75-4E6A-9038-B943C16456C3}" type="presParOf" srcId="{2E0D5264-6F87-4189-B5F0-EF04953C94AF}" destId="{1F0A284F-2A3F-4800-AA06-5C22B995A04C}" srcOrd="2" destOrd="0" presId="urn:microsoft.com/office/officeart/2005/8/layout/vList5"/>
    <dgm:cxn modelId="{B187ED6E-8F4C-4A94-ACF3-708D74A71797}" type="presParOf" srcId="{1F0A284F-2A3F-4800-AA06-5C22B995A04C}" destId="{598179DA-44AB-4E08-90E2-BAD9B6D69185}" srcOrd="0" destOrd="0" presId="urn:microsoft.com/office/officeart/2005/8/layout/vList5"/>
    <dgm:cxn modelId="{240382DB-2B77-4260-9061-F950D2911985}" type="presParOf" srcId="{1F0A284F-2A3F-4800-AA06-5C22B995A04C}" destId="{10B939D5-B376-489A-87C9-EEA8A4FDF385}" srcOrd="1" destOrd="0" presId="urn:microsoft.com/office/officeart/2005/8/layout/vList5"/>
    <dgm:cxn modelId="{7FAEED6B-3ADA-4348-9D05-712F85A86ED9}" type="presParOf" srcId="{2E0D5264-6F87-4189-B5F0-EF04953C94AF}" destId="{E86CE712-6642-4486-ACE6-98FB819D06F8}" srcOrd="3" destOrd="0" presId="urn:microsoft.com/office/officeart/2005/8/layout/vList5"/>
    <dgm:cxn modelId="{30916689-5ADF-4A8D-BB49-017F038588C9}" type="presParOf" srcId="{2E0D5264-6F87-4189-B5F0-EF04953C94AF}" destId="{418371DF-39AD-4A4E-8D87-2CF297417160}" srcOrd="4" destOrd="0" presId="urn:microsoft.com/office/officeart/2005/8/layout/vList5"/>
    <dgm:cxn modelId="{868E2E3D-7AC4-47A1-B3E4-B2FA85F0DC2B}" type="presParOf" srcId="{418371DF-39AD-4A4E-8D87-2CF297417160}" destId="{7E8490FD-BC93-4092-B76F-FC8A0BBDB33D}" srcOrd="0" destOrd="0" presId="urn:microsoft.com/office/officeart/2005/8/layout/vList5"/>
    <dgm:cxn modelId="{627ED40C-4CD8-4FD2-BAA6-3FBDF42E7CF0}" type="presParOf" srcId="{418371DF-39AD-4A4E-8D87-2CF297417160}" destId="{A54301A5-639E-4D26-AEF4-75F7229D384A}" srcOrd="1" destOrd="0" presId="urn:microsoft.com/office/officeart/2005/8/layout/vList5"/>
    <dgm:cxn modelId="{E2383251-0583-4A76-BB43-11A2B351A0F6}" type="presParOf" srcId="{2E0D5264-6F87-4189-B5F0-EF04953C94AF}" destId="{6550471D-36A4-45C1-BD78-207042B04A0F}" srcOrd="5" destOrd="0" presId="urn:microsoft.com/office/officeart/2005/8/layout/vList5"/>
    <dgm:cxn modelId="{0580077D-59C4-4BDB-B8DA-9AF4AE13C804}" type="presParOf" srcId="{2E0D5264-6F87-4189-B5F0-EF04953C94AF}" destId="{0F04F38E-2A84-4B4D-8B0E-40354475F350}" srcOrd="6" destOrd="0" presId="urn:microsoft.com/office/officeart/2005/8/layout/vList5"/>
    <dgm:cxn modelId="{9CA88DE5-0364-430B-8959-5D24468ECA93}" type="presParOf" srcId="{0F04F38E-2A84-4B4D-8B0E-40354475F350}" destId="{D9C93D15-7EF9-44C5-9083-D5A98690E2A3}" srcOrd="0" destOrd="0" presId="urn:microsoft.com/office/officeart/2005/8/layout/vList5"/>
    <dgm:cxn modelId="{D9068FE3-F6B1-4D4E-B922-C4F5675B2AE4}" type="presParOf" srcId="{0F04F38E-2A84-4B4D-8B0E-40354475F350}" destId="{C9A31E3F-7E11-4D8A-A9C1-56B14AF83EB9}" srcOrd="1" destOrd="0" presId="urn:microsoft.com/office/officeart/2005/8/layout/vList5"/>
    <dgm:cxn modelId="{7B649531-A0FB-4F25-A9DB-41A41DE3BB52}" type="presParOf" srcId="{2E0D5264-6F87-4189-B5F0-EF04953C94AF}" destId="{AFE603AC-7FE5-443A-BE4A-8197EAC217BC}" srcOrd="7" destOrd="0" presId="urn:microsoft.com/office/officeart/2005/8/layout/vList5"/>
    <dgm:cxn modelId="{2A735266-C238-4D44-AA5F-4875BAF7EA92}" type="presParOf" srcId="{2E0D5264-6F87-4189-B5F0-EF04953C94AF}" destId="{1D5A59DF-D2BE-4B71-A585-BAFE73A43069}" srcOrd="8" destOrd="0" presId="urn:microsoft.com/office/officeart/2005/8/layout/vList5"/>
    <dgm:cxn modelId="{30AA2234-B3C1-4036-896D-A6DF84D9785F}" type="presParOf" srcId="{1D5A59DF-D2BE-4B71-A585-BAFE73A43069}" destId="{9F363E26-50A7-4902-830C-65AA86196674}" srcOrd="0" destOrd="0" presId="urn:microsoft.com/office/officeart/2005/8/layout/vList5"/>
    <dgm:cxn modelId="{C22DCF6F-B448-407D-9D02-416BE4B4790E}" type="presParOf" srcId="{1D5A59DF-D2BE-4B71-A585-BAFE73A43069}" destId="{5F9075B5-504B-4A96-B763-49B8574035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D2C6C8-7496-4D36-804B-B0A57E5B34FA}"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fi-FI"/>
        </a:p>
      </dgm:t>
    </dgm:pt>
    <dgm:pt modelId="{4FA74F23-0755-4839-8133-E4A7853D0060}">
      <dgm:prSet phldrT="[Text]" custT="1"/>
      <dgm:spPr/>
      <dgm:t>
        <a:bodyPr/>
        <a:lstStyle/>
        <a:p>
          <a:r>
            <a:rPr lang="fi-FI" sz="1400" dirty="0" smtClean="0"/>
            <a:t>Suojapiiri</a:t>
          </a:r>
          <a:endParaRPr lang="fi-FI" sz="1400" dirty="0"/>
        </a:p>
      </dgm:t>
    </dgm:pt>
    <dgm:pt modelId="{B346782B-8C16-4512-9BC8-16B1C4975A95}" type="parTrans" cxnId="{07BDC898-D64E-4AA6-BB19-9357CF3CA8C5}">
      <dgm:prSet/>
      <dgm:spPr/>
      <dgm:t>
        <a:bodyPr/>
        <a:lstStyle/>
        <a:p>
          <a:endParaRPr lang="fi-FI" sz="1400"/>
        </a:p>
      </dgm:t>
    </dgm:pt>
    <dgm:pt modelId="{10FB7E23-8406-4157-8BB5-9D1BCCE3D9DF}" type="sibTrans" cxnId="{07BDC898-D64E-4AA6-BB19-9357CF3CA8C5}">
      <dgm:prSet/>
      <dgm:spPr/>
      <dgm:t>
        <a:bodyPr/>
        <a:lstStyle/>
        <a:p>
          <a:endParaRPr lang="fi-FI" sz="1400"/>
        </a:p>
      </dgm:t>
    </dgm:pt>
    <dgm:pt modelId="{3CC749DB-6067-4BC8-8FF8-7A9D1937C77F}">
      <dgm:prSet phldrT="[Text]" custT="1"/>
      <dgm:spPr/>
      <dgm:t>
        <a:bodyPr/>
        <a:lstStyle/>
        <a:p>
          <a:r>
            <a:rPr lang="fi-FI" sz="1200" dirty="0" smtClean="0">
              <a:sym typeface="Arial" charset="0"/>
            </a:rPr>
            <a:t>Mikä on patentin todellinen suojapiiri?</a:t>
          </a:r>
          <a:endParaRPr lang="fi-FI" sz="1200" dirty="0"/>
        </a:p>
      </dgm:t>
    </dgm:pt>
    <dgm:pt modelId="{D643EBE9-4ECF-4FB7-85B4-1A7D93F6EDEE}" type="parTrans" cxnId="{FF1C5481-B113-4AD4-BC47-54E6763CB7F6}">
      <dgm:prSet/>
      <dgm:spPr/>
      <dgm:t>
        <a:bodyPr/>
        <a:lstStyle/>
        <a:p>
          <a:endParaRPr lang="fi-FI" sz="1400"/>
        </a:p>
      </dgm:t>
    </dgm:pt>
    <dgm:pt modelId="{C6496977-71B1-4222-A8C7-1665430EDB42}" type="sibTrans" cxnId="{FF1C5481-B113-4AD4-BC47-54E6763CB7F6}">
      <dgm:prSet/>
      <dgm:spPr/>
      <dgm:t>
        <a:bodyPr/>
        <a:lstStyle/>
        <a:p>
          <a:endParaRPr lang="fi-FI" sz="1400"/>
        </a:p>
      </dgm:t>
    </dgm:pt>
    <dgm:pt modelId="{B884888F-2DF3-41C8-AE9A-06A9DDF0550A}">
      <dgm:prSet phldrT="[Text]" custT="1"/>
      <dgm:spPr/>
      <dgm:t>
        <a:bodyPr/>
        <a:lstStyle/>
        <a:p>
          <a:r>
            <a:rPr lang="fi-FI" sz="1400" dirty="0" smtClean="0"/>
            <a:t>Negatiivinen vahvistuskanne</a:t>
          </a:r>
          <a:endParaRPr lang="fi-FI" sz="1400" dirty="0"/>
        </a:p>
      </dgm:t>
    </dgm:pt>
    <dgm:pt modelId="{E3293CA7-BA7B-4878-A3B4-0C9CD8A04286}" type="parTrans" cxnId="{88C08C53-7766-4B31-BEF4-B13852614EB9}">
      <dgm:prSet/>
      <dgm:spPr/>
      <dgm:t>
        <a:bodyPr/>
        <a:lstStyle/>
        <a:p>
          <a:endParaRPr lang="fi-FI" sz="1400"/>
        </a:p>
      </dgm:t>
    </dgm:pt>
    <dgm:pt modelId="{2A631D3F-00C9-4FDD-8124-E6E6DC0C27E5}" type="sibTrans" cxnId="{88C08C53-7766-4B31-BEF4-B13852614EB9}">
      <dgm:prSet/>
      <dgm:spPr/>
      <dgm:t>
        <a:bodyPr/>
        <a:lstStyle/>
        <a:p>
          <a:endParaRPr lang="fi-FI" sz="1400"/>
        </a:p>
      </dgm:t>
    </dgm:pt>
    <dgm:pt modelId="{BAC6E79D-8FCE-46C9-914B-3D242C89144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i-FI" sz="1400" dirty="0" smtClean="0">
              <a:sym typeface="Arial" charset="0"/>
            </a:rPr>
            <a:t> </a:t>
          </a:r>
          <a:r>
            <a:rPr lang="fi-FI" sz="1200" dirty="0" smtClean="0">
              <a:sym typeface="Arial" charset="0"/>
            </a:rPr>
            <a:t>Vahvistetaan tuomiolla, että ratkaisu ei kuulu patentin suojapiiriin</a:t>
          </a:r>
        </a:p>
      </dgm:t>
    </dgm:pt>
    <dgm:pt modelId="{21957B0C-F010-4C18-AF8F-9E239B2FD3EA}" type="parTrans" cxnId="{076D71CC-D4B6-4F58-B6B0-FBD89AD2A7D4}">
      <dgm:prSet/>
      <dgm:spPr/>
      <dgm:t>
        <a:bodyPr/>
        <a:lstStyle/>
        <a:p>
          <a:endParaRPr lang="fi-FI" sz="1400"/>
        </a:p>
      </dgm:t>
    </dgm:pt>
    <dgm:pt modelId="{F125B3AE-14AB-4204-9D04-80926891896D}" type="sibTrans" cxnId="{076D71CC-D4B6-4F58-B6B0-FBD89AD2A7D4}">
      <dgm:prSet/>
      <dgm:spPr/>
      <dgm:t>
        <a:bodyPr/>
        <a:lstStyle/>
        <a:p>
          <a:endParaRPr lang="fi-FI" sz="1400"/>
        </a:p>
      </dgm:t>
    </dgm:pt>
    <dgm:pt modelId="{B74D065D-C9A1-4A0B-9A0C-8251EE145C37}">
      <dgm:prSet phldrT="[Text]" custT="1"/>
      <dgm:spPr/>
      <dgm:t>
        <a:bodyPr/>
        <a:lstStyle/>
        <a:p>
          <a:r>
            <a:rPr lang="fi-FI" sz="1400" dirty="0" smtClean="0"/>
            <a:t>Loukkauksen kiistäminen</a:t>
          </a:r>
          <a:endParaRPr lang="fi-FI" sz="1400" dirty="0"/>
        </a:p>
      </dgm:t>
    </dgm:pt>
    <dgm:pt modelId="{E0900693-0CEF-42C3-9259-B29E9413BF50}" type="parTrans" cxnId="{0CFF7D42-35D3-4DDD-9622-9E141CF96EBB}">
      <dgm:prSet/>
      <dgm:spPr/>
      <dgm:t>
        <a:bodyPr/>
        <a:lstStyle/>
        <a:p>
          <a:endParaRPr lang="fi-FI" sz="1400"/>
        </a:p>
      </dgm:t>
    </dgm:pt>
    <dgm:pt modelId="{500686B0-B530-4D69-968B-CFF634AC46DF}" type="sibTrans" cxnId="{0CFF7D42-35D3-4DDD-9622-9E141CF96EBB}">
      <dgm:prSet/>
      <dgm:spPr/>
      <dgm:t>
        <a:bodyPr/>
        <a:lstStyle/>
        <a:p>
          <a:endParaRPr lang="fi-FI" sz="1400"/>
        </a:p>
      </dgm:t>
    </dgm:pt>
    <dgm:pt modelId="{8B81B303-BF05-4290-AB2C-D7130F6A151D}">
      <dgm:prSet phldrT="[Text]" custT="1"/>
      <dgm:spPr/>
      <dgm:t>
        <a:bodyPr/>
        <a:lstStyle/>
        <a:p>
          <a:r>
            <a:rPr lang="fi-FI" sz="1100" dirty="0" smtClean="0">
              <a:sym typeface="Arial" charset="0"/>
            </a:rPr>
            <a:t>Loukkaavaksi väitetty toiminta ei ole patentinhaltijan yksinoikeuksien piirissä</a:t>
          </a:r>
          <a:endParaRPr lang="fi-FI" sz="1100" dirty="0"/>
        </a:p>
      </dgm:t>
    </dgm:pt>
    <dgm:pt modelId="{D597303E-4B49-462E-AB48-DD0485B811FB}" type="parTrans" cxnId="{AAF459E1-0D10-4882-A574-D1A67C12E26E}">
      <dgm:prSet/>
      <dgm:spPr/>
      <dgm:t>
        <a:bodyPr/>
        <a:lstStyle/>
        <a:p>
          <a:endParaRPr lang="fi-FI" sz="1400"/>
        </a:p>
      </dgm:t>
    </dgm:pt>
    <dgm:pt modelId="{1CF5F0C0-1696-41C8-9653-C9E2CFF06961}" type="sibTrans" cxnId="{AAF459E1-0D10-4882-A574-D1A67C12E26E}">
      <dgm:prSet/>
      <dgm:spPr/>
      <dgm:t>
        <a:bodyPr/>
        <a:lstStyle/>
        <a:p>
          <a:endParaRPr lang="fi-FI" sz="1400"/>
        </a:p>
      </dgm:t>
    </dgm:pt>
    <dgm:pt modelId="{71FD929A-1048-493C-B4C1-9924F0FA5DF0}">
      <dgm:prSet phldrT="[Text]" custT="1"/>
      <dgm:spPr/>
      <dgm:t>
        <a:bodyPr/>
        <a:lstStyle/>
        <a:p>
          <a:r>
            <a:rPr lang="fi-FI" sz="1200" dirty="0" smtClean="0">
              <a:sym typeface="Arial" charset="0"/>
            </a:rPr>
            <a:t>Onko patentti kierrettävissä?</a:t>
          </a:r>
          <a:endParaRPr lang="fi-FI" sz="1200" dirty="0"/>
        </a:p>
      </dgm:t>
    </dgm:pt>
    <dgm:pt modelId="{6FB09A3D-B75D-4FB3-9C04-13EEC87ACBA3}" type="parTrans" cxnId="{1207274C-97A4-48F9-9FF9-73175129B602}">
      <dgm:prSet/>
      <dgm:spPr/>
      <dgm:t>
        <a:bodyPr/>
        <a:lstStyle/>
        <a:p>
          <a:endParaRPr lang="fi-FI" sz="1400"/>
        </a:p>
      </dgm:t>
    </dgm:pt>
    <dgm:pt modelId="{91867F8D-E927-46A4-8062-C0D8DA626423}" type="sibTrans" cxnId="{1207274C-97A4-48F9-9FF9-73175129B602}">
      <dgm:prSet/>
      <dgm:spPr/>
      <dgm:t>
        <a:bodyPr/>
        <a:lstStyle/>
        <a:p>
          <a:endParaRPr lang="fi-FI" sz="1400"/>
        </a:p>
      </dgm:t>
    </dgm:pt>
    <dgm:pt modelId="{A4EBEF9D-3132-4C93-89CF-765CDD907288}">
      <dgm:prSet custT="1"/>
      <dgm:spPr/>
      <dgm:t>
        <a:bodyPr/>
        <a:lstStyle/>
        <a:p>
          <a:r>
            <a:rPr lang="fi-FI" sz="1400" dirty="0" smtClean="0"/>
            <a:t>Mitättömyyskanne</a:t>
          </a:r>
          <a:endParaRPr lang="fi-FI" sz="1400" dirty="0"/>
        </a:p>
      </dgm:t>
    </dgm:pt>
    <dgm:pt modelId="{47FF5C92-31EC-4F50-907C-F256030D5357}" type="parTrans" cxnId="{2980111C-59A9-41C2-A468-1FBC29734DC2}">
      <dgm:prSet/>
      <dgm:spPr/>
      <dgm:t>
        <a:bodyPr/>
        <a:lstStyle/>
        <a:p>
          <a:endParaRPr lang="fi-FI" sz="1400"/>
        </a:p>
      </dgm:t>
    </dgm:pt>
    <dgm:pt modelId="{96DF788D-E5B6-45A2-90E1-990329DE56AB}" type="sibTrans" cxnId="{2980111C-59A9-41C2-A468-1FBC29734DC2}">
      <dgm:prSet/>
      <dgm:spPr/>
      <dgm:t>
        <a:bodyPr/>
        <a:lstStyle/>
        <a:p>
          <a:endParaRPr lang="fi-FI" sz="1400"/>
        </a:p>
      </dgm:t>
    </dgm:pt>
    <dgm:pt modelId="{66E40DE1-5439-4BD9-A3BB-CF4F369CBFF3}">
      <dgm:prSet custT="1"/>
      <dgm:spPr/>
      <dgm:t>
        <a:bodyPr/>
        <a:lstStyle/>
        <a:p>
          <a:r>
            <a:rPr lang="fi-FI" sz="1200" dirty="0" smtClean="0"/>
            <a:t>Patenttia ei olisi tullut myöntää (esim. puuttuva uutuus, keksinnöllisyys, riittämätön selitys tai lisätty asia)</a:t>
          </a:r>
          <a:endParaRPr lang="fi-FI" sz="1200" dirty="0"/>
        </a:p>
      </dgm:t>
    </dgm:pt>
    <dgm:pt modelId="{370A6159-A321-4CC7-AEA3-FBB9FEC71C02}" type="parTrans" cxnId="{DEC58C6D-61E1-411F-98F8-3E400A4929E8}">
      <dgm:prSet/>
      <dgm:spPr/>
      <dgm:t>
        <a:bodyPr/>
        <a:lstStyle/>
        <a:p>
          <a:endParaRPr lang="fi-FI" sz="1400"/>
        </a:p>
      </dgm:t>
    </dgm:pt>
    <dgm:pt modelId="{1C7D6AD6-AB4F-42B4-8494-1948981686F7}" type="sibTrans" cxnId="{DEC58C6D-61E1-411F-98F8-3E400A4929E8}">
      <dgm:prSet/>
      <dgm:spPr/>
      <dgm:t>
        <a:bodyPr/>
        <a:lstStyle/>
        <a:p>
          <a:endParaRPr lang="fi-FI" sz="1400"/>
        </a:p>
      </dgm:t>
    </dgm:pt>
    <dgm:pt modelId="{8D16459C-4C25-422F-8A9C-39E542272F47}">
      <dgm:prSet custT="1"/>
      <dgm:spPr/>
      <dgm:t>
        <a:bodyPr/>
        <a:lstStyle/>
        <a:p>
          <a:r>
            <a:rPr lang="fi-FI" sz="1400" dirty="0" smtClean="0"/>
            <a:t>Muut kanteet</a:t>
          </a:r>
        </a:p>
      </dgm:t>
    </dgm:pt>
    <dgm:pt modelId="{65559769-134A-42D4-A39E-133A3570A3C1}" type="parTrans" cxnId="{C3753BBB-6977-4E0E-A9C0-12E9958DE6E4}">
      <dgm:prSet/>
      <dgm:spPr/>
      <dgm:t>
        <a:bodyPr/>
        <a:lstStyle/>
        <a:p>
          <a:endParaRPr lang="fi-FI" sz="1400"/>
        </a:p>
      </dgm:t>
    </dgm:pt>
    <dgm:pt modelId="{15F562E8-8743-4DC4-9BA1-63D70D7C791F}" type="sibTrans" cxnId="{C3753BBB-6977-4E0E-A9C0-12E9958DE6E4}">
      <dgm:prSet/>
      <dgm:spPr/>
      <dgm:t>
        <a:bodyPr/>
        <a:lstStyle/>
        <a:p>
          <a:endParaRPr lang="fi-FI" sz="1400"/>
        </a:p>
      </dgm:t>
    </dgm:pt>
    <dgm:pt modelId="{B83E03D5-59F3-438F-AEE9-0E37983AEBD1}">
      <dgm:prSet custT="1"/>
      <dgm:spPr/>
      <dgm:t>
        <a:bodyPr/>
        <a:lstStyle/>
        <a:p>
          <a:r>
            <a:rPr lang="fi-FI" sz="1200" dirty="0" smtClean="0"/>
            <a:t>Ennakkokäyttöoikeus</a:t>
          </a:r>
          <a:endParaRPr lang="fi-FI" sz="1200" dirty="0"/>
        </a:p>
      </dgm:t>
    </dgm:pt>
    <dgm:pt modelId="{0A96C06F-1371-4E88-A513-5FB09AD329A0}" type="parTrans" cxnId="{A9EAF26D-1651-461C-B4FC-8F27CA1EE07E}">
      <dgm:prSet/>
      <dgm:spPr/>
      <dgm:t>
        <a:bodyPr/>
        <a:lstStyle/>
        <a:p>
          <a:endParaRPr lang="fi-FI" sz="1400"/>
        </a:p>
      </dgm:t>
    </dgm:pt>
    <dgm:pt modelId="{582006BE-77F1-43C5-94FC-90626121752D}" type="sibTrans" cxnId="{A9EAF26D-1651-461C-B4FC-8F27CA1EE07E}">
      <dgm:prSet/>
      <dgm:spPr/>
      <dgm:t>
        <a:bodyPr/>
        <a:lstStyle/>
        <a:p>
          <a:endParaRPr lang="fi-FI" sz="1400"/>
        </a:p>
      </dgm:t>
    </dgm:pt>
    <dgm:pt modelId="{16F5AC99-2A21-4628-8074-0A8181F64A1C}">
      <dgm:prSet custT="1"/>
      <dgm:spPr/>
      <dgm:t>
        <a:bodyPr/>
        <a:lstStyle/>
        <a:p>
          <a:r>
            <a:rPr lang="fi-FI" sz="1200" dirty="0" smtClean="0"/>
            <a:t>Parempi oikeus keksintöön</a:t>
          </a:r>
          <a:endParaRPr lang="fi-FI" sz="1200" dirty="0"/>
        </a:p>
      </dgm:t>
    </dgm:pt>
    <dgm:pt modelId="{F999DFEC-6927-4634-B3E4-DF50B0FFDB45}" type="parTrans" cxnId="{49398D9B-65CE-4CB2-8C03-FC4988382B6B}">
      <dgm:prSet/>
      <dgm:spPr/>
      <dgm:t>
        <a:bodyPr/>
        <a:lstStyle/>
        <a:p>
          <a:endParaRPr lang="fi-FI" sz="1400"/>
        </a:p>
      </dgm:t>
    </dgm:pt>
    <dgm:pt modelId="{23E1FBB8-D2A1-4E9A-AF66-62132F4E0CD2}" type="sibTrans" cxnId="{49398D9B-65CE-4CB2-8C03-FC4988382B6B}">
      <dgm:prSet/>
      <dgm:spPr/>
      <dgm:t>
        <a:bodyPr/>
        <a:lstStyle/>
        <a:p>
          <a:endParaRPr lang="fi-FI" sz="1400"/>
        </a:p>
      </dgm:t>
    </dgm:pt>
    <dgm:pt modelId="{6046E633-460F-44EC-8C9E-AFF46CDC3F7F}">
      <dgm:prSet custT="1"/>
      <dgm:spPr/>
      <dgm:t>
        <a:bodyPr/>
        <a:lstStyle/>
        <a:p>
          <a:r>
            <a:rPr lang="fi-FI" sz="1200" dirty="0" smtClean="0"/>
            <a:t>Pakkolisenssi</a:t>
          </a:r>
          <a:endParaRPr lang="fi-FI" sz="1200" dirty="0"/>
        </a:p>
      </dgm:t>
    </dgm:pt>
    <dgm:pt modelId="{D7AAC27E-0862-4DBB-AB85-D5124252CF15}" type="parTrans" cxnId="{5A693A48-B436-4824-8B8D-3CD2AEABA000}">
      <dgm:prSet/>
      <dgm:spPr/>
      <dgm:t>
        <a:bodyPr/>
        <a:lstStyle/>
        <a:p>
          <a:endParaRPr lang="fi-FI" sz="1400"/>
        </a:p>
      </dgm:t>
    </dgm:pt>
    <dgm:pt modelId="{F33F76B0-8C07-4FB7-961D-2D802723EA82}" type="sibTrans" cxnId="{5A693A48-B436-4824-8B8D-3CD2AEABA000}">
      <dgm:prSet/>
      <dgm:spPr/>
      <dgm:t>
        <a:bodyPr/>
        <a:lstStyle/>
        <a:p>
          <a:endParaRPr lang="fi-FI" sz="1400"/>
        </a:p>
      </dgm:t>
    </dgm:pt>
    <dgm:pt modelId="{FEF53CCD-A3F1-423A-A7DE-DAA8A85EDD2D}">
      <dgm:prSet phldrT="[Text]" custT="1"/>
      <dgm:spPr/>
      <dgm:t>
        <a:bodyPr/>
        <a:lstStyle/>
        <a:p>
          <a:r>
            <a:rPr lang="fi-FI" sz="1100" dirty="0" smtClean="0">
              <a:sym typeface="Arial" charset="0"/>
            </a:rPr>
            <a:t>Loukkaavaksi väitetty ratkaisu ei ole patentin suojapiirissä</a:t>
          </a:r>
          <a:endParaRPr lang="fi-FI" sz="1100" dirty="0"/>
        </a:p>
      </dgm:t>
    </dgm:pt>
    <dgm:pt modelId="{E8C2567D-8F92-4625-B87A-220F6F34068B}" type="parTrans" cxnId="{85265B93-CD46-466D-9C1B-AA057BD66333}">
      <dgm:prSet/>
      <dgm:spPr/>
      <dgm:t>
        <a:bodyPr/>
        <a:lstStyle/>
        <a:p>
          <a:endParaRPr lang="fi-FI"/>
        </a:p>
      </dgm:t>
    </dgm:pt>
    <dgm:pt modelId="{BA80F907-50F1-4525-B2C2-F5DEEA5BB670}" type="sibTrans" cxnId="{85265B93-CD46-466D-9C1B-AA057BD66333}">
      <dgm:prSet/>
      <dgm:spPr/>
      <dgm:t>
        <a:bodyPr/>
        <a:lstStyle/>
        <a:p>
          <a:endParaRPr lang="fi-FI"/>
        </a:p>
      </dgm:t>
    </dgm:pt>
    <dgm:pt modelId="{2E0D5264-6F87-4189-B5F0-EF04953C94AF}" type="pres">
      <dgm:prSet presAssocID="{35D2C6C8-7496-4D36-804B-B0A57E5B34FA}" presName="Name0" presStyleCnt="0">
        <dgm:presLayoutVars>
          <dgm:dir/>
          <dgm:animLvl val="lvl"/>
          <dgm:resizeHandles val="exact"/>
        </dgm:presLayoutVars>
      </dgm:prSet>
      <dgm:spPr/>
      <dgm:t>
        <a:bodyPr/>
        <a:lstStyle/>
        <a:p>
          <a:endParaRPr lang="fi-FI"/>
        </a:p>
      </dgm:t>
    </dgm:pt>
    <dgm:pt modelId="{4AE705EC-4C78-4520-AE00-896246EC493C}" type="pres">
      <dgm:prSet presAssocID="{4FA74F23-0755-4839-8133-E4A7853D0060}" presName="linNode" presStyleCnt="0"/>
      <dgm:spPr/>
    </dgm:pt>
    <dgm:pt modelId="{13ED114C-A43C-4193-85EB-2060FBD25B0D}" type="pres">
      <dgm:prSet presAssocID="{4FA74F23-0755-4839-8133-E4A7853D0060}" presName="parentText" presStyleLbl="node1" presStyleIdx="0" presStyleCnt="5" custScaleX="93452">
        <dgm:presLayoutVars>
          <dgm:chMax val="1"/>
          <dgm:bulletEnabled val="1"/>
        </dgm:presLayoutVars>
      </dgm:prSet>
      <dgm:spPr/>
      <dgm:t>
        <a:bodyPr/>
        <a:lstStyle/>
        <a:p>
          <a:endParaRPr lang="fi-FI"/>
        </a:p>
      </dgm:t>
    </dgm:pt>
    <dgm:pt modelId="{11403992-D99B-435A-9761-C82D066A2166}" type="pres">
      <dgm:prSet presAssocID="{4FA74F23-0755-4839-8133-E4A7853D0060}" presName="descendantText" presStyleLbl="alignAccFollowNode1" presStyleIdx="0" presStyleCnt="5">
        <dgm:presLayoutVars>
          <dgm:bulletEnabled val="1"/>
        </dgm:presLayoutVars>
      </dgm:prSet>
      <dgm:spPr/>
      <dgm:t>
        <a:bodyPr/>
        <a:lstStyle/>
        <a:p>
          <a:endParaRPr lang="fi-FI"/>
        </a:p>
      </dgm:t>
    </dgm:pt>
    <dgm:pt modelId="{A0B9EBE0-E6D9-4C22-A0E5-EBCAEF4A9A84}" type="pres">
      <dgm:prSet presAssocID="{10FB7E23-8406-4157-8BB5-9D1BCCE3D9DF}" presName="sp" presStyleCnt="0"/>
      <dgm:spPr/>
    </dgm:pt>
    <dgm:pt modelId="{1F0A284F-2A3F-4800-AA06-5C22B995A04C}" type="pres">
      <dgm:prSet presAssocID="{B884888F-2DF3-41C8-AE9A-06A9DDF0550A}" presName="linNode" presStyleCnt="0"/>
      <dgm:spPr/>
    </dgm:pt>
    <dgm:pt modelId="{598179DA-44AB-4E08-90E2-BAD9B6D69185}" type="pres">
      <dgm:prSet presAssocID="{B884888F-2DF3-41C8-AE9A-06A9DDF0550A}" presName="parentText" presStyleLbl="node1" presStyleIdx="1" presStyleCnt="5" custScaleX="93452">
        <dgm:presLayoutVars>
          <dgm:chMax val="1"/>
          <dgm:bulletEnabled val="1"/>
        </dgm:presLayoutVars>
      </dgm:prSet>
      <dgm:spPr/>
      <dgm:t>
        <a:bodyPr/>
        <a:lstStyle/>
        <a:p>
          <a:endParaRPr lang="fi-FI"/>
        </a:p>
      </dgm:t>
    </dgm:pt>
    <dgm:pt modelId="{10B939D5-B376-489A-87C9-EEA8A4FDF385}" type="pres">
      <dgm:prSet presAssocID="{B884888F-2DF3-41C8-AE9A-06A9DDF0550A}" presName="descendantText" presStyleLbl="alignAccFollowNode1" presStyleIdx="1" presStyleCnt="5">
        <dgm:presLayoutVars>
          <dgm:bulletEnabled val="1"/>
        </dgm:presLayoutVars>
      </dgm:prSet>
      <dgm:spPr/>
      <dgm:t>
        <a:bodyPr/>
        <a:lstStyle/>
        <a:p>
          <a:endParaRPr lang="fi-FI"/>
        </a:p>
      </dgm:t>
    </dgm:pt>
    <dgm:pt modelId="{E86CE712-6642-4486-ACE6-98FB819D06F8}" type="pres">
      <dgm:prSet presAssocID="{2A631D3F-00C9-4FDD-8124-E6E6DC0C27E5}" presName="sp" presStyleCnt="0"/>
      <dgm:spPr/>
    </dgm:pt>
    <dgm:pt modelId="{418371DF-39AD-4A4E-8D87-2CF297417160}" type="pres">
      <dgm:prSet presAssocID="{B74D065D-C9A1-4A0B-9A0C-8251EE145C37}" presName="linNode" presStyleCnt="0"/>
      <dgm:spPr/>
    </dgm:pt>
    <dgm:pt modelId="{7E8490FD-BC93-4092-B76F-FC8A0BBDB33D}" type="pres">
      <dgm:prSet presAssocID="{B74D065D-C9A1-4A0B-9A0C-8251EE145C37}" presName="parentText" presStyleLbl="node1" presStyleIdx="2" presStyleCnt="5" custScaleX="93452">
        <dgm:presLayoutVars>
          <dgm:chMax val="1"/>
          <dgm:bulletEnabled val="1"/>
        </dgm:presLayoutVars>
      </dgm:prSet>
      <dgm:spPr/>
      <dgm:t>
        <a:bodyPr/>
        <a:lstStyle/>
        <a:p>
          <a:endParaRPr lang="fi-FI"/>
        </a:p>
      </dgm:t>
    </dgm:pt>
    <dgm:pt modelId="{A54301A5-639E-4D26-AEF4-75F7229D384A}" type="pres">
      <dgm:prSet presAssocID="{B74D065D-C9A1-4A0B-9A0C-8251EE145C37}" presName="descendantText" presStyleLbl="alignAccFollowNode1" presStyleIdx="2" presStyleCnt="5">
        <dgm:presLayoutVars>
          <dgm:bulletEnabled val="1"/>
        </dgm:presLayoutVars>
      </dgm:prSet>
      <dgm:spPr/>
      <dgm:t>
        <a:bodyPr/>
        <a:lstStyle/>
        <a:p>
          <a:endParaRPr lang="fi-FI"/>
        </a:p>
      </dgm:t>
    </dgm:pt>
    <dgm:pt modelId="{6550471D-36A4-45C1-BD78-207042B04A0F}" type="pres">
      <dgm:prSet presAssocID="{500686B0-B530-4D69-968B-CFF634AC46DF}" presName="sp" presStyleCnt="0"/>
      <dgm:spPr/>
    </dgm:pt>
    <dgm:pt modelId="{0F04F38E-2A84-4B4D-8B0E-40354475F350}" type="pres">
      <dgm:prSet presAssocID="{A4EBEF9D-3132-4C93-89CF-765CDD907288}" presName="linNode" presStyleCnt="0"/>
      <dgm:spPr/>
    </dgm:pt>
    <dgm:pt modelId="{D9C93D15-7EF9-44C5-9083-D5A98690E2A3}" type="pres">
      <dgm:prSet presAssocID="{A4EBEF9D-3132-4C93-89CF-765CDD907288}" presName="parentText" presStyleLbl="node1" presStyleIdx="3" presStyleCnt="5" custScaleX="93452">
        <dgm:presLayoutVars>
          <dgm:chMax val="1"/>
          <dgm:bulletEnabled val="1"/>
        </dgm:presLayoutVars>
      </dgm:prSet>
      <dgm:spPr/>
      <dgm:t>
        <a:bodyPr/>
        <a:lstStyle/>
        <a:p>
          <a:endParaRPr lang="fi-FI"/>
        </a:p>
      </dgm:t>
    </dgm:pt>
    <dgm:pt modelId="{C9A31E3F-7E11-4D8A-A9C1-56B14AF83EB9}" type="pres">
      <dgm:prSet presAssocID="{A4EBEF9D-3132-4C93-89CF-765CDD907288}" presName="descendantText" presStyleLbl="alignAccFollowNode1" presStyleIdx="3" presStyleCnt="5">
        <dgm:presLayoutVars>
          <dgm:bulletEnabled val="1"/>
        </dgm:presLayoutVars>
      </dgm:prSet>
      <dgm:spPr/>
      <dgm:t>
        <a:bodyPr/>
        <a:lstStyle/>
        <a:p>
          <a:endParaRPr lang="fi-FI"/>
        </a:p>
      </dgm:t>
    </dgm:pt>
    <dgm:pt modelId="{AFE603AC-7FE5-443A-BE4A-8197EAC217BC}" type="pres">
      <dgm:prSet presAssocID="{96DF788D-E5B6-45A2-90E1-990329DE56AB}" presName="sp" presStyleCnt="0"/>
      <dgm:spPr/>
    </dgm:pt>
    <dgm:pt modelId="{1D5A59DF-D2BE-4B71-A585-BAFE73A43069}" type="pres">
      <dgm:prSet presAssocID="{8D16459C-4C25-422F-8A9C-39E542272F47}" presName="linNode" presStyleCnt="0"/>
      <dgm:spPr/>
    </dgm:pt>
    <dgm:pt modelId="{9F363E26-50A7-4902-830C-65AA86196674}" type="pres">
      <dgm:prSet presAssocID="{8D16459C-4C25-422F-8A9C-39E542272F47}" presName="parentText" presStyleLbl="node1" presStyleIdx="4" presStyleCnt="5" custScaleX="93452">
        <dgm:presLayoutVars>
          <dgm:chMax val="1"/>
          <dgm:bulletEnabled val="1"/>
        </dgm:presLayoutVars>
      </dgm:prSet>
      <dgm:spPr/>
      <dgm:t>
        <a:bodyPr/>
        <a:lstStyle/>
        <a:p>
          <a:endParaRPr lang="fi-FI"/>
        </a:p>
      </dgm:t>
    </dgm:pt>
    <dgm:pt modelId="{5F9075B5-504B-4A96-B763-49B85740355B}" type="pres">
      <dgm:prSet presAssocID="{8D16459C-4C25-422F-8A9C-39E542272F47}" presName="descendantText" presStyleLbl="alignAccFollowNode1" presStyleIdx="4" presStyleCnt="5">
        <dgm:presLayoutVars>
          <dgm:bulletEnabled val="1"/>
        </dgm:presLayoutVars>
      </dgm:prSet>
      <dgm:spPr/>
      <dgm:t>
        <a:bodyPr/>
        <a:lstStyle/>
        <a:p>
          <a:endParaRPr lang="fi-FI"/>
        </a:p>
      </dgm:t>
    </dgm:pt>
  </dgm:ptLst>
  <dgm:cxnLst>
    <dgm:cxn modelId="{DEC58C6D-61E1-411F-98F8-3E400A4929E8}" srcId="{A4EBEF9D-3132-4C93-89CF-765CDD907288}" destId="{66E40DE1-5439-4BD9-A3BB-CF4F369CBFF3}" srcOrd="0" destOrd="0" parTransId="{370A6159-A321-4CC7-AEA3-FBB9FEC71C02}" sibTransId="{1C7D6AD6-AB4F-42B4-8494-1948981686F7}"/>
    <dgm:cxn modelId="{A9EAF26D-1651-461C-B4FC-8F27CA1EE07E}" srcId="{8D16459C-4C25-422F-8A9C-39E542272F47}" destId="{B83E03D5-59F3-438F-AEE9-0E37983AEBD1}" srcOrd="0" destOrd="0" parTransId="{0A96C06F-1371-4E88-A513-5FB09AD329A0}" sibTransId="{582006BE-77F1-43C5-94FC-90626121752D}"/>
    <dgm:cxn modelId="{FE101B6D-8503-45B9-A2F4-E69427CDAA62}" type="presOf" srcId="{71FD929A-1048-493C-B4C1-9924F0FA5DF0}" destId="{11403992-D99B-435A-9761-C82D066A2166}" srcOrd="0" destOrd="1" presId="urn:microsoft.com/office/officeart/2005/8/layout/vList5"/>
    <dgm:cxn modelId="{5A693A48-B436-4824-8B8D-3CD2AEABA000}" srcId="{8D16459C-4C25-422F-8A9C-39E542272F47}" destId="{6046E633-460F-44EC-8C9E-AFF46CDC3F7F}" srcOrd="2" destOrd="0" parTransId="{D7AAC27E-0862-4DBB-AB85-D5124252CF15}" sibTransId="{F33F76B0-8C07-4FB7-961D-2D802723EA82}"/>
    <dgm:cxn modelId="{9F74BDCC-2F8E-4601-8749-C6FD87D469FB}" type="presOf" srcId="{B74D065D-C9A1-4A0B-9A0C-8251EE145C37}" destId="{7E8490FD-BC93-4092-B76F-FC8A0BBDB33D}" srcOrd="0" destOrd="0" presId="urn:microsoft.com/office/officeart/2005/8/layout/vList5"/>
    <dgm:cxn modelId="{BEC56D70-792E-47B0-AABF-1A9B7D20EF36}" type="presOf" srcId="{8D16459C-4C25-422F-8A9C-39E542272F47}" destId="{9F363E26-50A7-4902-830C-65AA86196674}" srcOrd="0" destOrd="0" presId="urn:microsoft.com/office/officeart/2005/8/layout/vList5"/>
    <dgm:cxn modelId="{88C08C53-7766-4B31-BEF4-B13852614EB9}" srcId="{35D2C6C8-7496-4D36-804B-B0A57E5B34FA}" destId="{B884888F-2DF3-41C8-AE9A-06A9DDF0550A}" srcOrd="1" destOrd="0" parTransId="{E3293CA7-BA7B-4878-A3B4-0C9CD8A04286}" sibTransId="{2A631D3F-00C9-4FDD-8124-E6E6DC0C27E5}"/>
    <dgm:cxn modelId="{FF1C5481-B113-4AD4-BC47-54E6763CB7F6}" srcId="{4FA74F23-0755-4839-8133-E4A7853D0060}" destId="{3CC749DB-6067-4BC8-8FF8-7A9D1937C77F}" srcOrd="0" destOrd="0" parTransId="{D643EBE9-4ECF-4FB7-85B4-1A7D93F6EDEE}" sibTransId="{C6496977-71B1-4222-A8C7-1665430EDB42}"/>
    <dgm:cxn modelId="{0CFF7D42-35D3-4DDD-9622-9E141CF96EBB}" srcId="{35D2C6C8-7496-4D36-804B-B0A57E5B34FA}" destId="{B74D065D-C9A1-4A0B-9A0C-8251EE145C37}" srcOrd="2" destOrd="0" parTransId="{E0900693-0CEF-42C3-9259-B29E9413BF50}" sibTransId="{500686B0-B530-4D69-968B-CFF634AC46DF}"/>
    <dgm:cxn modelId="{AAF459E1-0D10-4882-A574-D1A67C12E26E}" srcId="{B74D065D-C9A1-4A0B-9A0C-8251EE145C37}" destId="{8B81B303-BF05-4290-AB2C-D7130F6A151D}" srcOrd="0" destOrd="0" parTransId="{D597303E-4B49-462E-AB48-DD0485B811FB}" sibTransId="{1CF5F0C0-1696-41C8-9653-C9E2CFF06961}"/>
    <dgm:cxn modelId="{E1DE86D2-864F-4C2D-973F-4FB1A5543FC2}" type="presOf" srcId="{B83E03D5-59F3-438F-AEE9-0E37983AEBD1}" destId="{5F9075B5-504B-4A96-B763-49B85740355B}" srcOrd="0" destOrd="0" presId="urn:microsoft.com/office/officeart/2005/8/layout/vList5"/>
    <dgm:cxn modelId="{E8D47090-527C-4563-815F-3C247FC35B7C}" type="presOf" srcId="{6046E633-460F-44EC-8C9E-AFF46CDC3F7F}" destId="{5F9075B5-504B-4A96-B763-49B85740355B}" srcOrd="0" destOrd="2" presId="urn:microsoft.com/office/officeart/2005/8/layout/vList5"/>
    <dgm:cxn modelId="{85265B93-CD46-466D-9C1B-AA057BD66333}" srcId="{B74D065D-C9A1-4A0B-9A0C-8251EE145C37}" destId="{FEF53CCD-A3F1-423A-A7DE-DAA8A85EDD2D}" srcOrd="1" destOrd="0" parTransId="{E8C2567D-8F92-4625-B87A-220F6F34068B}" sibTransId="{BA80F907-50F1-4525-B2C2-F5DEEA5BB670}"/>
    <dgm:cxn modelId="{765394D2-FEF1-4779-8976-F9D13730B6BC}" type="presOf" srcId="{66E40DE1-5439-4BD9-A3BB-CF4F369CBFF3}" destId="{C9A31E3F-7E11-4D8A-A9C1-56B14AF83EB9}" srcOrd="0" destOrd="0" presId="urn:microsoft.com/office/officeart/2005/8/layout/vList5"/>
    <dgm:cxn modelId="{D4D93477-19E2-42DF-81D0-2E0C2A8659EC}" type="presOf" srcId="{4FA74F23-0755-4839-8133-E4A7853D0060}" destId="{13ED114C-A43C-4193-85EB-2060FBD25B0D}" srcOrd="0" destOrd="0" presId="urn:microsoft.com/office/officeart/2005/8/layout/vList5"/>
    <dgm:cxn modelId="{694C6255-A361-4753-8694-0E844B203EA2}" type="presOf" srcId="{8B81B303-BF05-4290-AB2C-D7130F6A151D}" destId="{A54301A5-639E-4D26-AEF4-75F7229D384A}" srcOrd="0" destOrd="0" presId="urn:microsoft.com/office/officeart/2005/8/layout/vList5"/>
    <dgm:cxn modelId="{E120A06A-16CC-4517-BCDE-2C38EC3A3CA5}" type="presOf" srcId="{B884888F-2DF3-41C8-AE9A-06A9DDF0550A}" destId="{598179DA-44AB-4E08-90E2-BAD9B6D69185}" srcOrd="0" destOrd="0" presId="urn:microsoft.com/office/officeart/2005/8/layout/vList5"/>
    <dgm:cxn modelId="{3C98EDB8-F516-40B7-BBD0-8788748BCED2}" type="presOf" srcId="{BAC6E79D-8FCE-46C9-914B-3D242C891445}" destId="{10B939D5-B376-489A-87C9-EEA8A4FDF385}" srcOrd="0" destOrd="0" presId="urn:microsoft.com/office/officeart/2005/8/layout/vList5"/>
    <dgm:cxn modelId="{2980111C-59A9-41C2-A468-1FBC29734DC2}" srcId="{35D2C6C8-7496-4D36-804B-B0A57E5B34FA}" destId="{A4EBEF9D-3132-4C93-89CF-765CDD907288}" srcOrd="3" destOrd="0" parTransId="{47FF5C92-31EC-4F50-907C-F256030D5357}" sibTransId="{96DF788D-E5B6-45A2-90E1-990329DE56AB}"/>
    <dgm:cxn modelId="{C3753BBB-6977-4E0E-A9C0-12E9958DE6E4}" srcId="{35D2C6C8-7496-4D36-804B-B0A57E5B34FA}" destId="{8D16459C-4C25-422F-8A9C-39E542272F47}" srcOrd="4" destOrd="0" parTransId="{65559769-134A-42D4-A39E-133A3570A3C1}" sibTransId="{15F562E8-8743-4DC4-9BA1-63D70D7C791F}"/>
    <dgm:cxn modelId="{49398D9B-65CE-4CB2-8C03-FC4988382B6B}" srcId="{8D16459C-4C25-422F-8A9C-39E542272F47}" destId="{16F5AC99-2A21-4628-8074-0A8181F64A1C}" srcOrd="1" destOrd="0" parTransId="{F999DFEC-6927-4634-B3E4-DF50B0FFDB45}" sibTransId="{23E1FBB8-D2A1-4E9A-AF66-62132F4E0CD2}"/>
    <dgm:cxn modelId="{076D71CC-D4B6-4F58-B6B0-FBD89AD2A7D4}" srcId="{B884888F-2DF3-41C8-AE9A-06A9DDF0550A}" destId="{BAC6E79D-8FCE-46C9-914B-3D242C891445}" srcOrd="0" destOrd="0" parTransId="{21957B0C-F010-4C18-AF8F-9E239B2FD3EA}" sibTransId="{F125B3AE-14AB-4204-9D04-80926891896D}"/>
    <dgm:cxn modelId="{1207274C-97A4-48F9-9FF9-73175129B602}" srcId="{4FA74F23-0755-4839-8133-E4A7853D0060}" destId="{71FD929A-1048-493C-B4C1-9924F0FA5DF0}" srcOrd="1" destOrd="0" parTransId="{6FB09A3D-B75D-4FB3-9C04-13EEC87ACBA3}" sibTransId="{91867F8D-E927-46A4-8062-C0D8DA626423}"/>
    <dgm:cxn modelId="{1756AB7E-6337-4989-B831-BC5C97EB4261}" type="presOf" srcId="{3CC749DB-6067-4BC8-8FF8-7A9D1937C77F}" destId="{11403992-D99B-435A-9761-C82D066A2166}" srcOrd="0" destOrd="0" presId="urn:microsoft.com/office/officeart/2005/8/layout/vList5"/>
    <dgm:cxn modelId="{D3A75D02-5D53-4932-91C6-A7311D092AC8}" type="presOf" srcId="{16F5AC99-2A21-4628-8074-0A8181F64A1C}" destId="{5F9075B5-504B-4A96-B763-49B85740355B}" srcOrd="0" destOrd="1" presId="urn:microsoft.com/office/officeart/2005/8/layout/vList5"/>
    <dgm:cxn modelId="{C82525F5-4ADD-4187-AC82-07A6E94068E7}" type="presOf" srcId="{A4EBEF9D-3132-4C93-89CF-765CDD907288}" destId="{D9C93D15-7EF9-44C5-9083-D5A98690E2A3}" srcOrd="0" destOrd="0" presId="urn:microsoft.com/office/officeart/2005/8/layout/vList5"/>
    <dgm:cxn modelId="{1FDCF9AA-6B87-4423-A530-93573C3C6340}" type="presOf" srcId="{35D2C6C8-7496-4D36-804B-B0A57E5B34FA}" destId="{2E0D5264-6F87-4189-B5F0-EF04953C94AF}" srcOrd="0" destOrd="0" presId="urn:microsoft.com/office/officeart/2005/8/layout/vList5"/>
    <dgm:cxn modelId="{933C503D-1C1A-4BF9-87B5-7D4E679F44FE}" type="presOf" srcId="{FEF53CCD-A3F1-423A-A7DE-DAA8A85EDD2D}" destId="{A54301A5-639E-4D26-AEF4-75F7229D384A}" srcOrd="0" destOrd="1" presId="urn:microsoft.com/office/officeart/2005/8/layout/vList5"/>
    <dgm:cxn modelId="{07BDC898-D64E-4AA6-BB19-9357CF3CA8C5}" srcId="{35D2C6C8-7496-4D36-804B-B0A57E5B34FA}" destId="{4FA74F23-0755-4839-8133-E4A7853D0060}" srcOrd="0" destOrd="0" parTransId="{B346782B-8C16-4512-9BC8-16B1C4975A95}" sibTransId="{10FB7E23-8406-4157-8BB5-9D1BCCE3D9DF}"/>
    <dgm:cxn modelId="{E0844148-94B9-4A60-AF59-5A0BC4868059}" type="presParOf" srcId="{2E0D5264-6F87-4189-B5F0-EF04953C94AF}" destId="{4AE705EC-4C78-4520-AE00-896246EC493C}" srcOrd="0" destOrd="0" presId="urn:microsoft.com/office/officeart/2005/8/layout/vList5"/>
    <dgm:cxn modelId="{D996787D-E574-4952-BD2A-14744105C682}" type="presParOf" srcId="{4AE705EC-4C78-4520-AE00-896246EC493C}" destId="{13ED114C-A43C-4193-85EB-2060FBD25B0D}" srcOrd="0" destOrd="0" presId="urn:microsoft.com/office/officeart/2005/8/layout/vList5"/>
    <dgm:cxn modelId="{D997D9EE-6FC5-4CF6-9F00-CADC776F72CA}" type="presParOf" srcId="{4AE705EC-4C78-4520-AE00-896246EC493C}" destId="{11403992-D99B-435A-9761-C82D066A2166}" srcOrd="1" destOrd="0" presId="urn:microsoft.com/office/officeart/2005/8/layout/vList5"/>
    <dgm:cxn modelId="{5B668466-9B3D-4968-957D-17434165DAF5}" type="presParOf" srcId="{2E0D5264-6F87-4189-B5F0-EF04953C94AF}" destId="{A0B9EBE0-E6D9-4C22-A0E5-EBCAEF4A9A84}" srcOrd="1" destOrd="0" presId="urn:microsoft.com/office/officeart/2005/8/layout/vList5"/>
    <dgm:cxn modelId="{C4824180-2A50-4DB8-BE02-2A2C3A8053F7}" type="presParOf" srcId="{2E0D5264-6F87-4189-B5F0-EF04953C94AF}" destId="{1F0A284F-2A3F-4800-AA06-5C22B995A04C}" srcOrd="2" destOrd="0" presId="urn:microsoft.com/office/officeart/2005/8/layout/vList5"/>
    <dgm:cxn modelId="{69296724-81E2-451C-904B-F34B8C7E9659}" type="presParOf" srcId="{1F0A284F-2A3F-4800-AA06-5C22B995A04C}" destId="{598179DA-44AB-4E08-90E2-BAD9B6D69185}" srcOrd="0" destOrd="0" presId="urn:microsoft.com/office/officeart/2005/8/layout/vList5"/>
    <dgm:cxn modelId="{ED08DCA7-5128-447D-A53C-A3F172952050}" type="presParOf" srcId="{1F0A284F-2A3F-4800-AA06-5C22B995A04C}" destId="{10B939D5-B376-489A-87C9-EEA8A4FDF385}" srcOrd="1" destOrd="0" presId="urn:microsoft.com/office/officeart/2005/8/layout/vList5"/>
    <dgm:cxn modelId="{95E1FB0F-DC76-4550-B397-4828254169C1}" type="presParOf" srcId="{2E0D5264-6F87-4189-B5F0-EF04953C94AF}" destId="{E86CE712-6642-4486-ACE6-98FB819D06F8}" srcOrd="3" destOrd="0" presId="urn:microsoft.com/office/officeart/2005/8/layout/vList5"/>
    <dgm:cxn modelId="{B18C5F49-1E3B-4CC3-AABC-B041610744AA}" type="presParOf" srcId="{2E0D5264-6F87-4189-B5F0-EF04953C94AF}" destId="{418371DF-39AD-4A4E-8D87-2CF297417160}" srcOrd="4" destOrd="0" presId="urn:microsoft.com/office/officeart/2005/8/layout/vList5"/>
    <dgm:cxn modelId="{41002B3A-2433-4A21-9FEA-C3193537DDBB}" type="presParOf" srcId="{418371DF-39AD-4A4E-8D87-2CF297417160}" destId="{7E8490FD-BC93-4092-B76F-FC8A0BBDB33D}" srcOrd="0" destOrd="0" presId="urn:microsoft.com/office/officeart/2005/8/layout/vList5"/>
    <dgm:cxn modelId="{C07884C9-A2CB-4529-B646-6D73ADE7B174}" type="presParOf" srcId="{418371DF-39AD-4A4E-8D87-2CF297417160}" destId="{A54301A5-639E-4D26-AEF4-75F7229D384A}" srcOrd="1" destOrd="0" presId="urn:microsoft.com/office/officeart/2005/8/layout/vList5"/>
    <dgm:cxn modelId="{5AA13B37-2C72-4F01-B280-4439745950F3}" type="presParOf" srcId="{2E0D5264-6F87-4189-B5F0-EF04953C94AF}" destId="{6550471D-36A4-45C1-BD78-207042B04A0F}" srcOrd="5" destOrd="0" presId="urn:microsoft.com/office/officeart/2005/8/layout/vList5"/>
    <dgm:cxn modelId="{F6319576-BD11-465F-BF14-D835FFF90489}" type="presParOf" srcId="{2E0D5264-6F87-4189-B5F0-EF04953C94AF}" destId="{0F04F38E-2A84-4B4D-8B0E-40354475F350}" srcOrd="6" destOrd="0" presId="urn:microsoft.com/office/officeart/2005/8/layout/vList5"/>
    <dgm:cxn modelId="{633B945D-BD1F-4DF6-9A50-BFF66F225532}" type="presParOf" srcId="{0F04F38E-2A84-4B4D-8B0E-40354475F350}" destId="{D9C93D15-7EF9-44C5-9083-D5A98690E2A3}" srcOrd="0" destOrd="0" presId="urn:microsoft.com/office/officeart/2005/8/layout/vList5"/>
    <dgm:cxn modelId="{36E783DB-3B09-49D1-8D1A-859CA73E0F2D}" type="presParOf" srcId="{0F04F38E-2A84-4B4D-8B0E-40354475F350}" destId="{C9A31E3F-7E11-4D8A-A9C1-56B14AF83EB9}" srcOrd="1" destOrd="0" presId="urn:microsoft.com/office/officeart/2005/8/layout/vList5"/>
    <dgm:cxn modelId="{17C4C1C5-85EA-47E6-A9DB-2C8D878841BA}" type="presParOf" srcId="{2E0D5264-6F87-4189-B5F0-EF04953C94AF}" destId="{AFE603AC-7FE5-443A-BE4A-8197EAC217BC}" srcOrd="7" destOrd="0" presId="urn:microsoft.com/office/officeart/2005/8/layout/vList5"/>
    <dgm:cxn modelId="{CA681E81-3168-48C4-8668-FB7AEB5E2488}" type="presParOf" srcId="{2E0D5264-6F87-4189-B5F0-EF04953C94AF}" destId="{1D5A59DF-D2BE-4B71-A585-BAFE73A43069}" srcOrd="8" destOrd="0" presId="urn:microsoft.com/office/officeart/2005/8/layout/vList5"/>
    <dgm:cxn modelId="{5A8D611B-B03E-43AC-A72E-2B2B5308F103}" type="presParOf" srcId="{1D5A59DF-D2BE-4B71-A585-BAFE73A43069}" destId="{9F363E26-50A7-4902-830C-65AA86196674}" srcOrd="0" destOrd="0" presId="urn:microsoft.com/office/officeart/2005/8/layout/vList5"/>
    <dgm:cxn modelId="{9848E1CA-B5EA-424B-8C78-DBF36DB05B8A}" type="presParOf" srcId="{1D5A59DF-D2BE-4B71-A585-BAFE73A43069}" destId="{5F9075B5-504B-4A96-B763-49B8574035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3708A3-393B-4D61-8339-0822923FEC47}" type="doc">
      <dgm:prSet loTypeId="urn:microsoft.com/office/officeart/2005/8/layout/hChevron3" loCatId="process" qsTypeId="urn:microsoft.com/office/officeart/2005/8/quickstyle/simple1" qsCatId="simple" csTypeId="urn:microsoft.com/office/officeart/2005/8/colors/accent1_4" csCatId="accent1" phldr="1"/>
      <dgm:spPr/>
    </dgm:pt>
    <dgm:pt modelId="{D2A2425E-2A9F-454F-842B-75666FE26572}">
      <dgm:prSet phldrT="[Text]" custT="1"/>
      <dgm:spPr>
        <a:ln>
          <a:solidFill>
            <a:schemeClr val="bg1"/>
          </a:solidFill>
          <a:prstDash val="dash"/>
        </a:ln>
      </dgm:spPr>
      <dgm:t>
        <a:bodyPr/>
        <a:lstStyle/>
        <a:p>
          <a:r>
            <a:rPr lang="fi-FI" sz="900" dirty="0" smtClean="0"/>
            <a:t>Loukkauksen havainnointi ja analyysi</a:t>
          </a:r>
          <a:endParaRPr lang="fi-FI" sz="900" dirty="0"/>
        </a:p>
      </dgm:t>
    </dgm:pt>
    <dgm:pt modelId="{04324F43-5998-4D1D-B179-D6638D0A2681}" type="parTrans" cxnId="{078DA85E-3487-4A9D-93FF-FB8006F29BD1}">
      <dgm:prSet/>
      <dgm:spPr/>
      <dgm:t>
        <a:bodyPr/>
        <a:lstStyle/>
        <a:p>
          <a:endParaRPr lang="fi-FI" sz="900"/>
        </a:p>
      </dgm:t>
    </dgm:pt>
    <dgm:pt modelId="{ABB3D821-4045-401D-8245-FBAFD88C5C15}" type="sibTrans" cxnId="{078DA85E-3487-4A9D-93FF-FB8006F29BD1}">
      <dgm:prSet/>
      <dgm:spPr/>
      <dgm:t>
        <a:bodyPr/>
        <a:lstStyle/>
        <a:p>
          <a:endParaRPr lang="fi-FI" sz="900"/>
        </a:p>
      </dgm:t>
    </dgm:pt>
    <dgm:pt modelId="{AFDDFA24-371B-4708-A138-455416DDD7FF}">
      <dgm:prSet phldrT="[Text]" custT="1"/>
      <dgm:spPr>
        <a:ln>
          <a:solidFill>
            <a:schemeClr val="bg1"/>
          </a:solidFill>
          <a:prstDash val="dash"/>
        </a:ln>
      </dgm:spPr>
      <dgm:t>
        <a:bodyPr/>
        <a:lstStyle/>
        <a:p>
          <a:r>
            <a:rPr lang="fi-FI" sz="900" dirty="0" smtClean="0"/>
            <a:t>Turvaamis-toimi</a:t>
          </a:r>
          <a:endParaRPr lang="fi-FI" sz="900" dirty="0"/>
        </a:p>
      </dgm:t>
    </dgm:pt>
    <dgm:pt modelId="{C3ED5EE1-2274-4618-AD0A-9D83932D52D5}" type="parTrans" cxnId="{C7E29A20-F5EA-4D83-8091-CCABB7DE934F}">
      <dgm:prSet/>
      <dgm:spPr/>
      <dgm:t>
        <a:bodyPr/>
        <a:lstStyle/>
        <a:p>
          <a:endParaRPr lang="fi-FI" sz="900"/>
        </a:p>
      </dgm:t>
    </dgm:pt>
    <dgm:pt modelId="{640C733B-35FE-44CF-B5C6-8B82CB4445C8}" type="sibTrans" cxnId="{C7E29A20-F5EA-4D83-8091-CCABB7DE934F}">
      <dgm:prSet/>
      <dgm:spPr/>
      <dgm:t>
        <a:bodyPr/>
        <a:lstStyle/>
        <a:p>
          <a:endParaRPr lang="fi-FI" sz="900"/>
        </a:p>
      </dgm:t>
    </dgm:pt>
    <dgm:pt modelId="{46A6F2A5-9FA9-46E8-BD51-045239D68921}">
      <dgm:prSet phldrT="[Text]" custT="1"/>
      <dgm:spPr>
        <a:solidFill>
          <a:schemeClr val="accent1">
            <a:lumMod val="50000"/>
          </a:schemeClr>
        </a:solidFill>
      </dgm:spPr>
      <dgm:t>
        <a:bodyPr/>
        <a:lstStyle/>
        <a:p>
          <a:r>
            <a:rPr lang="fi-FI" sz="700" dirty="0" smtClean="0"/>
            <a:t>Pääasian oikeudenkäynti</a:t>
          </a:r>
        </a:p>
        <a:p>
          <a:r>
            <a:rPr lang="fi-FI" sz="700" dirty="0" smtClean="0"/>
            <a:t>Haastehakemus ja vastaus</a:t>
          </a:r>
        </a:p>
        <a:p>
          <a:r>
            <a:rPr lang="fi-FI" sz="700" dirty="0" smtClean="0"/>
            <a:t>Kirjallinen valmistelu</a:t>
          </a:r>
        </a:p>
        <a:p>
          <a:r>
            <a:rPr lang="fi-FI" sz="700" dirty="0" smtClean="0"/>
            <a:t>Suullinen valmistelu</a:t>
          </a:r>
        </a:p>
        <a:p>
          <a:r>
            <a:rPr lang="fi-FI" sz="700" dirty="0" smtClean="0"/>
            <a:t>Pääkäsittely</a:t>
          </a:r>
        </a:p>
        <a:p>
          <a:r>
            <a:rPr lang="fi-FI" sz="700" dirty="0" smtClean="0"/>
            <a:t>Tuomio</a:t>
          </a:r>
          <a:endParaRPr lang="fi-FI" sz="700" dirty="0"/>
        </a:p>
      </dgm:t>
    </dgm:pt>
    <dgm:pt modelId="{F649E721-F38C-488F-A362-7602BFBA2E14}" type="parTrans" cxnId="{DF3CE001-0041-47CD-9672-6B988B4EEAC8}">
      <dgm:prSet/>
      <dgm:spPr/>
      <dgm:t>
        <a:bodyPr/>
        <a:lstStyle/>
        <a:p>
          <a:endParaRPr lang="fi-FI" sz="900"/>
        </a:p>
      </dgm:t>
    </dgm:pt>
    <dgm:pt modelId="{6BBEBA88-BEA4-4FD1-8845-8E6ABD851719}" type="sibTrans" cxnId="{DF3CE001-0041-47CD-9672-6B988B4EEAC8}">
      <dgm:prSet/>
      <dgm:spPr/>
      <dgm:t>
        <a:bodyPr/>
        <a:lstStyle/>
        <a:p>
          <a:endParaRPr lang="fi-FI" sz="900"/>
        </a:p>
      </dgm:t>
    </dgm:pt>
    <dgm:pt modelId="{679EA972-4133-4513-8AA4-1B5B99D44BC5}">
      <dgm:prSet custT="1"/>
      <dgm:spPr>
        <a:ln>
          <a:solidFill>
            <a:schemeClr val="bg1"/>
          </a:solidFill>
          <a:prstDash val="dash"/>
        </a:ln>
      </dgm:spPr>
      <dgm:t>
        <a:bodyPr/>
        <a:lstStyle/>
        <a:p>
          <a:r>
            <a:rPr lang="fi-FI" sz="900" dirty="0" smtClean="0"/>
            <a:t>Varoitus-kirje</a:t>
          </a:r>
          <a:endParaRPr lang="fi-FI" sz="900" dirty="0"/>
        </a:p>
      </dgm:t>
    </dgm:pt>
    <dgm:pt modelId="{BCB79F51-BC54-4A6D-A33A-D7CE6ECA2B62}" type="parTrans" cxnId="{3933DF6F-917A-4475-A7CC-F2701BA75538}">
      <dgm:prSet/>
      <dgm:spPr/>
      <dgm:t>
        <a:bodyPr/>
        <a:lstStyle/>
        <a:p>
          <a:endParaRPr lang="fi-FI" sz="900"/>
        </a:p>
      </dgm:t>
    </dgm:pt>
    <dgm:pt modelId="{688A41CC-1252-4FA8-BC8C-367FFD0A1866}" type="sibTrans" cxnId="{3933DF6F-917A-4475-A7CC-F2701BA75538}">
      <dgm:prSet/>
      <dgm:spPr/>
      <dgm:t>
        <a:bodyPr/>
        <a:lstStyle/>
        <a:p>
          <a:endParaRPr lang="fi-FI" sz="900"/>
        </a:p>
      </dgm:t>
    </dgm:pt>
    <dgm:pt modelId="{3ED9B546-80EA-4F85-B86A-A82EF09F18A8}">
      <dgm:prSet custT="1"/>
      <dgm:spPr>
        <a:ln>
          <a:solidFill>
            <a:schemeClr val="bg1"/>
          </a:solidFill>
          <a:prstDash val="sysDash"/>
        </a:ln>
      </dgm:spPr>
      <dgm:t>
        <a:bodyPr/>
        <a:lstStyle/>
        <a:p>
          <a:r>
            <a:rPr lang="fi-FI" sz="900" dirty="0" smtClean="0"/>
            <a:t>Muutoksen-haku</a:t>
          </a:r>
          <a:endParaRPr lang="fi-FI" sz="900" dirty="0"/>
        </a:p>
      </dgm:t>
    </dgm:pt>
    <dgm:pt modelId="{EA9A79B9-4DBA-4947-9DC3-6CD366897993}" type="parTrans" cxnId="{5DEB42B5-B29F-4BA0-80EE-22C696B1FCE1}">
      <dgm:prSet/>
      <dgm:spPr/>
      <dgm:t>
        <a:bodyPr/>
        <a:lstStyle/>
        <a:p>
          <a:endParaRPr lang="fi-FI" sz="900"/>
        </a:p>
      </dgm:t>
    </dgm:pt>
    <dgm:pt modelId="{B61BB9FD-C5B0-4727-A566-81343C1186FE}" type="sibTrans" cxnId="{5DEB42B5-B29F-4BA0-80EE-22C696B1FCE1}">
      <dgm:prSet/>
      <dgm:spPr/>
      <dgm:t>
        <a:bodyPr/>
        <a:lstStyle/>
        <a:p>
          <a:endParaRPr lang="fi-FI" sz="900"/>
        </a:p>
      </dgm:t>
    </dgm:pt>
    <dgm:pt modelId="{B1888244-EEF9-4DBA-ABCA-590A484D6C02}">
      <dgm:prSet custT="1"/>
      <dgm:spPr>
        <a:solidFill>
          <a:schemeClr val="accent1"/>
        </a:solidFill>
      </dgm:spPr>
      <dgm:t>
        <a:bodyPr/>
        <a:lstStyle/>
        <a:p>
          <a:r>
            <a:rPr lang="fi-FI" sz="900" dirty="0" smtClean="0"/>
            <a:t>Täytäntöön-pano</a:t>
          </a:r>
          <a:endParaRPr lang="fi-FI" sz="900" dirty="0"/>
        </a:p>
      </dgm:t>
    </dgm:pt>
    <dgm:pt modelId="{44F586D4-647E-4ECA-8E6D-9198AE880798}" type="parTrans" cxnId="{304E1F2B-E99E-4585-84B6-DB75EA3D7CE5}">
      <dgm:prSet/>
      <dgm:spPr/>
      <dgm:t>
        <a:bodyPr/>
        <a:lstStyle/>
        <a:p>
          <a:endParaRPr lang="fi-FI" sz="900"/>
        </a:p>
      </dgm:t>
    </dgm:pt>
    <dgm:pt modelId="{9EB7B514-2F25-4927-9C5A-C976C23C0341}" type="sibTrans" cxnId="{304E1F2B-E99E-4585-84B6-DB75EA3D7CE5}">
      <dgm:prSet/>
      <dgm:spPr/>
      <dgm:t>
        <a:bodyPr/>
        <a:lstStyle/>
        <a:p>
          <a:endParaRPr lang="fi-FI" sz="900"/>
        </a:p>
      </dgm:t>
    </dgm:pt>
    <dgm:pt modelId="{2B2A875C-1859-40B8-A151-D33CDE1D1E92}" type="pres">
      <dgm:prSet presAssocID="{0C3708A3-393B-4D61-8339-0822923FEC47}" presName="Name0" presStyleCnt="0">
        <dgm:presLayoutVars>
          <dgm:dir/>
          <dgm:resizeHandles val="exact"/>
        </dgm:presLayoutVars>
      </dgm:prSet>
      <dgm:spPr/>
    </dgm:pt>
    <dgm:pt modelId="{6B0AD27F-8399-477A-95F8-3A5C79834EC0}" type="pres">
      <dgm:prSet presAssocID="{D2A2425E-2A9F-454F-842B-75666FE26572}" presName="parTxOnly" presStyleLbl="node1" presStyleIdx="0" presStyleCnt="6" custScaleX="50028" custLinFactNeighborX="12219">
        <dgm:presLayoutVars>
          <dgm:bulletEnabled val="1"/>
        </dgm:presLayoutVars>
      </dgm:prSet>
      <dgm:spPr/>
      <dgm:t>
        <a:bodyPr/>
        <a:lstStyle/>
        <a:p>
          <a:endParaRPr lang="fi-FI"/>
        </a:p>
      </dgm:t>
    </dgm:pt>
    <dgm:pt modelId="{CABE03DA-697D-4EC7-B51C-CA39E797CFEE}" type="pres">
      <dgm:prSet presAssocID="{ABB3D821-4045-401D-8245-FBAFD88C5C15}" presName="parSpace" presStyleCnt="0"/>
      <dgm:spPr/>
    </dgm:pt>
    <dgm:pt modelId="{99B99F9D-942E-406F-8FD4-EC3A183D16C4}" type="pres">
      <dgm:prSet presAssocID="{679EA972-4133-4513-8AA4-1B5B99D44BC5}" presName="parTxOnly" presStyleLbl="node1" presStyleIdx="1" presStyleCnt="6" custScaleX="70914" custLinFactNeighborX="12219">
        <dgm:presLayoutVars>
          <dgm:bulletEnabled val="1"/>
        </dgm:presLayoutVars>
      </dgm:prSet>
      <dgm:spPr/>
      <dgm:t>
        <a:bodyPr/>
        <a:lstStyle/>
        <a:p>
          <a:endParaRPr lang="fi-FI"/>
        </a:p>
      </dgm:t>
    </dgm:pt>
    <dgm:pt modelId="{7B3EB855-FEBC-4275-8B67-085B6E358CD7}" type="pres">
      <dgm:prSet presAssocID="{688A41CC-1252-4FA8-BC8C-367FFD0A1866}" presName="parSpace" presStyleCnt="0"/>
      <dgm:spPr/>
    </dgm:pt>
    <dgm:pt modelId="{6760C5BF-6098-4F50-B0B3-E814AB1027DD}" type="pres">
      <dgm:prSet presAssocID="{AFDDFA24-371B-4708-A138-455416DDD7FF}" presName="parTxOnly" presStyleLbl="node1" presStyleIdx="2" presStyleCnt="6" custScaleX="74578" custLinFactNeighborX="12219">
        <dgm:presLayoutVars>
          <dgm:bulletEnabled val="1"/>
        </dgm:presLayoutVars>
      </dgm:prSet>
      <dgm:spPr/>
      <dgm:t>
        <a:bodyPr/>
        <a:lstStyle/>
        <a:p>
          <a:endParaRPr lang="fi-FI"/>
        </a:p>
      </dgm:t>
    </dgm:pt>
    <dgm:pt modelId="{CD70F58A-0809-4306-B1E6-7E0EA2449FA2}" type="pres">
      <dgm:prSet presAssocID="{640C733B-35FE-44CF-B5C6-8B82CB4445C8}" presName="parSpace" presStyleCnt="0"/>
      <dgm:spPr/>
    </dgm:pt>
    <dgm:pt modelId="{BEA54C07-1431-4DBD-92FB-67B81902F43D}" type="pres">
      <dgm:prSet presAssocID="{46A6F2A5-9FA9-46E8-BD51-045239D68921}" presName="parTxOnly" presStyleLbl="node1" presStyleIdx="3" presStyleCnt="6" custScaleX="97363">
        <dgm:presLayoutVars>
          <dgm:bulletEnabled val="1"/>
        </dgm:presLayoutVars>
      </dgm:prSet>
      <dgm:spPr/>
      <dgm:t>
        <a:bodyPr/>
        <a:lstStyle/>
        <a:p>
          <a:endParaRPr lang="fi-FI"/>
        </a:p>
      </dgm:t>
    </dgm:pt>
    <dgm:pt modelId="{E0B0A041-B56C-4552-BC21-E66B39E5EB6A}" type="pres">
      <dgm:prSet presAssocID="{6BBEBA88-BEA4-4FD1-8845-8E6ABD851719}" presName="parSpace" presStyleCnt="0"/>
      <dgm:spPr/>
    </dgm:pt>
    <dgm:pt modelId="{5B8D28AC-6107-4D9E-A815-95E80C005B4A}" type="pres">
      <dgm:prSet presAssocID="{3ED9B546-80EA-4F85-B86A-A82EF09F18A8}" presName="parTxOnly" presStyleLbl="node1" presStyleIdx="4" presStyleCnt="6" custScaleX="69584">
        <dgm:presLayoutVars>
          <dgm:bulletEnabled val="1"/>
        </dgm:presLayoutVars>
      </dgm:prSet>
      <dgm:spPr/>
      <dgm:t>
        <a:bodyPr/>
        <a:lstStyle/>
        <a:p>
          <a:endParaRPr lang="fi-FI"/>
        </a:p>
      </dgm:t>
    </dgm:pt>
    <dgm:pt modelId="{2C778130-23D6-4D98-9A70-1D91F90450D0}" type="pres">
      <dgm:prSet presAssocID="{B61BB9FD-C5B0-4727-A566-81343C1186FE}" presName="parSpace" presStyleCnt="0"/>
      <dgm:spPr/>
    </dgm:pt>
    <dgm:pt modelId="{D6E4290E-3CD6-4936-83EB-C940999CAFF5}" type="pres">
      <dgm:prSet presAssocID="{B1888244-EEF9-4DBA-ABCA-590A484D6C02}" presName="parTxOnly" presStyleLbl="node1" presStyleIdx="5" presStyleCnt="6" custScaleX="71478">
        <dgm:presLayoutVars>
          <dgm:bulletEnabled val="1"/>
        </dgm:presLayoutVars>
      </dgm:prSet>
      <dgm:spPr/>
      <dgm:t>
        <a:bodyPr/>
        <a:lstStyle/>
        <a:p>
          <a:endParaRPr lang="fi-FI"/>
        </a:p>
      </dgm:t>
    </dgm:pt>
  </dgm:ptLst>
  <dgm:cxnLst>
    <dgm:cxn modelId="{078DA85E-3487-4A9D-93FF-FB8006F29BD1}" srcId="{0C3708A3-393B-4D61-8339-0822923FEC47}" destId="{D2A2425E-2A9F-454F-842B-75666FE26572}" srcOrd="0" destOrd="0" parTransId="{04324F43-5998-4D1D-B179-D6638D0A2681}" sibTransId="{ABB3D821-4045-401D-8245-FBAFD88C5C15}"/>
    <dgm:cxn modelId="{EFAE5772-2E86-427D-93FC-B5783456C070}" type="presOf" srcId="{B1888244-EEF9-4DBA-ABCA-590A484D6C02}" destId="{D6E4290E-3CD6-4936-83EB-C940999CAFF5}" srcOrd="0" destOrd="0" presId="urn:microsoft.com/office/officeart/2005/8/layout/hChevron3"/>
    <dgm:cxn modelId="{3933DF6F-917A-4475-A7CC-F2701BA75538}" srcId="{0C3708A3-393B-4D61-8339-0822923FEC47}" destId="{679EA972-4133-4513-8AA4-1B5B99D44BC5}" srcOrd="1" destOrd="0" parTransId="{BCB79F51-BC54-4A6D-A33A-D7CE6ECA2B62}" sibTransId="{688A41CC-1252-4FA8-BC8C-367FFD0A1866}"/>
    <dgm:cxn modelId="{E92725A8-0858-40F4-896D-A61D1877C21B}" type="presOf" srcId="{0C3708A3-393B-4D61-8339-0822923FEC47}" destId="{2B2A875C-1859-40B8-A151-D33CDE1D1E92}" srcOrd="0" destOrd="0" presId="urn:microsoft.com/office/officeart/2005/8/layout/hChevron3"/>
    <dgm:cxn modelId="{84EDD757-5319-46D2-9315-9F8FA8AC719B}" type="presOf" srcId="{46A6F2A5-9FA9-46E8-BD51-045239D68921}" destId="{BEA54C07-1431-4DBD-92FB-67B81902F43D}" srcOrd="0" destOrd="0" presId="urn:microsoft.com/office/officeart/2005/8/layout/hChevron3"/>
    <dgm:cxn modelId="{C7E29A20-F5EA-4D83-8091-CCABB7DE934F}" srcId="{0C3708A3-393B-4D61-8339-0822923FEC47}" destId="{AFDDFA24-371B-4708-A138-455416DDD7FF}" srcOrd="2" destOrd="0" parTransId="{C3ED5EE1-2274-4618-AD0A-9D83932D52D5}" sibTransId="{640C733B-35FE-44CF-B5C6-8B82CB4445C8}"/>
    <dgm:cxn modelId="{5DEB42B5-B29F-4BA0-80EE-22C696B1FCE1}" srcId="{0C3708A3-393B-4D61-8339-0822923FEC47}" destId="{3ED9B546-80EA-4F85-B86A-A82EF09F18A8}" srcOrd="4" destOrd="0" parTransId="{EA9A79B9-4DBA-4947-9DC3-6CD366897993}" sibTransId="{B61BB9FD-C5B0-4727-A566-81343C1186FE}"/>
    <dgm:cxn modelId="{DF3CE001-0041-47CD-9672-6B988B4EEAC8}" srcId="{0C3708A3-393B-4D61-8339-0822923FEC47}" destId="{46A6F2A5-9FA9-46E8-BD51-045239D68921}" srcOrd="3" destOrd="0" parTransId="{F649E721-F38C-488F-A362-7602BFBA2E14}" sibTransId="{6BBEBA88-BEA4-4FD1-8845-8E6ABD851719}"/>
    <dgm:cxn modelId="{7FD128CF-C5F9-4C08-9620-5E65BD19CC05}" type="presOf" srcId="{AFDDFA24-371B-4708-A138-455416DDD7FF}" destId="{6760C5BF-6098-4F50-B0B3-E814AB1027DD}" srcOrd="0" destOrd="0" presId="urn:microsoft.com/office/officeart/2005/8/layout/hChevron3"/>
    <dgm:cxn modelId="{6C9FF413-49DC-4B46-81D7-657F722D3746}" type="presOf" srcId="{679EA972-4133-4513-8AA4-1B5B99D44BC5}" destId="{99B99F9D-942E-406F-8FD4-EC3A183D16C4}" srcOrd="0" destOrd="0" presId="urn:microsoft.com/office/officeart/2005/8/layout/hChevron3"/>
    <dgm:cxn modelId="{304E1F2B-E99E-4585-84B6-DB75EA3D7CE5}" srcId="{0C3708A3-393B-4D61-8339-0822923FEC47}" destId="{B1888244-EEF9-4DBA-ABCA-590A484D6C02}" srcOrd="5" destOrd="0" parTransId="{44F586D4-647E-4ECA-8E6D-9198AE880798}" sibTransId="{9EB7B514-2F25-4927-9C5A-C976C23C0341}"/>
    <dgm:cxn modelId="{AC3BD38C-4E2C-445D-9AC4-1A467D2514EF}" type="presOf" srcId="{D2A2425E-2A9F-454F-842B-75666FE26572}" destId="{6B0AD27F-8399-477A-95F8-3A5C79834EC0}" srcOrd="0" destOrd="0" presId="urn:microsoft.com/office/officeart/2005/8/layout/hChevron3"/>
    <dgm:cxn modelId="{CA7963D2-432D-4C3B-A4F7-8567082B1A24}" type="presOf" srcId="{3ED9B546-80EA-4F85-B86A-A82EF09F18A8}" destId="{5B8D28AC-6107-4D9E-A815-95E80C005B4A}" srcOrd="0" destOrd="0" presId="urn:microsoft.com/office/officeart/2005/8/layout/hChevron3"/>
    <dgm:cxn modelId="{7B3F8C26-BF9B-43CF-8BF8-C887586F6472}" type="presParOf" srcId="{2B2A875C-1859-40B8-A151-D33CDE1D1E92}" destId="{6B0AD27F-8399-477A-95F8-3A5C79834EC0}" srcOrd="0" destOrd="0" presId="urn:microsoft.com/office/officeart/2005/8/layout/hChevron3"/>
    <dgm:cxn modelId="{7A98A6F7-9BA5-454F-9B97-C843BCCC5C47}" type="presParOf" srcId="{2B2A875C-1859-40B8-A151-D33CDE1D1E92}" destId="{CABE03DA-697D-4EC7-B51C-CA39E797CFEE}" srcOrd="1" destOrd="0" presId="urn:microsoft.com/office/officeart/2005/8/layout/hChevron3"/>
    <dgm:cxn modelId="{361713A5-1089-44C1-B3EF-67122E221E03}" type="presParOf" srcId="{2B2A875C-1859-40B8-A151-D33CDE1D1E92}" destId="{99B99F9D-942E-406F-8FD4-EC3A183D16C4}" srcOrd="2" destOrd="0" presId="urn:microsoft.com/office/officeart/2005/8/layout/hChevron3"/>
    <dgm:cxn modelId="{A95E622A-508A-4000-BFD5-58CE600CCBED}" type="presParOf" srcId="{2B2A875C-1859-40B8-A151-D33CDE1D1E92}" destId="{7B3EB855-FEBC-4275-8B67-085B6E358CD7}" srcOrd="3" destOrd="0" presId="urn:microsoft.com/office/officeart/2005/8/layout/hChevron3"/>
    <dgm:cxn modelId="{C25FD4D2-DEC3-4A98-952F-31BA4299A88D}" type="presParOf" srcId="{2B2A875C-1859-40B8-A151-D33CDE1D1E92}" destId="{6760C5BF-6098-4F50-B0B3-E814AB1027DD}" srcOrd="4" destOrd="0" presId="urn:microsoft.com/office/officeart/2005/8/layout/hChevron3"/>
    <dgm:cxn modelId="{04E8C0EB-B8F8-40F1-9700-9711B0F86022}" type="presParOf" srcId="{2B2A875C-1859-40B8-A151-D33CDE1D1E92}" destId="{CD70F58A-0809-4306-B1E6-7E0EA2449FA2}" srcOrd="5" destOrd="0" presId="urn:microsoft.com/office/officeart/2005/8/layout/hChevron3"/>
    <dgm:cxn modelId="{38B50A06-EB19-451C-A90E-E1C1E060F9D3}" type="presParOf" srcId="{2B2A875C-1859-40B8-A151-D33CDE1D1E92}" destId="{BEA54C07-1431-4DBD-92FB-67B81902F43D}" srcOrd="6" destOrd="0" presId="urn:microsoft.com/office/officeart/2005/8/layout/hChevron3"/>
    <dgm:cxn modelId="{9CD400D2-381C-4DDE-B4EB-BF5BE1B3F34B}" type="presParOf" srcId="{2B2A875C-1859-40B8-A151-D33CDE1D1E92}" destId="{E0B0A041-B56C-4552-BC21-E66B39E5EB6A}" srcOrd="7" destOrd="0" presId="urn:microsoft.com/office/officeart/2005/8/layout/hChevron3"/>
    <dgm:cxn modelId="{7B3357DF-7DA7-4BDC-AFB5-96311769BF5D}" type="presParOf" srcId="{2B2A875C-1859-40B8-A151-D33CDE1D1E92}" destId="{5B8D28AC-6107-4D9E-A815-95E80C005B4A}" srcOrd="8" destOrd="0" presId="urn:microsoft.com/office/officeart/2005/8/layout/hChevron3"/>
    <dgm:cxn modelId="{5E483DE3-367B-4CC0-A511-FDF5C588D4FB}" type="presParOf" srcId="{2B2A875C-1859-40B8-A151-D33CDE1D1E92}" destId="{2C778130-23D6-4D98-9A70-1D91F90450D0}" srcOrd="9" destOrd="0" presId="urn:microsoft.com/office/officeart/2005/8/layout/hChevron3"/>
    <dgm:cxn modelId="{F7EC223C-C638-46FE-AAAC-C1325CA764CC}" type="presParOf" srcId="{2B2A875C-1859-40B8-A151-D33CDE1D1E92}" destId="{D6E4290E-3CD6-4936-83EB-C940999CAFF5}"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387B5-BD1F-43E2-9FD7-991BAA2418EB}" type="datetimeFigureOut">
              <a:rPr lang="en-US" smtClean="0"/>
              <a:t>3/13/2019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B42B9-2D89-4C0D-85D3-046FE174C574}" type="slidenum">
              <a:rPr lang="en-US" smtClean="0"/>
              <a:t>‹#›</a:t>
            </a:fld>
            <a:endParaRPr lang="en-US"/>
          </a:p>
        </p:txBody>
      </p:sp>
    </p:spTree>
    <p:extLst>
      <p:ext uri="{BB962C8B-B14F-4D97-AF65-F5344CB8AC3E}">
        <p14:creationId xmlns:p14="http://schemas.microsoft.com/office/powerpoint/2010/main" val="132759277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2</a:t>
            </a:fld>
            <a:endParaRPr lang="fi-FI" noProof="0" dirty="0"/>
          </a:p>
        </p:txBody>
      </p:sp>
    </p:spTree>
    <p:extLst>
      <p:ext uri="{BB962C8B-B14F-4D97-AF65-F5344CB8AC3E}">
        <p14:creationId xmlns:p14="http://schemas.microsoft.com/office/powerpoint/2010/main" val="169749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11</a:t>
            </a:fld>
            <a:endParaRPr lang="fi-FI" noProof="0" dirty="0"/>
          </a:p>
        </p:txBody>
      </p:sp>
    </p:spTree>
    <p:extLst>
      <p:ext uri="{BB962C8B-B14F-4D97-AF65-F5344CB8AC3E}">
        <p14:creationId xmlns:p14="http://schemas.microsoft.com/office/powerpoint/2010/main" val="315549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12</a:t>
            </a:fld>
            <a:endParaRPr lang="fi-FI" noProof="0" dirty="0"/>
          </a:p>
        </p:txBody>
      </p:sp>
    </p:spTree>
    <p:extLst>
      <p:ext uri="{BB962C8B-B14F-4D97-AF65-F5344CB8AC3E}">
        <p14:creationId xmlns:p14="http://schemas.microsoft.com/office/powerpoint/2010/main" val="245291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13</a:t>
            </a:fld>
            <a:endParaRPr lang="fi-FI" noProof="0" dirty="0"/>
          </a:p>
        </p:txBody>
      </p:sp>
    </p:spTree>
    <p:extLst>
      <p:ext uri="{BB962C8B-B14F-4D97-AF65-F5344CB8AC3E}">
        <p14:creationId xmlns:p14="http://schemas.microsoft.com/office/powerpoint/2010/main" val="1490577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14</a:t>
            </a:fld>
            <a:endParaRPr lang="fi-FI" noProof="0" dirty="0"/>
          </a:p>
        </p:txBody>
      </p:sp>
    </p:spTree>
    <p:extLst>
      <p:ext uri="{BB962C8B-B14F-4D97-AF65-F5344CB8AC3E}">
        <p14:creationId xmlns:p14="http://schemas.microsoft.com/office/powerpoint/2010/main" val="411458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15</a:t>
            </a:fld>
            <a:endParaRPr lang="fi-FI" noProof="0" dirty="0"/>
          </a:p>
        </p:txBody>
      </p:sp>
    </p:spTree>
    <p:extLst>
      <p:ext uri="{BB962C8B-B14F-4D97-AF65-F5344CB8AC3E}">
        <p14:creationId xmlns:p14="http://schemas.microsoft.com/office/powerpoint/2010/main" val="271981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17</a:t>
            </a:fld>
            <a:endParaRPr lang="fi-FI" noProof="0" dirty="0"/>
          </a:p>
        </p:txBody>
      </p:sp>
    </p:spTree>
    <p:extLst>
      <p:ext uri="{BB962C8B-B14F-4D97-AF65-F5344CB8AC3E}">
        <p14:creationId xmlns:p14="http://schemas.microsoft.com/office/powerpoint/2010/main" val="1233542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18</a:t>
            </a:fld>
            <a:endParaRPr lang="fi-FI" noProof="0" dirty="0"/>
          </a:p>
        </p:txBody>
      </p:sp>
    </p:spTree>
    <p:extLst>
      <p:ext uri="{BB962C8B-B14F-4D97-AF65-F5344CB8AC3E}">
        <p14:creationId xmlns:p14="http://schemas.microsoft.com/office/powerpoint/2010/main" val="3055195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19</a:t>
            </a:fld>
            <a:endParaRPr lang="fi-FI" noProof="0" dirty="0"/>
          </a:p>
        </p:txBody>
      </p:sp>
    </p:spTree>
    <p:extLst>
      <p:ext uri="{BB962C8B-B14F-4D97-AF65-F5344CB8AC3E}">
        <p14:creationId xmlns:p14="http://schemas.microsoft.com/office/powerpoint/2010/main" val="403233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20</a:t>
            </a:fld>
            <a:endParaRPr lang="fi-FI" noProof="0" dirty="0"/>
          </a:p>
        </p:txBody>
      </p:sp>
    </p:spTree>
    <p:extLst>
      <p:ext uri="{BB962C8B-B14F-4D97-AF65-F5344CB8AC3E}">
        <p14:creationId xmlns:p14="http://schemas.microsoft.com/office/powerpoint/2010/main" val="277156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21</a:t>
            </a:fld>
            <a:endParaRPr lang="fi-FI" noProof="0" dirty="0"/>
          </a:p>
        </p:txBody>
      </p:sp>
    </p:spTree>
    <p:extLst>
      <p:ext uri="{BB962C8B-B14F-4D97-AF65-F5344CB8AC3E}">
        <p14:creationId xmlns:p14="http://schemas.microsoft.com/office/powerpoint/2010/main" val="327423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3</a:t>
            </a:fld>
            <a:endParaRPr lang="fi-FI" noProof="0" dirty="0"/>
          </a:p>
        </p:txBody>
      </p:sp>
    </p:spTree>
    <p:extLst>
      <p:ext uri="{BB962C8B-B14F-4D97-AF65-F5344CB8AC3E}">
        <p14:creationId xmlns:p14="http://schemas.microsoft.com/office/powerpoint/2010/main" val="3693143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22</a:t>
            </a:fld>
            <a:endParaRPr lang="fi-FI" noProof="0" dirty="0"/>
          </a:p>
        </p:txBody>
      </p:sp>
    </p:spTree>
    <p:extLst>
      <p:ext uri="{BB962C8B-B14F-4D97-AF65-F5344CB8AC3E}">
        <p14:creationId xmlns:p14="http://schemas.microsoft.com/office/powerpoint/2010/main" val="183545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23</a:t>
            </a:fld>
            <a:endParaRPr lang="fi-FI" noProof="0" dirty="0"/>
          </a:p>
        </p:txBody>
      </p:sp>
    </p:spTree>
    <p:extLst>
      <p:ext uri="{BB962C8B-B14F-4D97-AF65-F5344CB8AC3E}">
        <p14:creationId xmlns:p14="http://schemas.microsoft.com/office/powerpoint/2010/main" val="151938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24</a:t>
            </a:fld>
            <a:endParaRPr lang="fi-FI" noProof="0" dirty="0"/>
          </a:p>
        </p:txBody>
      </p:sp>
    </p:spTree>
    <p:extLst>
      <p:ext uri="{BB962C8B-B14F-4D97-AF65-F5344CB8AC3E}">
        <p14:creationId xmlns:p14="http://schemas.microsoft.com/office/powerpoint/2010/main" val="146661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25</a:t>
            </a:fld>
            <a:endParaRPr lang="fi-FI" noProof="0" dirty="0"/>
          </a:p>
        </p:txBody>
      </p:sp>
    </p:spTree>
    <p:extLst>
      <p:ext uri="{BB962C8B-B14F-4D97-AF65-F5344CB8AC3E}">
        <p14:creationId xmlns:p14="http://schemas.microsoft.com/office/powerpoint/2010/main" val="3980477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26</a:t>
            </a:fld>
            <a:endParaRPr lang="fi-FI" noProof="0" dirty="0"/>
          </a:p>
        </p:txBody>
      </p:sp>
    </p:spTree>
    <p:extLst>
      <p:ext uri="{BB962C8B-B14F-4D97-AF65-F5344CB8AC3E}">
        <p14:creationId xmlns:p14="http://schemas.microsoft.com/office/powerpoint/2010/main" val="926520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27</a:t>
            </a:fld>
            <a:endParaRPr lang="fi-FI" noProof="0" dirty="0"/>
          </a:p>
        </p:txBody>
      </p:sp>
    </p:spTree>
    <p:extLst>
      <p:ext uri="{BB962C8B-B14F-4D97-AF65-F5344CB8AC3E}">
        <p14:creationId xmlns:p14="http://schemas.microsoft.com/office/powerpoint/2010/main" val="1808103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28</a:t>
            </a:fld>
            <a:endParaRPr lang="fi-FI" noProof="0" dirty="0"/>
          </a:p>
        </p:txBody>
      </p:sp>
    </p:spTree>
    <p:extLst>
      <p:ext uri="{BB962C8B-B14F-4D97-AF65-F5344CB8AC3E}">
        <p14:creationId xmlns:p14="http://schemas.microsoft.com/office/powerpoint/2010/main" val="3777859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29</a:t>
            </a:fld>
            <a:endParaRPr lang="fi-FI" noProof="0" dirty="0"/>
          </a:p>
        </p:txBody>
      </p:sp>
    </p:spTree>
    <p:extLst>
      <p:ext uri="{BB962C8B-B14F-4D97-AF65-F5344CB8AC3E}">
        <p14:creationId xmlns:p14="http://schemas.microsoft.com/office/powerpoint/2010/main" val="3237822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30</a:t>
            </a:fld>
            <a:endParaRPr lang="fi-FI" noProof="0" dirty="0"/>
          </a:p>
        </p:txBody>
      </p:sp>
    </p:spTree>
    <p:extLst>
      <p:ext uri="{BB962C8B-B14F-4D97-AF65-F5344CB8AC3E}">
        <p14:creationId xmlns:p14="http://schemas.microsoft.com/office/powerpoint/2010/main" val="3838412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31</a:t>
            </a:fld>
            <a:endParaRPr lang="fi-FI" noProof="0" dirty="0"/>
          </a:p>
        </p:txBody>
      </p:sp>
    </p:spTree>
    <p:extLst>
      <p:ext uri="{BB962C8B-B14F-4D97-AF65-F5344CB8AC3E}">
        <p14:creationId xmlns:p14="http://schemas.microsoft.com/office/powerpoint/2010/main" val="327464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4</a:t>
            </a:fld>
            <a:endParaRPr lang="fi-FI" noProof="0" dirty="0"/>
          </a:p>
        </p:txBody>
      </p:sp>
    </p:spTree>
    <p:extLst>
      <p:ext uri="{BB962C8B-B14F-4D97-AF65-F5344CB8AC3E}">
        <p14:creationId xmlns:p14="http://schemas.microsoft.com/office/powerpoint/2010/main" val="462531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32</a:t>
            </a:fld>
            <a:endParaRPr lang="fi-FI" noProof="0" dirty="0"/>
          </a:p>
        </p:txBody>
      </p:sp>
    </p:spTree>
    <p:extLst>
      <p:ext uri="{BB962C8B-B14F-4D97-AF65-F5344CB8AC3E}">
        <p14:creationId xmlns:p14="http://schemas.microsoft.com/office/powerpoint/2010/main" val="1543698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33</a:t>
            </a:fld>
            <a:endParaRPr lang="fi-FI" noProof="0" dirty="0"/>
          </a:p>
        </p:txBody>
      </p:sp>
    </p:spTree>
    <p:extLst>
      <p:ext uri="{BB962C8B-B14F-4D97-AF65-F5344CB8AC3E}">
        <p14:creationId xmlns:p14="http://schemas.microsoft.com/office/powerpoint/2010/main" val="2804351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34</a:t>
            </a:fld>
            <a:endParaRPr lang="fi-FI" noProof="0" dirty="0"/>
          </a:p>
        </p:txBody>
      </p:sp>
    </p:spTree>
    <p:extLst>
      <p:ext uri="{BB962C8B-B14F-4D97-AF65-F5344CB8AC3E}">
        <p14:creationId xmlns:p14="http://schemas.microsoft.com/office/powerpoint/2010/main" val="1873865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35</a:t>
            </a:fld>
            <a:endParaRPr lang="fi-FI" noProof="0" dirty="0"/>
          </a:p>
        </p:txBody>
      </p:sp>
    </p:spTree>
    <p:extLst>
      <p:ext uri="{BB962C8B-B14F-4D97-AF65-F5344CB8AC3E}">
        <p14:creationId xmlns:p14="http://schemas.microsoft.com/office/powerpoint/2010/main" val="315892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36</a:t>
            </a:fld>
            <a:endParaRPr lang="fi-FI" noProof="0" dirty="0"/>
          </a:p>
        </p:txBody>
      </p:sp>
    </p:spTree>
    <p:extLst>
      <p:ext uri="{BB962C8B-B14F-4D97-AF65-F5344CB8AC3E}">
        <p14:creationId xmlns:p14="http://schemas.microsoft.com/office/powerpoint/2010/main" val="252364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37</a:t>
            </a:fld>
            <a:endParaRPr lang="fi-FI" noProof="0" dirty="0"/>
          </a:p>
        </p:txBody>
      </p:sp>
    </p:spTree>
    <p:extLst>
      <p:ext uri="{BB962C8B-B14F-4D97-AF65-F5344CB8AC3E}">
        <p14:creationId xmlns:p14="http://schemas.microsoft.com/office/powerpoint/2010/main" val="18354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5</a:t>
            </a:fld>
            <a:endParaRPr lang="fi-FI" noProof="0" dirty="0"/>
          </a:p>
        </p:txBody>
      </p:sp>
    </p:spTree>
    <p:extLst>
      <p:ext uri="{BB962C8B-B14F-4D97-AF65-F5344CB8AC3E}">
        <p14:creationId xmlns:p14="http://schemas.microsoft.com/office/powerpoint/2010/main" val="117356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6</a:t>
            </a:fld>
            <a:endParaRPr lang="fi-FI" noProof="0" dirty="0"/>
          </a:p>
        </p:txBody>
      </p:sp>
    </p:spTree>
    <p:extLst>
      <p:ext uri="{BB962C8B-B14F-4D97-AF65-F5344CB8AC3E}">
        <p14:creationId xmlns:p14="http://schemas.microsoft.com/office/powerpoint/2010/main" val="160264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7</a:t>
            </a:fld>
            <a:endParaRPr lang="fi-FI" noProof="0" dirty="0"/>
          </a:p>
        </p:txBody>
      </p:sp>
    </p:spTree>
    <p:extLst>
      <p:ext uri="{BB962C8B-B14F-4D97-AF65-F5344CB8AC3E}">
        <p14:creationId xmlns:p14="http://schemas.microsoft.com/office/powerpoint/2010/main" val="137095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8</a:t>
            </a:fld>
            <a:endParaRPr lang="fi-FI" noProof="0" dirty="0"/>
          </a:p>
        </p:txBody>
      </p:sp>
    </p:spTree>
    <p:extLst>
      <p:ext uri="{BB962C8B-B14F-4D97-AF65-F5344CB8AC3E}">
        <p14:creationId xmlns:p14="http://schemas.microsoft.com/office/powerpoint/2010/main" val="320705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9</a:t>
            </a:fld>
            <a:endParaRPr lang="fi-FI" noProof="0" dirty="0"/>
          </a:p>
        </p:txBody>
      </p:sp>
    </p:spTree>
    <p:extLst>
      <p:ext uri="{BB962C8B-B14F-4D97-AF65-F5344CB8AC3E}">
        <p14:creationId xmlns:p14="http://schemas.microsoft.com/office/powerpoint/2010/main" val="340116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fi-FI" dirty="0"/>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10</a:t>
            </a:fld>
            <a:endParaRPr lang="fi-FI" noProof="0" dirty="0"/>
          </a:p>
        </p:txBody>
      </p:sp>
    </p:spTree>
    <p:extLst>
      <p:ext uri="{BB962C8B-B14F-4D97-AF65-F5344CB8AC3E}">
        <p14:creationId xmlns:p14="http://schemas.microsoft.com/office/powerpoint/2010/main" val="2380133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Bridg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8800"/>
            <a:ext cx="7772400" cy="1026000"/>
          </a:xfrm>
        </p:spPr>
        <p:txBody>
          <a:bodyPr anchor="b" anchorCtr="0"/>
          <a:lstStyle>
            <a:lvl1pPr algn="l">
              <a:defRPr sz="2700" b="0">
                <a:solidFill>
                  <a:schemeClr val="accent1"/>
                </a:solidFill>
                <a:latin typeface="Calibri"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457200" y="1509300"/>
            <a:ext cx="6400800" cy="1314900"/>
          </a:xfrm>
        </p:spPr>
        <p:txBody>
          <a:bodyPr/>
          <a:lstStyle>
            <a:lvl1pPr marL="0" indent="0" algn="l">
              <a:buNone/>
              <a:defRPr sz="1350" b="0">
                <a:solidFill>
                  <a:srgbClr val="535353"/>
                </a:solidFill>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3200" y="4590000"/>
            <a:ext cx="1280163" cy="176784"/>
          </a:xfrm>
          <a:prstGeom prst="rect">
            <a:avLst/>
          </a:prstGeom>
        </p:spPr>
      </p:pic>
    </p:spTree>
    <p:extLst>
      <p:ext uri="{BB962C8B-B14F-4D97-AF65-F5344CB8AC3E}">
        <p14:creationId xmlns:p14="http://schemas.microsoft.com/office/powerpoint/2010/main" val="89606220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 tall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200"/>
            <a:ext cx="6707088" cy="858600"/>
          </a:xfrm>
        </p:spPr>
        <p:txBody>
          <a:bodyPr/>
          <a:lstStyle/>
          <a:p>
            <a:r>
              <a:rPr lang="en-US" smtClean="0"/>
              <a:t>Click to edit Master title style</a:t>
            </a:r>
            <a:endParaRPr lang="fi-FI" dirty="0"/>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
        <p:nvSpPr>
          <p:cNvPr id="10" name="Content Placeholder 9"/>
          <p:cNvSpPr>
            <a:spLocks noGrp="1"/>
          </p:cNvSpPr>
          <p:nvPr>
            <p:ph sz="quarter" idx="13"/>
          </p:nvPr>
        </p:nvSpPr>
        <p:spPr>
          <a:xfrm>
            <a:off x="457200" y="1267186"/>
            <a:ext cx="5903912" cy="302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9" name="Picture Placeholder 39"/>
          <p:cNvSpPr>
            <a:spLocks noGrp="1"/>
          </p:cNvSpPr>
          <p:nvPr>
            <p:ph type="pic" sz="quarter" idx="52"/>
          </p:nvPr>
        </p:nvSpPr>
        <p:spPr>
          <a:xfrm>
            <a:off x="7171487" y="0"/>
            <a:ext cx="1767600" cy="5144400"/>
          </a:xfrm>
        </p:spPr>
        <p:txBody>
          <a:bodyPr/>
          <a:lstStyle>
            <a:lvl1pPr>
              <a:buNone/>
              <a:defRPr sz="788"/>
            </a:lvl1pPr>
          </a:lstStyle>
          <a:p>
            <a:r>
              <a:rPr lang="en-US" smtClean="0"/>
              <a:t>Click icon to add picture</a:t>
            </a:r>
            <a:endParaRPr lang="fi-FI" dirty="0"/>
          </a:p>
        </p:txBody>
      </p:sp>
    </p:spTree>
    <p:extLst>
      <p:ext uri="{BB962C8B-B14F-4D97-AF65-F5344CB8AC3E}">
        <p14:creationId xmlns:p14="http://schemas.microsoft.com/office/powerpoint/2010/main" val="396486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 squar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dirty="0"/>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
        <p:nvSpPr>
          <p:cNvPr id="7" name="Content Placeholder 2"/>
          <p:cNvSpPr>
            <a:spLocks noGrp="1"/>
          </p:cNvSpPr>
          <p:nvPr>
            <p:ph sz="half" idx="1"/>
          </p:nvPr>
        </p:nvSpPr>
        <p:spPr>
          <a:xfrm>
            <a:off x="457200" y="1266300"/>
            <a:ext cx="5482952" cy="3021300"/>
          </a:xfrm>
        </p:spPr>
        <p:txBody>
          <a:bodyPr/>
          <a:lstStyle/>
          <a:p>
            <a:pPr lvl="0"/>
            <a:r>
              <a:rPr lang="en-US" smtClean="0">
                <a:sym typeface="Arial" charset="0"/>
              </a:rPr>
              <a:t>Click to edit Master text styles</a:t>
            </a:r>
          </a:p>
        </p:txBody>
      </p:sp>
      <p:sp>
        <p:nvSpPr>
          <p:cNvPr id="8" name="Picture Placeholder 39"/>
          <p:cNvSpPr>
            <a:spLocks noGrp="1"/>
          </p:cNvSpPr>
          <p:nvPr>
            <p:ph type="pic" sz="quarter" idx="52"/>
          </p:nvPr>
        </p:nvSpPr>
        <p:spPr>
          <a:xfrm>
            <a:off x="6544800" y="1350000"/>
            <a:ext cx="2602800" cy="2602800"/>
          </a:xfrm>
        </p:spPr>
        <p:txBody>
          <a:bodyPr/>
          <a:lstStyle>
            <a:lvl1pPr>
              <a:buNone/>
              <a:defRPr sz="788"/>
            </a:lvl1pPr>
          </a:lstStyle>
          <a:p>
            <a:r>
              <a:rPr lang="en-US" smtClean="0"/>
              <a:t>Click icon to add picture</a:t>
            </a:r>
            <a:endParaRPr lang="fi-FI" dirty="0"/>
          </a:p>
        </p:txBody>
      </p:sp>
    </p:spTree>
    <p:extLst>
      <p:ext uri="{BB962C8B-B14F-4D97-AF65-F5344CB8AC3E}">
        <p14:creationId xmlns:p14="http://schemas.microsoft.com/office/powerpoint/2010/main" val="1189934599"/>
      </p:ext>
    </p:extLst>
  </p:cSld>
  <p:clrMapOvr>
    <a:masterClrMapping/>
  </p:clrMapOvr>
  <p:extLst mod="1">
    <p:ext uri="{DCECCB84-F9BA-43D5-87BE-67443E8EF086}">
      <p15:sldGuideLst xmlns:p15="http://schemas.microsoft.com/office/powerpoint/2012/main">
        <p15:guide id="1" orient="horz" pos="79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Recrui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143500"/>
          </a:xfrm>
        </p:spPr>
        <p:txBody>
          <a:bodyPr/>
          <a:lstStyle>
            <a:lvl1pPr>
              <a:buNone/>
              <a:defRPr baseline="0"/>
            </a:lvl1pPr>
          </a:lstStyle>
          <a:p>
            <a:r>
              <a:rPr lang="en-US" smtClean="0"/>
              <a:t>Click icon to add picture</a:t>
            </a:r>
            <a:endParaRPr lang="en-US" dirty="0"/>
          </a:p>
        </p:txBody>
      </p:sp>
      <p:sp>
        <p:nvSpPr>
          <p:cNvPr id="2" name="Title 1"/>
          <p:cNvSpPr>
            <a:spLocks noGrp="1"/>
          </p:cNvSpPr>
          <p:nvPr>
            <p:ph type="title"/>
          </p:nvPr>
        </p:nvSpPr>
        <p:spPr>
          <a:xfrm>
            <a:off x="2627784" y="2517744"/>
            <a:ext cx="6120680" cy="1026000"/>
          </a:xfrm>
        </p:spPr>
        <p:txBody>
          <a:bodyPr anchor="b"/>
          <a:lstStyle>
            <a:lvl1pPr algn="r">
              <a:defRPr sz="2400" b="0" cap="none" baseline="0"/>
            </a:lvl1pPr>
          </a:lstStyle>
          <a:p>
            <a:r>
              <a:rPr lang="en-US" smtClean="0"/>
              <a:t>Click to edit Master title style</a:t>
            </a:r>
            <a:endParaRPr lang="en-GB" dirty="0"/>
          </a:p>
        </p:txBody>
      </p:sp>
      <p:sp>
        <p:nvSpPr>
          <p:cNvPr id="3" name="Text Placeholder 2"/>
          <p:cNvSpPr>
            <a:spLocks noGrp="1"/>
          </p:cNvSpPr>
          <p:nvPr>
            <p:ph type="body" idx="1"/>
          </p:nvPr>
        </p:nvSpPr>
        <p:spPr>
          <a:xfrm>
            <a:off x="2627784" y="3543858"/>
            <a:ext cx="6120680" cy="1147650"/>
          </a:xfrm>
        </p:spPr>
        <p:txBody>
          <a:bodyPr anchor="t"/>
          <a:lstStyle>
            <a:lvl1pPr marL="0" indent="0" algn="r">
              <a:buNone/>
              <a:defRPr sz="1350" b="0">
                <a:solidFill>
                  <a:srgbClr val="535353"/>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3200" y="4590000"/>
            <a:ext cx="1280163" cy="176784"/>
          </a:xfrm>
          <a:prstGeom prst="rect">
            <a:avLst/>
          </a:prstGeom>
        </p:spPr>
      </p:pic>
    </p:spTree>
    <p:extLst>
      <p:ext uri="{BB962C8B-B14F-4D97-AF65-F5344CB8AC3E}">
        <p14:creationId xmlns:p14="http://schemas.microsoft.com/office/powerpoint/2010/main" val="103571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am – contact+bi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21" name="Picture Placeholder 39"/>
          <p:cNvSpPr>
            <a:spLocks noGrp="1"/>
          </p:cNvSpPr>
          <p:nvPr>
            <p:ph type="pic" sz="quarter" idx="52"/>
          </p:nvPr>
        </p:nvSpPr>
        <p:spPr>
          <a:xfrm>
            <a:off x="511200" y="1386000"/>
            <a:ext cx="622800" cy="932400"/>
          </a:xfrm>
        </p:spPr>
        <p:txBody>
          <a:bodyPr lIns="0" tIns="0" rIns="0" bIns="0"/>
          <a:lstStyle>
            <a:lvl1pPr marL="0" indent="0" algn="ctr">
              <a:buNone/>
              <a:defRPr sz="788"/>
            </a:lvl1pPr>
          </a:lstStyle>
          <a:p>
            <a:r>
              <a:rPr lang="en-US" smtClean="0"/>
              <a:t>Click icon to add picture</a:t>
            </a:r>
            <a:endParaRPr lang="fi-FI" dirty="0"/>
          </a:p>
        </p:txBody>
      </p:sp>
      <p:sp>
        <p:nvSpPr>
          <p:cNvPr id="6" name="Text Placeholder 7"/>
          <p:cNvSpPr>
            <a:spLocks noGrp="1"/>
          </p:cNvSpPr>
          <p:nvPr>
            <p:ph type="body" sz="quarter" idx="13" hasCustomPrompt="1"/>
          </p:nvPr>
        </p:nvSpPr>
        <p:spPr>
          <a:xfrm>
            <a:off x="1225475" y="1386000"/>
            <a:ext cx="2232248" cy="144000"/>
          </a:xfrm>
        </p:spPr>
        <p:txBody>
          <a:bodyPr lIns="0" tIns="0" rIns="0" bIns="0"/>
          <a:lstStyle>
            <a:lvl1pPr marL="0" indent="0">
              <a:lnSpc>
                <a:spcPts val="700"/>
              </a:lnSpc>
              <a:spcBef>
                <a:spcPts val="0"/>
              </a:spcBef>
              <a:spcAft>
                <a:spcPts val="0"/>
              </a:spcAft>
              <a:buFont typeface="Arial" pitchFamily="34" charset="0"/>
              <a:buNone/>
              <a:defRPr sz="800" b="1" baseline="0">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a:t>
            </a:r>
          </a:p>
        </p:txBody>
      </p:sp>
      <p:sp>
        <p:nvSpPr>
          <p:cNvPr id="9" name="Text Placeholder 8"/>
          <p:cNvSpPr>
            <a:spLocks noGrp="1"/>
          </p:cNvSpPr>
          <p:nvPr>
            <p:ph type="body" sz="quarter" idx="19" hasCustomPrompt="1"/>
          </p:nvPr>
        </p:nvSpPr>
        <p:spPr>
          <a:xfrm>
            <a:off x="1225475" y="1512000"/>
            <a:ext cx="2232248" cy="81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7" name="Text Placeholder 9"/>
          <p:cNvSpPr>
            <a:spLocks noGrp="1"/>
          </p:cNvSpPr>
          <p:nvPr>
            <p:ph type="body" sz="quarter" idx="14" hasCustomPrompt="1"/>
          </p:nvPr>
        </p:nvSpPr>
        <p:spPr>
          <a:xfrm>
            <a:off x="3528000" y="1386000"/>
            <a:ext cx="4644000" cy="932400"/>
          </a:xfrm>
        </p:spPr>
        <p:txBody>
          <a:bodyPr lIns="0" tIns="0" rIns="0" bIns="0"/>
          <a:lstStyle>
            <a:lvl1pPr marL="0" indent="0">
              <a:lnSpc>
                <a:spcPts val="8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[Insert pitch profile from intranet here – match destination formatting]</a:t>
            </a:r>
          </a:p>
        </p:txBody>
      </p:sp>
      <p:sp>
        <p:nvSpPr>
          <p:cNvPr id="22" name="Picture Placeholder 39"/>
          <p:cNvSpPr>
            <a:spLocks noGrp="1"/>
          </p:cNvSpPr>
          <p:nvPr>
            <p:ph type="pic" sz="quarter" idx="53"/>
          </p:nvPr>
        </p:nvSpPr>
        <p:spPr>
          <a:xfrm>
            <a:off x="511200" y="2430000"/>
            <a:ext cx="622800" cy="932400"/>
          </a:xfrm>
        </p:spPr>
        <p:txBody>
          <a:bodyPr lIns="0" tIns="0" rIns="0" bIns="0"/>
          <a:lstStyle>
            <a:lvl1pPr marL="0" indent="0" algn="ctr">
              <a:buNone/>
              <a:defRPr sz="788"/>
            </a:lvl1pPr>
          </a:lstStyle>
          <a:p>
            <a:r>
              <a:rPr lang="en-US" smtClean="0"/>
              <a:t>Click icon to add picture</a:t>
            </a:r>
            <a:endParaRPr lang="fi-FI" dirty="0"/>
          </a:p>
        </p:txBody>
      </p:sp>
      <p:sp>
        <p:nvSpPr>
          <p:cNvPr id="13" name="Text Placeholder 10"/>
          <p:cNvSpPr>
            <a:spLocks noGrp="1"/>
          </p:cNvSpPr>
          <p:nvPr>
            <p:ph type="body" sz="quarter" idx="20" hasCustomPrompt="1"/>
          </p:nvPr>
        </p:nvSpPr>
        <p:spPr>
          <a:xfrm>
            <a:off x="1225475" y="2430000"/>
            <a:ext cx="2232248" cy="144000"/>
          </a:xfrm>
        </p:spPr>
        <p:txBody>
          <a:bodyPr lIns="0" tIns="0" rIns="0" bIns="0"/>
          <a:lstStyle>
            <a:lvl1pPr marL="0" indent="0">
              <a:lnSpc>
                <a:spcPts val="700"/>
              </a:lnSpc>
              <a:spcBef>
                <a:spcPts val="0"/>
              </a:spcBef>
              <a:spcAft>
                <a:spcPts val="0"/>
              </a:spcAft>
              <a:buFont typeface="Arial" pitchFamily="34" charset="0"/>
              <a:buNone/>
              <a:defRPr sz="800" b="1" baseline="0">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a:t>
            </a:r>
          </a:p>
        </p:txBody>
      </p:sp>
      <p:sp>
        <p:nvSpPr>
          <p:cNvPr id="24" name="Text Placeholder 8"/>
          <p:cNvSpPr>
            <a:spLocks noGrp="1"/>
          </p:cNvSpPr>
          <p:nvPr>
            <p:ph type="body" sz="quarter" idx="55" hasCustomPrompt="1"/>
          </p:nvPr>
        </p:nvSpPr>
        <p:spPr>
          <a:xfrm>
            <a:off x="1225475" y="2556000"/>
            <a:ext cx="2232248" cy="81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14" name="Text Placeholder 12"/>
          <p:cNvSpPr>
            <a:spLocks noGrp="1"/>
          </p:cNvSpPr>
          <p:nvPr>
            <p:ph type="body" sz="quarter" idx="21" hasCustomPrompt="1"/>
          </p:nvPr>
        </p:nvSpPr>
        <p:spPr>
          <a:xfrm>
            <a:off x="3528000" y="2430000"/>
            <a:ext cx="4644000" cy="932400"/>
          </a:xfrm>
        </p:spPr>
        <p:txBody>
          <a:bodyPr lIns="0" tIns="0" rIns="0" bIns="0"/>
          <a:lstStyle>
            <a:lvl1pPr marL="0" indent="0">
              <a:lnSpc>
                <a:spcPts val="8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[Insert pitch profile from intranet here – match destination formatting]</a:t>
            </a:r>
          </a:p>
        </p:txBody>
      </p:sp>
      <p:sp>
        <p:nvSpPr>
          <p:cNvPr id="23" name="Picture Placeholder 39"/>
          <p:cNvSpPr>
            <a:spLocks noGrp="1"/>
          </p:cNvSpPr>
          <p:nvPr>
            <p:ph type="pic" sz="quarter" idx="54"/>
          </p:nvPr>
        </p:nvSpPr>
        <p:spPr>
          <a:xfrm>
            <a:off x="511200" y="3474000"/>
            <a:ext cx="622800" cy="932400"/>
          </a:xfrm>
        </p:spPr>
        <p:txBody>
          <a:bodyPr lIns="0" tIns="0" rIns="0" bIns="0"/>
          <a:lstStyle>
            <a:lvl1pPr marL="0" indent="0" algn="ctr">
              <a:buNone/>
              <a:defRPr sz="788"/>
            </a:lvl1pPr>
          </a:lstStyle>
          <a:p>
            <a:r>
              <a:rPr lang="en-US" smtClean="0"/>
              <a:t>Click icon to add picture</a:t>
            </a:r>
            <a:endParaRPr lang="fi-FI" dirty="0"/>
          </a:p>
        </p:txBody>
      </p:sp>
      <p:sp>
        <p:nvSpPr>
          <p:cNvPr id="18" name="Text Placeholder 13"/>
          <p:cNvSpPr>
            <a:spLocks noGrp="1"/>
          </p:cNvSpPr>
          <p:nvPr>
            <p:ph type="body" sz="quarter" idx="25" hasCustomPrompt="1"/>
          </p:nvPr>
        </p:nvSpPr>
        <p:spPr>
          <a:xfrm>
            <a:off x="1225475" y="3474000"/>
            <a:ext cx="2232248" cy="144000"/>
          </a:xfrm>
        </p:spPr>
        <p:txBody>
          <a:bodyPr lIns="0" tIns="0" rIns="0" bIns="0"/>
          <a:lstStyle>
            <a:lvl1pPr marL="0" indent="0">
              <a:lnSpc>
                <a:spcPts val="700"/>
              </a:lnSpc>
              <a:spcBef>
                <a:spcPts val="0"/>
              </a:spcBef>
              <a:spcAft>
                <a:spcPts val="0"/>
              </a:spcAft>
              <a:buFont typeface="Arial" pitchFamily="34" charset="0"/>
              <a:buNone/>
              <a:defRPr sz="800" b="1"/>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a:t>
            </a:r>
          </a:p>
        </p:txBody>
      </p:sp>
      <p:sp>
        <p:nvSpPr>
          <p:cNvPr id="25" name="Text Placeholder 8"/>
          <p:cNvSpPr>
            <a:spLocks noGrp="1"/>
          </p:cNvSpPr>
          <p:nvPr>
            <p:ph type="body" sz="quarter" idx="56" hasCustomPrompt="1"/>
          </p:nvPr>
        </p:nvSpPr>
        <p:spPr>
          <a:xfrm>
            <a:off x="1225475" y="3600000"/>
            <a:ext cx="2232248" cy="81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20" name="Text Placeholder 15"/>
          <p:cNvSpPr>
            <a:spLocks noGrp="1"/>
          </p:cNvSpPr>
          <p:nvPr>
            <p:ph type="body" sz="quarter" idx="27" hasCustomPrompt="1"/>
          </p:nvPr>
        </p:nvSpPr>
        <p:spPr>
          <a:xfrm>
            <a:off x="3528000" y="3474000"/>
            <a:ext cx="4644000" cy="932400"/>
          </a:xfrm>
        </p:spPr>
        <p:txBody>
          <a:bodyPr lIns="0" tIns="0" rIns="0" bIns="0"/>
          <a:lstStyle>
            <a:lvl1pPr marL="0" indent="0">
              <a:lnSpc>
                <a:spcPts val="8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[Insert pitch profile from intranet here – match destination formatting]</a:t>
            </a:r>
          </a:p>
        </p:txBody>
      </p:sp>
      <p:sp>
        <p:nvSpPr>
          <p:cNvPr id="12" name="TextBox 11"/>
          <p:cNvSpPr txBox="1"/>
          <p:nvPr/>
        </p:nvSpPr>
        <p:spPr>
          <a:xfrm>
            <a:off x="1225475" y="1152922"/>
            <a:ext cx="482440" cy="184666"/>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none" lIns="0" tIns="0" rIns="0" bIns="0" rtlCol="0">
            <a:spAutoFit/>
          </a:bodyPr>
          <a:lstStyle/>
          <a:p>
            <a:r>
              <a:rPr lang="en-US" sz="1200" baseline="0" dirty="0" smtClean="0">
                <a:solidFill>
                  <a:srgbClr val="535353"/>
                </a:solidFill>
                <a:effectLst/>
              </a:rPr>
              <a:t>Contact</a:t>
            </a:r>
          </a:p>
        </p:txBody>
      </p:sp>
      <p:cxnSp>
        <p:nvCxnSpPr>
          <p:cNvPr id="11" name="Straight Connector 10"/>
          <p:cNvCxnSpPr/>
          <p:nvPr/>
        </p:nvCxnSpPr>
        <p:spPr>
          <a:xfrm>
            <a:off x="1225475" y="1337587"/>
            <a:ext cx="6948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Tree>
    <p:extLst>
      <p:ext uri="{BB962C8B-B14F-4D97-AF65-F5344CB8AC3E}">
        <p14:creationId xmlns:p14="http://schemas.microsoft.com/office/powerpoint/2010/main" val="1279728207"/>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am – contact+role+focus">
    <p:spTree>
      <p:nvGrpSpPr>
        <p:cNvPr id="1" name=""/>
        <p:cNvGrpSpPr/>
        <p:nvPr/>
      </p:nvGrpSpPr>
      <p:grpSpPr>
        <a:xfrm>
          <a:off x="0" y="0"/>
          <a:ext cx="0" cy="0"/>
          <a:chOff x="0" y="0"/>
          <a:chExt cx="0" cy="0"/>
        </a:xfrm>
      </p:grpSpPr>
      <p:cxnSp>
        <p:nvCxnSpPr>
          <p:cNvPr id="11" name="Straight Connector 10"/>
          <p:cNvCxnSpPr/>
          <p:nvPr/>
        </p:nvCxnSpPr>
        <p:spPr>
          <a:xfrm>
            <a:off x="1225475" y="1337587"/>
            <a:ext cx="6948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28000" y="1152922"/>
            <a:ext cx="274178" cy="184666"/>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none" lIns="0" tIns="0" rIns="0" bIns="0" rtlCol="0">
            <a:spAutoFit/>
          </a:bodyPr>
          <a:lstStyle/>
          <a:p>
            <a:r>
              <a:rPr lang="en-US" sz="1200" baseline="0" dirty="0" smtClean="0">
                <a:solidFill>
                  <a:srgbClr val="535353"/>
                </a:solidFill>
                <a:effectLst/>
              </a:rPr>
              <a:t>Role</a:t>
            </a:r>
          </a:p>
        </p:txBody>
      </p:sp>
      <p:sp>
        <p:nvSpPr>
          <p:cNvPr id="25" name="TextBox 24"/>
          <p:cNvSpPr txBox="1"/>
          <p:nvPr/>
        </p:nvSpPr>
        <p:spPr>
          <a:xfrm>
            <a:off x="5652000" y="1152922"/>
            <a:ext cx="1375576" cy="184666"/>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p>
            <a:r>
              <a:rPr lang="en-US" sz="1200" baseline="0" dirty="0" smtClean="0">
                <a:solidFill>
                  <a:srgbClr val="535353"/>
                </a:solidFill>
                <a:effectLst/>
              </a:rPr>
              <a:t>Primary focus</a:t>
            </a:r>
          </a:p>
        </p:txBody>
      </p:sp>
      <p:sp>
        <p:nvSpPr>
          <p:cNvPr id="12" name="TextBox 11"/>
          <p:cNvSpPr txBox="1"/>
          <p:nvPr/>
        </p:nvSpPr>
        <p:spPr>
          <a:xfrm>
            <a:off x="1225475" y="1152922"/>
            <a:ext cx="482440" cy="184666"/>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none" lIns="0" tIns="0" rIns="0" bIns="0" rtlCol="0">
            <a:spAutoFit/>
          </a:bodyPr>
          <a:lstStyle/>
          <a:p>
            <a:r>
              <a:rPr lang="en-US" sz="1200" baseline="0" dirty="0" smtClean="0">
                <a:solidFill>
                  <a:srgbClr val="535353"/>
                </a:solidFill>
                <a:effectLst/>
              </a:rPr>
              <a:t>Contact</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21" name="Picture Placeholder 39"/>
          <p:cNvSpPr>
            <a:spLocks noGrp="1"/>
          </p:cNvSpPr>
          <p:nvPr>
            <p:ph type="pic" sz="quarter" idx="52"/>
          </p:nvPr>
        </p:nvSpPr>
        <p:spPr>
          <a:xfrm>
            <a:off x="511200" y="1386000"/>
            <a:ext cx="622800" cy="932400"/>
          </a:xfrm>
        </p:spPr>
        <p:txBody>
          <a:bodyPr lIns="0" tIns="0" rIns="0" bIns="0"/>
          <a:lstStyle>
            <a:lvl1pPr marL="0" indent="0" algn="ctr">
              <a:buNone/>
              <a:defRPr sz="788"/>
            </a:lvl1pPr>
          </a:lstStyle>
          <a:p>
            <a:r>
              <a:rPr lang="en-US" smtClean="0"/>
              <a:t>Click icon to add picture</a:t>
            </a:r>
            <a:endParaRPr lang="fi-FI" dirty="0"/>
          </a:p>
        </p:txBody>
      </p:sp>
      <p:sp>
        <p:nvSpPr>
          <p:cNvPr id="6" name="Text Placeholder 7"/>
          <p:cNvSpPr>
            <a:spLocks noGrp="1"/>
          </p:cNvSpPr>
          <p:nvPr>
            <p:ph type="body" sz="quarter" idx="13" hasCustomPrompt="1"/>
          </p:nvPr>
        </p:nvSpPr>
        <p:spPr>
          <a:xfrm>
            <a:off x="1225475" y="1386000"/>
            <a:ext cx="2232248" cy="144000"/>
          </a:xfrm>
        </p:spPr>
        <p:txBody>
          <a:bodyPr lIns="0" tIns="0" rIns="0" bIns="0"/>
          <a:lstStyle>
            <a:lvl1pPr marL="0" indent="0">
              <a:lnSpc>
                <a:spcPts val="700"/>
              </a:lnSpc>
              <a:spcBef>
                <a:spcPts val="0"/>
              </a:spcBef>
              <a:spcAft>
                <a:spcPts val="0"/>
              </a:spcAft>
              <a:buFont typeface="Arial" pitchFamily="34" charset="0"/>
              <a:buNone/>
              <a:defRPr sz="800" b="1" baseline="0">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a:t>
            </a:r>
          </a:p>
        </p:txBody>
      </p:sp>
      <p:sp>
        <p:nvSpPr>
          <p:cNvPr id="32" name="Text Placeholder 8"/>
          <p:cNvSpPr>
            <a:spLocks noGrp="1"/>
          </p:cNvSpPr>
          <p:nvPr>
            <p:ph type="body" sz="quarter" idx="19" hasCustomPrompt="1"/>
          </p:nvPr>
        </p:nvSpPr>
        <p:spPr>
          <a:xfrm>
            <a:off x="1225475" y="1512000"/>
            <a:ext cx="2232248" cy="81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26" name="Text Placeholder 9"/>
          <p:cNvSpPr>
            <a:spLocks noGrp="1"/>
          </p:cNvSpPr>
          <p:nvPr>
            <p:ph type="body" sz="quarter" idx="14" hasCustomPrompt="1"/>
          </p:nvPr>
        </p:nvSpPr>
        <p:spPr>
          <a:xfrm>
            <a:off x="3528000" y="1386000"/>
            <a:ext cx="2035991" cy="932400"/>
          </a:xfrm>
        </p:spPr>
        <p:txBody>
          <a:bodyPr lIns="0" tIns="0" rIns="0" bIns="0"/>
          <a:lstStyle>
            <a:lvl1pPr marL="0" indent="0">
              <a:lnSpc>
                <a:spcPts val="8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[Over-all relationship responsible partner in Finland]</a:t>
            </a:r>
          </a:p>
        </p:txBody>
      </p:sp>
      <p:sp>
        <p:nvSpPr>
          <p:cNvPr id="27" name="Text Placeholder 10"/>
          <p:cNvSpPr>
            <a:spLocks noGrp="1"/>
          </p:cNvSpPr>
          <p:nvPr>
            <p:ph type="body" sz="quarter" idx="27" hasCustomPrompt="1"/>
          </p:nvPr>
        </p:nvSpPr>
        <p:spPr>
          <a:xfrm>
            <a:off x="5652000" y="1386000"/>
            <a:ext cx="2520000" cy="932400"/>
          </a:xfrm>
        </p:spPr>
        <p:txBody>
          <a:bodyPr lIns="0" tIns="0" rIns="0" bIns="0"/>
          <a:lstStyle>
            <a:lvl1pPr marL="0" indent="0">
              <a:lnSpc>
                <a:spcPts val="800"/>
              </a:lnSpc>
              <a:spcBef>
                <a:spcPts val="0"/>
              </a:spcBef>
              <a:spcAft>
                <a:spcPts val="0"/>
              </a:spcAft>
              <a:buFont typeface="Arial" pitchFamily="34" charset="0"/>
              <a:buNone/>
              <a:defRPr sz="800" b="0" baseline="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[To handle the overall relationship and to lead </a:t>
            </a:r>
            <a:r>
              <a:rPr lang="en-US" dirty="0" err="1" smtClean="0"/>
              <a:t>Roschier´s</a:t>
            </a:r>
            <a:r>
              <a:rPr lang="en-US" dirty="0" smtClean="0"/>
              <a:t> Finnish Team]</a:t>
            </a:r>
          </a:p>
        </p:txBody>
      </p:sp>
      <p:sp>
        <p:nvSpPr>
          <p:cNvPr id="22" name="Picture Placeholder 39"/>
          <p:cNvSpPr>
            <a:spLocks noGrp="1"/>
          </p:cNvSpPr>
          <p:nvPr>
            <p:ph type="pic" sz="quarter" idx="53"/>
          </p:nvPr>
        </p:nvSpPr>
        <p:spPr>
          <a:xfrm>
            <a:off x="511200" y="2430000"/>
            <a:ext cx="622800" cy="932400"/>
          </a:xfrm>
        </p:spPr>
        <p:txBody>
          <a:bodyPr lIns="0" tIns="0" rIns="0" bIns="0"/>
          <a:lstStyle>
            <a:lvl1pPr marL="0" indent="0" algn="ctr">
              <a:buNone/>
              <a:defRPr sz="788"/>
            </a:lvl1pPr>
          </a:lstStyle>
          <a:p>
            <a:r>
              <a:rPr lang="en-US" smtClean="0"/>
              <a:t>Click icon to add picture</a:t>
            </a:r>
            <a:endParaRPr lang="fi-FI" dirty="0"/>
          </a:p>
        </p:txBody>
      </p:sp>
      <p:sp>
        <p:nvSpPr>
          <p:cNvPr id="13" name="Text Placeholder 10"/>
          <p:cNvSpPr>
            <a:spLocks noGrp="1"/>
          </p:cNvSpPr>
          <p:nvPr>
            <p:ph type="body" sz="quarter" idx="20" hasCustomPrompt="1"/>
          </p:nvPr>
        </p:nvSpPr>
        <p:spPr>
          <a:xfrm>
            <a:off x="1225475" y="2430000"/>
            <a:ext cx="2232248" cy="144000"/>
          </a:xfrm>
        </p:spPr>
        <p:txBody>
          <a:bodyPr lIns="0" tIns="0" rIns="0" bIns="0"/>
          <a:lstStyle>
            <a:lvl1pPr marL="0" indent="0">
              <a:lnSpc>
                <a:spcPts val="700"/>
              </a:lnSpc>
              <a:spcBef>
                <a:spcPts val="0"/>
              </a:spcBef>
              <a:spcAft>
                <a:spcPts val="0"/>
              </a:spcAft>
              <a:buFont typeface="Arial" pitchFamily="34" charset="0"/>
              <a:buNone/>
              <a:defRPr sz="800" b="1" baseline="0">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a:t>
            </a:r>
          </a:p>
        </p:txBody>
      </p:sp>
      <p:sp>
        <p:nvSpPr>
          <p:cNvPr id="33" name="Text Placeholder 8"/>
          <p:cNvSpPr>
            <a:spLocks noGrp="1"/>
          </p:cNvSpPr>
          <p:nvPr>
            <p:ph type="body" sz="quarter" idx="55" hasCustomPrompt="1"/>
          </p:nvPr>
        </p:nvSpPr>
        <p:spPr>
          <a:xfrm>
            <a:off x="1225475" y="2556000"/>
            <a:ext cx="2232248" cy="81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28" name="Text Placeholder 13"/>
          <p:cNvSpPr>
            <a:spLocks noGrp="1"/>
          </p:cNvSpPr>
          <p:nvPr>
            <p:ph type="body" sz="quarter" idx="28" hasCustomPrompt="1"/>
          </p:nvPr>
        </p:nvSpPr>
        <p:spPr>
          <a:xfrm>
            <a:off x="3528000" y="2430000"/>
            <a:ext cx="2035991" cy="932400"/>
          </a:xfrm>
        </p:spPr>
        <p:txBody>
          <a:bodyPr lIns="0" tIns="0" rIns="0" bIns="0"/>
          <a:lstStyle>
            <a:lvl1pPr marL="0" indent="0">
              <a:lnSpc>
                <a:spcPts val="8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[Over-all relationship responsible partner in Finland]</a:t>
            </a:r>
          </a:p>
        </p:txBody>
      </p:sp>
      <p:sp>
        <p:nvSpPr>
          <p:cNvPr id="29" name="Text Placeholder 14"/>
          <p:cNvSpPr>
            <a:spLocks noGrp="1"/>
          </p:cNvSpPr>
          <p:nvPr>
            <p:ph type="body" sz="quarter" idx="29" hasCustomPrompt="1"/>
          </p:nvPr>
        </p:nvSpPr>
        <p:spPr>
          <a:xfrm>
            <a:off x="5652000" y="2430000"/>
            <a:ext cx="2520000" cy="932400"/>
          </a:xfrm>
        </p:spPr>
        <p:txBody>
          <a:bodyPr lIns="0" tIns="0" rIns="0" bIns="0"/>
          <a:lstStyle>
            <a:lvl1pPr marL="0" indent="0">
              <a:lnSpc>
                <a:spcPts val="800"/>
              </a:lnSpc>
              <a:spcBef>
                <a:spcPts val="0"/>
              </a:spcBef>
              <a:spcAft>
                <a:spcPts val="0"/>
              </a:spcAft>
              <a:buFont typeface="Arial" pitchFamily="34" charset="0"/>
              <a:buNone/>
              <a:defRPr sz="800" b="0" baseline="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[To handle the overall relationship and to lead </a:t>
            </a:r>
            <a:r>
              <a:rPr lang="en-US" dirty="0" err="1" smtClean="0"/>
              <a:t>Roschier´s</a:t>
            </a:r>
            <a:r>
              <a:rPr lang="en-US" dirty="0" smtClean="0"/>
              <a:t> Finnish Team]</a:t>
            </a:r>
          </a:p>
        </p:txBody>
      </p:sp>
      <p:sp>
        <p:nvSpPr>
          <p:cNvPr id="23" name="Picture Placeholder 39"/>
          <p:cNvSpPr>
            <a:spLocks noGrp="1"/>
          </p:cNvSpPr>
          <p:nvPr>
            <p:ph type="pic" sz="quarter" idx="54"/>
          </p:nvPr>
        </p:nvSpPr>
        <p:spPr>
          <a:xfrm>
            <a:off x="511200" y="3474000"/>
            <a:ext cx="622800" cy="932400"/>
          </a:xfrm>
        </p:spPr>
        <p:txBody>
          <a:bodyPr lIns="0" tIns="0" rIns="0" bIns="0"/>
          <a:lstStyle>
            <a:lvl1pPr marL="0" indent="0" algn="ctr">
              <a:buNone/>
              <a:defRPr sz="788"/>
            </a:lvl1pPr>
          </a:lstStyle>
          <a:p>
            <a:r>
              <a:rPr lang="en-US" smtClean="0"/>
              <a:t>Click icon to add picture</a:t>
            </a:r>
            <a:endParaRPr lang="fi-FI" dirty="0"/>
          </a:p>
        </p:txBody>
      </p:sp>
      <p:sp>
        <p:nvSpPr>
          <p:cNvPr id="18" name="Text Placeholder 13"/>
          <p:cNvSpPr>
            <a:spLocks noGrp="1"/>
          </p:cNvSpPr>
          <p:nvPr>
            <p:ph type="body" sz="quarter" idx="25" hasCustomPrompt="1"/>
          </p:nvPr>
        </p:nvSpPr>
        <p:spPr>
          <a:xfrm>
            <a:off x="1225475" y="3474000"/>
            <a:ext cx="2232248" cy="144000"/>
          </a:xfrm>
        </p:spPr>
        <p:txBody>
          <a:bodyPr lIns="0" tIns="0" rIns="0" bIns="0"/>
          <a:lstStyle>
            <a:lvl1pPr marL="0" indent="0">
              <a:lnSpc>
                <a:spcPts val="700"/>
              </a:lnSpc>
              <a:spcBef>
                <a:spcPts val="0"/>
              </a:spcBef>
              <a:spcAft>
                <a:spcPts val="0"/>
              </a:spcAft>
              <a:buFont typeface="Arial" pitchFamily="34" charset="0"/>
              <a:buNone/>
              <a:defRPr sz="800" b="1"/>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a:t>
            </a:r>
          </a:p>
        </p:txBody>
      </p:sp>
      <p:sp>
        <p:nvSpPr>
          <p:cNvPr id="34" name="Text Placeholder 8"/>
          <p:cNvSpPr>
            <a:spLocks noGrp="1"/>
          </p:cNvSpPr>
          <p:nvPr>
            <p:ph type="body" sz="quarter" idx="56" hasCustomPrompt="1"/>
          </p:nvPr>
        </p:nvSpPr>
        <p:spPr>
          <a:xfrm>
            <a:off x="1225475" y="3600000"/>
            <a:ext cx="2232248" cy="81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30" name="Text Placeholder 17"/>
          <p:cNvSpPr>
            <a:spLocks noGrp="1"/>
          </p:cNvSpPr>
          <p:nvPr>
            <p:ph type="body" sz="quarter" idx="30" hasCustomPrompt="1"/>
          </p:nvPr>
        </p:nvSpPr>
        <p:spPr>
          <a:xfrm>
            <a:off x="3528000" y="3474000"/>
            <a:ext cx="2035991" cy="932400"/>
          </a:xfrm>
        </p:spPr>
        <p:txBody>
          <a:bodyPr lIns="0" tIns="0" rIns="0" bIns="0"/>
          <a:lstStyle>
            <a:lvl1pPr marL="0" indent="0">
              <a:lnSpc>
                <a:spcPts val="8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[Over-all relationship responsible partner in Finland]</a:t>
            </a:r>
          </a:p>
        </p:txBody>
      </p:sp>
      <p:sp>
        <p:nvSpPr>
          <p:cNvPr id="31" name="Text Placeholder 18"/>
          <p:cNvSpPr>
            <a:spLocks noGrp="1"/>
          </p:cNvSpPr>
          <p:nvPr>
            <p:ph type="body" sz="quarter" idx="31" hasCustomPrompt="1"/>
          </p:nvPr>
        </p:nvSpPr>
        <p:spPr>
          <a:xfrm>
            <a:off x="5652000" y="3474000"/>
            <a:ext cx="2520000" cy="932400"/>
          </a:xfrm>
        </p:spPr>
        <p:txBody>
          <a:bodyPr lIns="0" tIns="0" rIns="0" bIns="0"/>
          <a:lstStyle>
            <a:lvl1pPr marL="0" indent="0">
              <a:lnSpc>
                <a:spcPts val="800"/>
              </a:lnSpc>
              <a:spcBef>
                <a:spcPts val="0"/>
              </a:spcBef>
              <a:spcAft>
                <a:spcPts val="0"/>
              </a:spcAft>
              <a:buFont typeface="Arial" pitchFamily="34" charset="0"/>
              <a:buNone/>
              <a:defRPr sz="800" b="0" baseline="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[To handle the overall relationship and to lead </a:t>
            </a:r>
            <a:r>
              <a:rPr lang="en-US" dirty="0" err="1" smtClean="0"/>
              <a:t>Roschier´s</a:t>
            </a:r>
            <a:r>
              <a:rPr lang="en-US" dirty="0" smtClean="0"/>
              <a:t> Finnish Team]</a:t>
            </a:r>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Tree>
    <p:extLst>
      <p:ext uri="{BB962C8B-B14F-4D97-AF65-F5344CB8AC3E}">
        <p14:creationId xmlns:p14="http://schemas.microsoft.com/office/powerpoint/2010/main" val="3208838356"/>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 6 conta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24" name="Picture Placeholder 39"/>
          <p:cNvSpPr>
            <a:spLocks noGrp="1"/>
          </p:cNvSpPr>
          <p:nvPr>
            <p:ph type="pic" sz="quarter" idx="54"/>
          </p:nvPr>
        </p:nvSpPr>
        <p:spPr>
          <a:xfrm>
            <a:off x="511200" y="1386000"/>
            <a:ext cx="622800" cy="932400"/>
          </a:xfrm>
        </p:spPr>
        <p:txBody>
          <a:bodyPr lIns="0" tIns="0" rIns="0" bIns="0"/>
          <a:lstStyle>
            <a:lvl1pPr marL="0" indent="0" algn="ctr">
              <a:buNone/>
              <a:defRPr sz="788"/>
            </a:lvl1pPr>
          </a:lstStyle>
          <a:p>
            <a:r>
              <a:rPr lang="en-US" smtClean="0"/>
              <a:t>Click icon to add picture</a:t>
            </a:r>
            <a:endParaRPr lang="fi-FI" dirty="0"/>
          </a:p>
        </p:txBody>
      </p:sp>
      <p:sp>
        <p:nvSpPr>
          <p:cNvPr id="6" name="Text Placeholder 7"/>
          <p:cNvSpPr>
            <a:spLocks noGrp="1"/>
          </p:cNvSpPr>
          <p:nvPr>
            <p:ph type="body" sz="quarter" idx="13" hasCustomPrompt="1"/>
          </p:nvPr>
        </p:nvSpPr>
        <p:spPr>
          <a:xfrm>
            <a:off x="1366341" y="1386000"/>
            <a:ext cx="2520000" cy="144000"/>
          </a:xfrm>
        </p:spPr>
        <p:txBody>
          <a:bodyPr lIns="0" tIns="0" rIns="0" bIns="0"/>
          <a:lstStyle>
            <a:lvl1pPr marL="0" indent="0">
              <a:lnSpc>
                <a:spcPts val="700"/>
              </a:lnSpc>
              <a:spcBef>
                <a:spcPts val="0"/>
              </a:spcBef>
              <a:spcAft>
                <a:spcPts val="0"/>
              </a:spcAft>
              <a:buFont typeface="Arial" pitchFamily="34" charset="0"/>
              <a:buNone/>
              <a:defRPr lang="en-US" sz="800" b="1" dirty="0" smtClean="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a:t>
            </a:r>
          </a:p>
        </p:txBody>
      </p:sp>
      <p:sp>
        <p:nvSpPr>
          <p:cNvPr id="43" name="Text Placeholder 8"/>
          <p:cNvSpPr>
            <a:spLocks noGrp="1"/>
          </p:cNvSpPr>
          <p:nvPr>
            <p:ph type="body" sz="quarter" idx="70" hasCustomPrompt="1"/>
          </p:nvPr>
        </p:nvSpPr>
        <p:spPr>
          <a:xfrm>
            <a:off x="1368000" y="1512000"/>
            <a:ext cx="2520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[Practice area]</a:t>
            </a:r>
          </a:p>
        </p:txBody>
      </p:sp>
      <p:sp>
        <p:nvSpPr>
          <p:cNvPr id="25" name="Picture Placeholder 39"/>
          <p:cNvSpPr>
            <a:spLocks noGrp="1"/>
          </p:cNvSpPr>
          <p:nvPr>
            <p:ph type="pic" sz="quarter" idx="55"/>
          </p:nvPr>
        </p:nvSpPr>
        <p:spPr>
          <a:xfrm>
            <a:off x="511200" y="2430000"/>
            <a:ext cx="622800" cy="932400"/>
          </a:xfrm>
        </p:spPr>
        <p:txBody>
          <a:bodyPr lIns="0" tIns="0" rIns="0" bIns="0"/>
          <a:lstStyle>
            <a:lvl1pPr marL="0" indent="0" algn="ctr">
              <a:buNone/>
              <a:defRPr sz="788"/>
            </a:lvl1pPr>
          </a:lstStyle>
          <a:p>
            <a:r>
              <a:rPr lang="en-US" smtClean="0"/>
              <a:t>Click icon to add picture</a:t>
            </a:r>
            <a:endParaRPr lang="fi-FI" dirty="0"/>
          </a:p>
        </p:txBody>
      </p:sp>
      <p:sp>
        <p:nvSpPr>
          <p:cNvPr id="29" name="Text Placeholder 7"/>
          <p:cNvSpPr>
            <a:spLocks noGrp="1"/>
          </p:cNvSpPr>
          <p:nvPr>
            <p:ph type="body" sz="quarter" idx="65" hasCustomPrompt="1"/>
          </p:nvPr>
        </p:nvSpPr>
        <p:spPr>
          <a:xfrm>
            <a:off x="1368000" y="2430000"/>
            <a:ext cx="2520000" cy="144000"/>
          </a:xfrm>
        </p:spPr>
        <p:txBody>
          <a:bodyPr lIns="0" tIns="0" rIns="0" bIns="0"/>
          <a:lstStyle>
            <a:lvl1pPr marL="0" indent="0">
              <a:lnSpc>
                <a:spcPts val="700"/>
              </a:lnSpc>
              <a:spcBef>
                <a:spcPts val="0"/>
              </a:spcBef>
              <a:spcAft>
                <a:spcPts val="0"/>
              </a:spcAft>
              <a:buFont typeface="Arial" pitchFamily="34" charset="0"/>
              <a:buNone/>
              <a:defRPr lang="en-US" sz="800" b="1" dirty="0" smtClean="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a:t>
            </a:r>
          </a:p>
        </p:txBody>
      </p:sp>
      <p:sp>
        <p:nvSpPr>
          <p:cNvPr id="44" name="Text Placeholder 8"/>
          <p:cNvSpPr>
            <a:spLocks noGrp="1"/>
          </p:cNvSpPr>
          <p:nvPr>
            <p:ph type="body" sz="quarter" idx="71" hasCustomPrompt="1"/>
          </p:nvPr>
        </p:nvSpPr>
        <p:spPr>
          <a:xfrm>
            <a:off x="1368000" y="2556000"/>
            <a:ext cx="2520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[Practice area]</a:t>
            </a:r>
          </a:p>
        </p:txBody>
      </p:sp>
      <p:sp>
        <p:nvSpPr>
          <p:cNvPr id="26" name="Picture Placeholder 39"/>
          <p:cNvSpPr>
            <a:spLocks noGrp="1"/>
          </p:cNvSpPr>
          <p:nvPr>
            <p:ph type="pic" sz="quarter" idx="56"/>
          </p:nvPr>
        </p:nvSpPr>
        <p:spPr>
          <a:xfrm>
            <a:off x="511200" y="3474000"/>
            <a:ext cx="622800" cy="932400"/>
          </a:xfrm>
        </p:spPr>
        <p:txBody>
          <a:bodyPr lIns="0" tIns="0" rIns="0" bIns="0"/>
          <a:lstStyle>
            <a:lvl1pPr marL="0" indent="0" algn="ctr">
              <a:buNone/>
              <a:defRPr sz="788"/>
            </a:lvl1pPr>
          </a:lstStyle>
          <a:p>
            <a:r>
              <a:rPr lang="en-US" smtClean="0"/>
              <a:t>Click icon to add picture</a:t>
            </a:r>
            <a:endParaRPr lang="fi-FI" dirty="0"/>
          </a:p>
        </p:txBody>
      </p:sp>
      <p:sp>
        <p:nvSpPr>
          <p:cNvPr id="34" name="Text Placeholder 7"/>
          <p:cNvSpPr>
            <a:spLocks noGrp="1"/>
          </p:cNvSpPr>
          <p:nvPr>
            <p:ph type="body" sz="quarter" idx="66" hasCustomPrompt="1"/>
          </p:nvPr>
        </p:nvSpPr>
        <p:spPr>
          <a:xfrm>
            <a:off x="1368000" y="3474000"/>
            <a:ext cx="2520000" cy="144000"/>
          </a:xfrm>
        </p:spPr>
        <p:txBody>
          <a:bodyPr lIns="0" tIns="0" rIns="0" bIns="0"/>
          <a:lstStyle>
            <a:lvl1pPr marL="0" indent="0">
              <a:lnSpc>
                <a:spcPts val="700"/>
              </a:lnSpc>
              <a:spcBef>
                <a:spcPts val="0"/>
              </a:spcBef>
              <a:spcAft>
                <a:spcPts val="0"/>
              </a:spcAft>
              <a:buFont typeface="Arial" pitchFamily="34" charset="0"/>
              <a:buNone/>
              <a:defRPr lang="en-US" sz="800" b="1" dirty="0" smtClean="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a:t>
            </a:r>
          </a:p>
        </p:txBody>
      </p:sp>
      <p:sp>
        <p:nvSpPr>
          <p:cNvPr id="45" name="Text Placeholder 8"/>
          <p:cNvSpPr>
            <a:spLocks noGrp="1"/>
          </p:cNvSpPr>
          <p:nvPr>
            <p:ph type="body" sz="quarter" idx="72" hasCustomPrompt="1"/>
          </p:nvPr>
        </p:nvSpPr>
        <p:spPr>
          <a:xfrm>
            <a:off x="1368000" y="3600000"/>
            <a:ext cx="2520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[Practice area]</a:t>
            </a:r>
          </a:p>
        </p:txBody>
      </p:sp>
      <p:sp>
        <p:nvSpPr>
          <p:cNvPr id="27" name="Picture Placeholder 39"/>
          <p:cNvSpPr>
            <a:spLocks noGrp="1"/>
          </p:cNvSpPr>
          <p:nvPr>
            <p:ph type="pic" sz="quarter" idx="57"/>
          </p:nvPr>
        </p:nvSpPr>
        <p:spPr>
          <a:xfrm>
            <a:off x="4583875" y="1386000"/>
            <a:ext cx="622800" cy="932400"/>
          </a:xfrm>
        </p:spPr>
        <p:txBody>
          <a:bodyPr lIns="0" tIns="0" rIns="0" bIns="0"/>
          <a:lstStyle>
            <a:lvl1pPr marL="0" indent="0" algn="ctr">
              <a:buNone/>
              <a:defRPr sz="788"/>
            </a:lvl1pPr>
          </a:lstStyle>
          <a:p>
            <a:r>
              <a:rPr lang="en-US" smtClean="0"/>
              <a:t>Click icon to add picture</a:t>
            </a:r>
            <a:endParaRPr lang="fi-FI" dirty="0"/>
          </a:p>
        </p:txBody>
      </p:sp>
      <p:sp>
        <p:nvSpPr>
          <p:cNvPr id="36" name="Text Placeholder 7"/>
          <p:cNvSpPr>
            <a:spLocks noGrp="1"/>
          </p:cNvSpPr>
          <p:nvPr>
            <p:ph type="body" sz="quarter" idx="67" hasCustomPrompt="1"/>
          </p:nvPr>
        </p:nvSpPr>
        <p:spPr>
          <a:xfrm>
            <a:off x="5428800" y="1386000"/>
            <a:ext cx="2520000" cy="144000"/>
          </a:xfrm>
        </p:spPr>
        <p:txBody>
          <a:bodyPr lIns="0" tIns="0" rIns="0" bIns="0"/>
          <a:lstStyle>
            <a:lvl1pPr marL="0" indent="0">
              <a:lnSpc>
                <a:spcPts val="700"/>
              </a:lnSpc>
              <a:spcBef>
                <a:spcPts val="0"/>
              </a:spcBef>
              <a:spcAft>
                <a:spcPts val="0"/>
              </a:spcAft>
              <a:buFont typeface="Arial" pitchFamily="34" charset="0"/>
              <a:buNone/>
              <a:defRPr lang="en-US" sz="800" b="1" dirty="0" smtClean="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a:t>
            </a:r>
          </a:p>
        </p:txBody>
      </p:sp>
      <p:sp>
        <p:nvSpPr>
          <p:cNvPr id="46" name="Text Placeholder 8"/>
          <p:cNvSpPr>
            <a:spLocks noGrp="1"/>
          </p:cNvSpPr>
          <p:nvPr>
            <p:ph type="body" sz="quarter" idx="73" hasCustomPrompt="1"/>
          </p:nvPr>
        </p:nvSpPr>
        <p:spPr>
          <a:xfrm>
            <a:off x="5428800" y="3600000"/>
            <a:ext cx="2520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[Practice area]</a:t>
            </a:r>
          </a:p>
        </p:txBody>
      </p:sp>
      <p:sp>
        <p:nvSpPr>
          <p:cNvPr id="28" name="Picture Placeholder 39"/>
          <p:cNvSpPr>
            <a:spLocks noGrp="1"/>
          </p:cNvSpPr>
          <p:nvPr>
            <p:ph type="pic" sz="quarter" idx="58"/>
          </p:nvPr>
        </p:nvSpPr>
        <p:spPr>
          <a:xfrm>
            <a:off x="4583875" y="2430000"/>
            <a:ext cx="622800" cy="932400"/>
          </a:xfrm>
        </p:spPr>
        <p:txBody>
          <a:bodyPr lIns="0" tIns="0" rIns="0" bIns="0"/>
          <a:lstStyle>
            <a:lvl1pPr marL="0" indent="0" algn="ctr">
              <a:buNone/>
              <a:defRPr sz="788"/>
            </a:lvl1pPr>
          </a:lstStyle>
          <a:p>
            <a:r>
              <a:rPr lang="en-US" smtClean="0"/>
              <a:t>Click icon to add picture</a:t>
            </a:r>
            <a:endParaRPr lang="fi-FI" dirty="0"/>
          </a:p>
        </p:txBody>
      </p:sp>
      <p:sp>
        <p:nvSpPr>
          <p:cNvPr id="38" name="Text Placeholder 7"/>
          <p:cNvSpPr>
            <a:spLocks noGrp="1"/>
          </p:cNvSpPr>
          <p:nvPr>
            <p:ph type="body" sz="quarter" idx="68" hasCustomPrompt="1"/>
          </p:nvPr>
        </p:nvSpPr>
        <p:spPr>
          <a:xfrm>
            <a:off x="5428800" y="2430000"/>
            <a:ext cx="2520000" cy="144000"/>
          </a:xfrm>
        </p:spPr>
        <p:txBody>
          <a:bodyPr lIns="0" tIns="0" rIns="0" bIns="0"/>
          <a:lstStyle>
            <a:lvl1pPr marL="0" indent="0">
              <a:lnSpc>
                <a:spcPts val="700"/>
              </a:lnSpc>
              <a:spcBef>
                <a:spcPts val="0"/>
              </a:spcBef>
              <a:spcAft>
                <a:spcPts val="0"/>
              </a:spcAft>
              <a:buFont typeface="Arial" pitchFamily="34" charset="0"/>
              <a:buNone/>
              <a:defRPr lang="en-US" sz="800" b="1" dirty="0" smtClean="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a:t>
            </a:r>
          </a:p>
        </p:txBody>
      </p:sp>
      <p:sp>
        <p:nvSpPr>
          <p:cNvPr id="47" name="Text Placeholder 8"/>
          <p:cNvSpPr>
            <a:spLocks noGrp="1"/>
          </p:cNvSpPr>
          <p:nvPr>
            <p:ph type="body" sz="quarter" idx="74" hasCustomPrompt="1"/>
          </p:nvPr>
        </p:nvSpPr>
        <p:spPr>
          <a:xfrm>
            <a:off x="5428800" y="2556000"/>
            <a:ext cx="2520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[Practice area]</a:t>
            </a:r>
          </a:p>
        </p:txBody>
      </p:sp>
      <p:sp>
        <p:nvSpPr>
          <p:cNvPr id="30" name="Picture Placeholder 39"/>
          <p:cNvSpPr>
            <a:spLocks noGrp="1"/>
          </p:cNvSpPr>
          <p:nvPr>
            <p:ph type="pic" sz="quarter" idx="59"/>
          </p:nvPr>
        </p:nvSpPr>
        <p:spPr>
          <a:xfrm>
            <a:off x="4583875" y="3474000"/>
            <a:ext cx="622800" cy="932400"/>
          </a:xfrm>
        </p:spPr>
        <p:txBody>
          <a:bodyPr lIns="0" tIns="0" rIns="0" bIns="0"/>
          <a:lstStyle>
            <a:lvl1pPr marL="0" indent="0" algn="ctr">
              <a:buNone/>
              <a:defRPr sz="788"/>
            </a:lvl1pPr>
          </a:lstStyle>
          <a:p>
            <a:r>
              <a:rPr lang="en-US" smtClean="0"/>
              <a:t>Click icon to add picture</a:t>
            </a:r>
            <a:endParaRPr lang="fi-FI" dirty="0"/>
          </a:p>
        </p:txBody>
      </p:sp>
      <p:sp>
        <p:nvSpPr>
          <p:cNvPr id="42" name="Text Placeholder 7"/>
          <p:cNvSpPr>
            <a:spLocks noGrp="1"/>
          </p:cNvSpPr>
          <p:nvPr>
            <p:ph type="body" sz="quarter" idx="69" hasCustomPrompt="1"/>
          </p:nvPr>
        </p:nvSpPr>
        <p:spPr>
          <a:xfrm>
            <a:off x="5428800" y="3474000"/>
            <a:ext cx="2520000" cy="144000"/>
          </a:xfrm>
        </p:spPr>
        <p:txBody>
          <a:bodyPr lIns="0" tIns="0" rIns="0" bIns="0"/>
          <a:lstStyle>
            <a:lvl1pPr marL="0" indent="0">
              <a:lnSpc>
                <a:spcPts val="700"/>
              </a:lnSpc>
              <a:spcBef>
                <a:spcPts val="0"/>
              </a:spcBef>
              <a:spcAft>
                <a:spcPts val="0"/>
              </a:spcAft>
              <a:buFont typeface="Arial" pitchFamily="34" charset="0"/>
              <a:buNone/>
              <a:defRPr lang="en-US" sz="800" b="1" dirty="0" smtClean="0"/>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a:t>
            </a:r>
          </a:p>
        </p:txBody>
      </p:sp>
      <p:sp>
        <p:nvSpPr>
          <p:cNvPr id="48" name="Text Placeholder 8"/>
          <p:cNvSpPr>
            <a:spLocks noGrp="1"/>
          </p:cNvSpPr>
          <p:nvPr>
            <p:ph type="body" sz="quarter" idx="75" hasCustomPrompt="1"/>
          </p:nvPr>
        </p:nvSpPr>
        <p:spPr>
          <a:xfrm>
            <a:off x="5428800" y="1512000"/>
            <a:ext cx="2520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[Practice area]</a:t>
            </a:r>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Tree>
    <p:extLst>
      <p:ext uri="{BB962C8B-B14F-4D97-AF65-F5344CB8AC3E}">
        <p14:creationId xmlns:p14="http://schemas.microsoft.com/office/powerpoint/2010/main" val="3683168384"/>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 9 conta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0" name="Picture Placeholder 39"/>
          <p:cNvSpPr>
            <a:spLocks noGrp="1"/>
          </p:cNvSpPr>
          <p:nvPr>
            <p:ph type="pic" sz="quarter" idx="50"/>
          </p:nvPr>
        </p:nvSpPr>
        <p:spPr>
          <a:xfrm>
            <a:off x="511200" y="1386000"/>
            <a:ext cx="540000" cy="810000"/>
          </a:xfrm>
        </p:spPr>
        <p:txBody>
          <a:bodyPr lIns="0" tIns="0" rIns="0" bIns="0"/>
          <a:lstStyle>
            <a:lvl1pPr marL="0" indent="0" algn="ctr">
              <a:buNone/>
              <a:defRPr sz="788"/>
            </a:lvl1pPr>
          </a:lstStyle>
          <a:p>
            <a:r>
              <a:rPr lang="en-US" smtClean="0"/>
              <a:t>Click icon to add picture</a:t>
            </a:r>
            <a:endParaRPr lang="fi-FI" dirty="0"/>
          </a:p>
        </p:txBody>
      </p:sp>
      <p:sp>
        <p:nvSpPr>
          <p:cNvPr id="6" name="Text Placeholder 7"/>
          <p:cNvSpPr>
            <a:spLocks noGrp="1"/>
          </p:cNvSpPr>
          <p:nvPr>
            <p:ph type="body" sz="quarter" idx="13" hasCustomPrompt="1"/>
          </p:nvPr>
        </p:nvSpPr>
        <p:spPr>
          <a:xfrm>
            <a:off x="1188000" y="1386000"/>
            <a:ext cx="1872208" cy="144000"/>
          </a:xfrm>
        </p:spPr>
        <p:txBody>
          <a:bodyPr lIns="0" tIns="0" rIns="0" bIns="0"/>
          <a:lstStyle>
            <a:lvl1pPr marL="0" indent="0">
              <a:lnSpc>
                <a:spcPts val="700"/>
              </a:lnSpc>
              <a:spcBef>
                <a:spcPts val="0"/>
              </a:spcBef>
              <a:spcAft>
                <a:spcPts val="0"/>
              </a:spcAft>
              <a:buFont typeface="Arial" pitchFamily="34" charset="0"/>
              <a:buNone/>
              <a:defRPr sz="800" b="1">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 of lawyer]</a:t>
            </a:r>
          </a:p>
        </p:txBody>
      </p:sp>
      <p:sp>
        <p:nvSpPr>
          <p:cNvPr id="39" name="Text Placeholder 8"/>
          <p:cNvSpPr>
            <a:spLocks noGrp="1"/>
          </p:cNvSpPr>
          <p:nvPr>
            <p:ph type="body" sz="quarter" idx="70" hasCustomPrompt="1"/>
          </p:nvPr>
        </p:nvSpPr>
        <p:spPr>
          <a:xfrm>
            <a:off x="1188000" y="1512000"/>
            <a:ext cx="1872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41" name="Picture Placeholder 39"/>
          <p:cNvSpPr>
            <a:spLocks noGrp="1"/>
          </p:cNvSpPr>
          <p:nvPr>
            <p:ph type="pic" sz="quarter" idx="51"/>
          </p:nvPr>
        </p:nvSpPr>
        <p:spPr>
          <a:xfrm>
            <a:off x="511200" y="2430000"/>
            <a:ext cx="540000" cy="810000"/>
          </a:xfrm>
        </p:spPr>
        <p:txBody>
          <a:bodyPr lIns="0" tIns="0" rIns="0" bIns="0"/>
          <a:lstStyle>
            <a:lvl1pPr marL="0" indent="0" algn="ctr">
              <a:buNone/>
              <a:defRPr sz="788"/>
            </a:lvl1pPr>
          </a:lstStyle>
          <a:p>
            <a:r>
              <a:rPr lang="en-US" smtClean="0"/>
              <a:t>Click icon to add picture</a:t>
            </a:r>
            <a:endParaRPr lang="fi-FI" dirty="0"/>
          </a:p>
        </p:txBody>
      </p:sp>
      <p:sp>
        <p:nvSpPr>
          <p:cNvPr id="13" name="Text Placeholder 10"/>
          <p:cNvSpPr>
            <a:spLocks noGrp="1"/>
          </p:cNvSpPr>
          <p:nvPr>
            <p:ph type="body" sz="quarter" idx="20" hasCustomPrompt="1"/>
          </p:nvPr>
        </p:nvSpPr>
        <p:spPr>
          <a:xfrm>
            <a:off x="1188000" y="2430000"/>
            <a:ext cx="1872208" cy="144000"/>
          </a:xfrm>
        </p:spPr>
        <p:txBody>
          <a:bodyPr lIns="0" tIns="0" rIns="0" bIns="0"/>
          <a:lstStyle>
            <a:lvl1pPr marL="0" indent="0">
              <a:lnSpc>
                <a:spcPts val="700"/>
              </a:lnSpc>
              <a:spcBef>
                <a:spcPts val="0"/>
              </a:spcBef>
              <a:spcAft>
                <a:spcPts val="0"/>
              </a:spcAft>
              <a:buFont typeface="Arial" pitchFamily="34" charset="0"/>
              <a:buNone/>
              <a:defRPr sz="800" b="1">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 of lawyer]</a:t>
            </a:r>
          </a:p>
        </p:txBody>
      </p:sp>
      <p:sp>
        <p:nvSpPr>
          <p:cNvPr id="42" name="Text Placeholder 8"/>
          <p:cNvSpPr>
            <a:spLocks noGrp="1"/>
          </p:cNvSpPr>
          <p:nvPr>
            <p:ph type="body" sz="quarter" idx="71" hasCustomPrompt="1"/>
          </p:nvPr>
        </p:nvSpPr>
        <p:spPr>
          <a:xfrm>
            <a:off x="1188000" y="2556000"/>
            <a:ext cx="1872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smtClean="0"/>
              <a:t>[Title]</a:t>
            </a:r>
            <a:br>
              <a:rPr lang="en-US" smtClean="0"/>
            </a:br>
            <a:r>
              <a:rPr lang="en-US" smtClean="0"/>
              <a:t>[Tel.]</a:t>
            </a:r>
            <a:br>
              <a:rPr lang="en-US" smtClean="0"/>
            </a:br>
            <a:r>
              <a:rPr lang="en-US" smtClean="0"/>
              <a:t>[e-mail]</a:t>
            </a:r>
            <a:endParaRPr lang="en-US" dirty="0" smtClean="0"/>
          </a:p>
        </p:txBody>
      </p:sp>
      <p:sp>
        <p:nvSpPr>
          <p:cNvPr id="51" name="Picture Placeholder 39"/>
          <p:cNvSpPr>
            <a:spLocks noGrp="1"/>
          </p:cNvSpPr>
          <p:nvPr>
            <p:ph type="pic" sz="quarter" idx="52"/>
          </p:nvPr>
        </p:nvSpPr>
        <p:spPr>
          <a:xfrm>
            <a:off x="511200" y="3474000"/>
            <a:ext cx="540000" cy="810000"/>
          </a:xfrm>
        </p:spPr>
        <p:txBody>
          <a:bodyPr lIns="0" tIns="0" rIns="0" bIns="0"/>
          <a:lstStyle>
            <a:lvl1pPr marL="0" indent="0" algn="ctr">
              <a:buNone/>
              <a:defRPr sz="788"/>
            </a:lvl1pPr>
          </a:lstStyle>
          <a:p>
            <a:r>
              <a:rPr lang="en-US" smtClean="0"/>
              <a:t>Click icon to add picture</a:t>
            </a:r>
            <a:endParaRPr lang="fi-FI" dirty="0"/>
          </a:p>
        </p:txBody>
      </p:sp>
      <p:sp>
        <p:nvSpPr>
          <p:cNvPr id="19" name="Text Placeholder 12"/>
          <p:cNvSpPr>
            <a:spLocks noGrp="1"/>
          </p:cNvSpPr>
          <p:nvPr>
            <p:ph type="body" sz="quarter" idx="24" hasCustomPrompt="1"/>
          </p:nvPr>
        </p:nvSpPr>
        <p:spPr>
          <a:xfrm>
            <a:off x="1188000" y="3474000"/>
            <a:ext cx="1872208" cy="144000"/>
          </a:xfrm>
        </p:spPr>
        <p:txBody>
          <a:bodyPr lIns="0" tIns="0" rIns="0" bIns="0"/>
          <a:lstStyle>
            <a:lvl1pPr marL="0" indent="0">
              <a:lnSpc>
                <a:spcPts val="700"/>
              </a:lnSpc>
              <a:spcBef>
                <a:spcPts val="0"/>
              </a:spcBef>
              <a:spcAft>
                <a:spcPts val="0"/>
              </a:spcAft>
              <a:buFont typeface="Arial" pitchFamily="34" charset="0"/>
              <a:buNone/>
              <a:defRPr sz="800" b="1">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 of lawyer]</a:t>
            </a:r>
          </a:p>
        </p:txBody>
      </p:sp>
      <p:sp>
        <p:nvSpPr>
          <p:cNvPr id="45" name="Text Placeholder 8"/>
          <p:cNvSpPr>
            <a:spLocks noGrp="1"/>
          </p:cNvSpPr>
          <p:nvPr>
            <p:ph type="body" sz="quarter" idx="72" hasCustomPrompt="1"/>
          </p:nvPr>
        </p:nvSpPr>
        <p:spPr>
          <a:xfrm>
            <a:off x="1188000" y="3600000"/>
            <a:ext cx="1872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52" name="Picture Placeholder 39"/>
          <p:cNvSpPr>
            <a:spLocks noGrp="1"/>
          </p:cNvSpPr>
          <p:nvPr>
            <p:ph type="pic" sz="quarter" idx="53"/>
          </p:nvPr>
        </p:nvSpPr>
        <p:spPr>
          <a:xfrm>
            <a:off x="3349535" y="1386000"/>
            <a:ext cx="540000" cy="810000"/>
          </a:xfrm>
        </p:spPr>
        <p:txBody>
          <a:bodyPr lIns="0" tIns="0" rIns="0" bIns="0"/>
          <a:lstStyle>
            <a:lvl1pPr marL="0" indent="0" algn="ctr">
              <a:buNone/>
              <a:defRPr sz="788"/>
            </a:lvl1pPr>
          </a:lstStyle>
          <a:p>
            <a:r>
              <a:rPr lang="en-US" smtClean="0"/>
              <a:t>Click icon to add picture</a:t>
            </a:r>
            <a:endParaRPr lang="fi-FI" dirty="0"/>
          </a:p>
        </p:txBody>
      </p:sp>
      <p:sp>
        <p:nvSpPr>
          <p:cNvPr id="33" name="Text Placeholder 14"/>
          <p:cNvSpPr>
            <a:spLocks noGrp="1"/>
          </p:cNvSpPr>
          <p:nvPr>
            <p:ph type="body" sz="quarter" idx="35" hasCustomPrompt="1"/>
          </p:nvPr>
        </p:nvSpPr>
        <p:spPr>
          <a:xfrm>
            <a:off x="4015535" y="1386000"/>
            <a:ext cx="1872000" cy="144000"/>
          </a:xfrm>
        </p:spPr>
        <p:txBody>
          <a:bodyPr lIns="0" tIns="0" rIns="0" bIns="0"/>
          <a:lstStyle>
            <a:lvl1pPr marL="0" indent="0">
              <a:lnSpc>
                <a:spcPts val="700"/>
              </a:lnSpc>
              <a:spcBef>
                <a:spcPts val="0"/>
              </a:spcBef>
              <a:spcAft>
                <a:spcPts val="0"/>
              </a:spcAft>
              <a:buFont typeface="Arial" pitchFamily="34" charset="0"/>
              <a:buNone/>
              <a:defRPr sz="800" b="1">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 of lawyer]</a:t>
            </a:r>
          </a:p>
        </p:txBody>
      </p:sp>
      <p:sp>
        <p:nvSpPr>
          <p:cNvPr id="48" name="Text Placeholder 8"/>
          <p:cNvSpPr>
            <a:spLocks noGrp="1"/>
          </p:cNvSpPr>
          <p:nvPr>
            <p:ph type="body" sz="quarter" idx="73" hasCustomPrompt="1"/>
          </p:nvPr>
        </p:nvSpPr>
        <p:spPr>
          <a:xfrm>
            <a:off x="4016420" y="1512000"/>
            <a:ext cx="1872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53" name="Picture Placeholder 39"/>
          <p:cNvSpPr>
            <a:spLocks noGrp="1"/>
          </p:cNvSpPr>
          <p:nvPr>
            <p:ph type="pic" sz="quarter" idx="54"/>
          </p:nvPr>
        </p:nvSpPr>
        <p:spPr>
          <a:xfrm>
            <a:off x="3349535" y="2430000"/>
            <a:ext cx="540000" cy="810000"/>
          </a:xfrm>
        </p:spPr>
        <p:txBody>
          <a:bodyPr lIns="0" tIns="0" rIns="0" bIns="0"/>
          <a:lstStyle>
            <a:lvl1pPr marL="0" indent="0" algn="ctr">
              <a:buNone/>
              <a:defRPr sz="788"/>
            </a:lvl1pPr>
          </a:lstStyle>
          <a:p>
            <a:r>
              <a:rPr lang="en-US" smtClean="0"/>
              <a:t>Click icon to add picture</a:t>
            </a:r>
            <a:endParaRPr lang="fi-FI" dirty="0"/>
          </a:p>
        </p:txBody>
      </p:sp>
      <p:sp>
        <p:nvSpPr>
          <p:cNvPr id="35" name="Text Placeholder 16"/>
          <p:cNvSpPr>
            <a:spLocks noGrp="1"/>
          </p:cNvSpPr>
          <p:nvPr>
            <p:ph type="body" sz="quarter" idx="37" hasCustomPrompt="1"/>
          </p:nvPr>
        </p:nvSpPr>
        <p:spPr>
          <a:xfrm>
            <a:off x="4015535" y="2430000"/>
            <a:ext cx="1872000" cy="144000"/>
          </a:xfrm>
        </p:spPr>
        <p:txBody>
          <a:bodyPr lIns="0" tIns="0" rIns="0" bIns="0"/>
          <a:lstStyle>
            <a:lvl1pPr marL="0" indent="0">
              <a:lnSpc>
                <a:spcPts val="700"/>
              </a:lnSpc>
              <a:spcBef>
                <a:spcPts val="0"/>
              </a:spcBef>
              <a:spcAft>
                <a:spcPts val="0"/>
              </a:spcAft>
              <a:buFont typeface="Arial" pitchFamily="34" charset="0"/>
              <a:buNone/>
              <a:defRPr sz="800" b="1">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 of lawyer]</a:t>
            </a:r>
          </a:p>
        </p:txBody>
      </p:sp>
      <p:sp>
        <p:nvSpPr>
          <p:cNvPr id="58" name="Text Placeholder 8"/>
          <p:cNvSpPr>
            <a:spLocks noGrp="1"/>
          </p:cNvSpPr>
          <p:nvPr>
            <p:ph type="body" sz="quarter" idx="74" hasCustomPrompt="1"/>
          </p:nvPr>
        </p:nvSpPr>
        <p:spPr>
          <a:xfrm>
            <a:off x="4016420" y="2556000"/>
            <a:ext cx="1872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54" name="Picture Placeholder 39"/>
          <p:cNvSpPr>
            <a:spLocks noGrp="1"/>
          </p:cNvSpPr>
          <p:nvPr>
            <p:ph type="pic" sz="quarter" idx="55"/>
          </p:nvPr>
        </p:nvSpPr>
        <p:spPr>
          <a:xfrm>
            <a:off x="3349535" y="3474000"/>
            <a:ext cx="540000" cy="810000"/>
          </a:xfrm>
        </p:spPr>
        <p:txBody>
          <a:bodyPr lIns="0" tIns="0" rIns="0" bIns="0"/>
          <a:lstStyle>
            <a:lvl1pPr marL="0" indent="0" algn="ctr">
              <a:buNone/>
              <a:defRPr sz="788"/>
            </a:lvl1pPr>
          </a:lstStyle>
          <a:p>
            <a:r>
              <a:rPr lang="en-US" smtClean="0"/>
              <a:t>Click icon to add picture</a:t>
            </a:r>
            <a:endParaRPr lang="fi-FI" dirty="0"/>
          </a:p>
        </p:txBody>
      </p:sp>
      <p:sp>
        <p:nvSpPr>
          <p:cNvPr id="37" name="Text Placeholder 18"/>
          <p:cNvSpPr>
            <a:spLocks noGrp="1"/>
          </p:cNvSpPr>
          <p:nvPr>
            <p:ph type="body" sz="quarter" idx="39" hasCustomPrompt="1"/>
          </p:nvPr>
        </p:nvSpPr>
        <p:spPr>
          <a:xfrm>
            <a:off x="4015535" y="3474000"/>
            <a:ext cx="1872000" cy="144000"/>
          </a:xfrm>
        </p:spPr>
        <p:txBody>
          <a:bodyPr lIns="0" tIns="0" rIns="0" bIns="0"/>
          <a:lstStyle>
            <a:lvl1pPr marL="0" indent="0">
              <a:lnSpc>
                <a:spcPts val="700"/>
              </a:lnSpc>
              <a:spcBef>
                <a:spcPts val="0"/>
              </a:spcBef>
              <a:spcAft>
                <a:spcPts val="0"/>
              </a:spcAft>
              <a:buFont typeface="Arial" pitchFamily="34" charset="0"/>
              <a:buNone/>
              <a:defRPr sz="800" b="1">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 of lawyer]</a:t>
            </a:r>
          </a:p>
        </p:txBody>
      </p:sp>
      <p:sp>
        <p:nvSpPr>
          <p:cNvPr id="59" name="Text Placeholder 8"/>
          <p:cNvSpPr>
            <a:spLocks noGrp="1"/>
          </p:cNvSpPr>
          <p:nvPr>
            <p:ph type="body" sz="quarter" idx="75" hasCustomPrompt="1"/>
          </p:nvPr>
        </p:nvSpPr>
        <p:spPr>
          <a:xfrm>
            <a:off x="4016420" y="3600000"/>
            <a:ext cx="1872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55" name="Picture Placeholder 39"/>
          <p:cNvSpPr>
            <a:spLocks noGrp="1"/>
          </p:cNvSpPr>
          <p:nvPr>
            <p:ph type="pic" sz="quarter" idx="56"/>
          </p:nvPr>
        </p:nvSpPr>
        <p:spPr>
          <a:xfrm>
            <a:off x="6144020" y="1386000"/>
            <a:ext cx="540000" cy="810000"/>
          </a:xfrm>
        </p:spPr>
        <p:txBody>
          <a:bodyPr lIns="0" tIns="0" rIns="0" bIns="0"/>
          <a:lstStyle>
            <a:lvl1pPr marL="0" indent="0" algn="ctr">
              <a:buNone/>
              <a:defRPr sz="788"/>
            </a:lvl1pPr>
          </a:lstStyle>
          <a:p>
            <a:r>
              <a:rPr lang="en-US" smtClean="0"/>
              <a:t>Click icon to add picture</a:t>
            </a:r>
            <a:endParaRPr lang="fi-FI" dirty="0"/>
          </a:p>
        </p:txBody>
      </p:sp>
      <p:sp>
        <p:nvSpPr>
          <p:cNvPr id="43" name="Text Placeholder 14"/>
          <p:cNvSpPr>
            <a:spLocks noGrp="1"/>
          </p:cNvSpPr>
          <p:nvPr>
            <p:ph type="body" sz="quarter" idx="42" hasCustomPrompt="1"/>
          </p:nvPr>
        </p:nvSpPr>
        <p:spPr>
          <a:xfrm>
            <a:off x="6810020" y="1386000"/>
            <a:ext cx="1872000" cy="144000"/>
          </a:xfrm>
        </p:spPr>
        <p:txBody>
          <a:bodyPr lIns="0" tIns="0" rIns="0" bIns="0"/>
          <a:lstStyle>
            <a:lvl1pPr marL="0" indent="0">
              <a:lnSpc>
                <a:spcPts val="700"/>
              </a:lnSpc>
              <a:spcBef>
                <a:spcPts val="0"/>
              </a:spcBef>
              <a:spcAft>
                <a:spcPts val="0"/>
              </a:spcAft>
              <a:buFont typeface="Arial" pitchFamily="34" charset="0"/>
              <a:buNone/>
              <a:defRPr sz="800" b="1">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 of lawyer]</a:t>
            </a:r>
          </a:p>
        </p:txBody>
      </p:sp>
      <p:sp>
        <p:nvSpPr>
          <p:cNvPr id="60" name="Text Placeholder 8"/>
          <p:cNvSpPr>
            <a:spLocks noGrp="1"/>
          </p:cNvSpPr>
          <p:nvPr>
            <p:ph type="body" sz="quarter" idx="76" hasCustomPrompt="1"/>
          </p:nvPr>
        </p:nvSpPr>
        <p:spPr>
          <a:xfrm>
            <a:off x="6810020" y="1512000"/>
            <a:ext cx="1872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56" name="Picture Placeholder 39"/>
          <p:cNvSpPr>
            <a:spLocks noGrp="1"/>
          </p:cNvSpPr>
          <p:nvPr>
            <p:ph type="pic" sz="quarter" idx="57"/>
          </p:nvPr>
        </p:nvSpPr>
        <p:spPr>
          <a:xfrm>
            <a:off x="6144020" y="2430000"/>
            <a:ext cx="540000" cy="810000"/>
          </a:xfrm>
        </p:spPr>
        <p:txBody>
          <a:bodyPr lIns="0" tIns="0" rIns="0" bIns="0"/>
          <a:lstStyle>
            <a:lvl1pPr marL="0" indent="0" algn="ctr">
              <a:buNone/>
              <a:defRPr sz="788"/>
            </a:lvl1pPr>
          </a:lstStyle>
          <a:p>
            <a:r>
              <a:rPr lang="en-US" smtClean="0"/>
              <a:t>Click icon to add picture</a:t>
            </a:r>
            <a:endParaRPr lang="fi-FI" dirty="0"/>
          </a:p>
        </p:txBody>
      </p:sp>
      <p:sp>
        <p:nvSpPr>
          <p:cNvPr id="46" name="Text Placeholder 16"/>
          <p:cNvSpPr>
            <a:spLocks noGrp="1"/>
          </p:cNvSpPr>
          <p:nvPr>
            <p:ph type="body" sz="quarter" idx="45" hasCustomPrompt="1"/>
          </p:nvPr>
        </p:nvSpPr>
        <p:spPr>
          <a:xfrm>
            <a:off x="6810020" y="2430000"/>
            <a:ext cx="1872000" cy="144000"/>
          </a:xfrm>
        </p:spPr>
        <p:txBody>
          <a:bodyPr lIns="0" tIns="0" rIns="0" bIns="0"/>
          <a:lstStyle>
            <a:lvl1pPr marL="0" indent="0">
              <a:lnSpc>
                <a:spcPts val="700"/>
              </a:lnSpc>
              <a:spcBef>
                <a:spcPts val="0"/>
              </a:spcBef>
              <a:spcAft>
                <a:spcPts val="0"/>
              </a:spcAft>
              <a:buFont typeface="Arial" pitchFamily="34" charset="0"/>
              <a:buNone/>
              <a:defRPr sz="800" b="1">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 of lawyer]</a:t>
            </a:r>
          </a:p>
        </p:txBody>
      </p:sp>
      <p:sp>
        <p:nvSpPr>
          <p:cNvPr id="61" name="Text Placeholder 8"/>
          <p:cNvSpPr>
            <a:spLocks noGrp="1"/>
          </p:cNvSpPr>
          <p:nvPr>
            <p:ph type="body" sz="quarter" idx="77" hasCustomPrompt="1"/>
          </p:nvPr>
        </p:nvSpPr>
        <p:spPr>
          <a:xfrm>
            <a:off x="6810020" y="2556000"/>
            <a:ext cx="1872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57" name="Picture Placeholder 39"/>
          <p:cNvSpPr>
            <a:spLocks noGrp="1"/>
          </p:cNvSpPr>
          <p:nvPr>
            <p:ph type="pic" sz="quarter" idx="58"/>
          </p:nvPr>
        </p:nvSpPr>
        <p:spPr>
          <a:xfrm>
            <a:off x="6144020" y="3474000"/>
            <a:ext cx="540000" cy="810000"/>
          </a:xfrm>
        </p:spPr>
        <p:txBody>
          <a:bodyPr lIns="0" tIns="0" rIns="0" bIns="0"/>
          <a:lstStyle>
            <a:lvl1pPr marL="0" indent="0" algn="ctr">
              <a:buNone/>
              <a:defRPr sz="788"/>
            </a:lvl1pPr>
          </a:lstStyle>
          <a:p>
            <a:r>
              <a:rPr lang="en-US" smtClean="0"/>
              <a:t>Click icon to add picture</a:t>
            </a:r>
            <a:endParaRPr lang="fi-FI" dirty="0"/>
          </a:p>
        </p:txBody>
      </p:sp>
      <p:sp>
        <p:nvSpPr>
          <p:cNvPr id="49" name="Text Placeholder 18"/>
          <p:cNvSpPr>
            <a:spLocks noGrp="1"/>
          </p:cNvSpPr>
          <p:nvPr>
            <p:ph type="body" sz="quarter" idx="48" hasCustomPrompt="1"/>
          </p:nvPr>
        </p:nvSpPr>
        <p:spPr>
          <a:xfrm>
            <a:off x="6810020" y="3474000"/>
            <a:ext cx="1872000" cy="144000"/>
          </a:xfrm>
        </p:spPr>
        <p:txBody>
          <a:bodyPr lIns="0" tIns="0" rIns="0" bIns="0"/>
          <a:lstStyle>
            <a:lvl1pPr marL="0" indent="0">
              <a:lnSpc>
                <a:spcPts val="700"/>
              </a:lnSpc>
              <a:spcBef>
                <a:spcPts val="0"/>
              </a:spcBef>
              <a:spcAft>
                <a:spcPts val="0"/>
              </a:spcAft>
              <a:buFont typeface="Arial" pitchFamily="34" charset="0"/>
              <a:buNone/>
              <a:defRPr sz="800" b="1">
                <a:solidFill>
                  <a:srgbClr val="535353"/>
                </a:solidFill>
              </a:defRPr>
            </a:lvl1pPr>
            <a:lvl2pPr marL="0" indent="0">
              <a:spcBef>
                <a:spcPts val="0"/>
              </a:spcBef>
              <a:spcAft>
                <a:spcPts val="195"/>
              </a:spcAft>
              <a:buFont typeface="Arial" pitchFamily="34" charset="0"/>
              <a:buNone/>
              <a:defRPr sz="75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[Name of lawyer]</a:t>
            </a:r>
          </a:p>
        </p:txBody>
      </p:sp>
      <p:sp>
        <p:nvSpPr>
          <p:cNvPr id="62" name="Text Placeholder 8"/>
          <p:cNvSpPr>
            <a:spLocks noGrp="1"/>
          </p:cNvSpPr>
          <p:nvPr>
            <p:ph type="body" sz="quarter" idx="78" hasCustomPrompt="1"/>
          </p:nvPr>
        </p:nvSpPr>
        <p:spPr>
          <a:xfrm>
            <a:off x="6810020" y="3600000"/>
            <a:ext cx="1872000" cy="540000"/>
          </a:xfrm>
        </p:spPr>
        <p:txBody>
          <a:bodyPr lIns="0" tIns="0" rIns="0" bIns="0"/>
          <a:lstStyle>
            <a:lvl1pPr marL="0" indent="0">
              <a:lnSpc>
                <a:spcPct val="100000"/>
              </a:lnSpc>
              <a:spcBef>
                <a:spcPts val="0"/>
              </a:spcBef>
              <a:spcAft>
                <a:spcPts val="0"/>
              </a:spcAft>
              <a:buFont typeface="Arial" pitchFamily="34" charset="0"/>
              <a:buNone/>
              <a:defRPr sz="800" b="0"/>
            </a:lvl1pPr>
            <a:lvl2pPr marL="0" indent="0">
              <a:spcBef>
                <a:spcPts val="0"/>
              </a:spcBef>
              <a:spcAft>
                <a:spcPts val="195"/>
              </a:spcAft>
              <a:buFont typeface="Arial" pitchFamily="34" charset="0"/>
              <a:buNone/>
              <a:defRPr sz="750" b="0"/>
            </a:lvl2pPr>
            <a:lvl3pPr marL="0" indent="0">
              <a:spcBef>
                <a:spcPts val="0"/>
              </a:spcBef>
              <a:spcAft>
                <a:spcPts val="195"/>
              </a:spcAft>
              <a:buFont typeface="Arial" pitchFamily="34" charset="0"/>
              <a:buNone/>
              <a:defRPr sz="750"/>
            </a:lvl3pPr>
            <a:lvl4pPr marL="0" indent="0">
              <a:spcBef>
                <a:spcPts val="0"/>
              </a:spcBef>
              <a:spcAft>
                <a:spcPts val="195"/>
              </a:spcAft>
              <a:buFont typeface="Arial" pitchFamily="34" charset="0"/>
              <a:buNone/>
              <a:defRPr sz="750"/>
            </a:lvl4pPr>
            <a:lvl5pPr marL="0" indent="0">
              <a:spcBef>
                <a:spcPts val="0"/>
              </a:spcBef>
              <a:spcAft>
                <a:spcPts val="195"/>
              </a:spcAft>
              <a:buFont typeface="Arial" pitchFamily="34" charset="0"/>
              <a:buNone/>
              <a:defRPr sz="750"/>
            </a:lvl5pPr>
          </a:lstStyle>
          <a:p>
            <a:pPr lvl="0"/>
            <a:r>
              <a:rPr lang="en-US" dirty="0" smtClean="0"/>
              <a:t>[Title]</a:t>
            </a:r>
            <a:br>
              <a:rPr lang="en-US" dirty="0" smtClean="0"/>
            </a:br>
            <a:r>
              <a:rPr lang="en-US" dirty="0" smtClean="0"/>
              <a:t>[Tel.]</a:t>
            </a:r>
            <a:br>
              <a:rPr lang="en-US" dirty="0" smtClean="0"/>
            </a:br>
            <a:r>
              <a:rPr lang="en-US" dirty="0" smtClean="0"/>
              <a:t>[e-mail]</a:t>
            </a:r>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Tree>
    <p:extLst>
      <p:ext uri="{BB962C8B-B14F-4D97-AF65-F5344CB8AC3E}">
        <p14:creationId xmlns:p14="http://schemas.microsoft.com/office/powerpoint/2010/main" val="3009738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5"/>
          <p:cNvSpPr>
            <a:spLocks noGrp="1"/>
          </p:cNvSpPr>
          <p:nvPr>
            <p:ph sz="quarter" idx="13" hasCustomPrompt="1"/>
          </p:nvPr>
        </p:nvSpPr>
        <p:spPr>
          <a:xfrm>
            <a:off x="300444" y="1615366"/>
            <a:ext cx="1620000" cy="792000"/>
          </a:xfrm>
        </p:spPr>
        <p:txBody>
          <a:bodyPr/>
          <a:lstStyle>
            <a:lvl1pPr>
              <a:defRPr sz="1050"/>
            </a:lvl1pPr>
          </a:lstStyle>
          <a:p>
            <a:pPr lvl="0"/>
            <a:r>
              <a:rPr lang="en-US" dirty="0" smtClean="0"/>
              <a:t>Insert logo</a:t>
            </a:r>
            <a:endParaRPr lang="en-US" dirty="0"/>
          </a:p>
        </p:txBody>
      </p:sp>
      <p:sp>
        <p:nvSpPr>
          <p:cNvPr id="7" name="Content Placeholder 6"/>
          <p:cNvSpPr>
            <a:spLocks noGrp="1"/>
          </p:cNvSpPr>
          <p:nvPr>
            <p:ph sz="quarter" idx="14" hasCustomPrompt="1"/>
          </p:nvPr>
        </p:nvSpPr>
        <p:spPr>
          <a:xfrm>
            <a:off x="300444" y="2530460"/>
            <a:ext cx="1620000" cy="792000"/>
          </a:xfrm>
        </p:spPr>
        <p:txBody>
          <a:bodyPr/>
          <a:lstStyle>
            <a:lvl1pPr>
              <a:defRPr sz="1050"/>
            </a:lvl1pPr>
          </a:lstStyle>
          <a:p>
            <a:pPr lvl="0"/>
            <a:r>
              <a:rPr lang="en-US" dirty="0" smtClean="0"/>
              <a:t>Insert logo</a:t>
            </a:r>
            <a:endParaRPr lang="en-US" dirty="0"/>
          </a:p>
        </p:txBody>
      </p:sp>
      <p:sp>
        <p:nvSpPr>
          <p:cNvPr id="8" name="Content Placeholder 7"/>
          <p:cNvSpPr>
            <a:spLocks noGrp="1"/>
          </p:cNvSpPr>
          <p:nvPr>
            <p:ph sz="quarter" idx="15" hasCustomPrompt="1"/>
          </p:nvPr>
        </p:nvSpPr>
        <p:spPr>
          <a:xfrm>
            <a:off x="300444" y="3445553"/>
            <a:ext cx="1620000" cy="792000"/>
          </a:xfrm>
        </p:spPr>
        <p:txBody>
          <a:bodyPr/>
          <a:lstStyle>
            <a:lvl1pPr>
              <a:defRPr sz="1050"/>
            </a:lvl1pPr>
          </a:lstStyle>
          <a:p>
            <a:pPr lvl="0"/>
            <a:r>
              <a:rPr lang="en-US" dirty="0" smtClean="0"/>
              <a:t>Insert logo</a:t>
            </a:r>
            <a:endParaRPr lang="en-US" dirty="0"/>
          </a:p>
        </p:txBody>
      </p:sp>
      <p:sp>
        <p:nvSpPr>
          <p:cNvPr id="9" name="Content Placeholder 8"/>
          <p:cNvSpPr>
            <a:spLocks noGrp="1"/>
          </p:cNvSpPr>
          <p:nvPr>
            <p:ph sz="quarter" idx="16" hasCustomPrompt="1"/>
          </p:nvPr>
        </p:nvSpPr>
        <p:spPr>
          <a:xfrm>
            <a:off x="2042550" y="1615366"/>
            <a:ext cx="1620000" cy="792000"/>
          </a:xfrm>
        </p:spPr>
        <p:txBody>
          <a:bodyPr/>
          <a:lstStyle>
            <a:lvl1pPr>
              <a:defRPr sz="1050"/>
            </a:lvl1pPr>
          </a:lstStyle>
          <a:p>
            <a:pPr lvl="0"/>
            <a:r>
              <a:rPr lang="en-US" dirty="0" smtClean="0"/>
              <a:t>Insert logo</a:t>
            </a:r>
            <a:endParaRPr lang="en-US" dirty="0"/>
          </a:p>
        </p:txBody>
      </p:sp>
      <p:sp>
        <p:nvSpPr>
          <p:cNvPr id="10" name="Content Placeholder 9"/>
          <p:cNvSpPr>
            <a:spLocks noGrp="1"/>
          </p:cNvSpPr>
          <p:nvPr>
            <p:ph sz="quarter" idx="17" hasCustomPrompt="1"/>
          </p:nvPr>
        </p:nvSpPr>
        <p:spPr>
          <a:xfrm>
            <a:off x="2042550" y="2525198"/>
            <a:ext cx="1620000" cy="792000"/>
          </a:xfrm>
        </p:spPr>
        <p:txBody>
          <a:bodyPr/>
          <a:lstStyle>
            <a:lvl1pPr>
              <a:defRPr sz="1050"/>
            </a:lvl1pPr>
          </a:lstStyle>
          <a:p>
            <a:pPr lvl="0"/>
            <a:r>
              <a:rPr lang="en-US" dirty="0" smtClean="0"/>
              <a:t>Insert logo</a:t>
            </a:r>
            <a:endParaRPr lang="en-US" dirty="0"/>
          </a:p>
        </p:txBody>
      </p:sp>
      <p:sp>
        <p:nvSpPr>
          <p:cNvPr id="11" name="Content Placeholder 10"/>
          <p:cNvSpPr>
            <a:spLocks noGrp="1"/>
          </p:cNvSpPr>
          <p:nvPr>
            <p:ph sz="quarter" idx="18" hasCustomPrompt="1"/>
          </p:nvPr>
        </p:nvSpPr>
        <p:spPr>
          <a:xfrm>
            <a:off x="2042550" y="3445553"/>
            <a:ext cx="1620000" cy="792000"/>
          </a:xfrm>
        </p:spPr>
        <p:txBody>
          <a:bodyPr/>
          <a:lstStyle>
            <a:lvl1pPr>
              <a:defRPr sz="1050"/>
            </a:lvl1pPr>
          </a:lstStyle>
          <a:p>
            <a:pPr lvl="0"/>
            <a:r>
              <a:rPr lang="en-US" dirty="0" smtClean="0"/>
              <a:t>Insert logo</a:t>
            </a:r>
            <a:endParaRPr lang="en-US" dirty="0"/>
          </a:p>
        </p:txBody>
      </p:sp>
      <p:sp>
        <p:nvSpPr>
          <p:cNvPr id="12" name="Content Placeholder 11"/>
          <p:cNvSpPr>
            <a:spLocks noGrp="1"/>
          </p:cNvSpPr>
          <p:nvPr>
            <p:ph sz="quarter" idx="19" hasCustomPrompt="1"/>
          </p:nvPr>
        </p:nvSpPr>
        <p:spPr>
          <a:xfrm>
            <a:off x="3784656" y="1615366"/>
            <a:ext cx="1620000" cy="792000"/>
          </a:xfrm>
        </p:spPr>
        <p:txBody>
          <a:bodyPr/>
          <a:lstStyle>
            <a:lvl1pPr>
              <a:defRPr sz="1050"/>
            </a:lvl1pPr>
          </a:lstStyle>
          <a:p>
            <a:pPr lvl="0"/>
            <a:r>
              <a:rPr lang="en-US" dirty="0" smtClean="0"/>
              <a:t>Insert logo</a:t>
            </a:r>
            <a:endParaRPr lang="en-US" dirty="0"/>
          </a:p>
        </p:txBody>
      </p:sp>
      <p:sp>
        <p:nvSpPr>
          <p:cNvPr id="13" name="Content Placeholder 12"/>
          <p:cNvSpPr>
            <a:spLocks noGrp="1"/>
          </p:cNvSpPr>
          <p:nvPr>
            <p:ph sz="quarter" idx="20" hasCustomPrompt="1"/>
          </p:nvPr>
        </p:nvSpPr>
        <p:spPr>
          <a:xfrm>
            <a:off x="3784656" y="2517744"/>
            <a:ext cx="1620000" cy="792000"/>
          </a:xfrm>
        </p:spPr>
        <p:txBody>
          <a:bodyPr/>
          <a:lstStyle>
            <a:lvl1pPr>
              <a:defRPr sz="1050"/>
            </a:lvl1pPr>
          </a:lstStyle>
          <a:p>
            <a:pPr lvl="0"/>
            <a:r>
              <a:rPr lang="en-US" dirty="0" smtClean="0"/>
              <a:t>Insert logo</a:t>
            </a:r>
            <a:endParaRPr lang="en-US" dirty="0"/>
          </a:p>
        </p:txBody>
      </p:sp>
      <p:sp>
        <p:nvSpPr>
          <p:cNvPr id="14" name="Content Placeholder 13"/>
          <p:cNvSpPr>
            <a:spLocks noGrp="1"/>
          </p:cNvSpPr>
          <p:nvPr>
            <p:ph sz="quarter" idx="21" hasCustomPrompt="1"/>
          </p:nvPr>
        </p:nvSpPr>
        <p:spPr>
          <a:xfrm>
            <a:off x="3784656" y="3445553"/>
            <a:ext cx="1620000" cy="792000"/>
          </a:xfrm>
        </p:spPr>
        <p:txBody>
          <a:bodyPr/>
          <a:lstStyle>
            <a:lvl1pPr>
              <a:defRPr sz="1050"/>
            </a:lvl1pPr>
          </a:lstStyle>
          <a:p>
            <a:pPr lvl="0"/>
            <a:r>
              <a:rPr lang="en-US" dirty="0" smtClean="0"/>
              <a:t>Insert logo</a:t>
            </a:r>
            <a:endParaRPr lang="en-US" dirty="0"/>
          </a:p>
        </p:txBody>
      </p:sp>
      <p:sp>
        <p:nvSpPr>
          <p:cNvPr id="15" name="Content Placeholder 14"/>
          <p:cNvSpPr>
            <a:spLocks noGrp="1"/>
          </p:cNvSpPr>
          <p:nvPr>
            <p:ph sz="quarter" idx="22" hasCustomPrompt="1"/>
          </p:nvPr>
        </p:nvSpPr>
        <p:spPr>
          <a:xfrm>
            <a:off x="5526762" y="1615366"/>
            <a:ext cx="1620000" cy="792000"/>
          </a:xfrm>
        </p:spPr>
        <p:txBody>
          <a:bodyPr/>
          <a:lstStyle>
            <a:lvl1pPr>
              <a:defRPr sz="1050"/>
            </a:lvl1pPr>
          </a:lstStyle>
          <a:p>
            <a:pPr lvl="0"/>
            <a:r>
              <a:rPr lang="en-US" dirty="0" smtClean="0"/>
              <a:t>Insert logo</a:t>
            </a:r>
            <a:endParaRPr lang="en-US" dirty="0"/>
          </a:p>
        </p:txBody>
      </p:sp>
      <p:sp>
        <p:nvSpPr>
          <p:cNvPr id="16" name="Content Placeholder 15"/>
          <p:cNvSpPr>
            <a:spLocks noGrp="1"/>
          </p:cNvSpPr>
          <p:nvPr>
            <p:ph sz="quarter" idx="23" hasCustomPrompt="1"/>
          </p:nvPr>
        </p:nvSpPr>
        <p:spPr>
          <a:xfrm>
            <a:off x="5526762" y="2517744"/>
            <a:ext cx="1620000" cy="792000"/>
          </a:xfrm>
        </p:spPr>
        <p:txBody>
          <a:bodyPr/>
          <a:lstStyle>
            <a:lvl1pPr>
              <a:defRPr sz="1050"/>
            </a:lvl1pPr>
          </a:lstStyle>
          <a:p>
            <a:pPr lvl="0"/>
            <a:r>
              <a:rPr lang="en-US" dirty="0" smtClean="0"/>
              <a:t>Insert logo</a:t>
            </a:r>
            <a:endParaRPr lang="en-US" dirty="0"/>
          </a:p>
        </p:txBody>
      </p:sp>
      <p:sp>
        <p:nvSpPr>
          <p:cNvPr id="17" name="Content Placeholder 16"/>
          <p:cNvSpPr>
            <a:spLocks noGrp="1"/>
          </p:cNvSpPr>
          <p:nvPr>
            <p:ph sz="quarter" idx="24" hasCustomPrompt="1"/>
          </p:nvPr>
        </p:nvSpPr>
        <p:spPr>
          <a:xfrm>
            <a:off x="5526762" y="3445553"/>
            <a:ext cx="1620000" cy="792000"/>
          </a:xfrm>
        </p:spPr>
        <p:txBody>
          <a:bodyPr/>
          <a:lstStyle>
            <a:lvl1pPr>
              <a:defRPr sz="1050"/>
            </a:lvl1pPr>
          </a:lstStyle>
          <a:p>
            <a:pPr lvl="0"/>
            <a:r>
              <a:rPr lang="en-US" dirty="0" smtClean="0"/>
              <a:t>Insert logo</a:t>
            </a:r>
            <a:endParaRPr lang="en-US" dirty="0"/>
          </a:p>
        </p:txBody>
      </p:sp>
      <p:sp>
        <p:nvSpPr>
          <p:cNvPr id="18" name="Content Placeholder 17"/>
          <p:cNvSpPr>
            <a:spLocks noGrp="1"/>
          </p:cNvSpPr>
          <p:nvPr>
            <p:ph sz="quarter" idx="25" hasCustomPrompt="1"/>
          </p:nvPr>
        </p:nvSpPr>
        <p:spPr>
          <a:xfrm>
            <a:off x="7268868" y="1615366"/>
            <a:ext cx="1620000" cy="792000"/>
          </a:xfrm>
        </p:spPr>
        <p:txBody>
          <a:bodyPr/>
          <a:lstStyle>
            <a:lvl1pPr>
              <a:defRPr sz="1050"/>
            </a:lvl1pPr>
          </a:lstStyle>
          <a:p>
            <a:pPr lvl="0"/>
            <a:r>
              <a:rPr lang="en-US" dirty="0" smtClean="0"/>
              <a:t>Insert logo</a:t>
            </a:r>
            <a:endParaRPr lang="en-US" dirty="0"/>
          </a:p>
        </p:txBody>
      </p:sp>
      <p:sp>
        <p:nvSpPr>
          <p:cNvPr id="19" name="Content Placeholder 18"/>
          <p:cNvSpPr>
            <a:spLocks noGrp="1"/>
          </p:cNvSpPr>
          <p:nvPr>
            <p:ph sz="quarter" idx="26" hasCustomPrompt="1"/>
          </p:nvPr>
        </p:nvSpPr>
        <p:spPr>
          <a:xfrm>
            <a:off x="7268868" y="2517744"/>
            <a:ext cx="1620000" cy="792000"/>
          </a:xfrm>
        </p:spPr>
        <p:txBody>
          <a:bodyPr/>
          <a:lstStyle>
            <a:lvl1pPr>
              <a:defRPr sz="1050"/>
            </a:lvl1pPr>
          </a:lstStyle>
          <a:p>
            <a:pPr lvl="0"/>
            <a:r>
              <a:rPr lang="en-US" dirty="0" smtClean="0"/>
              <a:t>Insert logo</a:t>
            </a:r>
            <a:endParaRPr lang="en-US" dirty="0"/>
          </a:p>
        </p:txBody>
      </p:sp>
      <p:sp>
        <p:nvSpPr>
          <p:cNvPr id="20" name="Content Placeholder 19"/>
          <p:cNvSpPr>
            <a:spLocks noGrp="1"/>
          </p:cNvSpPr>
          <p:nvPr>
            <p:ph sz="quarter" idx="27" hasCustomPrompt="1"/>
          </p:nvPr>
        </p:nvSpPr>
        <p:spPr>
          <a:xfrm>
            <a:off x="7268868" y="3445553"/>
            <a:ext cx="1620000" cy="792000"/>
          </a:xfrm>
        </p:spPr>
        <p:txBody>
          <a:bodyPr/>
          <a:lstStyle>
            <a:lvl1pPr>
              <a:defRPr sz="1050"/>
            </a:lvl1pPr>
          </a:lstStyle>
          <a:p>
            <a:pPr lvl="0"/>
            <a:r>
              <a:rPr lang="en-US" dirty="0" smtClean="0"/>
              <a:t>Insert logo</a:t>
            </a:r>
            <a:endParaRPr lang="en-US" dirty="0"/>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Tree>
    <p:extLst>
      <p:ext uri="{BB962C8B-B14F-4D97-AF65-F5344CB8AC3E}">
        <p14:creationId xmlns:p14="http://schemas.microsoft.com/office/powerpoint/2010/main" val="895075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Tree>
    <p:extLst>
      <p:ext uri="{BB962C8B-B14F-4D97-AF65-F5344CB8AC3E}">
        <p14:creationId xmlns:p14="http://schemas.microsoft.com/office/powerpoint/2010/main" val="1080059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p>
        </p:txBody>
      </p:sp>
      <p:sp>
        <p:nvSpPr>
          <p:cNvPr id="3" name="Footer Placeholder 2"/>
          <p:cNvSpPr>
            <a:spLocks noGrp="1"/>
          </p:cNvSpPr>
          <p:nvPr>
            <p:ph type="ftr" sz="quarter" idx="11"/>
          </p:nvPr>
        </p:nvSpPr>
        <p:spPr/>
        <p:txBody>
          <a:bodyPr/>
          <a:lstStyle/>
          <a:p>
            <a:r>
              <a:rPr lang="fi-FI" smtClean="0"/>
              <a:t>[footer]</a:t>
            </a:r>
            <a:endParaRPr lang="fi-FI"/>
          </a:p>
        </p:txBody>
      </p:sp>
      <p:sp>
        <p:nvSpPr>
          <p:cNvPr id="4" name="Slide Number Placeholder 3"/>
          <p:cNvSpPr>
            <a:spLocks noGrp="1"/>
          </p:cNvSpPr>
          <p:nvPr>
            <p:ph type="sldNum" sz="quarter" idx="12"/>
          </p:nvPr>
        </p:nvSpPr>
        <p:spPr/>
        <p:txBody>
          <a:bodyPr/>
          <a:lstStyle/>
          <a:p>
            <a:fld id="{9171E5AF-BB07-4CA1-B9D4-7DB262E47B7A}" type="slidenum">
              <a:rPr lang="fi-FI" smtClean="0"/>
              <a:t>‹#›</a:t>
            </a:fld>
            <a:endParaRPr lang="fi-FI"/>
          </a:p>
        </p:txBody>
      </p:sp>
    </p:spTree>
    <p:extLst>
      <p:ext uri="{BB962C8B-B14F-4D97-AF65-F5344CB8AC3E}">
        <p14:creationId xmlns:p14="http://schemas.microsoft.com/office/powerpoint/2010/main" val="209607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Helsinki">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8800"/>
            <a:ext cx="7772400" cy="1026000"/>
          </a:xfrm>
        </p:spPr>
        <p:txBody>
          <a:bodyPr anchor="b" anchorCtr="0"/>
          <a:lstStyle>
            <a:lvl1pPr algn="l">
              <a:defRPr sz="2700" b="0">
                <a:solidFill>
                  <a:schemeClr val="accent1"/>
                </a:solidFill>
                <a:latin typeface="Calibri"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457200" y="1509300"/>
            <a:ext cx="6400800" cy="1314900"/>
          </a:xfrm>
        </p:spPr>
        <p:txBody>
          <a:bodyPr/>
          <a:lstStyle>
            <a:lvl1pPr marL="0" indent="0" algn="l">
              <a:buNone/>
              <a:defRPr sz="1350" b="0">
                <a:solidFill>
                  <a:srgbClr val="535353"/>
                </a:solidFill>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603636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slide Helsinki">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[Thank you!/Tack!/Kiitos!]</a:t>
            </a:r>
            <a:endParaRPr lang="fi-FI" dirty="0"/>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
        <p:nvSpPr>
          <p:cNvPr id="18" name="Rectangle 17"/>
          <p:cNvSpPr/>
          <p:nvPr/>
        </p:nvSpPr>
        <p:spPr>
          <a:xfrm>
            <a:off x="511200" y="3561444"/>
            <a:ext cx="3744000" cy="738664"/>
          </a:xfrm>
          <a:prstGeom prst="rect">
            <a:avLst/>
          </a:prstGeom>
        </p:spPr>
        <p:txBody>
          <a:bodyPr wrap="square" lIns="0">
            <a:spAutoFit/>
          </a:bodyPr>
          <a:lstStyle/>
          <a:p>
            <a:r>
              <a:rPr lang="en-US" sz="1350" noProof="1" smtClean="0">
                <a:solidFill>
                  <a:srgbClr val="535353"/>
                </a:solidFill>
              </a:rPr>
              <a:t>Kasarmikatu</a:t>
            </a:r>
            <a:r>
              <a:rPr lang="en-US" sz="1350" baseline="0" noProof="1" smtClean="0">
                <a:solidFill>
                  <a:srgbClr val="535353"/>
                </a:solidFill>
              </a:rPr>
              <a:t> 21 A</a:t>
            </a:r>
            <a:r>
              <a:rPr lang="en-US" sz="1350" noProof="1" smtClean="0">
                <a:solidFill>
                  <a:srgbClr val="535353"/>
                </a:solidFill>
              </a:rPr>
              <a:t> </a:t>
            </a:r>
          </a:p>
          <a:p>
            <a:r>
              <a:rPr lang="en-US" sz="1350" noProof="1" smtClean="0">
                <a:solidFill>
                  <a:srgbClr val="535353"/>
                </a:solidFill>
              </a:rPr>
              <a:t>00130</a:t>
            </a:r>
            <a:r>
              <a:rPr lang="en-US" sz="1350" baseline="0" noProof="1" smtClean="0">
                <a:solidFill>
                  <a:srgbClr val="535353"/>
                </a:solidFill>
              </a:rPr>
              <a:t> Helsinki </a:t>
            </a:r>
          </a:p>
          <a:p>
            <a:endParaRPr lang="en-US" sz="1500" noProof="1">
              <a:solidFill>
                <a:srgbClr val="535353"/>
              </a:solidFill>
            </a:endParaRPr>
          </a:p>
        </p:txBody>
      </p:sp>
      <p:sp>
        <p:nvSpPr>
          <p:cNvPr id="26" name="Name and Title"/>
          <p:cNvSpPr>
            <a:spLocks noGrp="1"/>
          </p:cNvSpPr>
          <p:nvPr>
            <p:ph type="body" sz="quarter" idx="50" hasCustomPrompt="1"/>
          </p:nvPr>
        </p:nvSpPr>
        <p:spPr>
          <a:xfrm>
            <a:off x="511200" y="1267200"/>
            <a:ext cx="2880000" cy="243000"/>
          </a:xfrm>
        </p:spPr>
        <p:txBody>
          <a:bodyPr vert="horz" lIns="0" tIns="0" rIns="0" bIns="0" rtlCol="0">
            <a:noAutofit/>
          </a:bodyPr>
          <a:lstStyle>
            <a:lvl1pPr marL="257175" indent="-257175">
              <a:lnSpc>
                <a:spcPts val="1300"/>
              </a:lnSpc>
              <a:buNone/>
              <a:defRPr lang="en-US" sz="1350" b="1" baseline="0" dirty="0" smtClean="0">
                <a:solidFill>
                  <a:srgbClr val="535353"/>
                </a:solidFill>
                <a:latin typeface="+mn-lt"/>
              </a:defRPr>
            </a:lvl1pPr>
          </a:lstStyle>
          <a:p>
            <a:pPr marL="0" lvl="0" indent="0">
              <a:spcBef>
                <a:spcPts val="0"/>
              </a:spcBef>
            </a:pPr>
            <a:r>
              <a:rPr lang="en-US" dirty="0" smtClean="0"/>
              <a:t>[Owner’s name and title]</a:t>
            </a:r>
          </a:p>
        </p:txBody>
      </p:sp>
      <p:sp>
        <p:nvSpPr>
          <p:cNvPr id="22" name="Group"/>
          <p:cNvSpPr>
            <a:spLocks noGrp="1"/>
          </p:cNvSpPr>
          <p:nvPr>
            <p:ph type="body" sz="quarter" idx="49" hasCustomPrompt="1"/>
          </p:nvPr>
        </p:nvSpPr>
        <p:spPr>
          <a:xfrm>
            <a:off x="511200" y="1476000"/>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practice group]</a:t>
            </a:r>
          </a:p>
        </p:txBody>
      </p:sp>
      <p:sp>
        <p:nvSpPr>
          <p:cNvPr id="23" name="Picture Placeholder 39"/>
          <p:cNvSpPr>
            <a:spLocks noGrp="1"/>
          </p:cNvSpPr>
          <p:nvPr>
            <p:ph type="pic" sz="quarter" idx="58"/>
          </p:nvPr>
        </p:nvSpPr>
        <p:spPr>
          <a:xfrm>
            <a:off x="3456000" y="1267200"/>
            <a:ext cx="810000" cy="1215000"/>
          </a:xfrm>
        </p:spPr>
        <p:txBody>
          <a:bodyPr lIns="0" tIns="0" rIns="0" bIns="0"/>
          <a:lstStyle>
            <a:lvl1pPr marL="0" indent="0" algn="ctr">
              <a:buNone/>
              <a:defRPr sz="788"/>
            </a:lvl1pPr>
          </a:lstStyle>
          <a:p>
            <a:r>
              <a:rPr lang="en-US" smtClean="0"/>
              <a:t>Click icon to add picture</a:t>
            </a:r>
            <a:endParaRPr lang="fi-FI" dirty="0"/>
          </a:p>
        </p:txBody>
      </p:sp>
      <p:sp>
        <p:nvSpPr>
          <p:cNvPr id="24" name="Contact"/>
          <p:cNvSpPr>
            <a:spLocks noGrp="1"/>
          </p:cNvSpPr>
          <p:nvPr>
            <p:ph type="body" sz="quarter" idx="60" hasCustomPrompt="1"/>
          </p:nvPr>
        </p:nvSpPr>
        <p:spPr>
          <a:xfrm>
            <a:off x="511200" y="2112356"/>
            <a:ext cx="2880000" cy="243000"/>
          </a:xfrm>
        </p:spPr>
        <p:txBody>
          <a:bodyPr lIns="0" tIns="0" rIns="0" bIns="0"/>
          <a:lstStyle>
            <a:lvl1pPr marL="0" indent="0">
              <a:spcBef>
                <a:spcPts val="0"/>
              </a:spcBef>
              <a:buNone/>
              <a:defRPr lang="en-US" sz="1350" b="1"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Kontakti / Kontakt / Contact</a:t>
            </a:r>
          </a:p>
        </p:txBody>
      </p:sp>
      <p:sp>
        <p:nvSpPr>
          <p:cNvPr id="30" name="Tel"/>
          <p:cNvSpPr>
            <a:spLocks noGrp="1"/>
          </p:cNvSpPr>
          <p:nvPr>
            <p:ph type="body" sz="quarter" idx="53" hasCustomPrompt="1"/>
          </p:nvPr>
        </p:nvSpPr>
        <p:spPr>
          <a:xfrm>
            <a:off x="511200" y="2358107"/>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telephone]</a:t>
            </a:r>
          </a:p>
        </p:txBody>
      </p:sp>
      <p:sp>
        <p:nvSpPr>
          <p:cNvPr id="31" name="Fax"/>
          <p:cNvSpPr>
            <a:spLocks noGrp="1"/>
          </p:cNvSpPr>
          <p:nvPr>
            <p:ph type="body" sz="quarter" idx="54" hasCustomPrompt="1"/>
          </p:nvPr>
        </p:nvSpPr>
        <p:spPr>
          <a:xfrm>
            <a:off x="511200" y="2603133"/>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fax]</a:t>
            </a:r>
          </a:p>
        </p:txBody>
      </p:sp>
      <p:sp>
        <p:nvSpPr>
          <p:cNvPr id="29" name="Email"/>
          <p:cNvSpPr>
            <a:spLocks noGrp="1"/>
          </p:cNvSpPr>
          <p:nvPr>
            <p:ph type="body" sz="quarter" idx="35" hasCustomPrompt="1"/>
          </p:nvPr>
        </p:nvSpPr>
        <p:spPr>
          <a:xfrm>
            <a:off x="511200" y="2848130"/>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email]</a:t>
            </a:r>
          </a:p>
        </p:txBody>
      </p:sp>
      <p:sp>
        <p:nvSpPr>
          <p:cNvPr id="33" name="Name and Title"/>
          <p:cNvSpPr>
            <a:spLocks noGrp="1"/>
          </p:cNvSpPr>
          <p:nvPr>
            <p:ph type="body" sz="quarter" idx="62" hasCustomPrompt="1"/>
          </p:nvPr>
        </p:nvSpPr>
        <p:spPr>
          <a:xfrm>
            <a:off x="4935600" y="1267200"/>
            <a:ext cx="2880000" cy="243000"/>
          </a:xfrm>
        </p:spPr>
        <p:txBody>
          <a:bodyPr vert="horz" lIns="0" tIns="0" rIns="0" bIns="0" rtlCol="0">
            <a:noAutofit/>
          </a:bodyPr>
          <a:lstStyle>
            <a:lvl1pPr marL="257175" indent="-257175">
              <a:lnSpc>
                <a:spcPts val="1300"/>
              </a:lnSpc>
              <a:buNone/>
              <a:defRPr lang="en-US" sz="1350" b="1" baseline="0" dirty="0" smtClean="0">
                <a:solidFill>
                  <a:srgbClr val="535353"/>
                </a:solidFill>
                <a:latin typeface="+mn-lt"/>
              </a:defRPr>
            </a:lvl1pPr>
          </a:lstStyle>
          <a:p>
            <a:pPr marL="0" lvl="0" indent="0">
              <a:spcBef>
                <a:spcPts val="0"/>
              </a:spcBef>
            </a:pPr>
            <a:r>
              <a:rPr lang="en-US" dirty="0" smtClean="0"/>
              <a:t>[Owner’s name and title]</a:t>
            </a:r>
          </a:p>
        </p:txBody>
      </p:sp>
      <p:sp>
        <p:nvSpPr>
          <p:cNvPr id="27" name="Group 2"/>
          <p:cNvSpPr>
            <a:spLocks noGrp="1"/>
          </p:cNvSpPr>
          <p:nvPr>
            <p:ph type="body" sz="quarter" idx="51" hasCustomPrompt="1"/>
          </p:nvPr>
        </p:nvSpPr>
        <p:spPr>
          <a:xfrm>
            <a:off x="4935600" y="1476000"/>
            <a:ext cx="2880779"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practice group]</a:t>
            </a:r>
          </a:p>
        </p:txBody>
      </p:sp>
      <p:sp>
        <p:nvSpPr>
          <p:cNvPr id="32" name="Picture Placeholder 39"/>
          <p:cNvSpPr>
            <a:spLocks noGrp="1"/>
          </p:cNvSpPr>
          <p:nvPr>
            <p:ph type="pic" sz="quarter" idx="59"/>
          </p:nvPr>
        </p:nvSpPr>
        <p:spPr>
          <a:xfrm>
            <a:off x="7868830" y="1267200"/>
            <a:ext cx="810000" cy="1215000"/>
          </a:xfrm>
        </p:spPr>
        <p:txBody>
          <a:bodyPr lIns="0" tIns="0" rIns="0" bIns="0"/>
          <a:lstStyle>
            <a:lvl1pPr marL="0" indent="0" algn="ctr">
              <a:buNone/>
              <a:defRPr sz="788"/>
            </a:lvl1pPr>
          </a:lstStyle>
          <a:p>
            <a:r>
              <a:rPr lang="en-US" smtClean="0"/>
              <a:t>Click icon to add picture</a:t>
            </a:r>
            <a:endParaRPr lang="fi-FI" dirty="0"/>
          </a:p>
        </p:txBody>
      </p:sp>
      <p:sp>
        <p:nvSpPr>
          <p:cNvPr id="25" name="Contact 2"/>
          <p:cNvSpPr>
            <a:spLocks noGrp="1"/>
          </p:cNvSpPr>
          <p:nvPr>
            <p:ph type="body" sz="quarter" idx="61" hasCustomPrompt="1"/>
          </p:nvPr>
        </p:nvSpPr>
        <p:spPr>
          <a:xfrm>
            <a:off x="4935600" y="2112726"/>
            <a:ext cx="2880000" cy="243000"/>
          </a:xfrm>
        </p:spPr>
        <p:txBody>
          <a:bodyPr lIns="0" tIns="0" rIns="0" bIns="0"/>
          <a:lstStyle>
            <a:lvl1pPr marL="0" indent="0">
              <a:spcBef>
                <a:spcPts val="0"/>
              </a:spcBef>
              <a:buNone/>
              <a:defRPr lang="en-US" sz="1350" b="1"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Kontakti / Kontakt / Contact</a:t>
            </a:r>
          </a:p>
        </p:txBody>
      </p:sp>
      <p:sp>
        <p:nvSpPr>
          <p:cNvPr id="44" name="Tel2"/>
          <p:cNvSpPr>
            <a:spLocks noGrp="1"/>
          </p:cNvSpPr>
          <p:nvPr>
            <p:ph type="body" sz="quarter" idx="56" hasCustomPrompt="1"/>
          </p:nvPr>
        </p:nvSpPr>
        <p:spPr>
          <a:xfrm>
            <a:off x="4935600" y="2356490"/>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telephone]</a:t>
            </a:r>
          </a:p>
        </p:txBody>
      </p:sp>
      <p:sp>
        <p:nvSpPr>
          <p:cNvPr id="45" name="Fax2"/>
          <p:cNvSpPr>
            <a:spLocks noGrp="1"/>
          </p:cNvSpPr>
          <p:nvPr>
            <p:ph type="body" sz="quarter" idx="57" hasCustomPrompt="1"/>
          </p:nvPr>
        </p:nvSpPr>
        <p:spPr>
          <a:xfrm>
            <a:off x="4937096" y="2601516"/>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fax]</a:t>
            </a:r>
          </a:p>
        </p:txBody>
      </p:sp>
      <p:sp>
        <p:nvSpPr>
          <p:cNvPr id="43" name="Email 2"/>
          <p:cNvSpPr>
            <a:spLocks noGrp="1"/>
          </p:cNvSpPr>
          <p:nvPr>
            <p:ph type="body" sz="quarter" idx="55" hasCustomPrompt="1"/>
          </p:nvPr>
        </p:nvSpPr>
        <p:spPr>
          <a:xfrm>
            <a:off x="4937096" y="2848500"/>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email]</a:t>
            </a:r>
          </a:p>
        </p:txBody>
      </p:sp>
    </p:spTree>
    <p:extLst>
      <p:ext uri="{BB962C8B-B14F-4D97-AF65-F5344CB8AC3E}">
        <p14:creationId xmlns:p14="http://schemas.microsoft.com/office/powerpoint/2010/main" val="2765660305"/>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nd slide Helsinki - One person">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[Thank you!/Tack!/Kiitos!]</a:t>
            </a:r>
            <a:endParaRPr lang="fi-FI" dirty="0"/>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
        <p:nvSpPr>
          <p:cNvPr id="18" name="Rectangle 17"/>
          <p:cNvSpPr/>
          <p:nvPr/>
        </p:nvSpPr>
        <p:spPr>
          <a:xfrm>
            <a:off x="511200" y="3561444"/>
            <a:ext cx="3744000" cy="715581"/>
          </a:xfrm>
          <a:prstGeom prst="rect">
            <a:avLst/>
          </a:prstGeom>
        </p:spPr>
        <p:txBody>
          <a:bodyPr wrap="square" lIns="0">
            <a:spAutoFit/>
          </a:bodyPr>
          <a:lstStyle/>
          <a:p>
            <a:r>
              <a:rPr lang="en-US" sz="1350" noProof="1" smtClean="0">
                <a:solidFill>
                  <a:srgbClr val="535353"/>
                </a:solidFill>
              </a:rPr>
              <a:t>Keskuskatu 7A </a:t>
            </a:r>
          </a:p>
          <a:p>
            <a:r>
              <a:rPr lang="en-US" sz="1350" noProof="1" smtClean="0">
                <a:solidFill>
                  <a:srgbClr val="535353"/>
                </a:solidFill>
              </a:rPr>
              <a:t>00100</a:t>
            </a:r>
            <a:r>
              <a:rPr lang="en-US" sz="1350" baseline="0" noProof="1" smtClean="0">
                <a:solidFill>
                  <a:srgbClr val="535353"/>
                </a:solidFill>
              </a:rPr>
              <a:t> Helsinki </a:t>
            </a:r>
          </a:p>
          <a:p>
            <a:r>
              <a:rPr lang="en-US" sz="1350" baseline="0" noProof="1" smtClean="0">
                <a:solidFill>
                  <a:srgbClr val="535353"/>
                </a:solidFill>
              </a:rPr>
              <a:t>Finland</a:t>
            </a:r>
            <a:endParaRPr lang="en-US" sz="1500" noProof="1">
              <a:solidFill>
                <a:srgbClr val="535353"/>
              </a:solidFill>
            </a:endParaRPr>
          </a:p>
        </p:txBody>
      </p:sp>
      <p:sp>
        <p:nvSpPr>
          <p:cNvPr id="26" name="Name and Title"/>
          <p:cNvSpPr>
            <a:spLocks noGrp="1"/>
          </p:cNvSpPr>
          <p:nvPr>
            <p:ph type="body" sz="quarter" idx="50" hasCustomPrompt="1"/>
          </p:nvPr>
        </p:nvSpPr>
        <p:spPr>
          <a:xfrm>
            <a:off x="511200" y="1267200"/>
            <a:ext cx="2880000" cy="243000"/>
          </a:xfrm>
        </p:spPr>
        <p:txBody>
          <a:bodyPr vert="horz" lIns="0" tIns="0" rIns="0" bIns="0" rtlCol="0">
            <a:noAutofit/>
          </a:bodyPr>
          <a:lstStyle>
            <a:lvl1pPr marL="257175" indent="-257175">
              <a:lnSpc>
                <a:spcPts val="1300"/>
              </a:lnSpc>
              <a:buNone/>
              <a:defRPr lang="en-US" sz="1350" b="1" baseline="0" dirty="0" smtClean="0">
                <a:solidFill>
                  <a:srgbClr val="535353"/>
                </a:solidFill>
                <a:latin typeface="+mn-lt"/>
              </a:defRPr>
            </a:lvl1pPr>
          </a:lstStyle>
          <a:p>
            <a:pPr marL="0" lvl="0" indent="0">
              <a:spcBef>
                <a:spcPts val="0"/>
              </a:spcBef>
            </a:pPr>
            <a:r>
              <a:rPr lang="en-US" dirty="0" smtClean="0"/>
              <a:t>[Owner’s name and title]</a:t>
            </a:r>
          </a:p>
        </p:txBody>
      </p:sp>
      <p:sp>
        <p:nvSpPr>
          <p:cNvPr id="22" name="Group"/>
          <p:cNvSpPr>
            <a:spLocks noGrp="1"/>
          </p:cNvSpPr>
          <p:nvPr>
            <p:ph type="body" sz="quarter" idx="49" hasCustomPrompt="1"/>
          </p:nvPr>
        </p:nvSpPr>
        <p:spPr>
          <a:xfrm>
            <a:off x="511200" y="1476000"/>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practice group]</a:t>
            </a:r>
          </a:p>
        </p:txBody>
      </p:sp>
      <p:sp>
        <p:nvSpPr>
          <p:cNvPr id="23" name="Picture Placeholder 39"/>
          <p:cNvSpPr>
            <a:spLocks noGrp="1"/>
          </p:cNvSpPr>
          <p:nvPr>
            <p:ph type="pic" sz="quarter" idx="58"/>
          </p:nvPr>
        </p:nvSpPr>
        <p:spPr>
          <a:xfrm>
            <a:off x="3456000" y="1267200"/>
            <a:ext cx="810000" cy="1215000"/>
          </a:xfrm>
        </p:spPr>
        <p:txBody>
          <a:bodyPr lIns="0" tIns="0" rIns="0" bIns="0"/>
          <a:lstStyle>
            <a:lvl1pPr marL="0" indent="0" algn="ctr">
              <a:buNone/>
              <a:defRPr sz="788"/>
            </a:lvl1pPr>
          </a:lstStyle>
          <a:p>
            <a:r>
              <a:rPr lang="en-US" smtClean="0"/>
              <a:t>Click icon to add picture</a:t>
            </a:r>
            <a:endParaRPr lang="fi-FI" dirty="0"/>
          </a:p>
        </p:txBody>
      </p:sp>
      <p:sp>
        <p:nvSpPr>
          <p:cNvPr id="24" name="Contact"/>
          <p:cNvSpPr>
            <a:spLocks noGrp="1"/>
          </p:cNvSpPr>
          <p:nvPr>
            <p:ph type="body" sz="quarter" idx="60" hasCustomPrompt="1"/>
          </p:nvPr>
        </p:nvSpPr>
        <p:spPr>
          <a:xfrm>
            <a:off x="511200" y="2112356"/>
            <a:ext cx="2880000" cy="243000"/>
          </a:xfrm>
        </p:spPr>
        <p:txBody>
          <a:bodyPr lIns="0" tIns="0" rIns="0" bIns="0"/>
          <a:lstStyle>
            <a:lvl1pPr marL="0" indent="0">
              <a:spcBef>
                <a:spcPts val="0"/>
              </a:spcBef>
              <a:buNone/>
              <a:defRPr lang="en-US" sz="1350" b="1"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Kontakti / Kontakt / Contact</a:t>
            </a:r>
          </a:p>
        </p:txBody>
      </p:sp>
      <p:sp>
        <p:nvSpPr>
          <p:cNvPr id="30" name="Tel"/>
          <p:cNvSpPr>
            <a:spLocks noGrp="1"/>
          </p:cNvSpPr>
          <p:nvPr>
            <p:ph type="body" sz="quarter" idx="53" hasCustomPrompt="1"/>
          </p:nvPr>
        </p:nvSpPr>
        <p:spPr>
          <a:xfrm>
            <a:off x="511200" y="2358107"/>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telephone]</a:t>
            </a:r>
          </a:p>
        </p:txBody>
      </p:sp>
      <p:sp>
        <p:nvSpPr>
          <p:cNvPr id="31" name="Fax"/>
          <p:cNvSpPr>
            <a:spLocks noGrp="1"/>
          </p:cNvSpPr>
          <p:nvPr>
            <p:ph type="body" sz="quarter" idx="54" hasCustomPrompt="1"/>
          </p:nvPr>
        </p:nvSpPr>
        <p:spPr>
          <a:xfrm>
            <a:off x="511200" y="2603133"/>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fax]</a:t>
            </a:r>
          </a:p>
        </p:txBody>
      </p:sp>
      <p:sp>
        <p:nvSpPr>
          <p:cNvPr id="29" name="Email"/>
          <p:cNvSpPr>
            <a:spLocks noGrp="1"/>
          </p:cNvSpPr>
          <p:nvPr>
            <p:ph type="body" sz="quarter" idx="35" hasCustomPrompt="1"/>
          </p:nvPr>
        </p:nvSpPr>
        <p:spPr>
          <a:xfrm>
            <a:off x="511200" y="2848130"/>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email]</a:t>
            </a:r>
          </a:p>
        </p:txBody>
      </p:sp>
    </p:spTree>
    <p:extLst>
      <p:ext uri="{BB962C8B-B14F-4D97-AF65-F5344CB8AC3E}">
        <p14:creationId xmlns:p14="http://schemas.microsoft.com/office/powerpoint/2010/main" val="299712130"/>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d slide Stockholm">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[Thank you!/Tack!/Kiitos!]</a:t>
            </a:r>
            <a:endParaRPr lang="fi-FI" dirty="0"/>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
        <p:nvSpPr>
          <p:cNvPr id="18" name="Rectangle 17"/>
          <p:cNvSpPr/>
          <p:nvPr/>
        </p:nvSpPr>
        <p:spPr>
          <a:xfrm>
            <a:off x="511200" y="3561444"/>
            <a:ext cx="3744000" cy="715581"/>
          </a:xfrm>
          <a:prstGeom prst="rect">
            <a:avLst/>
          </a:prstGeom>
        </p:spPr>
        <p:txBody>
          <a:bodyPr wrap="square" lIns="0">
            <a:spAutoFit/>
          </a:bodyPr>
          <a:lstStyle/>
          <a:p>
            <a:r>
              <a:rPr lang="sv-SE" sz="1350" noProof="1" smtClean="0">
                <a:solidFill>
                  <a:srgbClr val="535353"/>
                </a:solidFill>
              </a:rPr>
              <a:t>Blasieholmsgatan 4 A </a:t>
            </a:r>
          </a:p>
          <a:p>
            <a:r>
              <a:rPr lang="sv-SE" sz="1350" noProof="1" smtClean="0">
                <a:solidFill>
                  <a:srgbClr val="535353"/>
                </a:solidFill>
              </a:rPr>
              <a:t>103 90 Stockholm </a:t>
            </a:r>
          </a:p>
          <a:p>
            <a:r>
              <a:rPr lang="sv-SE" sz="1350" noProof="1" smtClean="0">
                <a:solidFill>
                  <a:srgbClr val="535353"/>
                </a:solidFill>
              </a:rPr>
              <a:t>Sverige</a:t>
            </a:r>
            <a:endParaRPr lang="en-US" sz="1500" noProof="1">
              <a:solidFill>
                <a:srgbClr val="535353"/>
              </a:solidFill>
            </a:endParaRPr>
          </a:p>
        </p:txBody>
      </p:sp>
      <p:sp>
        <p:nvSpPr>
          <p:cNvPr id="19" name="Rectangle 18"/>
          <p:cNvSpPr/>
          <p:nvPr/>
        </p:nvSpPr>
        <p:spPr>
          <a:xfrm>
            <a:off x="4935600" y="3561444"/>
            <a:ext cx="3744000" cy="715581"/>
          </a:xfrm>
          <a:prstGeom prst="rect">
            <a:avLst/>
          </a:prstGeom>
        </p:spPr>
        <p:txBody>
          <a:bodyPr wrap="square" lIns="0">
            <a:spAutoFit/>
          </a:bodyPr>
          <a:lstStyle/>
          <a:p>
            <a:r>
              <a:rPr lang="sv-SE" sz="1350" noProof="1" smtClean="0">
                <a:solidFill>
                  <a:srgbClr val="535353"/>
                </a:solidFill>
              </a:rPr>
              <a:t>Blasieholmsgatan 4 A </a:t>
            </a:r>
          </a:p>
          <a:p>
            <a:r>
              <a:rPr lang="sv-SE" sz="1350" noProof="1" smtClean="0">
                <a:solidFill>
                  <a:srgbClr val="535353"/>
                </a:solidFill>
              </a:rPr>
              <a:t>103 90 Stockholm </a:t>
            </a:r>
          </a:p>
          <a:p>
            <a:r>
              <a:rPr lang="sv-SE" sz="1350" noProof="1" smtClean="0">
                <a:solidFill>
                  <a:srgbClr val="535353"/>
                </a:solidFill>
              </a:rPr>
              <a:t>Sverige</a:t>
            </a:r>
            <a:endParaRPr lang="en-US" sz="1500" noProof="1">
              <a:solidFill>
                <a:srgbClr val="535353"/>
              </a:solidFill>
            </a:endParaRPr>
          </a:p>
        </p:txBody>
      </p:sp>
      <p:sp>
        <p:nvSpPr>
          <p:cNvPr id="26" name="Name and Title"/>
          <p:cNvSpPr>
            <a:spLocks noGrp="1"/>
          </p:cNvSpPr>
          <p:nvPr>
            <p:ph type="body" sz="quarter" idx="50" hasCustomPrompt="1"/>
          </p:nvPr>
        </p:nvSpPr>
        <p:spPr>
          <a:xfrm>
            <a:off x="511200" y="1267200"/>
            <a:ext cx="2880000" cy="243000"/>
          </a:xfrm>
        </p:spPr>
        <p:txBody>
          <a:bodyPr vert="horz" lIns="0" tIns="0" rIns="0" bIns="0" rtlCol="0">
            <a:noAutofit/>
          </a:bodyPr>
          <a:lstStyle>
            <a:lvl1pPr marL="257175" indent="-257175">
              <a:lnSpc>
                <a:spcPts val="1300"/>
              </a:lnSpc>
              <a:buNone/>
              <a:defRPr lang="en-US" sz="1350" b="1" baseline="0" dirty="0" smtClean="0">
                <a:solidFill>
                  <a:srgbClr val="535353"/>
                </a:solidFill>
                <a:latin typeface="+mn-lt"/>
              </a:defRPr>
            </a:lvl1pPr>
          </a:lstStyle>
          <a:p>
            <a:pPr marL="0" lvl="0" indent="0">
              <a:spcBef>
                <a:spcPts val="0"/>
              </a:spcBef>
            </a:pPr>
            <a:r>
              <a:rPr lang="en-US" dirty="0" smtClean="0"/>
              <a:t>[Owner’s name and title]</a:t>
            </a:r>
          </a:p>
        </p:txBody>
      </p:sp>
      <p:sp>
        <p:nvSpPr>
          <p:cNvPr id="22" name="Group"/>
          <p:cNvSpPr>
            <a:spLocks noGrp="1"/>
          </p:cNvSpPr>
          <p:nvPr>
            <p:ph type="body" sz="quarter" idx="49" hasCustomPrompt="1"/>
          </p:nvPr>
        </p:nvSpPr>
        <p:spPr>
          <a:xfrm>
            <a:off x="511200" y="1476000"/>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practice group]</a:t>
            </a:r>
          </a:p>
        </p:txBody>
      </p:sp>
      <p:sp>
        <p:nvSpPr>
          <p:cNvPr id="23" name="Picture Placeholder 39"/>
          <p:cNvSpPr>
            <a:spLocks noGrp="1"/>
          </p:cNvSpPr>
          <p:nvPr>
            <p:ph type="pic" sz="quarter" idx="58"/>
          </p:nvPr>
        </p:nvSpPr>
        <p:spPr>
          <a:xfrm>
            <a:off x="3456000" y="1267200"/>
            <a:ext cx="810000" cy="1215000"/>
          </a:xfrm>
        </p:spPr>
        <p:txBody>
          <a:bodyPr lIns="0" tIns="0" rIns="0" bIns="0"/>
          <a:lstStyle>
            <a:lvl1pPr marL="0" indent="0" algn="ctr">
              <a:buNone/>
              <a:defRPr sz="788"/>
            </a:lvl1pPr>
          </a:lstStyle>
          <a:p>
            <a:r>
              <a:rPr lang="en-US" smtClean="0"/>
              <a:t>Click icon to add picture</a:t>
            </a:r>
            <a:endParaRPr lang="fi-FI" dirty="0"/>
          </a:p>
        </p:txBody>
      </p:sp>
      <p:sp>
        <p:nvSpPr>
          <p:cNvPr id="24" name="Contact"/>
          <p:cNvSpPr>
            <a:spLocks noGrp="1"/>
          </p:cNvSpPr>
          <p:nvPr>
            <p:ph type="body" sz="quarter" idx="60" hasCustomPrompt="1"/>
          </p:nvPr>
        </p:nvSpPr>
        <p:spPr>
          <a:xfrm>
            <a:off x="511200" y="2112356"/>
            <a:ext cx="2880000" cy="243000"/>
          </a:xfrm>
        </p:spPr>
        <p:txBody>
          <a:bodyPr lIns="0" tIns="0" rIns="0" bIns="0"/>
          <a:lstStyle>
            <a:lvl1pPr marL="0" indent="0">
              <a:spcBef>
                <a:spcPts val="0"/>
              </a:spcBef>
              <a:buNone/>
              <a:defRPr lang="en-US" sz="1350" b="1"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Kontakti / Kontakt / Contact</a:t>
            </a:r>
          </a:p>
        </p:txBody>
      </p:sp>
      <p:sp>
        <p:nvSpPr>
          <p:cNvPr id="30" name="Tel"/>
          <p:cNvSpPr>
            <a:spLocks noGrp="1"/>
          </p:cNvSpPr>
          <p:nvPr>
            <p:ph type="body" sz="quarter" idx="53" hasCustomPrompt="1"/>
          </p:nvPr>
        </p:nvSpPr>
        <p:spPr>
          <a:xfrm>
            <a:off x="511200" y="2358107"/>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telephone]</a:t>
            </a:r>
          </a:p>
        </p:txBody>
      </p:sp>
      <p:sp>
        <p:nvSpPr>
          <p:cNvPr id="31" name="Fax"/>
          <p:cNvSpPr>
            <a:spLocks noGrp="1"/>
          </p:cNvSpPr>
          <p:nvPr>
            <p:ph type="body" sz="quarter" idx="54" hasCustomPrompt="1"/>
          </p:nvPr>
        </p:nvSpPr>
        <p:spPr>
          <a:xfrm>
            <a:off x="511200" y="2603133"/>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fax]</a:t>
            </a:r>
          </a:p>
        </p:txBody>
      </p:sp>
      <p:sp>
        <p:nvSpPr>
          <p:cNvPr id="29" name="Email"/>
          <p:cNvSpPr>
            <a:spLocks noGrp="1"/>
          </p:cNvSpPr>
          <p:nvPr>
            <p:ph type="body" sz="quarter" idx="35" hasCustomPrompt="1"/>
          </p:nvPr>
        </p:nvSpPr>
        <p:spPr>
          <a:xfrm>
            <a:off x="511200" y="2848130"/>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email]</a:t>
            </a:r>
          </a:p>
        </p:txBody>
      </p:sp>
      <p:sp>
        <p:nvSpPr>
          <p:cNvPr id="33" name="Name and Title"/>
          <p:cNvSpPr>
            <a:spLocks noGrp="1"/>
          </p:cNvSpPr>
          <p:nvPr>
            <p:ph type="body" sz="quarter" idx="62" hasCustomPrompt="1"/>
          </p:nvPr>
        </p:nvSpPr>
        <p:spPr>
          <a:xfrm>
            <a:off x="4935600" y="1267200"/>
            <a:ext cx="2880000" cy="243000"/>
          </a:xfrm>
        </p:spPr>
        <p:txBody>
          <a:bodyPr vert="horz" lIns="0" tIns="0" rIns="0" bIns="0" rtlCol="0">
            <a:noAutofit/>
          </a:bodyPr>
          <a:lstStyle>
            <a:lvl1pPr marL="257175" indent="-257175">
              <a:lnSpc>
                <a:spcPts val="1300"/>
              </a:lnSpc>
              <a:buNone/>
              <a:defRPr lang="en-US" sz="1350" b="1" baseline="0" dirty="0" smtClean="0">
                <a:solidFill>
                  <a:srgbClr val="535353"/>
                </a:solidFill>
                <a:latin typeface="+mn-lt"/>
              </a:defRPr>
            </a:lvl1pPr>
          </a:lstStyle>
          <a:p>
            <a:pPr marL="0" lvl="0" indent="0">
              <a:spcBef>
                <a:spcPts val="0"/>
              </a:spcBef>
            </a:pPr>
            <a:r>
              <a:rPr lang="en-US" dirty="0" smtClean="0"/>
              <a:t>[Owner’s name and title]</a:t>
            </a:r>
          </a:p>
        </p:txBody>
      </p:sp>
      <p:sp>
        <p:nvSpPr>
          <p:cNvPr id="27" name="Group 2"/>
          <p:cNvSpPr>
            <a:spLocks noGrp="1"/>
          </p:cNvSpPr>
          <p:nvPr>
            <p:ph type="body" sz="quarter" idx="51" hasCustomPrompt="1"/>
          </p:nvPr>
        </p:nvSpPr>
        <p:spPr>
          <a:xfrm>
            <a:off x="4935600" y="1476000"/>
            <a:ext cx="2880779"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practice group]</a:t>
            </a:r>
          </a:p>
        </p:txBody>
      </p:sp>
      <p:sp>
        <p:nvSpPr>
          <p:cNvPr id="32" name="Picture Placeholder 39"/>
          <p:cNvSpPr>
            <a:spLocks noGrp="1"/>
          </p:cNvSpPr>
          <p:nvPr>
            <p:ph type="pic" sz="quarter" idx="59"/>
          </p:nvPr>
        </p:nvSpPr>
        <p:spPr>
          <a:xfrm>
            <a:off x="7868830" y="1267200"/>
            <a:ext cx="810000" cy="1215000"/>
          </a:xfrm>
        </p:spPr>
        <p:txBody>
          <a:bodyPr lIns="0" tIns="0" rIns="0" bIns="0"/>
          <a:lstStyle>
            <a:lvl1pPr marL="0" indent="0" algn="ctr">
              <a:buNone/>
              <a:defRPr sz="788"/>
            </a:lvl1pPr>
          </a:lstStyle>
          <a:p>
            <a:r>
              <a:rPr lang="en-US" smtClean="0"/>
              <a:t>Click icon to add picture</a:t>
            </a:r>
            <a:endParaRPr lang="fi-FI" dirty="0"/>
          </a:p>
        </p:txBody>
      </p:sp>
      <p:sp>
        <p:nvSpPr>
          <p:cNvPr id="25" name="Contact 2"/>
          <p:cNvSpPr>
            <a:spLocks noGrp="1"/>
          </p:cNvSpPr>
          <p:nvPr>
            <p:ph type="body" sz="quarter" idx="61" hasCustomPrompt="1"/>
          </p:nvPr>
        </p:nvSpPr>
        <p:spPr>
          <a:xfrm>
            <a:off x="4935600" y="2112726"/>
            <a:ext cx="2880000" cy="243000"/>
          </a:xfrm>
        </p:spPr>
        <p:txBody>
          <a:bodyPr lIns="0" tIns="0" rIns="0" bIns="0"/>
          <a:lstStyle>
            <a:lvl1pPr marL="0" indent="0">
              <a:spcBef>
                <a:spcPts val="0"/>
              </a:spcBef>
              <a:buNone/>
              <a:defRPr lang="en-US" sz="1350" b="1"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Kontakti / Kontakt / Contact</a:t>
            </a:r>
          </a:p>
        </p:txBody>
      </p:sp>
      <p:sp>
        <p:nvSpPr>
          <p:cNvPr id="44" name="Tel2"/>
          <p:cNvSpPr>
            <a:spLocks noGrp="1"/>
          </p:cNvSpPr>
          <p:nvPr>
            <p:ph type="body" sz="quarter" idx="56" hasCustomPrompt="1"/>
          </p:nvPr>
        </p:nvSpPr>
        <p:spPr>
          <a:xfrm>
            <a:off x="4935600" y="2356490"/>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telephone]</a:t>
            </a:r>
          </a:p>
        </p:txBody>
      </p:sp>
      <p:sp>
        <p:nvSpPr>
          <p:cNvPr id="45" name="Fax2"/>
          <p:cNvSpPr>
            <a:spLocks noGrp="1"/>
          </p:cNvSpPr>
          <p:nvPr>
            <p:ph type="body" sz="quarter" idx="57" hasCustomPrompt="1"/>
          </p:nvPr>
        </p:nvSpPr>
        <p:spPr>
          <a:xfrm>
            <a:off x="4937096" y="2601516"/>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fax]</a:t>
            </a:r>
          </a:p>
        </p:txBody>
      </p:sp>
      <p:sp>
        <p:nvSpPr>
          <p:cNvPr id="43" name="Email 2"/>
          <p:cNvSpPr>
            <a:spLocks noGrp="1"/>
          </p:cNvSpPr>
          <p:nvPr>
            <p:ph type="body" sz="quarter" idx="55" hasCustomPrompt="1"/>
          </p:nvPr>
        </p:nvSpPr>
        <p:spPr>
          <a:xfrm>
            <a:off x="4937096" y="2848500"/>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email]</a:t>
            </a:r>
          </a:p>
        </p:txBody>
      </p:sp>
    </p:spTree>
    <p:extLst>
      <p:ext uri="{BB962C8B-B14F-4D97-AF65-F5344CB8AC3E}">
        <p14:creationId xmlns:p14="http://schemas.microsoft.com/office/powerpoint/2010/main" val="617894507"/>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nd slide Stockholm - One person">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[Thank you!/Tack!/Kiitos!]</a:t>
            </a:r>
            <a:endParaRPr lang="fi-FI" dirty="0"/>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
        <p:nvSpPr>
          <p:cNvPr id="18" name="Rectangle 17"/>
          <p:cNvSpPr/>
          <p:nvPr/>
        </p:nvSpPr>
        <p:spPr>
          <a:xfrm>
            <a:off x="511200" y="3561444"/>
            <a:ext cx="3744000" cy="715581"/>
          </a:xfrm>
          <a:prstGeom prst="rect">
            <a:avLst/>
          </a:prstGeom>
        </p:spPr>
        <p:txBody>
          <a:bodyPr wrap="square" lIns="0">
            <a:spAutoFit/>
          </a:bodyPr>
          <a:lstStyle/>
          <a:p>
            <a:r>
              <a:rPr lang="sv-SE" sz="1350" noProof="1" smtClean="0">
                <a:solidFill>
                  <a:srgbClr val="535353"/>
                </a:solidFill>
              </a:rPr>
              <a:t>Blasieholmsgatan 4 A </a:t>
            </a:r>
          </a:p>
          <a:p>
            <a:r>
              <a:rPr lang="sv-SE" sz="1350" noProof="1" smtClean="0">
                <a:solidFill>
                  <a:srgbClr val="535353"/>
                </a:solidFill>
              </a:rPr>
              <a:t>103 90 Stockholm </a:t>
            </a:r>
          </a:p>
          <a:p>
            <a:r>
              <a:rPr lang="sv-SE" sz="1350" noProof="1" smtClean="0">
                <a:solidFill>
                  <a:srgbClr val="535353"/>
                </a:solidFill>
              </a:rPr>
              <a:t>Sverige</a:t>
            </a:r>
            <a:endParaRPr lang="en-US" sz="1500" noProof="1">
              <a:solidFill>
                <a:srgbClr val="535353"/>
              </a:solidFill>
            </a:endParaRPr>
          </a:p>
        </p:txBody>
      </p:sp>
      <p:sp>
        <p:nvSpPr>
          <p:cNvPr id="26" name="Name and Title"/>
          <p:cNvSpPr>
            <a:spLocks noGrp="1"/>
          </p:cNvSpPr>
          <p:nvPr>
            <p:ph type="body" sz="quarter" idx="50" hasCustomPrompt="1"/>
          </p:nvPr>
        </p:nvSpPr>
        <p:spPr>
          <a:xfrm>
            <a:off x="511200" y="1267200"/>
            <a:ext cx="2880000" cy="243000"/>
          </a:xfrm>
        </p:spPr>
        <p:txBody>
          <a:bodyPr vert="horz" lIns="0" tIns="0" rIns="0" bIns="0" rtlCol="0">
            <a:noAutofit/>
          </a:bodyPr>
          <a:lstStyle>
            <a:lvl1pPr marL="257175" indent="-257175">
              <a:lnSpc>
                <a:spcPts val="1300"/>
              </a:lnSpc>
              <a:buNone/>
              <a:defRPr lang="en-US" sz="1350" b="1" baseline="0" dirty="0" smtClean="0">
                <a:solidFill>
                  <a:srgbClr val="535353"/>
                </a:solidFill>
                <a:latin typeface="+mn-lt"/>
              </a:defRPr>
            </a:lvl1pPr>
          </a:lstStyle>
          <a:p>
            <a:pPr marL="0" lvl="0" indent="0">
              <a:spcBef>
                <a:spcPts val="0"/>
              </a:spcBef>
            </a:pPr>
            <a:r>
              <a:rPr lang="en-US" dirty="0" smtClean="0"/>
              <a:t>[Owner’s name and title]</a:t>
            </a:r>
          </a:p>
        </p:txBody>
      </p:sp>
      <p:sp>
        <p:nvSpPr>
          <p:cNvPr id="22" name="Group"/>
          <p:cNvSpPr>
            <a:spLocks noGrp="1"/>
          </p:cNvSpPr>
          <p:nvPr>
            <p:ph type="body" sz="quarter" idx="49" hasCustomPrompt="1"/>
          </p:nvPr>
        </p:nvSpPr>
        <p:spPr>
          <a:xfrm>
            <a:off x="511200" y="1476000"/>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practice group]</a:t>
            </a:r>
          </a:p>
        </p:txBody>
      </p:sp>
      <p:sp>
        <p:nvSpPr>
          <p:cNvPr id="23" name="Picture Placeholder 39"/>
          <p:cNvSpPr>
            <a:spLocks noGrp="1"/>
          </p:cNvSpPr>
          <p:nvPr>
            <p:ph type="pic" sz="quarter" idx="58"/>
          </p:nvPr>
        </p:nvSpPr>
        <p:spPr>
          <a:xfrm>
            <a:off x="3456000" y="1267200"/>
            <a:ext cx="810000" cy="1215000"/>
          </a:xfrm>
        </p:spPr>
        <p:txBody>
          <a:bodyPr lIns="0" tIns="0" rIns="0" bIns="0"/>
          <a:lstStyle>
            <a:lvl1pPr marL="0" indent="0" algn="ctr">
              <a:buNone/>
              <a:defRPr sz="788"/>
            </a:lvl1pPr>
          </a:lstStyle>
          <a:p>
            <a:r>
              <a:rPr lang="en-US" smtClean="0"/>
              <a:t>Click icon to add picture</a:t>
            </a:r>
            <a:endParaRPr lang="fi-FI" dirty="0"/>
          </a:p>
        </p:txBody>
      </p:sp>
      <p:sp>
        <p:nvSpPr>
          <p:cNvPr id="24" name="Contact"/>
          <p:cNvSpPr>
            <a:spLocks noGrp="1"/>
          </p:cNvSpPr>
          <p:nvPr>
            <p:ph type="body" sz="quarter" idx="60" hasCustomPrompt="1"/>
          </p:nvPr>
        </p:nvSpPr>
        <p:spPr>
          <a:xfrm>
            <a:off x="511200" y="2112356"/>
            <a:ext cx="2880000" cy="243000"/>
          </a:xfrm>
        </p:spPr>
        <p:txBody>
          <a:bodyPr lIns="0" tIns="0" rIns="0" bIns="0"/>
          <a:lstStyle>
            <a:lvl1pPr marL="0" indent="0">
              <a:spcBef>
                <a:spcPts val="0"/>
              </a:spcBef>
              <a:buNone/>
              <a:defRPr lang="en-US" sz="1350" b="1"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Kontakti / Kontakt / Contact</a:t>
            </a:r>
          </a:p>
        </p:txBody>
      </p:sp>
      <p:sp>
        <p:nvSpPr>
          <p:cNvPr id="30" name="Tel"/>
          <p:cNvSpPr>
            <a:spLocks noGrp="1"/>
          </p:cNvSpPr>
          <p:nvPr>
            <p:ph type="body" sz="quarter" idx="53" hasCustomPrompt="1"/>
          </p:nvPr>
        </p:nvSpPr>
        <p:spPr>
          <a:xfrm>
            <a:off x="511200" y="2358107"/>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telephone]</a:t>
            </a:r>
          </a:p>
        </p:txBody>
      </p:sp>
      <p:sp>
        <p:nvSpPr>
          <p:cNvPr id="31" name="Fax"/>
          <p:cNvSpPr>
            <a:spLocks noGrp="1"/>
          </p:cNvSpPr>
          <p:nvPr>
            <p:ph type="body" sz="quarter" idx="54" hasCustomPrompt="1"/>
          </p:nvPr>
        </p:nvSpPr>
        <p:spPr>
          <a:xfrm>
            <a:off x="511200" y="2603133"/>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fax]</a:t>
            </a:r>
          </a:p>
        </p:txBody>
      </p:sp>
      <p:sp>
        <p:nvSpPr>
          <p:cNvPr id="29" name="Email"/>
          <p:cNvSpPr>
            <a:spLocks noGrp="1"/>
          </p:cNvSpPr>
          <p:nvPr>
            <p:ph type="body" sz="quarter" idx="35" hasCustomPrompt="1"/>
          </p:nvPr>
        </p:nvSpPr>
        <p:spPr>
          <a:xfrm>
            <a:off x="511200" y="2848130"/>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email]</a:t>
            </a:r>
          </a:p>
        </p:txBody>
      </p:sp>
    </p:spTree>
    <p:extLst>
      <p:ext uri="{BB962C8B-B14F-4D97-AF65-F5344CB8AC3E}">
        <p14:creationId xmlns:p14="http://schemas.microsoft.com/office/powerpoint/2010/main" val="1191771066"/>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d slide Vaasa">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[Thank you!/Tack!/Kiitos!]</a:t>
            </a:r>
            <a:endParaRPr lang="fi-FI" dirty="0"/>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
        <p:nvSpPr>
          <p:cNvPr id="18" name="Rectangle 17"/>
          <p:cNvSpPr/>
          <p:nvPr/>
        </p:nvSpPr>
        <p:spPr>
          <a:xfrm>
            <a:off x="511200" y="3561444"/>
            <a:ext cx="3744000" cy="715581"/>
          </a:xfrm>
          <a:prstGeom prst="rect">
            <a:avLst/>
          </a:prstGeom>
        </p:spPr>
        <p:txBody>
          <a:bodyPr wrap="square" lIns="0">
            <a:spAutoFit/>
          </a:bodyPr>
          <a:lstStyle/>
          <a:p>
            <a:r>
              <a:rPr lang="fi-FI" sz="1350" noProof="1" smtClean="0">
                <a:solidFill>
                  <a:srgbClr val="535353"/>
                </a:solidFill>
              </a:rPr>
              <a:t>Hovioikeudenpuistikko 11 </a:t>
            </a:r>
          </a:p>
          <a:p>
            <a:r>
              <a:rPr lang="fi-FI" sz="1350" noProof="1" smtClean="0">
                <a:solidFill>
                  <a:srgbClr val="535353"/>
                </a:solidFill>
              </a:rPr>
              <a:t>65100 Vaasa</a:t>
            </a:r>
            <a:br>
              <a:rPr lang="fi-FI" sz="1350" noProof="1" smtClean="0">
                <a:solidFill>
                  <a:srgbClr val="535353"/>
                </a:solidFill>
              </a:rPr>
            </a:br>
            <a:r>
              <a:rPr lang="fi-FI" sz="1350" noProof="1" smtClean="0">
                <a:solidFill>
                  <a:srgbClr val="535353"/>
                </a:solidFill>
              </a:rPr>
              <a:t>Finland</a:t>
            </a:r>
          </a:p>
        </p:txBody>
      </p:sp>
      <p:sp>
        <p:nvSpPr>
          <p:cNvPr id="19" name="Rectangle 18"/>
          <p:cNvSpPr/>
          <p:nvPr/>
        </p:nvSpPr>
        <p:spPr>
          <a:xfrm>
            <a:off x="4935600" y="3561444"/>
            <a:ext cx="3744000" cy="715581"/>
          </a:xfrm>
          <a:prstGeom prst="rect">
            <a:avLst/>
          </a:prstGeom>
        </p:spPr>
        <p:txBody>
          <a:bodyPr wrap="square" lIns="0">
            <a:spAutoFit/>
          </a:bodyPr>
          <a:lstStyle/>
          <a:p>
            <a:r>
              <a:rPr lang="fi-FI" sz="1350" noProof="1" smtClean="0">
                <a:solidFill>
                  <a:srgbClr val="535353"/>
                </a:solidFill>
              </a:rPr>
              <a:t>Hovioikeudenpuistikko 11 </a:t>
            </a:r>
          </a:p>
          <a:p>
            <a:r>
              <a:rPr lang="fi-FI" sz="1350" noProof="1" smtClean="0">
                <a:solidFill>
                  <a:srgbClr val="535353"/>
                </a:solidFill>
              </a:rPr>
              <a:t>65100 Vaasa</a:t>
            </a:r>
            <a:br>
              <a:rPr lang="fi-FI" sz="1350" noProof="1" smtClean="0">
                <a:solidFill>
                  <a:srgbClr val="535353"/>
                </a:solidFill>
              </a:rPr>
            </a:br>
            <a:r>
              <a:rPr lang="fi-FI" sz="1350" noProof="1" smtClean="0">
                <a:solidFill>
                  <a:srgbClr val="535353"/>
                </a:solidFill>
              </a:rPr>
              <a:t>Finland</a:t>
            </a:r>
          </a:p>
        </p:txBody>
      </p:sp>
      <p:sp>
        <p:nvSpPr>
          <p:cNvPr id="26" name="Name and Title"/>
          <p:cNvSpPr>
            <a:spLocks noGrp="1"/>
          </p:cNvSpPr>
          <p:nvPr>
            <p:ph type="body" sz="quarter" idx="50" hasCustomPrompt="1"/>
          </p:nvPr>
        </p:nvSpPr>
        <p:spPr>
          <a:xfrm>
            <a:off x="511200" y="1267200"/>
            <a:ext cx="2880000" cy="243000"/>
          </a:xfrm>
        </p:spPr>
        <p:txBody>
          <a:bodyPr vert="horz" lIns="0" tIns="0" rIns="0" bIns="0" rtlCol="0">
            <a:noAutofit/>
          </a:bodyPr>
          <a:lstStyle>
            <a:lvl1pPr marL="257175" indent="-257175">
              <a:lnSpc>
                <a:spcPts val="1300"/>
              </a:lnSpc>
              <a:buNone/>
              <a:defRPr lang="en-US" sz="1350" b="1" baseline="0" dirty="0" smtClean="0">
                <a:solidFill>
                  <a:srgbClr val="535353"/>
                </a:solidFill>
                <a:latin typeface="+mn-lt"/>
              </a:defRPr>
            </a:lvl1pPr>
          </a:lstStyle>
          <a:p>
            <a:pPr marL="0" lvl="0" indent="0">
              <a:spcBef>
                <a:spcPts val="0"/>
              </a:spcBef>
            </a:pPr>
            <a:r>
              <a:rPr lang="en-US" dirty="0" smtClean="0"/>
              <a:t>[Owner’s name and title]</a:t>
            </a:r>
          </a:p>
        </p:txBody>
      </p:sp>
      <p:sp>
        <p:nvSpPr>
          <p:cNvPr id="22" name="Group"/>
          <p:cNvSpPr>
            <a:spLocks noGrp="1"/>
          </p:cNvSpPr>
          <p:nvPr>
            <p:ph type="body" sz="quarter" idx="49" hasCustomPrompt="1"/>
          </p:nvPr>
        </p:nvSpPr>
        <p:spPr>
          <a:xfrm>
            <a:off x="511200" y="1476000"/>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practice group]</a:t>
            </a:r>
          </a:p>
        </p:txBody>
      </p:sp>
      <p:sp>
        <p:nvSpPr>
          <p:cNvPr id="23" name="Picture Placeholder 39"/>
          <p:cNvSpPr>
            <a:spLocks noGrp="1"/>
          </p:cNvSpPr>
          <p:nvPr>
            <p:ph type="pic" sz="quarter" idx="58"/>
          </p:nvPr>
        </p:nvSpPr>
        <p:spPr>
          <a:xfrm>
            <a:off x="3456000" y="1267200"/>
            <a:ext cx="810000" cy="1215000"/>
          </a:xfrm>
        </p:spPr>
        <p:txBody>
          <a:bodyPr lIns="0" tIns="0" rIns="0" bIns="0"/>
          <a:lstStyle>
            <a:lvl1pPr marL="0" indent="0" algn="ctr">
              <a:buNone/>
              <a:defRPr sz="788"/>
            </a:lvl1pPr>
          </a:lstStyle>
          <a:p>
            <a:r>
              <a:rPr lang="en-US" smtClean="0"/>
              <a:t>Click icon to add picture</a:t>
            </a:r>
            <a:endParaRPr lang="fi-FI" dirty="0"/>
          </a:p>
        </p:txBody>
      </p:sp>
      <p:sp>
        <p:nvSpPr>
          <p:cNvPr id="24" name="Contact"/>
          <p:cNvSpPr>
            <a:spLocks noGrp="1"/>
          </p:cNvSpPr>
          <p:nvPr>
            <p:ph type="body" sz="quarter" idx="60" hasCustomPrompt="1"/>
          </p:nvPr>
        </p:nvSpPr>
        <p:spPr>
          <a:xfrm>
            <a:off x="511200" y="2112356"/>
            <a:ext cx="2880000" cy="243000"/>
          </a:xfrm>
        </p:spPr>
        <p:txBody>
          <a:bodyPr lIns="0" tIns="0" rIns="0" bIns="0"/>
          <a:lstStyle>
            <a:lvl1pPr marL="0" indent="0">
              <a:spcBef>
                <a:spcPts val="0"/>
              </a:spcBef>
              <a:buNone/>
              <a:defRPr lang="en-US" sz="1350" b="1"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Kontakti / Kontakt / Contact</a:t>
            </a:r>
          </a:p>
        </p:txBody>
      </p:sp>
      <p:sp>
        <p:nvSpPr>
          <p:cNvPr id="30" name="Tel"/>
          <p:cNvSpPr>
            <a:spLocks noGrp="1"/>
          </p:cNvSpPr>
          <p:nvPr>
            <p:ph type="body" sz="quarter" idx="53" hasCustomPrompt="1"/>
          </p:nvPr>
        </p:nvSpPr>
        <p:spPr>
          <a:xfrm>
            <a:off x="511200" y="2358107"/>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telephone]</a:t>
            </a:r>
          </a:p>
        </p:txBody>
      </p:sp>
      <p:sp>
        <p:nvSpPr>
          <p:cNvPr id="31" name="Fax"/>
          <p:cNvSpPr>
            <a:spLocks noGrp="1"/>
          </p:cNvSpPr>
          <p:nvPr>
            <p:ph type="body" sz="quarter" idx="54" hasCustomPrompt="1"/>
          </p:nvPr>
        </p:nvSpPr>
        <p:spPr>
          <a:xfrm>
            <a:off x="511200" y="2603133"/>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fax]</a:t>
            </a:r>
          </a:p>
        </p:txBody>
      </p:sp>
      <p:sp>
        <p:nvSpPr>
          <p:cNvPr id="29" name="Email"/>
          <p:cNvSpPr>
            <a:spLocks noGrp="1"/>
          </p:cNvSpPr>
          <p:nvPr>
            <p:ph type="body" sz="quarter" idx="35" hasCustomPrompt="1"/>
          </p:nvPr>
        </p:nvSpPr>
        <p:spPr>
          <a:xfrm>
            <a:off x="511200" y="2848130"/>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email]</a:t>
            </a:r>
          </a:p>
        </p:txBody>
      </p:sp>
      <p:sp>
        <p:nvSpPr>
          <p:cNvPr id="33" name="Name and Title"/>
          <p:cNvSpPr>
            <a:spLocks noGrp="1"/>
          </p:cNvSpPr>
          <p:nvPr>
            <p:ph type="body" sz="quarter" idx="62" hasCustomPrompt="1"/>
          </p:nvPr>
        </p:nvSpPr>
        <p:spPr>
          <a:xfrm>
            <a:off x="4935600" y="1267200"/>
            <a:ext cx="2880000" cy="243000"/>
          </a:xfrm>
        </p:spPr>
        <p:txBody>
          <a:bodyPr vert="horz" lIns="0" tIns="0" rIns="0" bIns="0" rtlCol="0">
            <a:noAutofit/>
          </a:bodyPr>
          <a:lstStyle>
            <a:lvl1pPr marL="257175" indent="-257175">
              <a:lnSpc>
                <a:spcPts val="1300"/>
              </a:lnSpc>
              <a:buNone/>
              <a:defRPr lang="en-US" sz="1350" b="1" baseline="0" dirty="0" smtClean="0">
                <a:solidFill>
                  <a:srgbClr val="535353"/>
                </a:solidFill>
                <a:latin typeface="+mn-lt"/>
              </a:defRPr>
            </a:lvl1pPr>
          </a:lstStyle>
          <a:p>
            <a:pPr marL="0" lvl="0" indent="0">
              <a:spcBef>
                <a:spcPts val="0"/>
              </a:spcBef>
            </a:pPr>
            <a:r>
              <a:rPr lang="en-US" dirty="0" smtClean="0"/>
              <a:t>[Owner’s name and title]</a:t>
            </a:r>
          </a:p>
        </p:txBody>
      </p:sp>
      <p:sp>
        <p:nvSpPr>
          <p:cNvPr id="27" name="Group 2"/>
          <p:cNvSpPr>
            <a:spLocks noGrp="1"/>
          </p:cNvSpPr>
          <p:nvPr>
            <p:ph type="body" sz="quarter" idx="51" hasCustomPrompt="1"/>
          </p:nvPr>
        </p:nvSpPr>
        <p:spPr>
          <a:xfrm>
            <a:off x="4935600" y="1476000"/>
            <a:ext cx="2880779"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practice group]</a:t>
            </a:r>
          </a:p>
        </p:txBody>
      </p:sp>
      <p:sp>
        <p:nvSpPr>
          <p:cNvPr id="32" name="Picture Placeholder 39"/>
          <p:cNvSpPr>
            <a:spLocks noGrp="1"/>
          </p:cNvSpPr>
          <p:nvPr>
            <p:ph type="pic" sz="quarter" idx="59"/>
          </p:nvPr>
        </p:nvSpPr>
        <p:spPr>
          <a:xfrm>
            <a:off x="7868830" y="1267200"/>
            <a:ext cx="810000" cy="1215000"/>
          </a:xfrm>
        </p:spPr>
        <p:txBody>
          <a:bodyPr lIns="0" tIns="0" rIns="0" bIns="0"/>
          <a:lstStyle>
            <a:lvl1pPr marL="0" indent="0" algn="ctr">
              <a:buNone/>
              <a:defRPr sz="788"/>
            </a:lvl1pPr>
          </a:lstStyle>
          <a:p>
            <a:r>
              <a:rPr lang="en-US" smtClean="0"/>
              <a:t>Click icon to add picture</a:t>
            </a:r>
            <a:endParaRPr lang="fi-FI" dirty="0"/>
          </a:p>
        </p:txBody>
      </p:sp>
      <p:sp>
        <p:nvSpPr>
          <p:cNvPr id="25" name="Contact 2"/>
          <p:cNvSpPr>
            <a:spLocks noGrp="1"/>
          </p:cNvSpPr>
          <p:nvPr>
            <p:ph type="body" sz="quarter" idx="61" hasCustomPrompt="1"/>
          </p:nvPr>
        </p:nvSpPr>
        <p:spPr>
          <a:xfrm>
            <a:off x="4935600" y="2112726"/>
            <a:ext cx="2880000" cy="243000"/>
          </a:xfrm>
        </p:spPr>
        <p:txBody>
          <a:bodyPr lIns="0" tIns="0" rIns="0" bIns="0"/>
          <a:lstStyle>
            <a:lvl1pPr marL="0" indent="0">
              <a:spcBef>
                <a:spcPts val="0"/>
              </a:spcBef>
              <a:buNone/>
              <a:defRPr lang="en-US" sz="1350" b="1"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Kontakti / Kontakt / Contact</a:t>
            </a:r>
          </a:p>
        </p:txBody>
      </p:sp>
      <p:sp>
        <p:nvSpPr>
          <p:cNvPr id="44" name="Tel2"/>
          <p:cNvSpPr>
            <a:spLocks noGrp="1"/>
          </p:cNvSpPr>
          <p:nvPr>
            <p:ph type="body" sz="quarter" idx="56" hasCustomPrompt="1"/>
          </p:nvPr>
        </p:nvSpPr>
        <p:spPr>
          <a:xfrm>
            <a:off x="4935600" y="2356490"/>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telephone]</a:t>
            </a:r>
          </a:p>
        </p:txBody>
      </p:sp>
      <p:sp>
        <p:nvSpPr>
          <p:cNvPr id="45" name="Fax2"/>
          <p:cNvSpPr>
            <a:spLocks noGrp="1"/>
          </p:cNvSpPr>
          <p:nvPr>
            <p:ph type="body" sz="quarter" idx="57" hasCustomPrompt="1"/>
          </p:nvPr>
        </p:nvSpPr>
        <p:spPr>
          <a:xfrm>
            <a:off x="4937096" y="2601516"/>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fax]</a:t>
            </a:r>
          </a:p>
        </p:txBody>
      </p:sp>
      <p:sp>
        <p:nvSpPr>
          <p:cNvPr id="43" name="Email 2"/>
          <p:cNvSpPr>
            <a:spLocks noGrp="1"/>
          </p:cNvSpPr>
          <p:nvPr>
            <p:ph type="body" sz="quarter" idx="55" hasCustomPrompt="1"/>
          </p:nvPr>
        </p:nvSpPr>
        <p:spPr>
          <a:xfrm>
            <a:off x="4937096" y="2848500"/>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email]</a:t>
            </a:r>
          </a:p>
        </p:txBody>
      </p:sp>
    </p:spTree>
    <p:extLst>
      <p:ext uri="{BB962C8B-B14F-4D97-AF65-F5344CB8AC3E}">
        <p14:creationId xmlns:p14="http://schemas.microsoft.com/office/powerpoint/2010/main" val="3527881772"/>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 slide Vaasa - One person">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[Thank you!/Tack!/Kiitos!]</a:t>
            </a:r>
            <a:endParaRPr lang="fi-FI" dirty="0"/>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[footer]</a:t>
            </a:r>
            <a:endParaRPr lang="fi-FI"/>
          </a:p>
        </p:txBody>
      </p:sp>
      <p:sp>
        <p:nvSpPr>
          <p:cNvPr id="5" name="Slide Number Placeholder 4"/>
          <p:cNvSpPr>
            <a:spLocks noGrp="1"/>
          </p:cNvSpPr>
          <p:nvPr>
            <p:ph type="sldNum" sz="quarter" idx="12"/>
          </p:nvPr>
        </p:nvSpPr>
        <p:spPr/>
        <p:txBody>
          <a:bodyPr/>
          <a:lstStyle/>
          <a:p>
            <a:fld id="{9171E5AF-BB07-4CA1-B9D4-7DB262E47B7A}" type="slidenum">
              <a:rPr lang="fi-FI" smtClean="0"/>
              <a:t>‹#›</a:t>
            </a:fld>
            <a:endParaRPr lang="fi-FI"/>
          </a:p>
        </p:txBody>
      </p:sp>
      <p:sp>
        <p:nvSpPr>
          <p:cNvPr id="18" name="Rectangle 17"/>
          <p:cNvSpPr/>
          <p:nvPr/>
        </p:nvSpPr>
        <p:spPr>
          <a:xfrm>
            <a:off x="511200" y="3561444"/>
            <a:ext cx="3744000" cy="715581"/>
          </a:xfrm>
          <a:prstGeom prst="rect">
            <a:avLst/>
          </a:prstGeom>
        </p:spPr>
        <p:txBody>
          <a:bodyPr wrap="square" lIns="0">
            <a:spAutoFit/>
          </a:bodyPr>
          <a:lstStyle/>
          <a:p>
            <a:r>
              <a:rPr lang="fi-FI" sz="1350" noProof="1" smtClean="0">
                <a:solidFill>
                  <a:srgbClr val="535353"/>
                </a:solidFill>
              </a:rPr>
              <a:t>Hovioikeudenpuistikko 11 </a:t>
            </a:r>
          </a:p>
          <a:p>
            <a:r>
              <a:rPr lang="fi-FI" sz="1350" noProof="1" smtClean="0">
                <a:solidFill>
                  <a:srgbClr val="535353"/>
                </a:solidFill>
              </a:rPr>
              <a:t>65100 Vaasa</a:t>
            </a:r>
            <a:br>
              <a:rPr lang="fi-FI" sz="1350" noProof="1" smtClean="0">
                <a:solidFill>
                  <a:srgbClr val="535353"/>
                </a:solidFill>
              </a:rPr>
            </a:br>
            <a:r>
              <a:rPr lang="fi-FI" sz="1350" noProof="1" smtClean="0">
                <a:solidFill>
                  <a:srgbClr val="535353"/>
                </a:solidFill>
              </a:rPr>
              <a:t>Finland</a:t>
            </a:r>
          </a:p>
        </p:txBody>
      </p:sp>
      <p:sp>
        <p:nvSpPr>
          <p:cNvPr id="26" name="Name and Title"/>
          <p:cNvSpPr>
            <a:spLocks noGrp="1"/>
          </p:cNvSpPr>
          <p:nvPr>
            <p:ph type="body" sz="quarter" idx="50" hasCustomPrompt="1"/>
          </p:nvPr>
        </p:nvSpPr>
        <p:spPr>
          <a:xfrm>
            <a:off x="511200" y="1267200"/>
            <a:ext cx="2880000" cy="243000"/>
          </a:xfrm>
        </p:spPr>
        <p:txBody>
          <a:bodyPr vert="horz" lIns="0" tIns="0" rIns="0" bIns="0" rtlCol="0">
            <a:noAutofit/>
          </a:bodyPr>
          <a:lstStyle>
            <a:lvl1pPr marL="257175" indent="-257175">
              <a:lnSpc>
                <a:spcPts val="1300"/>
              </a:lnSpc>
              <a:buNone/>
              <a:defRPr lang="en-US" sz="1350" b="1" baseline="0" dirty="0" smtClean="0">
                <a:solidFill>
                  <a:srgbClr val="535353"/>
                </a:solidFill>
                <a:latin typeface="+mn-lt"/>
              </a:defRPr>
            </a:lvl1pPr>
          </a:lstStyle>
          <a:p>
            <a:pPr marL="0" lvl="0" indent="0">
              <a:spcBef>
                <a:spcPts val="0"/>
              </a:spcBef>
            </a:pPr>
            <a:r>
              <a:rPr lang="en-US" dirty="0" smtClean="0"/>
              <a:t>[Owner’s name and title]</a:t>
            </a:r>
          </a:p>
        </p:txBody>
      </p:sp>
      <p:sp>
        <p:nvSpPr>
          <p:cNvPr id="22" name="Group"/>
          <p:cNvSpPr>
            <a:spLocks noGrp="1"/>
          </p:cNvSpPr>
          <p:nvPr>
            <p:ph type="body" sz="quarter" idx="49" hasCustomPrompt="1"/>
          </p:nvPr>
        </p:nvSpPr>
        <p:spPr>
          <a:xfrm>
            <a:off x="511200" y="1476000"/>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practice group]</a:t>
            </a:r>
          </a:p>
        </p:txBody>
      </p:sp>
      <p:sp>
        <p:nvSpPr>
          <p:cNvPr id="23" name="Picture Placeholder 39"/>
          <p:cNvSpPr>
            <a:spLocks noGrp="1"/>
          </p:cNvSpPr>
          <p:nvPr>
            <p:ph type="pic" sz="quarter" idx="58"/>
          </p:nvPr>
        </p:nvSpPr>
        <p:spPr>
          <a:xfrm>
            <a:off x="3456000" y="1267200"/>
            <a:ext cx="810000" cy="1215000"/>
          </a:xfrm>
        </p:spPr>
        <p:txBody>
          <a:bodyPr lIns="0" tIns="0" rIns="0" bIns="0"/>
          <a:lstStyle>
            <a:lvl1pPr marL="0" indent="0" algn="ctr">
              <a:buNone/>
              <a:defRPr sz="788"/>
            </a:lvl1pPr>
          </a:lstStyle>
          <a:p>
            <a:r>
              <a:rPr lang="en-US" smtClean="0"/>
              <a:t>Click icon to add picture</a:t>
            </a:r>
            <a:endParaRPr lang="fi-FI" dirty="0"/>
          </a:p>
        </p:txBody>
      </p:sp>
      <p:sp>
        <p:nvSpPr>
          <p:cNvPr id="24" name="Contact"/>
          <p:cNvSpPr>
            <a:spLocks noGrp="1"/>
          </p:cNvSpPr>
          <p:nvPr>
            <p:ph type="body" sz="quarter" idx="60" hasCustomPrompt="1"/>
          </p:nvPr>
        </p:nvSpPr>
        <p:spPr>
          <a:xfrm>
            <a:off x="511200" y="2112356"/>
            <a:ext cx="2880000" cy="243000"/>
          </a:xfrm>
        </p:spPr>
        <p:txBody>
          <a:bodyPr lIns="0" tIns="0" rIns="0" bIns="0"/>
          <a:lstStyle>
            <a:lvl1pPr marL="0" indent="0">
              <a:spcBef>
                <a:spcPts val="0"/>
              </a:spcBef>
              <a:buNone/>
              <a:defRPr lang="en-US" sz="1350" b="1"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Kontakti / Kontakt / Contact</a:t>
            </a:r>
          </a:p>
        </p:txBody>
      </p:sp>
      <p:sp>
        <p:nvSpPr>
          <p:cNvPr id="30" name="Tel"/>
          <p:cNvSpPr>
            <a:spLocks noGrp="1"/>
          </p:cNvSpPr>
          <p:nvPr>
            <p:ph type="body" sz="quarter" idx="53" hasCustomPrompt="1"/>
          </p:nvPr>
        </p:nvSpPr>
        <p:spPr>
          <a:xfrm>
            <a:off x="511200" y="2358107"/>
            <a:ext cx="2880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telephone]</a:t>
            </a:r>
          </a:p>
        </p:txBody>
      </p:sp>
      <p:sp>
        <p:nvSpPr>
          <p:cNvPr id="31" name="Fax"/>
          <p:cNvSpPr>
            <a:spLocks noGrp="1"/>
          </p:cNvSpPr>
          <p:nvPr>
            <p:ph type="body" sz="quarter" idx="54" hasCustomPrompt="1"/>
          </p:nvPr>
        </p:nvSpPr>
        <p:spPr>
          <a:xfrm>
            <a:off x="511200" y="2603133"/>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fax]</a:t>
            </a:r>
          </a:p>
        </p:txBody>
      </p:sp>
      <p:sp>
        <p:nvSpPr>
          <p:cNvPr id="29" name="Email"/>
          <p:cNvSpPr>
            <a:spLocks noGrp="1"/>
          </p:cNvSpPr>
          <p:nvPr>
            <p:ph type="body" sz="quarter" idx="35" hasCustomPrompt="1"/>
          </p:nvPr>
        </p:nvSpPr>
        <p:spPr>
          <a:xfrm>
            <a:off x="511200" y="2848130"/>
            <a:ext cx="3744000" cy="243000"/>
          </a:xfrm>
        </p:spPr>
        <p:txBody>
          <a:bodyPr lIns="0" tIns="0" rIns="0" bIns="0"/>
          <a:lstStyle>
            <a:lvl1pPr marL="0" indent="0">
              <a:spcBef>
                <a:spcPts val="0"/>
              </a:spcBef>
              <a:buNone/>
              <a:defRPr lang="en-US" sz="1350" kern="1200" baseline="0" dirty="0" smtClean="0">
                <a:solidFill>
                  <a:srgbClr val="535353"/>
                </a:solidFill>
                <a:latin typeface="+mn-lt"/>
                <a:ea typeface="+mn-ea"/>
                <a:cs typeface="+mn-cs"/>
              </a:defRPr>
            </a:lvl1pPr>
            <a:lvl2pPr marL="0" indent="0">
              <a:spcBef>
                <a:spcPts val="0"/>
              </a:spcBef>
              <a:buNone/>
              <a:defRPr lang="en-US" sz="1350" kern="1200" baseline="0" dirty="0" smtClean="0">
                <a:solidFill>
                  <a:schemeClr val="tx1"/>
                </a:solidFill>
                <a:latin typeface="+mn-lt"/>
                <a:ea typeface="+mn-ea"/>
                <a:cs typeface="+mn-cs"/>
              </a:defRPr>
            </a:lvl2pPr>
            <a:lvl3pPr>
              <a:defRPr lang="en-US" sz="1500" kern="1200" baseline="0" dirty="0" smtClean="0">
                <a:solidFill>
                  <a:schemeClr val="tx1"/>
                </a:solidFill>
                <a:latin typeface="+mn-lt"/>
                <a:ea typeface="+mn-ea"/>
                <a:cs typeface="+mn-cs"/>
              </a:defRPr>
            </a:lvl3pPr>
          </a:lstStyle>
          <a:p>
            <a:pPr lvl="0"/>
            <a:r>
              <a:rPr lang="en-US" dirty="0" smtClean="0"/>
              <a:t>[Owner’s email]</a:t>
            </a:r>
          </a:p>
        </p:txBody>
      </p:sp>
    </p:spTree>
    <p:extLst>
      <p:ext uri="{BB962C8B-B14F-4D97-AF65-F5344CB8AC3E}">
        <p14:creationId xmlns:p14="http://schemas.microsoft.com/office/powerpoint/2010/main" val="254978789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tockholm">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8800"/>
            <a:ext cx="7772400" cy="1026000"/>
          </a:xfrm>
        </p:spPr>
        <p:txBody>
          <a:bodyPr anchor="b" anchorCtr="0"/>
          <a:lstStyle>
            <a:lvl1pPr algn="l">
              <a:defRPr sz="2700" b="0">
                <a:solidFill>
                  <a:schemeClr val="accent1"/>
                </a:solidFill>
                <a:latin typeface="Calibri"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457200" y="1509300"/>
            <a:ext cx="6400800" cy="1314900"/>
          </a:xfrm>
        </p:spPr>
        <p:txBody>
          <a:bodyPr/>
          <a:lstStyle>
            <a:lvl1pPr marL="0" indent="0" algn="l">
              <a:buNone/>
              <a:defRPr sz="1350" b="0">
                <a:solidFill>
                  <a:srgbClr val="535353"/>
                </a:solidFill>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8586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Londo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8800"/>
            <a:ext cx="7772400" cy="1026000"/>
          </a:xfrm>
        </p:spPr>
        <p:txBody>
          <a:bodyPr anchor="b" anchorCtr="0"/>
          <a:lstStyle>
            <a:lvl1pPr algn="l">
              <a:defRPr sz="2700" b="0">
                <a:solidFill>
                  <a:schemeClr val="accent1"/>
                </a:solidFill>
                <a:latin typeface="Calibri"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457200" y="1509300"/>
            <a:ext cx="6400800" cy="1314900"/>
          </a:xfrm>
        </p:spPr>
        <p:txBody>
          <a:bodyPr/>
          <a:lstStyle>
            <a:lvl1pPr marL="0" indent="0" algn="l">
              <a:buNone/>
              <a:defRPr sz="1350" b="0">
                <a:solidFill>
                  <a:srgbClr val="535353"/>
                </a:solidFill>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84490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2pPr marL="540000" indent="-202500">
              <a:defRPr/>
            </a:lvl2pPr>
            <a:lvl3pPr marL="877500" indent="-202500">
              <a:defRPr/>
            </a:lvl3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smtClean="0"/>
              <a:t>[footer]</a:t>
            </a:r>
            <a:endParaRPr lang="fi-FI"/>
          </a:p>
        </p:txBody>
      </p:sp>
      <p:sp>
        <p:nvSpPr>
          <p:cNvPr id="6" name="Slide Number Placeholder 5"/>
          <p:cNvSpPr>
            <a:spLocks noGrp="1"/>
          </p:cNvSpPr>
          <p:nvPr>
            <p:ph type="sldNum" sz="quarter" idx="12"/>
          </p:nvPr>
        </p:nvSpPr>
        <p:spPr/>
        <p:txBody>
          <a:bodyPr/>
          <a:lstStyle/>
          <a:p>
            <a:fld id="{9171E5AF-BB07-4CA1-B9D4-7DB262E47B7A}" type="slidenum">
              <a:rPr lang="fi-FI" smtClean="0"/>
              <a:t>‹#›</a:t>
            </a:fld>
            <a:endParaRPr lang="fi-FI"/>
          </a:p>
        </p:txBody>
      </p:sp>
    </p:spTree>
    <p:extLst>
      <p:ext uri="{BB962C8B-B14F-4D97-AF65-F5344CB8AC3E}">
        <p14:creationId xmlns:p14="http://schemas.microsoft.com/office/powerpoint/2010/main" val="317273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ocumentatio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200"/>
            <a:ext cx="8229600" cy="621000"/>
          </a:xfrm>
        </p:spPr>
        <p:txBody>
          <a:bodyPr/>
          <a:lstStyle>
            <a:lvl1pPr>
              <a:defRPr sz="1800"/>
            </a:lvl1pPr>
          </a:lstStyle>
          <a:p>
            <a:r>
              <a:rPr lang="en-US" smtClean="0"/>
              <a:t>Click to edit Master title style</a:t>
            </a:r>
            <a:endParaRPr lang="en-GB" dirty="0"/>
          </a:p>
        </p:txBody>
      </p:sp>
      <p:sp>
        <p:nvSpPr>
          <p:cNvPr id="3" name="Content Placeholder 2"/>
          <p:cNvSpPr>
            <a:spLocks noGrp="1"/>
          </p:cNvSpPr>
          <p:nvPr>
            <p:ph idx="1"/>
          </p:nvPr>
        </p:nvSpPr>
        <p:spPr>
          <a:xfrm>
            <a:off x="457200" y="950400"/>
            <a:ext cx="8229600" cy="3348000"/>
          </a:xfrm>
        </p:spPr>
        <p:txBody>
          <a:bodyPr/>
          <a:lstStyle>
            <a:lvl1pPr>
              <a:defRPr sz="1350"/>
            </a:lvl1pPr>
            <a:lvl2pPr marL="540000" indent="-202500">
              <a:defRPr sz="1350"/>
            </a:lvl2pPr>
            <a:lvl3pPr marL="877500" indent="-202500">
              <a:defRPr/>
            </a:lvl3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smtClean="0"/>
              <a:t>[footer]</a:t>
            </a:r>
            <a:endParaRPr lang="fi-FI"/>
          </a:p>
        </p:txBody>
      </p:sp>
      <p:sp>
        <p:nvSpPr>
          <p:cNvPr id="6" name="Slide Number Placeholder 5"/>
          <p:cNvSpPr>
            <a:spLocks noGrp="1"/>
          </p:cNvSpPr>
          <p:nvPr>
            <p:ph type="sldNum" sz="quarter" idx="12"/>
          </p:nvPr>
        </p:nvSpPr>
        <p:spPr/>
        <p:txBody>
          <a:bodyPr/>
          <a:lstStyle/>
          <a:p>
            <a:fld id="{9171E5AF-BB07-4CA1-B9D4-7DB262E47B7A}" type="slidenum">
              <a:rPr lang="fi-FI" smtClean="0"/>
              <a:t>‹#›</a:t>
            </a:fld>
            <a:endParaRPr lang="fi-FI"/>
          </a:p>
        </p:txBody>
      </p:sp>
    </p:spTree>
    <p:extLst>
      <p:ext uri="{BB962C8B-B14F-4D97-AF65-F5344CB8AC3E}">
        <p14:creationId xmlns:p14="http://schemas.microsoft.com/office/powerpoint/2010/main" val="198164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781"/>
          <a:stretch/>
        </p:blipFill>
        <p:spPr>
          <a:xfrm>
            <a:off x="1" y="2"/>
            <a:ext cx="4029445" cy="5143498"/>
          </a:xfrm>
          <a:prstGeom prst="rect">
            <a:avLst/>
          </a:prstGeom>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2pPr marL="540000" indent="-202500">
              <a:defRPr/>
            </a:lvl2pPr>
            <a:lvl3pPr marL="877500" indent="-202500">
              <a:defRPr/>
            </a:lvl3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smtClean="0"/>
              <a:t>[footer]</a:t>
            </a:r>
            <a:endParaRPr lang="fi-FI"/>
          </a:p>
        </p:txBody>
      </p:sp>
      <p:sp>
        <p:nvSpPr>
          <p:cNvPr id="6" name="Slide Number Placeholder 5"/>
          <p:cNvSpPr>
            <a:spLocks noGrp="1"/>
          </p:cNvSpPr>
          <p:nvPr>
            <p:ph type="sldNum" sz="quarter" idx="12"/>
          </p:nvPr>
        </p:nvSpPr>
        <p:spPr/>
        <p:txBody>
          <a:bodyPr/>
          <a:lstStyle/>
          <a:p>
            <a:fld id="{9171E5AF-BB07-4CA1-B9D4-7DB262E47B7A}" type="slidenum">
              <a:rPr lang="fi-FI" smtClean="0"/>
              <a:t>‹#›</a:t>
            </a:fld>
            <a:endParaRPr lang="fi-FI"/>
          </a:p>
        </p:txBody>
      </p:sp>
    </p:spTree>
    <p:extLst>
      <p:ext uri="{BB962C8B-B14F-4D97-AF65-F5344CB8AC3E}">
        <p14:creationId xmlns:p14="http://schemas.microsoft.com/office/powerpoint/2010/main" val="2218562646"/>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66300"/>
            <a:ext cx="4038600" cy="3021300"/>
          </a:xfrm>
        </p:spPr>
        <p:txBody>
          <a:bodyPr/>
          <a:lstStyle>
            <a:lvl1pPr>
              <a:defRPr sz="1800"/>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51200" y="1266300"/>
            <a:ext cx="4038600" cy="3021300"/>
          </a:xfrm>
        </p:spPr>
        <p:txBody>
          <a:bodyPr/>
          <a:lstStyle>
            <a:lvl1pPr>
              <a:defRPr sz="1800"/>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smtClean="0"/>
              <a:t>[footer]</a:t>
            </a:r>
            <a:endParaRPr lang="fi-FI"/>
          </a:p>
        </p:txBody>
      </p:sp>
      <p:sp>
        <p:nvSpPr>
          <p:cNvPr id="7" name="Slide Number Placeholder 6"/>
          <p:cNvSpPr>
            <a:spLocks noGrp="1"/>
          </p:cNvSpPr>
          <p:nvPr>
            <p:ph type="sldNum" sz="quarter" idx="12"/>
          </p:nvPr>
        </p:nvSpPr>
        <p:spPr/>
        <p:txBody>
          <a:bodyPr/>
          <a:lstStyle/>
          <a:p>
            <a:fld id="{9171E5AF-BB07-4CA1-B9D4-7DB262E47B7A}" type="slidenum">
              <a:rPr lang="fi-FI" smtClean="0"/>
              <a:t>‹#›</a:t>
            </a:fld>
            <a:endParaRPr lang="fi-FI"/>
          </a:p>
        </p:txBody>
      </p:sp>
    </p:spTree>
    <p:extLst>
      <p:ext uri="{BB962C8B-B14F-4D97-AF65-F5344CB8AC3E}">
        <p14:creationId xmlns:p14="http://schemas.microsoft.com/office/powerpoint/2010/main" val="420117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151335"/>
            <a:ext cx="4039200" cy="479822"/>
          </a:xfr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39200" cy="259200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52316" y="1151335"/>
            <a:ext cx="4039200" cy="479822"/>
          </a:xfr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2316" y="1631156"/>
            <a:ext cx="4039200" cy="259200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p:txBody>
      </p:sp>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r>
              <a:rPr lang="fi-FI" smtClean="0"/>
              <a:t>[footer]</a:t>
            </a:r>
            <a:endParaRPr lang="fi-FI"/>
          </a:p>
        </p:txBody>
      </p:sp>
      <p:sp>
        <p:nvSpPr>
          <p:cNvPr id="9" name="Slide Number Placeholder 8"/>
          <p:cNvSpPr>
            <a:spLocks noGrp="1"/>
          </p:cNvSpPr>
          <p:nvPr>
            <p:ph type="sldNum" sz="quarter" idx="12"/>
          </p:nvPr>
        </p:nvSpPr>
        <p:spPr/>
        <p:txBody>
          <a:bodyPr/>
          <a:lstStyle/>
          <a:p>
            <a:fld id="{9171E5AF-BB07-4CA1-B9D4-7DB262E47B7A}" type="slidenum">
              <a:rPr lang="fi-FI" smtClean="0"/>
              <a:t>‹#›</a:t>
            </a:fld>
            <a:endParaRPr lang="fi-FI"/>
          </a:p>
        </p:txBody>
      </p:sp>
    </p:spTree>
    <p:extLst>
      <p:ext uri="{BB962C8B-B14F-4D97-AF65-F5344CB8AC3E}">
        <p14:creationId xmlns:p14="http://schemas.microsoft.com/office/powerpoint/2010/main" val="280795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200"/>
            <a:ext cx="8229600" cy="858600"/>
          </a:xfrm>
          <a:prstGeom prst="rect">
            <a:avLst/>
          </a:prstGeom>
        </p:spPr>
        <p:txBody>
          <a:bodyPr vert="horz" lIns="54000" tIns="45720" rIns="54000" bIns="4572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266300"/>
            <a:ext cx="8229600" cy="3021300"/>
          </a:xfrm>
          <a:prstGeom prst="rect">
            <a:avLst/>
          </a:prstGeom>
        </p:spPr>
        <p:txBody>
          <a:bodyPr vert="horz" lIns="54000" tIns="45720" rIns="5400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2336240" y="4590000"/>
            <a:ext cx="795600" cy="167400"/>
          </a:xfrm>
          <a:prstGeom prst="rect">
            <a:avLst/>
          </a:prstGeom>
        </p:spPr>
        <p:txBody>
          <a:bodyPr vert="horz" lIns="54000" tIns="45720" rIns="54000" bIns="45720" rtlCol="0" anchor="ctr"/>
          <a:lstStyle>
            <a:lvl1pPr algn="l">
              <a:defRPr sz="600">
                <a:solidFill>
                  <a:srgbClr val="898989"/>
                </a:solidFill>
              </a:defRPr>
            </a:lvl1pPr>
          </a:lstStyle>
          <a:p>
            <a:endParaRPr lang="fi-FI"/>
          </a:p>
        </p:txBody>
      </p:sp>
      <p:sp>
        <p:nvSpPr>
          <p:cNvPr id="5" name="Footer Placeholder 4"/>
          <p:cNvSpPr>
            <a:spLocks noGrp="1"/>
          </p:cNvSpPr>
          <p:nvPr>
            <p:ph type="ftr" sz="quarter" idx="3"/>
          </p:nvPr>
        </p:nvSpPr>
        <p:spPr>
          <a:xfrm>
            <a:off x="457200" y="4590000"/>
            <a:ext cx="820800" cy="167400"/>
          </a:xfrm>
          <a:prstGeom prst="rect">
            <a:avLst/>
          </a:prstGeom>
        </p:spPr>
        <p:txBody>
          <a:bodyPr vert="horz" lIns="54000" tIns="45720" rIns="54000" bIns="45720" rtlCol="0" anchor="ctr"/>
          <a:lstStyle>
            <a:lvl1pPr algn="l">
              <a:defRPr sz="600">
                <a:solidFill>
                  <a:srgbClr val="898989"/>
                </a:solidFill>
                <a:latin typeface="Calibri" pitchFamily="34" charset="0"/>
              </a:defRPr>
            </a:lvl1pPr>
          </a:lstStyle>
          <a:p>
            <a:r>
              <a:rPr lang="fi-FI" smtClean="0"/>
              <a:t>W/8940070/1</a:t>
            </a:r>
            <a:endParaRPr lang="fi-FI"/>
          </a:p>
        </p:txBody>
      </p:sp>
      <p:sp>
        <p:nvSpPr>
          <p:cNvPr id="6" name="Slide Number Placeholder 5"/>
          <p:cNvSpPr>
            <a:spLocks noGrp="1"/>
          </p:cNvSpPr>
          <p:nvPr>
            <p:ph type="sldNum" sz="quarter" idx="4"/>
          </p:nvPr>
        </p:nvSpPr>
        <p:spPr>
          <a:xfrm>
            <a:off x="1403648" y="4590000"/>
            <a:ext cx="820800" cy="167400"/>
          </a:xfrm>
          <a:prstGeom prst="rect">
            <a:avLst/>
          </a:prstGeom>
        </p:spPr>
        <p:txBody>
          <a:bodyPr vert="horz" lIns="54000" tIns="45720" rIns="54000" bIns="45720" rtlCol="0" anchor="ctr"/>
          <a:lstStyle>
            <a:lvl1pPr algn="l">
              <a:defRPr sz="600">
                <a:solidFill>
                  <a:srgbClr val="898989"/>
                </a:solidFill>
                <a:latin typeface="Calibri" pitchFamily="34" charset="0"/>
              </a:defRPr>
            </a:lvl1pPr>
          </a:lstStyle>
          <a:p>
            <a:fld id="{9171E5AF-BB07-4CA1-B9D4-7DB262E47B7A}" type="slidenum">
              <a:rPr lang="fi-FI" smtClean="0"/>
              <a:t>‹#›</a:t>
            </a:fld>
            <a:endParaRPr lang="fi-FI"/>
          </a:p>
        </p:txBody>
      </p:sp>
      <p:pic>
        <p:nvPicPr>
          <p:cNvPr id="13" name="Picture 1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422815" y="4590000"/>
            <a:ext cx="1280163" cy="176784"/>
          </a:xfrm>
          <a:prstGeom prst="rect">
            <a:avLst/>
          </a:prstGeom>
        </p:spPr>
      </p:pic>
    </p:spTree>
    <p:extLst>
      <p:ext uri="{BB962C8B-B14F-4D97-AF65-F5344CB8AC3E}">
        <p14:creationId xmlns:p14="http://schemas.microsoft.com/office/powerpoint/2010/main" val="297815004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83" r:id="rId21"/>
    <p:sldLayoutId id="2147483884" r:id="rId22"/>
    <p:sldLayoutId id="2147483885" r:id="rId23"/>
    <p:sldLayoutId id="2147483886" r:id="rId24"/>
    <p:sldLayoutId id="2147483887" r:id="rId25"/>
  </p:sldLayoutIdLst>
  <p:hf hdr="0" dt="0"/>
  <p:txStyles>
    <p:titleStyle>
      <a:lvl1pPr marL="0" indent="0" algn="l" defTabSz="685800" rtl="0" eaLnBrk="1" latinLnBrk="0" hangingPunct="1">
        <a:spcBef>
          <a:spcPct val="0"/>
        </a:spcBef>
        <a:buNone/>
        <a:defRPr sz="2700" b="0" kern="1200">
          <a:solidFill>
            <a:srgbClr val="F58025"/>
          </a:solidFill>
          <a:latin typeface="Calibri" pitchFamily="34" charset="0"/>
          <a:ea typeface="+mj-ea"/>
          <a:cs typeface="+mj-cs"/>
        </a:defRPr>
      </a:lvl1pPr>
    </p:titleStyle>
    <p:bodyStyle>
      <a:lvl1pPr marL="257175" indent="-257175" algn="l" defTabSz="685800" rtl="0" eaLnBrk="1" latinLnBrk="0" hangingPunct="1">
        <a:spcBef>
          <a:spcPts val="432"/>
        </a:spcBef>
        <a:spcAft>
          <a:spcPts val="0"/>
        </a:spcAft>
        <a:buFont typeface="Calibri" pitchFamily="34" charset="0"/>
        <a:buChar char="‒"/>
        <a:defRPr sz="1800" b="0" kern="1200">
          <a:solidFill>
            <a:srgbClr val="535353"/>
          </a:solidFill>
          <a:latin typeface="Calibri" pitchFamily="34" charset="0"/>
          <a:ea typeface="+mn-ea"/>
          <a:cs typeface="+mn-cs"/>
        </a:defRPr>
      </a:lvl1pPr>
      <a:lvl2pPr marL="540000" indent="-202500" algn="l" defTabSz="685800" rtl="0" eaLnBrk="1" latinLnBrk="0" hangingPunct="1">
        <a:spcBef>
          <a:spcPts val="396"/>
        </a:spcBef>
        <a:spcAft>
          <a:spcPts val="0"/>
        </a:spcAft>
        <a:buFont typeface="Calibri" pitchFamily="34" charset="0"/>
        <a:buChar char="‒"/>
        <a:defRPr sz="1650" kern="1200">
          <a:solidFill>
            <a:srgbClr val="535353"/>
          </a:solidFill>
          <a:latin typeface="Calibri" pitchFamily="34" charset="0"/>
          <a:ea typeface="+mn-ea"/>
          <a:cs typeface="+mn-cs"/>
        </a:defRPr>
      </a:lvl2pPr>
      <a:lvl3pPr marL="877500" indent="-202500" algn="l" defTabSz="685800" rtl="0" eaLnBrk="1" latinLnBrk="0" hangingPunct="1">
        <a:spcBef>
          <a:spcPts val="324"/>
        </a:spcBef>
        <a:spcAft>
          <a:spcPts val="0"/>
        </a:spcAft>
        <a:buFont typeface="Calibri" pitchFamily="34" charset="0"/>
        <a:buChar char="˃"/>
        <a:defRPr sz="1350" kern="1200">
          <a:solidFill>
            <a:srgbClr val="535353"/>
          </a:solidFill>
          <a:latin typeface="Calibri" pitchFamily="34" charset="0"/>
          <a:ea typeface="+mn-ea"/>
          <a:cs typeface="+mn-cs"/>
        </a:defRPr>
      </a:lvl3pPr>
      <a:lvl4pPr marL="1080000" indent="-202406" algn="l" defTabSz="685800" rtl="0" eaLnBrk="1" latinLnBrk="0" hangingPunct="1">
        <a:spcBef>
          <a:spcPct val="20000"/>
        </a:spcBef>
        <a:spcAft>
          <a:spcPts val="0"/>
        </a:spcAft>
        <a:buFont typeface="Calibri" pitchFamily="34" charset="0"/>
        <a:buChar char="˃"/>
        <a:defRPr sz="1200" kern="1200">
          <a:solidFill>
            <a:srgbClr val="535353"/>
          </a:solidFill>
          <a:latin typeface="Calibri" pitchFamily="34" charset="0"/>
          <a:ea typeface="+mn-ea"/>
          <a:cs typeface="+mn-cs"/>
        </a:defRPr>
      </a:lvl4pPr>
      <a:lvl5pPr marL="1282500" indent="-202406" algn="l" defTabSz="685800" rtl="0" eaLnBrk="1" latinLnBrk="0" hangingPunct="1">
        <a:spcBef>
          <a:spcPts val="288"/>
        </a:spcBef>
        <a:spcAft>
          <a:spcPts val="0"/>
        </a:spcAft>
        <a:buFont typeface="Calibri" pitchFamily="34" charset="0"/>
        <a:buChar char="˃"/>
        <a:defRPr sz="1200" kern="1200">
          <a:solidFill>
            <a:srgbClr val="535353"/>
          </a:solidFill>
          <a:latin typeface="Calibri" pitchFamily="34" charset="0"/>
          <a:ea typeface="+mn-ea"/>
          <a:cs typeface="+mn-cs"/>
        </a:defRPr>
      </a:lvl5pPr>
      <a:lvl6pPr marL="1012500" indent="-202500" algn="l" defTabSz="685800" rtl="0" eaLnBrk="1" latinLnBrk="0" hangingPunct="1">
        <a:spcBef>
          <a:spcPct val="20000"/>
        </a:spcBef>
        <a:buFont typeface="Calibri" pitchFamily="34" charset="0"/>
        <a:buChar char="˃"/>
        <a:defRPr sz="1200" kern="1200">
          <a:solidFill>
            <a:srgbClr val="535353"/>
          </a:solidFill>
          <a:latin typeface="Calibri" pitchFamily="34" charset="0"/>
          <a:ea typeface="+mn-ea"/>
          <a:cs typeface="+mn-cs"/>
        </a:defRPr>
      </a:lvl6pPr>
      <a:lvl7pPr marL="1484710" indent="-202406" algn="l" defTabSz="685800" rtl="0" eaLnBrk="1" latinLnBrk="0" hangingPunct="1">
        <a:spcBef>
          <a:spcPct val="20000"/>
        </a:spcBef>
        <a:buFont typeface="Calibri" pitchFamily="34" charset="0"/>
        <a:buChar char="˃"/>
        <a:defRPr sz="1200" kern="1200">
          <a:solidFill>
            <a:srgbClr val="535353"/>
          </a:solidFill>
          <a:latin typeface="Calibri" pitchFamily="34" charset="0"/>
          <a:ea typeface="+mn-ea"/>
          <a:cs typeface="+mn-cs"/>
        </a:defRPr>
      </a:lvl7pPr>
      <a:lvl8pPr marL="1687116" indent="-202406" algn="l" defTabSz="685800" rtl="0" eaLnBrk="1" latinLnBrk="0" hangingPunct="1">
        <a:spcBef>
          <a:spcPct val="20000"/>
        </a:spcBef>
        <a:buFont typeface="Calibri" pitchFamily="34" charset="0"/>
        <a:buChar char="˃"/>
        <a:defRPr sz="1200" kern="1200">
          <a:solidFill>
            <a:srgbClr val="535353"/>
          </a:solidFill>
          <a:latin typeface="Calibri" pitchFamily="34" charset="0"/>
          <a:ea typeface="+mn-ea"/>
          <a:cs typeface="+mn-cs"/>
        </a:defRPr>
      </a:lvl8pPr>
      <a:lvl9pPr marL="1890000" indent="-202406" algn="l" defTabSz="685800" rtl="0" eaLnBrk="1" latinLnBrk="0" hangingPunct="1">
        <a:spcBef>
          <a:spcPct val="20000"/>
        </a:spcBef>
        <a:buFont typeface="Calibri" pitchFamily="34" charset="0"/>
        <a:buChar char="˃"/>
        <a:defRPr sz="1200" kern="1200">
          <a:solidFill>
            <a:srgbClr val="535353"/>
          </a:solidFill>
          <a:latin typeface="Calibri" pitchFamily="34" charset="0"/>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08">
          <p15:clr>
            <a:srgbClr val="F26B43"/>
          </p15:clr>
        </p15:guide>
        <p15:guide id="2" pos="284">
          <p15:clr>
            <a:srgbClr val="F26B43"/>
          </p15:clr>
        </p15:guide>
        <p15:guide id="3" orient="horz" pos="2890">
          <p15:clr>
            <a:srgbClr val="F26B43"/>
          </p15:clr>
        </p15:guide>
        <p15:guide id="4" pos="5465">
          <p15:clr>
            <a:srgbClr val="F26B43"/>
          </p15:clr>
        </p15:guide>
        <p15:guide id="5" orient="horz" pos="3003">
          <p15:clr>
            <a:srgbClr val="F26B43"/>
          </p15:clr>
        </p15:guide>
        <p15:guide id="6" orient="horz" pos="793">
          <p15:clr>
            <a:srgbClr val="F26B43"/>
          </p15:clr>
        </p15:guide>
        <p15:guide id="7" pos="2880">
          <p15:clr>
            <a:srgbClr val="F26B43"/>
          </p15:clr>
        </p15:guide>
        <p15:guide id="8" orient="horz" pos="16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2100" dirty="0"/>
              <a:t>Patenttiriidat: Loukkaus- ja mitätöintikanteet</a:t>
            </a:r>
            <a:br>
              <a:rPr lang="fi-FI" sz="2100" dirty="0"/>
            </a:br>
            <a:r>
              <a:rPr lang="fi-FI" sz="2100" dirty="0"/>
              <a:t>– Perusteita ja käytännön näkökulmia</a:t>
            </a:r>
          </a:p>
        </p:txBody>
      </p:sp>
      <p:sp>
        <p:nvSpPr>
          <p:cNvPr id="3" name="Subtitle 2"/>
          <p:cNvSpPr>
            <a:spLocks noGrp="1"/>
          </p:cNvSpPr>
          <p:nvPr>
            <p:ph type="subTitle" idx="1"/>
          </p:nvPr>
        </p:nvSpPr>
        <p:spPr/>
        <p:txBody>
          <a:bodyPr/>
          <a:lstStyle/>
          <a:p>
            <a:r>
              <a:rPr lang="fi-FI" dirty="0" smtClean="0"/>
              <a:t>Tom Groop</a:t>
            </a:r>
          </a:p>
          <a:p>
            <a:r>
              <a:rPr lang="fi-FI" dirty="0" smtClean="0"/>
              <a:t>Asianajaja</a:t>
            </a:r>
          </a:p>
          <a:p>
            <a:r>
              <a:rPr lang="fi-FI" dirty="0" smtClean="0"/>
              <a:t>Roschier Asianajotoimisto Oy</a:t>
            </a:r>
          </a:p>
          <a:p>
            <a:r>
              <a:rPr lang="fi-FI" dirty="0" smtClean="0"/>
              <a:t>13.3.2019</a:t>
            </a:r>
          </a:p>
          <a:p>
            <a:endParaRPr lang="fi-FI" dirty="0"/>
          </a:p>
        </p:txBody>
      </p:sp>
    </p:spTree>
    <p:extLst>
      <p:ext uri="{BB962C8B-B14F-4D97-AF65-F5344CB8AC3E}">
        <p14:creationId xmlns:p14="http://schemas.microsoft.com/office/powerpoint/2010/main" val="23919679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CA222D-FCF7-48C1-A274-EBDDEF75DC66}" type="slidenum">
              <a:rPr lang="en-US" smtClean="0"/>
              <a:pPr/>
              <a:t>10</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655677" y="897564"/>
            <a:ext cx="5674640" cy="3229105"/>
          </a:xfrm>
          <a:prstGeom prst="rect">
            <a:avLst/>
          </a:prstGeom>
          <a:noFill/>
          <a:ln w="9525">
            <a:noFill/>
            <a:miter lim="800000"/>
            <a:headEnd/>
            <a:tailEnd/>
          </a:ln>
        </p:spPr>
      </p:pic>
      <p:sp>
        <p:nvSpPr>
          <p:cNvPr id="8" name="Rectangle 7"/>
          <p:cNvSpPr/>
          <p:nvPr/>
        </p:nvSpPr>
        <p:spPr>
          <a:xfrm>
            <a:off x="1763688" y="4623979"/>
            <a:ext cx="4752528" cy="219291"/>
          </a:xfrm>
          <a:prstGeom prst="rect">
            <a:avLst/>
          </a:prstGeom>
        </p:spPr>
        <p:txBody>
          <a:bodyPr wrap="square">
            <a:spAutoFit/>
          </a:bodyPr>
          <a:lstStyle/>
          <a:p>
            <a:pPr>
              <a:spcAft>
                <a:spcPts val="450"/>
              </a:spcAft>
            </a:pPr>
            <a:r>
              <a:rPr lang="fi-FI" sz="825" dirty="0">
                <a:solidFill>
                  <a:schemeClr val="tx1">
                    <a:lumMod val="65000"/>
                    <a:lumOff val="35000"/>
                  </a:schemeClr>
                </a:solidFill>
              </a:rPr>
              <a:t>Global IP Project: http://www.globalpatentmetrics.com/</a:t>
            </a:r>
            <a:endParaRPr lang="fi-FI" sz="788" dirty="0">
              <a:solidFill>
                <a:schemeClr val="tx1">
                  <a:lumMod val="65000"/>
                  <a:lumOff val="35000"/>
                </a:schemeClr>
              </a:solidFill>
            </a:endParaRPr>
          </a:p>
        </p:txBody>
      </p:sp>
      <p:sp>
        <p:nvSpPr>
          <p:cNvPr id="3" name="Footer Placeholder 2"/>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CA222D-FCF7-48C1-A274-EBDDEF75DC66}" type="slidenum">
              <a:rPr lang="en-US" smtClean="0"/>
              <a:pPr/>
              <a:t>11</a:t>
            </a:fld>
            <a:endParaRPr lang="en-US" dirty="0"/>
          </a:p>
        </p:txBody>
      </p:sp>
      <p:sp>
        <p:nvSpPr>
          <p:cNvPr id="7" name="Title 6"/>
          <p:cNvSpPr>
            <a:spLocks noGrp="1"/>
          </p:cNvSpPr>
          <p:nvPr>
            <p:ph type="title" idx="4294967295"/>
          </p:nvPr>
        </p:nvSpPr>
        <p:spPr>
          <a:xfrm>
            <a:off x="2317552" y="2289573"/>
            <a:ext cx="4508897" cy="564356"/>
          </a:xfrm>
        </p:spPr>
        <p:txBody>
          <a:bodyPr/>
          <a:lstStyle/>
          <a:p>
            <a:pPr algn="ctr"/>
            <a:r>
              <a:rPr lang="fi-FI" dirty="0"/>
              <a:t>Patenttiriitojen perusteita</a:t>
            </a:r>
          </a:p>
        </p:txBody>
      </p:sp>
      <p:sp>
        <p:nvSpPr>
          <p:cNvPr id="2" name="Footer Placeholder 1"/>
          <p:cNvSpPr>
            <a:spLocks noGrp="1"/>
          </p:cNvSpPr>
          <p:nvPr>
            <p:ph type="ftr" sz="quarter" idx="11"/>
          </p:nvPr>
        </p:nvSpPr>
        <p:spPr/>
        <p:txBody>
          <a:bodyPr/>
          <a:lstStyle/>
          <a:p>
            <a:r>
              <a:rPr lang="fi-FI" smtClean="0"/>
              <a:t>W/8940070/1</a:t>
            </a:r>
            <a:endParaRPr lang="fi-FI"/>
          </a:p>
        </p:txBody>
      </p:sp>
    </p:spTree>
    <p:extLst>
      <p:ext uri="{BB962C8B-B14F-4D97-AF65-F5344CB8AC3E}">
        <p14:creationId xmlns:p14="http://schemas.microsoft.com/office/powerpoint/2010/main" val="35033841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CA222D-FCF7-48C1-A274-EBDDEF75DC66}" type="slidenum">
              <a:rPr lang="en-US" smtClean="0"/>
              <a:pPr/>
              <a:t>12</a:t>
            </a:fld>
            <a:endParaRPr lang="en-US" dirty="0"/>
          </a:p>
        </p:txBody>
      </p:sp>
      <p:sp>
        <p:nvSpPr>
          <p:cNvPr id="4" name="Title 3"/>
          <p:cNvSpPr>
            <a:spLocks noGrp="1"/>
          </p:cNvSpPr>
          <p:nvPr>
            <p:ph type="title"/>
          </p:nvPr>
        </p:nvSpPr>
        <p:spPr/>
        <p:txBody>
          <a:bodyPr/>
          <a:lstStyle/>
          <a:p>
            <a:r>
              <a:rPr lang="fi-FI" sz="2400" dirty="0"/>
              <a:t>Patenttioikeudenkäynnit Suomessa</a:t>
            </a:r>
          </a:p>
        </p:txBody>
      </p:sp>
      <p:sp>
        <p:nvSpPr>
          <p:cNvPr id="5" name="Content Placeholder 4"/>
          <p:cNvSpPr>
            <a:spLocks noGrp="1"/>
          </p:cNvSpPr>
          <p:nvPr>
            <p:ph idx="1"/>
          </p:nvPr>
        </p:nvSpPr>
        <p:spPr>
          <a:xfrm>
            <a:off x="1485900" y="1113588"/>
            <a:ext cx="6380466" cy="3456384"/>
          </a:xfrm>
        </p:spPr>
        <p:txBody>
          <a:bodyPr/>
          <a:lstStyle/>
          <a:p>
            <a:r>
              <a:rPr lang="fi-FI" sz="1500" dirty="0"/>
              <a:t>Markkinaoikeus ensimmäisen asteen tuomioistuin patentteja koskevissa riita-asioissa 1.9.2013 lähtien</a:t>
            </a:r>
          </a:p>
          <a:p>
            <a:pPr lvl="1"/>
            <a:r>
              <a:rPr lang="fi-FI" sz="1350" dirty="0"/>
              <a:t>Ennen 1.9.2013 vireille tulleissa jutuissa Helsingin käräjäoikeus</a:t>
            </a:r>
          </a:p>
          <a:p>
            <a:pPr lvl="1">
              <a:buNone/>
            </a:pPr>
            <a:endParaRPr lang="fi-FI" sz="1350" dirty="0"/>
          </a:p>
          <a:p>
            <a:r>
              <a:rPr lang="fi-FI" sz="1500" dirty="0"/>
              <a:t>Markkinaoikeuden kokoonpano patenttiriidoissa (pääsääntö)</a:t>
            </a:r>
          </a:p>
          <a:p>
            <a:pPr lvl="1"/>
            <a:r>
              <a:rPr lang="fi-FI" sz="1350" dirty="0"/>
              <a:t>3 lainoppinutta tuomaria</a:t>
            </a:r>
          </a:p>
          <a:p>
            <a:pPr lvl="1"/>
            <a:r>
              <a:rPr lang="fi-FI" sz="1350" dirty="0"/>
              <a:t>1 markkinaoikeusinsinööri</a:t>
            </a:r>
          </a:p>
          <a:p>
            <a:pPr lvl="1"/>
            <a:r>
              <a:rPr lang="fi-FI" sz="1350" dirty="0"/>
              <a:t>(+ lainoppinut jäsen, markkinaoikeusinsinööri tai enintään kaksi asiantuntijajäsentä)</a:t>
            </a:r>
          </a:p>
          <a:p>
            <a:pPr lvl="1">
              <a:buNone/>
            </a:pPr>
            <a:endParaRPr lang="fi-FI" sz="1350" dirty="0"/>
          </a:p>
          <a:p>
            <a:r>
              <a:rPr lang="fi-FI" sz="1500" dirty="0"/>
              <a:t>Muutoksenhaku riita-asioissa korkeimpaan oikeuteen valitusluvalla</a:t>
            </a:r>
          </a:p>
          <a:p>
            <a:pPr lvl="1"/>
            <a:r>
              <a:rPr lang="fi-FI" sz="1350" dirty="0"/>
              <a:t>Valitusluvan edellytykset: Prejudikaattiperuste, purkuperuste tai muu painava syy</a:t>
            </a:r>
          </a:p>
          <a:p>
            <a:pPr lvl="1"/>
            <a:r>
              <a:rPr lang="fi-FI" sz="1350" dirty="0"/>
              <a:t>Korkeimman oikeuden jäsenet lainoppineita (ei markkinaoikeusinsinööriin  tai käräjäoikeuden teknisiin asiantuntijoihin verrattavia teknisiä jäseniä)</a:t>
            </a:r>
          </a:p>
        </p:txBody>
      </p:sp>
      <p:sp>
        <p:nvSpPr>
          <p:cNvPr id="3" name="Footer Placeholder 2"/>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
          <p:cNvGrpSpPr/>
          <p:nvPr/>
        </p:nvGrpSpPr>
        <p:grpSpPr>
          <a:xfrm>
            <a:off x="1439652" y="411510"/>
            <a:ext cx="5940660" cy="4320481"/>
            <a:chOff x="-372665" y="-403656"/>
            <a:chExt cx="8949072" cy="6643034"/>
          </a:xfrm>
        </p:grpSpPr>
        <p:sp>
          <p:nvSpPr>
            <p:cNvPr id="7" name="Rectangle 6"/>
            <p:cNvSpPr>
              <a:spLocks noChangeAspect="1"/>
            </p:cNvSpPr>
            <p:nvPr/>
          </p:nvSpPr>
          <p:spPr>
            <a:xfrm>
              <a:off x="4427984" y="908720"/>
              <a:ext cx="1901011" cy="1013873"/>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prstClr val="black"/>
                  </a:solidFill>
                  <a:cs typeface="Arial" pitchFamily="34" charset="0"/>
                </a:rPr>
                <a:t>KORKEIN OIKEUS</a:t>
              </a:r>
            </a:p>
          </p:txBody>
        </p:sp>
        <p:sp>
          <p:nvSpPr>
            <p:cNvPr id="11" name="Rectangle 10"/>
            <p:cNvSpPr>
              <a:spLocks noChangeAspect="1"/>
            </p:cNvSpPr>
            <p:nvPr/>
          </p:nvSpPr>
          <p:spPr>
            <a:xfrm>
              <a:off x="611563" y="908720"/>
              <a:ext cx="1901011" cy="1013873"/>
            </a:xfrm>
            <a:prstGeom prst="rect">
              <a:avLst/>
            </a:prstGeom>
            <a:solidFill>
              <a:schemeClr val="bg1"/>
            </a:solid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prstClr val="black"/>
                  </a:solidFill>
                  <a:cs typeface="Arial" pitchFamily="34" charset="0"/>
                </a:rPr>
                <a:t>KORKEIN HALLINTO-OIKEUS</a:t>
              </a:r>
            </a:p>
          </p:txBody>
        </p:sp>
        <p:cxnSp>
          <p:nvCxnSpPr>
            <p:cNvPr id="12" name="Straight Arrow Connector 11"/>
            <p:cNvCxnSpPr/>
            <p:nvPr/>
          </p:nvCxnSpPr>
          <p:spPr>
            <a:xfrm flipV="1">
              <a:off x="4067944" y="1988840"/>
              <a:ext cx="576064" cy="864096"/>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195736" y="2060848"/>
              <a:ext cx="576064" cy="720080"/>
            </a:xfrm>
            <a:prstGeom prst="straightConnector1">
              <a:avLst/>
            </a:prstGeom>
            <a:ln>
              <a:solidFill>
                <a:schemeClr val="accent1"/>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14829" y="2060847"/>
              <a:ext cx="1080120" cy="354920"/>
            </a:xfrm>
            <a:prstGeom prst="rect">
              <a:avLst/>
            </a:prstGeom>
            <a:noFill/>
          </p:spPr>
          <p:txBody>
            <a:bodyPr wrap="square" rtlCol="0">
              <a:spAutoFit/>
            </a:bodyPr>
            <a:lstStyle/>
            <a:p>
              <a:pPr algn="ctr"/>
              <a:r>
                <a:rPr lang="fi-FI" sz="900" dirty="0">
                  <a:solidFill>
                    <a:prstClr val="black"/>
                  </a:solidFill>
                  <a:cs typeface="Arial" pitchFamily="34" charset="0"/>
                </a:rPr>
                <a:t>Valituslupa</a:t>
              </a:r>
            </a:p>
          </p:txBody>
        </p:sp>
        <p:sp>
          <p:nvSpPr>
            <p:cNvPr id="19" name="TextBox 18"/>
            <p:cNvSpPr txBox="1"/>
            <p:nvPr/>
          </p:nvSpPr>
          <p:spPr>
            <a:xfrm>
              <a:off x="196821" y="4149080"/>
              <a:ext cx="1952525" cy="1188985"/>
            </a:xfrm>
            <a:prstGeom prst="rect">
              <a:avLst/>
            </a:prstGeom>
            <a:noFill/>
          </p:spPr>
          <p:txBody>
            <a:bodyPr wrap="square" rtlCol="0">
              <a:spAutoFit/>
            </a:bodyPr>
            <a:lstStyle/>
            <a:p>
              <a:pPr algn="ctr"/>
              <a:r>
                <a:rPr lang="fi-FI" sz="900" dirty="0">
                  <a:solidFill>
                    <a:prstClr val="black"/>
                  </a:solidFill>
                  <a:cs typeface="Arial" pitchFamily="34" charset="0"/>
                </a:rPr>
                <a:t>Muutoksenhaku hallinto-oikeudellisissa patenttiasioissa (PRH:n päätökset)</a:t>
              </a:r>
            </a:p>
            <a:p>
              <a:pPr algn="ctr"/>
              <a:endParaRPr lang="fi-FI" sz="825" u="sng" dirty="0">
                <a:solidFill>
                  <a:prstClr val="black"/>
                </a:solidFill>
                <a:cs typeface="Arial" pitchFamily="34" charset="0"/>
              </a:endParaRPr>
            </a:p>
          </p:txBody>
        </p:sp>
        <p:sp>
          <p:nvSpPr>
            <p:cNvPr id="6" name="TextBox 5"/>
            <p:cNvSpPr txBox="1"/>
            <p:nvPr/>
          </p:nvSpPr>
          <p:spPr>
            <a:xfrm>
              <a:off x="-372665" y="-403656"/>
              <a:ext cx="7704855" cy="851810"/>
            </a:xfrm>
            <a:prstGeom prst="rect">
              <a:avLst/>
            </a:prstGeom>
            <a:noFill/>
          </p:spPr>
          <p:txBody>
            <a:bodyPr wrap="square" rtlCol="0">
              <a:spAutoFit/>
            </a:bodyPr>
            <a:lstStyle/>
            <a:p>
              <a:r>
                <a:rPr lang="fi-FI" sz="1500" u="sng" dirty="0">
                  <a:solidFill>
                    <a:prstClr val="black"/>
                  </a:solidFill>
                  <a:cs typeface="Arial" pitchFamily="34" charset="0"/>
                </a:rPr>
                <a:t>1.9.2013 JÄLKEEN VIREILLE TULLEIDEN PATENTTIASIOIDEN KÄSITTELY TUOMIOISTUIMISSA</a:t>
              </a:r>
            </a:p>
          </p:txBody>
        </p:sp>
        <p:sp>
          <p:nvSpPr>
            <p:cNvPr id="20" name="TextBox 19"/>
            <p:cNvSpPr txBox="1"/>
            <p:nvPr/>
          </p:nvSpPr>
          <p:spPr>
            <a:xfrm>
              <a:off x="-291310" y="2253557"/>
              <a:ext cx="2487046" cy="567873"/>
            </a:xfrm>
            <a:prstGeom prst="rect">
              <a:avLst/>
            </a:prstGeom>
            <a:noFill/>
          </p:spPr>
          <p:txBody>
            <a:bodyPr wrap="square" rtlCol="0">
              <a:spAutoFit/>
            </a:bodyPr>
            <a:lstStyle/>
            <a:p>
              <a:pPr algn="ctr"/>
              <a:r>
                <a:rPr lang="fi-FI" sz="900" dirty="0">
                  <a:solidFill>
                    <a:srgbClr val="000000"/>
                  </a:solidFill>
                  <a:cs typeface="Arial" charset="0"/>
                </a:rPr>
                <a:t>Muutoksenhaku hallinto-oikeudellisissa patenttiasioissa</a:t>
              </a:r>
            </a:p>
          </p:txBody>
        </p:sp>
        <p:sp>
          <p:nvSpPr>
            <p:cNvPr id="21" name="TextBox 20"/>
            <p:cNvSpPr txBox="1"/>
            <p:nvPr/>
          </p:nvSpPr>
          <p:spPr>
            <a:xfrm>
              <a:off x="4671357" y="2253557"/>
              <a:ext cx="2918748" cy="567873"/>
            </a:xfrm>
            <a:prstGeom prst="rect">
              <a:avLst/>
            </a:prstGeom>
            <a:noFill/>
          </p:spPr>
          <p:txBody>
            <a:bodyPr wrap="square" rtlCol="0">
              <a:spAutoFit/>
            </a:bodyPr>
            <a:lstStyle/>
            <a:p>
              <a:pPr algn="ctr"/>
              <a:r>
                <a:rPr lang="fi-FI" sz="900" dirty="0">
                  <a:solidFill>
                    <a:prstClr val="black"/>
                  </a:solidFill>
                  <a:cs typeface="Arial" pitchFamily="34" charset="0"/>
                </a:rPr>
                <a:t>Muutoksenhaku siviilioikeudellisissa patenttiasioissa</a:t>
              </a:r>
            </a:p>
          </p:txBody>
        </p:sp>
        <p:sp>
          <p:nvSpPr>
            <p:cNvPr id="35" name="Rectangle 34"/>
            <p:cNvSpPr>
              <a:spLocks noChangeAspect="1"/>
            </p:cNvSpPr>
            <p:nvPr/>
          </p:nvSpPr>
          <p:spPr>
            <a:xfrm>
              <a:off x="755576" y="5301208"/>
              <a:ext cx="1729920" cy="922624"/>
            </a:xfrm>
            <a:prstGeom prst="rect">
              <a:avLst/>
            </a:prstGeom>
            <a:solidFill>
              <a:schemeClr val="bg1"/>
            </a:solid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prstClr val="black"/>
                  </a:solidFill>
                  <a:cs typeface="Arial" pitchFamily="34" charset="0"/>
                </a:rPr>
                <a:t>PRH</a:t>
              </a:r>
            </a:p>
          </p:txBody>
        </p:sp>
        <p:sp>
          <p:nvSpPr>
            <p:cNvPr id="9" name="Rectangle 8"/>
            <p:cNvSpPr>
              <a:spLocks noChangeAspect="1"/>
            </p:cNvSpPr>
            <p:nvPr/>
          </p:nvSpPr>
          <p:spPr>
            <a:xfrm>
              <a:off x="2519773" y="2924943"/>
              <a:ext cx="2070229" cy="1013874"/>
            </a:xfrm>
            <a:prstGeom prst="rect">
              <a:avLst/>
            </a:prstGeom>
            <a:solidFill>
              <a:schemeClr val="accent6"/>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bg1"/>
                  </a:solidFill>
                  <a:cs typeface="Arial" pitchFamily="34" charset="0"/>
                </a:rPr>
                <a:t>MARKKINAOIKEUS</a:t>
              </a:r>
            </a:p>
          </p:txBody>
        </p:sp>
        <p:cxnSp>
          <p:nvCxnSpPr>
            <p:cNvPr id="39" name="Straight Arrow Connector 38"/>
            <p:cNvCxnSpPr>
              <a:stCxn id="35" idx="0"/>
            </p:cNvCxnSpPr>
            <p:nvPr/>
          </p:nvCxnSpPr>
          <p:spPr>
            <a:xfrm flipV="1">
              <a:off x="1620536" y="4077072"/>
              <a:ext cx="1151264" cy="1224136"/>
            </a:xfrm>
            <a:prstGeom prst="straightConnector1">
              <a:avLst/>
            </a:prstGeom>
            <a:ln>
              <a:solidFill>
                <a:schemeClr val="accent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480212" y="4365104"/>
              <a:ext cx="567680" cy="8384"/>
            </a:xfrm>
            <a:prstGeom prst="straightConnector1">
              <a:avLst/>
            </a:prstGeom>
            <a:ln>
              <a:solidFill>
                <a:schemeClr val="accent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444208" y="3861048"/>
              <a:ext cx="567680" cy="8384"/>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200292" y="4221088"/>
              <a:ext cx="1376115" cy="337175"/>
            </a:xfrm>
            <a:prstGeom prst="rect">
              <a:avLst/>
            </a:prstGeom>
            <a:noFill/>
          </p:spPr>
          <p:txBody>
            <a:bodyPr wrap="square" rtlCol="0">
              <a:spAutoFit/>
            </a:bodyPr>
            <a:lstStyle/>
            <a:p>
              <a:r>
                <a:rPr lang="fi-FI" sz="825" dirty="0">
                  <a:solidFill>
                    <a:prstClr val="black"/>
                  </a:solidFill>
                  <a:cs typeface="Arial" pitchFamily="34" charset="0"/>
                </a:rPr>
                <a:t>Hallintoasia</a:t>
              </a:r>
              <a:endParaRPr lang="fi-FI" sz="825" u="sng" dirty="0">
                <a:solidFill>
                  <a:prstClr val="black"/>
                </a:solidFill>
                <a:cs typeface="Arial" pitchFamily="34" charset="0"/>
              </a:endParaRPr>
            </a:p>
          </p:txBody>
        </p:sp>
        <p:sp>
          <p:nvSpPr>
            <p:cNvPr id="50" name="TextBox 49"/>
            <p:cNvSpPr txBox="1"/>
            <p:nvPr/>
          </p:nvSpPr>
          <p:spPr>
            <a:xfrm>
              <a:off x="7164287" y="3717031"/>
              <a:ext cx="1168053" cy="337175"/>
            </a:xfrm>
            <a:prstGeom prst="rect">
              <a:avLst/>
            </a:prstGeom>
            <a:noFill/>
          </p:spPr>
          <p:txBody>
            <a:bodyPr wrap="square" rtlCol="0">
              <a:spAutoFit/>
            </a:bodyPr>
            <a:lstStyle/>
            <a:p>
              <a:r>
                <a:rPr lang="fi-FI" sz="825" dirty="0">
                  <a:solidFill>
                    <a:prstClr val="black"/>
                  </a:solidFill>
                  <a:cs typeface="Arial" pitchFamily="34" charset="0"/>
                </a:rPr>
                <a:t>Riita-asia</a:t>
              </a:r>
              <a:endParaRPr lang="fi-FI" sz="825" u="sng" dirty="0">
                <a:solidFill>
                  <a:prstClr val="black"/>
                </a:solidFill>
                <a:cs typeface="Arial" pitchFamily="34" charset="0"/>
              </a:endParaRPr>
            </a:p>
          </p:txBody>
        </p:sp>
        <p:sp>
          <p:nvSpPr>
            <p:cNvPr id="74" name="Rectangle 73"/>
            <p:cNvSpPr>
              <a:spLocks noChangeAspect="1"/>
            </p:cNvSpPr>
            <p:nvPr/>
          </p:nvSpPr>
          <p:spPr>
            <a:xfrm>
              <a:off x="4671357" y="5325960"/>
              <a:ext cx="1729920" cy="913418"/>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prstClr val="black"/>
                  </a:solidFill>
                  <a:cs typeface="Arial" pitchFamily="34" charset="0"/>
                </a:rPr>
                <a:t>RIITA-ASIAT</a:t>
              </a:r>
            </a:p>
          </p:txBody>
        </p:sp>
        <p:cxnSp>
          <p:nvCxnSpPr>
            <p:cNvPr id="78" name="Straight Arrow Connector 77"/>
            <p:cNvCxnSpPr>
              <a:stCxn id="74" idx="0"/>
            </p:cNvCxnSpPr>
            <p:nvPr/>
          </p:nvCxnSpPr>
          <p:spPr>
            <a:xfrm flipH="1" flipV="1">
              <a:off x="4345937" y="4080391"/>
              <a:ext cx="1190381" cy="1245569"/>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6016470" y="3975906"/>
            <a:ext cx="1984530" cy="854080"/>
          </a:xfrm>
          <a:prstGeom prst="rect">
            <a:avLst/>
          </a:prstGeom>
        </p:spPr>
        <p:txBody>
          <a:bodyPr wrap="square">
            <a:spAutoFit/>
          </a:bodyPr>
          <a:lstStyle/>
          <a:p>
            <a:r>
              <a:rPr lang="fi-FI" sz="825" dirty="0">
                <a:solidFill>
                  <a:prstClr val="black"/>
                </a:solidFill>
                <a:cs typeface="Arial" pitchFamily="34" charset="0"/>
              </a:rPr>
              <a:t>Riita- ja turvaamistoimiasiat:</a:t>
            </a:r>
          </a:p>
          <a:p>
            <a:pPr>
              <a:buFont typeface="Wingdings" pitchFamily="2" charset="2"/>
              <a:buChar char="§"/>
            </a:pPr>
            <a:r>
              <a:rPr lang="fi-FI" sz="825" dirty="0">
                <a:solidFill>
                  <a:prstClr val="black"/>
                </a:solidFill>
                <a:cs typeface="Arial" pitchFamily="34" charset="0"/>
              </a:rPr>
              <a:t> Loukkaus</a:t>
            </a:r>
          </a:p>
          <a:p>
            <a:pPr>
              <a:buFont typeface="Wingdings" pitchFamily="2" charset="2"/>
              <a:buChar char="§"/>
            </a:pPr>
            <a:r>
              <a:rPr lang="fi-FI" sz="825" dirty="0">
                <a:solidFill>
                  <a:prstClr val="black"/>
                </a:solidFill>
                <a:cs typeface="Arial" pitchFamily="34" charset="0"/>
              </a:rPr>
              <a:t> Mitättömyys</a:t>
            </a:r>
          </a:p>
          <a:p>
            <a:pPr>
              <a:buFont typeface="Wingdings" pitchFamily="2" charset="2"/>
              <a:buChar char="§"/>
            </a:pPr>
            <a:r>
              <a:rPr lang="fi-FI" sz="825" dirty="0">
                <a:solidFill>
                  <a:prstClr val="black"/>
                </a:solidFill>
                <a:cs typeface="Arial" pitchFamily="34" charset="0"/>
              </a:rPr>
              <a:t> Korvaukset</a:t>
            </a:r>
          </a:p>
          <a:p>
            <a:pPr>
              <a:buFont typeface="Wingdings" pitchFamily="2" charset="2"/>
              <a:buChar char="§"/>
            </a:pPr>
            <a:r>
              <a:rPr lang="fi-FI" sz="825" dirty="0">
                <a:solidFill>
                  <a:prstClr val="black"/>
                </a:solidFill>
                <a:cs typeface="Arial" pitchFamily="34" charset="0"/>
              </a:rPr>
              <a:t> Vahvistuskanne</a:t>
            </a:r>
          </a:p>
          <a:p>
            <a:pPr>
              <a:buFont typeface="Wingdings" pitchFamily="2" charset="2"/>
              <a:buChar char="§"/>
            </a:pPr>
            <a:r>
              <a:rPr lang="fi-FI" sz="825" dirty="0">
                <a:solidFill>
                  <a:prstClr val="black"/>
                </a:solidFill>
                <a:cs typeface="Arial" pitchFamily="34" charset="0"/>
              </a:rPr>
              <a:t> Muut</a:t>
            </a:r>
            <a:endParaRPr lang="fi-FI" sz="788" dirty="0">
              <a:solidFill>
                <a:prstClr val="black"/>
              </a:solidFill>
              <a:cs typeface="Arial" pitchFamily="34" charset="0"/>
            </a:endParaRPr>
          </a:p>
        </p:txBody>
      </p:sp>
      <p:sp>
        <p:nvSpPr>
          <p:cNvPr id="3" name="Footer Placeholder 2"/>
          <p:cNvSpPr>
            <a:spLocks noGrp="1"/>
          </p:cNvSpPr>
          <p:nvPr>
            <p:ph type="ftr" sz="quarter" idx="11"/>
          </p:nvPr>
        </p:nvSpPr>
        <p:spPr/>
        <p:txBody>
          <a:bodyPr/>
          <a:lstStyle/>
          <a:p>
            <a:r>
              <a:rPr lang="fi-FI" smtClean="0"/>
              <a:t>W/8940070/1</a:t>
            </a:r>
            <a:endParaRPr lang="fi-FI"/>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CA222D-FCF7-48C1-A274-EBDDEF75DC66}" type="slidenum">
              <a:rPr lang="en-US" smtClean="0"/>
              <a:pPr/>
              <a:t>14</a:t>
            </a:fld>
            <a:endParaRPr lang="en-US" dirty="0"/>
          </a:p>
        </p:txBody>
      </p:sp>
      <p:sp>
        <p:nvSpPr>
          <p:cNvPr id="3" name="Title 2"/>
          <p:cNvSpPr>
            <a:spLocks noGrp="1"/>
          </p:cNvSpPr>
          <p:nvPr>
            <p:ph type="title"/>
          </p:nvPr>
        </p:nvSpPr>
        <p:spPr/>
        <p:txBody>
          <a:bodyPr/>
          <a:lstStyle/>
          <a:p>
            <a:r>
              <a:rPr lang="fi-FI" sz="2400" dirty="0"/>
              <a:t>Oikeudenkäyntiprosessi patenttiasioissa</a:t>
            </a:r>
          </a:p>
        </p:txBody>
      </p:sp>
      <p:sp>
        <p:nvSpPr>
          <p:cNvPr id="4" name="Content Placeholder 3"/>
          <p:cNvSpPr>
            <a:spLocks noGrp="1"/>
          </p:cNvSpPr>
          <p:nvPr>
            <p:ph idx="1"/>
          </p:nvPr>
        </p:nvSpPr>
        <p:spPr>
          <a:xfrm>
            <a:off x="1485900" y="1266300"/>
            <a:ext cx="6172200" cy="1953522"/>
          </a:xfrm>
        </p:spPr>
        <p:txBody>
          <a:bodyPr/>
          <a:lstStyle/>
          <a:p>
            <a:r>
              <a:rPr lang="fi-FI" dirty="0" smtClean="0">
                <a:solidFill>
                  <a:schemeClr val="accent6"/>
                </a:solidFill>
              </a:rPr>
              <a:t>Keskitetty ja välitön prosessi</a:t>
            </a:r>
          </a:p>
          <a:p>
            <a:pPr lvl="1"/>
            <a:r>
              <a:rPr lang="fi-FI" dirty="0" smtClean="0">
                <a:solidFill>
                  <a:schemeClr val="accent6"/>
                </a:solidFill>
              </a:rPr>
              <a:t>Kirjallinen valmistelu sekä mahdollinen prosessikuuleminen</a:t>
            </a:r>
          </a:p>
          <a:p>
            <a:pPr lvl="1"/>
            <a:r>
              <a:rPr lang="fi-FI" dirty="0" smtClean="0">
                <a:solidFill>
                  <a:schemeClr val="accent6"/>
                </a:solidFill>
              </a:rPr>
              <a:t>Suullinen valmistelu</a:t>
            </a:r>
          </a:p>
          <a:p>
            <a:pPr lvl="1"/>
            <a:r>
              <a:rPr lang="fi-FI" dirty="0" smtClean="0">
                <a:solidFill>
                  <a:schemeClr val="accent6"/>
                </a:solidFill>
              </a:rPr>
              <a:t>Mahdollinen lausunto PRH:lta sekä muut mahdolliset välitoimet (esimerkiksi katselmus tai asiantuntijalausunto)</a:t>
            </a:r>
          </a:p>
          <a:p>
            <a:pPr lvl="1"/>
            <a:r>
              <a:rPr lang="fi-FI" dirty="0" smtClean="0">
                <a:solidFill>
                  <a:schemeClr val="accent6"/>
                </a:solidFill>
              </a:rPr>
              <a:t>Suullinen, keskitetty pääkäsittely</a:t>
            </a:r>
          </a:p>
          <a:p>
            <a:endParaRPr lang="fi-FI" sz="1350" dirty="0">
              <a:solidFill>
                <a:schemeClr val="accent6"/>
              </a:solidFill>
            </a:endParaRPr>
          </a:p>
          <a:p>
            <a:endParaRPr lang="fi-FI" dirty="0">
              <a:solidFill>
                <a:schemeClr val="accent6"/>
              </a:solidFill>
            </a:endParaRPr>
          </a:p>
        </p:txBody>
      </p:sp>
      <p:grpSp>
        <p:nvGrpSpPr>
          <p:cNvPr id="5" name="Group 4"/>
          <p:cNvGrpSpPr>
            <a:grpSpLocks/>
          </p:cNvGrpSpPr>
          <p:nvPr/>
        </p:nvGrpSpPr>
        <p:grpSpPr bwMode="auto">
          <a:xfrm>
            <a:off x="1547665" y="3435846"/>
            <a:ext cx="5481068" cy="457200"/>
            <a:chOff x="1132" y="3168"/>
            <a:chExt cx="5012" cy="384"/>
          </a:xfrm>
        </p:grpSpPr>
        <p:sp>
          <p:nvSpPr>
            <p:cNvPr id="17" name="AutoShape 5"/>
            <p:cNvSpPr>
              <a:spLocks noChangeArrowheads="1"/>
            </p:cNvSpPr>
            <p:nvPr/>
          </p:nvSpPr>
          <p:spPr bwMode="auto">
            <a:xfrm>
              <a:off x="1132" y="3168"/>
              <a:ext cx="1104" cy="384"/>
            </a:xfrm>
            <a:prstGeom prst="chevron">
              <a:avLst>
                <a:gd name="adj" fmla="val 71875"/>
              </a:avLst>
            </a:prstGeom>
            <a:solidFill>
              <a:srgbClr val="F58025"/>
            </a:solidFill>
            <a:ln w="19050">
              <a:solidFill>
                <a:schemeClr val="accent1"/>
              </a:solidFill>
              <a:miter lim="800000"/>
              <a:headEnd/>
              <a:tailEnd/>
            </a:ln>
          </p:spPr>
          <p:txBody>
            <a:bodyPr wrap="none" anchor="ctr"/>
            <a:lstStyle/>
            <a:p>
              <a:pPr marL="145256" algn="ctr" eaLnBrk="0" hangingPunct="0"/>
              <a:r>
                <a:rPr lang="sv-SE" sz="975" b="1" dirty="0">
                  <a:solidFill>
                    <a:schemeClr val="bg1"/>
                  </a:solidFill>
                  <a:cs typeface="Arial" charset="0"/>
                </a:rPr>
                <a:t> Kirjallinen</a:t>
              </a:r>
            </a:p>
            <a:p>
              <a:pPr marL="145256" algn="ctr" eaLnBrk="0" hangingPunct="0"/>
              <a:r>
                <a:rPr lang="sv-SE" sz="975" b="1" dirty="0">
                  <a:solidFill>
                    <a:schemeClr val="bg1"/>
                  </a:solidFill>
                  <a:cs typeface="Arial" charset="0"/>
                </a:rPr>
                <a:t> valmistelu</a:t>
              </a:r>
            </a:p>
          </p:txBody>
        </p:sp>
        <p:sp>
          <p:nvSpPr>
            <p:cNvPr id="19" name="AutoShape 7"/>
            <p:cNvSpPr>
              <a:spLocks noChangeArrowheads="1"/>
            </p:cNvSpPr>
            <p:nvPr/>
          </p:nvSpPr>
          <p:spPr bwMode="auto">
            <a:xfrm>
              <a:off x="2064" y="3168"/>
              <a:ext cx="1152" cy="384"/>
            </a:xfrm>
            <a:prstGeom prst="chevron">
              <a:avLst>
                <a:gd name="adj" fmla="val 75000"/>
              </a:avLst>
            </a:prstGeom>
            <a:solidFill>
              <a:srgbClr val="F58025"/>
            </a:solidFill>
            <a:ln w="28575">
              <a:solidFill>
                <a:schemeClr val="bg1"/>
              </a:solidFill>
              <a:prstDash val="dash"/>
              <a:miter lim="800000"/>
              <a:headEnd/>
              <a:tailEnd/>
            </a:ln>
          </p:spPr>
          <p:txBody>
            <a:bodyPr wrap="none" anchor="ctr"/>
            <a:lstStyle/>
            <a:p>
              <a:pPr marL="133350" indent="-61913" algn="ctr" eaLnBrk="0" hangingPunct="0"/>
              <a:r>
                <a:rPr lang="sv-SE" sz="975" b="1" dirty="0">
                  <a:solidFill>
                    <a:schemeClr val="bg1"/>
                  </a:solidFill>
                  <a:cs typeface="Arial" charset="0"/>
                </a:rPr>
                <a:t>PRH:n </a:t>
              </a:r>
              <a:br>
                <a:rPr lang="sv-SE" sz="975" b="1" dirty="0">
                  <a:solidFill>
                    <a:schemeClr val="bg1"/>
                  </a:solidFill>
                  <a:cs typeface="Arial" charset="0"/>
                </a:rPr>
              </a:br>
              <a:r>
                <a:rPr lang="sv-SE" sz="975" b="1" dirty="0">
                  <a:solidFill>
                    <a:schemeClr val="bg1"/>
                  </a:solidFill>
                  <a:cs typeface="Arial" charset="0"/>
                </a:rPr>
                <a:t>lausunto tms. </a:t>
              </a:r>
              <a:br>
                <a:rPr lang="sv-SE" sz="975" b="1" dirty="0">
                  <a:solidFill>
                    <a:schemeClr val="bg1"/>
                  </a:solidFill>
                  <a:cs typeface="Arial" charset="0"/>
                </a:rPr>
              </a:br>
              <a:r>
                <a:rPr lang="sv-SE" sz="975" b="1" dirty="0">
                  <a:solidFill>
                    <a:schemeClr val="bg1"/>
                  </a:solidFill>
                  <a:cs typeface="Arial" charset="0"/>
                </a:rPr>
                <a:t>välitoimi</a:t>
              </a:r>
              <a:r>
                <a:rPr lang="sv-SE" sz="975" dirty="0">
                  <a:solidFill>
                    <a:schemeClr val="bg1"/>
                  </a:solidFill>
                  <a:cs typeface="Arial" charset="0"/>
                </a:rPr>
                <a:t> </a:t>
              </a:r>
            </a:p>
          </p:txBody>
        </p:sp>
        <p:sp>
          <p:nvSpPr>
            <p:cNvPr id="20" name="AutoShape 8"/>
            <p:cNvSpPr>
              <a:spLocks noChangeArrowheads="1"/>
            </p:cNvSpPr>
            <p:nvPr/>
          </p:nvSpPr>
          <p:spPr bwMode="auto">
            <a:xfrm>
              <a:off x="3072" y="3168"/>
              <a:ext cx="1152" cy="384"/>
            </a:xfrm>
            <a:prstGeom prst="chevron">
              <a:avLst>
                <a:gd name="adj" fmla="val 75000"/>
              </a:avLst>
            </a:prstGeom>
            <a:solidFill>
              <a:srgbClr val="F58025"/>
            </a:solidFill>
            <a:ln w="28575">
              <a:solidFill>
                <a:schemeClr val="bg1"/>
              </a:solidFill>
              <a:prstDash val="dash"/>
              <a:miter lim="800000"/>
              <a:headEnd/>
              <a:tailEnd/>
            </a:ln>
          </p:spPr>
          <p:txBody>
            <a:bodyPr wrap="none" anchor="ctr"/>
            <a:lstStyle/>
            <a:p>
              <a:pPr marL="145256" algn="ctr" eaLnBrk="0" hangingPunct="0"/>
              <a:r>
                <a:rPr lang="sv-SE" sz="975" b="1" dirty="0">
                  <a:solidFill>
                    <a:schemeClr val="bg1"/>
                  </a:solidFill>
                  <a:cs typeface="Arial" charset="0"/>
                </a:rPr>
                <a:t> Kirjallinen</a:t>
              </a:r>
            </a:p>
            <a:p>
              <a:pPr marL="145256" algn="ctr" eaLnBrk="0" hangingPunct="0"/>
              <a:r>
                <a:rPr lang="sv-SE" sz="975" b="1" dirty="0">
                  <a:solidFill>
                    <a:schemeClr val="bg1"/>
                  </a:solidFill>
                  <a:cs typeface="Arial" charset="0"/>
                </a:rPr>
                <a:t>   valmistelu</a:t>
              </a:r>
              <a:r>
                <a:rPr lang="sv-SE" sz="975" dirty="0">
                  <a:solidFill>
                    <a:schemeClr val="bg1"/>
                  </a:solidFill>
                  <a:cs typeface="Arial" charset="0"/>
                </a:rPr>
                <a:t> </a:t>
              </a:r>
            </a:p>
          </p:txBody>
        </p:sp>
        <p:sp>
          <p:nvSpPr>
            <p:cNvPr id="21" name="AutoShape 9"/>
            <p:cNvSpPr>
              <a:spLocks noChangeArrowheads="1"/>
            </p:cNvSpPr>
            <p:nvPr/>
          </p:nvSpPr>
          <p:spPr bwMode="auto">
            <a:xfrm>
              <a:off x="4080" y="3168"/>
              <a:ext cx="1104" cy="384"/>
            </a:xfrm>
            <a:prstGeom prst="chevron">
              <a:avLst>
                <a:gd name="adj" fmla="val 71875"/>
              </a:avLst>
            </a:prstGeom>
            <a:solidFill>
              <a:srgbClr val="F58025"/>
            </a:solidFill>
            <a:ln w="28575">
              <a:noFill/>
              <a:prstDash val="dash"/>
              <a:miter lim="800000"/>
              <a:headEnd/>
              <a:tailEnd/>
            </a:ln>
          </p:spPr>
          <p:txBody>
            <a:bodyPr wrap="none" anchor="ctr"/>
            <a:lstStyle/>
            <a:p>
              <a:pPr marL="145256" algn="ctr" eaLnBrk="0" hangingPunct="0"/>
              <a:r>
                <a:rPr lang="sv-SE" sz="975" b="1" dirty="0">
                  <a:solidFill>
                    <a:schemeClr val="bg1"/>
                  </a:solidFill>
                  <a:cs typeface="Arial" charset="0"/>
                </a:rPr>
                <a:t> Suullinen</a:t>
              </a:r>
            </a:p>
            <a:p>
              <a:pPr marL="145256" algn="ctr" eaLnBrk="0" hangingPunct="0"/>
              <a:r>
                <a:rPr lang="sv-SE" sz="975" b="1" dirty="0">
                  <a:solidFill>
                    <a:schemeClr val="bg1"/>
                  </a:solidFill>
                  <a:cs typeface="Arial" charset="0"/>
                </a:rPr>
                <a:t> valmistelu</a:t>
              </a:r>
            </a:p>
          </p:txBody>
        </p:sp>
        <p:sp>
          <p:nvSpPr>
            <p:cNvPr id="22" name="AutoShape 10"/>
            <p:cNvSpPr>
              <a:spLocks noChangeArrowheads="1"/>
            </p:cNvSpPr>
            <p:nvPr/>
          </p:nvSpPr>
          <p:spPr bwMode="auto">
            <a:xfrm>
              <a:off x="5040" y="3168"/>
              <a:ext cx="1104" cy="384"/>
            </a:xfrm>
            <a:prstGeom prst="chevron">
              <a:avLst>
                <a:gd name="adj" fmla="val 71875"/>
              </a:avLst>
            </a:prstGeom>
            <a:solidFill>
              <a:srgbClr val="F58025"/>
            </a:solidFill>
            <a:ln w="19050">
              <a:solidFill>
                <a:schemeClr val="accent1"/>
              </a:solidFill>
              <a:miter lim="800000"/>
              <a:headEnd/>
              <a:tailEnd/>
            </a:ln>
          </p:spPr>
          <p:txBody>
            <a:bodyPr wrap="none" anchor="ctr"/>
            <a:lstStyle/>
            <a:p>
              <a:pPr marL="289322" algn="ctr" eaLnBrk="0" hangingPunct="0"/>
              <a:r>
                <a:rPr lang="sv-SE" sz="975" b="1" dirty="0">
                  <a:solidFill>
                    <a:schemeClr val="bg1"/>
                  </a:solidFill>
                  <a:cs typeface="Arial" charset="0"/>
                </a:rPr>
                <a:t>Pääkäsittely</a:t>
              </a:r>
            </a:p>
          </p:txBody>
        </p:sp>
      </p:grpSp>
      <p:sp>
        <p:nvSpPr>
          <p:cNvPr id="6" name="Footer Placeholder 5"/>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Kannetyypit</a:t>
            </a:r>
          </a:p>
        </p:txBody>
      </p:sp>
      <p:sp>
        <p:nvSpPr>
          <p:cNvPr id="3" name="Content Placeholder 2"/>
          <p:cNvSpPr>
            <a:spLocks noGrp="1"/>
          </p:cNvSpPr>
          <p:nvPr>
            <p:ph idx="1"/>
          </p:nvPr>
        </p:nvSpPr>
        <p:spPr>
          <a:xfrm>
            <a:off x="1485900" y="1059582"/>
            <a:ext cx="6172200" cy="3672408"/>
          </a:xfrm>
        </p:spPr>
        <p:txBody>
          <a:bodyPr/>
          <a:lstStyle/>
          <a:p>
            <a:r>
              <a:rPr lang="fi-FI" sz="1500" dirty="0"/>
              <a:t>Kannetyypit</a:t>
            </a:r>
          </a:p>
          <a:p>
            <a:pPr lvl="1"/>
            <a:r>
              <a:rPr lang="fi-FI" sz="1500" dirty="0"/>
              <a:t>Kieltokanne</a:t>
            </a:r>
          </a:p>
          <a:p>
            <a:pPr lvl="1"/>
            <a:r>
              <a:rPr lang="fi-FI" sz="1500" dirty="0"/>
              <a:t>Turvaamistoimet</a:t>
            </a:r>
          </a:p>
          <a:p>
            <a:pPr lvl="1"/>
            <a:r>
              <a:rPr lang="fi-FI" sz="1500" dirty="0"/>
              <a:t>Vahvistuskanteet</a:t>
            </a:r>
          </a:p>
          <a:p>
            <a:pPr lvl="2"/>
            <a:r>
              <a:rPr lang="fi-FI" sz="1200" dirty="0"/>
              <a:t>Positiivinen vahvistuskanne</a:t>
            </a:r>
          </a:p>
          <a:p>
            <a:pPr lvl="2"/>
            <a:r>
              <a:rPr lang="fi-FI" sz="1200" dirty="0"/>
              <a:t>Negatiivinen vahvistuskanne</a:t>
            </a:r>
          </a:p>
          <a:p>
            <a:pPr lvl="1"/>
            <a:r>
              <a:rPr lang="fi-FI" sz="1500" dirty="0"/>
              <a:t>Korvauskanne</a:t>
            </a:r>
          </a:p>
          <a:p>
            <a:pPr lvl="1"/>
            <a:r>
              <a:rPr lang="fi-FI" sz="1500" dirty="0"/>
              <a:t>Mitättömyyskanne</a:t>
            </a:r>
          </a:p>
          <a:p>
            <a:pPr lvl="1"/>
            <a:r>
              <a:rPr lang="fi-FI" sz="1500" dirty="0"/>
              <a:t>(”Loukkauskanne” = kielto-/vahvistuskanne)</a:t>
            </a:r>
          </a:p>
          <a:p>
            <a:pPr lvl="1"/>
            <a:endParaRPr lang="fi-FI" sz="1500" dirty="0"/>
          </a:p>
          <a:p>
            <a:r>
              <a:rPr lang="fi-FI" sz="1500" dirty="0"/>
              <a:t>Kannetyypin valinta riippuu muun muassa kantajan asemasta (patentinhaltija vai ei) ja tavoitteista</a:t>
            </a:r>
          </a:p>
          <a:p>
            <a:pPr>
              <a:buNone/>
            </a:pPr>
            <a:endParaRPr lang="fi-FI" sz="1500" dirty="0"/>
          </a:p>
          <a:p>
            <a:pPr lvl="1"/>
            <a:endParaRPr lang="fi-FI" sz="1500" dirty="0"/>
          </a:p>
        </p:txBody>
      </p:sp>
      <p:sp>
        <p:nvSpPr>
          <p:cNvPr id="6" name="Slide Number Placeholder 5"/>
          <p:cNvSpPr>
            <a:spLocks noGrp="1"/>
          </p:cNvSpPr>
          <p:nvPr>
            <p:ph type="sldNum" sz="quarter" idx="12"/>
          </p:nvPr>
        </p:nvSpPr>
        <p:spPr/>
        <p:txBody>
          <a:bodyPr/>
          <a:lstStyle/>
          <a:p>
            <a:fld id="{FCCA222D-FCF7-48C1-A274-EBDDEF75DC66}" type="slidenum">
              <a:rPr lang="en-US" smtClean="0"/>
              <a:pPr/>
              <a:t>15</a:t>
            </a:fld>
            <a:endParaRPr lang="en-US" dirty="0"/>
          </a:p>
        </p:txBody>
      </p:sp>
      <p:sp>
        <p:nvSpPr>
          <p:cNvPr id="8" name="Rectangle 7"/>
          <p:cNvSpPr/>
          <p:nvPr/>
        </p:nvSpPr>
        <p:spPr>
          <a:xfrm>
            <a:off x="4896036" y="1275606"/>
            <a:ext cx="2376264" cy="1733808"/>
          </a:xfrm>
          <a:prstGeom prst="rect">
            <a:avLst/>
          </a:prstGeom>
        </p:spPr>
        <p:txBody>
          <a:bodyPr wrap="square">
            <a:spAutoFit/>
          </a:bodyPr>
          <a:lstStyle/>
          <a:p>
            <a:pPr marL="200025" indent="-200025">
              <a:spcAft>
                <a:spcPts val="450"/>
              </a:spcAft>
              <a:buFont typeface="Symbol" pitchFamily="18" charset="2"/>
              <a:buChar char="-"/>
            </a:pPr>
            <a:r>
              <a:rPr lang="fi-FI" sz="1500" dirty="0">
                <a:solidFill>
                  <a:schemeClr val="tx1">
                    <a:lumMod val="65000"/>
                    <a:lumOff val="35000"/>
                  </a:schemeClr>
                </a:solidFill>
              </a:rPr>
              <a:t>Ennakkokäyttöoikeus</a:t>
            </a:r>
          </a:p>
          <a:p>
            <a:pPr marL="200025" indent="-200025">
              <a:spcAft>
                <a:spcPts val="450"/>
              </a:spcAft>
              <a:buFont typeface="Symbol" pitchFamily="18" charset="2"/>
              <a:buChar char="-"/>
            </a:pPr>
            <a:r>
              <a:rPr lang="fi-FI" sz="1500" dirty="0">
                <a:solidFill>
                  <a:schemeClr val="tx1">
                    <a:lumMod val="65000"/>
                    <a:lumOff val="35000"/>
                  </a:schemeClr>
                </a:solidFill>
              </a:rPr>
              <a:t>Pakkolupa</a:t>
            </a:r>
          </a:p>
          <a:p>
            <a:pPr marL="200025" indent="-200025">
              <a:spcAft>
                <a:spcPts val="450"/>
              </a:spcAft>
            </a:pPr>
            <a:endParaRPr lang="fi-FI" sz="1500" dirty="0">
              <a:solidFill>
                <a:schemeClr val="tx1">
                  <a:lumMod val="65000"/>
                  <a:lumOff val="35000"/>
                </a:schemeClr>
              </a:solidFill>
            </a:endParaRPr>
          </a:p>
          <a:p>
            <a:pPr marL="200025" indent="-200025">
              <a:spcAft>
                <a:spcPts val="450"/>
              </a:spcAft>
              <a:buFont typeface="Symbol" pitchFamily="18" charset="2"/>
              <a:buChar char="-"/>
            </a:pPr>
            <a:r>
              <a:rPr lang="fi-FI" sz="1500" dirty="0">
                <a:solidFill>
                  <a:schemeClr val="tx1">
                    <a:lumMod val="65000"/>
                    <a:lumOff val="35000"/>
                  </a:schemeClr>
                </a:solidFill>
              </a:rPr>
              <a:t>Parempi oikeus keksintöön</a:t>
            </a:r>
          </a:p>
          <a:p>
            <a:pPr marL="200025" indent="-200025">
              <a:spcAft>
                <a:spcPts val="450"/>
              </a:spcAft>
            </a:pPr>
            <a:endParaRPr lang="fi-FI" sz="1500"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CA222D-FCF7-48C1-A274-EBDDEF75DC66}" type="slidenum">
              <a:rPr lang="en-US" smtClean="0"/>
              <a:pPr/>
              <a:t>16</a:t>
            </a:fld>
            <a:endParaRPr lang="en-US" dirty="0"/>
          </a:p>
        </p:txBody>
      </p:sp>
      <p:sp>
        <p:nvSpPr>
          <p:cNvPr id="3" name="Title 2"/>
          <p:cNvSpPr>
            <a:spLocks noGrp="1"/>
          </p:cNvSpPr>
          <p:nvPr>
            <p:ph type="title"/>
          </p:nvPr>
        </p:nvSpPr>
        <p:spPr/>
        <p:txBody>
          <a:bodyPr/>
          <a:lstStyle/>
          <a:p>
            <a:r>
              <a:rPr lang="fi-FI" sz="2400" dirty="0"/>
              <a:t>Kieltokanne</a:t>
            </a:r>
          </a:p>
        </p:txBody>
      </p:sp>
      <p:sp>
        <p:nvSpPr>
          <p:cNvPr id="4" name="Content Placeholder 3"/>
          <p:cNvSpPr>
            <a:spLocks noGrp="1"/>
          </p:cNvSpPr>
          <p:nvPr>
            <p:ph idx="1"/>
          </p:nvPr>
        </p:nvSpPr>
        <p:spPr/>
        <p:txBody>
          <a:bodyPr/>
          <a:lstStyle/>
          <a:p>
            <a:r>
              <a:rPr lang="fi-FI" sz="1350" dirty="0"/>
              <a:t>Kieltokanteella pyydetään tuomioistuinta kieltämään patentin suojapiiriin kuuluvien tekojen jatkaminen tai toistaminen</a:t>
            </a:r>
          </a:p>
          <a:p>
            <a:pPr lvl="1"/>
            <a:r>
              <a:rPr lang="fi-FI" sz="1200" dirty="0"/>
              <a:t>Lopullinen kielto vs. väliaikainen kielto</a:t>
            </a:r>
          </a:p>
          <a:p>
            <a:pPr>
              <a:buNone/>
            </a:pPr>
            <a:endParaRPr lang="fi-FI" sz="1350" dirty="0"/>
          </a:p>
          <a:p>
            <a:r>
              <a:rPr lang="fi-FI" sz="1350" dirty="0"/>
              <a:t>Patenttilain 57 § 1 momentti:</a:t>
            </a:r>
            <a:endParaRPr lang="fi-FI" sz="1500" dirty="0"/>
          </a:p>
          <a:p>
            <a:pPr marL="338138" lvl="1" indent="-1191">
              <a:buNone/>
            </a:pPr>
            <a:r>
              <a:rPr lang="fi-FI" sz="1200" i="1" dirty="0"/>
              <a:t>”Jos joku loukkaa patentin tuottamaa yksinoikeutta (patentinloukkaus), tuomioistuin voi kieltää häntä jatkamasta tai toistamasta tekoa.”</a:t>
            </a:r>
          </a:p>
          <a:p>
            <a:pPr marL="338138" lvl="1" indent="-1191">
              <a:buNone/>
            </a:pPr>
            <a:endParaRPr lang="fi-FI" sz="1200" i="1" dirty="0"/>
          </a:p>
          <a:p>
            <a:pPr marL="338138" lvl="1" indent="-1191">
              <a:buNone/>
            </a:pPr>
            <a:endParaRPr lang="fi-FI" sz="1200" i="1" dirty="0"/>
          </a:p>
        </p:txBody>
      </p:sp>
      <p:sp>
        <p:nvSpPr>
          <p:cNvPr id="5" name="Footer Placeholder 4"/>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Turvaamistoimi</a:t>
            </a:r>
          </a:p>
        </p:txBody>
      </p:sp>
      <p:sp>
        <p:nvSpPr>
          <p:cNvPr id="3" name="Content Placeholder 2"/>
          <p:cNvSpPr>
            <a:spLocks noGrp="1"/>
          </p:cNvSpPr>
          <p:nvPr>
            <p:ph idx="1"/>
          </p:nvPr>
        </p:nvSpPr>
        <p:spPr>
          <a:xfrm>
            <a:off x="1547812" y="1006190"/>
            <a:ext cx="6318554" cy="3564396"/>
          </a:xfrm>
        </p:spPr>
        <p:txBody>
          <a:bodyPr/>
          <a:lstStyle/>
          <a:p>
            <a:r>
              <a:rPr lang="fi-FI" sz="1350" dirty="0"/>
              <a:t>Yleinen turvaamistoimi (oikeudenkäymiskaaren 7 luku 3 §)</a:t>
            </a:r>
          </a:p>
          <a:p>
            <a:r>
              <a:rPr lang="fi-FI" sz="1350" dirty="0">
                <a:sym typeface="Arial" charset="0"/>
              </a:rPr>
              <a:t>Tavoitteena turvata väliaikaisesti, ennen lopullisen tuomion antamista, turvaamistoimen hakijan väittämää oikeutta</a:t>
            </a:r>
          </a:p>
          <a:p>
            <a:r>
              <a:rPr lang="fi-FI" sz="1350" dirty="0">
                <a:sym typeface="Arial" charset="0"/>
              </a:rPr>
              <a:t>Tuomioistuin voi sakon uhalla esimerkiksi kieltää tekemästä, määrätä tekemään tai oikeuttaa tekemään jotain (esim. kieltää valmistus, markkinointi, myynti, maahantuonti, käyttö)</a:t>
            </a:r>
          </a:p>
          <a:p>
            <a:r>
              <a:rPr lang="fi-FI" sz="1350" dirty="0"/>
              <a:t>Ennen pääasiakannetta tai oikeudenkäynnin kuluessa</a:t>
            </a:r>
          </a:p>
          <a:p>
            <a:r>
              <a:rPr lang="fi-FI" sz="1350" dirty="0"/>
              <a:t>Edellytykset (summaarinen arviointi): </a:t>
            </a:r>
          </a:p>
          <a:p>
            <a:pPr marL="747713" lvl="2" indent="-342900">
              <a:buAutoNum type="arabicParenR"/>
            </a:pPr>
            <a:r>
              <a:rPr lang="fi-FI" sz="1200" dirty="0"/>
              <a:t>Vaade-edellytys </a:t>
            </a:r>
          </a:p>
          <a:p>
            <a:pPr marL="747713" lvl="2" indent="-342900">
              <a:buAutoNum type="arabicParenR"/>
            </a:pPr>
            <a:r>
              <a:rPr lang="fi-FI" sz="1200" dirty="0"/>
              <a:t>Vaaraedellytys </a:t>
            </a:r>
          </a:p>
          <a:p>
            <a:pPr marL="747713" lvl="2" indent="-342900">
              <a:buAutoNum type="arabicParenR"/>
            </a:pPr>
            <a:r>
              <a:rPr lang="fi-FI" sz="1200" dirty="0"/>
              <a:t>Intressipunninta</a:t>
            </a:r>
          </a:p>
          <a:p>
            <a:pPr marL="201216" indent="-201216"/>
            <a:r>
              <a:rPr lang="fi-FI" sz="1350" dirty="0"/>
              <a:t>Jos turvaamistoimi myönnetään, pääasiakanne laitettava vireille kuukauden kuluessa</a:t>
            </a:r>
          </a:p>
          <a:p>
            <a:pPr marL="201216" indent="-201216"/>
            <a:r>
              <a:rPr lang="fi-FI" sz="1350" dirty="0">
                <a:sym typeface="Arial" charset="0"/>
              </a:rPr>
              <a:t>Hakijavakuus</a:t>
            </a:r>
          </a:p>
          <a:p>
            <a:pPr marL="201216" indent="-201216"/>
            <a:r>
              <a:rPr lang="fi-FI" sz="1350" dirty="0">
                <a:sym typeface="Arial" charset="0"/>
              </a:rPr>
              <a:t>Korvausvastuu</a:t>
            </a:r>
          </a:p>
          <a:p>
            <a:pPr marL="0" indent="0">
              <a:buNone/>
            </a:pPr>
            <a:r>
              <a:rPr lang="fi-FI" sz="1350" dirty="0">
                <a:sym typeface="Arial" charset="0"/>
              </a:rPr>
              <a:t>HUOM. Myös laki todistelun turvaamisesta teollis- ja tekijänoikeuksia koskevissa riita-asioissa. </a:t>
            </a:r>
          </a:p>
        </p:txBody>
      </p:sp>
      <p:sp>
        <p:nvSpPr>
          <p:cNvPr id="6" name="Slide Number Placeholder 5"/>
          <p:cNvSpPr>
            <a:spLocks noGrp="1"/>
          </p:cNvSpPr>
          <p:nvPr>
            <p:ph type="sldNum" sz="quarter" idx="12"/>
          </p:nvPr>
        </p:nvSpPr>
        <p:spPr/>
        <p:txBody>
          <a:bodyPr/>
          <a:lstStyle/>
          <a:p>
            <a:fld id="{FCCA222D-FCF7-48C1-A274-EBDDEF75DC66}" type="slidenum">
              <a:rPr lang="en-US" smtClean="0"/>
              <a:pPr/>
              <a:t>17</a:t>
            </a:fld>
            <a:endParaRPr lang="en-US" dirty="0"/>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Vahvistuskanteet</a:t>
            </a:r>
          </a:p>
        </p:txBody>
      </p:sp>
      <p:sp>
        <p:nvSpPr>
          <p:cNvPr id="3" name="Content Placeholder 2"/>
          <p:cNvSpPr>
            <a:spLocks noGrp="1"/>
          </p:cNvSpPr>
          <p:nvPr>
            <p:ph idx="1"/>
          </p:nvPr>
        </p:nvSpPr>
        <p:spPr>
          <a:xfrm>
            <a:off x="1547813" y="1167594"/>
            <a:ext cx="6048375" cy="3564396"/>
          </a:xfrm>
        </p:spPr>
        <p:txBody>
          <a:bodyPr/>
          <a:lstStyle/>
          <a:p>
            <a:r>
              <a:rPr lang="fi-FI" sz="1350" dirty="0"/>
              <a:t>Vahvistuskanteella selvitetään, nauttiiko patentinhaltija patentin perusteella suojaa vastapuolta vastaan.</a:t>
            </a:r>
          </a:p>
          <a:p>
            <a:pPr>
              <a:buNone/>
            </a:pPr>
            <a:endParaRPr lang="fi-FI" sz="1350" dirty="0"/>
          </a:p>
          <a:p>
            <a:r>
              <a:rPr lang="fi-FI" sz="1350" dirty="0"/>
              <a:t>Patenttilain 63 §:</a:t>
            </a:r>
          </a:p>
          <a:p>
            <a:endParaRPr lang="fi-FI" sz="100" dirty="0"/>
          </a:p>
          <a:p>
            <a:pPr marL="271463" lvl="1" indent="0">
              <a:buNone/>
            </a:pPr>
            <a:r>
              <a:rPr lang="fi-FI" sz="1200" i="1" dirty="0"/>
              <a:t>”Patentinhaltija tai se, jolla käyttö- tai pakkoluvan perusteella on oikeus käyttää hyväksi keksintöä, voi ajaa vahvistuskannetta siitä, nauttiiko hän patentin perusteella suojaa toista vastaan, jos asiassa ilmenee epäselvyyttä ja siitä aiheutuu hänelle haittaa.</a:t>
            </a:r>
          </a:p>
          <a:p>
            <a:pPr marL="271463" lvl="1" indent="0">
              <a:buNone/>
            </a:pPr>
            <a:r>
              <a:rPr lang="fi-FI" sz="1200" i="1" dirty="0"/>
              <a:t>Joka harjoittaa tai aikoo harjoittaa teollista toimintaa, voi samoilla ehdoilla ajaa patentinhaltijaa vastaan vahvistuskannetta siitä, onko patentin johdosta este olemassa sanotulle toiminnalle.”</a:t>
            </a:r>
          </a:p>
          <a:p>
            <a:pPr>
              <a:buNone/>
            </a:pPr>
            <a:endParaRPr lang="fi-FI" sz="750" dirty="0"/>
          </a:p>
          <a:p>
            <a:r>
              <a:rPr lang="fi-FI" sz="1350" dirty="0"/>
              <a:t>Positiivinen vahvistuskanne =  toiminta kuuluu patentin suojapiiriin </a:t>
            </a:r>
            <a:br>
              <a:rPr lang="fi-FI" sz="1350" dirty="0"/>
            </a:br>
            <a:r>
              <a:rPr lang="fi-FI" sz="1350" dirty="0"/>
              <a:t>= ”patentinhaltijan vahvistuskanne”</a:t>
            </a:r>
          </a:p>
          <a:p>
            <a:pPr>
              <a:buNone/>
            </a:pPr>
            <a:endParaRPr lang="fi-FI" sz="1350" dirty="0"/>
          </a:p>
          <a:p>
            <a:r>
              <a:rPr lang="fi-FI" sz="1350" dirty="0"/>
              <a:t>Negatiivinen vahvistuskanne = toiminta ei kuulu patentin suojapiiriin </a:t>
            </a:r>
            <a:br>
              <a:rPr lang="fi-FI" sz="1350" dirty="0"/>
            </a:br>
            <a:r>
              <a:rPr lang="fi-FI" sz="1350" dirty="0"/>
              <a:t>= ”patentinhaltijan vastapuolen vahvistuskanne”</a:t>
            </a:r>
          </a:p>
        </p:txBody>
      </p:sp>
      <p:sp>
        <p:nvSpPr>
          <p:cNvPr id="6" name="Slide Number Placeholder 5"/>
          <p:cNvSpPr>
            <a:spLocks noGrp="1"/>
          </p:cNvSpPr>
          <p:nvPr>
            <p:ph type="sldNum" sz="quarter" idx="12"/>
          </p:nvPr>
        </p:nvSpPr>
        <p:spPr/>
        <p:txBody>
          <a:bodyPr/>
          <a:lstStyle/>
          <a:p>
            <a:fld id="{FCCA222D-FCF7-48C1-A274-EBDDEF75DC66}" type="slidenum">
              <a:rPr lang="en-US" smtClean="0"/>
              <a:pPr/>
              <a:t>18</a:t>
            </a:fld>
            <a:endParaRPr lang="en-US" dirty="0"/>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Korvauskanne</a:t>
            </a:r>
          </a:p>
        </p:txBody>
      </p:sp>
      <p:sp>
        <p:nvSpPr>
          <p:cNvPr id="3" name="Content Placeholder 2"/>
          <p:cNvSpPr>
            <a:spLocks noGrp="1"/>
          </p:cNvSpPr>
          <p:nvPr>
            <p:ph idx="1"/>
          </p:nvPr>
        </p:nvSpPr>
        <p:spPr>
          <a:xfrm>
            <a:off x="1485900" y="1275606"/>
            <a:ext cx="6326460" cy="3011994"/>
          </a:xfrm>
        </p:spPr>
        <p:txBody>
          <a:bodyPr/>
          <a:lstStyle/>
          <a:p>
            <a:r>
              <a:rPr lang="fi-FI" sz="1350" dirty="0"/>
              <a:t>Korvauksen lähtökohta tuottamuksellisessa tai tahallisessa loukkauksessa (PatL 58 §): </a:t>
            </a:r>
          </a:p>
          <a:p>
            <a:pPr marL="547688" lvl="1" indent="-276225">
              <a:buAutoNum type="arabicParenR"/>
            </a:pPr>
            <a:r>
              <a:rPr lang="fi-FI" sz="1350" dirty="0"/>
              <a:t>Kohtuullinen korvaus keksinnön hyväksikäyttämisestä; sekä</a:t>
            </a:r>
          </a:p>
          <a:p>
            <a:pPr marL="547688" lvl="1" indent="-276225">
              <a:buAutoNum type="arabicParenR"/>
            </a:pPr>
            <a:r>
              <a:rPr lang="fi-FI" sz="1350" dirty="0"/>
              <a:t>Korvaus muusta vahingosta</a:t>
            </a:r>
          </a:p>
          <a:p>
            <a:pPr marL="547688" lvl="1" indent="-342900">
              <a:buNone/>
            </a:pPr>
            <a:endParaRPr lang="fi-FI" sz="1200" dirty="0"/>
          </a:p>
          <a:p>
            <a:r>
              <a:rPr lang="fi-FI" sz="1350" dirty="0"/>
              <a:t>Jos tuottamus on vain lievää, voidaan korvausta sovitella.</a:t>
            </a:r>
          </a:p>
          <a:p>
            <a:r>
              <a:rPr lang="fi-FI" sz="1350" dirty="0"/>
              <a:t>Jos ei tahallista tai tuottamuksellista, loukkaaja on velvollinen suorittamaan korvausta keksinnön hyväksikäyttämisestä vain siinä määrin kuin se katsotaan kohtuulliseksi.</a:t>
            </a:r>
          </a:p>
          <a:p>
            <a:r>
              <a:rPr lang="fi-FI" sz="1350" dirty="0"/>
              <a:t>Korvausta vahingosta voidaan vaatia ainoastaan viiden viimeisen vuoden ajalta ennen kanteen vireille panoa. </a:t>
            </a:r>
          </a:p>
          <a:p>
            <a:pPr lvl="1"/>
            <a:endParaRPr lang="fi-FI" sz="1350" dirty="0"/>
          </a:p>
        </p:txBody>
      </p:sp>
      <p:sp>
        <p:nvSpPr>
          <p:cNvPr id="6" name="Slide Number Placeholder 5"/>
          <p:cNvSpPr>
            <a:spLocks noGrp="1"/>
          </p:cNvSpPr>
          <p:nvPr>
            <p:ph type="sldNum" sz="quarter" idx="12"/>
          </p:nvPr>
        </p:nvSpPr>
        <p:spPr/>
        <p:txBody>
          <a:bodyPr/>
          <a:lstStyle/>
          <a:p>
            <a:fld id="{FCCA222D-FCF7-48C1-A274-EBDDEF75DC66}" type="slidenum">
              <a:rPr lang="en-US" smtClean="0"/>
              <a:pPr/>
              <a:t>19</a:t>
            </a:fld>
            <a:endParaRPr lang="en-US" dirty="0"/>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CA222D-FCF7-48C1-A274-EBDDEF75DC66}" type="slidenum">
              <a:rPr lang="en-US" smtClean="0"/>
              <a:pPr/>
              <a:t>2</a:t>
            </a:fld>
            <a:endParaRPr lang="en-US" dirty="0"/>
          </a:p>
        </p:txBody>
      </p:sp>
      <p:sp>
        <p:nvSpPr>
          <p:cNvPr id="2" name="Title 1"/>
          <p:cNvSpPr>
            <a:spLocks noGrp="1"/>
          </p:cNvSpPr>
          <p:nvPr>
            <p:ph type="title"/>
          </p:nvPr>
        </p:nvSpPr>
        <p:spPr/>
        <p:txBody>
          <a:bodyPr/>
          <a:lstStyle/>
          <a:p>
            <a:r>
              <a:rPr lang="fi-FI" sz="2400" dirty="0"/>
              <a:t>Sisältö</a:t>
            </a:r>
          </a:p>
        </p:txBody>
      </p:sp>
      <p:sp>
        <p:nvSpPr>
          <p:cNvPr id="3" name="Content Placeholder 2"/>
          <p:cNvSpPr>
            <a:spLocks noGrp="1"/>
          </p:cNvSpPr>
          <p:nvPr>
            <p:ph idx="1"/>
          </p:nvPr>
        </p:nvSpPr>
        <p:spPr/>
        <p:txBody>
          <a:bodyPr/>
          <a:lstStyle/>
          <a:p>
            <a:pPr marL="0" indent="0">
              <a:buNone/>
            </a:pPr>
            <a:r>
              <a:rPr lang="fi-FI" dirty="0" smtClean="0">
                <a:solidFill>
                  <a:schemeClr val="accent6"/>
                </a:solidFill>
              </a:rPr>
              <a:t>I	Johdanto</a:t>
            </a:r>
          </a:p>
          <a:p>
            <a:pPr marL="0" indent="0">
              <a:buNone/>
            </a:pPr>
            <a:endParaRPr lang="fi-FI" dirty="0" smtClean="0">
              <a:solidFill>
                <a:schemeClr val="accent6"/>
              </a:solidFill>
            </a:endParaRPr>
          </a:p>
          <a:p>
            <a:pPr marL="0" indent="0">
              <a:buNone/>
            </a:pPr>
            <a:r>
              <a:rPr lang="fi-FI" dirty="0" smtClean="0">
                <a:solidFill>
                  <a:schemeClr val="accent6"/>
                </a:solidFill>
              </a:rPr>
              <a:t>II	Patenttiriitojen perusteita</a:t>
            </a:r>
          </a:p>
          <a:p>
            <a:pPr marL="0" indent="0">
              <a:buNone/>
            </a:pPr>
            <a:endParaRPr lang="fi-FI" dirty="0" smtClean="0">
              <a:solidFill>
                <a:schemeClr val="accent6"/>
              </a:solidFill>
            </a:endParaRPr>
          </a:p>
          <a:p>
            <a:pPr marL="0" indent="0">
              <a:buNone/>
            </a:pPr>
            <a:r>
              <a:rPr lang="fi-FI" dirty="0" smtClean="0">
                <a:solidFill>
                  <a:schemeClr val="accent6"/>
                </a:solidFill>
              </a:rPr>
              <a:t>III</a:t>
            </a:r>
            <a:r>
              <a:rPr lang="fi-FI" dirty="0">
                <a:solidFill>
                  <a:schemeClr val="accent6"/>
                </a:solidFill>
              </a:rPr>
              <a:t>	</a:t>
            </a:r>
            <a:r>
              <a:rPr lang="fi-FI" dirty="0" smtClean="0">
                <a:solidFill>
                  <a:schemeClr val="accent6"/>
                </a:solidFill>
              </a:rPr>
              <a:t>Käytännön näkökulmia</a:t>
            </a:r>
            <a:endParaRPr lang="fi-FI" dirty="0">
              <a:solidFill>
                <a:schemeClr val="accent6"/>
              </a:solidFill>
            </a:endParaRPr>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ym typeface="Arial" charset="0"/>
              </a:rPr>
              <a:t>Mitättömyyskanne</a:t>
            </a:r>
            <a:endParaRPr lang="fi-FI" sz="2400" dirty="0"/>
          </a:p>
        </p:txBody>
      </p:sp>
      <p:sp>
        <p:nvSpPr>
          <p:cNvPr id="3" name="Content Placeholder 2"/>
          <p:cNvSpPr>
            <a:spLocks noGrp="1"/>
          </p:cNvSpPr>
          <p:nvPr>
            <p:ph idx="1"/>
          </p:nvPr>
        </p:nvSpPr>
        <p:spPr>
          <a:xfrm>
            <a:off x="1547812" y="1329612"/>
            <a:ext cx="6318554" cy="3078083"/>
          </a:xfrm>
        </p:spPr>
        <p:txBody>
          <a:bodyPr/>
          <a:lstStyle/>
          <a:p>
            <a:r>
              <a:rPr lang="fi-FI" sz="1350" dirty="0"/>
              <a:t>Patentinhaltijan vastapuolen keskeinen puolustuskeino</a:t>
            </a:r>
          </a:p>
          <a:p>
            <a:r>
              <a:rPr lang="fi-FI" sz="1350" dirty="0">
                <a:sym typeface="Arial" charset="0"/>
              </a:rPr>
              <a:t>Patenttilain 52 §:n mukaiset mitätöintiperusteet</a:t>
            </a:r>
          </a:p>
          <a:p>
            <a:pPr lvl="1"/>
            <a:r>
              <a:rPr lang="fi-FI" sz="1350" dirty="0">
                <a:sym typeface="Arial" charset="0"/>
              </a:rPr>
              <a:t>Patentti myönnetty väärin perustein (PatL 1 § ja 2 §)</a:t>
            </a:r>
          </a:p>
          <a:p>
            <a:pPr lvl="1"/>
            <a:r>
              <a:rPr lang="fi-FI" sz="1350" dirty="0">
                <a:sym typeface="Arial" charset="0"/>
              </a:rPr>
              <a:t>Keksintöä ei ole </a:t>
            </a:r>
            <a:r>
              <a:rPr lang="fi-FI" sz="1350" dirty="0"/>
              <a:t>niin selvästi esitetty, että ammattimies voi sen perusteella käyttää keksintöä</a:t>
            </a:r>
            <a:endParaRPr lang="fi-FI" sz="1350" dirty="0">
              <a:sym typeface="Arial" charset="0"/>
            </a:endParaRPr>
          </a:p>
          <a:p>
            <a:pPr lvl="1"/>
            <a:r>
              <a:rPr lang="fi-FI" sz="1350" dirty="0">
                <a:sym typeface="Arial" charset="0"/>
              </a:rPr>
              <a:t>Patentti käsittää patenttilain vastaisesti sellaista mikä ei ole ilmennyt hakemuksesta sitä tehtäessä </a:t>
            </a:r>
          </a:p>
          <a:p>
            <a:pPr lvl="1"/>
            <a:r>
              <a:rPr lang="fi-FI" sz="1350" dirty="0">
                <a:sym typeface="Arial" charset="0"/>
              </a:rPr>
              <a:t>P</a:t>
            </a:r>
            <a:r>
              <a:rPr lang="fi-FI" sz="1350" dirty="0"/>
              <a:t>atenttisuojaa on laajennettu sen jälkeen, kun PatL 19.1 § tarkoitettu ilmoitus on annettu</a:t>
            </a:r>
          </a:p>
          <a:p>
            <a:r>
              <a:rPr lang="fi-FI" sz="1350" dirty="0"/>
              <a:t>HUOM. Patentinhaltijalla on mahdollisuus rajoittaa patenttia  myös mitättömyyskanteen käsittelyn aikana (PatL 52 §)</a:t>
            </a:r>
          </a:p>
        </p:txBody>
      </p:sp>
      <p:sp>
        <p:nvSpPr>
          <p:cNvPr id="6" name="Slide Number Placeholder 5"/>
          <p:cNvSpPr>
            <a:spLocks noGrp="1"/>
          </p:cNvSpPr>
          <p:nvPr>
            <p:ph type="sldNum" sz="quarter" idx="12"/>
          </p:nvPr>
        </p:nvSpPr>
        <p:spPr/>
        <p:txBody>
          <a:bodyPr/>
          <a:lstStyle/>
          <a:p>
            <a:fld id="{FCCA222D-FCF7-48C1-A274-EBDDEF75DC66}" type="slidenum">
              <a:rPr lang="en-US" smtClean="0"/>
              <a:pPr/>
              <a:t>20</a:t>
            </a:fld>
            <a:endParaRPr lang="en-US" dirty="0"/>
          </a:p>
        </p:txBody>
      </p:sp>
      <p:sp>
        <p:nvSpPr>
          <p:cNvPr id="4" name="Footer Placeholder 3"/>
          <p:cNvSpPr>
            <a:spLocks noGrp="1"/>
          </p:cNvSpPr>
          <p:nvPr>
            <p:ph type="ftr" sz="quarter" idx="11"/>
          </p:nvPr>
        </p:nvSpPr>
        <p:spPr/>
        <p:txBody>
          <a:bodyPr/>
          <a:lstStyle/>
          <a:p>
            <a:r>
              <a:rPr lang="fi-FI" smtClean="0"/>
              <a:t>W/8940070/1</a:t>
            </a:r>
            <a:endParaRPr lang="fi-FI"/>
          </a:p>
        </p:txBody>
      </p:sp>
    </p:spTree>
    <p:extLst>
      <p:ext uri="{BB962C8B-B14F-4D97-AF65-F5344CB8AC3E}">
        <p14:creationId xmlns:p14="http://schemas.microsoft.com/office/powerpoint/2010/main" val="27946516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Muut kannetyypit</a:t>
            </a:r>
          </a:p>
        </p:txBody>
      </p:sp>
      <p:sp>
        <p:nvSpPr>
          <p:cNvPr id="3" name="Content Placeholder 2"/>
          <p:cNvSpPr>
            <a:spLocks noGrp="1"/>
          </p:cNvSpPr>
          <p:nvPr>
            <p:ph idx="1"/>
          </p:nvPr>
        </p:nvSpPr>
        <p:spPr/>
        <p:txBody>
          <a:bodyPr/>
          <a:lstStyle/>
          <a:p>
            <a:r>
              <a:rPr lang="fi-FI" dirty="0" smtClean="0"/>
              <a:t>Parempi oikeus keksintöön</a:t>
            </a:r>
          </a:p>
          <a:p>
            <a:r>
              <a:rPr lang="fi-FI" dirty="0" smtClean="0"/>
              <a:t>Ennakkokäyttöoikeus</a:t>
            </a:r>
          </a:p>
          <a:p>
            <a:r>
              <a:rPr lang="fi-FI" dirty="0" smtClean="0"/>
              <a:t>Pakkolupa</a:t>
            </a:r>
          </a:p>
          <a:p>
            <a:endParaRPr lang="fi-FI" dirty="0"/>
          </a:p>
        </p:txBody>
      </p:sp>
      <p:sp>
        <p:nvSpPr>
          <p:cNvPr id="6" name="Slide Number Placeholder 5"/>
          <p:cNvSpPr>
            <a:spLocks noGrp="1"/>
          </p:cNvSpPr>
          <p:nvPr>
            <p:ph type="sldNum" sz="quarter" idx="12"/>
          </p:nvPr>
        </p:nvSpPr>
        <p:spPr/>
        <p:txBody>
          <a:bodyPr/>
          <a:lstStyle/>
          <a:p>
            <a:fld id="{FCCA222D-FCF7-48C1-A274-EBDDEF75DC66}" type="slidenum">
              <a:rPr lang="en-US" smtClean="0"/>
              <a:pPr/>
              <a:t>21</a:t>
            </a:fld>
            <a:endParaRPr lang="en-US" dirty="0"/>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CA222D-FCF7-48C1-A274-EBDDEF75DC66}" type="slidenum">
              <a:rPr lang="en-US" smtClean="0"/>
              <a:pPr/>
              <a:t>22</a:t>
            </a:fld>
            <a:endParaRPr lang="en-US" dirty="0"/>
          </a:p>
        </p:txBody>
      </p:sp>
      <p:sp>
        <p:nvSpPr>
          <p:cNvPr id="7" name="Title 6"/>
          <p:cNvSpPr>
            <a:spLocks noGrp="1"/>
          </p:cNvSpPr>
          <p:nvPr>
            <p:ph type="title" idx="4294967295"/>
          </p:nvPr>
        </p:nvSpPr>
        <p:spPr>
          <a:xfrm>
            <a:off x="2317552" y="2289573"/>
            <a:ext cx="4508897" cy="564356"/>
          </a:xfrm>
        </p:spPr>
        <p:txBody>
          <a:bodyPr/>
          <a:lstStyle/>
          <a:p>
            <a:pPr algn="ctr"/>
            <a:r>
              <a:rPr lang="fi-FI" dirty="0" smtClean="0"/>
              <a:t>Käytännön näkökohtia</a:t>
            </a:r>
            <a:endParaRPr lang="fi-FI" dirty="0"/>
          </a:p>
        </p:txBody>
      </p:sp>
      <p:sp>
        <p:nvSpPr>
          <p:cNvPr id="2" name="Footer Placeholder 1"/>
          <p:cNvSpPr>
            <a:spLocks noGrp="1"/>
          </p:cNvSpPr>
          <p:nvPr>
            <p:ph type="ftr" sz="quarter" idx="11"/>
          </p:nvPr>
        </p:nvSpPr>
        <p:spPr/>
        <p:txBody>
          <a:bodyPr/>
          <a:lstStyle/>
          <a:p>
            <a:r>
              <a:rPr lang="fi-FI" smtClean="0"/>
              <a:t>W/8940070/1</a:t>
            </a:r>
            <a:endParaRPr lang="fi-FI"/>
          </a:p>
        </p:txBody>
      </p:sp>
    </p:spTree>
    <p:extLst>
      <p:ext uri="{BB962C8B-B14F-4D97-AF65-F5344CB8AC3E}">
        <p14:creationId xmlns:p14="http://schemas.microsoft.com/office/powerpoint/2010/main" val="30562897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Loukkausarvioinnin perusteet</a:t>
            </a:r>
          </a:p>
        </p:txBody>
      </p:sp>
      <p:sp>
        <p:nvSpPr>
          <p:cNvPr id="3" name="Content Placeholder 2"/>
          <p:cNvSpPr>
            <a:spLocks noGrp="1"/>
          </p:cNvSpPr>
          <p:nvPr>
            <p:ph idx="1"/>
          </p:nvPr>
        </p:nvSpPr>
        <p:spPr/>
        <p:txBody>
          <a:bodyPr/>
          <a:lstStyle/>
          <a:p>
            <a:r>
              <a:rPr lang="fi-FI" sz="1500" dirty="0">
                <a:sym typeface="Arial" charset="0"/>
              </a:rPr>
              <a:t>Patenttiriitojen ytimessä usein (mahdollinen) patentinloukkaus</a:t>
            </a:r>
          </a:p>
          <a:p>
            <a:endParaRPr lang="fi-FI" sz="1500" dirty="0">
              <a:sym typeface="Arial" charset="0"/>
            </a:endParaRPr>
          </a:p>
          <a:p>
            <a:r>
              <a:rPr lang="fi-FI" sz="1500" dirty="0">
                <a:sym typeface="Arial" charset="0"/>
              </a:rPr>
              <a:t>Milloin on kysymys patentinloukkauksesta ja ketä vastaan kanne patentinloukkauksesta voidaan nostaa?</a:t>
            </a:r>
          </a:p>
          <a:p>
            <a:pPr marL="675085" indent="-408385"/>
            <a:endParaRPr lang="fi-FI" sz="1500" dirty="0">
              <a:sym typeface="Arial" charset="0"/>
            </a:endParaRPr>
          </a:p>
          <a:p>
            <a:pPr marL="675085" indent="-408385">
              <a:buFont typeface="+mj-lt"/>
              <a:buAutoNum type="arabicParenR"/>
            </a:pPr>
            <a:r>
              <a:rPr lang="fi-FI" sz="1500" dirty="0">
                <a:sym typeface="Arial" charset="0"/>
              </a:rPr>
              <a:t>Patentinhaltijan yksinoikeuden sisältö (PatL 3 §)</a:t>
            </a:r>
          </a:p>
          <a:p>
            <a:pPr marL="941785" lvl="2" indent="-266700" defTabSz="941785"/>
            <a:r>
              <a:rPr lang="fi-FI" sz="1200" dirty="0">
                <a:sym typeface="Arial" charset="0"/>
              </a:rPr>
              <a:t>Välitön patenttisuoja </a:t>
            </a:r>
          </a:p>
          <a:p>
            <a:pPr marL="941785" lvl="2" indent="-266700" defTabSz="941785"/>
            <a:r>
              <a:rPr lang="fi-FI" sz="1200" dirty="0">
                <a:sym typeface="Arial" charset="0"/>
              </a:rPr>
              <a:t>Välillinen tuotesuoja</a:t>
            </a:r>
          </a:p>
          <a:p>
            <a:pPr marL="941785" lvl="2" indent="-266700" defTabSz="941785"/>
            <a:r>
              <a:rPr lang="fi-FI" sz="1200" dirty="0">
                <a:sym typeface="Arial" charset="0"/>
              </a:rPr>
              <a:t>Välillinen patenttisuoja</a:t>
            </a:r>
          </a:p>
          <a:p>
            <a:pPr marL="675085" lvl="2" indent="-408385"/>
            <a:endParaRPr lang="fi-FI" sz="1200" dirty="0">
              <a:sym typeface="Arial" charset="0"/>
            </a:endParaRPr>
          </a:p>
          <a:p>
            <a:pPr marL="675085" indent="-408385">
              <a:buFont typeface="+mj-lt"/>
              <a:buAutoNum type="arabicParenR"/>
            </a:pPr>
            <a:r>
              <a:rPr lang="fi-FI" sz="1500" dirty="0">
                <a:sym typeface="Arial" charset="0"/>
              </a:rPr>
              <a:t>Patentin suoja-ala (PatL 39 §)</a:t>
            </a:r>
          </a:p>
        </p:txBody>
      </p:sp>
      <p:sp>
        <p:nvSpPr>
          <p:cNvPr id="6" name="Slide Number Placeholder 5"/>
          <p:cNvSpPr>
            <a:spLocks noGrp="1"/>
          </p:cNvSpPr>
          <p:nvPr>
            <p:ph type="sldNum" sz="quarter" idx="12"/>
          </p:nvPr>
        </p:nvSpPr>
        <p:spPr/>
        <p:txBody>
          <a:bodyPr/>
          <a:lstStyle/>
          <a:p>
            <a:fld id="{FCCA222D-FCF7-48C1-A274-EBDDEF75DC66}" type="slidenum">
              <a:rPr lang="en-US" smtClean="0"/>
              <a:pPr/>
              <a:t>23</a:t>
            </a:fld>
            <a:endParaRPr lang="en-US" dirty="0"/>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277634" y="681540"/>
            <a:ext cx="6534726" cy="3942438"/>
          </a:xfrm>
        </p:spPr>
        <p:txBody>
          <a:bodyPr/>
          <a:lstStyle/>
          <a:p>
            <a:pPr marL="201216" lvl="1" indent="-1191">
              <a:buNone/>
            </a:pPr>
            <a:r>
              <a:rPr lang="fi-FI" sz="900" i="1" dirty="0"/>
              <a:t>”Patentilla saavutettu yksinoikeus sisältää jäljempänä säädetyin poikkeuksin sen, </a:t>
            </a:r>
            <a:r>
              <a:rPr lang="fi-FI" sz="900" i="1" u="sng" dirty="0"/>
              <a:t>ettei muu kuin patentinhaltija ilman tämän lupaa saa käyttää hyväksi keksintöä:</a:t>
            </a:r>
          </a:p>
          <a:p>
            <a:pPr>
              <a:buNone/>
            </a:pPr>
            <a:r>
              <a:rPr lang="fi-FI" sz="900" i="1" dirty="0"/>
              <a:t>	1) </a:t>
            </a:r>
            <a:r>
              <a:rPr lang="fi-FI" sz="900" i="1" u="sng" dirty="0"/>
              <a:t>valmistamalla, tarjoamalla, saattamalla vaihdantaan tai käyttämällä patentoitua tuotetta</a:t>
            </a:r>
            <a:r>
              <a:rPr lang="fi-FI" sz="900" i="1" dirty="0"/>
              <a:t> tahi </a:t>
            </a:r>
            <a:r>
              <a:rPr lang="fi-FI" sz="900" i="1" u="sng" dirty="0"/>
              <a:t>tuomalla maahan tai pitämällä hallussaan tällaista tuotetta</a:t>
            </a:r>
            <a:r>
              <a:rPr lang="fi-FI" sz="900" i="1" dirty="0"/>
              <a:t> edellä sanottua tarkoitusta varten;</a:t>
            </a:r>
          </a:p>
          <a:p>
            <a:pPr>
              <a:buNone/>
            </a:pPr>
            <a:r>
              <a:rPr lang="fi-FI" sz="900" i="1" dirty="0"/>
              <a:t>	2) </a:t>
            </a:r>
            <a:r>
              <a:rPr lang="fi-FI" sz="900" i="1" u="sng" dirty="0"/>
              <a:t>käyttämällä patentoitua menetelmää</a:t>
            </a:r>
            <a:r>
              <a:rPr lang="fi-FI" sz="900" i="1" dirty="0"/>
              <a:t> tahi, jos hän tietää tai jos olosuhteiden perusteella on ilmeistä, ettei menetelmää saa käyttää ilman patentinhaltijan lupaa, </a:t>
            </a:r>
            <a:r>
              <a:rPr lang="fi-FI" sz="900" i="1" u="sng" dirty="0"/>
              <a:t>tarjoamalla tällaista menetelmää käytettäväksi </a:t>
            </a:r>
            <a:r>
              <a:rPr lang="fi-FI" sz="900" i="1" dirty="0"/>
              <a:t>tässä maassa; eikä</a:t>
            </a:r>
          </a:p>
          <a:p>
            <a:pPr>
              <a:buNone/>
            </a:pPr>
            <a:r>
              <a:rPr lang="fi-FI" sz="900" i="1" dirty="0"/>
              <a:t>	3) </a:t>
            </a:r>
            <a:r>
              <a:rPr lang="fi-FI" sz="900" i="1" u="sng" dirty="0"/>
              <a:t>tarjoamalla, saattamalla vaihdantaan tai käyttämällä patentilla suojatulla menetelmällä valmistettua tuotetta </a:t>
            </a:r>
            <a:r>
              <a:rPr lang="fi-FI" sz="900" i="1" dirty="0"/>
              <a:t>tahi </a:t>
            </a:r>
            <a:r>
              <a:rPr lang="fi-FI" sz="900" i="1" u="sng" dirty="0"/>
              <a:t>tuomalla maahan tai pitämällä hallussaan tällaista tuotetta </a:t>
            </a:r>
            <a:r>
              <a:rPr lang="fi-FI" sz="900" i="1" dirty="0"/>
              <a:t>edellä sanottua tarkoitusta varten.</a:t>
            </a:r>
          </a:p>
          <a:p>
            <a:pPr>
              <a:buNone/>
            </a:pPr>
            <a:r>
              <a:rPr lang="fi-FI" sz="900" i="1" dirty="0"/>
              <a:t>	Yksinoikeus sisältää myös sen, ettei muu kuin patentinhaltija ilman tämän lupaa saa käyttää hyväksi keksintöä </a:t>
            </a:r>
            <a:r>
              <a:rPr lang="fi-FI" sz="900" i="1" u="sng" dirty="0"/>
              <a:t>tarjoamalla tai toimittamalla jollekin, jolla ei ole oikeutta keksinnön hyväksikäyttöön, sellaista välinettä keksinnön käyttämiseksi tässä maassa, joka liittyy johonkin olennaiseen keksinnössä, jos se, joka tarjoaa tai toimittaa välineen, tietää tai olosuhteiden perusteella on ilmeistä, että väline soveltuu ja on tarkoitettu keksinnön käyttämiseen</a:t>
            </a:r>
            <a:r>
              <a:rPr lang="fi-FI" sz="900" i="1" dirty="0"/>
              <a:t>. Jos väline on yleisesti kaupan oleva tavara, sovelletaan mitä edellä on säädetty vain, jos se, joka tarjoaa tai toimittaa välineen, pyrkii vaikuttamaan vastaanottajaan, jotta tämä ryhtyisi 1 momentissa tarkoitettuun tekoon. Sovellettaessa tämän momentin säännöksiä ei keksinnön hyväksikäyttöön oikeutettuna pidetä sitä, joka käyttää keksintöä hyväksi 3 momentin 1, 3 tai 4 kohdassa tarkoitetulla tavalla.</a:t>
            </a:r>
          </a:p>
          <a:p>
            <a:pPr>
              <a:buNone/>
            </a:pPr>
            <a:r>
              <a:rPr lang="fi-FI" sz="900" i="1" dirty="0"/>
              <a:t>	Yksinoikeus ei käsitä:</a:t>
            </a:r>
          </a:p>
          <a:p>
            <a:pPr>
              <a:buNone/>
            </a:pPr>
            <a:r>
              <a:rPr lang="fi-FI" sz="900" i="1" dirty="0"/>
              <a:t>	1) hyväksikäyttöä, joka ei tapahdu ammattimaisesti;</a:t>
            </a:r>
          </a:p>
          <a:p>
            <a:pPr>
              <a:buNone/>
            </a:pPr>
            <a:r>
              <a:rPr lang="fi-FI" sz="900" i="1" dirty="0"/>
              <a:t>	2) sellaisen patentilla suojatun tuotteen hyväksikäyttöä, joka Euroopan talousalueella on saatettu vaihdantaan patentinhaltijan toimesta tai tämän suostumuksella;</a:t>
            </a:r>
          </a:p>
          <a:p>
            <a:pPr>
              <a:buNone/>
            </a:pPr>
            <a:r>
              <a:rPr lang="fi-FI" sz="900" i="1" dirty="0"/>
              <a:t>	3) keksinnön käyttöä kokeissa, jotka koskevat itse keksintöä;</a:t>
            </a:r>
          </a:p>
          <a:p>
            <a:pPr>
              <a:buNone/>
            </a:pPr>
            <a:r>
              <a:rPr lang="fi-FI" sz="900" i="1" dirty="0"/>
              <a:t>	4) lääkevalmisteen myyntilupahakemusta varten tarvittavia tutkimuksia, kokeita tai käytännön vaatimuksista aiheutuvia toimia, jotka koskevat kyseiseen lääkevalmisteeseen kohdistuvaa keksintöä; eikä</a:t>
            </a:r>
          </a:p>
          <a:p>
            <a:pPr>
              <a:buNone/>
            </a:pPr>
            <a:r>
              <a:rPr lang="fi-FI" sz="900" i="1" dirty="0"/>
              <a:t>	5) lääkeaineen valmistusta apteekissa lääkärin määräyksen mukaisesti yksittäistapauksissa tai toimenpiteitä täten valmistetuilla lääkeaineilla.”</a:t>
            </a:r>
          </a:p>
        </p:txBody>
      </p:sp>
      <p:sp>
        <p:nvSpPr>
          <p:cNvPr id="6" name="Slide Number Placeholder 5"/>
          <p:cNvSpPr>
            <a:spLocks noGrp="1"/>
          </p:cNvSpPr>
          <p:nvPr>
            <p:ph type="sldNum" sz="quarter" idx="12"/>
          </p:nvPr>
        </p:nvSpPr>
        <p:spPr/>
        <p:txBody>
          <a:bodyPr/>
          <a:lstStyle/>
          <a:p>
            <a:fld id="{FCCA222D-FCF7-48C1-A274-EBDDEF75DC66}" type="slidenum">
              <a:rPr lang="en-US" smtClean="0"/>
              <a:pPr/>
              <a:t>24</a:t>
            </a:fld>
            <a:endParaRPr lang="en-US" dirty="0"/>
          </a:p>
        </p:txBody>
      </p:sp>
      <p:sp>
        <p:nvSpPr>
          <p:cNvPr id="10" name="TextBox 9"/>
          <p:cNvSpPr txBox="1"/>
          <p:nvPr/>
        </p:nvSpPr>
        <p:spPr>
          <a:xfrm>
            <a:off x="1439652" y="303498"/>
            <a:ext cx="2106234" cy="248209"/>
          </a:xfrm>
          <a:prstGeom prst="rect">
            <a:avLst/>
          </a:prstGeom>
          <a:noFill/>
        </p:spPr>
        <p:txBody>
          <a:bodyPr wrap="square" rtlCol="0">
            <a:spAutoFit/>
          </a:bodyPr>
          <a:lstStyle/>
          <a:p>
            <a:r>
              <a:rPr lang="fi-FI" sz="1013" dirty="0"/>
              <a:t>Patenttilain 3 §:</a:t>
            </a:r>
          </a:p>
        </p:txBody>
      </p:sp>
      <p:sp>
        <p:nvSpPr>
          <p:cNvPr id="2" name="Footer Placeholder 1"/>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i-FI" dirty="0" smtClean="0"/>
              <a:t>Välitön ja välillinen suoja (PatL 3 §)</a:t>
            </a:r>
            <a:endParaRPr lang="fi-FI" dirty="0"/>
          </a:p>
        </p:txBody>
      </p:sp>
      <p:sp>
        <p:nvSpPr>
          <p:cNvPr id="6" name="Slide Number Placeholder 5"/>
          <p:cNvSpPr>
            <a:spLocks noGrp="1"/>
          </p:cNvSpPr>
          <p:nvPr>
            <p:ph type="sldNum" sz="quarter" idx="12"/>
          </p:nvPr>
        </p:nvSpPr>
        <p:spPr/>
        <p:txBody>
          <a:bodyPr/>
          <a:lstStyle/>
          <a:p>
            <a:fld id="{FCCA222D-FCF7-48C1-A274-EBDDEF75DC66}" type="slidenum">
              <a:rPr lang="en-US" smtClean="0"/>
              <a:pPr/>
              <a:t>25</a:t>
            </a:fld>
            <a:endParaRPr lang="en-US" dirty="0"/>
          </a:p>
        </p:txBody>
      </p:sp>
      <p:graphicFrame>
        <p:nvGraphicFramePr>
          <p:cNvPr id="7" name="Diagram 6"/>
          <p:cNvGraphicFramePr/>
          <p:nvPr>
            <p:extLst>
              <p:ext uri="{D42A27DB-BD31-4B8C-83A1-F6EECF244321}">
                <p14:modId xmlns:p14="http://schemas.microsoft.com/office/powerpoint/2010/main" val="3331794100"/>
              </p:ext>
            </p:extLst>
          </p:nvPr>
        </p:nvGraphicFramePr>
        <p:xfrm>
          <a:off x="1143000" y="1113588"/>
          <a:ext cx="6318702"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i-FI" sz="2400" dirty="0"/>
              <a:t>Patentin suoja-ala</a:t>
            </a:r>
          </a:p>
        </p:txBody>
      </p:sp>
      <p:sp>
        <p:nvSpPr>
          <p:cNvPr id="8" name="Content Placeholder 7"/>
          <p:cNvSpPr>
            <a:spLocks noGrp="1"/>
          </p:cNvSpPr>
          <p:nvPr>
            <p:ph idx="1"/>
          </p:nvPr>
        </p:nvSpPr>
        <p:spPr/>
        <p:txBody>
          <a:bodyPr/>
          <a:lstStyle/>
          <a:p>
            <a:r>
              <a:rPr lang="fi-FI" sz="1500" dirty="0"/>
              <a:t>Patenttilain 39 §:</a:t>
            </a:r>
          </a:p>
          <a:p>
            <a:pPr marL="398860" indent="0">
              <a:buNone/>
              <a:tabLst>
                <a:tab pos="398860" algn="l"/>
              </a:tabLst>
            </a:pPr>
            <a:endParaRPr lang="fi-FI" sz="1500" i="1" dirty="0"/>
          </a:p>
          <a:p>
            <a:pPr marL="398860" indent="0">
              <a:buNone/>
              <a:tabLst>
                <a:tab pos="398860" algn="l"/>
              </a:tabLst>
            </a:pPr>
            <a:r>
              <a:rPr lang="fi-FI" sz="1500" i="1" dirty="0"/>
              <a:t>”Patenttivaatimukset määräävät patenttisuojan laajuuden.  Patenttivaatimusten käsittämiseksi voidaan selitystä käyttää apuna.”</a:t>
            </a:r>
          </a:p>
          <a:p>
            <a:pPr lvl="0"/>
            <a:endParaRPr lang="fi-FI" sz="1500" dirty="0">
              <a:solidFill>
                <a:prstClr val="black"/>
              </a:solidFill>
            </a:endParaRPr>
          </a:p>
          <a:p>
            <a:r>
              <a:rPr lang="fi-FI" sz="1500" dirty="0">
                <a:sym typeface="Arial" charset="0"/>
              </a:rPr>
              <a:t>Loukkausarvioinnissa verrataan loukkaavan ratkaisun piirteitä patenttivaatimuksen piirteisiin</a:t>
            </a:r>
          </a:p>
          <a:p>
            <a:pPr lvl="1"/>
            <a:r>
              <a:rPr lang="fi-FI" sz="1500" dirty="0">
                <a:sym typeface="Arial" charset="0"/>
              </a:rPr>
              <a:t>Kirjaimellinen tulkinta</a:t>
            </a:r>
          </a:p>
          <a:p>
            <a:pPr lvl="1"/>
            <a:r>
              <a:rPr lang="fi-FI" sz="1500" dirty="0">
                <a:sym typeface="Arial" charset="0"/>
              </a:rPr>
              <a:t>Ekvivalenssiin perustuva tulkinta</a:t>
            </a:r>
            <a:endParaRPr lang="fi-FI" sz="1500" i="1" dirty="0"/>
          </a:p>
          <a:p>
            <a:pPr marL="398860" indent="0">
              <a:buNone/>
              <a:tabLst>
                <a:tab pos="398860" algn="l"/>
              </a:tabLst>
            </a:pPr>
            <a:endParaRPr lang="fi-FI" sz="1500" i="1" dirty="0"/>
          </a:p>
        </p:txBody>
      </p:sp>
      <p:sp>
        <p:nvSpPr>
          <p:cNvPr id="6" name="Slide Number Placeholder 5"/>
          <p:cNvSpPr>
            <a:spLocks noGrp="1"/>
          </p:cNvSpPr>
          <p:nvPr>
            <p:ph type="sldNum" sz="quarter" idx="12"/>
          </p:nvPr>
        </p:nvSpPr>
        <p:spPr/>
        <p:txBody>
          <a:bodyPr/>
          <a:lstStyle/>
          <a:p>
            <a:fld id="{FCCA222D-FCF7-48C1-A274-EBDDEF75DC66}" type="slidenum">
              <a:rPr lang="en-US" smtClean="0"/>
              <a:pPr/>
              <a:t>26</a:t>
            </a:fld>
            <a:endParaRPr lang="en-US" dirty="0"/>
          </a:p>
        </p:txBody>
      </p:sp>
      <p:sp>
        <p:nvSpPr>
          <p:cNvPr id="2" name="Footer Placeholder 1"/>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Loukkaustyypit</a:t>
            </a:r>
          </a:p>
        </p:txBody>
      </p:sp>
      <p:sp>
        <p:nvSpPr>
          <p:cNvPr id="3" name="Content Placeholder 2"/>
          <p:cNvSpPr>
            <a:spLocks noGrp="1"/>
          </p:cNvSpPr>
          <p:nvPr>
            <p:ph idx="1"/>
          </p:nvPr>
        </p:nvSpPr>
        <p:spPr/>
        <p:txBody>
          <a:bodyPr/>
          <a:lstStyle/>
          <a:p>
            <a:r>
              <a:rPr lang="fi-FI" sz="1500" dirty="0"/>
              <a:t>Välitön patentinloukkaus (PatL 3.1 §)</a:t>
            </a:r>
          </a:p>
          <a:p>
            <a:endParaRPr lang="fi-FI" sz="1500" dirty="0"/>
          </a:p>
          <a:p>
            <a:r>
              <a:rPr lang="fi-FI" sz="1500" dirty="0"/>
              <a:t>Välillinen patentinloukkaus (PatL 3.2 §)</a:t>
            </a:r>
          </a:p>
        </p:txBody>
      </p:sp>
      <p:sp>
        <p:nvSpPr>
          <p:cNvPr id="6" name="Slide Number Placeholder 5"/>
          <p:cNvSpPr>
            <a:spLocks noGrp="1"/>
          </p:cNvSpPr>
          <p:nvPr>
            <p:ph type="sldNum" sz="quarter" idx="12"/>
          </p:nvPr>
        </p:nvSpPr>
        <p:spPr/>
        <p:txBody>
          <a:bodyPr/>
          <a:lstStyle/>
          <a:p>
            <a:fld id="{FCCA222D-FCF7-48C1-A274-EBDDEF75DC66}" type="slidenum">
              <a:rPr lang="en-US" smtClean="0"/>
              <a:pPr/>
              <a:t>27</a:t>
            </a:fld>
            <a:endParaRPr lang="en-US" dirty="0"/>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i-FI" dirty="0" smtClean="0"/>
              <a:t>Esimerkkejä mahdollisista loukkaajista</a:t>
            </a:r>
            <a:endParaRPr lang="fi-FI" dirty="0"/>
          </a:p>
        </p:txBody>
      </p:sp>
      <p:sp>
        <p:nvSpPr>
          <p:cNvPr id="6" name="Slide Number Placeholder 5"/>
          <p:cNvSpPr>
            <a:spLocks noGrp="1"/>
          </p:cNvSpPr>
          <p:nvPr>
            <p:ph type="sldNum" sz="quarter" idx="12"/>
          </p:nvPr>
        </p:nvSpPr>
        <p:spPr/>
        <p:txBody>
          <a:bodyPr/>
          <a:lstStyle/>
          <a:p>
            <a:fld id="{FCCA222D-FCF7-48C1-A274-EBDDEF75DC66}" type="slidenum">
              <a:rPr lang="en-US" smtClean="0"/>
              <a:pPr/>
              <a:t>28</a:t>
            </a:fld>
            <a:endParaRPr lang="en-US" dirty="0"/>
          </a:p>
        </p:txBody>
      </p:sp>
      <p:sp>
        <p:nvSpPr>
          <p:cNvPr id="54" name="Freeform 53"/>
          <p:cNvSpPr>
            <a:spLocks noChangeAspect="1"/>
          </p:cNvSpPr>
          <p:nvPr/>
        </p:nvSpPr>
        <p:spPr>
          <a:xfrm>
            <a:off x="1547664" y="1383618"/>
            <a:ext cx="1215000" cy="1215000"/>
          </a:xfrm>
          <a:custGeom>
            <a:avLst/>
            <a:gdLst>
              <a:gd name="connsiteX0" fmla="*/ 0 w 1674186"/>
              <a:gd name="connsiteY0" fmla="*/ 837093 h 1674186"/>
              <a:gd name="connsiteX1" fmla="*/ 245180 w 1674186"/>
              <a:gd name="connsiteY1" fmla="*/ 245179 h 1674186"/>
              <a:gd name="connsiteX2" fmla="*/ 837095 w 1674186"/>
              <a:gd name="connsiteY2" fmla="*/ 1 h 1674186"/>
              <a:gd name="connsiteX3" fmla="*/ 1429009 w 1674186"/>
              <a:gd name="connsiteY3" fmla="*/ 245181 h 1674186"/>
              <a:gd name="connsiteX4" fmla="*/ 1674187 w 1674186"/>
              <a:gd name="connsiteY4" fmla="*/ 837096 h 1674186"/>
              <a:gd name="connsiteX5" fmla="*/ 1429008 w 1674186"/>
              <a:gd name="connsiteY5" fmla="*/ 1429010 h 1674186"/>
              <a:gd name="connsiteX6" fmla="*/ 837094 w 1674186"/>
              <a:gd name="connsiteY6" fmla="*/ 1674189 h 1674186"/>
              <a:gd name="connsiteX7" fmla="*/ 245180 w 1674186"/>
              <a:gd name="connsiteY7" fmla="*/ 1429010 h 1674186"/>
              <a:gd name="connsiteX8" fmla="*/ 2 w 1674186"/>
              <a:gd name="connsiteY8" fmla="*/ 837095 h 1674186"/>
              <a:gd name="connsiteX9" fmla="*/ 0 w 1674186"/>
              <a:gd name="connsiteY9" fmla="*/ 837093 h 167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186" h="1674186">
                <a:moveTo>
                  <a:pt x="0" y="837093"/>
                </a:moveTo>
                <a:cubicBezTo>
                  <a:pt x="0" y="615082"/>
                  <a:pt x="88194" y="402164"/>
                  <a:pt x="245180" y="245179"/>
                </a:cubicBezTo>
                <a:cubicBezTo>
                  <a:pt x="402166" y="88194"/>
                  <a:pt x="615084" y="1"/>
                  <a:pt x="837095" y="1"/>
                </a:cubicBezTo>
                <a:cubicBezTo>
                  <a:pt x="1059106" y="1"/>
                  <a:pt x="1272024" y="88195"/>
                  <a:pt x="1429009" y="245181"/>
                </a:cubicBezTo>
                <a:cubicBezTo>
                  <a:pt x="1585994" y="402167"/>
                  <a:pt x="1674187" y="615085"/>
                  <a:pt x="1674187" y="837096"/>
                </a:cubicBezTo>
                <a:cubicBezTo>
                  <a:pt x="1674187" y="1059107"/>
                  <a:pt x="1585993" y="1272025"/>
                  <a:pt x="1429008" y="1429010"/>
                </a:cubicBezTo>
                <a:cubicBezTo>
                  <a:pt x="1272023" y="1585995"/>
                  <a:pt x="1059104" y="1674189"/>
                  <a:pt x="837094" y="1674189"/>
                </a:cubicBezTo>
                <a:cubicBezTo>
                  <a:pt x="615083" y="1674189"/>
                  <a:pt x="402165" y="1585995"/>
                  <a:pt x="245180" y="1429010"/>
                </a:cubicBezTo>
                <a:cubicBezTo>
                  <a:pt x="88195" y="1272024"/>
                  <a:pt x="1" y="1059106"/>
                  <a:pt x="2" y="837095"/>
                </a:cubicBezTo>
                <a:lnTo>
                  <a:pt x="0" y="8370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24" tIns="199124" rIns="199124" bIns="199124" numCol="1" spcCol="1270" anchor="ctr" anchorCtr="0">
            <a:noAutofit/>
          </a:bodyPr>
          <a:lstStyle/>
          <a:p>
            <a:pPr algn="ctr" defTabSz="533400">
              <a:lnSpc>
                <a:spcPct val="90000"/>
              </a:lnSpc>
              <a:spcBef>
                <a:spcPct val="0"/>
              </a:spcBef>
              <a:spcAft>
                <a:spcPct val="35000"/>
              </a:spcAft>
            </a:pPr>
            <a:r>
              <a:rPr lang="fi-FI" sz="1200" dirty="0"/>
              <a:t>Toimittaja</a:t>
            </a:r>
          </a:p>
        </p:txBody>
      </p:sp>
      <p:sp>
        <p:nvSpPr>
          <p:cNvPr id="56" name="Freeform 55"/>
          <p:cNvSpPr>
            <a:spLocks noChangeAspect="1"/>
          </p:cNvSpPr>
          <p:nvPr/>
        </p:nvSpPr>
        <p:spPr>
          <a:xfrm>
            <a:off x="3761910" y="1383618"/>
            <a:ext cx="1215000" cy="1215000"/>
          </a:xfrm>
          <a:custGeom>
            <a:avLst/>
            <a:gdLst>
              <a:gd name="connsiteX0" fmla="*/ 0 w 1116682"/>
              <a:gd name="connsiteY0" fmla="*/ 558341 h 1116682"/>
              <a:gd name="connsiteX1" fmla="*/ 163535 w 1116682"/>
              <a:gd name="connsiteY1" fmla="*/ 163534 h 1116682"/>
              <a:gd name="connsiteX2" fmla="*/ 558342 w 1116682"/>
              <a:gd name="connsiteY2" fmla="*/ 0 h 1116682"/>
              <a:gd name="connsiteX3" fmla="*/ 953149 w 1116682"/>
              <a:gd name="connsiteY3" fmla="*/ 163535 h 1116682"/>
              <a:gd name="connsiteX4" fmla="*/ 1116683 w 1116682"/>
              <a:gd name="connsiteY4" fmla="*/ 558342 h 1116682"/>
              <a:gd name="connsiteX5" fmla="*/ 953149 w 1116682"/>
              <a:gd name="connsiteY5" fmla="*/ 953149 h 1116682"/>
              <a:gd name="connsiteX6" fmla="*/ 558342 w 1116682"/>
              <a:gd name="connsiteY6" fmla="*/ 1116683 h 1116682"/>
              <a:gd name="connsiteX7" fmla="*/ 163535 w 1116682"/>
              <a:gd name="connsiteY7" fmla="*/ 953148 h 1116682"/>
              <a:gd name="connsiteX8" fmla="*/ 1 w 1116682"/>
              <a:gd name="connsiteY8" fmla="*/ 558341 h 1116682"/>
              <a:gd name="connsiteX9" fmla="*/ 0 w 1116682"/>
              <a:gd name="connsiteY9" fmla="*/ 558341 h 111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682" h="1116682">
                <a:moveTo>
                  <a:pt x="0" y="558341"/>
                </a:moveTo>
                <a:cubicBezTo>
                  <a:pt x="0" y="410260"/>
                  <a:pt x="58825" y="268244"/>
                  <a:pt x="163535" y="163534"/>
                </a:cubicBezTo>
                <a:cubicBezTo>
                  <a:pt x="268244" y="58825"/>
                  <a:pt x="410261" y="0"/>
                  <a:pt x="558342" y="0"/>
                </a:cubicBezTo>
                <a:cubicBezTo>
                  <a:pt x="706423" y="0"/>
                  <a:pt x="848439" y="58825"/>
                  <a:pt x="953149" y="163535"/>
                </a:cubicBezTo>
                <a:cubicBezTo>
                  <a:pt x="1057858" y="268244"/>
                  <a:pt x="1116683" y="410261"/>
                  <a:pt x="1116683" y="558342"/>
                </a:cubicBezTo>
                <a:cubicBezTo>
                  <a:pt x="1116683" y="706423"/>
                  <a:pt x="1057858" y="848440"/>
                  <a:pt x="953149" y="953149"/>
                </a:cubicBezTo>
                <a:cubicBezTo>
                  <a:pt x="848440" y="1057858"/>
                  <a:pt x="706423" y="1116683"/>
                  <a:pt x="558342" y="1116683"/>
                </a:cubicBezTo>
                <a:cubicBezTo>
                  <a:pt x="410261" y="1116683"/>
                  <a:pt x="268244" y="1057858"/>
                  <a:pt x="163535" y="953148"/>
                </a:cubicBezTo>
                <a:cubicBezTo>
                  <a:pt x="58826" y="848439"/>
                  <a:pt x="1" y="706422"/>
                  <a:pt x="1" y="558341"/>
                </a:cubicBezTo>
                <a:lnTo>
                  <a:pt x="0" y="5583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891" tIns="137891" rIns="137891" bIns="137891" numCol="1" spcCol="1270" anchor="ctr" anchorCtr="0">
            <a:noAutofit/>
          </a:bodyPr>
          <a:lstStyle/>
          <a:p>
            <a:pPr algn="ctr" defTabSz="533400">
              <a:lnSpc>
                <a:spcPct val="90000"/>
              </a:lnSpc>
              <a:spcBef>
                <a:spcPct val="0"/>
              </a:spcBef>
              <a:spcAft>
                <a:spcPct val="35000"/>
              </a:spcAft>
            </a:pPr>
            <a:r>
              <a:rPr lang="fi-FI" sz="1200" dirty="0"/>
              <a:t>Valmistaja</a:t>
            </a:r>
          </a:p>
        </p:txBody>
      </p:sp>
      <p:sp>
        <p:nvSpPr>
          <p:cNvPr id="58" name="Freeform 57"/>
          <p:cNvSpPr>
            <a:spLocks noChangeAspect="1"/>
          </p:cNvSpPr>
          <p:nvPr/>
        </p:nvSpPr>
        <p:spPr>
          <a:xfrm>
            <a:off x="5976156" y="1383618"/>
            <a:ext cx="1215000" cy="1215000"/>
          </a:xfrm>
          <a:custGeom>
            <a:avLst/>
            <a:gdLst>
              <a:gd name="connsiteX0" fmla="*/ 0 w 1116682"/>
              <a:gd name="connsiteY0" fmla="*/ 558341 h 1116682"/>
              <a:gd name="connsiteX1" fmla="*/ 163535 w 1116682"/>
              <a:gd name="connsiteY1" fmla="*/ 163534 h 1116682"/>
              <a:gd name="connsiteX2" fmla="*/ 558342 w 1116682"/>
              <a:gd name="connsiteY2" fmla="*/ 0 h 1116682"/>
              <a:gd name="connsiteX3" fmla="*/ 953149 w 1116682"/>
              <a:gd name="connsiteY3" fmla="*/ 163535 h 1116682"/>
              <a:gd name="connsiteX4" fmla="*/ 1116683 w 1116682"/>
              <a:gd name="connsiteY4" fmla="*/ 558342 h 1116682"/>
              <a:gd name="connsiteX5" fmla="*/ 953149 w 1116682"/>
              <a:gd name="connsiteY5" fmla="*/ 953149 h 1116682"/>
              <a:gd name="connsiteX6" fmla="*/ 558342 w 1116682"/>
              <a:gd name="connsiteY6" fmla="*/ 1116683 h 1116682"/>
              <a:gd name="connsiteX7" fmla="*/ 163535 w 1116682"/>
              <a:gd name="connsiteY7" fmla="*/ 953148 h 1116682"/>
              <a:gd name="connsiteX8" fmla="*/ 1 w 1116682"/>
              <a:gd name="connsiteY8" fmla="*/ 558341 h 1116682"/>
              <a:gd name="connsiteX9" fmla="*/ 0 w 1116682"/>
              <a:gd name="connsiteY9" fmla="*/ 558341 h 111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682" h="1116682">
                <a:moveTo>
                  <a:pt x="0" y="558341"/>
                </a:moveTo>
                <a:cubicBezTo>
                  <a:pt x="0" y="410260"/>
                  <a:pt x="58825" y="268244"/>
                  <a:pt x="163535" y="163534"/>
                </a:cubicBezTo>
                <a:cubicBezTo>
                  <a:pt x="268244" y="58825"/>
                  <a:pt x="410261" y="0"/>
                  <a:pt x="558342" y="0"/>
                </a:cubicBezTo>
                <a:cubicBezTo>
                  <a:pt x="706423" y="0"/>
                  <a:pt x="848439" y="58825"/>
                  <a:pt x="953149" y="163535"/>
                </a:cubicBezTo>
                <a:cubicBezTo>
                  <a:pt x="1057858" y="268244"/>
                  <a:pt x="1116683" y="410261"/>
                  <a:pt x="1116683" y="558342"/>
                </a:cubicBezTo>
                <a:cubicBezTo>
                  <a:pt x="1116683" y="706423"/>
                  <a:pt x="1057858" y="848440"/>
                  <a:pt x="953149" y="953149"/>
                </a:cubicBezTo>
                <a:cubicBezTo>
                  <a:pt x="848440" y="1057858"/>
                  <a:pt x="706423" y="1116683"/>
                  <a:pt x="558342" y="1116683"/>
                </a:cubicBezTo>
                <a:cubicBezTo>
                  <a:pt x="410261" y="1116683"/>
                  <a:pt x="268244" y="1057858"/>
                  <a:pt x="163535" y="953148"/>
                </a:cubicBezTo>
                <a:cubicBezTo>
                  <a:pt x="58826" y="848439"/>
                  <a:pt x="1" y="706422"/>
                  <a:pt x="1" y="558341"/>
                </a:cubicBezTo>
                <a:lnTo>
                  <a:pt x="0" y="5583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891" tIns="137891" rIns="137891" bIns="137891" numCol="1" spcCol="1270" anchor="ctr" anchorCtr="0">
            <a:noAutofit/>
          </a:bodyPr>
          <a:lstStyle/>
          <a:p>
            <a:pPr algn="ctr" defTabSz="533400">
              <a:lnSpc>
                <a:spcPct val="90000"/>
              </a:lnSpc>
              <a:spcBef>
                <a:spcPct val="0"/>
              </a:spcBef>
              <a:spcAft>
                <a:spcPct val="35000"/>
              </a:spcAft>
            </a:pPr>
            <a:r>
              <a:rPr lang="fi-FI" sz="1200" dirty="0"/>
              <a:t>Maahantuoja</a:t>
            </a:r>
          </a:p>
        </p:txBody>
      </p:sp>
      <p:sp>
        <p:nvSpPr>
          <p:cNvPr id="60" name="Freeform 59"/>
          <p:cNvSpPr>
            <a:spLocks noChangeAspect="1"/>
          </p:cNvSpPr>
          <p:nvPr/>
        </p:nvSpPr>
        <p:spPr>
          <a:xfrm>
            <a:off x="5058054" y="2517744"/>
            <a:ext cx="1215000" cy="1215000"/>
          </a:xfrm>
          <a:custGeom>
            <a:avLst/>
            <a:gdLst>
              <a:gd name="connsiteX0" fmla="*/ 0 w 1116682"/>
              <a:gd name="connsiteY0" fmla="*/ 558341 h 1116682"/>
              <a:gd name="connsiteX1" fmla="*/ 163535 w 1116682"/>
              <a:gd name="connsiteY1" fmla="*/ 163534 h 1116682"/>
              <a:gd name="connsiteX2" fmla="*/ 558342 w 1116682"/>
              <a:gd name="connsiteY2" fmla="*/ 0 h 1116682"/>
              <a:gd name="connsiteX3" fmla="*/ 953149 w 1116682"/>
              <a:gd name="connsiteY3" fmla="*/ 163535 h 1116682"/>
              <a:gd name="connsiteX4" fmla="*/ 1116683 w 1116682"/>
              <a:gd name="connsiteY4" fmla="*/ 558342 h 1116682"/>
              <a:gd name="connsiteX5" fmla="*/ 953149 w 1116682"/>
              <a:gd name="connsiteY5" fmla="*/ 953149 h 1116682"/>
              <a:gd name="connsiteX6" fmla="*/ 558342 w 1116682"/>
              <a:gd name="connsiteY6" fmla="*/ 1116683 h 1116682"/>
              <a:gd name="connsiteX7" fmla="*/ 163535 w 1116682"/>
              <a:gd name="connsiteY7" fmla="*/ 953148 h 1116682"/>
              <a:gd name="connsiteX8" fmla="*/ 1 w 1116682"/>
              <a:gd name="connsiteY8" fmla="*/ 558341 h 1116682"/>
              <a:gd name="connsiteX9" fmla="*/ 0 w 1116682"/>
              <a:gd name="connsiteY9" fmla="*/ 558341 h 111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682" h="1116682">
                <a:moveTo>
                  <a:pt x="0" y="558341"/>
                </a:moveTo>
                <a:cubicBezTo>
                  <a:pt x="0" y="410260"/>
                  <a:pt x="58825" y="268244"/>
                  <a:pt x="163535" y="163534"/>
                </a:cubicBezTo>
                <a:cubicBezTo>
                  <a:pt x="268244" y="58825"/>
                  <a:pt x="410261" y="0"/>
                  <a:pt x="558342" y="0"/>
                </a:cubicBezTo>
                <a:cubicBezTo>
                  <a:pt x="706423" y="0"/>
                  <a:pt x="848439" y="58825"/>
                  <a:pt x="953149" y="163535"/>
                </a:cubicBezTo>
                <a:cubicBezTo>
                  <a:pt x="1057858" y="268244"/>
                  <a:pt x="1116683" y="410261"/>
                  <a:pt x="1116683" y="558342"/>
                </a:cubicBezTo>
                <a:cubicBezTo>
                  <a:pt x="1116683" y="706423"/>
                  <a:pt x="1057858" y="848440"/>
                  <a:pt x="953149" y="953149"/>
                </a:cubicBezTo>
                <a:cubicBezTo>
                  <a:pt x="848440" y="1057858"/>
                  <a:pt x="706423" y="1116683"/>
                  <a:pt x="558342" y="1116683"/>
                </a:cubicBezTo>
                <a:cubicBezTo>
                  <a:pt x="410261" y="1116683"/>
                  <a:pt x="268244" y="1057858"/>
                  <a:pt x="163535" y="953148"/>
                </a:cubicBezTo>
                <a:cubicBezTo>
                  <a:pt x="58826" y="848439"/>
                  <a:pt x="1" y="706422"/>
                  <a:pt x="1" y="558341"/>
                </a:cubicBezTo>
                <a:lnTo>
                  <a:pt x="0" y="5583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891" tIns="137891" rIns="137891" bIns="137891" numCol="1" spcCol="1270" anchor="ctr" anchorCtr="0">
            <a:noAutofit/>
          </a:bodyPr>
          <a:lstStyle/>
          <a:p>
            <a:pPr algn="ctr" defTabSz="533400">
              <a:lnSpc>
                <a:spcPct val="90000"/>
              </a:lnSpc>
              <a:spcBef>
                <a:spcPct val="0"/>
              </a:spcBef>
              <a:spcAft>
                <a:spcPct val="35000"/>
              </a:spcAft>
            </a:pPr>
            <a:r>
              <a:rPr lang="fi-FI" sz="1200" dirty="0"/>
              <a:t>Tukkuri</a:t>
            </a:r>
          </a:p>
        </p:txBody>
      </p:sp>
      <p:sp>
        <p:nvSpPr>
          <p:cNvPr id="62" name="Freeform 61"/>
          <p:cNvSpPr>
            <a:spLocks noChangeAspect="1"/>
          </p:cNvSpPr>
          <p:nvPr/>
        </p:nvSpPr>
        <p:spPr>
          <a:xfrm>
            <a:off x="2627784" y="2517744"/>
            <a:ext cx="1215000" cy="1215000"/>
          </a:xfrm>
          <a:custGeom>
            <a:avLst/>
            <a:gdLst>
              <a:gd name="connsiteX0" fmla="*/ 0 w 1116682"/>
              <a:gd name="connsiteY0" fmla="*/ 558341 h 1116682"/>
              <a:gd name="connsiteX1" fmla="*/ 163535 w 1116682"/>
              <a:gd name="connsiteY1" fmla="*/ 163534 h 1116682"/>
              <a:gd name="connsiteX2" fmla="*/ 558342 w 1116682"/>
              <a:gd name="connsiteY2" fmla="*/ 0 h 1116682"/>
              <a:gd name="connsiteX3" fmla="*/ 953149 w 1116682"/>
              <a:gd name="connsiteY3" fmla="*/ 163535 h 1116682"/>
              <a:gd name="connsiteX4" fmla="*/ 1116683 w 1116682"/>
              <a:gd name="connsiteY4" fmla="*/ 558342 h 1116682"/>
              <a:gd name="connsiteX5" fmla="*/ 953149 w 1116682"/>
              <a:gd name="connsiteY5" fmla="*/ 953149 h 1116682"/>
              <a:gd name="connsiteX6" fmla="*/ 558342 w 1116682"/>
              <a:gd name="connsiteY6" fmla="*/ 1116683 h 1116682"/>
              <a:gd name="connsiteX7" fmla="*/ 163535 w 1116682"/>
              <a:gd name="connsiteY7" fmla="*/ 953148 h 1116682"/>
              <a:gd name="connsiteX8" fmla="*/ 1 w 1116682"/>
              <a:gd name="connsiteY8" fmla="*/ 558341 h 1116682"/>
              <a:gd name="connsiteX9" fmla="*/ 0 w 1116682"/>
              <a:gd name="connsiteY9" fmla="*/ 558341 h 111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682" h="1116682">
                <a:moveTo>
                  <a:pt x="0" y="558341"/>
                </a:moveTo>
                <a:cubicBezTo>
                  <a:pt x="0" y="410260"/>
                  <a:pt x="58825" y="268244"/>
                  <a:pt x="163535" y="163534"/>
                </a:cubicBezTo>
                <a:cubicBezTo>
                  <a:pt x="268244" y="58825"/>
                  <a:pt x="410261" y="0"/>
                  <a:pt x="558342" y="0"/>
                </a:cubicBezTo>
                <a:cubicBezTo>
                  <a:pt x="706423" y="0"/>
                  <a:pt x="848439" y="58825"/>
                  <a:pt x="953149" y="163535"/>
                </a:cubicBezTo>
                <a:cubicBezTo>
                  <a:pt x="1057858" y="268244"/>
                  <a:pt x="1116683" y="410261"/>
                  <a:pt x="1116683" y="558342"/>
                </a:cubicBezTo>
                <a:cubicBezTo>
                  <a:pt x="1116683" y="706423"/>
                  <a:pt x="1057858" y="848440"/>
                  <a:pt x="953149" y="953149"/>
                </a:cubicBezTo>
                <a:cubicBezTo>
                  <a:pt x="848440" y="1057858"/>
                  <a:pt x="706423" y="1116683"/>
                  <a:pt x="558342" y="1116683"/>
                </a:cubicBezTo>
                <a:cubicBezTo>
                  <a:pt x="410261" y="1116683"/>
                  <a:pt x="268244" y="1057858"/>
                  <a:pt x="163535" y="953148"/>
                </a:cubicBezTo>
                <a:cubicBezTo>
                  <a:pt x="58826" y="848439"/>
                  <a:pt x="1" y="706422"/>
                  <a:pt x="1" y="558341"/>
                </a:cubicBezTo>
                <a:lnTo>
                  <a:pt x="0" y="5583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891" tIns="137891" rIns="137891" bIns="137891" numCol="1" spcCol="1270" anchor="ctr" anchorCtr="0">
            <a:noAutofit/>
          </a:bodyPr>
          <a:lstStyle/>
          <a:p>
            <a:pPr algn="ctr" defTabSz="533400">
              <a:lnSpc>
                <a:spcPct val="90000"/>
              </a:lnSpc>
              <a:spcBef>
                <a:spcPct val="0"/>
              </a:spcBef>
              <a:spcAft>
                <a:spcPct val="35000"/>
              </a:spcAft>
            </a:pPr>
            <a:r>
              <a:rPr lang="fi-FI" sz="1200" dirty="0"/>
              <a:t>Jakelija</a:t>
            </a:r>
          </a:p>
        </p:txBody>
      </p:sp>
      <p:sp>
        <p:nvSpPr>
          <p:cNvPr id="64" name="Freeform 63"/>
          <p:cNvSpPr>
            <a:spLocks noChangeAspect="1"/>
          </p:cNvSpPr>
          <p:nvPr/>
        </p:nvSpPr>
        <p:spPr>
          <a:xfrm>
            <a:off x="3761910" y="3489852"/>
            <a:ext cx="1215000" cy="1215000"/>
          </a:xfrm>
          <a:custGeom>
            <a:avLst/>
            <a:gdLst>
              <a:gd name="connsiteX0" fmla="*/ 0 w 1674186"/>
              <a:gd name="connsiteY0" fmla="*/ 837093 h 1674186"/>
              <a:gd name="connsiteX1" fmla="*/ 245180 w 1674186"/>
              <a:gd name="connsiteY1" fmla="*/ 245179 h 1674186"/>
              <a:gd name="connsiteX2" fmla="*/ 837095 w 1674186"/>
              <a:gd name="connsiteY2" fmla="*/ 1 h 1674186"/>
              <a:gd name="connsiteX3" fmla="*/ 1429009 w 1674186"/>
              <a:gd name="connsiteY3" fmla="*/ 245181 h 1674186"/>
              <a:gd name="connsiteX4" fmla="*/ 1674187 w 1674186"/>
              <a:gd name="connsiteY4" fmla="*/ 837096 h 1674186"/>
              <a:gd name="connsiteX5" fmla="*/ 1429008 w 1674186"/>
              <a:gd name="connsiteY5" fmla="*/ 1429010 h 1674186"/>
              <a:gd name="connsiteX6" fmla="*/ 837094 w 1674186"/>
              <a:gd name="connsiteY6" fmla="*/ 1674189 h 1674186"/>
              <a:gd name="connsiteX7" fmla="*/ 245180 w 1674186"/>
              <a:gd name="connsiteY7" fmla="*/ 1429010 h 1674186"/>
              <a:gd name="connsiteX8" fmla="*/ 2 w 1674186"/>
              <a:gd name="connsiteY8" fmla="*/ 837095 h 1674186"/>
              <a:gd name="connsiteX9" fmla="*/ 0 w 1674186"/>
              <a:gd name="connsiteY9" fmla="*/ 837093 h 167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186" h="1674186">
                <a:moveTo>
                  <a:pt x="0" y="837093"/>
                </a:moveTo>
                <a:cubicBezTo>
                  <a:pt x="0" y="615082"/>
                  <a:pt x="88194" y="402164"/>
                  <a:pt x="245180" y="245179"/>
                </a:cubicBezTo>
                <a:cubicBezTo>
                  <a:pt x="402166" y="88194"/>
                  <a:pt x="615084" y="1"/>
                  <a:pt x="837095" y="1"/>
                </a:cubicBezTo>
                <a:cubicBezTo>
                  <a:pt x="1059106" y="1"/>
                  <a:pt x="1272024" y="88195"/>
                  <a:pt x="1429009" y="245181"/>
                </a:cubicBezTo>
                <a:cubicBezTo>
                  <a:pt x="1585994" y="402167"/>
                  <a:pt x="1674187" y="615085"/>
                  <a:pt x="1674187" y="837096"/>
                </a:cubicBezTo>
                <a:cubicBezTo>
                  <a:pt x="1674187" y="1059107"/>
                  <a:pt x="1585993" y="1272025"/>
                  <a:pt x="1429008" y="1429010"/>
                </a:cubicBezTo>
                <a:cubicBezTo>
                  <a:pt x="1272023" y="1585995"/>
                  <a:pt x="1059104" y="1674189"/>
                  <a:pt x="837094" y="1674189"/>
                </a:cubicBezTo>
                <a:cubicBezTo>
                  <a:pt x="615083" y="1674189"/>
                  <a:pt x="402165" y="1585995"/>
                  <a:pt x="245180" y="1429010"/>
                </a:cubicBezTo>
                <a:cubicBezTo>
                  <a:pt x="88195" y="1272024"/>
                  <a:pt x="1" y="1059106"/>
                  <a:pt x="2" y="837095"/>
                </a:cubicBezTo>
                <a:lnTo>
                  <a:pt x="0" y="8370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24" tIns="199124" rIns="199124" bIns="199124" numCol="1" spcCol="1270" anchor="ctr" anchorCtr="0">
            <a:noAutofit/>
          </a:bodyPr>
          <a:lstStyle/>
          <a:p>
            <a:pPr algn="ctr" defTabSz="533400">
              <a:lnSpc>
                <a:spcPct val="90000"/>
              </a:lnSpc>
              <a:spcBef>
                <a:spcPct val="0"/>
              </a:spcBef>
              <a:spcAft>
                <a:spcPct val="35000"/>
              </a:spcAft>
            </a:pPr>
            <a:r>
              <a:rPr lang="fi-FI" sz="1200" dirty="0"/>
              <a:t>Käyttäjä</a:t>
            </a:r>
          </a:p>
        </p:txBody>
      </p:sp>
      <p:sp>
        <p:nvSpPr>
          <p:cNvPr id="2" name="Footer Placeholder 1"/>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Loukkauskanne </a:t>
            </a:r>
          </a:p>
        </p:txBody>
      </p:sp>
      <p:sp>
        <p:nvSpPr>
          <p:cNvPr id="3" name="Content Placeholder 2"/>
          <p:cNvSpPr>
            <a:spLocks noGrp="1"/>
          </p:cNvSpPr>
          <p:nvPr>
            <p:ph idx="1"/>
          </p:nvPr>
        </p:nvSpPr>
        <p:spPr/>
        <p:txBody>
          <a:bodyPr/>
          <a:lstStyle/>
          <a:p>
            <a:r>
              <a:rPr lang="fi-FI" sz="1500" dirty="0"/>
              <a:t>”Loukkauskanne” sisältää tavallisesti vahvistus- ja kieltovaatimukset</a:t>
            </a:r>
          </a:p>
          <a:p>
            <a:pPr lvl="1"/>
            <a:r>
              <a:rPr lang="fi-FI" sz="1500" dirty="0"/>
              <a:t>Vahvistetaan, että kyseessä loukkaus</a:t>
            </a:r>
          </a:p>
          <a:p>
            <a:pPr lvl="1"/>
            <a:r>
              <a:rPr lang="fi-FI" sz="1500" dirty="0"/>
              <a:t>Kielletään loukkauksen jatkaminen tai toistaminen</a:t>
            </a:r>
          </a:p>
          <a:p>
            <a:pPr lvl="1"/>
            <a:endParaRPr lang="fi-FI" sz="1500" dirty="0"/>
          </a:p>
          <a:p>
            <a:r>
              <a:rPr lang="fi-FI" sz="1500" dirty="0"/>
              <a:t>Korvaus- ja vahvistuskanteet voidaan laittaa vireille loukkauskanteen yhteydessä tai erikseen</a:t>
            </a:r>
          </a:p>
          <a:p>
            <a:endParaRPr lang="fi-FI" sz="1500" dirty="0"/>
          </a:p>
          <a:p>
            <a:r>
              <a:rPr lang="fi-FI" sz="1500" dirty="0"/>
              <a:t>Kieltoa voidaan hakea myös turvaamistoimena</a:t>
            </a:r>
          </a:p>
          <a:p>
            <a:pPr lvl="1"/>
            <a:endParaRPr lang="fi-FI" sz="1500" dirty="0"/>
          </a:p>
          <a:p>
            <a:endParaRPr lang="fi-FI" sz="1500" dirty="0"/>
          </a:p>
        </p:txBody>
      </p:sp>
      <p:sp>
        <p:nvSpPr>
          <p:cNvPr id="6" name="Slide Number Placeholder 5"/>
          <p:cNvSpPr>
            <a:spLocks noGrp="1"/>
          </p:cNvSpPr>
          <p:nvPr>
            <p:ph type="sldNum" sz="quarter" idx="12"/>
          </p:nvPr>
        </p:nvSpPr>
        <p:spPr/>
        <p:txBody>
          <a:bodyPr/>
          <a:lstStyle/>
          <a:p>
            <a:fld id="{FCCA222D-FCF7-48C1-A274-EBDDEF75DC66}" type="slidenum">
              <a:rPr lang="en-US" smtClean="0"/>
              <a:pPr/>
              <a:t>29</a:t>
            </a:fld>
            <a:endParaRPr lang="en-US" dirty="0"/>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CA222D-FCF7-48C1-A274-EBDDEF75DC66}" type="slidenum">
              <a:rPr lang="en-US" smtClean="0"/>
              <a:pPr/>
              <a:t>3</a:t>
            </a:fld>
            <a:endParaRPr lang="en-US" dirty="0"/>
          </a:p>
        </p:txBody>
      </p:sp>
      <p:sp>
        <p:nvSpPr>
          <p:cNvPr id="7" name="Title 6"/>
          <p:cNvSpPr>
            <a:spLocks noGrp="1"/>
          </p:cNvSpPr>
          <p:nvPr>
            <p:ph type="title" idx="4294967295"/>
          </p:nvPr>
        </p:nvSpPr>
        <p:spPr>
          <a:xfrm>
            <a:off x="2317552" y="2289573"/>
            <a:ext cx="4508897" cy="564356"/>
          </a:xfrm>
        </p:spPr>
        <p:txBody>
          <a:bodyPr/>
          <a:lstStyle/>
          <a:p>
            <a:pPr algn="ctr"/>
            <a:r>
              <a:rPr lang="fi-FI" dirty="0" smtClean="0"/>
              <a:t>Johdanto</a:t>
            </a:r>
            <a:endParaRPr lang="fi-FI" dirty="0"/>
          </a:p>
        </p:txBody>
      </p:sp>
      <p:sp>
        <p:nvSpPr>
          <p:cNvPr id="2" name="Footer Placeholder 1"/>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ym typeface="Arial" charset="0"/>
              </a:rPr>
              <a:t>Patentinloukkauksen seuraukset</a:t>
            </a:r>
            <a:endParaRPr lang="fi-FI" sz="2400" dirty="0"/>
          </a:p>
        </p:txBody>
      </p:sp>
      <p:sp>
        <p:nvSpPr>
          <p:cNvPr id="3" name="Content Placeholder 2"/>
          <p:cNvSpPr>
            <a:spLocks noGrp="1"/>
          </p:cNvSpPr>
          <p:nvPr>
            <p:ph idx="1"/>
          </p:nvPr>
        </p:nvSpPr>
        <p:spPr/>
        <p:txBody>
          <a:bodyPr/>
          <a:lstStyle/>
          <a:p>
            <a:r>
              <a:rPr lang="fi-FI" sz="1500" dirty="0">
                <a:sym typeface="Arial" charset="0"/>
              </a:rPr>
              <a:t>Kielto / hävittäminen / muuttaminen</a:t>
            </a:r>
          </a:p>
          <a:p>
            <a:r>
              <a:rPr lang="fi-FI" sz="1500" dirty="0">
                <a:sym typeface="Arial" charset="0"/>
              </a:rPr>
              <a:t>Vahingonkorvaukset</a:t>
            </a:r>
          </a:p>
          <a:p>
            <a:r>
              <a:rPr lang="fi-FI" sz="1500" dirty="0">
                <a:sym typeface="Arial" charset="0"/>
              </a:rPr>
              <a:t>Korvaus oikeudenkäyntikuluista</a:t>
            </a:r>
            <a:endParaRPr lang="en-US" sz="1500" dirty="0">
              <a:sym typeface="Arial" charset="0"/>
            </a:endParaRPr>
          </a:p>
          <a:p>
            <a:endParaRPr lang="fi-FI" dirty="0"/>
          </a:p>
        </p:txBody>
      </p:sp>
      <p:sp>
        <p:nvSpPr>
          <p:cNvPr id="6" name="Slide Number Placeholder 5"/>
          <p:cNvSpPr>
            <a:spLocks noGrp="1"/>
          </p:cNvSpPr>
          <p:nvPr>
            <p:ph type="sldNum" sz="quarter" idx="12"/>
          </p:nvPr>
        </p:nvSpPr>
        <p:spPr/>
        <p:txBody>
          <a:bodyPr/>
          <a:lstStyle/>
          <a:p>
            <a:fld id="{FCCA222D-FCF7-48C1-A274-EBDDEF75DC66}" type="slidenum">
              <a:rPr lang="en-US" smtClean="0"/>
              <a:pPr/>
              <a:t>30</a:t>
            </a:fld>
            <a:endParaRPr lang="en-US" dirty="0"/>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Patenttiriitaan valmistautuminen (1/5): Patentinhaltijan toimintavaihtoehtoja</a:t>
            </a:r>
          </a:p>
        </p:txBody>
      </p:sp>
      <p:sp>
        <p:nvSpPr>
          <p:cNvPr id="6" name="Slide Number Placeholder 5"/>
          <p:cNvSpPr>
            <a:spLocks noGrp="1"/>
          </p:cNvSpPr>
          <p:nvPr>
            <p:ph type="sldNum" sz="quarter" idx="12"/>
          </p:nvPr>
        </p:nvSpPr>
        <p:spPr/>
        <p:txBody>
          <a:bodyPr/>
          <a:lstStyle/>
          <a:p>
            <a:fld id="{FCCA222D-FCF7-48C1-A274-EBDDEF75DC66}" type="slidenum">
              <a:rPr lang="en-US" smtClean="0"/>
              <a:pPr/>
              <a:t>31</a:t>
            </a:fld>
            <a:endParaRPr lang="en-US" dirty="0"/>
          </a:p>
        </p:txBody>
      </p:sp>
      <p:graphicFrame>
        <p:nvGraphicFramePr>
          <p:cNvPr id="7" name="Diagram 6"/>
          <p:cNvGraphicFramePr/>
          <p:nvPr>
            <p:extLst>
              <p:ext uri="{D42A27DB-BD31-4B8C-83A1-F6EECF244321}">
                <p14:modId xmlns:p14="http://schemas.microsoft.com/office/powerpoint/2010/main" val="3898365260"/>
              </p:ext>
            </p:extLst>
          </p:nvPr>
        </p:nvGraphicFramePr>
        <p:xfrm>
          <a:off x="1408327" y="1266301"/>
          <a:ext cx="6249773" cy="3303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CA222D-FCF7-48C1-A274-EBDDEF75DC66}" type="slidenum">
              <a:rPr lang="en-US" smtClean="0"/>
              <a:pPr/>
              <a:t>32</a:t>
            </a:fld>
            <a:endParaRPr lang="en-US" dirty="0"/>
          </a:p>
        </p:txBody>
      </p:sp>
      <p:sp>
        <p:nvSpPr>
          <p:cNvPr id="4" name="Content Placeholder 3"/>
          <p:cNvSpPr>
            <a:spLocks noGrp="1"/>
          </p:cNvSpPr>
          <p:nvPr>
            <p:ph idx="1"/>
          </p:nvPr>
        </p:nvSpPr>
        <p:spPr/>
        <p:txBody>
          <a:bodyPr/>
          <a:lstStyle/>
          <a:p>
            <a:endParaRPr lang="fi-FI" dirty="0" smtClean="0">
              <a:solidFill>
                <a:schemeClr val="accent6"/>
              </a:solidFill>
            </a:endParaRPr>
          </a:p>
          <a:p>
            <a:endParaRPr lang="fi-FI" dirty="0" smtClean="0">
              <a:solidFill>
                <a:schemeClr val="accent6"/>
              </a:solidFill>
            </a:endParaRPr>
          </a:p>
          <a:p>
            <a:endParaRPr lang="fi-FI" dirty="0" smtClean="0">
              <a:solidFill>
                <a:schemeClr val="accent6"/>
              </a:solidFill>
            </a:endParaRPr>
          </a:p>
          <a:p>
            <a:endParaRPr lang="fi-FI" dirty="0" smtClean="0">
              <a:solidFill>
                <a:schemeClr val="accent6"/>
              </a:solidFill>
            </a:endParaRPr>
          </a:p>
          <a:p>
            <a:endParaRPr lang="fi-FI" dirty="0" smtClean="0">
              <a:solidFill>
                <a:schemeClr val="accent6"/>
              </a:solidFill>
            </a:endParaRPr>
          </a:p>
          <a:p>
            <a:pPr>
              <a:buNone/>
            </a:pPr>
            <a:endParaRPr lang="fi-FI" sz="1350" dirty="0">
              <a:solidFill>
                <a:schemeClr val="accent6"/>
              </a:solidFill>
            </a:endParaRPr>
          </a:p>
          <a:p>
            <a:endParaRPr lang="fi-FI" dirty="0">
              <a:solidFill>
                <a:schemeClr val="accent6"/>
              </a:solidFill>
            </a:endParaRPr>
          </a:p>
        </p:txBody>
      </p:sp>
      <p:sp>
        <p:nvSpPr>
          <p:cNvPr id="6" name="Rectangle 4"/>
          <p:cNvSpPr>
            <a:spLocks noChangeArrowheads="1"/>
          </p:cNvSpPr>
          <p:nvPr/>
        </p:nvSpPr>
        <p:spPr bwMode="auto">
          <a:xfrm>
            <a:off x="5672895" y="2917237"/>
            <a:ext cx="2193472" cy="253916"/>
          </a:xfrm>
          <a:prstGeom prst="rect">
            <a:avLst/>
          </a:prstGeom>
          <a:noFill/>
          <a:ln w="9525">
            <a:noFill/>
            <a:miter lim="800000"/>
            <a:headEnd/>
            <a:tailEnd/>
          </a:ln>
        </p:spPr>
        <p:txBody>
          <a:bodyPr>
            <a:spAutoFit/>
          </a:bodyPr>
          <a:lstStyle/>
          <a:p>
            <a:pPr algn="ctr"/>
            <a:r>
              <a:rPr lang="fi-FI" sz="1050" dirty="0">
                <a:cs typeface="Arial" charset="0"/>
              </a:rPr>
              <a:t> </a:t>
            </a:r>
          </a:p>
        </p:txBody>
      </p:sp>
      <p:sp>
        <p:nvSpPr>
          <p:cNvPr id="7" name="Rectangle 5"/>
          <p:cNvSpPr>
            <a:spLocks noChangeArrowheads="1"/>
          </p:cNvSpPr>
          <p:nvPr/>
        </p:nvSpPr>
        <p:spPr bwMode="auto">
          <a:xfrm>
            <a:off x="6551353" y="3386343"/>
            <a:ext cx="306495" cy="253916"/>
          </a:xfrm>
          <a:prstGeom prst="rect">
            <a:avLst/>
          </a:prstGeom>
          <a:noFill/>
          <a:ln w="9525">
            <a:noFill/>
            <a:miter lim="800000"/>
            <a:headEnd/>
            <a:tailEnd/>
          </a:ln>
        </p:spPr>
        <p:txBody>
          <a:bodyPr wrap="none">
            <a:spAutoFit/>
          </a:bodyPr>
          <a:lstStyle/>
          <a:p>
            <a:pPr algn="ctr"/>
            <a:r>
              <a:rPr lang="fi-FI" sz="1050" dirty="0">
                <a:cs typeface="Arial" charset="0"/>
              </a:rPr>
              <a:t>    </a:t>
            </a:r>
          </a:p>
        </p:txBody>
      </p:sp>
      <p:sp>
        <p:nvSpPr>
          <p:cNvPr id="8" name="Text Box 6"/>
          <p:cNvSpPr txBox="1">
            <a:spLocks noChangeArrowheads="1"/>
          </p:cNvSpPr>
          <p:nvPr/>
        </p:nvSpPr>
        <p:spPr bwMode="auto">
          <a:xfrm>
            <a:off x="2303748" y="1518341"/>
            <a:ext cx="1647447" cy="253916"/>
          </a:xfrm>
          <a:prstGeom prst="rect">
            <a:avLst/>
          </a:prstGeom>
          <a:noFill/>
          <a:ln w="9525" algn="ctr">
            <a:noFill/>
            <a:miter lim="800000"/>
            <a:headEnd/>
            <a:tailEnd/>
          </a:ln>
        </p:spPr>
        <p:txBody>
          <a:bodyPr>
            <a:spAutoFit/>
          </a:bodyPr>
          <a:lstStyle/>
          <a:p>
            <a:pPr algn="r"/>
            <a:r>
              <a:rPr lang="fi-FI" sz="1050" dirty="0">
                <a:solidFill>
                  <a:schemeClr val="accent6"/>
                </a:solidFill>
                <a:cs typeface="Arial" charset="0"/>
              </a:rPr>
              <a:t>Turvaamistoimihakemus</a:t>
            </a:r>
          </a:p>
        </p:txBody>
      </p:sp>
      <p:sp>
        <p:nvSpPr>
          <p:cNvPr id="9" name="Rectangle 7"/>
          <p:cNvSpPr>
            <a:spLocks noChangeArrowheads="1"/>
          </p:cNvSpPr>
          <p:nvPr/>
        </p:nvSpPr>
        <p:spPr bwMode="auto">
          <a:xfrm>
            <a:off x="1331640" y="2668221"/>
            <a:ext cx="914054" cy="415498"/>
          </a:xfrm>
          <a:prstGeom prst="rect">
            <a:avLst/>
          </a:prstGeom>
          <a:noFill/>
          <a:ln w="3175">
            <a:noFill/>
            <a:miter lim="800000"/>
            <a:headEnd/>
            <a:tailEnd/>
          </a:ln>
        </p:spPr>
        <p:txBody>
          <a:bodyPr wrap="square" anchor="ctr" anchorCtr="0">
            <a:spAutoFit/>
          </a:bodyPr>
          <a:lstStyle/>
          <a:p>
            <a:pPr>
              <a:spcBef>
                <a:spcPct val="5000"/>
              </a:spcBef>
            </a:pPr>
            <a:r>
              <a:rPr lang="fi-FI" sz="1050" dirty="0">
                <a:solidFill>
                  <a:schemeClr val="accent6"/>
                </a:solidFill>
                <a:cs typeface="Arial" charset="0"/>
              </a:rPr>
              <a:t>Loukkauksen </a:t>
            </a:r>
            <a:br>
              <a:rPr lang="fi-FI" sz="1050" dirty="0">
                <a:solidFill>
                  <a:schemeClr val="accent6"/>
                </a:solidFill>
                <a:cs typeface="Arial" charset="0"/>
              </a:rPr>
            </a:br>
            <a:r>
              <a:rPr lang="fi-FI" sz="1050" dirty="0">
                <a:solidFill>
                  <a:schemeClr val="accent6"/>
                </a:solidFill>
                <a:cs typeface="Arial" charset="0"/>
              </a:rPr>
              <a:t>havainnointi</a:t>
            </a:r>
          </a:p>
        </p:txBody>
      </p:sp>
      <p:sp>
        <p:nvSpPr>
          <p:cNvPr id="10" name="Rectangle 8"/>
          <p:cNvSpPr>
            <a:spLocks noChangeArrowheads="1"/>
          </p:cNvSpPr>
          <p:nvPr/>
        </p:nvSpPr>
        <p:spPr bwMode="auto">
          <a:xfrm>
            <a:off x="2681791" y="2668221"/>
            <a:ext cx="1458162" cy="577081"/>
          </a:xfrm>
          <a:prstGeom prst="rect">
            <a:avLst/>
          </a:prstGeom>
          <a:noFill/>
          <a:ln w="9525">
            <a:noFill/>
            <a:miter lim="800000"/>
            <a:headEnd/>
            <a:tailEnd/>
          </a:ln>
        </p:spPr>
        <p:txBody>
          <a:bodyPr wrap="square" anchor="ctr" anchorCtr="0">
            <a:spAutoFit/>
          </a:bodyPr>
          <a:lstStyle/>
          <a:p>
            <a:pPr>
              <a:tabLst>
                <a:tab pos="145256" algn="l"/>
              </a:tabLst>
            </a:pPr>
            <a:r>
              <a:rPr lang="fi-FI" sz="1050" dirty="0">
                <a:solidFill>
                  <a:schemeClr val="accent6"/>
                </a:solidFill>
                <a:cs typeface="Arial" charset="0"/>
              </a:rPr>
              <a:t>Varoituskirje</a:t>
            </a:r>
          </a:p>
          <a:p>
            <a:pPr>
              <a:buFont typeface="Wingdings" pitchFamily="2" charset="2"/>
              <a:buChar char="§"/>
              <a:tabLst>
                <a:tab pos="145256" algn="l"/>
              </a:tabLst>
            </a:pPr>
            <a:r>
              <a:rPr lang="fi-FI" sz="1050" dirty="0">
                <a:solidFill>
                  <a:schemeClr val="accent6"/>
                </a:solidFill>
                <a:cs typeface="Arial" charset="0"/>
              </a:rPr>
              <a:t> 	Kenelle lähetetään?</a:t>
            </a:r>
          </a:p>
          <a:p>
            <a:pPr marL="133350" indent="-133350">
              <a:buFont typeface="Wingdings" pitchFamily="2" charset="2"/>
              <a:buChar char="§"/>
              <a:tabLst>
                <a:tab pos="145256" algn="l"/>
              </a:tabLst>
            </a:pPr>
            <a:r>
              <a:rPr lang="fi-FI" sz="1050" dirty="0">
                <a:solidFill>
                  <a:schemeClr val="accent6"/>
                </a:solidFill>
                <a:cs typeface="Arial" charset="0"/>
              </a:rPr>
              <a:t> Tyyli ja tavoite?</a:t>
            </a:r>
          </a:p>
        </p:txBody>
      </p:sp>
      <p:sp>
        <p:nvSpPr>
          <p:cNvPr id="11" name="Text Box 9"/>
          <p:cNvSpPr txBox="1">
            <a:spLocks noChangeArrowheads="1"/>
          </p:cNvSpPr>
          <p:nvPr/>
        </p:nvSpPr>
        <p:spPr bwMode="auto">
          <a:xfrm>
            <a:off x="4409981" y="2668221"/>
            <a:ext cx="890717" cy="415498"/>
          </a:xfrm>
          <a:prstGeom prst="rect">
            <a:avLst/>
          </a:prstGeom>
          <a:noFill/>
          <a:ln w="9525" algn="ctr">
            <a:noFill/>
            <a:miter lim="800000"/>
            <a:headEnd/>
            <a:tailEnd/>
          </a:ln>
        </p:spPr>
        <p:txBody>
          <a:bodyPr wrap="square" anchor="ctr" anchorCtr="0">
            <a:spAutoFit/>
          </a:bodyPr>
          <a:lstStyle/>
          <a:p>
            <a:pPr algn="ctr"/>
            <a:r>
              <a:rPr lang="fi-FI" sz="1050" dirty="0">
                <a:solidFill>
                  <a:schemeClr val="accent6"/>
                </a:solidFill>
                <a:cs typeface="Arial" charset="0"/>
              </a:rPr>
              <a:t>Mahdollinen </a:t>
            </a:r>
            <a:br>
              <a:rPr lang="fi-FI" sz="1050" dirty="0">
                <a:solidFill>
                  <a:schemeClr val="accent6"/>
                </a:solidFill>
                <a:cs typeface="Arial" charset="0"/>
              </a:rPr>
            </a:br>
            <a:r>
              <a:rPr lang="fi-FI" sz="1050" dirty="0">
                <a:solidFill>
                  <a:schemeClr val="accent6"/>
                </a:solidFill>
                <a:cs typeface="Arial" charset="0"/>
              </a:rPr>
              <a:t>vastaus</a:t>
            </a:r>
          </a:p>
        </p:txBody>
      </p:sp>
      <p:sp>
        <p:nvSpPr>
          <p:cNvPr id="12" name="Text Box 10"/>
          <p:cNvSpPr txBox="1">
            <a:spLocks noChangeArrowheads="1"/>
          </p:cNvSpPr>
          <p:nvPr/>
        </p:nvSpPr>
        <p:spPr bwMode="auto">
          <a:xfrm>
            <a:off x="6866874" y="2679762"/>
            <a:ext cx="1134126" cy="577081"/>
          </a:xfrm>
          <a:prstGeom prst="rect">
            <a:avLst/>
          </a:prstGeom>
          <a:noFill/>
          <a:ln w="9525" algn="ctr">
            <a:noFill/>
            <a:miter lim="800000"/>
            <a:headEnd/>
            <a:tailEnd/>
          </a:ln>
        </p:spPr>
        <p:txBody>
          <a:bodyPr wrap="square">
            <a:spAutoFit/>
          </a:bodyPr>
          <a:lstStyle/>
          <a:p>
            <a:pPr algn="ctr"/>
            <a:r>
              <a:rPr lang="fi-FI" sz="1050" dirty="0">
                <a:solidFill>
                  <a:schemeClr val="accent6"/>
                </a:solidFill>
                <a:cs typeface="Arial" charset="0"/>
              </a:rPr>
              <a:t>Loukkauskanteen vireillepano oikeudessa</a:t>
            </a:r>
          </a:p>
        </p:txBody>
      </p:sp>
      <p:sp>
        <p:nvSpPr>
          <p:cNvPr id="13" name="Text Box 11"/>
          <p:cNvSpPr txBox="1">
            <a:spLocks noChangeArrowheads="1"/>
          </p:cNvSpPr>
          <p:nvPr/>
        </p:nvSpPr>
        <p:spPr bwMode="auto">
          <a:xfrm>
            <a:off x="5538262" y="2668221"/>
            <a:ext cx="977954" cy="415498"/>
          </a:xfrm>
          <a:prstGeom prst="rect">
            <a:avLst/>
          </a:prstGeom>
          <a:noFill/>
          <a:ln w="9525" algn="ctr">
            <a:noFill/>
            <a:miter lim="800000"/>
            <a:headEnd/>
            <a:tailEnd/>
          </a:ln>
        </p:spPr>
        <p:txBody>
          <a:bodyPr wrap="square" anchor="ctr" anchorCtr="0">
            <a:spAutoFit/>
          </a:bodyPr>
          <a:lstStyle/>
          <a:p>
            <a:pPr algn="ctr"/>
            <a:r>
              <a:rPr lang="fi-FI" sz="1050" dirty="0">
                <a:solidFill>
                  <a:schemeClr val="accent6"/>
                </a:solidFill>
                <a:cs typeface="Arial" charset="0"/>
              </a:rPr>
              <a:t>(Toinen varoituskirje)</a:t>
            </a:r>
          </a:p>
        </p:txBody>
      </p:sp>
      <p:sp>
        <p:nvSpPr>
          <p:cNvPr id="15" name="Text Box 17"/>
          <p:cNvSpPr txBox="1">
            <a:spLocks noChangeArrowheads="1"/>
          </p:cNvSpPr>
          <p:nvPr/>
        </p:nvSpPr>
        <p:spPr bwMode="auto">
          <a:xfrm>
            <a:off x="4626006" y="1437624"/>
            <a:ext cx="1754391" cy="415498"/>
          </a:xfrm>
          <a:prstGeom prst="rect">
            <a:avLst/>
          </a:prstGeom>
          <a:noFill/>
          <a:ln w="9525" algn="ctr">
            <a:noFill/>
            <a:miter lim="800000"/>
            <a:headEnd/>
            <a:tailEnd/>
          </a:ln>
        </p:spPr>
        <p:txBody>
          <a:bodyPr wrap="square">
            <a:spAutoFit/>
          </a:bodyPr>
          <a:lstStyle/>
          <a:p>
            <a:pPr algn="ctr"/>
            <a:r>
              <a:rPr lang="fi-FI" sz="1050" dirty="0">
                <a:solidFill>
                  <a:schemeClr val="accent6"/>
                </a:solidFill>
                <a:cs typeface="Arial" charset="0"/>
              </a:rPr>
              <a:t>Turvaamistoimena annettu kieltopäätös oikeudelta</a:t>
            </a:r>
          </a:p>
        </p:txBody>
      </p:sp>
      <p:cxnSp>
        <p:nvCxnSpPr>
          <p:cNvPr id="24" name="Straight Arrow Connector 23"/>
          <p:cNvCxnSpPr/>
          <p:nvPr/>
        </p:nvCxnSpPr>
        <p:spPr>
          <a:xfrm flipV="1">
            <a:off x="1763688" y="1815666"/>
            <a:ext cx="702078" cy="648072"/>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15" idx="1"/>
          </p:cNvCxnSpPr>
          <p:nvPr/>
        </p:nvCxnSpPr>
        <p:spPr>
          <a:xfrm>
            <a:off x="3951195" y="1645299"/>
            <a:ext cx="674811" cy="74"/>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408204" y="1707654"/>
            <a:ext cx="810090" cy="648072"/>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195736" y="2868783"/>
            <a:ext cx="378042" cy="0"/>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31940" y="2868783"/>
            <a:ext cx="378042" cy="0"/>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274078" y="2868783"/>
            <a:ext cx="378042" cy="0"/>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462210" y="2868783"/>
            <a:ext cx="378042" cy="0"/>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200"/>
            <a:ext cx="6515100" cy="858600"/>
          </a:xfrm>
        </p:spPr>
        <p:txBody>
          <a:bodyPr/>
          <a:lstStyle/>
          <a:p>
            <a:r>
              <a:rPr lang="fi-FI" sz="2400" dirty="0"/>
              <a:t>Patenttiriitaan valmistautuminen (2/5): </a:t>
            </a:r>
            <a:r>
              <a:rPr lang="en-US" sz="2400" dirty="0">
                <a:sym typeface="Arial" charset="0"/>
              </a:rPr>
              <a:t>Patentin</a:t>
            </a:r>
            <a:r>
              <a:rPr lang="fi-FI" sz="2400" dirty="0">
                <a:sym typeface="Arial" charset="0"/>
              </a:rPr>
              <a:t>haltijan vastapuolen toimintavaihtoehtoja</a:t>
            </a:r>
            <a:endParaRPr lang="fi-FI" sz="2400" dirty="0"/>
          </a:p>
        </p:txBody>
      </p:sp>
      <p:sp>
        <p:nvSpPr>
          <p:cNvPr id="6" name="Slide Number Placeholder 5"/>
          <p:cNvSpPr>
            <a:spLocks noGrp="1"/>
          </p:cNvSpPr>
          <p:nvPr>
            <p:ph type="sldNum" sz="quarter" idx="12"/>
          </p:nvPr>
        </p:nvSpPr>
        <p:spPr/>
        <p:txBody>
          <a:bodyPr/>
          <a:lstStyle/>
          <a:p>
            <a:fld id="{FCCA222D-FCF7-48C1-A274-EBDDEF75DC66}" type="slidenum">
              <a:rPr lang="en-US" smtClean="0"/>
              <a:pPr/>
              <a:t>33</a:t>
            </a:fld>
            <a:endParaRPr lang="en-US" dirty="0"/>
          </a:p>
        </p:txBody>
      </p:sp>
      <p:graphicFrame>
        <p:nvGraphicFramePr>
          <p:cNvPr id="7" name="Diagram 6"/>
          <p:cNvGraphicFramePr/>
          <p:nvPr>
            <p:extLst>
              <p:ext uri="{D42A27DB-BD31-4B8C-83A1-F6EECF244321}">
                <p14:modId xmlns:p14="http://schemas.microsoft.com/office/powerpoint/2010/main" val="2929909045"/>
              </p:ext>
            </p:extLst>
          </p:nvPr>
        </p:nvGraphicFramePr>
        <p:xfrm>
          <a:off x="1385646" y="1266300"/>
          <a:ext cx="6272454" cy="3402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i-FI" sz="2400" dirty="0"/>
              <a:t>Patenttiriitaan valmistautuminen (3/5)</a:t>
            </a:r>
          </a:p>
        </p:txBody>
      </p:sp>
      <p:sp>
        <p:nvSpPr>
          <p:cNvPr id="8" name="Content Placeholder 7"/>
          <p:cNvSpPr>
            <a:spLocks noGrp="1"/>
          </p:cNvSpPr>
          <p:nvPr>
            <p:ph idx="1"/>
          </p:nvPr>
        </p:nvSpPr>
        <p:spPr/>
        <p:txBody>
          <a:bodyPr/>
          <a:lstStyle/>
          <a:p>
            <a:r>
              <a:rPr lang="fi-FI" sz="1500" dirty="0">
                <a:sym typeface="Arial" charset="0"/>
              </a:rPr>
              <a:t>Patentin vahvuuden arviointi/mitättömyysriski/loukkausriski</a:t>
            </a:r>
          </a:p>
          <a:p>
            <a:r>
              <a:rPr lang="fi-FI" sz="1500" dirty="0"/>
              <a:t>Näyttökysymykset</a:t>
            </a:r>
          </a:p>
          <a:p>
            <a:pPr lvl="1"/>
            <a:r>
              <a:rPr lang="fi-FI" sz="1500" dirty="0"/>
              <a:t>Yleiset todistustaakkaa koskevat periaatteet</a:t>
            </a:r>
          </a:p>
          <a:p>
            <a:pPr lvl="1"/>
            <a:r>
              <a:rPr lang="fi-FI" sz="1500" dirty="0"/>
              <a:t>Menetelmäpatentteja koskevat erityissäännökset (PatL 57 a § ja TRIPS 34 artikla)</a:t>
            </a:r>
          </a:p>
          <a:p>
            <a:pPr lvl="1"/>
            <a:r>
              <a:rPr lang="fi-FI" sz="1500" dirty="0">
                <a:sym typeface="Arial" charset="0"/>
              </a:rPr>
              <a:t>Erilaiset todistuskeinot (mm. editio ja katselmus)</a:t>
            </a:r>
          </a:p>
          <a:p>
            <a:r>
              <a:rPr lang="fi-FI" sz="1500" dirty="0">
                <a:sym typeface="Arial" charset="0"/>
              </a:rPr>
              <a:t>Sovintomahdollisuudet ennen oikeudenkäyntiä ja sen aikana</a:t>
            </a:r>
          </a:p>
        </p:txBody>
      </p:sp>
      <p:sp>
        <p:nvSpPr>
          <p:cNvPr id="6" name="Slide Number Placeholder 5"/>
          <p:cNvSpPr>
            <a:spLocks noGrp="1"/>
          </p:cNvSpPr>
          <p:nvPr>
            <p:ph type="sldNum" sz="quarter" idx="12"/>
          </p:nvPr>
        </p:nvSpPr>
        <p:spPr/>
        <p:txBody>
          <a:bodyPr/>
          <a:lstStyle/>
          <a:p>
            <a:fld id="{FCCA222D-FCF7-48C1-A274-EBDDEF75DC66}" type="slidenum">
              <a:rPr lang="en-US" smtClean="0"/>
              <a:pPr/>
              <a:t>34</a:t>
            </a:fld>
            <a:endParaRPr lang="en-US" dirty="0"/>
          </a:p>
        </p:txBody>
      </p:sp>
      <p:sp>
        <p:nvSpPr>
          <p:cNvPr id="2" name="Footer Placeholder 1"/>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Patenttiriitaan valmistautuminen (4/5)</a:t>
            </a:r>
          </a:p>
        </p:txBody>
      </p:sp>
      <p:sp>
        <p:nvSpPr>
          <p:cNvPr id="8" name="Content Placeholder 7"/>
          <p:cNvSpPr>
            <a:spLocks noGrp="1"/>
          </p:cNvSpPr>
          <p:nvPr>
            <p:ph idx="1"/>
          </p:nvPr>
        </p:nvSpPr>
        <p:spPr/>
        <p:txBody>
          <a:bodyPr/>
          <a:lstStyle/>
          <a:p>
            <a:r>
              <a:rPr lang="fi-FI" sz="1500" dirty="0">
                <a:sym typeface="Arial" charset="0"/>
              </a:rPr>
              <a:t>Aika ja prosessin eteneminen</a:t>
            </a:r>
          </a:p>
          <a:p>
            <a:r>
              <a:rPr lang="fi-FI" sz="1500" dirty="0">
                <a:sym typeface="Arial" charset="0"/>
              </a:rPr>
              <a:t>Kustannusten ja muun haitan arviointi</a:t>
            </a:r>
          </a:p>
          <a:p>
            <a:endParaRPr lang="fi-FI" sz="1500" dirty="0">
              <a:sym typeface="Arial" charset="0"/>
            </a:endParaRPr>
          </a:p>
        </p:txBody>
      </p:sp>
      <p:sp>
        <p:nvSpPr>
          <p:cNvPr id="6" name="Slide Number Placeholder 5"/>
          <p:cNvSpPr>
            <a:spLocks noGrp="1"/>
          </p:cNvSpPr>
          <p:nvPr>
            <p:ph type="sldNum" sz="quarter" idx="12"/>
          </p:nvPr>
        </p:nvSpPr>
        <p:spPr/>
        <p:txBody>
          <a:bodyPr/>
          <a:lstStyle/>
          <a:p>
            <a:fld id="{FCCA222D-FCF7-48C1-A274-EBDDEF75DC66}" type="slidenum">
              <a:rPr lang="en-US" smtClean="0"/>
              <a:pPr/>
              <a:t>35</a:t>
            </a:fld>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4256581298"/>
              </p:ext>
            </p:extLst>
          </p:nvPr>
        </p:nvGraphicFramePr>
        <p:xfrm>
          <a:off x="1385646" y="2301720"/>
          <a:ext cx="6434712" cy="146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Patenttiriitaan valmistautuminen (5/5)</a:t>
            </a:r>
          </a:p>
        </p:txBody>
      </p:sp>
      <p:sp>
        <p:nvSpPr>
          <p:cNvPr id="3" name="Content Placeholder 2"/>
          <p:cNvSpPr>
            <a:spLocks noGrp="1"/>
          </p:cNvSpPr>
          <p:nvPr>
            <p:ph idx="1"/>
          </p:nvPr>
        </p:nvSpPr>
        <p:spPr/>
        <p:txBody>
          <a:bodyPr/>
          <a:lstStyle/>
          <a:p>
            <a:r>
              <a:rPr lang="fi-FI" sz="1500" dirty="0"/>
              <a:t>Henkilöresurssit ja litigaatiotiimin kokoaminen</a:t>
            </a:r>
          </a:p>
          <a:p>
            <a:pPr lvl="1"/>
            <a:r>
              <a:rPr lang="fi-FI" sz="1500" dirty="0"/>
              <a:t>Yrityksen sisäiset resurssit</a:t>
            </a:r>
          </a:p>
          <a:p>
            <a:pPr lvl="1"/>
            <a:r>
              <a:rPr lang="fi-FI" sz="1500" dirty="0"/>
              <a:t>Ulkopuoliset asiamiehet ja asiantuntijat</a:t>
            </a:r>
          </a:p>
          <a:p>
            <a:pPr lvl="1"/>
            <a:r>
              <a:rPr lang="fi-FI" sz="1500" dirty="0">
                <a:sym typeface="Arial" charset="0"/>
              </a:rPr>
              <a:t>Esimerkki litigaatiotiimistä</a:t>
            </a:r>
          </a:p>
          <a:p>
            <a:pPr lvl="2"/>
            <a:r>
              <a:rPr lang="fi-FI" sz="1200" dirty="0">
                <a:sym typeface="Arial" charset="0"/>
              </a:rPr>
              <a:t>Asianajaja</a:t>
            </a:r>
          </a:p>
          <a:p>
            <a:pPr lvl="2"/>
            <a:r>
              <a:rPr lang="fi-FI" sz="1200" dirty="0">
                <a:sym typeface="Arial" charset="0"/>
              </a:rPr>
              <a:t>Patenttiasiamies (external)</a:t>
            </a:r>
          </a:p>
          <a:p>
            <a:pPr lvl="2"/>
            <a:r>
              <a:rPr lang="fi-FI" sz="1200" dirty="0">
                <a:sym typeface="Arial" charset="0"/>
              </a:rPr>
              <a:t>Patentti-insinööri (internal)</a:t>
            </a:r>
          </a:p>
          <a:p>
            <a:pPr lvl="2"/>
            <a:r>
              <a:rPr lang="fi-FI" sz="1200" dirty="0">
                <a:sym typeface="Arial" charset="0"/>
              </a:rPr>
              <a:t>Keksijä (mitättömyyskanne)</a:t>
            </a:r>
          </a:p>
          <a:p>
            <a:pPr lvl="2"/>
            <a:r>
              <a:rPr lang="fi-FI" sz="1200" dirty="0">
                <a:sym typeface="Arial" charset="0"/>
              </a:rPr>
              <a:t>Ulkopuoliset tekniset asiantuntijat</a:t>
            </a:r>
            <a:endParaRPr lang="fi-FI" sz="1200" dirty="0"/>
          </a:p>
          <a:p>
            <a:pPr lvl="1"/>
            <a:endParaRPr lang="fi-FI" sz="1500" dirty="0"/>
          </a:p>
          <a:p>
            <a:endParaRPr lang="fi-FI" sz="1500" dirty="0"/>
          </a:p>
        </p:txBody>
      </p:sp>
      <p:sp>
        <p:nvSpPr>
          <p:cNvPr id="6" name="Slide Number Placeholder 5"/>
          <p:cNvSpPr>
            <a:spLocks noGrp="1"/>
          </p:cNvSpPr>
          <p:nvPr>
            <p:ph type="sldNum" sz="quarter" idx="12"/>
          </p:nvPr>
        </p:nvSpPr>
        <p:spPr/>
        <p:txBody>
          <a:bodyPr/>
          <a:lstStyle/>
          <a:p>
            <a:fld id="{FCCA222D-FCF7-48C1-A274-EBDDEF75DC66}" type="slidenum">
              <a:rPr lang="en-US" smtClean="0"/>
              <a:pPr/>
              <a:t>36</a:t>
            </a:fld>
            <a:endParaRPr lang="en-US" dirty="0"/>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CA222D-FCF7-48C1-A274-EBDDEF75DC66}" type="slidenum">
              <a:rPr lang="en-US" smtClean="0"/>
              <a:pPr/>
              <a:t>37</a:t>
            </a:fld>
            <a:endParaRPr lang="en-US" dirty="0"/>
          </a:p>
        </p:txBody>
      </p:sp>
      <p:sp>
        <p:nvSpPr>
          <p:cNvPr id="7" name="Title 6"/>
          <p:cNvSpPr>
            <a:spLocks noGrp="1"/>
          </p:cNvSpPr>
          <p:nvPr>
            <p:ph type="title" idx="4294967295"/>
          </p:nvPr>
        </p:nvSpPr>
        <p:spPr>
          <a:xfrm>
            <a:off x="2402126" y="2247715"/>
            <a:ext cx="4508897" cy="564356"/>
          </a:xfrm>
        </p:spPr>
        <p:txBody>
          <a:bodyPr/>
          <a:lstStyle/>
          <a:p>
            <a:pPr algn="ctr"/>
            <a:r>
              <a:rPr lang="fi-FI" dirty="0" smtClean="0"/>
              <a:t>Kysymyksiä?</a:t>
            </a:r>
            <a:endParaRPr lang="fi-FI" dirty="0"/>
          </a:p>
        </p:txBody>
      </p:sp>
      <p:sp>
        <p:nvSpPr>
          <p:cNvPr id="2" name="Footer Placeholder 1"/>
          <p:cNvSpPr>
            <a:spLocks noGrp="1"/>
          </p:cNvSpPr>
          <p:nvPr>
            <p:ph type="ftr" sz="quarter" idx="11"/>
          </p:nvPr>
        </p:nvSpPr>
        <p:spPr/>
        <p:txBody>
          <a:bodyPr/>
          <a:lstStyle/>
          <a:p>
            <a:r>
              <a:rPr lang="fi-FI" smtClean="0"/>
              <a:t>W/8940070/1</a:t>
            </a:r>
            <a:endParaRPr lang="fi-FI"/>
          </a:p>
        </p:txBody>
      </p:sp>
    </p:spTree>
    <p:extLst>
      <p:ext uri="{BB962C8B-B14F-4D97-AF65-F5344CB8AC3E}">
        <p14:creationId xmlns:p14="http://schemas.microsoft.com/office/powerpoint/2010/main" val="30562897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Kiitos</a:t>
            </a:r>
            <a:r>
              <a:rPr lang="en-US" dirty="0" smtClean="0"/>
              <a:t>!</a:t>
            </a:r>
            <a:endParaRPr lang="en-US" dirty="0"/>
          </a:p>
        </p:txBody>
      </p:sp>
      <p:sp>
        <p:nvSpPr>
          <p:cNvPr id="3" name="Text Placeholder 2"/>
          <p:cNvSpPr>
            <a:spLocks noGrp="1"/>
          </p:cNvSpPr>
          <p:nvPr>
            <p:ph type="body" sz="quarter" idx="50"/>
          </p:nvPr>
        </p:nvSpPr>
        <p:spPr/>
        <p:txBody>
          <a:bodyPr/>
          <a:lstStyle/>
          <a:p>
            <a:r>
              <a:rPr lang="en-US" dirty="0" smtClean="0"/>
              <a:t>Tom Groop</a:t>
            </a:r>
            <a:endParaRPr lang="en-US" dirty="0"/>
          </a:p>
        </p:txBody>
      </p:sp>
      <p:sp>
        <p:nvSpPr>
          <p:cNvPr id="4" name="Text Placeholder 3"/>
          <p:cNvSpPr>
            <a:spLocks noGrp="1"/>
          </p:cNvSpPr>
          <p:nvPr>
            <p:ph type="body" sz="quarter" idx="49"/>
          </p:nvPr>
        </p:nvSpPr>
        <p:spPr/>
        <p:txBody>
          <a:bodyPr/>
          <a:lstStyle/>
          <a:p>
            <a:r>
              <a:rPr lang="en-US" dirty="0" err="1" smtClean="0"/>
              <a:t>Asianajaja</a:t>
            </a:r>
            <a:endParaRPr lang="en-US" dirty="0"/>
          </a:p>
        </p:txBody>
      </p:sp>
      <p:pic>
        <p:nvPicPr>
          <p:cNvPr id="17" name="Picture Placeholder 16"/>
          <p:cNvPicPr>
            <a:picLocks noGrp="1" noChangeAspect="1"/>
          </p:cNvPicPr>
          <p:nvPr>
            <p:ph type="pic" sz="quarter" idx="58"/>
          </p:nvPr>
        </p:nvPicPr>
        <p:blipFill>
          <a:blip r:embed="rId2">
            <a:extLst>
              <a:ext uri="{28A0092B-C50C-407E-A947-70E740481C1C}">
                <a14:useLocalDpi xmlns:a14="http://schemas.microsoft.com/office/drawing/2010/main" val="0"/>
              </a:ext>
            </a:extLst>
          </a:blip>
          <a:srcRect t="130" b="130"/>
          <a:stretch>
            <a:fillRect/>
          </a:stretch>
        </p:blipFill>
        <p:spPr/>
      </p:pic>
      <p:sp>
        <p:nvSpPr>
          <p:cNvPr id="6" name="Text Placeholder 5"/>
          <p:cNvSpPr>
            <a:spLocks noGrp="1"/>
          </p:cNvSpPr>
          <p:nvPr>
            <p:ph type="body" sz="quarter" idx="60"/>
          </p:nvPr>
        </p:nvSpPr>
        <p:spPr/>
        <p:txBody>
          <a:bodyPr/>
          <a:lstStyle/>
          <a:p>
            <a:r>
              <a:rPr lang="en-US" dirty="0" smtClean="0"/>
              <a:t> </a:t>
            </a:r>
            <a:r>
              <a:rPr lang="en-US" dirty="0" err="1" smtClean="0"/>
              <a:t>Kontakti</a:t>
            </a:r>
            <a:endParaRPr lang="en-US" dirty="0"/>
          </a:p>
        </p:txBody>
      </p:sp>
      <p:sp>
        <p:nvSpPr>
          <p:cNvPr id="7" name="Text Placeholder 6"/>
          <p:cNvSpPr>
            <a:spLocks noGrp="1"/>
          </p:cNvSpPr>
          <p:nvPr>
            <p:ph type="body" sz="quarter" idx="53"/>
          </p:nvPr>
        </p:nvSpPr>
        <p:spPr/>
        <p:txBody>
          <a:bodyPr/>
          <a:lstStyle/>
          <a:p>
            <a:r>
              <a:rPr lang="fi-FI" dirty="0"/>
              <a:t>+358 20 506 6518</a:t>
            </a:r>
            <a:endParaRPr lang="en-US" dirty="0"/>
          </a:p>
        </p:txBody>
      </p:sp>
      <p:sp>
        <p:nvSpPr>
          <p:cNvPr id="8" name="Text Placeholder 7"/>
          <p:cNvSpPr>
            <a:spLocks noGrp="1"/>
          </p:cNvSpPr>
          <p:nvPr>
            <p:ph type="body" sz="quarter" idx="54"/>
          </p:nvPr>
        </p:nvSpPr>
        <p:spPr/>
        <p:txBody>
          <a:bodyPr/>
          <a:lstStyle/>
          <a:p>
            <a:r>
              <a:rPr lang="en-US" dirty="0" smtClean="0"/>
              <a:t>tom.groop@roschier.com</a:t>
            </a:r>
            <a:endParaRPr lang="en-US" dirty="0"/>
          </a:p>
        </p:txBody>
      </p:sp>
      <p:sp>
        <p:nvSpPr>
          <p:cNvPr id="9" name="Text Placeholder 8"/>
          <p:cNvSpPr>
            <a:spLocks noGrp="1"/>
          </p:cNvSpPr>
          <p:nvPr>
            <p:ph type="body" sz="quarter" idx="35"/>
          </p:nvPr>
        </p:nvSpPr>
        <p:spPr/>
        <p:txBody>
          <a:bodyPr/>
          <a:lstStyle/>
          <a:p>
            <a:r>
              <a:rPr lang="en-US" dirty="0" smtClean="0"/>
              <a:t> </a:t>
            </a:r>
            <a:endParaRPr lang="en-US" dirty="0"/>
          </a:p>
        </p:txBody>
      </p:sp>
      <p:sp>
        <p:nvSpPr>
          <p:cNvPr id="5" name="Footer Placeholder 4"/>
          <p:cNvSpPr>
            <a:spLocks noGrp="1"/>
          </p:cNvSpPr>
          <p:nvPr>
            <p:ph type="ftr" sz="quarter" idx="11"/>
          </p:nvPr>
        </p:nvSpPr>
        <p:spPr/>
        <p:txBody>
          <a:bodyPr/>
          <a:lstStyle/>
          <a:p>
            <a:r>
              <a:rPr lang="fi-FI" smtClean="0"/>
              <a:t>W/8940070/1</a:t>
            </a:r>
            <a:endParaRPr lang="fi-FI"/>
          </a:p>
        </p:txBody>
      </p:sp>
      <p:sp>
        <p:nvSpPr>
          <p:cNvPr id="18" name="Text Placeholder 3"/>
          <p:cNvSpPr>
            <a:spLocks noGrp="1"/>
          </p:cNvSpPr>
          <p:nvPr>
            <p:ph type="body" sz="quarter" idx="49"/>
          </p:nvPr>
        </p:nvSpPr>
        <p:spPr>
          <a:xfrm>
            <a:off x="499295" y="1678408"/>
            <a:ext cx="2880000" cy="243000"/>
          </a:xfrm>
        </p:spPr>
        <p:txBody>
          <a:bodyPr/>
          <a:lstStyle/>
          <a:p>
            <a:r>
              <a:rPr lang="en-US" dirty="0" smtClean="0"/>
              <a:t>Senior Associate</a:t>
            </a:r>
            <a:endParaRPr lang="en-US" dirty="0"/>
          </a:p>
        </p:txBody>
      </p:sp>
    </p:spTree>
    <p:extLst>
      <p:ext uri="{BB962C8B-B14F-4D97-AF65-F5344CB8AC3E}">
        <p14:creationId xmlns:p14="http://schemas.microsoft.com/office/powerpoint/2010/main" val="248123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Patenttien merkityksestä</a:t>
            </a:r>
          </a:p>
        </p:txBody>
      </p:sp>
      <p:sp>
        <p:nvSpPr>
          <p:cNvPr id="3" name="Content Placeholder 2"/>
          <p:cNvSpPr>
            <a:spLocks noGrp="1"/>
          </p:cNvSpPr>
          <p:nvPr>
            <p:ph idx="1"/>
          </p:nvPr>
        </p:nvSpPr>
        <p:spPr/>
        <p:txBody>
          <a:bodyPr/>
          <a:lstStyle/>
          <a:p>
            <a:r>
              <a:rPr lang="fi-FI" sz="1500" dirty="0"/>
              <a:t>Patenttien merkitys on kasvussa</a:t>
            </a:r>
          </a:p>
          <a:p>
            <a:pPr lvl="1"/>
            <a:r>
              <a:rPr lang="fi-FI" sz="1500" dirty="0"/>
              <a:t>Tutkimus- ja tuotekehitystyön suojaaminen</a:t>
            </a:r>
          </a:p>
          <a:p>
            <a:pPr lvl="1"/>
            <a:r>
              <a:rPr lang="fi-FI" sz="1500" dirty="0"/>
              <a:t>Kilpailukyvyn edistäminen</a:t>
            </a:r>
          </a:p>
          <a:p>
            <a:pPr lvl="1"/>
            <a:r>
              <a:rPr lang="fi-FI" sz="1500" dirty="0"/>
              <a:t>Toimintavapauden turvaaminen</a:t>
            </a:r>
          </a:p>
          <a:p>
            <a:pPr lvl="1"/>
            <a:r>
              <a:rPr lang="fi-FI" sz="1500" dirty="0"/>
              <a:t>Lisensointiliiketoiminta</a:t>
            </a:r>
          </a:p>
          <a:p>
            <a:pPr lvl="1"/>
            <a:r>
              <a:rPr lang="fi-FI" sz="1500" dirty="0"/>
              <a:t>Strategiset ja viestinnälliset syyt </a:t>
            </a:r>
          </a:p>
          <a:p>
            <a:pPr lvl="1"/>
            <a:endParaRPr lang="fi-FI" sz="1500" dirty="0"/>
          </a:p>
          <a:p>
            <a:endParaRPr lang="fi-FI" sz="1500" dirty="0"/>
          </a:p>
          <a:p>
            <a:pPr lvl="1"/>
            <a:endParaRPr lang="fi-FI" sz="1500" dirty="0"/>
          </a:p>
        </p:txBody>
      </p:sp>
      <p:sp>
        <p:nvSpPr>
          <p:cNvPr id="6" name="Slide Number Placeholder 5"/>
          <p:cNvSpPr>
            <a:spLocks noGrp="1"/>
          </p:cNvSpPr>
          <p:nvPr>
            <p:ph type="sldNum" sz="quarter" idx="12"/>
          </p:nvPr>
        </p:nvSpPr>
        <p:spPr/>
        <p:txBody>
          <a:bodyPr/>
          <a:lstStyle/>
          <a:p>
            <a:fld id="{FCCA222D-FCF7-48C1-A274-EBDDEF75DC66}" type="slidenum">
              <a:rPr lang="en-US" smtClean="0"/>
              <a:pPr/>
              <a:t>4</a:t>
            </a:fld>
            <a:endParaRPr lang="en-US" dirty="0"/>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Patenttiriitojen ytimessä kielto-oikeus</a:t>
            </a:r>
          </a:p>
        </p:txBody>
      </p:sp>
      <p:sp>
        <p:nvSpPr>
          <p:cNvPr id="3" name="Content Placeholder 2"/>
          <p:cNvSpPr>
            <a:spLocks noGrp="1"/>
          </p:cNvSpPr>
          <p:nvPr>
            <p:ph idx="1"/>
          </p:nvPr>
        </p:nvSpPr>
        <p:spPr>
          <a:xfrm>
            <a:off x="1485900" y="1266300"/>
            <a:ext cx="5354352" cy="3021300"/>
          </a:xfrm>
        </p:spPr>
        <p:txBody>
          <a:bodyPr/>
          <a:lstStyle/>
          <a:p>
            <a:r>
              <a:rPr lang="fi-FI" sz="1350" dirty="0"/>
              <a:t>Patenttien merkityksen ytimessä on patentin luonne kielto-oikeutena (PatL 3 §)</a:t>
            </a:r>
            <a:br>
              <a:rPr lang="fi-FI" sz="1350" dirty="0"/>
            </a:br>
            <a:endParaRPr lang="fi-FI" sz="1200" dirty="0"/>
          </a:p>
          <a:p>
            <a:pPr marL="670322" lvl="2" indent="-263129"/>
            <a:r>
              <a:rPr lang="fi-FI" sz="1200" dirty="0"/>
              <a:t>”Patentilla saavutettu yksinoikeus sisältää jäljempänä säädetyin poikkeuksin sen, ettei muu kuin patentinhaltija ilman tämän lupaa saa käyttää hyväksi keksintöä…”</a:t>
            </a:r>
          </a:p>
        </p:txBody>
      </p:sp>
      <p:sp>
        <p:nvSpPr>
          <p:cNvPr id="6" name="Slide Number Placeholder 5"/>
          <p:cNvSpPr>
            <a:spLocks noGrp="1"/>
          </p:cNvSpPr>
          <p:nvPr>
            <p:ph type="sldNum" sz="quarter" idx="12"/>
          </p:nvPr>
        </p:nvSpPr>
        <p:spPr/>
        <p:txBody>
          <a:bodyPr/>
          <a:lstStyle/>
          <a:p>
            <a:fld id="{FCCA222D-FCF7-48C1-A274-EBDDEF75DC66}" type="slidenum">
              <a:rPr lang="en-US" smtClean="0"/>
              <a:pPr/>
              <a:t>5</a:t>
            </a:fld>
            <a:endParaRPr lang="en-US" dirty="0"/>
          </a:p>
        </p:txBody>
      </p:sp>
      <p:sp>
        <p:nvSpPr>
          <p:cNvPr id="7" name="Right Arrow 6"/>
          <p:cNvSpPr/>
          <p:nvPr/>
        </p:nvSpPr>
        <p:spPr>
          <a:xfrm>
            <a:off x="1657809" y="2787899"/>
            <a:ext cx="432048" cy="2160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8" name="Rectangle 7"/>
          <p:cNvSpPr/>
          <p:nvPr/>
        </p:nvSpPr>
        <p:spPr>
          <a:xfrm>
            <a:off x="2519772" y="2733768"/>
            <a:ext cx="4212468" cy="871713"/>
          </a:xfrm>
          <a:prstGeom prst="rect">
            <a:avLst/>
          </a:prstGeom>
        </p:spPr>
        <p:txBody>
          <a:bodyPr wrap="square">
            <a:spAutoFit/>
          </a:bodyPr>
          <a:lstStyle/>
          <a:p>
            <a:pPr>
              <a:buNone/>
            </a:pPr>
            <a:r>
              <a:rPr lang="fi-FI" sz="1013" dirty="0">
                <a:solidFill>
                  <a:schemeClr val="accent6"/>
                </a:solidFill>
              </a:rPr>
              <a:t>Patentoidun keksinnön hyödyntämiseen tarvitaan patentinhaltijan lupa (ts. käyttöoikeus/lisenssi) ja muutoin</a:t>
            </a:r>
          </a:p>
          <a:p>
            <a:pPr>
              <a:buNone/>
            </a:pPr>
            <a:r>
              <a:rPr lang="fi-FI" sz="1013" dirty="0"/>
              <a:t> </a:t>
            </a:r>
          </a:p>
          <a:p>
            <a:pPr>
              <a:buNone/>
            </a:pPr>
            <a:r>
              <a:rPr lang="fi-FI" sz="1013" u="sng" dirty="0">
                <a:solidFill>
                  <a:srgbClr val="FF0000"/>
                </a:solidFill>
              </a:rPr>
              <a:t>Patentoidun keksinnön hyödyntäminen ilman patentinhaltijan lupaa on kielletty</a:t>
            </a:r>
          </a:p>
        </p:txBody>
      </p:sp>
      <p:pic>
        <p:nvPicPr>
          <p:cNvPr id="1026" name="Picture 2" descr="C:\Users\jflyt\AppData\Local\Microsoft\Windows\Temporary Internet Files\Content.IE5\0SZQ6KCV\MC900250839[1].wmf"/>
          <p:cNvPicPr>
            <a:picLocks noChangeAspect="1" noChangeArrowheads="1"/>
          </p:cNvPicPr>
          <p:nvPr/>
        </p:nvPicPr>
        <p:blipFill>
          <a:blip r:embed="rId3" cstate="print"/>
          <a:srcRect/>
          <a:stretch>
            <a:fillRect/>
          </a:stretch>
        </p:blipFill>
        <p:spPr bwMode="auto">
          <a:xfrm>
            <a:off x="6894258" y="2463738"/>
            <a:ext cx="864096" cy="652993"/>
          </a:xfrm>
          <a:prstGeom prst="rect">
            <a:avLst/>
          </a:prstGeom>
          <a:noFill/>
        </p:spPr>
      </p:pic>
      <p:pic>
        <p:nvPicPr>
          <p:cNvPr id="1027" name="Picture 3" descr="C:\Users\jflyt\AppData\Local\Microsoft\Windows\Temporary Internet Files\Content.IE5\O3NMOILD\MC900014754[1].wmf"/>
          <p:cNvPicPr>
            <a:picLocks noChangeAspect="1" noChangeArrowheads="1"/>
          </p:cNvPicPr>
          <p:nvPr/>
        </p:nvPicPr>
        <p:blipFill>
          <a:blip r:embed="rId4" cstate="print"/>
          <a:srcRect/>
          <a:stretch>
            <a:fillRect/>
          </a:stretch>
        </p:blipFill>
        <p:spPr bwMode="auto">
          <a:xfrm>
            <a:off x="6894259" y="3273828"/>
            <a:ext cx="629087" cy="540060"/>
          </a:xfrm>
          <a:prstGeom prst="rect">
            <a:avLst/>
          </a:prstGeom>
          <a:noFill/>
        </p:spPr>
      </p:pic>
      <p:grpSp>
        <p:nvGrpSpPr>
          <p:cNvPr id="14" name="Group 13"/>
          <p:cNvGrpSpPr/>
          <p:nvPr/>
        </p:nvGrpSpPr>
        <p:grpSpPr>
          <a:xfrm>
            <a:off x="6948264" y="1221600"/>
            <a:ext cx="864095" cy="756084"/>
            <a:chOff x="2627783" y="4005064"/>
            <a:chExt cx="1512166" cy="1368152"/>
          </a:xfrm>
        </p:grpSpPr>
        <p:pic>
          <p:nvPicPr>
            <p:cNvPr id="15" name="Picture 2" descr="C:\Users\jflyt\AppData\Local\Microsoft\Windows\Temporary Internet Files\Content.IE5\O3NMOILD\MC900436917[1].png"/>
            <p:cNvPicPr>
              <a:picLocks noChangeAspect="1" noChangeArrowheads="1"/>
            </p:cNvPicPr>
            <p:nvPr/>
          </p:nvPicPr>
          <p:blipFill>
            <a:blip r:embed="rId5" cstate="print"/>
            <a:srcRect/>
            <a:stretch>
              <a:fillRect/>
            </a:stretch>
          </p:blipFill>
          <p:spPr bwMode="auto">
            <a:xfrm>
              <a:off x="2627783" y="4005064"/>
              <a:ext cx="1512166" cy="1368152"/>
            </a:xfrm>
            <a:prstGeom prst="rect">
              <a:avLst/>
            </a:prstGeom>
            <a:noFill/>
          </p:spPr>
        </p:pic>
        <p:sp>
          <p:nvSpPr>
            <p:cNvPr id="16" name="Oval 15"/>
            <p:cNvSpPr/>
            <p:nvPr/>
          </p:nvSpPr>
          <p:spPr>
            <a:xfrm>
              <a:off x="3152414" y="4507650"/>
              <a:ext cx="370327" cy="3350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17" name="&quot;No&quot; Symbol 16"/>
            <p:cNvSpPr/>
            <p:nvPr/>
          </p:nvSpPr>
          <p:spPr>
            <a:xfrm>
              <a:off x="3152414" y="4535572"/>
              <a:ext cx="401187" cy="315970"/>
            </a:xfrm>
            <a:prstGeom prst="noSmoking">
              <a:avLst/>
            </a:prstGeom>
            <a:solidFill>
              <a:srgbClr val="FF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t"/>
            <a:lstStyle/>
            <a:p>
              <a:pPr algn="l"/>
              <a:endParaRPr lang="fi-FI" sz="1200" dirty="0">
                <a:solidFill>
                  <a:schemeClr val="tx1"/>
                </a:solidFill>
              </a:endParaRPr>
            </a:p>
          </p:txBody>
        </p:sp>
      </p:grpSp>
      <p:sp>
        <p:nvSpPr>
          <p:cNvPr id="18" name="Right Arrow 17"/>
          <p:cNvSpPr/>
          <p:nvPr/>
        </p:nvSpPr>
        <p:spPr>
          <a:xfrm>
            <a:off x="1655676" y="3381840"/>
            <a:ext cx="432048" cy="2160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Suojaus – Lisensointi – Litigaatio</a:t>
            </a:r>
          </a:p>
        </p:txBody>
      </p:sp>
      <p:graphicFrame>
        <p:nvGraphicFramePr>
          <p:cNvPr id="9" name="Content Placeholder 6"/>
          <p:cNvGraphicFramePr>
            <a:graphicFrameLocks noGrp="1"/>
          </p:cNvGraphicFramePr>
          <p:nvPr>
            <p:ph idx="1"/>
          </p:nvPr>
        </p:nvGraphicFramePr>
        <p:xfrm>
          <a:off x="1485900" y="1266825"/>
          <a:ext cx="6172200" cy="302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FCCA222D-FCF7-48C1-A274-EBDDEF75DC66}" type="slidenum">
              <a:rPr lang="en-US" smtClean="0"/>
              <a:pPr/>
              <a:t>6</a:t>
            </a:fld>
            <a:endParaRPr lang="en-US" dirty="0"/>
          </a:p>
        </p:txBody>
      </p:sp>
      <p:sp>
        <p:nvSpPr>
          <p:cNvPr id="3" name="Footer Placeholder 2"/>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a:t>Patenttiriitojen syitä</a:t>
            </a:r>
          </a:p>
        </p:txBody>
      </p:sp>
      <p:sp>
        <p:nvSpPr>
          <p:cNvPr id="3" name="Content Placeholder 2"/>
          <p:cNvSpPr>
            <a:spLocks noGrp="1"/>
          </p:cNvSpPr>
          <p:nvPr>
            <p:ph idx="1"/>
          </p:nvPr>
        </p:nvSpPr>
        <p:spPr/>
        <p:txBody>
          <a:bodyPr/>
          <a:lstStyle/>
          <a:p>
            <a:r>
              <a:rPr lang="fi-FI" sz="1500" dirty="0"/>
              <a:t>Patenttiriitojen syitä</a:t>
            </a:r>
          </a:p>
          <a:p>
            <a:pPr lvl="1"/>
            <a:r>
              <a:rPr lang="fi-FI" sz="1500" dirty="0"/>
              <a:t>Ei lupaa hyödyntää</a:t>
            </a:r>
          </a:p>
          <a:p>
            <a:pPr lvl="1"/>
            <a:r>
              <a:rPr lang="fi-FI" sz="1500" dirty="0"/>
              <a:t>Ei halua lisensoida </a:t>
            </a:r>
          </a:p>
          <a:p>
            <a:pPr lvl="1"/>
            <a:r>
              <a:rPr lang="fi-FI" sz="1500" dirty="0"/>
              <a:t>Erimielisyys patentin suojapiiristä </a:t>
            </a:r>
          </a:p>
          <a:p>
            <a:pPr lvl="1"/>
            <a:r>
              <a:rPr lang="fi-FI" sz="1500" dirty="0"/>
              <a:t>Erimielisyys patentin pätevyydestä</a:t>
            </a:r>
          </a:p>
          <a:p>
            <a:pPr lvl="1"/>
            <a:endParaRPr lang="fi-FI" sz="1500" dirty="0"/>
          </a:p>
          <a:p>
            <a:r>
              <a:rPr lang="fi-FI" sz="1500" dirty="0"/>
              <a:t>Patenttiriidat ovat väline strategian ja käytännön liiketoiminnan tukemisessa</a:t>
            </a:r>
          </a:p>
        </p:txBody>
      </p:sp>
      <p:sp>
        <p:nvSpPr>
          <p:cNvPr id="6" name="Slide Number Placeholder 5"/>
          <p:cNvSpPr>
            <a:spLocks noGrp="1"/>
          </p:cNvSpPr>
          <p:nvPr>
            <p:ph type="sldNum" sz="quarter" idx="12"/>
          </p:nvPr>
        </p:nvSpPr>
        <p:spPr/>
        <p:txBody>
          <a:bodyPr/>
          <a:lstStyle/>
          <a:p>
            <a:fld id="{FCCA222D-FCF7-48C1-A274-EBDDEF75DC66}" type="slidenum">
              <a:rPr lang="en-US" smtClean="0"/>
              <a:pPr/>
              <a:t>7</a:t>
            </a:fld>
            <a:endParaRPr lang="en-US" dirty="0"/>
          </a:p>
        </p:txBody>
      </p:sp>
      <p:sp>
        <p:nvSpPr>
          <p:cNvPr id="7" name="Right Arrow 6"/>
          <p:cNvSpPr/>
          <p:nvPr/>
        </p:nvSpPr>
        <p:spPr>
          <a:xfrm>
            <a:off x="5652120" y="1869672"/>
            <a:ext cx="540060" cy="32403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8" name="Rectangle 7"/>
          <p:cNvSpPr/>
          <p:nvPr/>
        </p:nvSpPr>
        <p:spPr>
          <a:xfrm>
            <a:off x="6246186" y="1869672"/>
            <a:ext cx="1188132" cy="323165"/>
          </a:xfrm>
          <a:prstGeom prst="rect">
            <a:avLst/>
          </a:prstGeom>
        </p:spPr>
        <p:txBody>
          <a:bodyPr wrap="square">
            <a:spAutoFit/>
          </a:bodyPr>
          <a:lstStyle/>
          <a:p>
            <a:r>
              <a:rPr lang="fi-FI" sz="1500" dirty="0">
                <a:solidFill>
                  <a:schemeClr val="accent6"/>
                </a:solidFill>
              </a:rPr>
              <a:t>Patenttiriita</a:t>
            </a:r>
          </a:p>
        </p:txBody>
      </p:sp>
      <p:sp>
        <p:nvSpPr>
          <p:cNvPr id="9" name="Right Brace 8"/>
          <p:cNvSpPr/>
          <p:nvPr/>
        </p:nvSpPr>
        <p:spPr>
          <a:xfrm>
            <a:off x="5004048" y="1491630"/>
            <a:ext cx="432048" cy="108012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sz="1013" dirty="0"/>
          </a:p>
        </p:txBody>
      </p:sp>
      <p:sp>
        <p:nvSpPr>
          <p:cNvPr id="4" name="Footer Placeholder 3"/>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CA222D-FCF7-48C1-A274-EBDDEF75DC66}" type="slidenum">
              <a:rPr lang="en-US" smtClean="0"/>
              <a:pPr/>
              <a:t>8</a:t>
            </a:fld>
            <a:endParaRPr lang="en-US" dirty="0"/>
          </a:p>
        </p:txBody>
      </p:sp>
      <p:sp>
        <p:nvSpPr>
          <p:cNvPr id="3" name="Title 2"/>
          <p:cNvSpPr>
            <a:spLocks noGrp="1"/>
          </p:cNvSpPr>
          <p:nvPr>
            <p:ph type="title"/>
          </p:nvPr>
        </p:nvSpPr>
        <p:spPr>
          <a:xfrm>
            <a:off x="1485900" y="205200"/>
            <a:ext cx="6380466" cy="858600"/>
          </a:xfrm>
        </p:spPr>
        <p:txBody>
          <a:bodyPr/>
          <a:lstStyle/>
          <a:p>
            <a:r>
              <a:rPr lang="fi-FI" sz="2400" dirty="0"/>
              <a:t>Patenttioikeudenkäyntisuuntauksista</a:t>
            </a:r>
          </a:p>
        </p:txBody>
      </p:sp>
      <p:sp>
        <p:nvSpPr>
          <p:cNvPr id="4" name="Content Placeholder 3"/>
          <p:cNvSpPr>
            <a:spLocks noGrp="1"/>
          </p:cNvSpPr>
          <p:nvPr>
            <p:ph idx="1"/>
          </p:nvPr>
        </p:nvSpPr>
        <p:spPr/>
        <p:txBody>
          <a:bodyPr/>
          <a:lstStyle/>
          <a:p>
            <a:r>
              <a:rPr lang="fi-FI" sz="1500" dirty="0"/>
              <a:t>Patenttiriitojen määrä on maailmanlaajuisesti merkittävässä kasvussa</a:t>
            </a:r>
          </a:p>
          <a:p>
            <a:pPr lvl="1"/>
            <a:r>
              <a:rPr lang="fi-FI" sz="1350" dirty="0"/>
              <a:t>Globaalit suojaus-, lisensointi- ja täytäntöönpanostrategiat</a:t>
            </a:r>
          </a:p>
          <a:p>
            <a:pPr>
              <a:buNone/>
            </a:pPr>
            <a:endParaRPr lang="fi-FI" sz="1500" dirty="0"/>
          </a:p>
          <a:p>
            <a:r>
              <a:rPr lang="fi-FI" sz="1500" dirty="0"/>
              <a:t>Suuntauksena erikoistuneet patenttituomioistuimet</a:t>
            </a:r>
          </a:p>
          <a:p>
            <a:pPr lvl="1"/>
            <a:r>
              <a:rPr lang="fi-FI" sz="1350" dirty="0"/>
              <a:t>Mm. Suomi (markkinaoikeus), Sveitsi, Venäjä, Kiina, Ruotsi</a:t>
            </a:r>
          </a:p>
          <a:p>
            <a:pPr lvl="1"/>
            <a:r>
              <a:rPr lang="fi-FI" sz="1350" dirty="0"/>
              <a:t>UPC</a:t>
            </a:r>
          </a:p>
          <a:p>
            <a:endParaRPr lang="fi-FI" sz="1500" dirty="0"/>
          </a:p>
          <a:p>
            <a:r>
              <a:rPr lang="fi-FI" sz="1500" dirty="0"/>
              <a:t>NPE:illä (Non-Practising Entities) kasvava rooli maailmanlaajuisesti</a:t>
            </a:r>
          </a:p>
        </p:txBody>
      </p:sp>
      <p:sp>
        <p:nvSpPr>
          <p:cNvPr id="5" name="Footer Placeholder 4"/>
          <p:cNvSpPr>
            <a:spLocks noGrp="1"/>
          </p:cNvSpPr>
          <p:nvPr>
            <p:ph type="ftr" sz="quarter" idx="11"/>
          </p:nvPr>
        </p:nvSpPr>
        <p:spPr/>
        <p:txBody>
          <a:bodyPr/>
          <a:lstStyle/>
          <a:p>
            <a:r>
              <a:rPr lang="fi-FI" smtClean="0"/>
              <a:t>W/8940070/1</a:t>
            </a:r>
            <a:endParaRPr lang="fi-FI"/>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CA222D-FCF7-48C1-A274-EBDDEF75DC66}" type="slidenum">
              <a:rPr lang="en-US" smtClean="0"/>
              <a:pPr/>
              <a:t>9</a:t>
            </a:fld>
            <a:endParaRPr lang="en-US" dirty="0"/>
          </a:p>
        </p:txBody>
      </p:sp>
      <p:sp>
        <p:nvSpPr>
          <p:cNvPr id="7" name="Rectangle 6"/>
          <p:cNvSpPr/>
          <p:nvPr/>
        </p:nvSpPr>
        <p:spPr>
          <a:xfrm>
            <a:off x="1485900" y="4573468"/>
            <a:ext cx="4752528" cy="410369"/>
          </a:xfrm>
          <a:prstGeom prst="rect">
            <a:avLst/>
          </a:prstGeom>
        </p:spPr>
        <p:txBody>
          <a:bodyPr wrap="square">
            <a:spAutoFit/>
          </a:bodyPr>
          <a:lstStyle/>
          <a:p>
            <a:pPr marL="200025" indent="-200025">
              <a:spcAft>
                <a:spcPts val="450"/>
              </a:spcAft>
            </a:pPr>
            <a:r>
              <a:rPr lang="fi-FI" sz="825" dirty="0">
                <a:solidFill>
                  <a:schemeClr val="tx1">
                    <a:lumMod val="65000"/>
                    <a:lumOff val="35000"/>
                  </a:schemeClr>
                </a:solidFill>
              </a:rPr>
              <a:t>PWC </a:t>
            </a:r>
            <a:r>
              <a:rPr lang="fi-FI" sz="825" dirty="0" smtClean="0">
                <a:solidFill>
                  <a:schemeClr val="tx1">
                    <a:lumMod val="65000"/>
                    <a:lumOff val="35000"/>
                  </a:schemeClr>
                </a:solidFill>
              </a:rPr>
              <a:t>2018 </a:t>
            </a:r>
            <a:r>
              <a:rPr lang="fi-FI" sz="825" dirty="0">
                <a:solidFill>
                  <a:schemeClr val="tx1">
                    <a:lumMod val="65000"/>
                    <a:lumOff val="35000"/>
                  </a:schemeClr>
                </a:solidFill>
              </a:rPr>
              <a:t>Patent Litigation Study (US näkökulma)</a:t>
            </a:r>
            <a:endParaRPr lang="fi-FI" sz="788" dirty="0">
              <a:solidFill>
                <a:schemeClr val="tx1">
                  <a:lumMod val="65000"/>
                  <a:lumOff val="35000"/>
                </a:schemeClr>
              </a:solidFill>
            </a:endParaRPr>
          </a:p>
          <a:p>
            <a:pPr marL="200025" indent="-200025">
              <a:spcAft>
                <a:spcPts val="450"/>
              </a:spcAft>
            </a:pPr>
            <a:r>
              <a:rPr lang="fi-FI" sz="825" dirty="0">
                <a:solidFill>
                  <a:schemeClr val="tx1">
                    <a:lumMod val="65000"/>
                    <a:lumOff val="35000"/>
                  </a:schemeClr>
                </a:solidFill>
              </a:rPr>
              <a:t>https--www.pwc.com-us-en-forensic-services-publications-assets-2018-pwc-patent-litigation-study.pdf</a:t>
            </a:r>
          </a:p>
        </p:txBody>
      </p:sp>
      <p:sp>
        <p:nvSpPr>
          <p:cNvPr id="4" name="Footer Placeholder 3"/>
          <p:cNvSpPr>
            <a:spLocks noGrp="1"/>
          </p:cNvSpPr>
          <p:nvPr>
            <p:ph type="ftr" sz="quarter" idx="11"/>
          </p:nvPr>
        </p:nvSpPr>
        <p:spPr/>
        <p:txBody>
          <a:bodyPr/>
          <a:lstStyle/>
          <a:p>
            <a:r>
              <a:rPr lang="fi-FI" smtClean="0"/>
              <a:t>W/8940070/1</a:t>
            </a:r>
            <a:endParaRPr lang="fi-FI"/>
          </a:p>
        </p:txBody>
      </p:sp>
      <p:pic>
        <p:nvPicPr>
          <p:cNvPr id="6" name="Picture 5"/>
          <p:cNvPicPr>
            <a:picLocks noChangeAspect="1"/>
          </p:cNvPicPr>
          <p:nvPr/>
        </p:nvPicPr>
        <p:blipFill>
          <a:blip r:embed="rId3"/>
          <a:stretch>
            <a:fillRect/>
          </a:stretch>
        </p:blipFill>
        <p:spPr>
          <a:xfrm>
            <a:off x="1278000" y="133489"/>
            <a:ext cx="5766333" cy="42980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heme/theme1.xml><?xml version="1.0" encoding="utf-8"?>
<a:theme xmlns:a="http://schemas.openxmlformats.org/drawingml/2006/main" name="Roschier 16_9">
  <a:themeElements>
    <a:clrScheme name="Roschier">
      <a:dk1>
        <a:srgbClr val="000000"/>
      </a:dk1>
      <a:lt1>
        <a:srgbClr val="FFFFFF"/>
      </a:lt1>
      <a:dk2>
        <a:srgbClr val="A7A7A7"/>
      </a:dk2>
      <a:lt2>
        <a:srgbClr val="E4E4E4"/>
      </a:lt2>
      <a:accent1>
        <a:srgbClr val="F58025"/>
      </a:accent1>
      <a:accent2>
        <a:srgbClr val="00617F"/>
      </a:accent2>
      <a:accent3>
        <a:srgbClr val="9D9FA2"/>
      </a:accent3>
      <a:accent4>
        <a:srgbClr val="C88C87"/>
      </a:accent4>
      <a:accent5>
        <a:srgbClr val="00A8D6"/>
      </a:accent5>
      <a:accent6>
        <a:srgbClr val="535353"/>
      </a:accent6>
      <a:hlink>
        <a:srgbClr val="7D7D7D"/>
      </a:hlink>
      <a:folHlink>
        <a:srgbClr val="F58025"/>
      </a:folHlink>
    </a:clrScheme>
    <a:fontScheme name="Roschi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6"/>
          </a:solidFill>
        </a:ln>
        <a:effectLst/>
      </a:spPr>
      <a:bodyPr rtlCol="0" anchor="t"/>
      <a:lstStyle>
        <a:defPPr algn="l">
          <a:defRPr sz="1600" dirty="0" err="1" smtClean="0">
            <a:solidFill>
              <a:schemeClr val="accent6"/>
            </a:solidFill>
          </a:defRPr>
        </a:defPPr>
      </a:lstStyle>
      <a:style>
        <a:lnRef idx="1">
          <a:schemeClr val="accent2"/>
        </a:lnRef>
        <a:fillRef idx="2">
          <a:schemeClr val="accent2"/>
        </a:fillRef>
        <a:effectRef idx="1">
          <a:schemeClr val="accent2"/>
        </a:effectRef>
        <a:fontRef idx="minor">
          <a:schemeClr val="dk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2"/>
        </a:solidFill>
        <a:ln>
          <a:solidFill>
            <a:schemeClr val="accent6"/>
          </a:solidFill>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a:defRPr sz="1600" dirty="0" err="1" smtClean="0">
            <a:solidFill>
              <a:schemeClr val="accent6"/>
            </a:solidFill>
          </a:defRPr>
        </a:defPPr>
      </a:lstStyle>
      <a:style>
        <a:lnRef idx="1">
          <a:schemeClr val="accent2"/>
        </a:lnRef>
        <a:fillRef idx="2">
          <a:schemeClr val="accent2"/>
        </a:fillRef>
        <a:effectRef idx="1">
          <a:schemeClr val="accent2"/>
        </a:effectRef>
        <a:fontRef idx="minor">
          <a:schemeClr val="dk1"/>
        </a:fontRef>
      </a:style>
    </a:txDef>
  </a:objectDefaults>
  <a:extraClrSchemeLst/>
  <a:extLst>
    <a:ext uri="{05A4C25C-085E-4340-85A3-A5531E510DB2}">
      <thm15:themeFamily xmlns:thm15="http://schemas.microsoft.com/office/thememl/2012/main" name="Roschier blank.potx" id="{B3A75E79-3FEC-493A-BA97-3ACE028CEFED}" vid="{70A7EA5D-FB20-402D-B0A7-C1D9B7429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Roschier blank</Template>
  <TotalTime>77</TotalTime>
  <Words>1434</Words>
  <Application>Microsoft Office PowerPoint</Application>
  <PresentationFormat>On-screen Show (16:9)</PresentationFormat>
  <Paragraphs>420</Paragraphs>
  <Slides>38</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Symbol</vt:lpstr>
      <vt:lpstr>Wingdings</vt:lpstr>
      <vt:lpstr>Roschier 16_9</vt:lpstr>
      <vt:lpstr>Patenttiriidat: Loukkaus- ja mitätöintikanteet – Perusteita ja käytännön näkökulmia</vt:lpstr>
      <vt:lpstr>Sisältö</vt:lpstr>
      <vt:lpstr>Johdanto</vt:lpstr>
      <vt:lpstr>Patenttien merkityksestä</vt:lpstr>
      <vt:lpstr>Patenttiriitojen ytimessä kielto-oikeus</vt:lpstr>
      <vt:lpstr>Suojaus – Lisensointi – Litigaatio</vt:lpstr>
      <vt:lpstr>Patenttiriitojen syitä</vt:lpstr>
      <vt:lpstr>Patenttioikeudenkäyntisuuntauksista</vt:lpstr>
      <vt:lpstr>PowerPoint Presentation</vt:lpstr>
      <vt:lpstr>PowerPoint Presentation</vt:lpstr>
      <vt:lpstr>Patenttiriitojen perusteita</vt:lpstr>
      <vt:lpstr>Patenttioikeudenkäynnit Suomessa</vt:lpstr>
      <vt:lpstr>PowerPoint Presentation</vt:lpstr>
      <vt:lpstr>Oikeudenkäyntiprosessi patenttiasioissa</vt:lpstr>
      <vt:lpstr>Kannetyypit</vt:lpstr>
      <vt:lpstr>Kieltokanne</vt:lpstr>
      <vt:lpstr>Turvaamistoimi</vt:lpstr>
      <vt:lpstr>Vahvistuskanteet</vt:lpstr>
      <vt:lpstr>Korvauskanne</vt:lpstr>
      <vt:lpstr>Mitättömyyskanne</vt:lpstr>
      <vt:lpstr>Muut kannetyypit</vt:lpstr>
      <vt:lpstr>Käytännön näkökohtia</vt:lpstr>
      <vt:lpstr>Loukkausarvioinnin perusteet</vt:lpstr>
      <vt:lpstr>PowerPoint Presentation</vt:lpstr>
      <vt:lpstr>Välitön ja välillinen suoja (PatL 3 §)</vt:lpstr>
      <vt:lpstr>Patentin suoja-ala</vt:lpstr>
      <vt:lpstr>Loukkaustyypit</vt:lpstr>
      <vt:lpstr>Esimerkkejä mahdollisista loukkaajista</vt:lpstr>
      <vt:lpstr>Loukkauskanne </vt:lpstr>
      <vt:lpstr>Patentinloukkauksen seuraukset</vt:lpstr>
      <vt:lpstr>Patenttiriitaan valmistautuminen (1/5): Patentinhaltijan toimintavaihtoehtoja</vt:lpstr>
      <vt:lpstr>PowerPoint Presentation</vt:lpstr>
      <vt:lpstr>Patenttiriitaan valmistautuminen (2/5): Patentinhaltijan vastapuolen toimintavaihtoehtoja</vt:lpstr>
      <vt:lpstr>Patenttiriitaan valmistautuminen (3/5)</vt:lpstr>
      <vt:lpstr>Patenttiriitaan valmistautuminen (4/5)</vt:lpstr>
      <vt:lpstr>Patenttiriitaan valmistautuminen (5/5)</vt:lpstr>
      <vt:lpstr>Kysymyksiä?</vt:lpstr>
      <vt:lpstr>Kiitos!</vt:lpstr>
    </vt:vector>
  </TitlesOfParts>
  <Company>Roschier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Roschier</dc:creator>
  <cp:lastModifiedBy>Tom Groop</cp:lastModifiedBy>
  <cp:revision>22</cp:revision>
  <dcterms:created xsi:type="dcterms:W3CDTF">2016-03-10T13:45:18Z</dcterms:created>
  <dcterms:modified xsi:type="dcterms:W3CDTF">2019-03-13T14:07:12Z</dcterms:modified>
</cp:coreProperties>
</file>