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41" r:id="rId2"/>
  </p:sldMasterIdLst>
  <p:notesMasterIdLst>
    <p:notesMasterId r:id="rId34"/>
  </p:notesMasterIdLst>
  <p:sldIdLst>
    <p:sldId id="256" r:id="rId3"/>
    <p:sldId id="282" r:id="rId4"/>
    <p:sldId id="281" r:id="rId5"/>
    <p:sldId id="283" r:id="rId6"/>
    <p:sldId id="284" r:id="rId7"/>
    <p:sldId id="285" r:id="rId8"/>
    <p:sldId id="343" r:id="rId9"/>
    <p:sldId id="344" r:id="rId10"/>
    <p:sldId id="346" r:id="rId11"/>
    <p:sldId id="345" r:id="rId12"/>
    <p:sldId id="260" r:id="rId13"/>
    <p:sldId id="261" r:id="rId14"/>
    <p:sldId id="262" r:id="rId15"/>
    <p:sldId id="263" r:id="rId16"/>
    <p:sldId id="264" r:id="rId17"/>
    <p:sldId id="267" r:id="rId18"/>
    <p:sldId id="265" r:id="rId19"/>
    <p:sldId id="266"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27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hyperlink" Target="https://ec.europa.eu/clima/policies/ets_en" TargetMode="External"/><Relationship Id="rId3" Type="http://schemas.openxmlformats.org/officeDocument/2006/relationships/hyperlink" Target="https://eur-lex.europa.eu/legal-content/FI/TXT/HTML/?uri=CELEX:32014L0095&amp;from=EN" TargetMode="External"/><Relationship Id="rId7" Type="http://schemas.openxmlformats.org/officeDocument/2006/relationships/hyperlink" Target="https://eur-lex.europa.eu/legal-content/FI/TXT/?uri=CELEX:32019R2089" TargetMode="External"/><Relationship Id="rId2" Type="http://schemas.openxmlformats.org/officeDocument/2006/relationships/hyperlink" Target="https://www.edilex.fi/eu-lainsaadanto/32020R0852" TargetMode="External"/><Relationship Id="rId1" Type="http://schemas.openxmlformats.org/officeDocument/2006/relationships/hyperlink" Target="https://www.edilex.fi/eu-lainsaadanto/32019R2088" TargetMode="External"/><Relationship Id="rId6" Type="http://schemas.openxmlformats.org/officeDocument/2006/relationships/hyperlink" Target="https://eur-lex.europa.eu/legal-content/FI/TXT/PDF/?uri=CELEX:32016R1011&amp;from=FI" TargetMode="External"/><Relationship Id="rId5" Type="http://schemas.openxmlformats.org/officeDocument/2006/relationships/hyperlink" Target="https://eur-lex.europa.eu/legal-content/FI/TXT/PDF/?uri=CELEX:52019XC0620(01)&amp;from=EN" TargetMode="External"/><Relationship Id="rId4" Type="http://schemas.openxmlformats.org/officeDocument/2006/relationships/hyperlink" Target="https://eur-lex.europa.eu/legal-content/FI/TXT/PDF/?uri=CELEX:52017XC0705(01)&amp;from=EN"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ec.europa.eu/clima/policies/ets_en" TargetMode="External"/><Relationship Id="rId3" Type="http://schemas.openxmlformats.org/officeDocument/2006/relationships/hyperlink" Target="https://eur-lex.europa.eu/legal-content/FI/TXT/HTML/?uri=CELEX:32014L0095&amp;from=EN" TargetMode="External"/><Relationship Id="rId7" Type="http://schemas.openxmlformats.org/officeDocument/2006/relationships/hyperlink" Target="https://eur-lex.europa.eu/legal-content/FI/TXT/?uri=CELEX:32019R2089" TargetMode="External"/><Relationship Id="rId2" Type="http://schemas.openxmlformats.org/officeDocument/2006/relationships/hyperlink" Target="https://www.edilex.fi/eu-lainsaadanto/32020R0852" TargetMode="External"/><Relationship Id="rId1" Type="http://schemas.openxmlformats.org/officeDocument/2006/relationships/hyperlink" Target="https://www.edilex.fi/eu-lainsaadanto/32019R2088" TargetMode="External"/><Relationship Id="rId6" Type="http://schemas.openxmlformats.org/officeDocument/2006/relationships/hyperlink" Target="https://eur-lex.europa.eu/legal-content/FI/TXT/PDF/?uri=CELEX:32016R1011&amp;from=FI" TargetMode="External"/><Relationship Id="rId5" Type="http://schemas.openxmlformats.org/officeDocument/2006/relationships/hyperlink" Target="https://eur-lex.europa.eu/legal-content/FI/TXT/PDF/?uri=CELEX:52019XC0620(01)&amp;from=EN" TargetMode="External"/><Relationship Id="rId4" Type="http://schemas.openxmlformats.org/officeDocument/2006/relationships/hyperlink" Target="https://eur-lex.europa.eu/legal-content/FI/TXT/PDF/?uri=CELEX:52017XC0705(01)&amp;from=EN"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FB1E7-223D-4860-9C5A-C97AC13CB5F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5153C6D6-5485-4D51-809C-660F21602D28}">
      <dgm:prSet/>
      <dgm:spPr/>
      <dgm:t>
        <a:bodyPr/>
        <a:lstStyle/>
        <a:p>
          <a:r>
            <a:rPr lang="fi-FI" b="1"/>
            <a:t>EPNAs (EU) 2019/2088 kestävyyteen liittyvien tietojen antamisesta rahoituspalvelusektorilla 27.11.2019 (tiedonantoasetus): </a:t>
          </a:r>
          <a:r>
            <a:rPr lang="fi-FI" b="1">
              <a:hlinkClick xmlns:r="http://schemas.openxmlformats.org/officeDocument/2006/relationships" r:id="rId1"/>
            </a:rPr>
            <a:t>https://www.edilex.fi/eu-lainsaadanto/32019R2088</a:t>
          </a:r>
          <a:r>
            <a:rPr lang="fi-FI" b="1"/>
            <a:t> </a:t>
          </a:r>
          <a:endParaRPr lang="fi-FI"/>
        </a:p>
      </dgm:t>
    </dgm:pt>
    <dgm:pt modelId="{4D37B2DF-AAE2-4535-8017-05DF3DBBB291}" type="parTrans" cxnId="{D70CD971-540E-4F49-B2C1-DC2174D20CC7}">
      <dgm:prSet/>
      <dgm:spPr/>
      <dgm:t>
        <a:bodyPr/>
        <a:lstStyle/>
        <a:p>
          <a:endParaRPr lang="fi-FI"/>
        </a:p>
      </dgm:t>
    </dgm:pt>
    <dgm:pt modelId="{8FC246DA-5C91-43BF-BC44-11003073CDEA}" type="sibTrans" cxnId="{D70CD971-540E-4F49-B2C1-DC2174D20CC7}">
      <dgm:prSet/>
      <dgm:spPr/>
      <dgm:t>
        <a:bodyPr/>
        <a:lstStyle/>
        <a:p>
          <a:endParaRPr lang="fi-FI"/>
        </a:p>
      </dgm:t>
    </dgm:pt>
    <dgm:pt modelId="{E78E68B4-F4E2-48EE-B71E-6D5AC4D4B8BF}">
      <dgm:prSet/>
      <dgm:spPr/>
      <dgm:t>
        <a:bodyPr/>
        <a:lstStyle/>
        <a:p>
          <a:r>
            <a:rPr lang="fi-FI" b="1"/>
            <a:t>EPNAs (EU) 2020/852 kestävää sijoittamista helpottavasta kehyksestä ja asetuksen (EU) 2019/2088 muuttamisesta 18.6.2020 (taksonomia-asetus): </a:t>
          </a:r>
          <a:r>
            <a:rPr lang="fi-FI" b="1">
              <a:hlinkClick xmlns:r="http://schemas.openxmlformats.org/officeDocument/2006/relationships" r:id="rId2"/>
            </a:rPr>
            <a:t>https://www.edilex.fi/eu-lainsaadanto/32020R0852</a:t>
          </a:r>
          <a:r>
            <a:rPr lang="fi-FI" b="1"/>
            <a:t> </a:t>
          </a:r>
          <a:endParaRPr lang="fi-FI"/>
        </a:p>
      </dgm:t>
    </dgm:pt>
    <dgm:pt modelId="{BC244E10-0291-40F7-93E7-2C70B30D4AB6}" type="parTrans" cxnId="{2AA13892-6F1A-4CCE-9D38-4E62A6A5588A}">
      <dgm:prSet/>
      <dgm:spPr/>
      <dgm:t>
        <a:bodyPr/>
        <a:lstStyle/>
        <a:p>
          <a:endParaRPr lang="fi-FI"/>
        </a:p>
      </dgm:t>
    </dgm:pt>
    <dgm:pt modelId="{F373B4F9-24FF-4143-B1C3-CFABE6AB4B56}" type="sibTrans" cxnId="{2AA13892-6F1A-4CCE-9D38-4E62A6A5588A}">
      <dgm:prSet/>
      <dgm:spPr/>
      <dgm:t>
        <a:bodyPr/>
        <a:lstStyle/>
        <a:p>
          <a:endParaRPr lang="fi-FI"/>
        </a:p>
      </dgm:t>
    </dgm:pt>
    <dgm:pt modelId="{5C8BF1AA-1840-4DC9-9827-473F9CFC957D}">
      <dgm:prSet/>
      <dgm:spPr/>
      <dgm:t>
        <a:bodyPr/>
        <a:lstStyle/>
        <a:p>
          <a:r>
            <a:rPr lang="fi-FI" b="0" i="0">
              <a:hlinkClick xmlns:r="http://schemas.openxmlformats.org/officeDocument/2006/relationships" r:id="rId3"/>
            </a:rPr>
            <a:t>Direktiivi muiden kuin taloudellisten tietojen raportoinnista 2014/95</a:t>
          </a:r>
          <a:r>
            <a:rPr lang="fi-FI" b="0" i="0"/>
            <a:t> ja kaksi komission ohjetta: </a:t>
          </a:r>
          <a:r>
            <a:rPr lang="fi-FI" b="0" i="0">
              <a:hlinkClick xmlns:r="http://schemas.openxmlformats.org/officeDocument/2006/relationships" r:id="rId4"/>
            </a:rPr>
            <a:t>Muiden kuin taloudellisten tietojen raportointia koskevat suuntaviivat2017/C 215/01</a:t>
          </a:r>
          <a:r>
            <a:rPr lang="fi-FI" b="0" i="0"/>
            <a:t> ja </a:t>
          </a:r>
          <a:r>
            <a:rPr lang="fi-FI" b="0" i="0" u="sng">
              <a:hlinkClick xmlns:r="http://schemas.openxmlformats.org/officeDocument/2006/relationships" r:id="rId5"/>
            </a:rPr>
            <a:t>Ilmastoon liittyvien tietojen raportointia koskeva täydennysosa 2019/C 209/01</a:t>
          </a:r>
          <a:r>
            <a:rPr lang="fi-FI" b="0" i="0" u="sng"/>
            <a:t> </a:t>
          </a:r>
          <a:endParaRPr lang="fi-FI"/>
        </a:p>
      </dgm:t>
    </dgm:pt>
    <dgm:pt modelId="{67510009-E5C7-46F0-873F-76C727578022}" type="parTrans" cxnId="{D1007032-1DE8-4F42-BD32-D20AA79B52AD}">
      <dgm:prSet/>
      <dgm:spPr/>
      <dgm:t>
        <a:bodyPr/>
        <a:lstStyle/>
        <a:p>
          <a:endParaRPr lang="fi-FI"/>
        </a:p>
      </dgm:t>
    </dgm:pt>
    <dgm:pt modelId="{6F12025A-C9DC-46DD-81AC-96D33215EC96}" type="sibTrans" cxnId="{D1007032-1DE8-4F42-BD32-D20AA79B52AD}">
      <dgm:prSet/>
      <dgm:spPr/>
      <dgm:t>
        <a:bodyPr/>
        <a:lstStyle/>
        <a:p>
          <a:endParaRPr lang="fi-FI"/>
        </a:p>
      </dgm:t>
    </dgm:pt>
    <dgm:pt modelId="{11D2C198-858C-4ACA-93D2-D333E7C92FFE}">
      <dgm:prSet/>
      <dgm:spPr/>
      <dgm:t>
        <a:bodyPr/>
        <a:lstStyle/>
        <a:p>
          <a:r>
            <a:rPr lang="fi-FI" b="1">
              <a:hlinkClick xmlns:r="http://schemas.openxmlformats.org/officeDocument/2006/relationships" r:id="rId6"/>
            </a:rPr>
            <a:t>EUROOPAN PARLAMENTIN JA NEUVOSTON ASETUS (EU) 2016/ 1011, - annettu 8 päivänä kesäkuuta 2016, - rahoitusvälineissä ja rahoitussopimuksissa vertailuarvoina tai sijoitusrahastojen arvonkehityksen mittaamisessa käytettävistä indekseistä ja direktiivien 2008/ 48/ EY ja 2014/ 17/ EU sekä asetuksen (EU) N:o 596/ 2014 muuttamisesta (europa.eu)</a:t>
          </a:r>
          <a:endParaRPr lang="fi-FI"/>
        </a:p>
      </dgm:t>
    </dgm:pt>
    <dgm:pt modelId="{6BDCC706-E036-4748-B837-FC44CAFDFE1D}" type="parTrans" cxnId="{29369323-F9FB-4E98-9944-97DD32C23AB9}">
      <dgm:prSet/>
      <dgm:spPr/>
      <dgm:t>
        <a:bodyPr/>
        <a:lstStyle/>
        <a:p>
          <a:endParaRPr lang="fi-FI"/>
        </a:p>
      </dgm:t>
    </dgm:pt>
    <dgm:pt modelId="{F6849849-E05E-45E4-B1E6-4C2A7BFA2481}" type="sibTrans" cxnId="{29369323-F9FB-4E98-9944-97DD32C23AB9}">
      <dgm:prSet/>
      <dgm:spPr/>
      <dgm:t>
        <a:bodyPr/>
        <a:lstStyle/>
        <a:p>
          <a:endParaRPr lang="fi-FI"/>
        </a:p>
      </dgm:t>
    </dgm:pt>
    <dgm:pt modelId="{37713349-3626-41CE-ABF3-C0F41F1A18F8}">
      <dgm:prSet/>
      <dgm:spPr/>
      <dgm:t>
        <a:bodyPr/>
        <a:lstStyle/>
        <a:p>
          <a:r>
            <a:rPr lang="fi-FI" b="0" i="0" baseline="0"/>
            <a:t>EPNAs 2019/2089 asetuksen (EU) 2016/1011 muuttamisesta EU:n ilmastosiirtymää koskevien vertailuarvojen, EU:n Pariisin sopimuksen mukaisten vertailuarvojen ja vertailuarvojen kestävyyteen liittyvien tietojen antamisen osalta </a:t>
          </a:r>
          <a:r>
            <a:rPr lang="fi-FI" b="1" i="0" baseline="0"/>
            <a:t>(</a:t>
          </a:r>
          <a:r>
            <a:rPr lang="fi-FI" b="0" i="0">
              <a:hlinkClick xmlns:r="http://schemas.openxmlformats.org/officeDocument/2006/relationships" r:id="rId7"/>
            </a:rPr>
            <a:t>Euroopan parlamentin ja neuvoston asetus (EU) 2019/2089 vertailuarvojen kestävyyteen liittyvien tietojen antamisen osalta</a:t>
          </a:r>
          <a:r>
            <a:rPr lang="fi-FI" b="0" i="0"/>
            <a:t> )</a:t>
          </a:r>
          <a:endParaRPr lang="fi-FI"/>
        </a:p>
      </dgm:t>
    </dgm:pt>
    <dgm:pt modelId="{A76D4B5B-6D65-4C2D-946A-34F3D5A989DE}" type="parTrans" cxnId="{98AC2CA9-7E91-4531-BF06-F418C4AC84E4}">
      <dgm:prSet/>
      <dgm:spPr/>
      <dgm:t>
        <a:bodyPr/>
        <a:lstStyle/>
        <a:p>
          <a:endParaRPr lang="fi-FI"/>
        </a:p>
      </dgm:t>
    </dgm:pt>
    <dgm:pt modelId="{0F8AC030-0FC4-48F3-A35F-5B7E62EF0945}" type="sibTrans" cxnId="{98AC2CA9-7E91-4531-BF06-F418C4AC84E4}">
      <dgm:prSet/>
      <dgm:spPr/>
      <dgm:t>
        <a:bodyPr/>
        <a:lstStyle/>
        <a:p>
          <a:endParaRPr lang="fi-FI"/>
        </a:p>
      </dgm:t>
    </dgm:pt>
    <dgm:pt modelId="{8F17CE6D-676D-41E1-A3BE-95450C9A2414}">
      <dgm:prSet/>
      <dgm:spPr/>
      <dgm:t>
        <a:bodyPr/>
        <a:lstStyle/>
        <a:p>
          <a:r>
            <a:rPr lang="fi-FI" b="0" i="0"/>
            <a:t>EU Emissions Trading System (EU ETS): </a:t>
          </a:r>
          <a:r>
            <a:rPr lang="fr-FR" b="1">
              <a:hlinkClick xmlns:r="http://schemas.openxmlformats.org/officeDocument/2006/relationships" r:id="rId8"/>
            </a:rPr>
            <a:t>EU Emissions Trading System (EU ETS) | Climate Action (europa.eu)</a:t>
          </a:r>
          <a:endParaRPr lang="fi-FI"/>
        </a:p>
      </dgm:t>
    </dgm:pt>
    <dgm:pt modelId="{164891AF-C6F7-4D69-B108-E0BA1969C163}" type="parTrans" cxnId="{BF205565-DB10-46D6-A516-FE07F78217F3}">
      <dgm:prSet/>
      <dgm:spPr/>
      <dgm:t>
        <a:bodyPr/>
        <a:lstStyle/>
        <a:p>
          <a:endParaRPr lang="fi-FI"/>
        </a:p>
      </dgm:t>
    </dgm:pt>
    <dgm:pt modelId="{128F469F-3E06-4C2F-BEB7-4DB2E15BD41C}" type="sibTrans" cxnId="{BF205565-DB10-46D6-A516-FE07F78217F3}">
      <dgm:prSet/>
      <dgm:spPr/>
      <dgm:t>
        <a:bodyPr/>
        <a:lstStyle/>
        <a:p>
          <a:endParaRPr lang="fi-FI"/>
        </a:p>
      </dgm:t>
    </dgm:pt>
    <dgm:pt modelId="{B0DDE8BE-ACB3-411F-935F-0521CB12E5A1}" type="pres">
      <dgm:prSet presAssocID="{7EEFB1E7-223D-4860-9C5A-C97AC13CB5F3}" presName="linear" presStyleCnt="0">
        <dgm:presLayoutVars>
          <dgm:animLvl val="lvl"/>
          <dgm:resizeHandles val="exact"/>
        </dgm:presLayoutVars>
      </dgm:prSet>
      <dgm:spPr/>
    </dgm:pt>
    <dgm:pt modelId="{CE479A1C-FEF6-44BB-BE4C-4188DDA1E7E4}" type="pres">
      <dgm:prSet presAssocID="{5153C6D6-5485-4D51-809C-660F21602D28}" presName="parentText" presStyleLbl="node1" presStyleIdx="0" presStyleCnt="6">
        <dgm:presLayoutVars>
          <dgm:chMax val="0"/>
          <dgm:bulletEnabled val="1"/>
        </dgm:presLayoutVars>
      </dgm:prSet>
      <dgm:spPr/>
    </dgm:pt>
    <dgm:pt modelId="{D66AA3A7-C6C7-4AB8-98EE-124006FA895B}" type="pres">
      <dgm:prSet presAssocID="{8FC246DA-5C91-43BF-BC44-11003073CDEA}" presName="spacer" presStyleCnt="0"/>
      <dgm:spPr/>
    </dgm:pt>
    <dgm:pt modelId="{9700A16D-5D93-45B0-B827-F088E852742A}" type="pres">
      <dgm:prSet presAssocID="{E78E68B4-F4E2-48EE-B71E-6D5AC4D4B8BF}" presName="parentText" presStyleLbl="node1" presStyleIdx="1" presStyleCnt="6">
        <dgm:presLayoutVars>
          <dgm:chMax val="0"/>
          <dgm:bulletEnabled val="1"/>
        </dgm:presLayoutVars>
      </dgm:prSet>
      <dgm:spPr/>
    </dgm:pt>
    <dgm:pt modelId="{4DC271E9-A284-48C0-8B1D-6619039F39E9}" type="pres">
      <dgm:prSet presAssocID="{F373B4F9-24FF-4143-B1C3-CFABE6AB4B56}" presName="spacer" presStyleCnt="0"/>
      <dgm:spPr/>
    </dgm:pt>
    <dgm:pt modelId="{D8DA6448-4766-458E-A44F-D1ACE1D8D2ED}" type="pres">
      <dgm:prSet presAssocID="{5C8BF1AA-1840-4DC9-9827-473F9CFC957D}" presName="parentText" presStyleLbl="node1" presStyleIdx="2" presStyleCnt="6">
        <dgm:presLayoutVars>
          <dgm:chMax val="0"/>
          <dgm:bulletEnabled val="1"/>
        </dgm:presLayoutVars>
      </dgm:prSet>
      <dgm:spPr/>
    </dgm:pt>
    <dgm:pt modelId="{C44DC71C-516E-4C5B-A839-6CD553836ADE}" type="pres">
      <dgm:prSet presAssocID="{6F12025A-C9DC-46DD-81AC-96D33215EC96}" presName="spacer" presStyleCnt="0"/>
      <dgm:spPr/>
    </dgm:pt>
    <dgm:pt modelId="{E8D27A26-F289-4E08-902D-F7E52F5B14E7}" type="pres">
      <dgm:prSet presAssocID="{11D2C198-858C-4ACA-93D2-D333E7C92FFE}" presName="parentText" presStyleLbl="node1" presStyleIdx="3" presStyleCnt="6">
        <dgm:presLayoutVars>
          <dgm:chMax val="0"/>
          <dgm:bulletEnabled val="1"/>
        </dgm:presLayoutVars>
      </dgm:prSet>
      <dgm:spPr/>
    </dgm:pt>
    <dgm:pt modelId="{647265A8-501A-40DB-B488-D764DCF23BB7}" type="pres">
      <dgm:prSet presAssocID="{F6849849-E05E-45E4-B1E6-4C2A7BFA2481}" presName="spacer" presStyleCnt="0"/>
      <dgm:spPr/>
    </dgm:pt>
    <dgm:pt modelId="{7E847327-550B-44A7-8031-217BB78146DD}" type="pres">
      <dgm:prSet presAssocID="{37713349-3626-41CE-ABF3-C0F41F1A18F8}" presName="parentText" presStyleLbl="node1" presStyleIdx="4" presStyleCnt="6">
        <dgm:presLayoutVars>
          <dgm:chMax val="0"/>
          <dgm:bulletEnabled val="1"/>
        </dgm:presLayoutVars>
      </dgm:prSet>
      <dgm:spPr/>
    </dgm:pt>
    <dgm:pt modelId="{1A95633B-0BCB-4062-805A-F4F45CC51F35}" type="pres">
      <dgm:prSet presAssocID="{0F8AC030-0FC4-48F3-A35F-5B7E62EF0945}" presName="spacer" presStyleCnt="0"/>
      <dgm:spPr/>
    </dgm:pt>
    <dgm:pt modelId="{E9D9D3AF-0BAC-4100-9033-FA6AD1F1D310}" type="pres">
      <dgm:prSet presAssocID="{8F17CE6D-676D-41E1-A3BE-95450C9A2414}" presName="parentText" presStyleLbl="node1" presStyleIdx="5" presStyleCnt="6">
        <dgm:presLayoutVars>
          <dgm:chMax val="0"/>
          <dgm:bulletEnabled val="1"/>
        </dgm:presLayoutVars>
      </dgm:prSet>
      <dgm:spPr/>
    </dgm:pt>
  </dgm:ptLst>
  <dgm:cxnLst>
    <dgm:cxn modelId="{49510301-DB0A-4E9A-BCD2-23827DC2BB2F}" type="presOf" srcId="{8F17CE6D-676D-41E1-A3BE-95450C9A2414}" destId="{E9D9D3AF-0BAC-4100-9033-FA6AD1F1D310}" srcOrd="0" destOrd="0" presId="urn:microsoft.com/office/officeart/2005/8/layout/vList2"/>
    <dgm:cxn modelId="{29369323-F9FB-4E98-9944-97DD32C23AB9}" srcId="{7EEFB1E7-223D-4860-9C5A-C97AC13CB5F3}" destId="{11D2C198-858C-4ACA-93D2-D333E7C92FFE}" srcOrd="3" destOrd="0" parTransId="{6BDCC706-E036-4748-B837-FC44CAFDFE1D}" sibTransId="{F6849849-E05E-45E4-B1E6-4C2A7BFA2481}"/>
    <dgm:cxn modelId="{105A6B28-CD8D-4F9A-898A-E02184BCA8D7}" type="presOf" srcId="{37713349-3626-41CE-ABF3-C0F41F1A18F8}" destId="{7E847327-550B-44A7-8031-217BB78146DD}" srcOrd="0" destOrd="0" presId="urn:microsoft.com/office/officeart/2005/8/layout/vList2"/>
    <dgm:cxn modelId="{BB5C8C31-05C9-46BC-951A-B4BB4B73404C}" type="presOf" srcId="{7EEFB1E7-223D-4860-9C5A-C97AC13CB5F3}" destId="{B0DDE8BE-ACB3-411F-935F-0521CB12E5A1}" srcOrd="0" destOrd="0" presId="urn:microsoft.com/office/officeart/2005/8/layout/vList2"/>
    <dgm:cxn modelId="{D1007032-1DE8-4F42-BD32-D20AA79B52AD}" srcId="{7EEFB1E7-223D-4860-9C5A-C97AC13CB5F3}" destId="{5C8BF1AA-1840-4DC9-9827-473F9CFC957D}" srcOrd="2" destOrd="0" parTransId="{67510009-E5C7-46F0-873F-76C727578022}" sibTransId="{6F12025A-C9DC-46DD-81AC-96D33215EC96}"/>
    <dgm:cxn modelId="{BF205565-DB10-46D6-A516-FE07F78217F3}" srcId="{7EEFB1E7-223D-4860-9C5A-C97AC13CB5F3}" destId="{8F17CE6D-676D-41E1-A3BE-95450C9A2414}" srcOrd="5" destOrd="0" parTransId="{164891AF-C6F7-4D69-B108-E0BA1969C163}" sibTransId="{128F469F-3E06-4C2F-BEB7-4DB2E15BD41C}"/>
    <dgm:cxn modelId="{D70CD971-540E-4F49-B2C1-DC2174D20CC7}" srcId="{7EEFB1E7-223D-4860-9C5A-C97AC13CB5F3}" destId="{5153C6D6-5485-4D51-809C-660F21602D28}" srcOrd="0" destOrd="0" parTransId="{4D37B2DF-AAE2-4535-8017-05DF3DBBB291}" sibTransId="{8FC246DA-5C91-43BF-BC44-11003073CDEA}"/>
    <dgm:cxn modelId="{2AA13892-6F1A-4CCE-9D38-4E62A6A5588A}" srcId="{7EEFB1E7-223D-4860-9C5A-C97AC13CB5F3}" destId="{E78E68B4-F4E2-48EE-B71E-6D5AC4D4B8BF}" srcOrd="1" destOrd="0" parTransId="{BC244E10-0291-40F7-93E7-2C70B30D4AB6}" sibTransId="{F373B4F9-24FF-4143-B1C3-CFABE6AB4B56}"/>
    <dgm:cxn modelId="{A788FEA6-6E85-4345-BBD6-1820515CEBCE}" type="presOf" srcId="{11D2C198-858C-4ACA-93D2-D333E7C92FFE}" destId="{E8D27A26-F289-4E08-902D-F7E52F5B14E7}" srcOrd="0" destOrd="0" presId="urn:microsoft.com/office/officeart/2005/8/layout/vList2"/>
    <dgm:cxn modelId="{98AC2CA9-7E91-4531-BF06-F418C4AC84E4}" srcId="{7EEFB1E7-223D-4860-9C5A-C97AC13CB5F3}" destId="{37713349-3626-41CE-ABF3-C0F41F1A18F8}" srcOrd="4" destOrd="0" parTransId="{A76D4B5B-6D65-4C2D-946A-34F3D5A989DE}" sibTransId="{0F8AC030-0FC4-48F3-A35F-5B7E62EF0945}"/>
    <dgm:cxn modelId="{829492B2-B83A-4940-ABD4-2996C5F508DD}" type="presOf" srcId="{E78E68B4-F4E2-48EE-B71E-6D5AC4D4B8BF}" destId="{9700A16D-5D93-45B0-B827-F088E852742A}" srcOrd="0" destOrd="0" presId="urn:microsoft.com/office/officeart/2005/8/layout/vList2"/>
    <dgm:cxn modelId="{48E0F9C5-7D4E-4F4D-A50B-AB5EC731EE43}" type="presOf" srcId="{5C8BF1AA-1840-4DC9-9827-473F9CFC957D}" destId="{D8DA6448-4766-458E-A44F-D1ACE1D8D2ED}" srcOrd="0" destOrd="0" presId="urn:microsoft.com/office/officeart/2005/8/layout/vList2"/>
    <dgm:cxn modelId="{7D7F10EB-B803-4343-B45D-25ECDD66C6E6}" type="presOf" srcId="{5153C6D6-5485-4D51-809C-660F21602D28}" destId="{CE479A1C-FEF6-44BB-BE4C-4188DDA1E7E4}" srcOrd="0" destOrd="0" presId="urn:microsoft.com/office/officeart/2005/8/layout/vList2"/>
    <dgm:cxn modelId="{27D501D8-D674-471D-9CC7-AC422053C281}" type="presParOf" srcId="{B0DDE8BE-ACB3-411F-935F-0521CB12E5A1}" destId="{CE479A1C-FEF6-44BB-BE4C-4188DDA1E7E4}" srcOrd="0" destOrd="0" presId="urn:microsoft.com/office/officeart/2005/8/layout/vList2"/>
    <dgm:cxn modelId="{6CC4AC06-D62D-4739-8E4C-87DF9035ACD1}" type="presParOf" srcId="{B0DDE8BE-ACB3-411F-935F-0521CB12E5A1}" destId="{D66AA3A7-C6C7-4AB8-98EE-124006FA895B}" srcOrd="1" destOrd="0" presId="urn:microsoft.com/office/officeart/2005/8/layout/vList2"/>
    <dgm:cxn modelId="{86A41FA8-A436-499E-98A9-74BB6F8BF727}" type="presParOf" srcId="{B0DDE8BE-ACB3-411F-935F-0521CB12E5A1}" destId="{9700A16D-5D93-45B0-B827-F088E852742A}" srcOrd="2" destOrd="0" presId="urn:microsoft.com/office/officeart/2005/8/layout/vList2"/>
    <dgm:cxn modelId="{1611A920-0191-4F1E-82CB-9B9AC8F11808}" type="presParOf" srcId="{B0DDE8BE-ACB3-411F-935F-0521CB12E5A1}" destId="{4DC271E9-A284-48C0-8B1D-6619039F39E9}" srcOrd="3" destOrd="0" presId="urn:microsoft.com/office/officeart/2005/8/layout/vList2"/>
    <dgm:cxn modelId="{336C1BC8-1D18-4E34-B443-3B9B36EF7FB4}" type="presParOf" srcId="{B0DDE8BE-ACB3-411F-935F-0521CB12E5A1}" destId="{D8DA6448-4766-458E-A44F-D1ACE1D8D2ED}" srcOrd="4" destOrd="0" presId="urn:microsoft.com/office/officeart/2005/8/layout/vList2"/>
    <dgm:cxn modelId="{F00F4F3B-C95B-4ABD-899B-084FFE8D0509}" type="presParOf" srcId="{B0DDE8BE-ACB3-411F-935F-0521CB12E5A1}" destId="{C44DC71C-516E-4C5B-A839-6CD553836ADE}" srcOrd="5" destOrd="0" presId="urn:microsoft.com/office/officeart/2005/8/layout/vList2"/>
    <dgm:cxn modelId="{CB996A3B-CE40-422E-965D-0038C160DB09}" type="presParOf" srcId="{B0DDE8BE-ACB3-411F-935F-0521CB12E5A1}" destId="{E8D27A26-F289-4E08-902D-F7E52F5B14E7}" srcOrd="6" destOrd="0" presId="urn:microsoft.com/office/officeart/2005/8/layout/vList2"/>
    <dgm:cxn modelId="{3BDB6CC4-E7EF-40E4-A69A-FEFE92B9833D}" type="presParOf" srcId="{B0DDE8BE-ACB3-411F-935F-0521CB12E5A1}" destId="{647265A8-501A-40DB-B488-D764DCF23BB7}" srcOrd="7" destOrd="0" presId="urn:microsoft.com/office/officeart/2005/8/layout/vList2"/>
    <dgm:cxn modelId="{1F6777FB-CC27-4951-A7A9-C517A8778160}" type="presParOf" srcId="{B0DDE8BE-ACB3-411F-935F-0521CB12E5A1}" destId="{7E847327-550B-44A7-8031-217BB78146DD}" srcOrd="8" destOrd="0" presId="urn:microsoft.com/office/officeart/2005/8/layout/vList2"/>
    <dgm:cxn modelId="{6E6AA2C5-0CA5-41FF-B5B7-228A5C472F05}" type="presParOf" srcId="{B0DDE8BE-ACB3-411F-935F-0521CB12E5A1}" destId="{1A95633B-0BCB-4062-805A-F4F45CC51F35}" srcOrd="9" destOrd="0" presId="urn:microsoft.com/office/officeart/2005/8/layout/vList2"/>
    <dgm:cxn modelId="{F2C7AAA7-3CCA-445E-B18F-1D93A28D8DD1}" type="presParOf" srcId="{B0DDE8BE-ACB3-411F-935F-0521CB12E5A1}" destId="{E9D9D3AF-0BAC-4100-9033-FA6AD1F1D3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17B4DE-C6DC-4BC1-863E-8C2CA0ACDA68}" type="doc">
      <dgm:prSet loTypeId="urn:microsoft.com/office/officeart/2005/8/layout/target3" loCatId="relationship" qsTypeId="urn:microsoft.com/office/officeart/2005/8/quickstyle/3d5" qsCatId="3D" csTypeId="urn:microsoft.com/office/officeart/2005/8/colors/accent1_2" csCatId="accent1"/>
      <dgm:spPr/>
      <dgm:t>
        <a:bodyPr/>
        <a:lstStyle/>
        <a:p>
          <a:endParaRPr lang="fi-FI"/>
        </a:p>
      </dgm:t>
    </dgm:pt>
    <dgm:pt modelId="{B28F8050-3AA6-4184-BFD9-4213BA9548EA}">
      <dgm:prSet/>
      <dgm:spPr/>
      <dgm:t>
        <a:bodyPr/>
        <a:lstStyle/>
        <a:p>
          <a:r>
            <a:rPr lang="fi-FI" b="1"/>
            <a:t>Esim. liikesuhteiden oikeudenmukainen suunnittelu: sopimusoikeus </a:t>
          </a:r>
          <a:endParaRPr lang="fi-FI"/>
        </a:p>
      </dgm:t>
    </dgm:pt>
    <dgm:pt modelId="{DCC64F47-DA42-4415-AF8B-4FCE72C9212A}" type="parTrans" cxnId="{F14AEBA6-9D42-4C9C-A41C-847CAB41E8F9}">
      <dgm:prSet/>
      <dgm:spPr/>
      <dgm:t>
        <a:bodyPr/>
        <a:lstStyle/>
        <a:p>
          <a:endParaRPr lang="fi-FI"/>
        </a:p>
      </dgm:t>
    </dgm:pt>
    <dgm:pt modelId="{AA40E92F-6316-484A-A501-6751A6EF5526}" type="sibTrans" cxnId="{F14AEBA6-9D42-4C9C-A41C-847CAB41E8F9}">
      <dgm:prSet/>
      <dgm:spPr/>
      <dgm:t>
        <a:bodyPr/>
        <a:lstStyle/>
        <a:p>
          <a:endParaRPr lang="fi-FI"/>
        </a:p>
      </dgm:t>
    </dgm:pt>
    <dgm:pt modelId="{0539C250-FD2D-4D03-B42C-B89DFCCC3963}">
      <dgm:prSet/>
      <dgm:spPr/>
      <dgm:t>
        <a:bodyPr/>
        <a:lstStyle/>
        <a:p>
          <a:r>
            <a:rPr lang="fi-FI"/>
            <a:t>Voi tuoda esiin etiikan ja erilaisia arvoulottuvuuksia</a:t>
          </a:r>
          <a:r>
            <a:rPr lang="en-US"/>
            <a:t> </a:t>
          </a:r>
          <a:endParaRPr lang="fi-FI"/>
        </a:p>
      </dgm:t>
    </dgm:pt>
    <dgm:pt modelId="{F872FFE9-3E65-4F4D-BD7D-B8DEADCE0FC6}" type="parTrans" cxnId="{165F552B-860C-4133-B5F3-9DA7B806CD28}">
      <dgm:prSet/>
      <dgm:spPr/>
      <dgm:t>
        <a:bodyPr/>
        <a:lstStyle/>
        <a:p>
          <a:endParaRPr lang="fi-FI"/>
        </a:p>
      </dgm:t>
    </dgm:pt>
    <dgm:pt modelId="{78057EE0-ACB9-4AB3-BA1C-15D6076E6A30}" type="sibTrans" cxnId="{165F552B-860C-4133-B5F3-9DA7B806CD28}">
      <dgm:prSet/>
      <dgm:spPr/>
      <dgm:t>
        <a:bodyPr/>
        <a:lstStyle/>
        <a:p>
          <a:endParaRPr lang="fi-FI"/>
        </a:p>
      </dgm:t>
    </dgm:pt>
    <dgm:pt modelId="{3CC17A6F-F3CF-4B6A-8852-CDCE3F4B3210}">
      <dgm:prSet/>
      <dgm:spPr/>
      <dgm:t>
        <a:bodyPr/>
        <a:lstStyle/>
        <a:p>
          <a:r>
            <a:rPr lang="fi-FI"/>
            <a:t>Kohtuus, tasa-arvo ja tulonjako (esim. työn ja pääoman osuudet)</a:t>
          </a:r>
          <a:r>
            <a:rPr lang="en-US"/>
            <a:t> </a:t>
          </a:r>
          <a:endParaRPr lang="fi-FI"/>
        </a:p>
      </dgm:t>
    </dgm:pt>
    <dgm:pt modelId="{BFC1DCFE-D60D-42E8-A505-15053D21276D}" type="parTrans" cxnId="{27E724A9-C056-4062-B711-E51611DD71A0}">
      <dgm:prSet/>
      <dgm:spPr/>
      <dgm:t>
        <a:bodyPr/>
        <a:lstStyle/>
        <a:p>
          <a:endParaRPr lang="fi-FI"/>
        </a:p>
      </dgm:t>
    </dgm:pt>
    <dgm:pt modelId="{5D63FEAB-0155-4821-BBAE-9A300109AC82}" type="sibTrans" cxnId="{27E724A9-C056-4062-B711-E51611DD71A0}">
      <dgm:prSet/>
      <dgm:spPr/>
      <dgm:t>
        <a:bodyPr/>
        <a:lstStyle/>
        <a:p>
          <a:endParaRPr lang="fi-FI"/>
        </a:p>
      </dgm:t>
    </dgm:pt>
    <dgm:pt modelId="{BB85DF2F-C223-4584-B3E0-8964BA8663BA}">
      <dgm:prSet/>
      <dgm:spPr/>
      <dgm:t>
        <a:bodyPr/>
        <a:lstStyle/>
        <a:p>
          <a:r>
            <a:rPr lang="fi-FI" b="1"/>
            <a:t>Vrt. tehokkuus: </a:t>
          </a:r>
          <a:endParaRPr lang="fi-FI"/>
        </a:p>
      </dgm:t>
    </dgm:pt>
    <dgm:pt modelId="{1ED5D2D7-132B-4ED4-BC2D-0AD92743E798}" type="parTrans" cxnId="{24496A7D-703A-4382-A26C-330B230ADDE4}">
      <dgm:prSet/>
      <dgm:spPr/>
      <dgm:t>
        <a:bodyPr/>
        <a:lstStyle/>
        <a:p>
          <a:endParaRPr lang="fi-FI"/>
        </a:p>
      </dgm:t>
    </dgm:pt>
    <dgm:pt modelId="{DAEF4CCA-B7D1-4522-B810-965FD5233A37}" type="sibTrans" cxnId="{24496A7D-703A-4382-A26C-330B230ADDE4}">
      <dgm:prSet/>
      <dgm:spPr/>
      <dgm:t>
        <a:bodyPr/>
        <a:lstStyle/>
        <a:p>
          <a:endParaRPr lang="fi-FI"/>
        </a:p>
      </dgm:t>
    </dgm:pt>
    <dgm:pt modelId="{730035AD-1E2A-441D-B12C-326BA744E8F2}">
      <dgm:prSet/>
      <dgm:spPr/>
      <dgm:t>
        <a:bodyPr/>
        <a:lstStyle/>
        <a:p>
          <a:r>
            <a:rPr lang="en-US"/>
            <a:t>Pareto</a:t>
          </a:r>
          <a:r>
            <a:rPr lang="fi-FI"/>
            <a:t>-tyyppinen: </a:t>
          </a:r>
          <a:r>
            <a:rPr lang="en-US"/>
            <a:t>kenenkään hyvinvointi ei vähene muutoksessa, mutta keskinäinen riippuvuus vallitsee</a:t>
          </a:r>
          <a:r>
            <a:rPr lang="fi-FI"/>
            <a:t> </a:t>
          </a:r>
        </a:p>
      </dgm:t>
    </dgm:pt>
    <dgm:pt modelId="{B066F1C5-0907-4388-ADDA-C958D77A5809}" type="parTrans" cxnId="{72AC1737-E923-4497-ACED-5F080DFF5A1E}">
      <dgm:prSet/>
      <dgm:spPr/>
      <dgm:t>
        <a:bodyPr/>
        <a:lstStyle/>
        <a:p>
          <a:endParaRPr lang="fi-FI"/>
        </a:p>
      </dgm:t>
    </dgm:pt>
    <dgm:pt modelId="{9A978854-55C0-4D90-8E44-C2FB94A9D70F}" type="sibTrans" cxnId="{72AC1737-E923-4497-ACED-5F080DFF5A1E}">
      <dgm:prSet/>
      <dgm:spPr/>
      <dgm:t>
        <a:bodyPr/>
        <a:lstStyle/>
        <a:p>
          <a:endParaRPr lang="fi-FI"/>
        </a:p>
      </dgm:t>
    </dgm:pt>
    <dgm:pt modelId="{B8ED4876-B25C-4C99-B4CF-0FE5B8E8AEB2}">
      <dgm:prSet/>
      <dgm:spPr/>
      <dgm:t>
        <a:bodyPr/>
        <a:lstStyle/>
        <a:p>
          <a:r>
            <a:rPr lang="fi-FI"/>
            <a:t>Vrt. </a:t>
          </a:r>
          <a:r>
            <a:rPr lang="en-US"/>
            <a:t>Kaldor-Hicks -tehokkuus</a:t>
          </a:r>
          <a:r>
            <a:rPr lang="fi-FI"/>
            <a:t>: </a:t>
          </a:r>
          <a:r>
            <a:rPr lang="en-US"/>
            <a:t>hypot</a:t>
          </a:r>
          <a:r>
            <a:rPr lang="fi-FI"/>
            <a:t>eettinen kompensaatio riittää oikeuttamaan muutoksen </a:t>
          </a:r>
          <a:r>
            <a:rPr lang="en-US"/>
            <a:t> </a:t>
          </a:r>
          <a:endParaRPr lang="fi-FI"/>
        </a:p>
      </dgm:t>
    </dgm:pt>
    <dgm:pt modelId="{5B229422-FA7C-46A7-A3F9-9F2CB8586732}" type="parTrans" cxnId="{29C197C3-8217-48BD-8E7B-74325BFF7038}">
      <dgm:prSet/>
      <dgm:spPr/>
      <dgm:t>
        <a:bodyPr/>
        <a:lstStyle/>
        <a:p>
          <a:endParaRPr lang="fi-FI"/>
        </a:p>
      </dgm:t>
    </dgm:pt>
    <dgm:pt modelId="{C235E316-93E2-4B01-A70E-07B1944E265E}" type="sibTrans" cxnId="{29C197C3-8217-48BD-8E7B-74325BFF7038}">
      <dgm:prSet/>
      <dgm:spPr/>
      <dgm:t>
        <a:bodyPr/>
        <a:lstStyle/>
        <a:p>
          <a:endParaRPr lang="fi-FI"/>
        </a:p>
      </dgm:t>
    </dgm:pt>
    <dgm:pt modelId="{AEEE4FBE-45F7-4E4B-9D41-95260E46343B}" type="pres">
      <dgm:prSet presAssocID="{DB17B4DE-C6DC-4BC1-863E-8C2CA0ACDA68}" presName="Name0" presStyleCnt="0">
        <dgm:presLayoutVars>
          <dgm:chMax val="7"/>
          <dgm:dir/>
          <dgm:animLvl val="lvl"/>
          <dgm:resizeHandles val="exact"/>
        </dgm:presLayoutVars>
      </dgm:prSet>
      <dgm:spPr/>
    </dgm:pt>
    <dgm:pt modelId="{9B934711-7166-412C-88DA-CB0B80798B3C}" type="pres">
      <dgm:prSet presAssocID="{B28F8050-3AA6-4184-BFD9-4213BA9548EA}" presName="circle1" presStyleLbl="node1" presStyleIdx="0" presStyleCnt="2"/>
      <dgm:spPr/>
    </dgm:pt>
    <dgm:pt modelId="{9BC46A54-D2AB-4C8C-B65F-24C4E0DF5093}" type="pres">
      <dgm:prSet presAssocID="{B28F8050-3AA6-4184-BFD9-4213BA9548EA}" presName="space" presStyleCnt="0"/>
      <dgm:spPr/>
    </dgm:pt>
    <dgm:pt modelId="{DED01085-F822-478D-A8A9-E38949592CF8}" type="pres">
      <dgm:prSet presAssocID="{B28F8050-3AA6-4184-BFD9-4213BA9548EA}" presName="rect1" presStyleLbl="alignAcc1" presStyleIdx="0" presStyleCnt="2"/>
      <dgm:spPr/>
    </dgm:pt>
    <dgm:pt modelId="{F86313C6-DC32-4F37-B4B9-54598FED2C5C}" type="pres">
      <dgm:prSet presAssocID="{BB85DF2F-C223-4584-B3E0-8964BA8663BA}" presName="vertSpace2" presStyleLbl="node1" presStyleIdx="0" presStyleCnt="2"/>
      <dgm:spPr/>
    </dgm:pt>
    <dgm:pt modelId="{6D70DC98-1C1D-42FF-BCF1-456E68944708}" type="pres">
      <dgm:prSet presAssocID="{BB85DF2F-C223-4584-B3E0-8964BA8663BA}" presName="circle2" presStyleLbl="node1" presStyleIdx="1" presStyleCnt="2"/>
      <dgm:spPr/>
    </dgm:pt>
    <dgm:pt modelId="{38884CE0-2B91-4FC4-BF7F-6CCFC7ADC981}" type="pres">
      <dgm:prSet presAssocID="{BB85DF2F-C223-4584-B3E0-8964BA8663BA}" presName="rect2" presStyleLbl="alignAcc1" presStyleIdx="1" presStyleCnt="2"/>
      <dgm:spPr/>
    </dgm:pt>
    <dgm:pt modelId="{626257F9-AC8C-4018-BAD7-37BC208E0511}" type="pres">
      <dgm:prSet presAssocID="{B28F8050-3AA6-4184-BFD9-4213BA9548EA}" presName="rect1ParTx" presStyleLbl="alignAcc1" presStyleIdx="1" presStyleCnt="2">
        <dgm:presLayoutVars>
          <dgm:chMax val="1"/>
          <dgm:bulletEnabled val="1"/>
        </dgm:presLayoutVars>
      </dgm:prSet>
      <dgm:spPr/>
    </dgm:pt>
    <dgm:pt modelId="{FADB9971-990C-43FA-8778-DEE5905E6656}" type="pres">
      <dgm:prSet presAssocID="{B28F8050-3AA6-4184-BFD9-4213BA9548EA}" presName="rect1ChTx" presStyleLbl="alignAcc1" presStyleIdx="1" presStyleCnt="2">
        <dgm:presLayoutVars>
          <dgm:bulletEnabled val="1"/>
        </dgm:presLayoutVars>
      </dgm:prSet>
      <dgm:spPr/>
    </dgm:pt>
    <dgm:pt modelId="{627007AB-C2CD-40AB-9E75-9C8F857A4B98}" type="pres">
      <dgm:prSet presAssocID="{BB85DF2F-C223-4584-B3E0-8964BA8663BA}" presName="rect2ParTx" presStyleLbl="alignAcc1" presStyleIdx="1" presStyleCnt="2">
        <dgm:presLayoutVars>
          <dgm:chMax val="1"/>
          <dgm:bulletEnabled val="1"/>
        </dgm:presLayoutVars>
      </dgm:prSet>
      <dgm:spPr/>
    </dgm:pt>
    <dgm:pt modelId="{6F1D6963-7FD6-448C-B7F8-DACEE39723C1}" type="pres">
      <dgm:prSet presAssocID="{BB85DF2F-C223-4584-B3E0-8964BA8663BA}" presName="rect2ChTx" presStyleLbl="alignAcc1" presStyleIdx="1" presStyleCnt="2">
        <dgm:presLayoutVars>
          <dgm:bulletEnabled val="1"/>
        </dgm:presLayoutVars>
      </dgm:prSet>
      <dgm:spPr/>
    </dgm:pt>
  </dgm:ptLst>
  <dgm:cxnLst>
    <dgm:cxn modelId="{8533BF17-3383-4931-830D-CC3CA2005577}" type="presOf" srcId="{BB85DF2F-C223-4584-B3E0-8964BA8663BA}" destId="{38884CE0-2B91-4FC4-BF7F-6CCFC7ADC981}" srcOrd="0" destOrd="0" presId="urn:microsoft.com/office/officeart/2005/8/layout/target3"/>
    <dgm:cxn modelId="{9CC7FB1E-E33F-443C-B405-9D7044AA0722}" type="presOf" srcId="{BB85DF2F-C223-4584-B3E0-8964BA8663BA}" destId="{627007AB-C2CD-40AB-9E75-9C8F857A4B98}" srcOrd="1" destOrd="0" presId="urn:microsoft.com/office/officeart/2005/8/layout/target3"/>
    <dgm:cxn modelId="{165F552B-860C-4133-B5F3-9DA7B806CD28}" srcId="{B28F8050-3AA6-4184-BFD9-4213BA9548EA}" destId="{0539C250-FD2D-4D03-B42C-B89DFCCC3963}" srcOrd="0" destOrd="0" parTransId="{F872FFE9-3E65-4F4D-BD7D-B8DEADCE0FC6}" sibTransId="{78057EE0-ACB9-4AB3-BA1C-15D6076E6A30}"/>
    <dgm:cxn modelId="{72AC1737-E923-4497-ACED-5F080DFF5A1E}" srcId="{BB85DF2F-C223-4584-B3E0-8964BA8663BA}" destId="{730035AD-1E2A-441D-B12C-326BA744E8F2}" srcOrd="0" destOrd="0" parTransId="{B066F1C5-0907-4388-ADDA-C958D77A5809}" sibTransId="{9A978854-55C0-4D90-8E44-C2FB94A9D70F}"/>
    <dgm:cxn modelId="{51E66964-0892-4B4E-9C65-4451B83A7A8D}" type="presOf" srcId="{B8ED4876-B25C-4C99-B4CF-0FE5B8E8AEB2}" destId="{6F1D6963-7FD6-448C-B7F8-DACEE39723C1}" srcOrd="0" destOrd="1" presId="urn:microsoft.com/office/officeart/2005/8/layout/target3"/>
    <dgm:cxn modelId="{99393749-CFD7-428D-934F-61B05565C219}" type="presOf" srcId="{DB17B4DE-C6DC-4BC1-863E-8C2CA0ACDA68}" destId="{AEEE4FBE-45F7-4E4B-9D41-95260E46343B}" srcOrd="0" destOrd="0" presId="urn:microsoft.com/office/officeart/2005/8/layout/target3"/>
    <dgm:cxn modelId="{C885FA4C-65BE-4935-B27C-1A805542BD90}" type="presOf" srcId="{3CC17A6F-F3CF-4B6A-8852-CDCE3F4B3210}" destId="{FADB9971-990C-43FA-8778-DEE5905E6656}" srcOrd="0" destOrd="1" presId="urn:microsoft.com/office/officeart/2005/8/layout/target3"/>
    <dgm:cxn modelId="{24496A7D-703A-4382-A26C-330B230ADDE4}" srcId="{DB17B4DE-C6DC-4BC1-863E-8C2CA0ACDA68}" destId="{BB85DF2F-C223-4584-B3E0-8964BA8663BA}" srcOrd="1" destOrd="0" parTransId="{1ED5D2D7-132B-4ED4-BC2D-0AD92743E798}" sibTransId="{DAEF4CCA-B7D1-4522-B810-965FD5233A37}"/>
    <dgm:cxn modelId="{B47E4088-1185-4575-AAD6-22A796B817ED}" type="presOf" srcId="{730035AD-1E2A-441D-B12C-326BA744E8F2}" destId="{6F1D6963-7FD6-448C-B7F8-DACEE39723C1}" srcOrd="0" destOrd="0" presId="urn:microsoft.com/office/officeart/2005/8/layout/target3"/>
    <dgm:cxn modelId="{F14AEBA6-9D42-4C9C-A41C-847CAB41E8F9}" srcId="{DB17B4DE-C6DC-4BC1-863E-8C2CA0ACDA68}" destId="{B28F8050-3AA6-4184-BFD9-4213BA9548EA}" srcOrd="0" destOrd="0" parTransId="{DCC64F47-DA42-4415-AF8B-4FCE72C9212A}" sibTransId="{AA40E92F-6316-484A-A501-6751A6EF5526}"/>
    <dgm:cxn modelId="{27E724A9-C056-4062-B711-E51611DD71A0}" srcId="{B28F8050-3AA6-4184-BFD9-4213BA9548EA}" destId="{3CC17A6F-F3CF-4B6A-8852-CDCE3F4B3210}" srcOrd="1" destOrd="0" parTransId="{BFC1DCFE-D60D-42E8-A505-15053D21276D}" sibTransId="{5D63FEAB-0155-4821-BBAE-9A300109AC82}"/>
    <dgm:cxn modelId="{29C197C3-8217-48BD-8E7B-74325BFF7038}" srcId="{BB85DF2F-C223-4584-B3E0-8964BA8663BA}" destId="{B8ED4876-B25C-4C99-B4CF-0FE5B8E8AEB2}" srcOrd="1" destOrd="0" parTransId="{5B229422-FA7C-46A7-A3F9-9F2CB8586732}" sibTransId="{C235E316-93E2-4B01-A70E-07B1944E265E}"/>
    <dgm:cxn modelId="{74CCDDC4-0348-4F21-95EA-91D3E6FAE1C9}" type="presOf" srcId="{B28F8050-3AA6-4184-BFD9-4213BA9548EA}" destId="{626257F9-AC8C-4018-BAD7-37BC208E0511}" srcOrd="1" destOrd="0" presId="urn:microsoft.com/office/officeart/2005/8/layout/target3"/>
    <dgm:cxn modelId="{5791BBD9-F2D1-4108-A202-18E3831FF11F}" type="presOf" srcId="{B28F8050-3AA6-4184-BFD9-4213BA9548EA}" destId="{DED01085-F822-478D-A8A9-E38949592CF8}" srcOrd="0" destOrd="0" presId="urn:microsoft.com/office/officeart/2005/8/layout/target3"/>
    <dgm:cxn modelId="{CE177FEA-10EC-4EE3-9D37-0B384D8B1DBC}" type="presOf" srcId="{0539C250-FD2D-4D03-B42C-B89DFCCC3963}" destId="{FADB9971-990C-43FA-8778-DEE5905E6656}" srcOrd="0" destOrd="0" presId="urn:microsoft.com/office/officeart/2005/8/layout/target3"/>
    <dgm:cxn modelId="{4D4A0F4A-0870-42B5-81F7-F8DA5FF8D306}" type="presParOf" srcId="{AEEE4FBE-45F7-4E4B-9D41-95260E46343B}" destId="{9B934711-7166-412C-88DA-CB0B80798B3C}" srcOrd="0" destOrd="0" presId="urn:microsoft.com/office/officeart/2005/8/layout/target3"/>
    <dgm:cxn modelId="{2D0B6362-C9B4-47CD-A0FC-5C35B5679417}" type="presParOf" srcId="{AEEE4FBE-45F7-4E4B-9D41-95260E46343B}" destId="{9BC46A54-D2AB-4C8C-B65F-24C4E0DF5093}" srcOrd="1" destOrd="0" presId="urn:microsoft.com/office/officeart/2005/8/layout/target3"/>
    <dgm:cxn modelId="{6D31B287-2278-44BF-8725-6120A465650A}" type="presParOf" srcId="{AEEE4FBE-45F7-4E4B-9D41-95260E46343B}" destId="{DED01085-F822-478D-A8A9-E38949592CF8}" srcOrd="2" destOrd="0" presId="urn:microsoft.com/office/officeart/2005/8/layout/target3"/>
    <dgm:cxn modelId="{CF571B9E-8881-4CC1-848D-1968916A3937}" type="presParOf" srcId="{AEEE4FBE-45F7-4E4B-9D41-95260E46343B}" destId="{F86313C6-DC32-4F37-B4B9-54598FED2C5C}" srcOrd="3" destOrd="0" presId="urn:microsoft.com/office/officeart/2005/8/layout/target3"/>
    <dgm:cxn modelId="{00FDD96E-CAAA-4AFB-B2F7-A16668EC527A}" type="presParOf" srcId="{AEEE4FBE-45F7-4E4B-9D41-95260E46343B}" destId="{6D70DC98-1C1D-42FF-BCF1-456E68944708}" srcOrd="4" destOrd="0" presId="urn:microsoft.com/office/officeart/2005/8/layout/target3"/>
    <dgm:cxn modelId="{CD644999-F5F1-417B-87AA-ED94C4518814}" type="presParOf" srcId="{AEEE4FBE-45F7-4E4B-9D41-95260E46343B}" destId="{38884CE0-2B91-4FC4-BF7F-6CCFC7ADC981}" srcOrd="5" destOrd="0" presId="urn:microsoft.com/office/officeart/2005/8/layout/target3"/>
    <dgm:cxn modelId="{58AD0361-D5D6-4F4A-937F-C71D2F33927D}" type="presParOf" srcId="{AEEE4FBE-45F7-4E4B-9D41-95260E46343B}" destId="{626257F9-AC8C-4018-BAD7-37BC208E0511}" srcOrd="6" destOrd="0" presId="urn:microsoft.com/office/officeart/2005/8/layout/target3"/>
    <dgm:cxn modelId="{74647EA1-36D7-4085-8E25-988C2EFF17C3}" type="presParOf" srcId="{AEEE4FBE-45F7-4E4B-9D41-95260E46343B}" destId="{FADB9971-990C-43FA-8778-DEE5905E6656}" srcOrd="7" destOrd="0" presId="urn:microsoft.com/office/officeart/2005/8/layout/target3"/>
    <dgm:cxn modelId="{67174393-0FFA-4CF7-B2A8-4AA8645F575C}" type="presParOf" srcId="{AEEE4FBE-45F7-4E4B-9D41-95260E46343B}" destId="{627007AB-C2CD-40AB-9E75-9C8F857A4B98}" srcOrd="8" destOrd="0" presId="urn:microsoft.com/office/officeart/2005/8/layout/target3"/>
    <dgm:cxn modelId="{425D58F6-EC94-4BB1-B4C7-2990F4607776}" type="presParOf" srcId="{AEEE4FBE-45F7-4E4B-9D41-95260E46343B}" destId="{6F1D6963-7FD6-448C-B7F8-DACEE39723C1}"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06EA85-FE7E-4EB0-8A62-FDA7E6C91E29}"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fi-FI"/>
        </a:p>
      </dgm:t>
    </dgm:pt>
    <dgm:pt modelId="{8D67250D-BC9D-4D82-89B2-3D9CEC079392}">
      <dgm:prSet/>
      <dgm:spPr/>
      <dgm:t>
        <a:bodyPr/>
        <a:lstStyle/>
        <a:p>
          <a:pPr rtl="0"/>
          <a:r>
            <a:rPr lang="fi-FI" b="1" dirty="0"/>
            <a:t>Markkinaehtoistuminen (yksityistäminen)</a:t>
          </a:r>
          <a:endParaRPr lang="fi-FI" dirty="0"/>
        </a:p>
      </dgm:t>
    </dgm:pt>
    <dgm:pt modelId="{0BD769FA-508A-45D4-8B68-1BD6ABE90C08}" type="parTrans" cxnId="{7A58477C-32A1-4F94-B6F3-9EA6BFD02C77}">
      <dgm:prSet/>
      <dgm:spPr/>
      <dgm:t>
        <a:bodyPr/>
        <a:lstStyle/>
        <a:p>
          <a:endParaRPr lang="fi-FI"/>
        </a:p>
      </dgm:t>
    </dgm:pt>
    <dgm:pt modelId="{DF6E5DFE-3EFA-41F4-B58E-CE6F61B28947}" type="sibTrans" cxnId="{7A58477C-32A1-4F94-B6F3-9EA6BFD02C77}">
      <dgm:prSet/>
      <dgm:spPr/>
      <dgm:t>
        <a:bodyPr/>
        <a:lstStyle/>
        <a:p>
          <a:endParaRPr lang="fi-FI"/>
        </a:p>
      </dgm:t>
    </dgm:pt>
    <dgm:pt modelId="{A1F0049F-128E-4E01-B225-4E3C2C1A9070}">
      <dgm:prSet/>
      <dgm:spPr/>
      <dgm:t>
        <a:bodyPr/>
        <a:lstStyle/>
        <a:p>
          <a:pPr rtl="0"/>
          <a:r>
            <a:rPr lang="fi-FI" b="1" dirty="0"/>
            <a:t>Monikansalliset yritykset ottavat yhä enemmän </a:t>
          </a:r>
          <a:r>
            <a:rPr lang="en-US" b="1" dirty="0" err="1"/>
            <a:t>globaleja</a:t>
          </a:r>
          <a:r>
            <a:rPr lang="en-US" b="1" dirty="0"/>
            <a:t> </a:t>
          </a:r>
          <a:r>
            <a:rPr lang="en-US" b="1" dirty="0" err="1"/>
            <a:t>toimintoja</a:t>
          </a:r>
          <a:r>
            <a:rPr lang="en-US" b="1" dirty="0"/>
            <a:t> </a:t>
          </a:r>
          <a:r>
            <a:rPr lang="en-US" b="1" dirty="0" err="1"/>
            <a:t>valtioilta</a:t>
          </a:r>
          <a:r>
            <a:rPr lang="en-US" b="1" dirty="0"/>
            <a:t> </a:t>
          </a:r>
          <a:r>
            <a:rPr lang="en-US" b="1" dirty="0" err="1"/>
            <a:t>eli</a:t>
          </a:r>
          <a:r>
            <a:rPr lang="en-US" b="1" dirty="0"/>
            <a:t> </a:t>
          </a:r>
          <a:r>
            <a:rPr lang="en-US" b="1" dirty="0" err="1"/>
            <a:t>saavat</a:t>
          </a:r>
          <a:r>
            <a:rPr lang="en-US" b="1" dirty="0"/>
            <a:t> </a:t>
          </a:r>
          <a:r>
            <a:rPr lang="en-US" b="1" dirty="0" err="1"/>
            <a:t>poliittista</a:t>
          </a:r>
          <a:r>
            <a:rPr lang="en-US" b="1" dirty="0"/>
            <a:t> </a:t>
          </a:r>
          <a:r>
            <a:rPr lang="en-US" b="1" dirty="0" err="1"/>
            <a:t>valtaa</a:t>
          </a:r>
          <a:r>
            <a:rPr lang="en-US" b="1" dirty="0"/>
            <a:t> </a:t>
          </a:r>
          <a:endParaRPr lang="fi-FI" dirty="0"/>
        </a:p>
      </dgm:t>
    </dgm:pt>
    <dgm:pt modelId="{A999B70E-D633-4CB5-9DB3-B82947267226}" type="parTrans" cxnId="{F7FA0A54-B78C-4BB9-9060-15C6B0A109DA}">
      <dgm:prSet/>
      <dgm:spPr/>
      <dgm:t>
        <a:bodyPr/>
        <a:lstStyle/>
        <a:p>
          <a:endParaRPr lang="fi-FI"/>
        </a:p>
      </dgm:t>
    </dgm:pt>
    <dgm:pt modelId="{89575858-5EDF-4AE0-A096-11DE1514A75F}" type="sibTrans" cxnId="{F7FA0A54-B78C-4BB9-9060-15C6B0A109DA}">
      <dgm:prSet/>
      <dgm:spPr/>
      <dgm:t>
        <a:bodyPr/>
        <a:lstStyle/>
        <a:p>
          <a:endParaRPr lang="fi-FI"/>
        </a:p>
      </dgm:t>
    </dgm:pt>
    <dgm:pt modelId="{BD496AEB-7059-44CC-97F8-C10276C8FA38}">
      <dgm:prSet/>
      <dgm:spPr/>
      <dgm:t>
        <a:bodyPr/>
        <a:lstStyle/>
        <a:p>
          <a:pPr rtl="0"/>
          <a:r>
            <a:rPr lang="fi-FI" b="1" dirty="0"/>
            <a:t>Kehitys korostaa yritysten päätöksenteon sisältökontrollia, myös moraalista</a:t>
          </a:r>
          <a:endParaRPr lang="fi-FI" dirty="0"/>
        </a:p>
      </dgm:t>
    </dgm:pt>
    <dgm:pt modelId="{02E4BEEE-748D-4F3E-B70A-8A7A76069A2E}" type="parTrans" cxnId="{0459CF1B-7E52-478D-98CC-8FA52A792A1E}">
      <dgm:prSet/>
      <dgm:spPr/>
      <dgm:t>
        <a:bodyPr/>
        <a:lstStyle/>
        <a:p>
          <a:endParaRPr lang="fi-FI"/>
        </a:p>
      </dgm:t>
    </dgm:pt>
    <dgm:pt modelId="{4057E51F-31CA-4C6F-B5F9-C948BF12DF40}" type="sibTrans" cxnId="{0459CF1B-7E52-478D-98CC-8FA52A792A1E}">
      <dgm:prSet/>
      <dgm:spPr/>
      <dgm:t>
        <a:bodyPr/>
        <a:lstStyle/>
        <a:p>
          <a:endParaRPr lang="fi-FI"/>
        </a:p>
      </dgm:t>
    </dgm:pt>
    <dgm:pt modelId="{03CDF7FC-13D3-4FD4-8D03-E364B4F3F3D1}">
      <dgm:prSet/>
      <dgm:spPr/>
      <dgm:t>
        <a:bodyPr/>
        <a:lstStyle/>
        <a:p>
          <a:pPr rtl="0"/>
          <a:r>
            <a:rPr lang="fi-FI" dirty="0"/>
            <a:t>ESG</a:t>
          </a:r>
        </a:p>
      </dgm:t>
    </dgm:pt>
    <dgm:pt modelId="{BE946D75-1C4D-449B-BBF6-9C1EBC6C200F}" type="parTrans" cxnId="{AF75D286-5E55-4A3B-86B5-71452331CB63}">
      <dgm:prSet/>
      <dgm:spPr/>
      <dgm:t>
        <a:bodyPr/>
        <a:lstStyle/>
        <a:p>
          <a:endParaRPr lang="fi-FI"/>
        </a:p>
      </dgm:t>
    </dgm:pt>
    <dgm:pt modelId="{79F6C8C4-F55D-42DC-9C89-51558CCA621D}" type="sibTrans" cxnId="{AF75D286-5E55-4A3B-86B5-71452331CB63}">
      <dgm:prSet/>
      <dgm:spPr/>
      <dgm:t>
        <a:bodyPr/>
        <a:lstStyle/>
        <a:p>
          <a:endParaRPr lang="fi-FI"/>
        </a:p>
      </dgm:t>
    </dgm:pt>
    <dgm:pt modelId="{E9C3B9F1-7B9B-4F9C-915D-CE0B77B6AF71}">
      <dgm:prSet/>
      <dgm:spPr/>
      <dgm:t>
        <a:bodyPr/>
        <a:lstStyle/>
        <a:p>
          <a:pPr rtl="0"/>
          <a:r>
            <a:rPr lang="fi-FI" dirty="0"/>
            <a:t>Tasa-arvo, tulonjako, työelämän arvot, ihmisoikeudet </a:t>
          </a:r>
        </a:p>
      </dgm:t>
    </dgm:pt>
    <dgm:pt modelId="{957E8FBA-02E8-4F61-B0E1-BC387DC43507}" type="parTrans" cxnId="{693893A3-8789-4E7A-9625-EFDBCB00DBA4}">
      <dgm:prSet/>
      <dgm:spPr/>
      <dgm:t>
        <a:bodyPr/>
        <a:lstStyle/>
        <a:p>
          <a:endParaRPr lang="fi-FI"/>
        </a:p>
      </dgm:t>
    </dgm:pt>
    <dgm:pt modelId="{663C7D69-45B3-427B-879D-5EB763B57961}" type="sibTrans" cxnId="{693893A3-8789-4E7A-9625-EFDBCB00DBA4}">
      <dgm:prSet/>
      <dgm:spPr/>
      <dgm:t>
        <a:bodyPr/>
        <a:lstStyle/>
        <a:p>
          <a:endParaRPr lang="fi-FI"/>
        </a:p>
      </dgm:t>
    </dgm:pt>
    <dgm:pt modelId="{D54F55B7-4F8F-4E5B-A65C-6428A15F52C9}">
      <dgm:prSet/>
      <dgm:spPr/>
      <dgm:t>
        <a:bodyPr/>
        <a:lstStyle/>
        <a:p>
          <a:pPr rtl="0"/>
          <a:r>
            <a:rPr lang="fi-FI" dirty="0"/>
            <a:t>Yritysten arvot</a:t>
          </a:r>
        </a:p>
      </dgm:t>
    </dgm:pt>
    <dgm:pt modelId="{C71F73B5-16BE-4078-AF5D-B5921E80BE87}" type="parTrans" cxnId="{92A98AD1-03F3-4FAB-80E1-9FEAD4CCB4D5}">
      <dgm:prSet/>
      <dgm:spPr/>
      <dgm:t>
        <a:bodyPr/>
        <a:lstStyle/>
        <a:p>
          <a:endParaRPr lang="fi-FI"/>
        </a:p>
      </dgm:t>
    </dgm:pt>
    <dgm:pt modelId="{0691E79A-08A6-45CE-A56B-83158A8AA6B9}" type="sibTrans" cxnId="{92A98AD1-03F3-4FAB-80E1-9FEAD4CCB4D5}">
      <dgm:prSet/>
      <dgm:spPr/>
      <dgm:t>
        <a:bodyPr/>
        <a:lstStyle/>
        <a:p>
          <a:endParaRPr lang="fi-FI"/>
        </a:p>
      </dgm:t>
    </dgm:pt>
    <dgm:pt modelId="{8E5CF677-048F-47FE-AD98-496426A3F2F3}" type="pres">
      <dgm:prSet presAssocID="{4906EA85-FE7E-4EB0-8A62-FDA7E6C91E29}" presName="Name0" presStyleCnt="0">
        <dgm:presLayoutVars>
          <dgm:dir/>
          <dgm:animLvl val="lvl"/>
          <dgm:resizeHandles val="exact"/>
        </dgm:presLayoutVars>
      </dgm:prSet>
      <dgm:spPr/>
    </dgm:pt>
    <dgm:pt modelId="{AE59E2A3-7A69-4EA3-8661-B5080772C40F}" type="pres">
      <dgm:prSet presAssocID="{8D67250D-BC9D-4D82-89B2-3D9CEC079392}" presName="linNode" presStyleCnt="0"/>
      <dgm:spPr/>
    </dgm:pt>
    <dgm:pt modelId="{D256F477-DCE4-42C1-BE10-AAC291971635}" type="pres">
      <dgm:prSet presAssocID="{8D67250D-BC9D-4D82-89B2-3D9CEC079392}" presName="parentText" presStyleLbl="node1" presStyleIdx="0" presStyleCnt="4">
        <dgm:presLayoutVars>
          <dgm:chMax val="1"/>
          <dgm:bulletEnabled val="1"/>
        </dgm:presLayoutVars>
      </dgm:prSet>
      <dgm:spPr/>
    </dgm:pt>
    <dgm:pt modelId="{27B1467F-E1AB-4BD3-AD0A-7E8ABE5965F6}" type="pres">
      <dgm:prSet presAssocID="{DF6E5DFE-3EFA-41F4-B58E-CE6F61B28947}" presName="sp" presStyleCnt="0"/>
      <dgm:spPr/>
    </dgm:pt>
    <dgm:pt modelId="{611F0EF3-D006-40A6-862A-623091FB5752}" type="pres">
      <dgm:prSet presAssocID="{A1F0049F-128E-4E01-B225-4E3C2C1A9070}" presName="linNode" presStyleCnt="0"/>
      <dgm:spPr/>
    </dgm:pt>
    <dgm:pt modelId="{04F3A983-74C8-454B-9CEC-4F517446A83A}" type="pres">
      <dgm:prSet presAssocID="{A1F0049F-128E-4E01-B225-4E3C2C1A9070}" presName="parentText" presStyleLbl="node1" presStyleIdx="1" presStyleCnt="4">
        <dgm:presLayoutVars>
          <dgm:chMax val="1"/>
          <dgm:bulletEnabled val="1"/>
        </dgm:presLayoutVars>
      </dgm:prSet>
      <dgm:spPr/>
    </dgm:pt>
    <dgm:pt modelId="{978FCCC9-58DD-4A4D-B3C8-185608ED38A0}" type="pres">
      <dgm:prSet presAssocID="{89575858-5EDF-4AE0-A096-11DE1514A75F}" presName="sp" presStyleCnt="0"/>
      <dgm:spPr/>
    </dgm:pt>
    <dgm:pt modelId="{82E9E283-FB24-4E33-A8CA-830ADD2572D6}" type="pres">
      <dgm:prSet presAssocID="{BD496AEB-7059-44CC-97F8-C10276C8FA38}" presName="linNode" presStyleCnt="0"/>
      <dgm:spPr/>
    </dgm:pt>
    <dgm:pt modelId="{3F52C8DC-B9DB-41E5-A8EC-42F0394A7828}" type="pres">
      <dgm:prSet presAssocID="{BD496AEB-7059-44CC-97F8-C10276C8FA38}" presName="parentText" presStyleLbl="node1" presStyleIdx="2" presStyleCnt="4">
        <dgm:presLayoutVars>
          <dgm:chMax val="1"/>
          <dgm:bulletEnabled val="1"/>
        </dgm:presLayoutVars>
      </dgm:prSet>
      <dgm:spPr/>
    </dgm:pt>
    <dgm:pt modelId="{F4FE4085-5CA8-4575-ABE2-7B9CC818A9C2}" type="pres">
      <dgm:prSet presAssocID="{BD496AEB-7059-44CC-97F8-C10276C8FA38}" presName="descendantText" presStyleLbl="alignAccFollowNode1" presStyleIdx="0" presStyleCnt="1">
        <dgm:presLayoutVars>
          <dgm:bulletEnabled val="1"/>
        </dgm:presLayoutVars>
      </dgm:prSet>
      <dgm:spPr/>
    </dgm:pt>
    <dgm:pt modelId="{1A071876-59B6-4181-8788-C1D5DCA8982F}" type="pres">
      <dgm:prSet presAssocID="{4057E51F-31CA-4C6F-B5F9-C948BF12DF40}" presName="sp" presStyleCnt="0"/>
      <dgm:spPr/>
    </dgm:pt>
    <dgm:pt modelId="{C9A6F6ED-B511-408C-A0C3-4EF2F2565AC4}" type="pres">
      <dgm:prSet presAssocID="{D54F55B7-4F8F-4E5B-A65C-6428A15F52C9}" presName="linNode" presStyleCnt="0"/>
      <dgm:spPr/>
    </dgm:pt>
    <dgm:pt modelId="{24D8C467-4BF6-4435-8393-77F05B0B3BD2}" type="pres">
      <dgm:prSet presAssocID="{D54F55B7-4F8F-4E5B-A65C-6428A15F52C9}" presName="parentText" presStyleLbl="node1" presStyleIdx="3" presStyleCnt="4">
        <dgm:presLayoutVars>
          <dgm:chMax val="1"/>
          <dgm:bulletEnabled val="1"/>
        </dgm:presLayoutVars>
      </dgm:prSet>
      <dgm:spPr/>
    </dgm:pt>
  </dgm:ptLst>
  <dgm:cxnLst>
    <dgm:cxn modelId="{0459CF1B-7E52-478D-98CC-8FA52A792A1E}" srcId="{4906EA85-FE7E-4EB0-8A62-FDA7E6C91E29}" destId="{BD496AEB-7059-44CC-97F8-C10276C8FA38}" srcOrd="2" destOrd="0" parTransId="{02E4BEEE-748D-4F3E-B70A-8A7A76069A2E}" sibTransId="{4057E51F-31CA-4C6F-B5F9-C948BF12DF40}"/>
    <dgm:cxn modelId="{24F56528-B01C-40E7-BFB7-9F49F48130E6}" type="presOf" srcId="{D54F55B7-4F8F-4E5B-A65C-6428A15F52C9}" destId="{24D8C467-4BF6-4435-8393-77F05B0B3BD2}" srcOrd="0" destOrd="0" presId="urn:microsoft.com/office/officeart/2005/8/layout/vList5"/>
    <dgm:cxn modelId="{98BED233-6BF7-45BF-AC00-81707A274298}" type="presOf" srcId="{8D67250D-BC9D-4D82-89B2-3D9CEC079392}" destId="{D256F477-DCE4-42C1-BE10-AAC291971635}" srcOrd="0" destOrd="0" presId="urn:microsoft.com/office/officeart/2005/8/layout/vList5"/>
    <dgm:cxn modelId="{F7FA0A54-B78C-4BB9-9060-15C6B0A109DA}" srcId="{4906EA85-FE7E-4EB0-8A62-FDA7E6C91E29}" destId="{A1F0049F-128E-4E01-B225-4E3C2C1A9070}" srcOrd="1" destOrd="0" parTransId="{A999B70E-D633-4CB5-9DB3-B82947267226}" sibTransId="{89575858-5EDF-4AE0-A096-11DE1514A75F}"/>
    <dgm:cxn modelId="{C9DD4F75-40B4-46C4-B213-A55D320854BA}" type="presOf" srcId="{E9C3B9F1-7B9B-4F9C-915D-CE0B77B6AF71}" destId="{F4FE4085-5CA8-4575-ABE2-7B9CC818A9C2}" srcOrd="0" destOrd="1" presId="urn:microsoft.com/office/officeart/2005/8/layout/vList5"/>
    <dgm:cxn modelId="{E59D1657-4E3D-4D84-9836-94DBA66504C7}" type="presOf" srcId="{BD496AEB-7059-44CC-97F8-C10276C8FA38}" destId="{3F52C8DC-B9DB-41E5-A8EC-42F0394A7828}" srcOrd="0" destOrd="0" presId="urn:microsoft.com/office/officeart/2005/8/layout/vList5"/>
    <dgm:cxn modelId="{7A58477C-32A1-4F94-B6F3-9EA6BFD02C77}" srcId="{4906EA85-FE7E-4EB0-8A62-FDA7E6C91E29}" destId="{8D67250D-BC9D-4D82-89B2-3D9CEC079392}" srcOrd="0" destOrd="0" parTransId="{0BD769FA-508A-45D4-8B68-1BD6ABE90C08}" sibTransId="{DF6E5DFE-3EFA-41F4-B58E-CE6F61B28947}"/>
    <dgm:cxn modelId="{2BF05584-99EC-47C4-800C-7F020D6D273F}" type="presOf" srcId="{03CDF7FC-13D3-4FD4-8D03-E364B4F3F3D1}" destId="{F4FE4085-5CA8-4575-ABE2-7B9CC818A9C2}" srcOrd="0" destOrd="0" presId="urn:microsoft.com/office/officeart/2005/8/layout/vList5"/>
    <dgm:cxn modelId="{AF75D286-5E55-4A3B-86B5-71452331CB63}" srcId="{BD496AEB-7059-44CC-97F8-C10276C8FA38}" destId="{03CDF7FC-13D3-4FD4-8D03-E364B4F3F3D1}" srcOrd="0" destOrd="0" parTransId="{BE946D75-1C4D-449B-BBF6-9C1EBC6C200F}" sibTransId="{79F6C8C4-F55D-42DC-9C89-51558CCA621D}"/>
    <dgm:cxn modelId="{693893A3-8789-4E7A-9625-EFDBCB00DBA4}" srcId="{BD496AEB-7059-44CC-97F8-C10276C8FA38}" destId="{E9C3B9F1-7B9B-4F9C-915D-CE0B77B6AF71}" srcOrd="1" destOrd="0" parTransId="{957E8FBA-02E8-4F61-B0E1-BC387DC43507}" sibTransId="{663C7D69-45B3-427B-879D-5EB763B57961}"/>
    <dgm:cxn modelId="{D2BD11B8-1F53-4CF9-B3C8-103E73C071A8}" type="presOf" srcId="{A1F0049F-128E-4E01-B225-4E3C2C1A9070}" destId="{04F3A983-74C8-454B-9CEC-4F517446A83A}" srcOrd="0" destOrd="0" presId="urn:microsoft.com/office/officeart/2005/8/layout/vList5"/>
    <dgm:cxn modelId="{92A98AD1-03F3-4FAB-80E1-9FEAD4CCB4D5}" srcId="{4906EA85-FE7E-4EB0-8A62-FDA7E6C91E29}" destId="{D54F55B7-4F8F-4E5B-A65C-6428A15F52C9}" srcOrd="3" destOrd="0" parTransId="{C71F73B5-16BE-4078-AF5D-B5921E80BE87}" sibTransId="{0691E79A-08A6-45CE-A56B-83158A8AA6B9}"/>
    <dgm:cxn modelId="{1F3BD8D5-E31D-4C7E-AF94-837104165252}" type="presOf" srcId="{4906EA85-FE7E-4EB0-8A62-FDA7E6C91E29}" destId="{8E5CF677-048F-47FE-AD98-496426A3F2F3}" srcOrd="0" destOrd="0" presId="urn:microsoft.com/office/officeart/2005/8/layout/vList5"/>
    <dgm:cxn modelId="{E72C8E53-A582-4602-B05D-1E16699C05F6}" type="presParOf" srcId="{8E5CF677-048F-47FE-AD98-496426A3F2F3}" destId="{AE59E2A3-7A69-4EA3-8661-B5080772C40F}" srcOrd="0" destOrd="0" presId="urn:microsoft.com/office/officeart/2005/8/layout/vList5"/>
    <dgm:cxn modelId="{B537E139-33BB-455A-87C5-BA9417A8DD6B}" type="presParOf" srcId="{AE59E2A3-7A69-4EA3-8661-B5080772C40F}" destId="{D256F477-DCE4-42C1-BE10-AAC291971635}" srcOrd="0" destOrd="0" presId="urn:microsoft.com/office/officeart/2005/8/layout/vList5"/>
    <dgm:cxn modelId="{7295B7AF-9C9C-472C-9E87-1248E61319C9}" type="presParOf" srcId="{8E5CF677-048F-47FE-AD98-496426A3F2F3}" destId="{27B1467F-E1AB-4BD3-AD0A-7E8ABE5965F6}" srcOrd="1" destOrd="0" presId="urn:microsoft.com/office/officeart/2005/8/layout/vList5"/>
    <dgm:cxn modelId="{5B8C221D-9ACB-448E-A60A-B23AC3B2586F}" type="presParOf" srcId="{8E5CF677-048F-47FE-AD98-496426A3F2F3}" destId="{611F0EF3-D006-40A6-862A-623091FB5752}" srcOrd="2" destOrd="0" presId="urn:microsoft.com/office/officeart/2005/8/layout/vList5"/>
    <dgm:cxn modelId="{05BA31EB-F778-4760-9EF8-30A3C4BAE1C8}" type="presParOf" srcId="{611F0EF3-D006-40A6-862A-623091FB5752}" destId="{04F3A983-74C8-454B-9CEC-4F517446A83A}" srcOrd="0" destOrd="0" presId="urn:microsoft.com/office/officeart/2005/8/layout/vList5"/>
    <dgm:cxn modelId="{CC5A8463-9EB5-4364-BF64-5285BBCFC1FA}" type="presParOf" srcId="{8E5CF677-048F-47FE-AD98-496426A3F2F3}" destId="{978FCCC9-58DD-4A4D-B3C8-185608ED38A0}" srcOrd="3" destOrd="0" presId="urn:microsoft.com/office/officeart/2005/8/layout/vList5"/>
    <dgm:cxn modelId="{07CF48AE-4C97-45F2-BE24-8B08B4795483}" type="presParOf" srcId="{8E5CF677-048F-47FE-AD98-496426A3F2F3}" destId="{82E9E283-FB24-4E33-A8CA-830ADD2572D6}" srcOrd="4" destOrd="0" presId="urn:microsoft.com/office/officeart/2005/8/layout/vList5"/>
    <dgm:cxn modelId="{CF06318B-5B53-4A31-ABDA-847D45B0AF84}" type="presParOf" srcId="{82E9E283-FB24-4E33-A8CA-830ADD2572D6}" destId="{3F52C8DC-B9DB-41E5-A8EC-42F0394A7828}" srcOrd="0" destOrd="0" presId="urn:microsoft.com/office/officeart/2005/8/layout/vList5"/>
    <dgm:cxn modelId="{9344A2E8-BBFD-44FF-BA59-DE3B9FE4FB38}" type="presParOf" srcId="{82E9E283-FB24-4E33-A8CA-830ADD2572D6}" destId="{F4FE4085-5CA8-4575-ABE2-7B9CC818A9C2}" srcOrd="1" destOrd="0" presId="urn:microsoft.com/office/officeart/2005/8/layout/vList5"/>
    <dgm:cxn modelId="{B81CE9A1-64D3-4BA5-9698-89AD20F0B943}" type="presParOf" srcId="{8E5CF677-048F-47FE-AD98-496426A3F2F3}" destId="{1A071876-59B6-4181-8788-C1D5DCA8982F}" srcOrd="5" destOrd="0" presId="urn:microsoft.com/office/officeart/2005/8/layout/vList5"/>
    <dgm:cxn modelId="{36F09B0B-8DDB-4469-AD53-D43DC34956E2}" type="presParOf" srcId="{8E5CF677-048F-47FE-AD98-496426A3F2F3}" destId="{C9A6F6ED-B511-408C-A0C3-4EF2F2565AC4}" srcOrd="6" destOrd="0" presId="urn:microsoft.com/office/officeart/2005/8/layout/vList5"/>
    <dgm:cxn modelId="{5783D6C2-B2E8-4D56-ADE1-ECA39F807E39}" type="presParOf" srcId="{C9A6F6ED-B511-408C-A0C3-4EF2F2565AC4}" destId="{24D8C467-4BF6-4435-8393-77F05B0B3BD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F09965-DA99-47EE-BB93-6F269DE05FDB}"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89E30E37-5D46-4C80-9A93-D053E57A5772}">
      <dgm:prSet/>
      <dgm:spPr/>
      <dgm:t>
        <a:bodyPr/>
        <a:lstStyle/>
        <a:p>
          <a:r>
            <a:rPr lang="fi-FI" b="1"/>
            <a:t>Monikansallinen yritys käyttää trooppisen sademetsän puuta raaka-aineena, jota jalostetaan muualla</a:t>
          </a:r>
          <a:endParaRPr lang="fi-FI"/>
        </a:p>
      </dgm:t>
    </dgm:pt>
    <dgm:pt modelId="{88CC88C5-573E-4AE3-81A5-3A7B6892D6C8}" type="parTrans" cxnId="{C106649B-7572-45E6-8499-833F134A31E9}">
      <dgm:prSet/>
      <dgm:spPr/>
      <dgm:t>
        <a:bodyPr/>
        <a:lstStyle/>
        <a:p>
          <a:endParaRPr lang="fi-FI"/>
        </a:p>
      </dgm:t>
    </dgm:pt>
    <dgm:pt modelId="{343914F0-6F8D-49E9-AA77-D027905A2123}" type="sibTrans" cxnId="{C106649B-7572-45E6-8499-833F134A31E9}">
      <dgm:prSet/>
      <dgm:spPr/>
      <dgm:t>
        <a:bodyPr/>
        <a:lstStyle/>
        <a:p>
          <a:endParaRPr lang="fi-FI"/>
        </a:p>
      </dgm:t>
    </dgm:pt>
    <dgm:pt modelId="{15079466-065E-4DC9-AA27-21E761B1385A}">
      <dgm:prSet/>
      <dgm:spPr/>
      <dgm:t>
        <a:bodyPr/>
        <a:lstStyle/>
        <a:p>
          <a:r>
            <a:rPr lang="fi-FI" b="1"/>
            <a:t>raaka-aineen alkuperämaan hallitus tukee yritystä, koska se tuo rahaa tavaroiden (ja muiden, jopa epävirallisten) maksujen hintana ja parantaa työllisyyttä</a:t>
          </a:r>
          <a:endParaRPr lang="fi-FI"/>
        </a:p>
      </dgm:t>
    </dgm:pt>
    <dgm:pt modelId="{2D0747DD-8450-4B59-9D88-C5107E5B35BD}" type="parTrans" cxnId="{2049E90C-9903-4740-B719-53E3FBE62A79}">
      <dgm:prSet/>
      <dgm:spPr/>
      <dgm:t>
        <a:bodyPr/>
        <a:lstStyle/>
        <a:p>
          <a:endParaRPr lang="fi-FI"/>
        </a:p>
      </dgm:t>
    </dgm:pt>
    <dgm:pt modelId="{F7A39AB3-216A-4DDC-8099-97DEF4EFDBEF}" type="sibTrans" cxnId="{2049E90C-9903-4740-B719-53E3FBE62A79}">
      <dgm:prSet/>
      <dgm:spPr/>
      <dgm:t>
        <a:bodyPr/>
        <a:lstStyle/>
        <a:p>
          <a:endParaRPr lang="fi-FI"/>
        </a:p>
      </dgm:t>
    </dgm:pt>
    <dgm:pt modelId="{F4C8D17B-F54E-45F8-8BCA-86C253DE102F}">
      <dgm:prSet/>
      <dgm:spPr/>
      <dgm:t>
        <a:bodyPr/>
        <a:lstStyle/>
        <a:p>
          <a:r>
            <a:rPr lang="fi-FI" b="1"/>
            <a:t>hallituksen väitetään rikkovan vähemmistön ihmisoikeuksia</a:t>
          </a:r>
          <a:endParaRPr lang="fi-FI"/>
        </a:p>
      </dgm:t>
    </dgm:pt>
    <dgm:pt modelId="{1262C4B5-E0EA-4009-B65B-607E5296D89A}" type="parTrans" cxnId="{E6736C6C-3340-4603-8C48-FC14C9D16A89}">
      <dgm:prSet/>
      <dgm:spPr/>
      <dgm:t>
        <a:bodyPr/>
        <a:lstStyle/>
        <a:p>
          <a:endParaRPr lang="fi-FI"/>
        </a:p>
      </dgm:t>
    </dgm:pt>
    <dgm:pt modelId="{1E6CBA16-11BD-4D2C-933A-8175A670F7A1}" type="sibTrans" cxnId="{E6736C6C-3340-4603-8C48-FC14C9D16A89}">
      <dgm:prSet/>
      <dgm:spPr/>
      <dgm:t>
        <a:bodyPr/>
        <a:lstStyle/>
        <a:p>
          <a:endParaRPr lang="fi-FI"/>
        </a:p>
      </dgm:t>
    </dgm:pt>
    <dgm:pt modelId="{1069A412-CD1A-44A5-9A8E-F84F700C5F64}">
      <dgm:prSet/>
      <dgm:spPr/>
      <dgm:t>
        <a:bodyPr/>
        <a:lstStyle/>
        <a:p>
          <a:r>
            <a:rPr lang="fi-FI" b="1"/>
            <a:t>sademetsien hakkaaminen on aiheuttanut väestön evakuoinnin</a:t>
          </a:r>
          <a:endParaRPr lang="fi-FI"/>
        </a:p>
      </dgm:t>
    </dgm:pt>
    <dgm:pt modelId="{0132FDD2-0376-4D01-A2A7-539E94681811}" type="parTrans" cxnId="{3E499F22-0A18-4610-8AB8-5D6A45B444EE}">
      <dgm:prSet/>
      <dgm:spPr/>
      <dgm:t>
        <a:bodyPr/>
        <a:lstStyle/>
        <a:p>
          <a:endParaRPr lang="fi-FI"/>
        </a:p>
      </dgm:t>
    </dgm:pt>
    <dgm:pt modelId="{9BE2E234-1ADD-4A12-9CE2-AAB507A2CD2C}" type="sibTrans" cxnId="{3E499F22-0A18-4610-8AB8-5D6A45B444EE}">
      <dgm:prSet/>
      <dgm:spPr/>
      <dgm:t>
        <a:bodyPr/>
        <a:lstStyle/>
        <a:p>
          <a:endParaRPr lang="fi-FI"/>
        </a:p>
      </dgm:t>
    </dgm:pt>
    <dgm:pt modelId="{1F4C59F6-1116-4E14-B863-581EA761187F}" type="pres">
      <dgm:prSet presAssocID="{F8F09965-DA99-47EE-BB93-6F269DE05FDB}" presName="linear" presStyleCnt="0">
        <dgm:presLayoutVars>
          <dgm:animLvl val="lvl"/>
          <dgm:resizeHandles val="exact"/>
        </dgm:presLayoutVars>
      </dgm:prSet>
      <dgm:spPr/>
    </dgm:pt>
    <dgm:pt modelId="{2301A4A2-4FA7-49EB-83C3-2EACD39001FE}" type="pres">
      <dgm:prSet presAssocID="{89E30E37-5D46-4C80-9A93-D053E57A5772}" presName="parentText" presStyleLbl="node1" presStyleIdx="0" presStyleCnt="4">
        <dgm:presLayoutVars>
          <dgm:chMax val="0"/>
          <dgm:bulletEnabled val="1"/>
        </dgm:presLayoutVars>
      </dgm:prSet>
      <dgm:spPr/>
    </dgm:pt>
    <dgm:pt modelId="{84EC6684-E871-48A2-8F7C-5DC977B20298}" type="pres">
      <dgm:prSet presAssocID="{343914F0-6F8D-49E9-AA77-D027905A2123}" presName="spacer" presStyleCnt="0"/>
      <dgm:spPr/>
    </dgm:pt>
    <dgm:pt modelId="{E2D98841-DF56-4AAB-A866-5A25DFD8FA13}" type="pres">
      <dgm:prSet presAssocID="{15079466-065E-4DC9-AA27-21E761B1385A}" presName="parentText" presStyleLbl="node1" presStyleIdx="1" presStyleCnt="4">
        <dgm:presLayoutVars>
          <dgm:chMax val="0"/>
          <dgm:bulletEnabled val="1"/>
        </dgm:presLayoutVars>
      </dgm:prSet>
      <dgm:spPr/>
    </dgm:pt>
    <dgm:pt modelId="{A507B0F8-4BE9-4989-BFFD-327C6215A995}" type="pres">
      <dgm:prSet presAssocID="{F7A39AB3-216A-4DDC-8099-97DEF4EFDBEF}" presName="spacer" presStyleCnt="0"/>
      <dgm:spPr/>
    </dgm:pt>
    <dgm:pt modelId="{079307D0-40A2-4CF5-B097-D20DD56D17AF}" type="pres">
      <dgm:prSet presAssocID="{F4C8D17B-F54E-45F8-8BCA-86C253DE102F}" presName="parentText" presStyleLbl="node1" presStyleIdx="2" presStyleCnt="4">
        <dgm:presLayoutVars>
          <dgm:chMax val="0"/>
          <dgm:bulletEnabled val="1"/>
        </dgm:presLayoutVars>
      </dgm:prSet>
      <dgm:spPr/>
    </dgm:pt>
    <dgm:pt modelId="{10B700D9-379D-48A6-9C24-2BD75BE6738A}" type="pres">
      <dgm:prSet presAssocID="{1E6CBA16-11BD-4D2C-933A-8175A670F7A1}" presName="spacer" presStyleCnt="0"/>
      <dgm:spPr/>
    </dgm:pt>
    <dgm:pt modelId="{5DE3D87A-8F84-4AF3-A64E-C4B5A7C8691A}" type="pres">
      <dgm:prSet presAssocID="{1069A412-CD1A-44A5-9A8E-F84F700C5F64}" presName="parentText" presStyleLbl="node1" presStyleIdx="3" presStyleCnt="4">
        <dgm:presLayoutVars>
          <dgm:chMax val="0"/>
          <dgm:bulletEnabled val="1"/>
        </dgm:presLayoutVars>
      </dgm:prSet>
      <dgm:spPr/>
    </dgm:pt>
  </dgm:ptLst>
  <dgm:cxnLst>
    <dgm:cxn modelId="{2049E90C-9903-4740-B719-53E3FBE62A79}" srcId="{F8F09965-DA99-47EE-BB93-6F269DE05FDB}" destId="{15079466-065E-4DC9-AA27-21E761B1385A}" srcOrd="1" destOrd="0" parTransId="{2D0747DD-8450-4B59-9D88-C5107E5B35BD}" sibTransId="{F7A39AB3-216A-4DDC-8099-97DEF4EFDBEF}"/>
    <dgm:cxn modelId="{3E499F22-0A18-4610-8AB8-5D6A45B444EE}" srcId="{F8F09965-DA99-47EE-BB93-6F269DE05FDB}" destId="{1069A412-CD1A-44A5-9A8E-F84F700C5F64}" srcOrd="3" destOrd="0" parTransId="{0132FDD2-0376-4D01-A2A7-539E94681811}" sibTransId="{9BE2E234-1ADD-4A12-9CE2-AAB507A2CD2C}"/>
    <dgm:cxn modelId="{409A143D-FAFE-4304-84D5-225AAC4932EC}" type="presOf" srcId="{89E30E37-5D46-4C80-9A93-D053E57A5772}" destId="{2301A4A2-4FA7-49EB-83C3-2EACD39001FE}" srcOrd="0" destOrd="0" presId="urn:microsoft.com/office/officeart/2005/8/layout/vList2"/>
    <dgm:cxn modelId="{E6736C6C-3340-4603-8C48-FC14C9D16A89}" srcId="{F8F09965-DA99-47EE-BB93-6F269DE05FDB}" destId="{F4C8D17B-F54E-45F8-8BCA-86C253DE102F}" srcOrd="2" destOrd="0" parTransId="{1262C4B5-E0EA-4009-B65B-607E5296D89A}" sibTransId="{1E6CBA16-11BD-4D2C-933A-8175A670F7A1}"/>
    <dgm:cxn modelId="{2814B66C-187C-4A87-9D7D-6DA81C120A1B}" type="presOf" srcId="{F4C8D17B-F54E-45F8-8BCA-86C253DE102F}" destId="{079307D0-40A2-4CF5-B097-D20DD56D17AF}" srcOrd="0" destOrd="0" presId="urn:microsoft.com/office/officeart/2005/8/layout/vList2"/>
    <dgm:cxn modelId="{00626557-FE9F-4F68-B3DE-02BC23B609A5}" type="presOf" srcId="{15079466-065E-4DC9-AA27-21E761B1385A}" destId="{E2D98841-DF56-4AAB-A866-5A25DFD8FA13}" srcOrd="0" destOrd="0" presId="urn:microsoft.com/office/officeart/2005/8/layout/vList2"/>
    <dgm:cxn modelId="{C106649B-7572-45E6-8499-833F134A31E9}" srcId="{F8F09965-DA99-47EE-BB93-6F269DE05FDB}" destId="{89E30E37-5D46-4C80-9A93-D053E57A5772}" srcOrd="0" destOrd="0" parTransId="{88CC88C5-573E-4AE3-81A5-3A7B6892D6C8}" sibTransId="{343914F0-6F8D-49E9-AA77-D027905A2123}"/>
    <dgm:cxn modelId="{BDC99FA4-64A4-44F6-83F8-A5E37A1CA236}" type="presOf" srcId="{1069A412-CD1A-44A5-9A8E-F84F700C5F64}" destId="{5DE3D87A-8F84-4AF3-A64E-C4B5A7C8691A}" srcOrd="0" destOrd="0" presId="urn:microsoft.com/office/officeart/2005/8/layout/vList2"/>
    <dgm:cxn modelId="{9132C5AD-C210-44A6-90DE-F443E7DA8534}" type="presOf" srcId="{F8F09965-DA99-47EE-BB93-6F269DE05FDB}" destId="{1F4C59F6-1116-4E14-B863-581EA761187F}" srcOrd="0" destOrd="0" presId="urn:microsoft.com/office/officeart/2005/8/layout/vList2"/>
    <dgm:cxn modelId="{63860C4F-D5EA-4557-9A52-A0B2A2ABC83A}" type="presParOf" srcId="{1F4C59F6-1116-4E14-B863-581EA761187F}" destId="{2301A4A2-4FA7-49EB-83C3-2EACD39001FE}" srcOrd="0" destOrd="0" presId="urn:microsoft.com/office/officeart/2005/8/layout/vList2"/>
    <dgm:cxn modelId="{CA6AD091-91DB-477B-8FDA-BCDA2C4EFA5B}" type="presParOf" srcId="{1F4C59F6-1116-4E14-B863-581EA761187F}" destId="{84EC6684-E871-48A2-8F7C-5DC977B20298}" srcOrd="1" destOrd="0" presId="urn:microsoft.com/office/officeart/2005/8/layout/vList2"/>
    <dgm:cxn modelId="{CD88B49D-118E-4171-A864-94D87C6D188B}" type="presParOf" srcId="{1F4C59F6-1116-4E14-B863-581EA761187F}" destId="{E2D98841-DF56-4AAB-A866-5A25DFD8FA13}" srcOrd="2" destOrd="0" presId="urn:microsoft.com/office/officeart/2005/8/layout/vList2"/>
    <dgm:cxn modelId="{150D0A21-30FF-49BF-8D19-943AEC1F0513}" type="presParOf" srcId="{1F4C59F6-1116-4E14-B863-581EA761187F}" destId="{A507B0F8-4BE9-4989-BFFD-327C6215A995}" srcOrd="3" destOrd="0" presId="urn:microsoft.com/office/officeart/2005/8/layout/vList2"/>
    <dgm:cxn modelId="{F67129EC-F033-4FA6-81D0-621A337DB94C}" type="presParOf" srcId="{1F4C59F6-1116-4E14-B863-581EA761187F}" destId="{079307D0-40A2-4CF5-B097-D20DD56D17AF}" srcOrd="4" destOrd="0" presId="urn:microsoft.com/office/officeart/2005/8/layout/vList2"/>
    <dgm:cxn modelId="{391CCA3A-443D-4079-ACDF-5A12AD154BDB}" type="presParOf" srcId="{1F4C59F6-1116-4E14-B863-581EA761187F}" destId="{10B700D9-379D-48A6-9C24-2BD75BE6738A}" srcOrd="5" destOrd="0" presId="urn:microsoft.com/office/officeart/2005/8/layout/vList2"/>
    <dgm:cxn modelId="{FC4A97A8-D0CE-4769-B907-3C514C4D38E5}" type="presParOf" srcId="{1F4C59F6-1116-4E14-B863-581EA761187F}" destId="{5DE3D87A-8F84-4AF3-A64E-C4B5A7C869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1F5901-F7C6-4062-9182-94E52B66DC62}"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7D6484A0-4CA1-47AC-95D5-18C16A19B9D4}">
      <dgm:prSet/>
      <dgm:spPr/>
      <dgm:t>
        <a:bodyPr/>
        <a:lstStyle/>
        <a:p>
          <a:r>
            <a:rPr lang="fi-FI" b="1" dirty="0"/>
            <a:t>Yrityksen A ulkomainen liikekumppani voi käyttää lapsityövoimaa, minkä vuoksi kansalaisjärjestöt ovat vaatineet liikekumppanin boikotointia</a:t>
          </a:r>
          <a:endParaRPr lang="fi-FI" dirty="0"/>
        </a:p>
      </dgm:t>
    </dgm:pt>
    <dgm:pt modelId="{EE431D1A-3AC8-4837-AD08-88A40AEFB513}" type="parTrans" cxnId="{E5C98DD7-280B-42B4-9256-EA7BC058FEBB}">
      <dgm:prSet/>
      <dgm:spPr/>
      <dgm:t>
        <a:bodyPr/>
        <a:lstStyle/>
        <a:p>
          <a:endParaRPr lang="fi-FI"/>
        </a:p>
      </dgm:t>
    </dgm:pt>
    <dgm:pt modelId="{C5A5A5F3-BDB1-411C-9044-AFDE07438187}" type="sibTrans" cxnId="{E5C98DD7-280B-42B4-9256-EA7BC058FEBB}">
      <dgm:prSet/>
      <dgm:spPr/>
      <dgm:t>
        <a:bodyPr/>
        <a:lstStyle/>
        <a:p>
          <a:endParaRPr lang="fi-FI"/>
        </a:p>
      </dgm:t>
    </dgm:pt>
    <dgm:pt modelId="{0C5D7002-4C59-454D-8377-F3927096B0B9}">
      <dgm:prSet/>
      <dgm:spPr/>
      <dgm:t>
        <a:bodyPr/>
        <a:lstStyle/>
        <a:p>
          <a:r>
            <a:rPr lang="fi-FI" b="1"/>
            <a:t>yrityksellä on toimintaa "roistovaltiossa" X, joka on myös kansalaisjärjestöjen mustalla listalla ja on vaarassa joutua "kansainvälisen yhteisön" boikotoimaksi</a:t>
          </a:r>
          <a:endParaRPr lang="fi-FI"/>
        </a:p>
      </dgm:t>
    </dgm:pt>
    <dgm:pt modelId="{ABFC40A8-6A6C-43A4-9D1F-8FCD4845D3CD}" type="parTrans" cxnId="{4007A356-E6E1-4517-BCC4-8461605F6E58}">
      <dgm:prSet/>
      <dgm:spPr/>
      <dgm:t>
        <a:bodyPr/>
        <a:lstStyle/>
        <a:p>
          <a:endParaRPr lang="fi-FI"/>
        </a:p>
      </dgm:t>
    </dgm:pt>
    <dgm:pt modelId="{6EB869D4-FB1E-458E-9698-274922195238}" type="sibTrans" cxnId="{4007A356-E6E1-4517-BCC4-8461605F6E58}">
      <dgm:prSet/>
      <dgm:spPr/>
      <dgm:t>
        <a:bodyPr/>
        <a:lstStyle/>
        <a:p>
          <a:endParaRPr lang="fi-FI"/>
        </a:p>
      </dgm:t>
    </dgm:pt>
    <dgm:pt modelId="{6598C67A-484B-4498-89AB-21473EFE2280}" type="pres">
      <dgm:prSet presAssocID="{A41F5901-F7C6-4062-9182-94E52B66DC62}" presName="linear" presStyleCnt="0">
        <dgm:presLayoutVars>
          <dgm:animLvl val="lvl"/>
          <dgm:resizeHandles val="exact"/>
        </dgm:presLayoutVars>
      </dgm:prSet>
      <dgm:spPr/>
    </dgm:pt>
    <dgm:pt modelId="{97E899EC-5DB1-47AF-8FC7-5540686B5C05}" type="pres">
      <dgm:prSet presAssocID="{7D6484A0-4CA1-47AC-95D5-18C16A19B9D4}" presName="parentText" presStyleLbl="node1" presStyleIdx="0" presStyleCnt="2">
        <dgm:presLayoutVars>
          <dgm:chMax val="0"/>
          <dgm:bulletEnabled val="1"/>
        </dgm:presLayoutVars>
      </dgm:prSet>
      <dgm:spPr/>
    </dgm:pt>
    <dgm:pt modelId="{B5067F35-38FD-47A5-9A01-1CFFFFD34976}" type="pres">
      <dgm:prSet presAssocID="{C5A5A5F3-BDB1-411C-9044-AFDE07438187}" presName="spacer" presStyleCnt="0"/>
      <dgm:spPr/>
    </dgm:pt>
    <dgm:pt modelId="{A4F5998A-3127-4D62-8336-7B4FA2534D5F}" type="pres">
      <dgm:prSet presAssocID="{0C5D7002-4C59-454D-8377-F3927096B0B9}" presName="parentText" presStyleLbl="node1" presStyleIdx="1" presStyleCnt="2">
        <dgm:presLayoutVars>
          <dgm:chMax val="0"/>
          <dgm:bulletEnabled val="1"/>
        </dgm:presLayoutVars>
      </dgm:prSet>
      <dgm:spPr/>
    </dgm:pt>
  </dgm:ptLst>
  <dgm:cxnLst>
    <dgm:cxn modelId="{4428D844-B129-42A3-AEFE-B19481674E9F}" type="presOf" srcId="{A41F5901-F7C6-4062-9182-94E52B66DC62}" destId="{6598C67A-484B-4498-89AB-21473EFE2280}" srcOrd="0" destOrd="0" presId="urn:microsoft.com/office/officeart/2005/8/layout/vList2"/>
    <dgm:cxn modelId="{4007A356-E6E1-4517-BCC4-8461605F6E58}" srcId="{A41F5901-F7C6-4062-9182-94E52B66DC62}" destId="{0C5D7002-4C59-454D-8377-F3927096B0B9}" srcOrd="1" destOrd="0" parTransId="{ABFC40A8-6A6C-43A4-9D1F-8FCD4845D3CD}" sibTransId="{6EB869D4-FB1E-458E-9698-274922195238}"/>
    <dgm:cxn modelId="{C261AE80-A3DD-4EC7-85BE-D0D1533509A7}" type="presOf" srcId="{0C5D7002-4C59-454D-8377-F3927096B0B9}" destId="{A4F5998A-3127-4D62-8336-7B4FA2534D5F}" srcOrd="0" destOrd="0" presId="urn:microsoft.com/office/officeart/2005/8/layout/vList2"/>
    <dgm:cxn modelId="{561ADE8B-6672-496F-9CC6-AF3CEF49D751}" type="presOf" srcId="{7D6484A0-4CA1-47AC-95D5-18C16A19B9D4}" destId="{97E899EC-5DB1-47AF-8FC7-5540686B5C05}" srcOrd="0" destOrd="0" presId="urn:microsoft.com/office/officeart/2005/8/layout/vList2"/>
    <dgm:cxn modelId="{E5C98DD7-280B-42B4-9256-EA7BC058FEBB}" srcId="{A41F5901-F7C6-4062-9182-94E52B66DC62}" destId="{7D6484A0-4CA1-47AC-95D5-18C16A19B9D4}" srcOrd="0" destOrd="0" parTransId="{EE431D1A-3AC8-4837-AD08-88A40AEFB513}" sibTransId="{C5A5A5F3-BDB1-411C-9044-AFDE07438187}"/>
    <dgm:cxn modelId="{6E389123-3C9E-4D21-A1B6-B2AC24A18A25}" type="presParOf" srcId="{6598C67A-484B-4498-89AB-21473EFE2280}" destId="{97E899EC-5DB1-47AF-8FC7-5540686B5C05}" srcOrd="0" destOrd="0" presId="urn:microsoft.com/office/officeart/2005/8/layout/vList2"/>
    <dgm:cxn modelId="{16EA77D6-E89C-475A-9801-7207256CBB3E}" type="presParOf" srcId="{6598C67A-484B-4498-89AB-21473EFE2280}" destId="{B5067F35-38FD-47A5-9A01-1CFFFFD34976}" srcOrd="1" destOrd="0" presId="urn:microsoft.com/office/officeart/2005/8/layout/vList2"/>
    <dgm:cxn modelId="{701E4A0D-5088-4B5E-96D0-3FAB0D576ABC}" type="presParOf" srcId="{6598C67A-484B-4498-89AB-21473EFE2280}" destId="{A4F5998A-3127-4D62-8336-7B4FA2534D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54A894-3FAB-45EE-B50C-87B6F611EE1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944822F3-1DB4-4DB7-A53D-3935A31989D5}">
      <dgm:prSet/>
      <dgm:spPr/>
      <dgm:t>
        <a:bodyPr/>
        <a:lstStyle/>
        <a:p>
          <a:r>
            <a:rPr lang="fi-FI" b="1"/>
            <a:t>Yrityksen tekemää kansainvälistä kulutustavaroiden markkinointia pidetään loukkaavana maissa, joissa vallitsee erilainen näkemys tasa-arvosta</a:t>
          </a:r>
          <a:endParaRPr lang="fi-FI"/>
        </a:p>
      </dgm:t>
    </dgm:pt>
    <dgm:pt modelId="{50D981D5-A549-4B03-9ED9-AB4AE3D769CE}" type="parTrans" cxnId="{1FC3A5C2-C517-4736-9C98-EE0D02C0AE05}">
      <dgm:prSet/>
      <dgm:spPr/>
      <dgm:t>
        <a:bodyPr/>
        <a:lstStyle/>
        <a:p>
          <a:endParaRPr lang="fi-FI"/>
        </a:p>
      </dgm:t>
    </dgm:pt>
    <dgm:pt modelId="{1335C2AE-25BE-4FC7-AAA6-1154D10F3722}" type="sibTrans" cxnId="{1FC3A5C2-C517-4736-9C98-EE0D02C0AE05}">
      <dgm:prSet/>
      <dgm:spPr/>
      <dgm:t>
        <a:bodyPr/>
        <a:lstStyle/>
        <a:p>
          <a:endParaRPr lang="fi-FI"/>
        </a:p>
      </dgm:t>
    </dgm:pt>
    <dgm:pt modelId="{2F23CC00-E7AC-4DCE-A0C2-F68A52993EFB}">
      <dgm:prSet/>
      <dgm:spPr/>
      <dgm:t>
        <a:bodyPr/>
        <a:lstStyle/>
        <a:p>
          <a:r>
            <a:rPr lang="fi-FI" b="1"/>
            <a:t>Ympäristöjohtamiseen investoiva yritys on luvannut osan kampanjan voitoista uhanalaisten lajien hyväksi</a:t>
          </a:r>
          <a:endParaRPr lang="fi-FI"/>
        </a:p>
      </dgm:t>
    </dgm:pt>
    <dgm:pt modelId="{E61FCE8B-3E0B-4840-B70F-09B413925124}" type="parTrans" cxnId="{B14DBA2B-9051-4EEB-94F2-FC5BB4FE7DE1}">
      <dgm:prSet/>
      <dgm:spPr/>
      <dgm:t>
        <a:bodyPr/>
        <a:lstStyle/>
        <a:p>
          <a:endParaRPr lang="fi-FI"/>
        </a:p>
      </dgm:t>
    </dgm:pt>
    <dgm:pt modelId="{9D4D106F-CEF1-4F0C-B302-9A9E780D1965}" type="sibTrans" cxnId="{B14DBA2B-9051-4EEB-94F2-FC5BB4FE7DE1}">
      <dgm:prSet/>
      <dgm:spPr/>
      <dgm:t>
        <a:bodyPr/>
        <a:lstStyle/>
        <a:p>
          <a:endParaRPr lang="fi-FI"/>
        </a:p>
      </dgm:t>
    </dgm:pt>
    <dgm:pt modelId="{B891DC0F-C641-4939-A34E-44477789E800}" type="pres">
      <dgm:prSet presAssocID="{2754A894-3FAB-45EE-B50C-87B6F611EE13}" presName="linear" presStyleCnt="0">
        <dgm:presLayoutVars>
          <dgm:animLvl val="lvl"/>
          <dgm:resizeHandles val="exact"/>
        </dgm:presLayoutVars>
      </dgm:prSet>
      <dgm:spPr/>
    </dgm:pt>
    <dgm:pt modelId="{B1762606-6911-481A-B95D-35FF68C977D9}" type="pres">
      <dgm:prSet presAssocID="{944822F3-1DB4-4DB7-A53D-3935A31989D5}" presName="parentText" presStyleLbl="node1" presStyleIdx="0" presStyleCnt="2">
        <dgm:presLayoutVars>
          <dgm:chMax val="0"/>
          <dgm:bulletEnabled val="1"/>
        </dgm:presLayoutVars>
      </dgm:prSet>
      <dgm:spPr/>
    </dgm:pt>
    <dgm:pt modelId="{17A1D1AF-EE13-4B17-8AD4-D72F710B76C9}" type="pres">
      <dgm:prSet presAssocID="{1335C2AE-25BE-4FC7-AAA6-1154D10F3722}" presName="spacer" presStyleCnt="0"/>
      <dgm:spPr/>
    </dgm:pt>
    <dgm:pt modelId="{761DF278-2F69-46F2-AA01-A4C64450C6B0}" type="pres">
      <dgm:prSet presAssocID="{2F23CC00-E7AC-4DCE-A0C2-F68A52993EFB}" presName="parentText" presStyleLbl="node1" presStyleIdx="1" presStyleCnt="2">
        <dgm:presLayoutVars>
          <dgm:chMax val="0"/>
          <dgm:bulletEnabled val="1"/>
        </dgm:presLayoutVars>
      </dgm:prSet>
      <dgm:spPr/>
    </dgm:pt>
  </dgm:ptLst>
  <dgm:cxnLst>
    <dgm:cxn modelId="{FF515920-AEA1-425E-BD31-E70D5FFDC27B}" type="presOf" srcId="{2F23CC00-E7AC-4DCE-A0C2-F68A52993EFB}" destId="{761DF278-2F69-46F2-AA01-A4C64450C6B0}" srcOrd="0" destOrd="0" presId="urn:microsoft.com/office/officeart/2005/8/layout/vList2"/>
    <dgm:cxn modelId="{B14DBA2B-9051-4EEB-94F2-FC5BB4FE7DE1}" srcId="{2754A894-3FAB-45EE-B50C-87B6F611EE13}" destId="{2F23CC00-E7AC-4DCE-A0C2-F68A52993EFB}" srcOrd="1" destOrd="0" parTransId="{E61FCE8B-3E0B-4840-B70F-09B413925124}" sibTransId="{9D4D106F-CEF1-4F0C-B302-9A9E780D1965}"/>
    <dgm:cxn modelId="{FAD410A5-3478-4C64-928B-FE6D0F333F68}" type="presOf" srcId="{2754A894-3FAB-45EE-B50C-87B6F611EE13}" destId="{B891DC0F-C641-4939-A34E-44477789E800}" srcOrd="0" destOrd="0" presId="urn:microsoft.com/office/officeart/2005/8/layout/vList2"/>
    <dgm:cxn modelId="{1FC3A5C2-C517-4736-9C98-EE0D02C0AE05}" srcId="{2754A894-3FAB-45EE-B50C-87B6F611EE13}" destId="{944822F3-1DB4-4DB7-A53D-3935A31989D5}" srcOrd="0" destOrd="0" parTransId="{50D981D5-A549-4B03-9ED9-AB4AE3D769CE}" sibTransId="{1335C2AE-25BE-4FC7-AAA6-1154D10F3722}"/>
    <dgm:cxn modelId="{0766CBF6-C3E3-4B75-852B-756A3D29EF04}" type="presOf" srcId="{944822F3-1DB4-4DB7-A53D-3935A31989D5}" destId="{B1762606-6911-481A-B95D-35FF68C977D9}" srcOrd="0" destOrd="0" presId="urn:microsoft.com/office/officeart/2005/8/layout/vList2"/>
    <dgm:cxn modelId="{0BF491A3-E316-4024-9AE4-6BE98F77ADFF}" type="presParOf" srcId="{B891DC0F-C641-4939-A34E-44477789E800}" destId="{B1762606-6911-481A-B95D-35FF68C977D9}" srcOrd="0" destOrd="0" presId="urn:microsoft.com/office/officeart/2005/8/layout/vList2"/>
    <dgm:cxn modelId="{5F93E1C3-9B55-4BF6-928D-CAE2E3464B63}" type="presParOf" srcId="{B891DC0F-C641-4939-A34E-44477789E800}" destId="{17A1D1AF-EE13-4B17-8AD4-D72F710B76C9}" srcOrd="1" destOrd="0" presId="urn:microsoft.com/office/officeart/2005/8/layout/vList2"/>
    <dgm:cxn modelId="{4023208A-CEA8-4342-8D3B-8352DFB23D93}" type="presParOf" srcId="{B891DC0F-C641-4939-A34E-44477789E800}" destId="{761DF278-2F69-46F2-AA01-A4C64450C6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9424EA4-BEDC-4247-9A23-9B5465726CB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fi-FI"/>
        </a:p>
      </dgm:t>
    </dgm:pt>
    <dgm:pt modelId="{F987DD57-FDF2-4A22-BBD3-7B2544F16503}">
      <dgm:prSet/>
      <dgm:spPr/>
      <dgm:t>
        <a:bodyPr/>
        <a:lstStyle/>
        <a:p>
          <a:r>
            <a:rPr lang="fi-FI" b="1" dirty="0"/>
            <a:t>Sijoitusrahaston markkinoimat rahastot sijoittavat mm. tupakka- ja aseteollisuuteen</a:t>
          </a:r>
          <a:endParaRPr lang="fi-FI" dirty="0"/>
        </a:p>
      </dgm:t>
    </dgm:pt>
    <dgm:pt modelId="{F5BA5642-F28A-4CFC-A806-B44B5E0BE187}" type="parTrans" cxnId="{438076E7-A469-4236-9DEF-43B1E1BF40B8}">
      <dgm:prSet/>
      <dgm:spPr/>
      <dgm:t>
        <a:bodyPr/>
        <a:lstStyle/>
        <a:p>
          <a:endParaRPr lang="fi-FI"/>
        </a:p>
      </dgm:t>
    </dgm:pt>
    <dgm:pt modelId="{9B42D842-254B-444C-93B8-612C231ED033}" type="sibTrans" cxnId="{438076E7-A469-4236-9DEF-43B1E1BF40B8}">
      <dgm:prSet/>
      <dgm:spPr/>
      <dgm:t>
        <a:bodyPr/>
        <a:lstStyle/>
        <a:p>
          <a:endParaRPr lang="fi-FI"/>
        </a:p>
      </dgm:t>
    </dgm:pt>
    <dgm:pt modelId="{FFDE1D8F-AC80-406E-B88D-170F1A18DEA6}">
      <dgm:prSet/>
      <dgm:spPr/>
      <dgm:t>
        <a:bodyPr/>
        <a:lstStyle/>
        <a:p>
          <a:r>
            <a:rPr lang="fi-FI" b="1" dirty="0"/>
            <a:t>Eläkevakuutusyhtiö harkitsee rahasto-osuuksien ostamista, koska se on </a:t>
          </a:r>
          <a:r>
            <a:rPr lang="fi-FI" b="1" dirty="0" err="1"/>
            <a:t>järkevnä</a:t>
          </a:r>
          <a:r>
            <a:rPr lang="fi-FI" b="1" dirty="0"/>
            <a:t> sijoitustoiminnan kannalta perusteltua</a:t>
          </a:r>
          <a:endParaRPr lang="fi-FI" dirty="0"/>
        </a:p>
      </dgm:t>
    </dgm:pt>
    <dgm:pt modelId="{2225A406-6F66-45B7-9AE3-C503D78C93E9}" type="parTrans" cxnId="{BDE6BF5F-E7F4-4C3A-B3AB-FC6898284F49}">
      <dgm:prSet/>
      <dgm:spPr/>
      <dgm:t>
        <a:bodyPr/>
        <a:lstStyle/>
        <a:p>
          <a:endParaRPr lang="fi-FI"/>
        </a:p>
      </dgm:t>
    </dgm:pt>
    <dgm:pt modelId="{40B6182E-1EEC-4EC1-9BAF-D418FABF19FF}" type="sibTrans" cxnId="{BDE6BF5F-E7F4-4C3A-B3AB-FC6898284F49}">
      <dgm:prSet/>
      <dgm:spPr/>
      <dgm:t>
        <a:bodyPr/>
        <a:lstStyle/>
        <a:p>
          <a:endParaRPr lang="fi-FI"/>
        </a:p>
      </dgm:t>
    </dgm:pt>
    <dgm:pt modelId="{8FEB9FC9-D85C-416B-A9A1-A71C715F78CF}" type="pres">
      <dgm:prSet presAssocID="{29424EA4-BEDC-4247-9A23-9B5465726CB6}" presName="linear" presStyleCnt="0">
        <dgm:presLayoutVars>
          <dgm:animLvl val="lvl"/>
          <dgm:resizeHandles val="exact"/>
        </dgm:presLayoutVars>
      </dgm:prSet>
      <dgm:spPr/>
    </dgm:pt>
    <dgm:pt modelId="{12C50C97-6D98-459A-AA5F-4CA6580CD5A1}" type="pres">
      <dgm:prSet presAssocID="{F987DD57-FDF2-4A22-BBD3-7B2544F16503}" presName="parentText" presStyleLbl="node1" presStyleIdx="0" presStyleCnt="2">
        <dgm:presLayoutVars>
          <dgm:chMax val="0"/>
          <dgm:bulletEnabled val="1"/>
        </dgm:presLayoutVars>
      </dgm:prSet>
      <dgm:spPr/>
    </dgm:pt>
    <dgm:pt modelId="{EA15C6DA-DFF9-4C1F-A31E-411E1A01FDFA}" type="pres">
      <dgm:prSet presAssocID="{9B42D842-254B-444C-93B8-612C231ED033}" presName="spacer" presStyleCnt="0"/>
      <dgm:spPr/>
    </dgm:pt>
    <dgm:pt modelId="{4A9EC07A-88A2-4E45-9CE1-8E462DB79740}" type="pres">
      <dgm:prSet presAssocID="{FFDE1D8F-AC80-406E-B88D-170F1A18DEA6}" presName="parentText" presStyleLbl="node1" presStyleIdx="1" presStyleCnt="2">
        <dgm:presLayoutVars>
          <dgm:chMax val="0"/>
          <dgm:bulletEnabled val="1"/>
        </dgm:presLayoutVars>
      </dgm:prSet>
      <dgm:spPr/>
    </dgm:pt>
  </dgm:ptLst>
  <dgm:cxnLst>
    <dgm:cxn modelId="{AAB7BC1A-DCB9-452A-A6E0-78D0D7982C8C}" type="presOf" srcId="{F987DD57-FDF2-4A22-BBD3-7B2544F16503}" destId="{12C50C97-6D98-459A-AA5F-4CA6580CD5A1}" srcOrd="0" destOrd="0" presId="urn:microsoft.com/office/officeart/2005/8/layout/vList2"/>
    <dgm:cxn modelId="{BDE6BF5F-E7F4-4C3A-B3AB-FC6898284F49}" srcId="{29424EA4-BEDC-4247-9A23-9B5465726CB6}" destId="{FFDE1D8F-AC80-406E-B88D-170F1A18DEA6}" srcOrd="1" destOrd="0" parTransId="{2225A406-6F66-45B7-9AE3-C503D78C93E9}" sibTransId="{40B6182E-1EEC-4EC1-9BAF-D418FABF19FF}"/>
    <dgm:cxn modelId="{844F83BA-8F1A-466A-BADA-D4469768F78A}" type="presOf" srcId="{29424EA4-BEDC-4247-9A23-9B5465726CB6}" destId="{8FEB9FC9-D85C-416B-A9A1-A71C715F78CF}" srcOrd="0" destOrd="0" presId="urn:microsoft.com/office/officeart/2005/8/layout/vList2"/>
    <dgm:cxn modelId="{438076E7-A469-4236-9DEF-43B1E1BF40B8}" srcId="{29424EA4-BEDC-4247-9A23-9B5465726CB6}" destId="{F987DD57-FDF2-4A22-BBD3-7B2544F16503}" srcOrd="0" destOrd="0" parTransId="{F5BA5642-F28A-4CFC-A806-B44B5E0BE187}" sibTransId="{9B42D842-254B-444C-93B8-612C231ED033}"/>
    <dgm:cxn modelId="{D9191AF0-EC25-4AC0-8414-6948F2480C88}" type="presOf" srcId="{FFDE1D8F-AC80-406E-B88D-170F1A18DEA6}" destId="{4A9EC07A-88A2-4E45-9CE1-8E462DB79740}" srcOrd="0" destOrd="0" presId="urn:microsoft.com/office/officeart/2005/8/layout/vList2"/>
    <dgm:cxn modelId="{BFF63D26-04D3-48BF-9900-D84A5203A578}" type="presParOf" srcId="{8FEB9FC9-D85C-416B-A9A1-A71C715F78CF}" destId="{12C50C97-6D98-459A-AA5F-4CA6580CD5A1}" srcOrd="0" destOrd="0" presId="urn:microsoft.com/office/officeart/2005/8/layout/vList2"/>
    <dgm:cxn modelId="{C0A0175E-B767-43D8-8CBE-B1F1F787066D}" type="presParOf" srcId="{8FEB9FC9-D85C-416B-A9A1-A71C715F78CF}" destId="{EA15C6DA-DFF9-4C1F-A31E-411E1A01FDFA}" srcOrd="1" destOrd="0" presId="urn:microsoft.com/office/officeart/2005/8/layout/vList2"/>
    <dgm:cxn modelId="{D8088D33-1EE4-4665-B352-1CE56B795333}" type="presParOf" srcId="{8FEB9FC9-D85C-416B-A9A1-A71C715F78CF}" destId="{4A9EC07A-88A2-4E45-9CE1-8E462DB7974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822192-718C-4295-B2DD-2282A3FE9F5C}"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fi-FI"/>
        </a:p>
      </dgm:t>
    </dgm:pt>
    <dgm:pt modelId="{4516B85F-5A46-437E-BCB9-48E33E1ADF4D}">
      <dgm:prSet/>
      <dgm:spPr/>
      <dgm:t>
        <a:bodyPr/>
        <a:lstStyle/>
        <a:p>
          <a:pPr rtl="0"/>
          <a:r>
            <a:rPr lang="en-US" b="1" dirty="0" err="1"/>
            <a:t>Vaikutus</a:t>
          </a:r>
          <a:r>
            <a:rPr lang="en-US" b="1" dirty="0"/>
            <a:t> </a:t>
          </a:r>
          <a:r>
            <a:rPr lang="en-US" b="1" dirty="0" err="1"/>
            <a:t>kohdemaan</a:t>
          </a:r>
          <a:r>
            <a:rPr lang="en-US" b="1" dirty="0"/>
            <a:t> </a:t>
          </a:r>
          <a:r>
            <a:rPr lang="en-US" b="1" dirty="0" err="1"/>
            <a:t>työllisyyteen</a:t>
          </a:r>
          <a:r>
            <a:rPr lang="en-US" b="1" dirty="0"/>
            <a:t> ja </a:t>
          </a:r>
          <a:r>
            <a:rPr lang="en-US" b="1" dirty="0" err="1"/>
            <a:t>hyvinvointiin</a:t>
          </a:r>
          <a:endParaRPr lang="fi-FI" dirty="0"/>
        </a:p>
      </dgm:t>
    </dgm:pt>
    <dgm:pt modelId="{BCE1549A-DA6A-4CCA-8F39-9E43E3EEC4C7}" type="parTrans" cxnId="{D8AB6653-7261-4E3B-BBA3-563582C7B68F}">
      <dgm:prSet/>
      <dgm:spPr/>
      <dgm:t>
        <a:bodyPr/>
        <a:lstStyle/>
        <a:p>
          <a:endParaRPr lang="fi-FI"/>
        </a:p>
      </dgm:t>
    </dgm:pt>
    <dgm:pt modelId="{7D1E9749-B261-4CEA-BF79-2F6333C851DE}" type="sibTrans" cxnId="{D8AB6653-7261-4E3B-BBA3-563582C7B68F}">
      <dgm:prSet/>
      <dgm:spPr/>
      <dgm:t>
        <a:bodyPr/>
        <a:lstStyle/>
        <a:p>
          <a:endParaRPr lang="fi-FI"/>
        </a:p>
      </dgm:t>
    </dgm:pt>
    <dgm:pt modelId="{47B1F3CE-A0FF-45BE-AEE1-24EBB427AA2E}">
      <dgm:prSet/>
      <dgm:spPr/>
      <dgm:t>
        <a:bodyPr/>
        <a:lstStyle/>
        <a:p>
          <a:pPr rtl="0"/>
          <a:r>
            <a:rPr lang="en-US" b="1" dirty="0"/>
            <a:t>Rawls: </a:t>
          </a:r>
          <a:r>
            <a:rPr lang="en-US" b="1" dirty="0" err="1"/>
            <a:t>prosessi</a:t>
          </a:r>
          <a:r>
            <a:rPr lang="en-US" b="1" dirty="0"/>
            <a:t> on </a:t>
          </a:r>
          <a:r>
            <a:rPr lang="en-US" b="1" dirty="0" err="1"/>
            <a:t>oikeudenmukainen</a:t>
          </a:r>
          <a:r>
            <a:rPr lang="en-US" b="1" dirty="0"/>
            <a:t>, </a:t>
          </a:r>
          <a:r>
            <a:rPr lang="en-US" b="1" dirty="0" err="1"/>
            <a:t>jos</a:t>
          </a:r>
          <a:r>
            <a:rPr lang="en-US" b="1" dirty="0"/>
            <a:t> se </a:t>
          </a:r>
          <a:r>
            <a:rPr lang="en-US" b="1" dirty="0" err="1"/>
            <a:t>parantaa</a:t>
          </a:r>
          <a:r>
            <a:rPr lang="en-US" b="1" dirty="0"/>
            <a:t> </a:t>
          </a:r>
          <a:r>
            <a:rPr lang="en-US" b="1" dirty="0" err="1"/>
            <a:t>heikoimmassa</a:t>
          </a:r>
          <a:r>
            <a:rPr lang="en-US" b="1" dirty="0"/>
            <a:t> </a:t>
          </a:r>
          <a:r>
            <a:rPr lang="en-US" b="1" dirty="0" err="1"/>
            <a:t>asemassa</a:t>
          </a:r>
          <a:r>
            <a:rPr lang="en-US" b="1" dirty="0"/>
            <a:t> </a:t>
          </a:r>
          <a:r>
            <a:rPr lang="en-US" b="1" dirty="0" err="1"/>
            <a:t>olevien</a:t>
          </a:r>
          <a:r>
            <a:rPr lang="en-US" b="1" dirty="0"/>
            <a:t> </a:t>
          </a:r>
          <a:r>
            <a:rPr lang="en-US" b="1" dirty="0" err="1"/>
            <a:t>asemaa</a:t>
          </a:r>
          <a:r>
            <a:rPr lang="en-US" b="1" dirty="0"/>
            <a:t>, </a:t>
          </a:r>
          <a:r>
            <a:rPr lang="en-US" b="1" dirty="0" err="1"/>
            <a:t>vaikka</a:t>
          </a:r>
          <a:r>
            <a:rPr lang="en-US" b="1" dirty="0"/>
            <a:t> </a:t>
          </a:r>
          <a:r>
            <a:rPr lang="en-US" b="1" dirty="0" err="1"/>
            <a:t>tuloerot</a:t>
          </a:r>
          <a:r>
            <a:rPr lang="en-US" b="1" dirty="0"/>
            <a:t> </a:t>
          </a:r>
          <a:r>
            <a:rPr lang="en-US" b="1" dirty="0" err="1"/>
            <a:t>kasvaisivatkin</a:t>
          </a:r>
          <a:endParaRPr lang="fi-FI" dirty="0"/>
        </a:p>
      </dgm:t>
    </dgm:pt>
    <dgm:pt modelId="{0DF86A28-7A94-4F5C-B258-FB5D96B0FED7}" type="parTrans" cxnId="{6ADC0B3C-9BF9-4050-B4B7-DDB79A4F6AFF}">
      <dgm:prSet/>
      <dgm:spPr/>
      <dgm:t>
        <a:bodyPr/>
        <a:lstStyle/>
        <a:p>
          <a:endParaRPr lang="fi-FI"/>
        </a:p>
      </dgm:t>
    </dgm:pt>
    <dgm:pt modelId="{FF7AAD60-A151-4592-A581-8B9BCE4B5E07}" type="sibTrans" cxnId="{6ADC0B3C-9BF9-4050-B4B7-DDB79A4F6AFF}">
      <dgm:prSet/>
      <dgm:spPr/>
      <dgm:t>
        <a:bodyPr/>
        <a:lstStyle/>
        <a:p>
          <a:endParaRPr lang="fi-FI"/>
        </a:p>
      </dgm:t>
    </dgm:pt>
    <dgm:pt modelId="{2865BEDF-85B2-428E-9140-8F974A2F0014}" type="pres">
      <dgm:prSet presAssocID="{B4822192-718C-4295-B2DD-2282A3FE9F5C}" presName="Name0" presStyleCnt="0">
        <dgm:presLayoutVars>
          <dgm:dir/>
          <dgm:resizeHandles val="exact"/>
        </dgm:presLayoutVars>
      </dgm:prSet>
      <dgm:spPr/>
    </dgm:pt>
    <dgm:pt modelId="{ADC51A5A-58FB-446B-BA1C-668FFF8D809B}" type="pres">
      <dgm:prSet presAssocID="{4516B85F-5A46-437E-BCB9-48E33E1ADF4D}" presName="node" presStyleLbl="node1" presStyleIdx="0" presStyleCnt="2">
        <dgm:presLayoutVars>
          <dgm:bulletEnabled val="1"/>
        </dgm:presLayoutVars>
      </dgm:prSet>
      <dgm:spPr/>
    </dgm:pt>
    <dgm:pt modelId="{F38EEB25-74D3-4E94-B50B-F4142D804C9E}" type="pres">
      <dgm:prSet presAssocID="{7D1E9749-B261-4CEA-BF79-2F6333C851DE}" presName="sibTrans" presStyleCnt="0"/>
      <dgm:spPr/>
    </dgm:pt>
    <dgm:pt modelId="{7544B4D1-3833-48DD-9E38-526B9FD370CE}" type="pres">
      <dgm:prSet presAssocID="{47B1F3CE-A0FF-45BE-AEE1-24EBB427AA2E}" presName="node" presStyleLbl="node1" presStyleIdx="1" presStyleCnt="2">
        <dgm:presLayoutVars>
          <dgm:bulletEnabled val="1"/>
        </dgm:presLayoutVars>
      </dgm:prSet>
      <dgm:spPr/>
    </dgm:pt>
  </dgm:ptLst>
  <dgm:cxnLst>
    <dgm:cxn modelId="{6ADC0B3C-9BF9-4050-B4B7-DDB79A4F6AFF}" srcId="{B4822192-718C-4295-B2DD-2282A3FE9F5C}" destId="{47B1F3CE-A0FF-45BE-AEE1-24EBB427AA2E}" srcOrd="1" destOrd="0" parTransId="{0DF86A28-7A94-4F5C-B258-FB5D96B0FED7}" sibTransId="{FF7AAD60-A151-4592-A581-8B9BCE4B5E07}"/>
    <dgm:cxn modelId="{946D265C-CD87-485A-ABB1-731EB66330EA}" type="presOf" srcId="{B4822192-718C-4295-B2DD-2282A3FE9F5C}" destId="{2865BEDF-85B2-428E-9140-8F974A2F0014}" srcOrd="0" destOrd="0" presId="urn:microsoft.com/office/officeart/2005/8/layout/hList6"/>
    <dgm:cxn modelId="{D8AB6653-7261-4E3B-BBA3-563582C7B68F}" srcId="{B4822192-718C-4295-B2DD-2282A3FE9F5C}" destId="{4516B85F-5A46-437E-BCB9-48E33E1ADF4D}" srcOrd="0" destOrd="0" parTransId="{BCE1549A-DA6A-4CCA-8F39-9E43E3EEC4C7}" sibTransId="{7D1E9749-B261-4CEA-BF79-2F6333C851DE}"/>
    <dgm:cxn modelId="{92D12B88-268B-49CD-BF44-A3E22522C8F7}" type="presOf" srcId="{47B1F3CE-A0FF-45BE-AEE1-24EBB427AA2E}" destId="{7544B4D1-3833-48DD-9E38-526B9FD370CE}" srcOrd="0" destOrd="0" presId="urn:microsoft.com/office/officeart/2005/8/layout/hList6"/>
    <dgm:cxn modelId="{9BA7FFE6-78EC-4277-9F59-14A3426BCB4D}" type="presOf" srcId="{4516B85F-5A46-437E-BCB9-48E33E1ADF4D}" destId="{ADC51A5A-58FB-446B-BA1C-668FFF8D809B}" srcOrd="0" destOrd="0" presId="urn:microsoft.com/office/officeart/2005/8/layout/hList6"/>
    <dgm:cxn modelId="{448B8E41-D01F-4F57-9196-1C27B210EAD3}" type="presParOf" srcId="{2865BEDF-85B2-428E-9140-8F974A2F0014}" destId="{ADC51A5A-58FB-446B-BA1C-668FFF8D809B}" srcOrd="0" destOrd="0" presId="urn:microsoft.com/office/officeart/2005/8/layout/hList6"/>
    <dgm:cxn modelId="{FD878B7B-1AFC-419D-8A9B-3426973F585C}" type="presParOf" srcId="{2865BEDF-85B2-428E-9140-8F974A2F0014}" destId="{F38EEB25-74D3-4E94-B50B-F4142D804C9E}" srcOrd="1" destOrd="0" presId="urn:microsoft.com/office/officeart/2005/8/layout/hList6"/>
    <dgm:cxn modelId="{F724C132-CC32-4CA0-B13C-2F8416F46895}" type="presParOf" srcId="{2865BEDF-85B2-428E-9140-8F974A2F0014}" destId="{7544B4D1-3833-48DD-9E38-526B9FD370CE}"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588DED-E3AB-49D0-B73A-2419A8E85EF0}"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fi-FI"/>
        </a:p>
      </dgm:t>
    </dgm:pt>
    <dgm:pt modelId="{EFCE3398-0A64-45A2-B778-ECE34A3C696F}">
      <dgm:prSet/>
      <dgm:spPr/>
      <dgm:t>
        <a:bodyPr/>
        <a:lstStyle/>
        <a:p>
          <a:pPr rtl="0"/>
          <a:r>
            <a:rPr lang="fi-FI" dirty="0"/>
            <a:t>Vaikutus ilmastoon </a:t>
          </a:r>
        </a:p>
      </dgm:t>
    </dgm:pt>
    <dgm:pt modelId="{8328E168-59D0-4A97-BB73-F7E3E3655778}" type="parTrans" cxnId="{AFDEFDAB-11EF-448D-AD19-605D812BA3E5}">
      <dgm:prSet/>
      <dgm:spPr/>
      <dgm:t>
        <a:bodyPr/>
        <a:lstStyle/>
        <a:p>
          <a:endParaRPr lang="fi-FI"/>
        </a:p>
      </dgm:t>
    </dgm:pt>
    <dgm:pt modelId="{55626C13-2F28-4525-801C-869A502F0A3B}" type="sibTrans" cxnId="{AFDEFDAB-11EF-448D-AD19-605D812BA3E5}">
      <dgm:prSet/>
      <dgm:spPr/>
      <dgm:t>
        <a:bodyPr/>
        <a:lstStyle/>
        <a:p>
          <a:endParaRPr lang="fi-FI"/>
        </a:p>
      </dgm:t>
    </dgm:pt>
    <dgm:pt modelId="{56DA8D1C-F090-4F1A-A172-E698E110EA1C}">
      <dgm:prSet/>
      <dgm:spPr/>
      <dgm:t>
        <a:bodyPr/>
        <a:lstStyle/>
        <a:p>
          <a:pPr rtl="0"/>
          <a:r>
            <a:rPr lang="en-US" dirty="0" err="1"/>
            <a:t>Oikeussäännöt</a:t>
          </a:r>
          <a:r>
            <a:rPr lang="en-US" dirty="0"/>
            <a:t> : </a:t>
          </a:r>
          <a:r>
            <a:rPr lang="en-US" dirty="0" err="1"/>
            <a:t>Pariisi</a:t>
          </a:r>
          <a:r>
            <a:rPr lang="en-US" dirty="0"/>
            <a:t>, CITES (</a:t>
          </a:r>
          <a:r>
            <a:rPr lang="en-US" dirty="0" err="1"/>
            <a:t>biodiversiteetti</a:t>
          </a:r>
          <a:r>
            <a:rPr lang="en-US" dirty="0"/>
            <a:t>)</a:t>
          </a:r>
          <a:endParaRPr lang="fi-FI" dirty="0"/>
        </a:p>
      </dgm:t>
    </dgm:pt>
    <dgm:pt modelId="{C5040DAE-3EDA-4913-92A4-C0296C048C2F}" type="parTrans" cxnId="{1AFF90B4-F16A-4366-8AEF-53309CD8E09E}">
      <dgm:prSet/>
      <dgm:spPr/>
      <dgm:t>
        <a:bodyPr/>
        <a:lstStyle/>
        <a:p>
          <a:endParaRPr lang="fi-FI"/>
        </a:p>
      </dgm:t>
    </dgm:pt>
    <dgm:pt modelId="{C419794F-391F-4A9C-AEEE-397EFBD2B579}" type="sibTrans" cxnId="{1AFF90B4-F16A-4366-8AEF-53309CD8E09E}">
      <dgm:prSet/>
      <dgm:spPr/>
      <dgm:t>
        <a:bodyPr/>
        <a:lstStyle/>
        <a:p>
          <a:endParaRPr lang="fi-FI"/>
        </a:p>
      </dgm:t>
    </dgm:pt>
    <dgm:pt modelId="{1885CA45-BD8E-40D5-8E43-52C28EEDAFBA}">
      <dgm:prSet/>
      <dgm:spPr/>
      <dgm:t>
        <a:bodyPr/>
        <a:lstStyle/>
        <a:p>
          <a:pPr rtl="0"/>
          <a:r>
            <a:rPr lang="en-US" dirty="0" err="1"/>
            <a:t>Vrt</a:t>
          </a:r>
          <a:r>
            <a:rPr lang="en-US" dirty="0"/>
            <a:t>. MAI-</a:t>
          </a:r>
          <a:r>
            <a:rPr lang="en-US" dirty="0" err="1"/>
            <a:t>projekti</a:t>
          </a:r>
          <a:r>
            <a:rPr lang="en-US" dirty="0"/>
            <a:t> </a:t>
          </a:r>
          <a:endParaRPr lang="fi-FI" dirty="0"/>
        </a:p>
      </dgm:t>
    </dgm:pt>
    <dgm:pt modelId="{D23FD9AE-045C-49BD-A2A4-F3D7BB571E52}" type="parTrans" cxnId="{93209227-620B-4E6C-92C9-9A1198CF1D14}">
      <dgm:prSet/>
      <dgm:spPr/>
      <dgm:t>
        <a:bodyPr/>
        <a:lstStyle/>
        <a:p>
          <a:endParaRPr lang="fi-FI"/>
        </a:p>
      </dgm:t>
    </dgm:pt>
    <dgm:pt modelId="{7E016582-C4BF-4486-85E8-205E02E91CDC}" type="sibTrans" cxnId="{93209227-620B-4E6C-92C9-9A1198CF1D14}">
      <dgm:prSet/>
      <dgm:spPr/>
      <dgm:t>
        <a:bodyPr/>
        <a:lstStyle/>
        <a:p>
          <a:endParaRPr lang="fi-FI"/>
        </a:p>
      </dgm:t>
    </dgm:pt>
    <dgm:pt modelId="{E1FD048E-A4B9-47D0-A116-B3544B499567}">
      <dgm:prSet/>
      <dgm:spPr/>
      <dgm:t>
        <a:bodyPr/>
        <a:lstStyle/>
        <a:p>
          <a:pPr rtl="0"/>
          <a:r>
            <a:rPr lang="en-US" b="1" dirty="0" err="1"/>
            <a:t>Kohdemaan</a:t>
          </a:r>
          <a:r>
            <a:rPr lang="en-US" b="1" dirty="0"/>
            <a:t> </a:t>
          </a:r>
          <a:r>
            <a:rPr lang="en-US" b="1" dirty="0" err="1"/>
            <a:t>sosiaalinen</a:t>
          </a:r>
          <a:r>
            <a:rPr lang="en-US" b="1" dirty="0"/>
            <a:t> </a:t>
          </a:r>
          <a:r>
            <a:rPr lang="en-US" b="1" dirty="0" err="1"/>
            <a:t>rakenne</a:t>
          </a:r>
          <a:endParaRPr lang="fi-FI" dirty="0"/>
        </a:p>
      </dgm:t>
    </dgm:pt>
    <dgm:pt modelId="{5EF6F19F-DAE2-4682-87C0-026D77E56B45}" type="parTrans" cxnId="{348FDAB4-E2B3-4874-9C5F-FFCAA75F5AF9}">
      <dgm:prSet/>
      <dgm:spPr/>
      <dgm:t>
        <a:bodyPr/>
        <a:lstStyle/>
        <a:p>
          <a:endParaRPr lang="fi-FI"/>
        </a:p>
      </dgm:t>
    </dgm:pt>
    <dgm:pt modelId="{CC7E1DB7-7F20-4BDE-B97B-EFEE19C7DAEA}" type="sibTrans" cxnId="{348FDAB4-E2B3-4874-9C5F-FFCAA75F5AF9}">
      <dgm:prSet/>
      <dgm:spPr/>
      <dgm:t>
        <a:bodyPr/>
        <a:lstStyle/>
        <a:p>
          <a:endParaRPr lang="fi-FI"/>
        </a:p>
      </dgm:t>
    </dgm:pt>
    <dgm:pt modelId="{18167E5F-01E2-4538-8E5F-FD7546804826}">
      <dgm:prSet/>
      <dgm:spPr/>
      <dgm:t>
        <a:bodyPr/>
        <a:lstStyle/>
        <a:p>
          <a:pPr rtl="0"/>
          <a:r>
            <a:rPr lang="en-US" dirty="0" err="1"/>
            <a:t>Hallintojärjestelmät</a:t>
          </a:r>
          <a:endParaRPr lang="fi-FI" dirty="0"/>
        </a:p>
      </dgm:t>
    </dgm:pt>
    <dgm:pt modelId="{61FA06FB-C05B-4BDB-A70D-D0D7D34213F3}" type="parTrans" cxnId="{9733E7FB-8E9B-401C-ABFE-A9E132925497}">
      <dgm:prSet/>
      <dgm:spPr/>
      <dgm:t>
        <a:bodyPr/>
        <a:lstStyle/>
        <a:p>
          <a:endParaRPr lang="fi-FI"/>
        </a:p>
      </dgm:t>
    </dgm:pt>
    <dgm:pt modelId="{911C6898-D40F-4FF2-84E8-01A2B9BA4C96}" type="sibTrans" cxnId="{9733E7FB-8E9B-401C-ABFE-A9E132925497}">
      <dgm:prSet/>
      <dgm:spPr/>
      <dgm:t>
        <a:bodyPr/>
        <a:lstStyle/>
        <a:p>
          <a:endParaRPr lang="fi-FI"/>
        </a:p>
      </dgm:t>
    </dgm:pt>
    <dgm:pt modelId="{7C4E836C-7AEC-4A49-8B28-E33588D89DB8}">
      <dgm:prSet/>
      <dgm:spPr/>
      <dgm:t>
        <a:bodyPr/>
        <a:lstStyle/>
        <a:p>
          <a:pPr rtl="0"/>
          <a:r>
            <a:rPr lang="fi-FI" dirty="0"/>
            <a:t>Ihmisoikeudet </a:t>
          </a:r>
        </a:p>
      </dgm:t>
    </dgm:pt>
    <dgm:pt modelId="{E726898D-023D-4BEC-8566-7505F0B6AFF7}" type="parTrans" cxnId="{C4AAF65F-186C-4409-8F12-C4CCCA421508}">
      <dgm:prSet/>
      <dgm:spPr/>
      <dgm:t>
        <a:bodyPr/>
        <a:lstStyle/>
        <a:p>
          <a:endParaRPr lang="fi-FI"/>
        </a:p>
      </dgm:t>
    </dgm:pt>
    <dgm:pt modelId="{387D4DAA-5C61-4DBF-9D4B-90CFD1BDDDB4}" type="sibTrans" cxnId="{C4AAF65F-186C-4409-8F12-C4CCCA421508}">
      <dgm:prSet/>
      <dgm:spPr/>
      <dgm:t>
        <a:bodyPr/>
        <a:lstStyle/>
        <a:p>
          <a:endParaRPr lang="fi-FI"/>
        </a:p>
      </dgm:t>
    </dgm:pt>
    <dgm:pt modelId="{3B7B6ACC-5D3F-4B4C-A914-5F0673688015}" type="pres">
      <dgm:prSet presAssocID="{D3588DED-E3AB-49D0-B73A-2419A8E85EF0}" presName="linear" presStyleCnt="0">
        <dgm:presLayoutVars>
          <dgm:animLvl val="lvl"/>
          <dgm:resizeHandles val="exact"/>
        </dgm:presLayoutVars>
      </dgm:prSet>
      <dgm:spPr/>
    </dgm:pt>
    <dgm:pt modelId="{7D78F585-5527-4281-BB75-48614BA2AB68}" type="pres">
      <dgm:prSet presAssocID="{EFCE3398-0A64-45A2-B778-ECE34A3C696F}" presName="parentText" presStyleLbl="node1" presStyleIdx="0" presStyleCnt="2">
        <dgm:presLayoutVars>
          <dgm:chMax val="0"/>
          <dgm:bulletEnabled val="1"/>
        </dgm:presLayoutVars>
      </dgm:prSet>
      <dgm:spPr/>
    </dgm:pt>
    <dgm:pt modelId="{E88E413C-5AFE-4605-AE88-7830B94F37F6}" type="pres">
      <dgm:prSet presAssocID="{EFCE3398-0A64-45A2-B778-ECE34A3C696F}" presName="childText" presStyleLbl="revTx" presStyleIdx="0" presStyleCnt="2">
        <dgm:presLayoutVars>
          <dgm:bulletEnabled val="1"/>
        </dgm:presLayoutVars>
      </dgm:prSet>
      <dgm:spPr/>
    </dgm:pt>
    <dgm:pt modelId="{1BF1F8E8-C825-42C2-A4B7-AD61A489D1A6}" type="pres">
      <dgm:prSet presAssocID="{E1FD048E-A4B9-47D0-A116-B3544B499567}" presName="parentText" presStyleLbl="node1" presStyleIdx="1" presStyleCnt="2">
        <dgm:presLayoutVars>
          <dgm:chMax val="0"/>
          <dgm:bulletEnabled val="1"/>
        </dgm:presLayoutVars>
      </dgm:prSet>
      <dgm:spPr/>
    </dgm:pt>
    <dgm:pt modelId="{A9F3F651-F50D-4B2E-8138-A8CE30F5B03B}" type="pres">
      <dgm:prSet presAssocID="{E1FD048E-A4B9-47D0-A116-B3544B499567}" presName="childText" presStyleLbl="revTx" presStyleIdx="1" presStyleCnt="2">
        <dgm:presLayoutVars>
          <dgm:bulletEnabled val="1"/>
        </dgm:presLayoutVars>
      </dgm:prSet>
      <dgm:spPr/>
    </dgm:pt>
  </dgm:ptLst>
  <dgm:cxnLst>
    <dgm:cxn modelId="{93209227-620B-4E6C-92C9-9A1198CF1D14}" srcId="{EFCE3398-0A64-45A2-B778-ECE34A3C696F}" destId="{1885CA45-BD8E-40D5-8E43-52C28EEDAFBA}" srcOrd="1" destOrd="0" parTransId="{D23FD9AE-045C-49BD-A2A4-F3D7BB571E52}" sibTransId="{7E016582-C4BF-4486-85E8-205E02E91CDC}"/>
    <dgm:cxn modelId="{C4AAF65F-186C-4409-8F12-C4CCCA421508}" srcId="{E1FD048E-A4B9-47D0-A116-B3544B499567}" destId="{7C4E836C-7AEC-4A49-8B28-E33588D89DB8}" srcOrd="1" destOrd="0" parTransId="{E726898D-023D-4BEC-8566-7505F0B6AFF7}" sibTransId="{387D4DAA-5C61-4DBF-9D4B-90CFD1BDDDB4}"/>
    <dgm:cxn modelId="{59D5337E-D0C7-4BE4-9F76-E0F86BBD0AC6}" type="presOf" srcId="{56DA8D1C-F090-4F1A-A172-E698E110EA1C}" destId="{E88E413C-5AFE-4605-AE88-7830B94F37F6}" srcOrd="0" destOrd="0" presId="urn:microsoft.com/office/officeart/2005/8/layout/vList2"/>
    <dgm:cxn modelId="{4E32C282-3F46-4177-AC12-5A18C17BD352}" type="presOf" srcId="{1885CA45-BD8E-40D5-8E43-52C28EEDAFBA}" destId="{E88E413C-5AFE-4605-AE88-7830B94F37F6}" srcOrd="0" destOrd="1" presId="urn:microsoft.com/office/officeart/2005/8/layout/vList2"/>
    <dgm:cxn modelId="{EF184F8A-3346-46F9-9B4E-6221490B4E03}" type="presOf" srcId="{EFCE3398-0A64-45A2-B778-ECE34A3C696F}" destId="{7D78F585-5527-4281-BB75-48614BA2AB68}" srcOrd="0" destOrd="0" presId="urn:microsoft.com/office/officeart/2005/8/layout/vList2"/>
    <dgm:cxn modelId="{1CF1B98C-0BE0-45B5-8BDE-A4BA19ADE618}" type="presOf" srcId="{E1FD048E-A4B9-47D0-A116-B3544B499567}" destId="{1BF1F8E8-C825-42C2-A4B7-AD61A489D1A6}" srcOrd="0" destOrd="0" presId="urn:microsoft.com/office/officeart/2005/8/layout/vList2"/>
    <dgm:cxn modelId="{AFDEFDAB-11EF-448D-AD19-605D812BA3E5}" srcId="{D3588DED-E3AB-49D0-B73A-2419A8E85EF0}" destId="{EFCE3398-0A64-45A2-B778-ECE34A3C696F}" srcOrd="0" destOrd="0" parTransId="{8328E168-59D0-4A97-BB73-F7E3E3655778}" sibTransId="{55626C13-2F28-4525-801C-869A502F0A3B}"/>
    <dgm:cxn modelId="{C658CEAD-1E00-4CBC-9DF1-E6C2C07057B6}" type="presOf" srcId="{7C4E836C-7AEC-4A49-8B28-E33588D89DB8}" destId="{A9F3F651-F50D-4B2E-8138-A8CE30F5B03B}" srcOrd="0" destOrd="1" presId="urn:microsoft.com/office/officeart/2005/8/layout/vList2"/>
    <dgm:cxn modelId="{1AFF90B4-F16A-4366-8AEF-53309CD8E09E}" srcId="{EFCE3398-0A64-45A2-B778-ECE34A3C696F}" destId="{56DA8D1C-F090-4F1A-A172-E698E110EA1C}" srcOrd="0" destOrd="0" parTransId="{C5040DAE-3EDA-4913-92A4-C0296C048C2F}" sibTransId="{C419794F-391F-4A9C-AEEE-397EFBD2B579}"/>
    <dgm:cxn modelId="{348FDAB4-E2B3-4874-9C5F-FFCAA75F5AF9}" srcId="{D3588DED-E3AB-49D0-B73A-2419A8E85EF0}" destId="{E1FD048E-A4B9-47D0-A116-B3544B499567}" srcOrd="1" destOrd="0" parTransId="{5EF6F19F-DAE2-4682-87C0-026D77E56B45}" sibTransId="{CC7E1DB7-7F20-4BDE-B97B-EFEE19C7DAEA}"/>
    <dgm:cxn modelId="{2DE031D7-20DE-4F80-933C-68E0BB988F8B}" type="presOf" srcId="{D3588DED-E3AB-49D0-B73A-2419A8E85EF0}" destId="{3B7B6ACC-5D3F-4B4C-A914-5F0673688015}" srcOrd="0" destOrd="0" presId="urn:microsoft.com/office/officeart/2005/8/layout/vList2"/>
    <dgm:cxn modelId="{B9E56ADD-A054-470D-BEE7-D41CD3E23E8B}" type="presOf" srcId="{18167E5F-01E2-4538-8E5F-FD7546804826}" destId="{A9F3F651-F50D-4B2E-8138-A8CE30F5B03B}" srcOrd="0" destOrd="0" presId="urn:microsoft.com/office/officeart/2005/8/layout/vList2"/>
    <dgm:cxn modelId="{9733E7FB-8E9B-401C-ABFE-A9E132925497}" srcId="{E1FD048E-A4B9-47D0-A116-B3544B499567}" destId="{18167E5F-01E2-4538-8E5F-FD7546804826}" srcOrd="0" destOrd="0" parTransId="{61FA06FB-C05B-4BDB-A70D-D0D7D34213F3}" sibTransId="{911C6898-D40F-4FF2-84E8-01A2B9BA4C96}"/>
    <dgm:cxn modelId="{6BEFAFD0-301D-4A69-944D-3DA24C260C9A}" type="presParOf" srcId="{3B7B6ACC-5D3F-4B4C-A914-5F0673688015}" destId="{7D78F585-5527-4281-BB75-48614BA2AB68}" srcOrd="0" destOrd="0" presId="urn:microsoft.com/office/officeart/2005/8/layout/vList2"/>
    <dgm:cxn modelId="{D7CC2200-5146-42C6-867C-385ECB00DE2A}" type="presParOf" srcId="{3B7B6ACC-5D3F-4B4C-A914-5F0673688015}" destId="{E88E413C-5AFE-4605-AE88-7830B94F37F6}" srcOrd="1" destOrd="0" presId="urn:microsoft.com/office/officeart/2005/8/layout/vList2"/>
    <dgm:cxn modelId="{360E0BC6-6487-42EC-821A-33A2EB7E726A}" type="presParOf" srcId="{3B7B6ACC-5D3F-4B4C-A914-5F0673688015}" destId="{1BF1F8E8-C825-42C2-A4B7-AD61A489D1A6}" srcOrd="2" destOrd="0" presId="urn:microsoft.com/office/officeart/2005/8/layout/vList2"/>
    <dgm:cxn modelId="{32E88424-52B3-435A-B6DA-F7086AEAA2ED}" type="presParOf" srcId="{3B7B6ACC-5D3F-4B4C-A914-5F0673688015}" destId="{A9F3F651-F50D-4B2E-8138-A8CE30F5B03B}"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BAA375-EEE3-4152-8D43-CD78105FF977}" type="doc">
      <dgm:prSet loTypeId="urn:microsoft.com/office/officeart/2005/8/layout/hProcess9" loCatId="process" qsTypeId="urn:microsoft.com/office/officeart/2005/8/quickstyle/3d5" qsCatId="3D" csTypeId="urn:microsoft.com/office/officeart/2005/8/colors/accent2_1" csCatId="accent2"/>
      <dgm:spPr/>
      <dgm:t>
        <a:bodyPr/>
        <a:lstStyle/>
        <a:p>
          <a:endParaRPr lang="fi-FI"/>
        </a:p>
      </dgm:t>
    </dgm:pt>
    <dgm:pt modelId="{BA4C95CF-7696-443B-8956-0BE4ED2C5654}">
      <dgm:prSet/>
      <dgm:spPr/>
      <dgm:t>
        <a:bodyPr/>
        <a:lstStyle/>
        <a:p>
          <a:r>
            <a:rPr lang="en-US" b="1"/>
            <a:t>Kansainvälinen tulonjako </a:t>
          </a:r>
          <a:endParaRPr lang="fi-FI"/>
        </a:p>
      </dgm:t>
    </dgm:pt>
    <dgm:pt modelId="{963540E2-E221-43CA-BDBD-AEC5DD32FE9D}" type="parTrans" cxnId="{E31AFB90-2049-469F-BDD0-67F5C244C455}">
      <dgm:prSet/>
      <dgm:spPr/>
      <dgm:t>
        <a:bodyPr/>
        <a:lstStyle/>
        <a:p>
          <a:endParaRPr lang="fi-FI"/>
        </a:p>
      </dgm:t>
    </dgm:pt>
    <dgm:pt modelId="{8CA076B7-8E8E-4136-BADC-CC15FA2CE10E}" type="sibTrans" cxnId="{E31AFB90-2049-469F-BDD0-67F5C244C455}">
      <dgm:prSet/>
      <dgm:spPr/>
      <dgm:t>
        <a:bodyPr/>
        <a:lstStyle/>
        <a:p>
          <a:endParaRPr lang="fi-FI"/>
        </a:p>
      </dgm:t>
    </dgm:pt>
    <dgm:pt modelId="{97CD8669-808C-4248-82AA-0247BD99B8B2}">
      <dgm:prSet/>
      <dgm:spPr/>
      <dgm:t>
        <a:bodyPr/>
        <a:lstStyle/>
        <a:p>
          <a:r>
            <a:rPr lang="en-US"/>
            <a:t>raaka-aineet / jalostuksen lisäarvo) </a:t>
          </a:r>
          <a:endParaRPr lang="fi-FI"/>
        </a:p>
      </dgm:t>
    </dgm:pt>
    <dgm:pt modelId="{FC954E25-D7D0-489B-AF6C-68D3D8640186}" type="parTrans" cxnId="{9B4E74A0-5EDB-4726-8515-E66205C70988}">
      <dgm:prSet/>
      <dgm:spPr/>
      <dgm:t>
        <a:bodyPr/>
        <a:lstStyle/>
        <a:p>
          <a:endParaRPr lang="fi-FI"/>
        </a:p>
      </dgm:t>
    </dgm:pt>
    <dgm:pt modelId="{4FFB559D-E36B-49B9-B510-2D69311FA1B7}" type="sibTrans" cxnId="{9B4E74A0-5EDB-4726-8515-E66205C70988}">
      <dgm:prSet/>
      <dgm:spPr/>
      <dgm:t>
        <a:bodyPr/>
        <a:lstStyle/>
        <a:p>
          <a:endParaRPr lang="fi-FI"/>
        </a:p>
      </dgm:t>
    </dgm:pt>
    <dgm:pt modelId="{D85C110C-6A3F-4936-A14F-AD2F1FC95A19}">
      <dgm:prSet/>
      <dgm:spPr/>
      <dgm:t>
        <a:bodyPr/>
        <a:lstStyle/>
        <a:p>
          <a:r>
            <a:rPr lang="en-US" b="1" i="1"/>
            <a:t>Transaktiokustannukset </a:t>
          </a:r>
          <a:endParaRPr lang="fi-FI"/>
        </a:p>
      </dgm:t>
    </dgm:pt>
    <dgm:pt modelId="{3397A50A-5756-44C1-917C-7653DA19D569}" type="parTrans" cxnId="{BB090F7E-EA2B-455E-A726-0CA51268D341}">
      <dgm:prSet/>
      <dgm:spPr/>
      <dgm:t>
        <a:bodyPr/>
        <a:lstStyle/>
        <a:p>
          <a:endParaRPr lang="fi-FI"/>
        </a:p>
      </dgm:t>
    </dgm:pt>
    <dgm:pt modelId="{45C863E0-F7F8-4B95-841B-6A49E394B91E}" type="sibTrans" cxnId="{BB090F7E-EA2B-455E-A726-0CA51268D341}">
      <dgm:prSet/>
      <dgm:spPr/>
      <dgm:t>
        <a:bodyPr/>
        <a:lstStyle/>
        <a:p>
          <a:endParaRPr lang="fi-FI"/>
        </a:p>
      </dgm:t>
    </dgm:pt>
    <dgm:pt modelId="{A9A3E292-5420-4474-9489-9B2099521B33}">
      <dgm:prSet/>
      <dgm:spPr/>
      <dgm:t>
        <a:bodyPr/>
        <a:lstStyle/>
        <a:p>
          <a:r>
            <a:rPr lang="en-US" b="1" i="1"/>
            <a:t>Logististen ratkaisujen ympäristövaiktukset </a:t>
          </a:r>
          <a:endParaRPr lang="fi-FI"/>
        </a:p>
      </dgm:t>
    </dgm:pt>
    <dgm:pt modelId="{0335EF73-CE09-45A5-954B-845E2DF58139}" type="parTrans" cxnId="{6C60DD95-8A09-403B-8B11-EFEFD3E9DF11}">
      <dgm:prSet/>
      <dgm:spPr/>
      <dgm:t>
        <a:bodyPr/>
        <a:lstStyle/>
        <a:p>
          <a:endParaRPr lang="fi-FI"/>
        </a:p>
      </dgm:t>
    </dgm:pt>
    <dgm:pt modelId="{40F3B757-BE80-4645-A8C2-829F5B876635}" type="sibTrans" cxnId="{6C60DD95-8A09-403B-8B11-EFEFD3E9DF11}">
      <dgm:prSet/>
      <dgm:spPr/>
      <dgm:t>
        <a:bodyPr/>
        <a:lstStyle/>
        <a:p>
          <a:endParaRPr lang="fi-FI"/>
        </a:p>
      </dgm:t>
    </dgm:pt>
    <dgm:pt modelId="{8276AC65-DE67-477D-BEC6-3E35C5FF56E0}" type="pres">
      <dgm:prSet presAssocID="{7FBAA375-EEE3-4152-8D43-CD78105FF977}" presName="CompostProcess" presStyleCnt="0">
        <dgm:presLayoutVars>
          <dgm:dir/>
          <dgm:resizeHandles val="exact"/>
        </dgm:presLayoutVars>
      </dgm:prSet>
      <dgm:spPr/>
    </dgm:pt>
    <dgm:pt modelId="{53D7AA93-FF40-41A0-85B0-18A084162A4B}" type="pres">
      <dgm:prSet presAssocID="{7FBAA375-EEE3-4152-8D43-CD78105FF977}" presName="arrow" presStyleLbl="bgShp" presStyleIdx="0" presStyleCnt="1"/>
      <dgm:spPr/>
    </dgm:pt>
    <dgm:pt modelId="{E900AD9F-A3CA-4263-A645-26CEC96DF9A6}" type="pres">
      <dgm:prSet presAssocID="{7FBAA375-EEE3-4152-8D43-CD78105FF977}" presName="linearProcess" presStyleCnt="0"/>
      <dgm:spPr/>
    </dgm:pt>
    <dgm:pt modelId="{1118BC8F-813F-4F87-8074-2473A7AFD7E3}" type="pres">
      <dgm:prSet presAssocID="{BA4C95CF-7696-443B-8956-0BE4ED2C5654}" presName="textNode" presStyleLbl="node1" presStyleIdx="0" presStyleCnt="3">
        <dgm:presLayoutVars>
          <dgm:bulletEnabled val="1"/>
        </dgm:presLayoutVars>
      </dgm:prSet>
      <dgm:spPr/>
    </dgm:pt>
    <dgm:pt modelId="{B551EF45-3B51-4520-BE81-97145DD74FC7}" type="pres">
      <dgm:prSet presAssocID="{8CA076B7-8E8E-4136-BADC-CC15FA2CE10E}" presName="sibTrans" presStyleCnt="0"/>
      <dgm:spPr/>
    </dgm:pt>
    <dgm:pt modelId="{61B7D75C-7074-4511-BABB-1DBD195D3ED8}" type="pres">
      <dgm:prSet presAssocID="{D85C110C-6A3F-4936-A14F-AD2F1FC95A19}" presName="textNode" presStyleLbl="node1" presStyleIdx="1" presStyleCnt="3">
        <dgm:presLayoutVars>
          <dgm:bulletEnabled val="1"/>
        </dgm:presLayoutVars>
      </dgm:prSet>
      <dgm:spPr/>
    </dgm:pt>
    <dgm:pt modelId="{ABDC6F76-3AA4-475C-BF61-EBB7588BBFB0}" type="pres">
      <dgm:prSet presAssocID="{45C863E0-F7F8-4B95-841B-6A49E394B91E}" presName="sibTrans" presStyleCnt="0"/>
      <dgm:spPr/>
    </dgm:pt>
    <dgm:pt modelId="{DCA21BDF-34EC-4C95-99F7-54F977C44954}" type="pres">
      <dgm:prSet presAssocID="{A9A3E292-5420-4474-9489-9B2099521B33}" presName="textNode" presStyleLbl="node1" presStyleIdx="2" presStyleCnt="3">
        <dgm:presLayoutVars>
          <dgm:bulletEnabled val="1"/>
        </dgm:presLayoutVars>
      </dgm:prSet>
      <dgm:spPr/>
    </dgm:pt>
  </dgm:ptLst>
  <dgm:cxnLst>
    <dgm:cxn modelId="{E9D84811-9BC0-4FBC-8C2C-238D16F94F7E}" type="presOf" srcId="{D85C110C-6A3F-4936-A14F-AD2F1FC95A19}" destId="{61B7D75C-7074-4511-BABB-1DBD195D3ED8}" srcOrd="0" destOrd="0" presId="urn:microsoft.com/office/officeart/2005/8/layout/hProcess9"/>
    <dgm:cxn modelId="{9EEB2939-9112-4BB2-ACAE-6F9A6D8F24DD}" type="presOf" srcId="{7FBAA375-EEE3-4152-8D43-CD78105FF977}" destId="{8276AC65-DE67-477D-BEC6-3E35C5FF56E0}" srcOrd="0" destOrd="0" presId="urn:microsoft.com/office/officeart/2005/8/layout/hProcess9"/>
    <dgm:cxn modelId="{FFB1B67B-6F7B-4586-8E5B-FDB1803872F9}" type="presOf" srcId="{97CD8669-808C-4248-82AA-0247BD99B8B2}" destId="{1118BC8F-813F-4F87-8074-2473A7AFD7E3}" srcOrd="0" destOrd="1" presId="urn:microsoft.com/office/officeart/2005/8/layout/hProcess9"/>
    <dgm:cxn modelId="{BB090F7E-EA2B-455E-A726-0CA51268D341}" srcId="{7FBAA375-EEE3-4152-8D43-CD78105FF977}" destId="{D85C110C-6A3F-4936-A14F-AD2F1FC95A19}" srcOrd="1" destOrd="0" parTransId="{3397A50A-5756-44C1-917C-7653DA19D569}" sibTransId="{45C863E0-F7F8-4B95-841B-6A49E394B91E}"/>
    <dgm:cxn modelId="{E31AFB90-2049-469F-BDD0-67F5C244C455}" srcId="{7FBAA375-EEE3-4152-8D43-CD78105FF977}" destId="{BA4C95CF-7696-443B-8956-0BE4ED2C5654}" srcOrd="0" destOrd="0" parTransId="{963540E2-E221-43CA-BDBD-AEC5DD32FE9D}" sibTransId="{8CA076B7-8E8E-4136-BADC-CC15FA2CE10E}"/>
    <dgm:cxn modelId="{85172C95-E855-4102-822E-9807BBADB2B2}" type="presOf" srcId="{A9A3E292-5420-4474-9489-9B2099521B33}" destId="{DCA21BDF-34EC-4C95-99F7-54F977C44954}" srcOrd="0" destOrd="0" presId="urn:microsoft.com/office/officeart/2005/8/layout/hProcess9"/>
    <dgm:cxn modelId="{6C60DD95-8A09-403B-8B11-EFEFD3E9DF11}" srcId="{7FBAA375-EEE3-4152-8D43-CD78105FF977}" destId="{A9A3E292-5420-4474-9489-9B2099521B33}" srcOrd="2" destOrd="0" parTransId="{0335EF73-CE09-45A5-954B-845E2DF58139}" sibTransId="{40F3B757-BE80-4645-A8C2-829F5B876635}"/>
    <dgm:cxn modelId="{9B4E74A0-5EDB-4726-8515-E66205C70988}" srcId="{BA4C95CF-7696-443B-8956-0BE4ED2C5654}" destId="{97CD8669-808C-4248-82AA-0247BD99B8B2}" srcOrd="0" destOrd="0" parTransId="{FC954E25-D7D0-489B-AF6C-68D3D8640186}" sibTransId="{4FFB559D-E36B-49B9-B510-2D69311FA1B7}"/>
    <dgm:cxn modelId="{482097F1-6E87-4210-A5FC-7529B42D53B8}" type="presOf" srcId="{BA4C95CF-7696-443B-8956-0BE4ED2C5654}" destId="{1118BC8F-813F-4F87-8074-2473A7AFD7E3}" srcOrd="0" destOrd="0" presId="urn:microsoft.com/office/officeart/2005/8/layout/hProcess9"/>
    <dgm:cxn modelId="{9FC7BECA-F9E5-450D-80B8-1E6D7616C79D}" type="presParOf" srcId="{8276AC65-DE67-477D-BEC6-3E35C5FF56E0}" destId="{53D7AA93-FF40-41A0-85B0-18A084162A4B}" srcOrd="0" destOrd="0" presId="urn:microsoft.com/office/officeart/2005/8/layout/hProcess9"/>
    <dgm:cxn modelId="{FB6BD44C-128C-4747-98F6-A9046E376AAD}" type="presParOf" srcId="{8276AC65-DE67-477D-BEC6-3E35C5FF56E0}" destId="{E900AD9F-A3CA-4263-A645-26CEC96DF9A6}" srcOrd="1" destOrd="0" presId="urn:microsoft.com/office/officeart/2005/8/layout/hProcess9"/>
    <dgm:cxn modelId="{02EED5DC-2CCD-4ACC-A8B2-6B59CC565F4F}" type="presParOf" srcId="{E900AD9F-A3CA-4263-A645-26CEC96DF9A6}" destId="{1118BC8F-813F-4F87-8074-2473A7AFD7E3}" srcOrd="0" destOrd="0" presId="urn:microsoft.com/office/officeart/2005/8/layout/hProcess9"/>
    <dgm:cxn modelId="{C2C98D02-046F-414F-B9E9-C215B17A4609}" type="presParOf" srcId="{E900AD9F-A3CA-4263-A645-26CEC96DF9A6}" destId="{B551EF45-3B51-4520-BE81-97145DD74FC7}" srcOrd="1" destOrd="0" presId="urn:microsoft.com/office/officeart/2005/8/layout/hProcess9"/>
    <dgm:cxn modelId="{99C90DCE-0F1D-41D2-A4FC-EE52E219AF33}" type="presParOf" srcId="{E900AD9F-A3CA-4263-A645-26CEC96DF9A6}" destId="{61B7D75C-7074-4511-BABB-1DBD195D3ED8}" srcOrd="2" destOrd="0" presId="urn:microsoft.com/office/officeart/2005/8/layout/hProcess9"/>
    <dgm:cxn modelId="{097791B5-2B5C-4F64-8B80-78C6A19D249D}" type="presParOf" srcId="{E900AD9F-A3CA-4263-A645-26CEC96DF9A6}" destId="{ABDC6F76-3AA4-475C-BF61-EBB7588BBFB0}" srcOrd="3" destOrd="0" presId="urn:microsoft.com/office/officeart/2005/8/layout/hProcess9"/>
    <dgm:cxn modelId="{F4F8DAD1-58B3-4BCA-9193-770C7533B3DA}" type="presParOf" srcId="{E900AD9F-A3CA-4263-A645-26CEC96DF9A6}" destId="{DCA21BDF-34EC-4C95-99F7-54F977C4495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E74D6BE-D333-4B36-B835-1B1ED8BE214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2ED5F01-3789-469C-B5AE-125FCBB017E9}">
      <dgm:prSet/>
      <dgm:spPr/>
      <dgm:t>
        <a:bodyPr/>
        <a:lstStyle/>
        <a:p>
          <a:r>
            <a:rPr lang="en-US" b="1"/>
            <a:t>+voitto </a:t>
          </a:r>
          <a:endParaRPr lang="en-US"/>
        </a:p>
      </dgm:t>
    </dgm:pt>
    <dgm:pt modelId="{02CBE944-45AE-4BF1-8CC6-D328FCF8E0A8}" type="parTrans" cxnId="{551F2AB7-47E4-4304-B1C4-091510D8AA08}">
      <dgm:prSet/>
      <dgm:spPr/>
      <dgm:t>
        <a:bodyPr/>
        <a:lstStyle/>
        <a:p>
          <a:endParaRPr lang="en-US"/>
        </a:p>
      </dgm:t>
    </dgm:pt>
    <dgm:pt modelId="{2C351ACA-F700-4E9A-B094-A3BB8191E89A}" type="sibTrans" cxnId="{551F2AB7-47E4-4304-B1C4-091510D8AA08}">
      <dgm:prSet/>
      <dgm:spPr/>
      <dgm:t>
        <a:bodyPr/>
        <a:lstStyle/>
        <a:p>
          <a:endParaRPr lang="en-US"/>
        </a:p>
      </dgm:t>
    </dgm:pt>
    <dgm:pt modelId="{4400640C-2EFB-4BD5-A966-D6C6B0F05CA1}">
      <dgm:prSet/>
      <dgm:spPr/>
      <dgm:t>
        <a:bodyPr/>
        <a:lstStyle/>
        <a:p>
          <a:r>
            <a:rPr lang="en-US" b="1"/>
            <a:t>+ muu liiketaloudellinen lisäarvo</a:t>
          </a:r>
          <a:endParaRPr lang="en-US"/>
        </a:p>
      </dgm:t>
    </dgm:pt>
    <dgm:pt modelId="{5D86B7F2-C48A-4DF0-8841-ED08C6A3885C}" type="parTrans" cxnId="{523B2A77-7948-499B-B608-4D9D4BEC7190}">
      <dgm:prSet/>
      <dgm:spPr/>
      <dgm:t>
        <a:bodyPr/>
        <a:lstStyle/>
        <a:p>
          <a:endParaRPr lang="en-US"/>
        </a:p>
      </dgm:t>
    </dgm:pt>
    <dgm:pt modelId="{8115164E-361D-4D94-BEE8-55B8584FC294}" type="sibTrans" cxnId="{523B2A77-7948-499B-B608-4D9D4BEC7190}">
      <dgm:prSet/>
      <dgm:spPr/>
      <dgm:t>
        <a:bodyPr/>
        <a:lstStyle/>
        <a:p>
          <a:endParaRPr lang="en-US"/>
        </a:p>
      </dgm:t>
    </dgm:pt>
    <dgm:pt modelId="{4A9517F4-C68D-4DCC-85E1-D3FDC517BFDA}">
      <dgm:prSet/>
      <dgm:spPr/>
      <dgm:t>
        <a:bodyPr/>
        <a:lstStyle/>
        <a:p>
          <a:r>
            <a:rPr lang="en-US" b="1"/>
            <a:t>- Oikeusseuraamukset: toteutumisen todennäköisyys (esim. valvonnan tehokkuus) x arvioitu rahallinen arvo (x aikatekijä) ym. </a:t>
          </a:r>
          <a:endParaRPr lang="en-US"/>
        </a:p>
      </dgm:t>
    </dgm:pt>
    <dgm:pt modelId="{0EDA5A3F-F561-4266-B577-857D72DCD85D}" type="parTrans" cxnId="{342A883E-EEEE-4AE8-A005-5526A75C62CE}">
      <dgm:prSet/>
      <dgm:spPr/>
      <dgm:t>
        <a:bodyPr/>
        <a:lstStyle/>
        <a:p>
          <a:endParaRPr lang="en-US"/>
        </a:p>
      </dgm:t>
    </dgm:pt>
    <dgm:pt modelId="{ADB53AA9-DC15-4F5E-AC09-660870993A16}" type="sibTrans" cxnId="{342A883E-EEEE-4AE8-A005-5526A75C62CE}">
      <dgm:prSet/>
      <dgm:spPr/>
      <dgm:t>
        <a:bodyPr/>
        <a:lstStyle/>
        <a:p>
          <a:endParaRPr lang="en-US"/>
        </a:p>
      </dgm:t>
    </dgm:pt>
    <dgm:pt modelId="{35A85D94-F3F7-46F5-B7BE-7CF2D68AA404}">
      <dgm:prSet/>
      <dgm:spPr/>
      <dgm:t>
        <a:bodyPr/>
        <a:lstStyle/>
        <a:p>
          <a:r>
            <a:rPr lang="en-US" b="1"/>
            <a:t>- Moraalisen reaction eksakti arviointi on vaikeaa</a:t>
          </a:r>
          <a:endParaRPr lang="en-US"/>
        </a:p>
      </dgm:t>
    </dgm:pt>
    <dgm:pt modelId="{025C3652-4D21-4823-B018-B8D0BEDF2099}" type="parTrans" cxnId="{122177AC-6378-40EA-92F9-FF52CA9C883A}">
      <dgm:prSet/>
      <dgm:spPr/>
      <dgm:t>
        <a:bodyPr/>
        <a:lstStyle/>
        <a:p>
          <a:endParaRPr lang="en-US"/>
        </a:p>
      </dgm:t>
    </dgm:pt>
    <dgm:pt modelId="{152A77B7-D3AC-43A0-8EF4-C60268C5AC79}" type="sibTrans" cxnId="{122177AC-6378-40EA-92F9-FF52CA9C883A}">
      <dgm:prSet/>
      <dgm:spPr/>
      <dgm:t>
        <a:bodyPr/>
        <a:lstStyle/>
        <a:p>
          <a:endParaRPr lang="en-US"/>
        </a:p>
      </dgm:t>
    </dgm:pt>
    <dgm:pt modelId="{605F4C87-7F88-44E6-A82D-1655F3D967A6}">
      <dgm:prSet/>
      <dgm:spPr/>
      <dgm:t>
        <a:bodyPr/>
        <a:lstStyle/>
        <a:p>
          <a:r>
            <a:rPr lang="en-US" b="1"/>
            <a:t>- Sosiaalisten vaikutusten kuten ihmisoikeustilanteen kehittymisen arviointi voi olla mahdotonta </a:t>
          </a:r>
          <a:endParaRPr lang="en-US"/>
        </a:p>
      </dgm:t>
    </dgm:pt>
    <dgm:pt modelId="{624D3CB3-3BB3-4AFA-947A-74692457034F}" type="parTrans" cxnId="{7B71751F-0163-49E6-9CB2-A0CAF671BF35}">
      <dgm:prSet/>
      <dgm:spPr/>
      <dgm:t>
        <a:bodyPr/>
        <a:lstStyle/>
        <a:p>
          <a:endParaRPr lang="en-US"/>
        </a:p>
      </dgm:t>
    </dgm:pt>
    <dgm:pt modelId="{87FBE15D-DA91-4D13-9BC0-36D5765616E9}" type="sibTrans" cxnId="{7B71751F-0163-49E6-9CB2-A0CAF671BF35}">
      <dgm:prSet/>
      <dgm:spPr/>
      <dgm:t>
        <a:bodyPr/>
        <a:lstStyle/>
        <a:p>
          <a:endParaRPr lang="en-US"/>
        </a:p>
      </dgm:t>
    </dgm:pt>
    <dgm:pt modelId="{4FE08A5E-B569-4B36-8434-D39DB1D12C6A}" type="pres">
      <dgm:prSet presAssocID="{FE74D6BE-D333-4B36-B835-1B1ED8BE2144}" presName="outerComposite" presStyleCnt="0">
        <dgm:presLayoutVars>
          <dgm:chMax val="5"/>
          <dgm:dir/>
          <dgm:resizeHandles val="exact"/>
        </dgm:presLayoutVars>
      </dgm:prSet>
      <dgm:spPr/>
    </dgm:pt>
    <dgm:pt modelId="{44B43261-C72D-474C-BDC4-55754F4C6717}" type="pres">
      <dgm:prSet presAssocID="{FE74D6BE-D333-4B36-B835-1B1ED8BE2144}" presName="dummyMaxCanvas" presStyleCnt="0">
        <dgm:presLayoutVars/>
      </dgm:prSet>
      <dgm:spPr/>
    </dgm:pt>
    <dgm:pt modelId="{D793E5D1-F585-4C20-AA08-4BC3225A4626}" type="pres">
      <dgm:prSet presAssocID="{FE74D6BE-D333-4B36-B835-1B1ED8BE2144}" presName="FiveNodes_1" presStyleLbl="node1" presStyleIdx="0" presStyleCnt="5">
        <dgm:presLayoutVars>
          <dgm:bulletEnabled val="1"/>
        </dgm:presLayoutVars>
      </dgm:prSet>
      <dgm:spPr/>
    </dgm:pt>
    <dgm:pt modelId="{718594D0-71DE-4AA1-B9FF-1ED45079D906}" type="pres">
      <dgm:prSet presAssocID="{FE74D6BE-D333-4B36-B835-1B1ED8BE2144}" presName="FiveNodes_2" presStyleLbl="node1" presStyleIdx="1" presStyleCnt="5">
        <dgm:presLayoutVars>
          <dgm:bulletEnabled val="1"/>
        </dgm:presLayoutVars>
      </dgm:prSet>
      <dgm:spPr/>
    </dgm:pt>
    <dgm:pt modelId="{CC3C4483-96BB-44F8-8747-E8194EE4FD40}" type="pres">
      <dgm:prSet presAssocID="{FE74D6BE-D333-4B36-B835-1B1ED8BE2144}" presName="FiveNodes_3" presStyleLbl="node1" presStyleIdx="2" presStyleCnt="5">
        <dgm:presLayoutVars>
          <dgm:bulletEnabled val="1"/>
        </dgm:presLayoutVars>
      </dgm:prSet>
      <dgm:spPr/>
    </dgm:pt>
    <dgm:pt modelId="{2EE71E69-6ECD-40C3-AEF2-418BCF618F98}" type="pres">
      <dgm:prSet presAssocID="{FE74D6BE-D333-4B36-B835-1B1ED8BE2144}" presName="FiveNodes_4" presStyleLbl="node1" presStyleIdx="3" presStyleCnt="5">
        <dgm:presLayoutVars>
          <dgm:bulletEnabled val="1"/>
        </dgm:presLayoutVars>
      </dgm:prSet>
      <dgm:spPr/>
    </dgm:pt>
    <dgm:pt modelId="{16A0EC8A-A25B-463D-A225-72C9B1C641C2}" type="pres">
      <dgm:prSet presAssocID="{FE74D6BE-D333-4B36-B835-1B1ED8BE2144}" presName="FiveNodes_5" presStyleLbl="node1" presStyleIdx="4" presStyleCnt="5">
        <dgm:presLayoutVars>
          <dgm:bulletEnabled val="1"/>
        </dgm:presLayoutVars>
      </dgm:prSet>
      <dgm:spPr/>
    </dgm:pt>
    <dgm:pt modelId="{E2E94F1E-FF0C-491A-9C27-9CD3431B6123}" type="pres">
      <dgm:prSet presAssocID="{FE74D6BE-D333-4B36-B835-1B1ED8BE2144}" presName="FiveConn_1-2" presStyleLbl="fgAccFollowNode1" presStyleIdx="0" presStyleCnt="4">
        <dgm:presLayoutVars>
          <dgm:bulletEnabled val="1"/>
        </dgm:presLayoutVars>
      </dgm:prSet>
      <dgm:spPr/>
    </dgm:pt>
    <dgm:pt modelId="{0D946589-5048-4A63-84D2-3D0D6C35262A}" type="pres">
      <dgm:prSet presAssocID="{FE74D6BE-D333-4B36-B835-1B1ED8BE2144}" presName="FiveConn_2-3" presStyleLbl="fgAccFollowNode1" presStyleIdx="1" presStyleCnt="4">
        <dgm:presLayoutVars>
          <dgm:bulletEnabled val="1"/>
        </dgm:presLayoutVars>
      </dgm:prSet>
      <dgm:spPr/>
    </dgm:pt>
    <dgm:pt modelId="{52D8F540-6313-4EBC-ADEA-ADE82E91AF61}" type="pres">
      <dgm:prSet presAssocID="{FE74D6BE-D333-4B36-B835-1B1ED8BE2144}" presName="FiveConn_3-4" presStyleLbl="fgAccFollowNode1" presStyleIdx="2" presStyleCnt="4">
        <dgm:presLayoutVars>
          <dgm:bulletEnabled val="1"/>
        </dgm:presLayoutVars>
      </dgm:prSet>
      <dgm:spPr/>
    </dgm:pt>
    <dgm:pt modelId="{C8BB6E75-31B7-4788-81BE-6A1437F0CE66}" type="pres">
      <dgm:prSet presAssocID="{FE74D6BE-D333-4B36-B835-1B1ED8BE2144}" presName="FiveConn_4-5" presStyleLbl="fgAccFollowNode1" presStyleIdx="3" presStyleCnt="4">
        <dgm:presLayoutVars>
          <dgm:bulletEnabled val="1"/>
        </dgm:presLayoutVars>
      </dgm:prSet>
      <dgm:spPr/>
    </dgm:pt>
    <dgm:pt modelId="{9F2A51C4-B03E-41F1-BE24-223E2FB042B3}" type="pres">
      <dgm:prSet presAssocID="{FE74D6BE-D333-4B36-B835-1B1ED8BE2144}" presName="FiveNodes_1_text" presStyleLbl="node1" presStyleIdx="4" presStyleCnt="5">
        <dgm:presLayoutVars>
          <dgm:bulletEnabled val="1"/>
        </dgm:presLayoutVars>
      </dgm:prSet>
      <dgm:spPr/>
    </dgm:pt>
    <dgm:pt modelId="{7A4229F4-2DE0-40F9-88C1-6068B93AE3E6}" type="pres">
      <dgm:prSet presAssocID="{FE74D6BE-D333-4B36-B835-1B1ED8BE2144}" presName="FiveNodes_2_text" presStyleLbl="node1" presStyleIdx="4" presStyleCnt="5">
        <dgm:presLayoutVars>
          <dgm:bulletEnabled val="1"/>
        </dgm:presLayoutVars>
      </dgm:prSet>
      <dgm:spPr/>
    </dgm:pt>
    <dgm:pt modelId="{7CEECB77-66B8-4041-B751-CB0967389ABB}" type="pres">
      <dgm:prSet presAssocID="{FE74D6BE-D333-4B36-B835-1B1ED8BE2144}" presName="FiveNodes_3_text" presStyleLbl="node1" presStyleIdx="4" presStyleCnt="5">
        <dgm:presLayoutVars>
          <dgm:bulletEnabled val="1"/>
        </dgm:presLayoutVars>
      </dgm:prSet>
      <dgm:spPr/>
    </dgm:pt>
    <dgm:pt modelId="{16C30C3C-F6B0-495F-B429-484A198E3035}" type="pres">
      <dgm:prSet presAssocID="{FE74D6BE-D333-4B36-B835-1B1ED8BE2144}" presName="FiveNodes_4_text" presStyleLbl="node1" presStyleIdx="4" presStyleCnt="5">
        <dgm:presLayoutVars>
          <dgm:bulletEnabled val="1"/>
        </dgm:presLayoutVars>
      </dgm:prSet>
      <dgm:spPr/>
    </dgm:pt>
    <dgm:pt modelId="{82C94F46-B287-47B8-8054-838D79BB5FCF}" type="pres">
      <dgm:prSet presAssocID="{FE74D6BE-D333-4B36-B835-1B1ED8BE2144}" presName="FiveNodes_5_text" presStyleLbl="node1" presStyleIdx="4" presStyleCnt="5">
        <dgm:presLayoutVars>
          <dgm:bulletEnabled val="1"/>
        </dgm:presLayoutVars>
      </dgm:prSet>
      <dgm:spPr/>
    </dgm:pt>
  </dgm:ptLst>
  <dgm:cxnLst>
    <dgm:cxn modelId="{45467F06-5D7E-4CF9-9A3C-D27EC06BD0AE}" type="presOf" srcId="{152A77B7-D3AC-43A0-8EF4-C60268C5AC79}" destId="{C8BB6E75-31B7-4788-81BE-6A1437F0CE66}" srcOrd="0" destOrd="0" presId="urn:microsoft.com/office/officeart/2005/8/layout/vProcess5"/>
    <dgm:cxn modelId="{7B71751F-0163-49E6-9CB2-A0CAF671BF35}" srcId="{FE74D6BE-D333-4B36-B835-1B1ED8BE2144}" destId="{605F4C87-7F88-44E6-A82D-1655F3D967A6}" srcOrd="4" destOrd="0" parTransId="{624D3CB3-3BB3-4AFA-947A-74692457034F}" sibTransId="{87FBE15D-DA91-4D13-9BC0-36D5765616E9}"/>
    <dgm:cxn modelId="{3411B91F-EAAB-4F6E-B6DD-9B0A5CF29AAE}" type="presOf" srcId="{4400640C-2EFB-4BD5-A966-D6C6B0F05CA1}" destId="{7A4229F4-2DE0-40F9-88C1-6068B93AE3E6}" srcOrd="1" destOrd="0" presId="urn:microsoft.com/office/officeart/2005/8/layout/vProcess5"/>
    <dgm:cxn modelId="{1AB13720-E277-4B8B-A769-D9A8653B7DD4}" type="presOf" srcId="{E2ED5F01-3789-469C-B5AE-125FCBB017E9}" destId="{9F2A51C4-B03E-41F1-BE24-223E2FB042B3}" srcOrd="1" destOrd="0" presId="urn:microsoft.com/office/officeart/2005/8/layout/vProcess5"/>
    <dgm:cxn modelId="{77D82B2A-F0CE-48FF-A9C0-BF9719D86DD4}" type="presOf" srcId="{605F4C87-7F88-44E6-A82D-1655F3D967A6}" destId="{16A0EC8A-A25B-463D-A225-72C9B1C641C2}" srcOrd="0" destOrd="0" presId="urn:microsoft.com/office/officeart/2005/8/layout/vProcess5"/>
    <dgm:cxn modelId="{EA80A43B-8AEA-48E0-B79B-4C94BE9F1474}" type="presOf" srcId="{2C351ACA-F700-4E9A-B094-A3BB8191E89A}" destId="{E2E94F1E-FF0C-491A-9C27-9CD3431B6123}" srcOrd="0" destOrd="0" presId="urn:microsoft.com/office/officeart/2005/8/layout/vProcess5"/>
    <dgm:cxn modelId="{342A883E-EEEE-4AE8-A005-5526A75C62CE}" srcId="{FE74D6BE-D333-4B36-B835-1B1ED8BE2144}" destId="{4A9517F4-C68D-4DCC-85E1-D3FDC517BFDA}" srcOrd="2" destOrd="0" parTransId="{0EDA5A3F-F561-4266-B577-857D72DCD85D}" sibTransId="{ADB53AA9-DC15-4F5E-AC09-660870993A16}"/>
    <dgm:cxn modelId="{35F9B66D-2F2B-4710-962B-39A15CB2DB97}" type="presOf" srcId="{4400640C-2EFB-4BD5-A966-D6C6B0F05CA1}" destId="{718594D0-71DE-4AA1-B9FF-1ED45079D906}" srcOrd="0" destOrd="0" presId="urn:microsoft.com/office/officeart/2005/8/layout/vProcess5"/>
    <dgm:cxn modelId="{523B2A77-7948-499B-B608-4D9D4BEC7190}" srcId="{FE74D6BE-D333-4B36-B835-1B1ED8BE2144}" destId="{4400640C-2EFB-4BD5-A966-D6C6B0F05CA1}" srcOrd="1" destOrd="0" parTransId="{5D86B7F2-C48A-4DF0-8841-ED08C6A3885C}" sibTransId="{8115164E-361D-4D94-BEE8-55B8584FC294}"/>
    <dgm:cxn modelId="{B4A80D5A-2175-416C-A3DD-8BEABDBD71D0}" type="presOf" srcId="{ADB53AA9-DC15-4F5E-AC09-660870993A16}" destId="{52D8F540-6313-4EBC-ADEA-ADE82E91AF61}" srcOrd="0" destOrd="0" presId="urn:microsoft.com/office/officeart/2005/8/layout/vProcess5"/>
    <dgm:cxn modelId="{C4351D88-41E6-4040-B862-5825AE8A5FC8}" type="presOf" srcId="{4A9517F4-C68D-4DCC-85E1-D3FDC517BFDA}" destId="{7CEECB77-66B8-4041-B751-CB0967389ABB}" srcOrd="1" destOrd="0" presId="urn:microsoft.com/office/officeart/2005/8/layout/vProcess5"/>
    <dgm:cxn modelId="{A375D796-FC60-400F-86F5-DCE631064DFC}" type="presOf" srcId="{4A9517F4-C68D-4DCC-85E1-D3FDC517BFDA}" destId="{CC3C4483-96BB-44F8-8747-E8194EE4FD40}" srcOrd="0" destOrd="0" presId="urn:microsoft.com/office/officeart/2005/8/layout/vProcess5"/>
    <dgm:cxn modelId="{DA885CA0-F2A7-419E-955A-B7E433FBE264}" type="presOf" srcId="{35A85D94-F3F7-46F5-B7BE-7CF2D68AA404}" destId="{16C30C3C-F6B0-495F-B429-484A198E3035}" srcOrd="1" destOrd="0" presId="urn:microsoft.com/office/officeart/2005/8/layout/vProcess5"/>
    <dgm:cxn modelId="{122177AC-6378-40EA-92F9-FF52CA9C883A}" srcId="{FE74D6BE-D333-4B36-B835-1B1ED8BE2144}" destId="{35A85D94-F3F7-46F5-B7BE-7CF2D68AA404}" srcOrd="3" destOrd="0" parTransId="{025C3652-4D21-4823-B018-B8D0BEDF2099}" sibTransId="{152A77B7-D3AC-43A0-8EF4-C60268C5AC79}"/>
    <dgm:cxn modelId="{1DCE18B1-DBE4-4BFB-9705-3B7F01F1B464}" type="presOf" srcId="{605F4C87-7F88-44E6-A82D-1655F3D967A6}" destId="{82C94F46-B287-47B8-8054-838D79BB5FCF}" srcOrd="1" destOrd="0" presId="urn:microsoft.com/office/officeart/2005/8/layout/vProcess5"/>
    <dgm:cxn modelId="{551F2AB7-47E4-4304-B1C4-091510D8AA08}" srcId="{FE74D6BE-D333-4B36-B835-1B1ED8BE2144}" destId="{E2ED5F01-3789-469C-B5AE-125FCBB017E9}" srcOrd="0" destOrd="0" parTransId="{02CBE944-45AE-4BF1-8CC6-D328FCF8E0A8}" sibTransId="{2C351ACA-F700-4E9A-B094-A3BB8191E89A}"/>
    <dgm:cxn modelId="{FA3C10DC-DC75-4308-8ED4-CCD9845946BA}" type="presOf" srcId="{35A85D94-F3F7-46F5-B7BE-7CF2D68AA404}" destId="{2EE71E69-6ECD-40C3-AEF2-418BCF618F98}" srcOrd="0" destOrd="0" presId="urn:microsoft.com/office/officeart/2005/8/layout/vProcess5"/>
    <dgm:cxn modelId="{CAFB38E3-6FA0-4C42-AF54-5451BCD38115}" type="presOf" srcId="{E2ED5F01-3789-469C-B5AE-125FCBB017E9}" destId="{D793E5D1-F585-4C20-AA08-4BC3225A4626}" srcOrd="0" destOrd="0" presId="urn:microsoft.com/office/officeart/2005/8/layout/vProcess5"/>
    <dgm:cxn modelId="{D85A29FB-95A0-4698-9C21-8D7103DC14C3}" type="presOf" srcId="{8115164E-361D-4D94-BEE8-55B8584FC294}" destId="{0D946589-5048-4A63-84D2-3D0D6C35262A}" srcOrd="0" destOrd="0" presId="urn:microsoft.com/office/officeart/2005/8/layout/vProcess5"/>
    <dgm:cxn modelId="{0F5599FB-E3E0-4122-A0D5-951061BE0FE1}" type="presOf" srcId="{FE74D6BE-D333-4B36-B835-1B1ED8BE2144}" destId="{4FE08A5E-B569-4B36-8434-D39DB1D12C6A}" srcOrd="0" destOrd="0" presId="urn:microsoft.com/office/officeart/2005/8/layout/vProcess5"/>
    <dgm:cxn modelId="{90191C1C-758F-4457-9CAD-25AD09CD4AAC}" type="presParOf" srcId="{4FE08A5E-B569-4B36-8434-D39DB1D12C6A}" destId="{44B43261-C72D-474C-BDC4-55754F4C6717}" srcOrd="0" destOrd="0" presId="urn:microsoft.com/office/officeart/2005/8/layout/vProcess5"/>
    <dgm:cxn modelId="{D2B1A637-2893-4993-AC89-E4596DA4B889}" type="presParOf" srcId="{4FE08A5E-B569-4B36-8434-D39DB1D12C6A}" destId="{D793E5D1-F585-4C20-AA08-4BC3225A4626}" srcOrd="1" destOrd="0" presId="urn:microsoft.com/office/officeart/2005/8/layout/vProcess5"/>
    <dgm:cxn modelId="{50BF130A-972E-4E77-AE61-8E23E53530BA}" type="presParOf" srcId="{4FE08A5E-B569-4B36-8434-D39DB1D12C6A}" destId="{718594D0-71DE-4AA1-B9FF-1ED45079D906}" srcOrd="2" destOrd="0" presId="urn:microsoft.com/office/officeart/2005/8/layout/vProcess5"/>
    <dgm:cxn modelId="{4391EEEC-6AE2-434E-AB73-2ED1F0A32DFA}" type="presParOf" srcId="{4FE08A5E-B569-4B36-8434-D39DB1D12C6A}" destId="{CC3C4483-96BB-44F8-8747-E8194EE4FD40}" srcOrd="3" destOrd="0" presId="urn:microsoft.com/office/officeart/2005/8/layout/vProcess5"/>
    <dgm:cxn modelId="{38112093-8713-4BD2-A010-09F13E6882E2}" type="presParOf" srcId="{4FE08A5E-B569-4B36-8434-D39DB1D12C6A}" destId="{2EE71E69-6ECD-40C3-AEF2-418BCF618F98}" srcOrd="4" destOrd="0" presId="urn:microsoft.com/office/officeart/2005/8/layout/vProcess5"/>
    <dgm:cxn modelId="{BE51068A-FEBC-4963-B662-E93E94F89BF4}" type="presParOf" srcId="{4FE08A5E-B569-4B36-8434-D39DB1D12C6A}" destId="{16A0EC8A-A25B-463D-A225-72C9B1C641C2}" srcOrd="5" destOrd="0" presId="urn:microsoft.com/office/officeart/2005/8/layout/vProcess5"/>
    <dgm:cxn modelId="{AD5F96C4-1F28-493E-BC61-3098F6F31651}" type="presParOf" srcId="{4FE08A5E-B569-4B36-8434-D39DB1D12C6A}" destId="{E2E94F1E-FF0C-491A-9C27-9CD3431B6123}" srcOrd="6" destOrd="0" presId="urn:microsoft.com/office/officeart/2005/8/layout/vProcess5"/>
    <dgm:cxn modelId="{5CACA901-3FC5-4388-8565-AC3D97619055}" type="presParOf" srcId="{4FE08A5E-B569-4B36-8434-D39DB1D12C6A}" destId="{0D946589-5048-4A63-84D2-3D0D6C35262A}" srcOrd="7" destOrd="0" presId="urn:microsoft.com/office/officeart/2005/8/layout/vProcess5"/>
    <dgm:cxn modelId="{306F510E-CFDD-4D2F-B820-4DB5FC9BEEFD}" type="presParOf" srcId="{4FE08A5E-B569-4B36-8434-D39DB1D12C6A}" destId="{52D8F540-6313-4EBC-ADEA-ADE82E91AF61}" srcOrd="8" destOrd="0" presId="urn:microsoft.com/office/officeart/2005/8/layout/vProcess5"/>
    <dgm:cxn modelId="{56EDFC1C-891C-4373-BB84-E0E84212B0B1}" type="presParOf" srcId="{4FE08A5E-B569-4B36-8434-D39DB1D12C6A}" destId="{C8BB6E75-31B7-4788-81BE-6A1437F0CE66}" srcOrd="9" destOrd="0" presId="urn:microsoft.com/office/officeart/2005/8/layout/vProcess5"/>
    <dgm:cxn modelId="{9455DB34-D4DA-4421-8A17-F54C0D5236CF}" type="presParOf" srcId="{4FE08A5E-B569-4B36-8434-D39DB1D12C6A}" destId="{9F2A51C4-B03E-41F1-BE24-223E2FB042B3}" srcOrd="10" destOrd="0" presId="urn:microsoft.com/office/officeart/2005/8/layout/vProcess5"/>
    <dgm:cxn modelId="{A2AADD4F-A6F0-4BA6-9DC0-9A0DFBA90411}" type="presParOf" srcId="{4FE08A5E-B569-4B36-8434-D39DB1D12C6A}" destId="{7A4229F4-2DE0-40F9-88C1-6068B93AE3E6}" srcOrd="11" destOrd="0" presId="urn:microsoft.com/office/officeart/2005/8/layout/vProcess5"/>
    <dgm:cxn modelId="{86CD7B9D-9506-436A-B551-03968EF195E1}" type="presParOf" srcId="{4FE08A5E-B569-4B36-8434-D39DB1D12C6A}" destId="{7CEECB77-66B8-4041-B751-CB0967389ABB}" srcOrd="12" destOrd="0" presId="urn:microsoft.com/office/officeart/2005/8/layout/vProcess5"/>
    <dgm:cxn modelId="{6D654517-9562-4029-9BA2-6CC0E0379930}" type="presParOf" srcId="{4FE08A5E-B569-4B36-8434-D39DB1D12C6A}" destId="{16C30C3C-F6B0-495F-B429-484A198E3035}" srcOrd="13" destOrd="0" presId="urn:microsoft.com/office/officeart/2005/8/layout/vProcess5"/>
    <dgm:cxn modelId="{1DD40984-C8BF-4B46-B541-E17A59F3A685}" type="presParOf" srcId="{4FE08A5E-B569-4B36-8434-D39DB1D12C6A}" destId="{82C94F46-B287-47B8-8054-838D79BB5FC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82F03-127A-4355-BCE9-331EE3DF502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4674566E-D00A-4E92-A899-89D9B3268A11}">
      <dgm:prSet/>
      <dgm:spPr/>
      <dgm:t>
        <a:bodyPr/>
        <a:lstStyle/>
        <a:p>
          <a:r>
            <a:rPr lang="en-US" b="1"/>
            <a:t>WTO: </a:t>
          </a:r>
          <a:r>
            <a:rPr lang="en-US"/>
            <a:t>velvollisuuksia valtioille </a:t>
          </a:r>
          <a:endParaRPr lang="fi-FI"/>
        </a:p>
      </dgm:t>
    </dgm:pt>
    <dgm:pt modelId="{DBF226CD-77DF-4BB4-AA53-0B48A6BEBC98}" type="parTrans" cxnId="{BA3822B4-BBD4-4AAF-8868-888FD97AEACA}">
      <dgm:prSet/>
      <dgm:spPr/>
      <dgm:t>
        <a:bodyPr/>
        <a:lstStyle/>
        <a:p>
          <a:endParaRPr lang="fi-FI"/>
        </a:p>
      </dgm:t>
    </dgm:pt>
    <dgm:pt modelId="{6C60E7FD-30CF-4B81-9297-96DF6130AEA6}" type="sibTrans" cxnId="{BA3822B4-BBD4-4AAF-8868-888FD97AEACA}">
      <dgm:prSet/>
      <dgm:spPr/>
      <dgm:t>
        <a:bodyPr/>
        <a:lstStyle/>
        <a:p>
          <a:endParaRPr lang="fi-FI"/>
        </a:p>
      </dgm:t>
    </dgm:pt>
    <dgm:pt modelId="{49E58378-D239-4A68-83BB-FA69F5BA17C7}">
      <dgm:prSet/>
      <dgm:spPr/>
      <dgm:t>
        <a:bodyPr/>
        <a:lstStyle/>
        <a:p>
          <a:r>
            <a:rPr lang="fi-FI"/>
            <a:t>Suosituimmuusperiaate (mfn)</a:t>
          </a:r>
        </a:p>
      </dgm:t>
    </dgm:pt>
    <dgm:pt modelId="{81AA20C1-A13E-4A0B-AEC8-80990E8C30AD}" type="parTrans" cxnId="{51B43723-FE41-4A97-9EF0-0CDD60B4387B}">
      <dgm:prSet/>
      <dgm:spPr/>
      <dgm:t>
        <a:bodyPr/>
        <a:lstStyle/>
        <a:p>
          <a:endParaRPr lang="fi-FI"/>
        </a:p>
      </dgm:t>
    </dgm:pt>
    <dgm:pt modelId="{BD23EF6D-46D3-4AD1-8776-35BB5940ECD7}" type="sibTrans" cxnId="{51B43723-FE41-4A97-9EF0-0CDD60B4387B}">
      <dgm:prSet/>
      <dgm:spPr/>
      <dgm:t>
        <a:bodyPr/>
        <a:lstStyle/>
        <a:p>
          <a:endParaRPr lang="fi-FI"/>
        </a:p>
      </dgm:t>
    </dgm:pt>
    <dgm:pt modelId="{71FED3A4-14D5-4183-B4CA-CA2FFD5DAF0A}">
      <dgm:prSet/>
      <dgm:spPr/>
      <dgm:t>
        <a:bodyPr/>
        <a:lstStyle/>
        <a:p>
          <a:r>
            <a:rPr lang="fi-FI"/>
            <a:t>Syrjintäkielto</a:t>
          </a:r>
        </a:p>
      </dgm:t>
    </dgm:pt>
    <dgm:pt modelId="{3DF84AB0-C7D3-4C27-A1C3-EF690A30346F}" type="parTrans" cxnId="{6508C604-99E7-4397-8C22-8840563051C7}">
      <dgm:prSet/>
      <dgm:spPr/>
      <dgm:t>
        <a:bodyPr/>
        <a:lstStyle/>
        <a:p>
          <a:endParaRPr lang="fi-FI"/>
        </a:p>
      </dgm:t>
    </dgm:pt>
    <dgm:pt modelId="{14143E19-B5F1-48E5-9247-EA5FB18034B7}" type="sibTrans" cxnId="{6508C604-99E7-4397-8C22-8840563051C7}">
      <dgm:prSet/>
      <dgm:spPr/>
      <dgm:t>
        <a:bodyPr/>
        <a:lstStyle/>
        <a:p>
          <a:endParaRPr lang="fi-FI"/>
        </a:p>
      </dgm:t>
    </dgm:pt>
    <dgm:pt modelId="{FB3FF488-3072-4461-8F0F-88A34926E943}">
      <dgm:prSet/>
      <dgm:spPr/>
      <dgm:t>
        <a:bodyPr/>
        <a:lstStyle/>
        <a:p>
          <a:r>
            <a:rPr lang="fi-FI"/>
            <a:t>Kansallinen kohtelu </a:t>
          </a:r>
        </a:p>
      </dgm:t>
    </dgm:pt>
    <dgm:pt modelId="{D162539C-AF80-4731-9EA2-3917C35FF6B1}" type="parTrans" cxnId="{DF2EF6AC-1ADC-4136-BEA2-85EDCD2FF68E}">
      <dgm:prSet/>
      <dgm:spPr/>
      <dgm:t>
        <a:bodyPr/>
        <a:lstStyle/>
        <a:p>
          <a:endParaRPr lang="fi-FI"/>
        </a:p>
      </dgm:t>
    </dgm:pt>
    <dgm:pt modelId="{FA3F6119-E03E-4D39-8AA1-569CC64B39BA}" type="sibTrans" cxnId="{DF2EF6AC-1ADC-4136-BEA2-85EDCD2FF68E}">
      <dgm:prSet/>
      <dgm:spPr/>
      <dgm:t>
        <a:bodyPr/>
        <a:lstStyle/>
        <a:p>
          <a:endParaRPr lang="fi-FI"/>
        </a:p>
      </dgm:t>
    </dgm:pt>
    <dgm:pt modelId="{8CF66255-C7AE-4548-BAAD-30928BD85BCC}">
      <dgm:prSet/>
      <dgm:spPr/>
      <dgm:t>
        <a:bodyPr/>
        <a:lstStyle/>
        <a:p>
          <a:r>
            <a:rPr lang="fi-FI"/>
            <a:t>Suojautuminen markkinahäiriöiltä</a:t>
          </a:r>
        </a:p>
      </dgm:t>
    </dgm:pt>
    <dgm:pt modelId="{F976889D-396F-4A73-8E50-464A0063FB66}" type="parTrans" cxnId="{BC4F0FBF-3718-413F-B3D7-179E669C3A55}">
      <dgm:prSet/>
      <dgm:spPr/>
      <dgm:t>
        <a:bodyPr/>
        <a:lstStyle/>
        <a:p>
          <a:endParaRPr lang="fi-FI"/>
        </a:p>
      </dgm:t>
    </dgm:pt>
    <dgm:pt modelId="{F8620F66-73F7-4625-AB35-79E0E3A1FC47}" type="sibTrans" cxnId="{BC4F0FBF-3718-413F-B3D7-179E669C3A55}">
      <dgm:prSet/>
      <dgm:spPr/>
      <dgm:t>
        <a:bodyPr/>
        <a:lstStyle/>
        <a:p>
          <a:endParaRPr lang="fi-FI"/>
        </a:p>
      </dgm:t>
    </dgm:pt>
    <dgm:pt modelId="{9ED65A0F-D744-4915-BE75-80626E2DB639}">
      <dgm:prSet/>
      <dgm:spPr/>
      <dgm:t>
        <a:bodyPr/>
        <a:lstStyle/>
        <a:p>
          <a:r>
            <a:rPr lang="fi-FI" dirty="0"/>
            <a:t>Riidanratkaisujärjestelmä </a:t>
          </a:r>
        </a:p>
      </dgm:t>
    </dgm:pt>
    <dgm:pt modelId="{972BDA45-1789-4053-82E1-3CE93F978136}" type="parTrans" cxnId="{A44C5DEC-E0E6-4F42-BB84-02B233B6F057}">
      <dgm:prSet/>
      <dgm:spPr/>
      <dgm:t>
        <a:bodyPr/>
        <a:lstStyle/>
        <a:p>
          <a:endParaRPr lang="fi-FI"/>
        </a:p>
      </dgm:t>
    </dgm:pt>
    <dgm:pt modelId="{D4AF87CE-5771-4F34-A777-EA92803C31C9}" type="sibTrans" cxnId="{A44C5DEC-E0E6-4F42-BB84-02B233B6F057}">
      <dgm:prSet/>
      <dgm:spPr/>
      <dgm:t>
        <a:bodyPr/>
        <a:lstStyle/>
        <a:p>
          <a:endParaRPr lang="fi-FI"/>
        </a:p>
      </dgm:t>
    </dgm:pt>
    <dgm:pt modelId="{0EFFCB82-F48E-49FB-8877-E92B9167F800}">
      <dgm:prSet/>
      <dgm:spPr/>
      <dgm:t>
        <a:bodyPr/>
        <a:lstStyle/>
        <a:p>
          <a:r>
            <a:rPr lang="fi-FI" dirty="0"/>
            <a:t>erityissopimukset</a:t>
          </a:r>
        </a:p>
      </dgm:t>
    </dgm:pt>
    <dgm:pt modelId="{DB992DC6-14F6-47DC-BD91-1B6FE54F62FC}" type="parTrans" cxnId="{AFB24B6D-9FCB-49D4-B28E-E2485BEDCED1}">
      <dgm:prSet/>
      <dgm:spPr/>
    </dgm:pt>
    <dgm:pt modelId="{C8882177-3085-412C-8D89-8E8CB83DF181}" type="sibTrans" cxnId="{AFB24B6D-9FCB-49D4-B28E-E2485BEDCED1}">
      <dgm:prSet/>
      <dgm:spPr/>
    </dgm:pt>
    <dgm:pt modelId="{FDCC8DCC-9D7C-44CC-AA9F-A35D7A234F35}" type="pres">
      <dgm:prSet presAssocID="{DDE82F03-127A-4355-BCE9-331EE3DF5023}" presName="Name0" presStyleCnt="0">
        <dgm:presLayoutVars>
          <dgm:dir/>
          <dgm:animLvl val="lvl"/>
          <dgm:resizeHandles val="exact"/>
        </dgm:presLayoutVars>
      </dgm:prSet>
      <dgm:spPr/>
    </dgm:pt>
    <dgm:pt modelId="{DA9075ED-0CE4-4B02-AE78-B203272B198E}" type="pres">
      <dgm:prSet presAssocID="{4674566E-D00A-4E92-A899-89D9B3268A11}" presName="composite" presStyleCnt="0"/>
      <dgm:spPr/>
    </dgm:pt>
    <dgm:pt modelId="{8B0038B6-1BCA-4D68-A946-1FE4ECAA208B}" type="pres">
      <dgm:prSet presAssocID="{4674566E-D00A-4E92-A899-89D9B3268A11}" presName="parTx" presStyleLbl="alignNode1" presStyleIdx="0" presStyleCnt="1">
        <dgm:presLayoutVars>
          <dgm:chMax val="0"/>
          <dgm:chPref val="0"/>
          <dgm:bulletEnabled val="1"/>
        </dgm:presLayoutVars>
      </dgm:prSet>
      <dgm:spPr/>
    </dgm:pt>
    <dgm:pt modelId="{1E1599C6-2849-4C16-B8DE-6CDF6B81ACB8}" type="pres">
      <dgm:prSet presAssocID="{4674566E-D00A-4E92-A899-89D9B3268A11}" presName="desTx" presStyleLbl="alignAccFollowNode1" presStyleIdx="0" presStyleCnt="1">
        <dgm:presLayoutVars>
          <dgm:bulletEnabled val="1"/>
        </dgm:presLayoutVars>
      </dgm:prSet>
      <dgm:spPr/>
    </dgm:pt>
  </dgm:ptLst>
  <dgm:cxnLst>
    <dgm:cxn modelId="{6508C604-99E7-4397-8C22-8840563051C7}" srcId="{4674566E-D00A-4E92-A899-89D9B3268A11}" destId="{71FED3A4-14D5-4183-B4CA-CA2FFD5DAF0A}" srcOrd="1" destOrd="0" parTransId="{3DF84AB0-C7D3-4C27-A1C3-EF690A30346F}" sibTransId="{14143E19-B5F1-48E5-9247-EA5FB18034B7}"/>
    <dgm:cxn modelId="{A46B3806-B438-417E-B57C-7B40F095AA63}" type="presOf" srcId="{8CF66255-C7AE-4548-BAAD-30928BD85BCC}" destId="{1E1599C6-2849-4C16-B8DE-6CDF6B81ACB8}" srcOrd="0" destOrd="3" presId="urn:microsoft.com/office/officeart/2005/8/layout/hList1"/>
    <dgm:cxn modelId="{88962E16-6D6B-42C9-AC57-DB4C67F20F5D}" type="presOf" srcId="{DDE82F03-127A-4355-BCE9-331EE3DF5023}" destId="{FDCC8DCC-9D7C-44CC-AA9F-A35D7A234F35}" srcOrd="0" destOrd="0" presId="urn:microsoft.com/office/officeart/2005/8/layout/hList1"/>
    <dgm:cxn modelId="{51B43723-FE41-4A97-9EF0-0CDD60B4387B}" srcId="{4674566E-D00A-4E92-A899-89D9B3268A11}" destId="{49E58378-D239-4A68-83BB-FA69F5BA17C7}" srcOrd="0" destOrd="0" parTransId="{81AA20C1-A13E-4A0B-AEC8-80990E8C30AD}" sibTransId="{BD23EF6D-46D3-4AD1-8776-35BB5940ECD7}"/>
    <dgm:cxn modelId="{AFB24B6D-9FCB-49D4-B28E-E2485BEDCED1}" srcId="{4674566E-D00A-4E92-A899-89D9B3268A11}" destId="{0EFFCB82-F48E-49FB-8877-E92B9167F800}" srcOrd="5" destOrd="0" parTransId="{DB992DC6-14F6-47DC-BD91-1B6FE54F62FC}" sibTransId="{C8882177-3085-412C-8D89-8E8CB83DF181}"/>
    <dgm:cxn modelId="{C592C651-6A59-4107-A3B4-2799C48F3105}" type="presOf" srcId="{FB3FF488-3072-4461-8F0F-88A34926E943}" destId="{1E1599C6-2849-4C16-B8DE-6CDF6B81ACB8}" srcOrd="0" destOrd="2" presId="urn:microsoft.com/office/officeart/2005/8/layout/hList1"/>
    <dgm:cxn modelId="{959BD1A8-0CC7-4927-A5B6-6C9E08EAE131}" type="presOf" srcId="{4674566E-D00A-4E92-A899-89D9B3268A11}" destId="{8B0038B6-1BCA-4D68-A946-1FE4ECAA208B}" srcOrd="0" destOrd="0" presId="urn:microsoft.com/office/officeart/2005/8/layout/hList1"/>
    <dgm:cxn modelId="{DF2EF6AC-1ADC-4136-BEA2-85EDCD2FF68E}" srcId="{4674566E-D00A-4E92-A899-89D9B3268A11}" destId="{FB3FF488-3072-4461-8F0F-88A34926E943}" srcOrd="2" destOrd="0" parTransId="{D162539C-AF80-4731-9EA2-3917C35FF6B1}" sibTransId="{FA3F6119-E03E-4D39-8AA1-569CC64B39BA}"/>
    <dgm:cxn modelId="{BA3822B4-BBD4-4AAF-8868-888FD97AEACA}" srcId="{DDE82F03-127A-4355-BCE9-331EE3DF5023}" destId="{4674566E-D00A-4E92-A899-89D9B3268A11}" srcOrd="0" destOrd="0" parTransId="{DBF226CD-77DF-4BB4-AA53-0B48A6BEBC98}" sibTransId="{6C60E7FD-30CF-4B81-9297-96DF6130AEA6}"/>
    <dgm:cxn modelId="{BC4F0FBF-3718-413F-B3D7-179E669C3A55}" srcId="{4674566E-D00A-4E92-A899-89D9B3268A11}" destId="{8CF66255-C7AE-4548-BAAD-30928BD85BCC}" srcOrd="3" destOrd="0" parTransId="{F976889D-396F-4A73-8E50-464A0063FB66}" sibTransId="{F8620F66-73F7-4625-AB35-79E0E3A1FC47}"/>
    <dgm:cxn modelId="{AC803DC2-C0FC-47B5-9BE3-51F4341DA66A}" type="presOf" srcId="{71FED3A4-14D5-4183-B4CA-CA2FFD5DAF0A}" destId="{1E1599C6-2849-4C16-B8DE-6CDF6B81ACB8}" srcOrd="0" destOrd="1" presId="urn:microsoft.com/office/officeart/2005/8/layout/hList1"/>
    <dgm:cxn modelId="{769A91C4-6AED-41CD-B872-E8469009A2C1}" type="presOf" srcId="{9ED65A0F-D744-4915-BE75-80626E2DB639}" destId="{1E1599C6-2849-4C16-B8DE-6CDF6B81ACB8}" srcOrd="0" destOrd="4" presId="urn:microsoft.com/office/officeart/2005/8/layout/hList1"/>
    <dgm:cxn modelId="{A44C5DEC-E0E6-4F42-BB84-02B233B6F057}" srcId="{4674566E-D00A-4E92-A899-89D9B3268A11}" destId="{9ED65A0F-D744-4915-BE75-80626E2DB639}" srcOrd="4" destOrd="0" parTransId="{972BDA45-1789-4053-82E1-3CE93F978136}" sibTransId="{D4AF87CE-5771-4F34-A777-EA92803C31C9}"/>
    <dgm:cxn modelId="{1014A6F3-EF8F-4C55-B08B-5F61CF5FFA23}" type="presOf" srcId="{0EFFCB82-F48E-49FB-8877-E92B9167F800}" destId="{1E1599C6-2849-4C16-B8DE-6CDF6B81ACB8}" srcOrd="0" destOrd="5" presId="urn:microsoft.com/office/officeart/2005/8/layout/hList1"/>
    <dgm:cxn modelId="{297703F4-64C1-405F-A2DA-AD197EB671C4}" type="presOf" srcId="{49E58378-D239-4A68-83BB-FA69F5BA17C7}" destId="{1E1599C6-2849-4C16-B8DE-6CDF6B81ACB8}" srcOrd="0" destOrd="0" presId="urn:microsoft.com/office/officeart/2005/8/layout/hList1"/>
    <dgm:cxn modelId="{FDC6393D-4A15-4313-AC0E-FC690248E92A}" type="presParOf" srcId="{FDCC8DCC-9D7C-44CC-AA9F-A35D7A234F35}" destId="{DA9075ED-0CE4-4B02-AE78-B203272B198E}" srcOrd="0" destOrd="0" presId="urn:microsoft.com/office/officeart/2005/8/layout/hList1"/>
    <dgm:cxn modelId="{35590DD7-6A1C-4668-B8C4-9F64AF7EADFD}" type="presParOf" srcId="{DA9075ED-0CE4-4B02-AE78-B203272B198E}" destId="{8B0038B6-1BCA-4D68-A946-1FE4ECAA208B}" srcOrd="0" destOrd="0" presId="urn:microsoft.com/office/officeart/2005/8/layout/hList1"/>
    <dgm:cxn modelId="{2B0460D7-1C80-4128-9961-8E8686BD478F}" type="presParOf" srcId="{DA9075ED-0CE4-4B02-AE78-B203272B198E}" destId="{1E1599C6-2849-4C16-B8DE-6CDF6B81ACB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33D35C-D2DE-429C-8099-6813538C53F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i-FI"/>
        </a:p>
      </dgm:t>
    </dgm:pt>
    <dgm:pt modelId="{734CC16A-FEC5-4129-824B-76BA04D1C40D}">
      <dgm:prSet/>
      <dgm:spPr/>
      <dgm:t>
        <a:bodyPr/>
        <a:lstStyle/>
        <a:p>
          <a:pPr rtl="0"/>
          <a:r>
            <a:rPr lang="en-US" b="1" dirty="0" err="1"/>
            <a:t>Työllisyyden</a:t>
          </a:r>
          <a:r>
            <a:rPr lang="en-US" b="1" dirty="0"/>
            <a:t> </a:t>
          </a:r>
          <a:r>
            <a:rPr lang="en-US" b="1" dirty="0" err="1"/>
            <a:t>sosiaalinen</a:t>
          </a:r>
          <a:r>
            <a:rPr lang="en-US" b="1" dirty="0"/>
            <a:t> </a:t>
          </a:r>
          <a:r>
            <a:rPr lang="en-US" b="1" dirty="0" err="1"/>
            <a:t>merkitys</a:t>
          </a:r>
          <a:endParaRPr lang="fi-FI" dirty="0"/>
        </a:p>
      </dgm:t>
    </dgm:pt>
    <dgm:pt modelId="{27A226EA-E1D1-49A3-ABF2-E019EED1643F}" type="parTrans" cxnId="{47CB489F-15DD-457B-B318-FA892ED08940}">
      <dgm:prSet/>
      <dgm:spPr/>
      <dgm:t>
        <a:bodyPr/>
        <a:lstStyle/>
        <a:p>
          <a:endParaRPr lang="fi-FI"/>
        </a:p>
      </dgm:t>
    </dgm:pt>
    <dgm:pt modelId="{1BF81571-851C-4032-B426-3862293B63A3}" type="sibTrans" cxnId="{47CB489F-15DD-457B-B318-FA892ED08940}">
      <dgm:prSet/>
      <dgm:spPr/>
      <dgm:t>
        <a:bodyPr/>
        <a:lstStyle/>
        <a:p>
          <a:endParaRPr lang="fi-FI"/>
        </a:p>
      </dgm:t>
    </dgm:pt>
    <dgm:pt modelId="{048E2642-AB45-4928-9283-5F9613129E3E}">
      <dgm:prSet/>
      <dgm:spPr/>
      <dgm:t>
        <a:bodyPr/>
        <a:lstStyle/>
        <a:p>
          <a:pPr rtl="0"/>
          <a:r>
            <a:rPr lang="en-US" b="1" dirty="0" err="1"/>
            <a:t>Hallinto</a:t>
          </a:r>
          <a:r>
            <a:rPr lang="en-US" b="1" dirty="0"/>
            <a:t>- ja CG-</a:t>
          </a:r>
          <a:r>
            <a:rPr lang="en-US" b="1" dirty="0" err="1"/>
            <a:t>kulttuuriin</a:t>
          </a:r>
          <a:r>
            <a:rPr lang="en-US" b="1" dirty="0"/>
            <a:t> </a:t>
          </a:r>
          <a:r>
            <a:rPr lang="en-US" b="1" dirty="0" err="1"/>
            <a:t>vaikuttaminen</a:t>
          </a:r>
          <a:endParaRPr lang="fi-FI" dirty="0"/>
        </a:p>
      </dgm:t>
    </dgm:pt>
    <dgm:pt modelId="{F1790AB8-FE1A-43AF-A212-A99B79807954}" type="parTrans" cxnId="{480B660B-5406-472E-955B-0BF19D9065F4}">
      <dgm:prSet/>
      <dgm:spPr/>
      <dgm:t>
        <a:bodyPr/>
        <a:lstStyle/>
        <a:p>
          <a:endParaRPr lang="fi-FI"/>
        </a:p>
      </dgm:t>
    </dgm:pt>
    <dgm:pt modelId="{8CDC25CF-2473-4566-B64E-DE9725169486}" type="sibTrans" cxnId="{480B660B-5406-472E-955B-0BF19D9065F4}">
      <dgm:prSet/>
      <dgm:spPr/>
      <dgm:t>
        <a:bodyPr/>
        <a:lstStyle/>
        <a:p>
          <a:endParaRPr lang="fi-FI"/>
        </a:p>
      </dgm:t>
    </dgm:pt>
    <dgm:pt modelId="{A256E986-9298-416E-A336-B6D70F80AD8F}" type="pres">
      <dgm:prSet presAssocID="{E533D35C-D2DE-429C-8099-6813538C53F6}" presName="linear" presStyleCnt="0">
        <dgm:presLayoutVars>
          <dgm:animLvl val="lvl"/>
          <dgm:resizeHandles val="exact"/>
        </dgm:presLayoutVars>
      </dgm:prSet>
      <dgm:spPr/>
    </dgm:pt>
    <dgm:pt modelId="{5598BD00-EED1-4936-B121-71B020EF5190}" type="pres">
      <dgm:prSet presAssocID="{734CC16A-FEC5-4129-824B-76BA04D1C40D}" presName="parentText" presStyleLbl="node1" presStyleIdx="0" presStyleCnt="2">
        <dgm:presLayoutVars>
          <dgm:chMax val="0"/>
          <dgm:bulletEnabled val="1"/>
        </dgm:presLayoutVars>
      </dgm:prSet>
      <dgm:spPr/>
    </dgm:pt>
    <dgm:pt modelId="{1DA4D30B-4D02-4475-A610-C8397968C058}" type="pres">
      <dgm:prSet presAssocID="{1BF81571-851C-4032-B426-3862293B63A3}" presName="spacer" presStyleCnt="0"/>
      <dgm:spPr/>
    </dgm:pt>
    <dgm:pt modelId="{2E65D359-3B8B-45CB-A494-5CE427EE6F6D}" type="pres">
      <dgm:prSet presAssocID="{048E2642-AB45-4928-9283-5F9613129E3E}" presName="parentText" presStyleLbl="node1" presStyleIdx="1" presStyleCnt="2">
        <dgm:presLayoutVars>
          <dgm:chMax val="0"/>
          <dgm:bulletEnabled val="1"/>
        </dgm:presLayoutVars>
      </dgm:prSet>
      <dgm:spPr/>
    </dgm:pt>
  </dgm:ptLst>
  <dgm:cxnLst>
    <dgm:cxn modelId="{480B660B-5406-472E-955B-0BF19D9065F4}" srcId="{E533D35C-D2DE-429C-8099-6813538C53F6}" destId="{048E2642-AB45-4928-9283-5F9613129E3E}" srcOrd="1" destOrd="0" parTransId="{F1790AB8-FE1A-43AF-A212-A99B79807954}" sibTransId="{8CDC25CF-2473-4566-B64E-DE9725169486}"/>
    <dgm:cxn modelId="{C3A5852D-0149-484A-81DF-711F80D6A2F8}" type="presOf" srcId="{E533D35C-D2DE-429C-8099-6813538C53F6}" destId="{A256E986-9298-416E-A336-B6D70F80AD8F}" srcOrd="0" destOrd="0" presId="urn:microsoft.com/office/officeart/2005/8/layout/vList2"/>
    <dgm:cxn modelId="{139C6A40-3145-46CA-88B7-E2B8C65F6BA8}" type="presOf" srcId="{734CC16A-FEC5-4129-824B-76BA04D1C40D}" destId="{5598BD00-EED1-4936-B121-71B020EF5190}" srcOrd="0" destOrd="0" presId="urn:microsoft.com/office/officeart/2005/8/layout/vList2"/>
    <dgm:cxn modelId="{C6F02E56-7AF0-462D-8103-0B853CB2CCC9}" type="presOf" srcId="{048E2642-AB45-4928-9283-5F9613129E3E}" destId="{2E65D359-3B8B-45CB-A494-5CE427EE6F6D}" srcOrd="0" destOrd="0" presId="urn:microsoft.com/office/officeart/2005/8/layout/vList2"/>
    <dgm:cxn modelId="{47CB489F-15DD-457B-B318-FA892ED08940}" srcId="{E533D35C-D2DE-429C-8099-6813538C53F6}" destId="{734CC16A-FEC5-4129-824B-76BA04D1C40D}" srcOrd="0" destOrd="0" parTransId="{27A226EA-E1D1-49A3-ABF2-E019EED1643F}" sibTransId="{1BF81571-851C-4032-B426-3862293B63A3}"/>
    <dgm:cxn modelId="{B9C2F0A3-D679-49A6-BF23-6CC6F5021A98}" type="presParOf" srcId="{A256E986-9298-416E-A336-B6D70F80AD8F}" destId="{5598BD00-EED1-4936-B121-71B020EF5190}" srcOrd="0" destOrd="0" presId="urn:microsoft.com/office/officeart/2005/8/layout/vList2"/>
    <dgm:cxn modelId="{D2F6EA98-63FB-4778-9581-9B0BDB5D51A3}" type="presParOf" srcId="{A256E986-9298-416E-A336-B6D70F80AD8F}" destId="{1DA4D30B-4D02-4475-A610-C8397968C058}" srcOrd="1" destOrd="0" presId="urn:microsoft.com/office/officeart/2005/8/layout/vList2"/>
    <dgm:cxn modelId="{C400EE13-C48E-40CD-A2D5-1080CDBBA01E}" type="presParOf" srcId="{A256E986-9298-416E-A336-B6D70F80AD8F}" destId="{2E65D359-3B8B-45CB-A494-5CE427EE6F6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D4DD52B-1609-46B1-A332-DDE4D6B50B23}"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fi-FI"/>
        </a:p>
      </dgm:t>
    </dgm:pt>
    <dgm:pt modelId="{6CC64275-3CD3-4DD1-A35C-BEEBE0B58478}">
      <dgm:prSet/>
      <dgm:spPr/>
      <dgm:t>
        <a:bodyPr/>
        <a:lstStyle/>
        <a:p>
          <a:pPr rtl="0"/>
          <a:r>
            <a:rPr lang="en-US" b="1" dirty="0" err="1"/>
            <a:t>Leimautuminen</a:t>
          </a:r>
          <a:r>
            <a:rPr lang="en-US" b="1" dirty="0"/>
            <a:t> </a:t>
          </a:r>
          <a:r>
            <a:rPr lang="en-US" b="1" dirty="0" err="1"/>
            <a:t>sosiaalista</a:t>
          </a:r>
          <a:r>
            <a:rPr lang="en-US" b="1" dirty="0"/>
            <a:t> </a:t>
          </a:r>
          <a:r>
            <a:rPr lang="en-US" b="1" dirty="0" err="1"/>
            <a:t>dumppausta</a:t>
          </a:r>
          <a:r>
            <a:rPr lang="en-US" b="1" dirty="0"/>
            <a:t> </a:t>
          </a:r>
          <a:r>
            <a:rPr lang="en-US" b="1" dirty="0" err="1"/>
            <a:t>käyttäväksi</a:t>
          </a:r>
          <a:r>
            <a:rPr lang="en-US" b="1" dirty="0"/>
            <a:t> </a:t>
          </a:r>
          <a:r>
            <a:rPr lang="en-US" b="1" dirty="0" err="1"/>
            <a:t>hyödyntavoittelijaksi</a:t>
          </a:r>
          <a:r>
            <a:rPr lang="en-US" b="1" dirty="0"/>
            <a:t> </a:t>
          </a:r>
          <a:endParaRPr lang="fi-FI" dirty="0"/>
        </a:p>
      </dgm:t>
    </dgm:pt>
    <dgm:pt modelId="{C88511EF-7442-46C3-A4F6-7A8ADC8B548C}" type="parTrans" cxnId="{8EE2F02C-85DA-4527-88D5-A1F7464E72CC}">
      <dgm:prSet/>
      <dgm:spPr/>
      <dgm:t>
        <a:bodyPr/>
        <a:lstStyle/>
        <a:p>
          <a:endParaRPr lang="fi-FI"/>
        </a:p>
      </dgm:t>
    </dgm:pt>
    <dgm:pt modelId="{062D25F1-5919-4803-A503-23EF14931E6A}" type="sibTrans" cxnId="{8EE2F02C-85DA-4527-88D5-A1F7464E72CC}">
      <dgm:prSet/>
      <dgm:spPr/>
      <dgm:t>
        <a:bodyPr/>
        <a:lstStyle/>
        <a:p>
          <a:endParaRPr lang="fi-FI"/>
        </a:p>
      </dgm:t>
    </dgm:pt>
    <dgm:pt modelId="{903FBE12-13EE-43C7-A036-F128FCD5C122}">
      <dgm:prSet/>
      <dgm:spPr/>
      <dgm:t>
        <a:bodyPr/>
        <a:lstStyle/>
        <a:p>
          <a:pPr rtl="0"/>
          <a:r>
            <a:rPr lang="en-US" b="1" dirty="0" err="1"/>
            <a:t>Valtioboikotin</a:t>
          </a:r>
          <a:r>
            <a:rPr lang="en-US" b="1" dirty="0"/>
            <a:t> </a:t>
          </a:r>
          <a:r>
            <a:rPr lang="en-US" b="1" dirty="0" err="1"/>
            <a:t>mahdollisuus</a:t>
          </a:r>
          <a:r>
            <a:rPr lang="en-US" b="1" dirty="0"/>
            <a:t> </a:t>
          </a:r>
          <a:r>
            <a:rPr lang="en-US" b="1" dirty="0" err="1"/>
            <a:t>voi</a:t>
          </a:r>
          <a:r>
            <a:rPr lang="en-US" b="1" dirty="0"/>
            <a:t> olla </a:t>
          </a:r>
          <a:r>
            <a:rPr lang="en-US" b="1" dirty="0" err="1"/>
            <a:t>aihe</a:t>
          </a:r>
          <a:r>
            <a:rPr lang="en-US" b="1" dirty="0"/>
            <a:t> </a:t>
          </a:r>
          <a:r>
            <a:rPr lang="en-US" b="1" dirty="0" err="1"/>
            <a:t>vetäytyä</a:t>
          </a:r>
          <a:r>
            <a:rPr lang="en-US" b="1" dirty="0"/>
            <a:t> </a:t>
          </a:r>
          <a:r>
            <a:rPr lang="en-US" b="1" dirty="0" err="1"/>
            <a:t>pikaisesti</a:t>
          </a:r>
          <a:r>
            <a:rPr lang="en-US" b="1" dirty="0"/>
            <a:t> </a:t>
          </a:r>
          <a:endParaRPr lang="fi-FI" dirty="0"/>
        </a:p>
      </dgm:t>
    </dgm:pt>
    <dgm:pt modelId="{EF807FB8-4796-415B-BCBA-A6B9819495E9}" type="parTrans" cxnId="{37DEAA2B-F70D-413C-8442-DE9CDCDA357E}">
      <dgm:prSet/>
      <dgm:spPr/>
      <dgm:t>
        <a:bodyPr/>
        <a:lstStyle/>
        <a:p>
          <a:endParaRPr lang="fi-FI"/>
        </a:p>
      </dgm:t>
    </dgm:pt>
    <dgm:pt modelId="{3B0481D7-5303-435F-8CAA-CC86219A8F3F}" type="sibTrans" cxnId="{37DEAA2B-F70D-413C-8442-DE9CDCDA357E}">
      <dgm:prSet/>
      <dgm:spPr/>
      <dgm:t>
        <a:bodyPr/>
        <a:lstStyle/>
        <a:p>
          <a:endParaRPr lang="fi-FI"/>
        </a:p>
      </dgm:t>
    </dgm:pt>
    <dgm:pt modelId="{D1662007-3A89-47D9-AE05-BC89226E7C1B}">
      <dgm:prSet/>
      <dgm:spPr/>
      <dgm:t>
        <a:bodyPr/>
        <a:lstStyle/>
        <a:p>
          <a:pPr rtl="0"/>
          <a:r>
            <a:rPr lang="en-US" b="1" dirty="0" err="1"/>
            <a:t>Boikotti</a:t>
          </a:r>
          <a:r>
            <a:rPr lang="en-US" b="1" dirty="0"/>
            <a:t> </a:t>
          </a:r>
          <a:r>
            <a:rPr lang="en-US" b="1" dirty="0" err="1"/>
            <a:t>voi</a:t>
          </a:r>
          <a:r>
            <a:rPr lang="en-US" b="1" dirty="0"/>
            <a:t> </a:t>
          </a:r>
          <a:r>
            <a:rPr lang="en-US" b="1" dirty="0" err="1"/>
            <a:t>toisaalta</a:t>
          </a:r>
          <a:r>
            <a:rPr lang="en-US" b="1" dirty="0"/>
            <a:t> </a:t>
          </a:r>
          <a:r>
            <a:rPr lang="en-US" b="1" dirty="0" err="1"/>
            <a:t>heikentää</a:t>
          </a:r>
          <a:r>
            <a:rPr lang="en-US" b="1" dirty="0"/>
            <a:t> </a:t>
          </a:r>
          <a:r>
            <a:rPr lang="en-US" b="1" dirty="0" err="1"/>
            <a:t>pahiten</a:t>
          </a:r>
          <a:r>
            <a:rPr lang="en-US" b="1" dirty="0"/>
            <a:t> </a:t>
          </a:r>
          <a:r>
            <a:rPr lang="en-US" b="1" dirty="0" err="1"/>
            <a:t>heikoimpien</a:t>
          </a:r>
          <a:r>
            <a:rPr lang="en-US" b="1" dirty="0"/>
            <a:t> </a:t>
          </a:r>
          <a:r>
            <a:rPr lang="en-US" b="1" dirty="0" err="1"/>
            <a:t>asemaa</a:t>
          </a:r>
          <a:endParaRPr lang="fi-FI" dirty="0"/>
        </a:p>
      </dgm:t>
    </dgm:pt>
    <dgm:pt modelId="{C79450D5-74FA-47C4-AC83-EA995BE2187C}" type="parTrans" cxnId="{52F8E473-F221-410D-BCAF-5F3C4157ACF1}">
      <dgm:prSet/>
      <dgm:spPr/>
      <dgm:t>
        <a:bodyPr/>
        <a:lstStyle/>
        <a:p>
          <a:endParaRPr lang="fi-FI"/>
        </a:p>
      </dgm:t>
    </dgm:pt>
    <dgm:pt modelId="{296E8EE5-ADB8-4501-9FDD-3DEB358DFFF4}" type="sibTrans" cxnId="{52F8E473-F221-410D-BCAF-5F3C4157ACF1}">
      <dgm:prSet/>
      <dgm:spPr/>
      <dgm:t>
        <a:bodyPr/>
        <a:lstStyle/>
        <a:p>
          <a:endParaRPr lang="fi-FI"/>
        </a:p>
      </dgm:t>
    </dgm:pt>
    <dgm:pt modelId="{4E9CAFEA-93AA-49A3-9ABE-236530AB0CB2}">
      <dgm:prSet/>
      <dgm:spPr/>
      <dgm:t>
        <a:bodyPr/>
        <a:lstStyle/>
        <a:p>
          <a:pPr rtl="0"/>
          <a:r>
            <a:rPr lang="en-US" dirty="0"/>
            <a:t>Huom. </a:t>
          </a:r>
          <a:r>
            <a:rPr lang="en-US" dirty="0" err="1"/>
            <a:t>Kilpailuviranomaisten</a:t>
          </a:r>
          <a:r>
            <a:rPr lang="en-US" dirty="0"/>
            <a:t> </a:t>
          </a:r>
          <a:r>
            <a:rPr lang="en-US" dirty="0" err="1"/>
            <a:t>mahdollinen</a:t>
          </a:r>
          <a:r>
            <a:rPr lang="en-US" dirty="0"/>
            <a:t> </a:t>
          </a:r>
          <a:r>
            <a:rPr lang="en-US" dirty="0" err="1"/>
            <a:t>puuttuminen</a:t>
          </a:r>
          <a:r>
            <a:rPr lang="en-US" dirty="0"/>
            <a:t> </a:t>
          </a:r>
          <a:r>
            <a:rPr lang="en-US" dirty="0" err="1"/>
            <a:t>boikottiin</a:t>
          </a:r>
          <a:r>
            <a:rPr lang="en-US" dirty="0"/>
            <a:t> </a:t>
          </a:r>
          <a:endParaRPr lang="fi-FI" dirty="0"/>
        </a:p>
      </dgm:t>
    </dgm:pt>
    <dgm:pt modelId="{3A6644B9-DB0F-47F8-B1A8-43507E1749B7}" type="parTrans" cxnId="{697E69F6-E60F-4F7D-BA15-BB4C0F145B45}">
      <dgm:prSet/>
      <dgm:spPr/>
      <dgm:t>
        <a:bodyPr/>
        <a:lstStyle/>
        <a:p>
          <a:endParaRPr lang="fi-FI"/>
        </a:p>
      </dgm:t>
    </dgm:pt>
    <dgm:pt modelId="{E063F186-B286-47FF-A736-509AD861E35A}" type="sibTrans" cxnId="{697E69F6-E60F-4F7D-BA15-BB4C0F145B45}">
      <dgm:prSet/>
      <dgm:spPr/>
      <dgm:t>
        <a:bodyPr/>
        <a:lstStyle/>
        <a:p>
          <a:endParaRPr lang="fi-FI"/>
        </a:p>
      </dgm:t>
    </dgm:pt>
    <dgm:pt modelId="{B5D66937-9F46-4797-8C23-F8F6DD2A037E}" type="pres">
      <dgm:prSet presAssocID="{DD4DD52B-1609-46B1-A332-DDE4D6B50B23}" presName="linear" presStyleCnt="0">
        <dgm:presLayoutVars>
          <dgm:animLvl val="lvl"/>
          <dgm:resizeHandles val="exact"/>
        </dgm:presLayoutVars>
      </dgm:prSet>
      <dgm:spPr/>
    </dgm:pt>
    <dgm:pt modelId="{9929638B-54D3-4ED9-9E93-F5186FD47F91}" type="pres">
      <dgm:prSet presAssocID="{6CC64275-3CD3-4DD1-A35C-BEEBE0B58478}" presName="parentText" presStyleLbl="node1" presStyleIdx="0" presStyleCnt="3">
        <dgm:presLayoutVars>
          <dgm:chMax val="0"/>
          <dgm:bulletEnabled val="1"/>
        </dgm:presLayoutVars>
      </dgm:prSet>
      <dgm:spPr/>
    </dgm:pt>
    <dgm:pt modelId="{1CBA2E27-6973-4208-9EF6-FBE1D757DE55}" type="pres">
      <dgm:prSet presAssocID="{062D25F1-5919-4803-A503-23EF14931E6A}" presName="spacer" presStyleCnt="0"/>
      <dgm:spPr/>
    </dgm:pt>
    <dgm:pt modelId="{A5D82FDD-C27A-42E3-BFAB-D661F9F94B5B}" type="pres">
      <dgm:prSet presAssocID="{903FBE12-13EE-43C7-A036-F128FCD5C122}" presName="parentText" presStyleLbl="node1" presStyleIdx="1" presStyleCnt="3">
        <dgm:presLayoutVars>
          <dgm:chMax val="0"/>
          <dgm:bulletEnabled val="1"/>
        </dgm:presLayoutVars>
      </dgm:prSet>
      <dgm:spPr/>
    </dgm:pt>
    <dgm:pt modelId="{DE45EF96-E7AA-49CD-9EAA-192CE46A7BF9}" type="pres">
      <dgm:prSet presAssocID="{3B0481D7-5303-435F-8CAA-CC86219A8F3F}" presName="spacer" presStyleCnt="0"/>
      <dgm:spPr/>
    </dgm:pt>
    <dgm:pt modelId="{F0DC017C-034D-4D0E-8146-79A5C7F0B34E}" type="pres">
      <dgm:prSet presAssocID="{D1662007-3A89-47D9-AE05-BC89226E7C1B}" presName="parentText" presStyleLbl="node1" presStyleIdx="2" presStyleCnt="3">
        <dgm:presLayoutVars>
          <dgm:chMax val="0"/>
          <dgm:bulletEnabled val="1"/>
        </dgm:presLayoutVars>
      </dgm:prSet>
      <dgm:spPr/>
    </dgm:pt>
    <dgm:pt modelId="{55256DA3-E5C4-427E-86B5-211B9BC3D6CB}" type="pres">
      <dgm:prSet presAssocID="{D1662007-3A89-47D9-AE05-BC89226E7C1B}" presName="childText" presStyleLbl="revTx" presStyleIdx="0" presStyleCnt="1">
        <dgm:presLayoutVars>
          <dgm:bulletEnabled val="1"/>
        </dgm:presLayoutVars>
      </dgm:prSet>
      <dgm:spPr/>
    </dgm:pt>
  </dgm:ptLst>
  <dgm:cxnLst>
    <dgm:cxn modelId="{39F43613-B3E5-4438-B8EE-EA6F0D980C6A}" type="presOf" srcId="{903FBE12-13EE-43C7-A036-F128FCD5C122}" destId="{A5D82FDD-C27A-42E3-BFAB-D661F9F94B5B}" srcOrd="0" destOrd="0" presId="urn:microsoft.com/office/officeart/2005/8/layout/vList2"/>
    <dgm:cxn modelId="{37DEAA2B-F70D-413C-8442-DE9CDCDA357E}" srcId="{DD4DD52B-1609-46B1-A332-DDE4D6B50B23}" destId="{903FBE12-13EE-43C7-A036-F128FCD5C122}" srcOrd="1" destOrd="0" parTransId="{EF807FB8-4796-415B-BCBA-A6B9819495E9}" sibTransId="{3B0481D7-5303-435F-8CAA-CC86219A8F3F}"/>
    <dgm:cxn modelId="{8EE2F02C-85DA-4527-88D5-A1F7464E72CC}" srcId="{DD4DD52B-1609-46B1-A332-DDE4D6B50B23}" destId="{6CC64275-3CD3-4DD1-A35C-BEEBE0B58478}" srcOrd="0" destOrd="0" parTransId="{C88511EF-7442-46C3-A4F6-7A8ADC8B548C}" sibTransId="{062D25F1-5919-4803-A503-23EF14931E6A}"/>
    <dgm:cxn modelId="{10062A3A-26F2-485E-AB95-7B877BBDC3CF}" type="presOf" srcId="{DD4DD52B-1609-46B1-A332-DDE4D6B50B23}" destId="{B5D66937-9F46-4797-8C23-F8F6DD2A037E}" srcOrd="0" destOrd="0" presId="urn:microsoft.com/office/officeart/2005/8/layout/vList2"/>
    <dgm:cxn modelId="{9D955F4D-71C2-4013-BCAE-1F9C93DF824D}" type="presOf" srcId="{D1662007-3A89-47D9-AE05-BC89226E7C1B}" destId="{F0DC017C-034D-4D0E-8146-79A5C7F0B34E}" srcOrd="0" destOrd="0" presId="urn:microsoft.com/office/officeart/2005/8/layout/vList2"/>
    <dgm:cxn modelId="{52F8E473-F221-410D-BCAF-5F3C4157ACF1}" srcId="{DD4DD52B-1609-46B1-A332-DDE4D6B50B23}" destId="{D1662007-3A89-47D9-AE05-BC89226E7C1B}" srcOrd="2" destOrd="0" parTransId="{C79450D5-74FA-47C4-AC83-EA995BE2187C}" sibTransId="{296E8EE5-ADB8-4501-9FDD-3DEB358DFFF4}"/>
    <dgm:cxn modelId="{342A3D86-D702-4F43-B6DD-3CFE590D2F63}" type="presOf" srcId="{4E9CAFEA-93AA-49A3-9ABE-236530AB0CB2}" destId="{55256DA3-E5C4-427E-86B5-211B9BC3D6CB}" srcOrd="0" destOrd="0" presId="urn:microsoft.com/office/officeart/2005/8/layout/vList2"/>
    <dgm:cxn modelId="{FD6467C0-4D16-4457-A6AE-FF95582F9750}" type="presOf" srcId="{6CC64275-3CD3-4DD1-A35C-BEEBE0B58478}" destId="{9929638B-54D3-4ED9-9E93-F5186FD47F91}" srcOrd="0" destOrd="0" presId="urn:microsoft.com/office/officeart/2005/8/layout/vList2"/>
    <dgm:cxn modelId="{697E69F6-E60F-4F7D-BA15-BB4C0F145B45}" srcId="{D1662007-3A89-47D9-AE05-BC89226E7C1B}" destId="{4E9CAFEA-93AA-49A3-9ABE-236530AB0CB2}" srcOrd="0" destOrd="0" parTransId="{3A6644B9-DB0F-47F8-B1A8-43507E1749B7}" sibTransId="{E063F186-B286-47FF-A736-509AD861E35A}"/>
    <dgm:cxn modelId="{6B19DF65-E150-46C3-8AE0-CA45D0F9A2B9}" type="presParOf" srcId="{B5D66937-9F46-4797-8C23-F8F6DD2A037E}" destId="{9929638B-54D3-4ED9-9E93-F5186FD47F91}" srcOrd="0" destOrd="0" presId="urn:microsoft.com/office/officeart/2005/8/layout/vList2"/>
    <dgm:cxn modelId="{C40DFD98-8125-4171-8DDC-A6C6EBD45F57}" type="presParOf" srcId="{B5D66937-9F46-4797-8C23-F8F6DD2A037E}" destId="{1CBA2E27-6973-4208-9EF6-FBE1D757DE55}" srcOrd="1" destOrd="0" presId="urn:microsoft.com/office/officeart/2005/8/layout/vList2"/>
    <dgm:cxn modelId="{76BD01A6-9FEB-45D6-9838-77CD4FC44454}" type="presParOf" srcId="{B5D66937-9F46-4797-8C23-F8F6DD2A037E}" destId="{A5D82FDD-C27A-42E3-BFAB-D661F9F94B5B}" srcOrd="2" destOrd="0" presId="urn:microsoft.com/office/officeart/2005/8/layout/vList2"/>
    <dgm:cxn modelId="{A28749D2-71C1-418D-95F3-68905F4B91EF}" type="presParOf" srcId="{B5D66937-9F46-4797-8C23-F8F6DD2A037E}" destId="{DE45EF96-E7AA-49CD-9EAA-192CE46A7BF9}" srcOrd="3" destOrd="0" presId="urn:microsoft.com/office/officeart/2005/8/layout/vList2"/>
    <dgm:cxn modelId="{22940754-9E8A-4414-9501-A418CFF5BF8D}" type="presParOf" srcId="{B5D66937-9F46-4797-8C23-F8F6DD2A037E}" destId="{F0DC017C-034D-4D0E-8146-79A5C7F0B34E}" srcOrd="4" destOrd="0" presId="urn:microsoft.com/office/officeart/2005/8/layout/vList2"/>
    <dgm:cxn modelId="{659FCE43-0FFB-465C-99E0-3A56D820EEFE}" type="presParOf" srcId="{B5D66937-9F46-4797-8C23-F8F6DD2A037E}" destId="{55256DA3-E5C4-427E-86B5-211B9BC3D6CB}"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015B04-CB53-414F-8DE8-EB58907908C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i-FI"/>
        </a:p>
      </dgm:t>
    </dgm:pt>
    <dgm:pt modelId="{8DC465F8-B729-4DAE-8B44-D2A94841FB7C}">
      <dgm:prSet custT="1"/>
      <dgm:spPr/>
      <dgm:t>
        <a:bodyPr/>
        <a:lstStyle/>
        <a:p>
          <a:r>
            <a:rPr lang="en-US" sz="1000" b="1" i="0" baseline="0" dirty="0" err="1"/>
            <a:t>Markkinointikam-panjan</a:t>
          </a:r>
          <a:r>
            <a:rPr lang="en-US" sz="1000" b="1" i="0" baseline="0" dirty="0"/>
            <a:t> </a:t>
          </a:r>
          <a:r>
            <a:rPr lang="en-US" sz="1000" b="1" i="0" baseline="0" dirty="0" err="1"/>
            <a:t>tulos</a:t>
          </a:r>
          <a:r>
            <a:rPr lang="en-US" sz="1000" b="1" i="0" baseline="0" dirty="0"/>
            <a:t> ja </a:t>
          </a:r>
          <a:r>
            <a:rPr lang="en-US" sz="1000" b="1" i="0" baseline="0" dirty="0" err="1"/>
            <a:t>reaktioiden</a:t>
          </a:r>
          <a:r>
            <a:rPr lang="en-US" sz="1000" b="1" i="0" baseline="0" dirty="0"/>
            <a:t> </a:t>
          </a:r>
          <a:r>
            <a:rPr lang="en-US" sz="1000" b="1" i="0" baseline="0" dirty="0" err="1"/>
            <a:t>vaikutus</a:t>
          </a:r>
          <a:r>
            <a:rPr lang="en-US" sz="1000" b="1" i="0" baseline="0" dirty="0"/>
            <a:t> </a:t>
          </a:r>
          <a:endParaRPr lang="fi-FI" sz="1000" dirty="0"/>
        </a:p>
      </dgm:t>
    </dgm:pt>
    <dgm:pt modelId="{1BACADEC-E43F-4090-8CA5-C3E62E33794E}" type="parTrans" cxnId="{654D3F63-14FD-41FD-BBB1-B9DED487EB16}">
      <dgm:prSet/>
      <dgm:spPr/>
      <dgm:t>
        <a:bodyPr/>
        <a:lstStyle/>
        <a:p>
          <a:endParaRPr lang="fi-FI"/>
        </a:p>
      </dgm:t>
    </dgm:pt>
    <dgm:pt modelId="{31721870-323A-45CB-A81E-15F176582A62}" type="sibTrans" cxnId="{654D3F63-14FD-41FD-BBB1-B9DED487EB16}">
      <dgm:prSet/>
      <dgm:spPr/>
      <dgm:t>
        <a:bodyPr/>
        <a:lstStyle/>
        <a:p>
          <a:endParaRPr lang="fi-FI"/>
        </a:p>
      </dgm:t>
    </dgm:pt>
    <dgm:pt modelId="{C72ED422-E98B-436B-9BD2-C9D8304EC297}">
      <dgm:prSet custT="1"/>
      <dgm:spPr/>
      <dgm:t>
        <a:bodyPr/>
        <a:lstStyle/>
        <a:p>
          <a:r>
            <a:rPr lang="en-US" sz="1000" b="1" i="0" baseline="0" dirty="0" err="1"/>
            <a:t>Mahdollisuus</a:t>
          </a:r>
          <a:r>
            <a:rPr lang="en-US" sz="700" b="1" i="0" baseline="0" dirty="0"/>
            <a:t> </a:t>
          </a:r>
          <a:r>
            <a:rPr lang="en-US" sz="1000" b="1" i="0" baseline="0" dirty="0" err="1"/>
            <a:t>vaikutttaa</a:t>
          </a:r>
          <a:r>
            <a:rPr lang="en-US" sz="1000" b="1" i="0" baseline="0" dirty="0"/>
            <a:t> </a:t>
          </a:r>
          <a:r>
            <a:rPr lang="en-US" sz="1000" b="1" i="0" baseline="0" dirty="0" err="1"/>
            <a:t>sosiaalisesti</a:t>
          </a:r>
          <a:r>
            <a:rPr lang="en-US" sz="1000" b="1" i="0" baseline="0" dirty="0"/>
            <a:t> ja </a:t>
          </a:r>
          <a:r>
            <a:rPr lang="en-US" sz="1000" b="1" i="0" baseline="0" dirty="0" err="1"/>
            <a:t>kulttuurisesti</a:t>
          </a:r>
          <a:endParaRPr lang="fi-FI" sz="1000" dirty="0"/>
        </a:p>
      </dgm:t>
    </dgm:pt>
    <dgm:pt modelId="{47C24EF1-F306-48A5-BDB2-96CE3CEFAA2D}" type="parTrans" cxnId="{692AA391-C16C-4D55-A83C-0271ABFA76E0}">
      <dgm:prSet/>
      <dgm:spPr/>
      <dgm:t>
        <a:bodyPr/>
        <a:lstStyle/>
        <a:p>
          <a:endParaRPr lang="fi-FI"/>
        </a:p>
      </dgm:t>
    </dgm:pt>
    <dgm:pt modelId="{611CC91D-D250-4CC1-BAAA-BB8D35092A37}" type="sibTrans" cxnId="{692AA391-C16C-4D55-A83C-0271ABFA76E0}">
      <dgm:prSet/>
      <dgm:spPr/>
      <dgm:t>
        <a:bodyPr/>
        <a:lstStyle/>
        <a:p>
          <a:endParaRPr lang="fi-FI"/>
        </a:p>
      </dgm:t>
    </dgm:pt>
    <dgm:pt modelId="{BAE15545-96E1-469E-9E8B-3B79D48A7881}">
      <dgm:prSet custT="1"/>
      <dgm:spPr/>
      <dgm:t>
        <a:bodyPr/>
        <a:lstStyle/>
        <a:p>
          <a:r>
            <a:rPr lang="en-US" sz="1000" b="1" i="0" baseline="0"/>
            <a:t>Kenen moraalisesta reaktiosta on kysymys? </a:t>
          </a:r>
          <a:endParaRPr lang="fi-FI" sz="1000"/>
        </a:p>
      </dgm:t>
    </dgm:pt>
    <dgm:pt modelId="{D866AEEE-F1CF-4E07-BBF6-09EE0206681B}" type="parTrans" cxnId="{92FA1C71-311A-45C0-8A30-FD13434CCA76}">
      <dgm:prSet/>
      <dgm:spPr/>
      <dgm:t>
        <a:bodyPr/>
        <a:lstStyle/>
        <a:p>
          <a:endParaRPr lang="fi-FI"/>
        </a:p>
      </dgm:t>
    </dgm:pt>
    <dgm:pt modelId="{62534B53-6E72-4136-94B0-B146BCFD8976}" type="sibTrans" cxnId="{92FA1C71-311A-45C0-8A30-FD13434CCA76}">
      <dgm:prSet/>
      <dgm:spPr/>
      <dgm:t>
        <a:bodyPr/>
        <a:lstStyle/>
        <a:p>
          <a:endParaRPr lang="fi-FI"/>
        </a:p>
      </dgm:t>
    </dgm:pt>
    <dgm:pt modelId="{FC6EF405-B71D-43AC-A4D5-A93316F841F5}">
      <dgm:prSet custT="1"/>
      <dgm:spPr/>
      <dgm:t>
        <a:bodyPr/>
        <a:lstStyle/>
        <a:p>
          <a:r>
            <a:rPr lang="fi-FI" sz="1000" b="0" i="0" baseline="0"/>
            <a:t>Imagokysymykset </a:t>
          </a:r>
          <a:endParaRPr lang="fi-FI" sz="1000"/>
        </a:p>
      </dgm:t>
    </dgm:pt>
    <dgm:pt modelId="{CB9988E3-E1AB-4286-B38B-B65E5C62BD5C}" type="parTrans" cxnId="{33E3A260-C1F6-4D6F-8124-99042A592841}">
      <dgm:prSet/>
      <dgm:spPr/>
      <dgm:t>
        <a:bodyPr/>
        <a:lstStyle/>
        <a:p>
          <a:endParaRPr lang="fi-FI"/>
        </a:p>
      </dgm:t>
    </dgm:pt>
    <dgm:pt modelId="{36265972-57C3-4D20-A3A6-48026507E36C}" type="sibTrans" cxnId="{33E3A260-C1F6-4D6F-8124-99042A592841}">
      <dgm:prSet/>
      <dgm:spPr/>
      <dgm:t>
        <a:bodyPr/>
        <a:lstStyle/>
        <a:p>
          <a:endParaRPr lang="fi-FI"/>
        </a:p>
      </dgm:t>
    </dgm:pt>
    <dgm:pt modelId="{CAD3EA0A-6079-453C-B3F7-FBC315849EDE}">
      <dgm:prSet custT="1"/>
      <dgm:spPr/>
      <dgm:t>
        <a:bodyPr/>
        <a:lstStyle/>
        <a:p>
          <a:r>
            <a:rPr lang="fi-FI" sz="1000" b="0" i="0" baseline="0"/>
            <a:t>Tasa-arvo </a:t>
          </a:r>
          <a:endParaRPr lang="fi-FI" sz="1000"/>
        </a:p>
      </dgm:t>
    </dgm:pt>
    <dgm:pt modelId="{3CB0C808-5E7F-477A-B371-E25D3E404059}" type="parTrans" cxnId="{86D71D83-6F3C-4C6C-BBC5-A3B743ECC9F0}">
      <dgm:prSet/>
      <dgm:spPr/>
      <dgm:t>
        <a:bodyPr/>
        <a:lstStyle/>
        <a:p>
          <a:endParaRPr lang="fi-FI"/>
        </a:p>
      </dgm:t>
    </dgm:pt>
    <dgm:pt modelId="{67D468F2-5A72-4982-B40D-29758A929A03}" type="sibTrans" cxnId="{86D71D83-6F3C-4C6C-BBC5-A3B743ECC9F0}">
      <dgm:prSet/>
      <dgm:spPr/>
      <dgm:t>
        <a:bodyPr/>
        <a:lstStyle/>
        <a:p>
          <a:endParaRPr lang="fi-FI"/>
        </a:p>
      </dgm:t>
    </dgm:pt>
    <dgm:pt modelId="{5C1109B4-7D4D-4E53-8FB7-7F08BD1DB735}">
      <dgm:prSet custT="1"/>
      <dgm:spPr/>
      <dgm:t>
        <a:bodyPr/>
        <a:lstStyle/>
        <a:p>
          <a:r>
            <a:rPr lang="en-US" sz="1000" b="0" i="0" baseline="0"/>
            <a:t>Vrt. toisaalta “kulttuuri-imperialismin” vaara </a:t>
          </a:r>
          <a:endParaRPr lang="fi-FI" sz="1000"/>
        </a:p>
      </dgm:t>
    </dgm:pt>
    <dgm:pt modelId="{9606C3D4-8438-4AD4-B0B0-FFE6BA58D2D7}" type="parTrans" cxnId="{24EE6F34-D1CC-4BBC-8FA1-181148649002}">
      <dgm:prSet/>
      <dgm:spPr/>
      <dgm:t>
        <a:bodyPr/>
        <a:lstStyle/>
        <a:p>
          <a:endParaRPr lang="fi-FI"/>
        </a:p>
      </dgm:t>
    </dgm:pt>
    <dgm:pt modelId="{AB4028D8-77CD-470B-9ECE-5BA263FEE777}" type="sibTrans" cxnId="{24EE6F34-D1CC-4BBC-8FA1-181148649002}">
      <dgm:prSet/>
      <dgm:spPr/>
      <dgm:t>
        <a:bodyPr/>
        <a:lstStyle/>
        <a:p>
          <a:endParaRPr lang="fi-FI"/>
        </a:p>
      </dgm:t>
    </dgm:pt>
    <dgm:pt modelId="{DC9FAF60-6A8A-43AB-827E-97354361ABC7}">
      <dgm:prSet custT="1"/>
      <dgm:spPr/>
      <dgm:t>
        <a:bodyPr/>
        <a:lstStyle/>
        <a:p>
          <a:r>
            <a:rPr lang="en-US" sz="1000" b="1" i="0" baseline="0" dirty="0" err="1"/>
            <a:t>Sovellettavien</a:t>
          </a:r>
          <a:r>
            <a:rPr lang="en-US" sz="1000" b="1" i="0" baseline="0" dirty="0"/>
            <a:t> </a:t>
          </a:r>
          <a:r>
            <a:rPr lang="en-US" sz="1000" b="1" i="0" baseline="0" dirty="0" err="1"/>
            <a:t>markkinointinormien</a:t>
          </a:r>
          <a:r>
            <a:rPr lang="en-US" sz="1000" b="1" i="0" baseline="0" dirty="0"/>
            <a:t> </a:t>
          </a:r>
          <a:r>
            <a:rPr lang="en-US" sz="1000" b="1" i="0" baseline="0" dirty="0" err="1"/>
            <a:t>sisältö</a:t>
          </a:r>
          <a:endParaRPr lang="fi-FI" sz="1000" dirty="0"/>
        </a:p>
      </dgm:t>
    </dgm:pt>
    <dgm:pt modelId="{CE6874DA-F7A3-4108-A3C1-C5FC5AF08F03}" type="parTrans" cxnId="{1E91E4C5-58B6-4D43-8493-CB1CC46D404B}">
      <dgm:prSet/>
      <dgm:spPr/>
      <dgm:t>
        <a:bodyPr/>
        <a:lstStyle/>
        <a:p>
          <a:endParaRPr lang="fi-FI"/>
        </a:p>
      </dgm:t>
    </dgm:pt>
    <dgm:pt modelId="{77F78EF8-D5C9-458C-8BAB-AE2970D25B26}" type="sibTrans" cxnId="{1E91E4C5-58B6-4D43-8493-CB1CC46D404B}">
      <dgm:prSet/>
      <dgm:spPr/>
      <dgm:t>
        <a:bodyPr/>
        <a:lstStyle/>
        <a:p>
          <a:endParaRPr lang="fi-FI"/>
        </a:p>
      </dgm:t>
    </dgm:pt>
    <dgm:pt modelId="{6ECB0AA8-DF13-44FC-A9A4-892BDE4503B2}">
      <dgm:prSet custT="1"/>
      <dgm:spPr/>
      <dgm:t>
        <a:bodyPr/>
        <a:lstStyle/>
        <a:p>
          <a:r>
            <a:rPr lang="en-US" sz="800" b="0" i="0" baseline="0" dirty="0" err="1"/>
            <a:t>Kansalliset</a:t>
          </a:r>
          <a:r>
            <a:rPr lang="en-US" sz="800" b="0" i="0" baseline="0" dirty="0"/>
            <a:t> / </a:t>
          </a:r>
          <a:r>
            <a:rPr lang="en-US" sz="800" b="0" i="0" baseline="0" dirty="0" err="1"/>
            <a:t>ylikansalliset</a:t>
          </a:r>
          <a:r>
            <a:rPr lang="en-US" sz="800" b="0" i="0" baseline="0" dirty="0"/>
            <a:t> (EU)</a:t>
          </a:r>
          <a:endParaRPr lang="fi-FI" sz="800" dirty="0"/>
        </a:p>
      </dgm:t>
    </dgm:pt>
    <dgm:pt modelId="{9A07599D-E69F-4564-AF62-71223892D02C}" type="parTrans" cxnId="{CBAF3C7E-71FB-4C0A-97D0-D2F54B5908F6}">
      <dgm:prSet/>
      <dgm:spPr/>
      <dgm:t>
        <a:bodyPr/>
        <a:lstStyle/>
        <a:p>
          <a:endParaRPr lang="fi-FI"/>
        </a:p>
      </dgm:t>
    </dgm:pt>
    <dgm:pt modelId="{5DD39BD0-371F-4145-8E53-D9E645A9D574}" type="sibTrans" cxnId="{CBAF3C7E-71FB-4C0A-97D0-D2F54B5908F6}">
      <dgm:prSet/>
      <dgm:spPr/>
      <dgm:t>
        <a:bodyPr/>
        <a:lstStyle/>
        <a:p>
          <a:endParaRPr lang="fi-FI"/>
        </a:p>
      </dgm:t>
    </dgm:pt>
    <dgm:pt modelId="{52ECBE98-B199-402A-8B98-C7329F7BB472}">
      <dgm:prSet custT="1"/>
      <dgm:spPr/>
      <dgm:t>
        <a:bodyPr/>
        <a:lstStyle/>
        <a:p>
          <a:r>
            <a:rPr lang="en-US" sz="800" b="0" i="0" baseline="0" dirty="0" err="1"/>
            <a:t>Kaupan</a:t>
          </a:r>
          <a:r>
            <a:rPr lang="en-US" sz="800" b="0" i="0" baseline="0" dirty="0"/>
            <a:t> </a:t>
          </a:r>
          <a:r>
            <a:rPr lang="en-US" sz="800" b="0" i="0" baseline="0" dirty="0" err="1"/>
            <a:t>itsesääntely</a:t>
          </a:r>
          <a:r>
            <a:rPr lang="en-US" sz="800" b="0" i="0" baseline="0" dirty="0"/>
            <a:t>: </a:t>
          </a:r>
          <a:r>
            <a:rPr lang="en-US" sz="800" b="0" i="0" baseline="0" dirty="0" err="1"/>
            <a:t>markkinoinnin</a:t>
          </a:r>
          <a:r>
            <a:rPr lang="en-US" sz="800" b="0" i="0" baseline="0" dirty="0"/>
            <a:t> </a:t>
          </a:r>
          <a:r>
            <a:rPr lang="en-US" sz="800" b="0" i="0" baseline="0" dirty="0" err="1"/>
            <a:t>kansainväliset</a:t>
          </a:r>
          <a:r>
            <a:rPr lang="en-US" sz="800" b="0" i="0" baseline="0" dirty="0"/>
            <a:t> </a:t>
          </a:r>
          <a:r>
            <a:rPr lang="en-US" sz="800" b="0" i="0" baseline="0" dirty="0" err="1"/>
            <a:t>perussäännöt</a:t>
          </a:r>
          <a:r>
            <a:rPr lang="en-US" sz="800" b="0" i="0" baseline="0" dirty="0"/>
            <a:t> (ICC) </a:t>
          </a:r>
          <a:endParaRPr lang="fi-FI" sz="800" dirty="0"/>
        </a:p>
      </dgm:t>
    </dgm:pt>
    <dgm:pt modelId="{AC3AACFD-F745-47BD-984D-263502F4C160}" type="parTrans" cxnId="{47DB90DE-2970-4E51-8004-08900F54FDAD}">
      <dgm:prSet/>
      <dgm:spPr/>
      <dgm:t>
        <a:bodyPr/>
        <a:lstStyle/>
        <a:p>
          <a:endParaRPr lang="fi-FI"/>
        </a:p>
      </dgm:t>
    </dgm:pt>
    <dgm:pt modelId="{D7F85D07-9B7B-4821-B79B-6A1899FF1542}" type="sibTrans" cxnId="{47DB90DE-2970-4E51-8004-08900F54FDAD}">
      <dgm:prSet/>
      <dgm:spPr/>
      <dgm:t>
        <a:bodyPr/>
        <a:lstStyle/>
        <a:p>
          <a:endParaRPr lang="fi-FI"/>
        </a:p>
      </dgm:t>
    </dgm:pt>
    <dgm:pt modelId="{9EA7BFB9-C85A-4735-B36E-AAC26005DC79}" type="pres">
      <dgm:prSet presAssocID="{93015B04-CB53-414F-8DE8-EB58907908C6}" presName="cycle" presStyleCnt="0">
        <dgm:presLayoutVars>
          <dgm:dir/>
          <dgm:resizeHandles val="exact"/>
        </dgm:presLayoutVars>
      </dgm:prSet>
      <dgm:spPr/>
    </dgm:pt>
    <dgm:pt modelId="{89EAAE7E-438F-44FB-B28C-4535A584DFA9}" type="pres">
      <dgm:prSet presAssocID="{8DC465F8-B729-4DAE-8B44-D2A94841FB7C}" presName="node" presStyleLbl="node1" presStyleIdx="0" presStyleCnt="5">
        <dgm:presLayoutVars>
          <dgm:bulletEnabled val="1"/>
        </dgm:presLayoutVars>
      </dgm:prSet>
      <dgm:spPr/>
    </dgm:pt>
    <dgm:pt modelId="{635AC0DF-2AAC-47C9-A72D-D163731768A5}" type="pres">
      <dgm:prSet presAssocID="{31721870-323A-45CB-A81E-15F176582A62}" presName="sibTrans" presStyleLbl="sibTrans2D1" presStyleIdx="0" presStyleCnt="5"/>
      <dgm:spPr/>
    </dgm:pt>
    <dgm:pt modelId="{4D6C3D60-B61C-4C05-A6B1-8E3CF942FBB4}" type="pres">
      <dgm:prSet presAssocID="{31721870-323A-45CB-A81E-15F176582A62}" presName="connectorText" presStyleLbl="sibTrans2D1" presStyleIdx="0" presStyleCnt="5"/>
      <dgm:spPr/>
    </dgm:pt>
    <dgm:pt modelId="{2AEDC62C-55C2-4459-8C89-E2D597D6B2AC}" type="pres">
      <dgm:prSet presAssocID="{C72ED422-E98B-436B-9BD2-C9D8304EC297}" presName="node" presStyleLbl="node1" presStyleIdx="1" presStyleCnt="5">
        <dgm:presLayoutVars>
          <dgm:bulletEnabled val="1"/>
        </dgm:presLayoutVars>
      </dgm:prSet>
      <dgm:spPr/>
    </dgm:pt>
    <dgm:pt modelId="{BFD9179D-43C0-45B9-8CC2-81FFAEFA6114}" type="pres">
      <dgm:prSet presAssocID="{611CC91D-D250-4CC1-BAAA-BB8D35092A37}" presName="sibTrans" presStyleLbl="sibTrans2D1" presStyleIdx="1" presStyleCnt="5"/>
      <dgm:spPr/>
    </dgm:pt>
    <dgm:pt modelId="{83161437-28E8-4794-AAC2-F00ACD896422}" type="pres">
      <dgm:prSet presAssocID="{611CC91D-D250-4CC1-BAAA-BB8D35092A37}" presName="connectorText" presStyleLbl="sibTrans2D1" presStyleIdx="1" presStyleCnt="5"/>
      <dgm:spPr/>
    </dgm:pt>
    <dgm:pt modelId="{97963F5E-8C57-42F0-9FCE-DDABD21C80AA}" type="pres">
      <dgm:prSet presAssocID="{BAE15545-96E1-469E-9E8B-3B79D48A7881}" presName="node" presStyleLbl="node1" presStyleIdx="2" presStyleCnt="5">
        <dgm:presLayoutVars>
          <dgm:bulletEnabled val="1"/>
        </dgm:presLayoutVars>
      </dgm:prSet>
      <dgm:spPr/>
    </dgm:pt>
    <dgm:pt modelId="{4D3B4362-0158-4830-8384-FE70135900C8}" type="pres">
      <dgm:prSet presAssocID="{62534B53-6E72-4136-94B0-B146BCFD8976}" presName="sibTrans" presStyleLbl="sibTrans2D1" presStyleIdx="2" presStyleCnt="5"/>
      <dgm:spPr/>
    </dgm:pt>
    <dgm:pt modelId="{6895D14D-2D42-4E97-9AB5-199E6DE94162}" type="pres">
      <dgm:prSet presAssocID="{62534B53-6E72-4136-94B0-B146BCFD8976}" presName="connectorText" presStyleLbl="sibTrans2D1" presStyleIdx="2" presStyleCnt="5"/>
      <dgm:spPr/>
    </dgm:pt>
    <dgm:pt modelId="{49CD8F50-2463-40A0-98C5-0233CB6627B4}" type="pres">
      <dgm:prSet presAssocID="{FC6EF405-B71D-43AC-A4D5-A93316F841F5}" presName="node" presStyleLbl="node1" presStyleIdx="3" presStyleCnt="5">
        <dgm:presLayoutVars>
          <dgm:bulletEnabled val="1"/>
        </dgm:presLayoutVars>
      </dgm:prSet>
      <dgm:spPr/>
    </dgm:pt>
    <dgm:pt modelId="{D3D89F4B-4EAB-4DC9-ADD1-FBC986122240}" type="pres">
      <dgm:prSet presAssocID="{36265972-57C3-4D20-A3A6-48026507E36C}" presName="sibTrans" presStyleLbl="sibTrans2D1" presStyleIdx="3" presStyleCnt="5"/>
      <dgm:spPr/>
    </dgm:pt>
    <dgm:pt modelId="{FE998472-129B-41B7-A120-D57C78ED06D2}" type="pres">
      <dgm:prSet presAssocID="{36265972-57C3-4D20-A3A6-48026507E36C}" presName="connectorText" presStyleLbl="sibTrans2D1" presStyleIdx="3" presStyleCnt="5"/>
      <dgm:spPr/>
    </dgm:pt>
    <dgm:pt modelId="{D3E7E027-5D57-4CEF-AAEC-42CB44DCE607}" type="pres">
      <dgm:prSet presAssocID="{DC9FAF60-6A8A-43AB-827E-97354361ABC7}" presName="node" presStyleLbl="node1" presStyleIdx="4" presStyleCnt="5" custScaleX="130919" custScaleY="124159">
        <dgm:presLayoutVars>
          <dgm:bulletEnabled val="1"/>
        </dgm:presLayoutVars>
      </dgm:prSet>
      <dgm:spPr/>
    </dgm:pt>
    <dgm:pt modelId="{02DCEBF0-2512-4EBC-86D4-0CC85FB83422}" type="pres">
      <dgm:prSet presAssocID="{77F78EF8-D5C9-458C-8BAB-AE2970D25B26}" presName="sibTrans" presStyleLbl="sibTrans2D1" presStyleIdx="4" presStyleCnt="5"/>
      <dgm:spPr/>
    </dgm:pt>
    <dgm:pt modelId="{0AA1A820-247E-412C-978A-6E5AC3C39D17}" type="pres">
      <dgm:prSet presAssocID="{77F78EF8-D5C9-458C-8BAB-AE2970D25B26}" presName="connectorText" presStyleLbl="sibTrans2D1" presStyleIdx="4" presStyleCnt="5"/>
      <dgm:spPr/>
    </dgm:pt>
  </dgm:ptLst>
  <dgm:cxnLst>
    <dgm:cxn modelId="{003D1B05-19D4-4538-A93B-9F0DA4A11B99}" type="presOf" srcId="{31721870-323A-45CB-A81E-15F176582A62}" destId="{4D6C3D60-B61C-4C05-A6B1-8E3CF942FBB4}" srcOrd="1" destOrd="0" presId="urn:microsoft.com/office/officeart/2005/8/layout/cycle2"/>
    <dgm:cxn modelId="{764DC20C-6668-4046-B30B-6F4123826DE5}" type="presOf" srcId="{93015B04-CB53-414F-8DE8-EB58907908C6}" destId="{9EA7BFB9-C85A-4735-B36E-AAC26005DC79}" srcOrd="0" destOrd="0" presId="urn:microsoft.com/office/officeart/2005/8/layout/cycle2"/>
    <dgm:cxn modelId="{CF948E11-5A10-4F74-B2A0-E680441FFE11}" type="presOf" srcId="{36265972-57C3-4D20-A3A6-48026507E36C}" destId="{FE998472-129B-41B7-A120-D57C78ED06D2}" srcOrd="1" destOrd="0" presId="urn:microsoft.com/office/officeart/2005/8/layout/cycle2"/>
    <dgm:cxn modelId="{EC7A8E26-AE75-433B-B361-100382CB9BEE}" type="presOf" srcId="{611CC91D-D250-4CC1-BAAA-BB8D35092A37}" destId="{BFD9179D-43C0-45B9-8CC2-81FFAEFA6114}" srcOrd="0" destOrd="0" presId="urn:microsoft.com/office/officeart/2005/8/layout/cycle2"/>
    <dgm:cxn modelId="{E72A9D26-387E-43E5-BC0E-95B025425F72}" type="presOf" srcId="{611CC91D-D250-4CC1-BAAA-BB8D35092A37}" destId="{83161437-28E8-4794-AAC2-F00ACD896422}" srcOrd="1" destOrd="0" presId="urn:microsoft.com/office/officeart/2005/8/layout/cycle2"/>
    <dgm:cxn modelId="{2041B42C-E1C4-45C5-B118-709603406D1D}" type="presOf" srcId="{C72ED422-E98B-436B-9BD2-C9D8304EC297}" destId="{2AEDC62C-55C2-4459-8C89-E2D597D6B2AC}" srcOrd="0" destOrd="0" presId="urn:microsoft.com/office/officeart/2005/8/layout/cycle2"/>
    <dgm:cxn modelId="{24EE6F34-D1CC-4BBC-8FA1-181148649002}" srcId="{FC6EF405-B71D-43AC-A4D5-A93316F841F5}" destId="{5C1109B4-7D4D-4E53-8FB7-7F08BD1DB735}" srcOrd="1" destOrd="0" parTransId="{9606C3D4-8438-4AD4-B0B0-FFE6BA58D2D7}" sibTransId="{AB4028D8-77CD-470B-9ECE-5BA263FEE777}"/>
    <dgm:cxn modelId="{D2FD113C-04BF-436C-8595-1CBE7BA206EC}" type="presOf" srcId="{6ECB0AA8-DF13-44FC-A9A4-892BDE4503B2}" destId="{D3E7E027-5D57-4CEF-AAEC-42CB44DCE607}" srcOrd="0" destOrd="1" presId="urn:microsoft.com/office/officeart/2005/8/layout/cycle2"/>
    <dgm:cxn modelId="{33E3A260-C1F6-4D6F-8124-99042A592841}" srcId="{93015B04-CB53-414F-8DE8-EB58907908C6}" destId="{FC6EF405-B71D-43AC-A4D5-A93316F841F5}" srcOrd="3" destOrd="0" parTransId="{CB9988E3-E1AB-4286-B38B-B65E5C62BD5C}" sibTransId="{36265972-57C3-4D20-A3A6-48026507E36C}"/>
    <dgm:cxn modelId="{36AB4741-7D4C-45A5-9215-E4E7D0082A76}" type="presOf" srcId="{77F78EF8-D5C9-458C-8BAB-AE2970D25B26}" destId="{0AA1A820-247E-412C-978A-6E5AC3C39D17}" srcOrd="1" destOrd="0" presId="urn:microsoft.com/office/officeart/2005/8/layout/cycle2"/>
    <dgm:cxn modelId="{654D3F63-14FD-41FD-BBB1-B9DED487EB16}" srcId="{93015B04-CB53-414F-8DE8-EB58907908C6}" destId="{8DC465F8-B729-4DAE-8B44-D2A94841FB7C}" srcOrd="0" destOrd="0" parTransId="{1BACADEC-E43F-4090-8CA5-C3E62E33794E}" sibTransId="{31721870-323A-45CB-A81E-15F176582A62}"/>
    <dgm:cxn modelId="{92FA1C71-311A-45C0-8A30-FD13434CCA76}" srcId="{93015B04-CB53-414F-8DE8-EB58907908C6}" destId="{BAE15545-96E1-469E-9E8B-3B79D48A7881}" srcOrd="2" destOrd="0" parTransId="{D866AEEE-F1CF-4E07-BBF6-09EE0206681B}" sibTransId="{62534B53-6E72-4136-94B0-B146BCFD8976}"/>
    <dgm:cxn modelId="{5D7C197E-9C45-4AA0-9441-011A1F440B5D}" type="presOf" srcId="{FC6EF405-B71D-43AC-A4D5-A93316F841F5}" destId="{49CD8F50-2463-40A0-98C5-0233CB6627B4}" srcOrd="0" destOrd="0" presId="urn:microsoft.com/office/officeart/2005/8/layout/cycle2"/>
    <dgm:cxn modelId="{CBAF3C7E-71FB-4C0A-97D0-D2F54B5908F6}" srcId="{DC9FAF60-6A8A-43AB-827E-97354361ABC7}" destId="{6ECB0AA8-DF13-44FC-A9A4-892BDE4503B2}" srcOrd="0" destOrd="0" parTransId="{9A07599D-E69F-4564-AF62-71223892D02C}" sibTransId="{5DD39BD0-371F-4145-8E53-D9E645A9D574}"/>
    <dgm:cxn modelId="{86D71D83-6F3C-4C6C-BBC5-A3B743ECC9F0}" srcId="{FC6EF405-B71D-43AC-A4D5-A93316F841F5}" destId="{CAD3EA0A-6079-453C-B3F7-FBC315849EDE}" srcOrd="0" destOrd="0" parTransId="{3CB0C808-5E7F-477A-B371-E25D3E404059}" sibTransId="{67D468F2-5A72-4982-B40D-29758A929A03}"/>
    <dgm:cxn modelId="{692AA391-C16C-4D55-A83C-0271ABFA76E0}" srcId="{93015B04-CB53-414F-8DE8-EB58907908C6}" destId="{C72ED422-E98B-436B-9BD2-C9D8304EC297}" srcOrd="1" destOrd="0" parTransId="{47C24EF1-F306-48A5-BDB2-96CE3CEFAA2D}" sibTransId="{611CC91D-D250-4CC1-BAAA-BB8D35092A37}"/>
    <dgm:cxn modelId="{498BC5AA-4977-46BB-8F96-F49EBEFF27B2}" type="presOf" srcId="{62534B53-6E72-4136-94B0-B146BCFD8976}" destId="{4D3B4362-0158-4830-8384-FE70135900C8}" srcOrd="0" destOrd="0" presId="urn:microsoft.com/office/officeart/2005/8/layout/cycle2"/>
    <dgm:cxn modelId="{2E4896AE-40BE-4DD0-93AE-6B6D755CC99D}" type="presOf" srcId="{5C1109B4-7D4D-4E53-8FB7-7F08BD1DB735}" destId="{49CD8F50-2463-40A0-98C5-0233CB6627B4}" srcOrd="0" destOrd="2" presId="urn:microsoft.com/office/officeart/2005/8/layout/cycle2"/>
    <dgm:cxn modelId="{74C33CBC-5CE6-403F-91A6-B304054C1116}" type="presOf" srcId="{52ECBE98-B199-402A-8B98-C7329F7BB472}" destId="{D3E7E027-5D57-4CEF-AAEC-42CB44DCE607}" srcOrd="0" destOrd="2" presId="urn:microsoft.com/office/officeart/2005/8/layout/cycle2"/>
    <dgm:cxn modelId="{F9060BC1-5E16-459D-A2A4-059B08F5FCCD}" type="presOf" srcId="{31721870-323A-45CB-A81E-15F176582A62}" destId="{635AC0DF-2AAC-47C9-A72D-D163731768A5}" srcOrd="0" destOrd="0" presId="urn:microsoft.com/office/officeart/2005/8/layout/cycle2"/>
    <dgm:cxn modelId="{1E91E4C5-58B6-4D43-8493-CB1CC46D404B}" srcId="{93015B04-CB53-414F-8DE8-EB58907908C6}" destId="{DC9FAF60-6A8A-43AB-827E-97354361ABC7}" srcOrd="4" destOrd="0" parTransId="{CE6874DA-F7A3-4108-A3C1-C5FC5AF08F03}" sibTransId="{77F78EF8-D5C9-458C-8BAB-AE2970D25B26}"/>
    <dgm:cxn modelId="{47DB90DE-2970-4E51-8004-08900F54FDAD}" srcId="{DC9FAF60-6A8A-43AB-827E-97354361ABC7}" destId="{52ECBE98-B199-402A-8B98-C7329F7BB472}" srcOrd="1" destOrd="0" parTransId="{AC3AACFD-F745-47BD-984D-263502F4C160}" sibTransId="{D7F85D07-9B7B-4821-B79B-6A1899FF1542}"/>
    <dgm:cxn modelId="{F376C2E1-9A2B-435C-B9FD-CC7271476E0F}" type="presOf" srcId="{DC9FAF60-6A8A-43AB-827E-97354361ABC7}" destId="{D3E7E027-5D57-4CEF-AAEC-42CB44DCE607}" srcOrd="0" destOrd="0" presId="urn:microsoft.com/office/officeart/2005/8/layout/cycle2"/>
    <dgm:cxn modelId="{77B7F0EA-2837-4D9D-86F7-EEB3F4240EEC}" type="presOf" srcId="{CAD3EA0A-6079-453C-B3F7-FBC315849EDE}" destId="{49CD8F50-2463-40A0-98C5-0233CB6627B4}" srcOrd="0" destOrd="1" presId="urn:microsoft.com/office/officeart/2005/8/layout/cycle2"/>
    <dgm:cxn modelId="{DC0764F1-A8F9-4AAF-B267-72AE1B47F4CE}" type="presOf" srcId="{8DC465F8-B729-4DAE-8B44-D2A94841FB7C}" destId="{89EAAE7E-438F-44FB-B28C-4535A584DFA9}" srcOrd="0" destOrd="0" presId="urn:microsoft.com/office/officeart/2005/8/layout/cycle2"/>
    <dgm:cxn modelId="{8E7CC2F8-4FAE-4CDE-92AA-9257AFED6B84}" type="presOf" srcId="{36265972-57C3-4D20-A3A6-48026507E36C}" destId="{D3D89F4B-4EAB-4DC9-ADD1-FBC986122240}" srcOrd="0" destOrd="0" presId="urn:microsoft.com/office/officeart/2005/8/layout/cycle2"/>
    <dgm:cxn modelId="{61A8B1F9-1AA2-406A-965C-926A16C0A673}" type="presOf" srcId="{77F78EF8-D5C9-458C-8BAB-AE2970D25B26}" destId="{02DCEBF0-2512-4EBC-86D4-0CC85FB83422}" srcOrd="0" destOrd="0" presId="urn:microsoft.com/office/officeart/2005/8/layout/cycle2"/>
    <dgm:cxn modelId="{3490C7FA-649A-46F9-870B-6C8EC386669C}" type="presOf" srcId="{BAE15545-96E1-469E-9E8B-3B79D48A7881}" destId="{97963F5E-8C57-42F0-9FCE-DDABD21C80AA}" srcOrd="0" destOrd="0" presId="urn:microsoft.com/office/officeart/2005/8/layout/cycle2"/>
    <dgm:cxn modelId="{BA8838FD-079A-4254-8E10-14935735F87A}" type="presOf" srcId="{62534B53-6E72-4136-94B0-B146BCFD8976}" destId="{6895D14D-2D42-4E97-9AB5-199E6DE94162}" srcOrd="1" destOrd="0" presId="urn:microsoft.com/office/officeart/2005/8/layout/cycle2"/>
    <dgm:cxn modelId="{FA6D6462-547E-4DAF-B706-E829CB8A7166}" type="presParOf" srcId="{9EA7BFB9-C85A-4735-B36E-AAC26005DC79}" destId="{89EAAE7E-438F-44FB-B28C-4535A584DFA9}" srcOrd="0" destOrd="0" presId="urn:microsoft.com/office/officeart/2005/8/layout/cycle2"/>
    <dgm:cxn modelId="{7BB2CC7B-A139-40F8-BF00-223D538F6702}" type="presParOf" srcId="{9EA7BFB9-C85A-4735-B36E-AAC26005DC79}" destId="{635AC0DF-2AAC-47C9-A72D-D163731768A5}" srcOrd="1" destOrd="0" presId="urn:microsoft.com/office/officeart/2005/8/layout/cycle2"/>
    <dgm:cxn modelId="{10351040-B691-4220-8007-082E82E895F1}" type="presParOf" srcId="{635AC0DF-2AAC-47C9-A72D-D163731768A5}" destId="{4D6C3D60-B61C-4C05-A6B1-8E3CF942FBB4}" srcOrd="0" destOrd="0" presId="urn:microsoft.com/office/officeart/2005/8/layout/cycle2"/>
    <dgm:cxn modelId="{477DED65-9DE8-495B-936C-A7714F71D0C9}" type="presParOf" srcId="{9EA7BFB9-C85A-4735-B36E-AAC26005DC79}" destId="{2AEDC62C-55C2-4459-8C89-E2D597D6B2AC}" srcOrd="2" destOrd="0" presId="urn:microsoft.com/office/officeart/2005/8/layout/cycle2"/>
    <dgm:cxn modelId="{991BABF7-89BB-4815-BC8E-A8A25F65A1BB}" type="presParOf" srcId="{9EA7BFB9-C85A-4735-B36E-AAC26005DC79}" destId="{BFD9179D-43C0-45B9-8CC2-81FFAEFA6114}" srcOrd="3" destOrd="0" presId="urn:microsoft.com/office/officeart/2005/8/layout/cycle2"/>
    <dgm:cxn modelId="{EB9AC1AB-AAFC-42C6-B616-717FACDD9647}" type="presParOf" srcId="{BFD9179D-43C0-45B9-8CC2-81FFAEFA6114}" destId="{83161437-28E8-4794-AAC2-F00ACD896422}" srcOrd="0" destOrd="0" presId="urn:microsoft.com/office/officeart/2005/8/layout/cycle2"/>
    <dgm:cxn modelId="{2C7905BF-27CE-4170-88FD-788460849521}" type="presParOf" srcId="{9EA7BFB9-C85A-4735-B36E-AAC26005DC79}" destId="{97963F5E-8C57-42F0-9FCE-DDABD21C80AA}" srcOrd="4" destOrd="0" presId="urn:microsoft.com/office/officeart/2005/8/layout/cycle2"/>
    <dgm:cxn modelId="{DC209AE9-62C8-4723-8802-A6202FAACD3E}" type="presParOf" srcId="{9EA7BFB9-C85A-4735-B36E-AAC26005DC79}" destId="{4D3B4362-0158-4830-8384-FE70135900C8}" srcOrd="5" destOrd="0" presId="urn:microsoft.com/office/officeart/2005/8/layout/cycle2"/>
    <dgm:cxn modelId="{2EDFA39C-2AEF-4B14-BE71-C89BC6B63FC6}" type="presParOf" srcId="{4D3B4362-0158-4830-8384-FE70135900C8}" destId="{6895D14D-2D42-4E97-9AB5-199E6DE94162}" srcOrd="0" destOrd="0" presId="urn:microsoft.com/office/officeart/2005/8/layout/cycle2"/>
    <dgm:cxn modelId="{074D42D1-AD97-4D82-8D52-7C407AFCBE37}" type="presParOf" srcId="{9EA7BFB9-C85A-4735-B36E-AAC26005DC79}" destId="{49CD8F50-2463-40A0-98C5-0233CB6627B4}" srcOrd="6" destOrd="0" presId="urn:microsoft.com/office/officeart/2005/8/layout/cycle2"/>
    <dgm:cxn modelId="{2481766A-160B-4920-BFD8-B2FF534A5F02}" type="presParOf" srcId="{9EA7BFB9-C85A-4735-B36E-AAC26005DC79}" destId="{D3D89F4B-4EAB-4DC9-ADD1-FBC986122240}" srcOrd="7" destOrd="0" presId="urn:microsoft.com/office/officeart/2005/8/layout/cycle2"/>
    <dgm:cxn modelId="{574F1535-1CB4-45CD-8785-942A709B3812}" type="presParOf" srcId="{D3D89F4B-4EAB-4DC9-ADD1-FBC986122240}" destId="{FE998472-129B-41B7-A120-D57C78ED06D2}" srcOrd="0" destOrd="0" presId="urn:microsoft.com/office/officeart/2005/8/layout/cycle2"/>
    <dgm:cxn modelId="{35C730AE-675F-4D2A-9D25-EEAF75AB5AE9}" type="presParOf" srcId="{9EA7BFB9-C85A-4735-B36E-AAC26005DC79}" destId="{D3E7E027-5D57-4CEF-AAEC-42CB44DCE607}" srcOrd="8" destOrd="0" presId="urn:microsoft.com/office/officeart/2005/8/layout/cycle2"/>
    <dgm:cxn modelId="{9E722B19-F2AF-4CEC-AB04-4C3AC89DC2B4}" type="presParOf" srcId="{9EA7BFB9-C85A-4735-B36E-AAC26005DC79}" destId="{02DCEBF0-2512-4EBC-86D4-0CC85FB83422}" srcOrd="9" destOrd="0" presId="urn:microsoft.com/office/officeart/2005/8/layout/cycle2"/>
    <dgm:cxn modelId="{95681BAA-9251-4EF5-85FA-482D2A92B258}" type="presParOf" srcId="{02DCEBF0-2512-4EBC-86D4-0CC85FB83422}" destId="{0AA1A820-247E-412C-978A-6E5AC3C39D1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C565D73-7401-464A-A8A3-33DC17A59E62}"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fi-FI"/>
        </a:p>
      </dgm:t>
    </dgm:pt>
    <dgm:pt modelId="{7400BAAB-738E-4885-9C5D-4601C271A240}">
      <dgm:prSet/>
      <dgm:spPr/>
      <dgm:t>
        <a:bodyPr/>
        <a:lstStyle/>
        <a:p>
          <a:pPr rtl="0"/>
          <a:r>
            <a:rPr lang="fi-FI" dirty="0"/>
            <a:t>Ei laillisia esteitä </a:t>
          </a:r>
        </a:p>
      </dgm:t>
    </dgm:pt>
    <dgm:pt modelId="{17248F81-E933-4C9D-8A1B-2CD3BDAE8A83}" type="parTrans" cxnId="{28004DCE-4AA6-4040-B16F-2180571AD3BC}">
      <dgm:prSet/>
      <dgm:spPr/>
      <dgm:t>
        <a:bodyPr/>
        <a:lstStyle/>
        <a:p>
          <a:endParaRPr lang="fi-FI"/>
        </a:p>
      </dgm:t>
    </dgm:pt>
    <dgm:pt modelId="{F1200180-451C-49BB-809C-A8319253B5C3}" type="sibTrans" cxnId="{28004DCE-4AA6-4040-B16F-2180571AD3BC}">
      <dgm:prSet/>
      <dgm:spPr/>
      <dgm:t>
        <a:bodyPr/>
        <a:lstStyle/>
        <a:p>
          <a:endParaRPr lang="fi-FI"/>
        </a:p>
      </dgm:t>
    </dgm:pt>
    <dgm:pt modelId="{D266D28B-158D-48B0-A921-A9E8A6FCC58A}">
      <dgm:prSet/>
      <dgm:spPr/>
      <dgm:t>
        <a:bodyPr/>
        <a:lstStyle/>
        <a:p>
          <a:pPr rtl="0"/>
          <a:r>
            <a:rPr lang="fi-FI" dirty="0"/>
            <a:t>Imagokysymykset</a:t>
          </a:r>
        </a:p>
      </dgm:t>
    </dgm:pt>
    <dgm:pt modelId="{B7BAF1F1-ABA2-42E9-BB91-77961A8D5DE8}" type="parTrans" cxnId="{449500B2-B0BC-4C1F-8E4A-A49F7BFC714D}">
      <dgm:prSet/>
      <dgm:spPr/>
      <dgm:t>
        <a:bodyPr/>
        <a:lstStyle/>
        <a:p>
          <a:endParaRPr lang="fi-FI"/>
        </a:p>
      </dgm:t>
    </dgm:pt>
    <dgm:pt modelId="{DC449524-4043-44E7-9ADD-9DC55BFC27AF}" type="sibTrans" cxnId="{449500B2-B0BC-4C1F-8E4A-A49F7BFC714D}">
      <dgm:prSet/>
      <dgm:spPr/>
      <dgm:t>
        <a:bodyPr/>
        <a:lstStyle/>
        <a:p>
          <a:endParaRPr lang="fi-FI"/>
        </a:p>
      </dgm:t>
    </dgm:pt>
    <dgm:pt modelId="{3346427E-B765-40C3-9A0F-B409ABDA74FE}">
      <dgm:prSet/>
      <dgm:spPr/>
      <dgm:t>
        <a:bodyPr/>
        <a:lstStyle/>
        <a:p>
          <a:pPr rtl="0"/>
          <a:r>
            <a:rPr lang="en-US" b="1" dirty="0"/>
            <a:t>“</a:t>
          </a:r>
          <a:r>
            <a:rPr lang="en-US" b="1" dirty="0" err="1"/>
            <a:t>Piispan</a:t>
          </a:r>
          <a:r>
            <a:rPr lang="en-US" b="1" dirty="0"/>
            <a:t> </a:t>
          </a:r>
          <a:r>
            <a:rPr lang="en-US" b="1" dirty="0" err="1"/>
            <a:t>pulma</a:t>
          </a:r>
          <a:r>
            <a:rPr lang="en-US" b="1" dirty="0"/>
            <a:t>” (Ahlfors) </a:t>
          </a:r>
          <a:endParaRPr lang="fi-FI" dirty="0"/>
        </a:p>
      </dgm:t>
    </dgm:pt>
    <dgm:pt modelId="{C51FE50E-08FC-47DF-8BAF-878EF5C2295E}" type="parTrans" cxnId="{42203350-ED8F-4CB6-BCA4-9EB45AA04A7E}">
      <dgm:prSet/>
      <dgm:spPr/>
      <dgm:t>
        <a:bodyPr/>
        <a:lstStyle/>
        <a:p>
          <a:endParaRPr lang="fi-FI"/>
        </a:p>
      </dgm:t>
    </dgm:pt>
    <dgm:pt modelId="{275F23E8-725E-4D11-9C0E-01E3CDEB89FF}" type="sibTrans" cxnId="{42203350-ED8F-4CB6-BCA4-9EB45AA04A7E}">
      <dgm:prSet/>
      <dgm:spPr/>
      <dgm:t>
        <a:bodyPr/>
        <a:lstStyle/>
        <a:p>
          <a:endParaRPr lang="fi-FI"/>
        </a:p>
      </dgm:t>
    </dgm:pt>
    <dgm:pt modelId="{66EC27A0-74DA-4A3F-8347-C9972A69EE4B}" type="pres">
      <dgm:prSet presAssocID="{DC565D73-7401-464A-A8A3-33DC17A59E62}" presName="cycle" presStyleCnt="0">
        <dgm:presLayoutVars>
          <dgm:dir/>
          <dgm:resizeHandles val="exact"/>
        </dgm:presLayoutVars>
      </dgm:prSet>
      <dgm:spPr/>
    </dgm:pt>
    <dgm:pt modelId="{4C8AE108-7E50-4F26-A289-3E00B6718E5C}" type="pres">
      <dgm:prSet presAssocID="{7400BAAB-738E-4885-9C5D-4601C271A240}" presName="node" presStyleLbl="node1" presStyleIdx="0" presStyleCnt="3">
        <dgm:presLayoutVars>
          <dgm:bulletEnabled val="1"/>
        </dgm:presLayoutVars>
      </dgm:prSet>
      <dgm:spPr/>
    </dgm:pt>
    <dgm:pt modelId="{3F461EB2-85A6-4CC7-95B5-7556DE099918}" type="pres">
      <dgm:prSet presAssocID="{F1200180-451C-49BB-809C-A8319253B5C3}" presName="sibTrans" presStyleLbl="sibTrans2D1" presStyleIdx="0" presStyleCnt="3"/>
      <dgm:spPr/>
    </dgm:pt>
    <dgm:pt modelId="{09B9419D-7A6D-4741-B728-33A8D48C6F8A}" type="pres">
      <dgm:prSet presAssocID="{F1200180-451C-49BB-809C-A8319253B5C3}" presName="connectorText" presStyleLbl="sibTrans2D1" presStyleIdx="0" presStyleCnt="3"/>
      <dgm:spPr/>
    </dgm:pt>
    <dgm:pt modelId="{C0BCB054-287F-4C28-93EA-0DB67873D0D4}" type="pres">
      <dgm:prSet presAssocID="{D266D28B-158D-48B0-A921-A9E8A6FCC58A}" presName="node" presStyleLbl="node1" presStyleIdx="1" presStyleCnt="3">
        <dgm:presLayoutVars>
          <dgm:bulletEnabled val="1"/>
        </dgm:presLayoutVars>
      </dgm:prSet>
      <dgm:spPr/>
    </dgm:pt>
    <dgm:pt modelId="{280C59DB-E557-490E-915B-195143333331}" type="pres">
      <dgm:prSet presAssocID="{DC449524-4043-44E7-9ADD-9DC55BFC27AF}" presName="sibTrans" presStyleLbl="sibTrans2D1" presStyleIdx="1" presStyleCnt="3"/>
      <dgm:spPr/>
    </dgm:pt>
    <dgm:pt modelId="{12ADB8A6-2997-45ED-B329-A15F7F2A3923}" type="pres">
      <dgm:prSet presAssocID="{DC449524-4043-44E7-9ADD-9DC55BFC27AF}" presName="connectorText" presStyleLbl="sibTrans2D1" presStyleIdx="1" presStyleCnt="3"/>
      <dgm:spPr/>
    </dgm:pt>
    <dgm:pt modelId="{615B164A-F125-4B53-8EA5-0358C9A0B9B0}" type="pres">
      <dgm:prSet presAssocID="{3346427E-B765-40C3-9A0F-B409ABDA74FE}" presName="node" presStyleLbl="node1" presStyleIdx="2" presStyleCnt="3">
        <dgm:presLayoutVars>
          <dgm:bulletEnabled val="1"/>
        </dgm:presLayoutVars>
      </dgm:prSet>
      <dgm:spPr/>
    </dgm:pt>
    <dgm:pt modelId="{30606BEE-EEE8-4CF5-83AA-D2C704DB4E6A}" type="pres">
      <dgm:prSet presAssocID="{275F23E8-725E-4D11-9C0E-01E3CDEB89FF}" presName="sibTrans" presStyleLbl="sibTrans2D1" presStyleIdx="2" presStyleCnt="3"/>
      <dgm:spPr/>
    </dgm:pt>
    <dgm:pt modelId="{A522A8E2-A28C-4CAC-A1D7-5518AAAE0509}" type="pres">
      <dgm:prSet presAssocID="{275F23E8-725E-4D11-9C0E-01E3CDEB89FF}" presName="connectorText" presStyleLbl="sibTrans2D1" presStyleIdx="2" presStyleCnt="3"/>
      <dgm:spPr/>
    </dgm:pt>
  </dgm:ptLst>
  <dgm:cxnLst>
    <dgm:cxn modelId="{84119B6D-AFD4-4B6C-85FF-1233A4AD9BCA}" type="presOf" srcId="{3346427E-B765-40C3-9A0F-B409ABDA74FE}" destId="{615B164A-F125-4B53-8EA5-0358C9A0B9B0}" srcOrd="0" destOrd="0" presId="urn:microsoft.com/office/officeart/2005/8/layout/cycle2"/>
    <dgm:cxn modelId="{42203350-ED8F-4CB6-BCA4-9EB45AA04A7E}" srcId="{DC565D73-7401-464A-A8A3-33DC17A59E62}" destId="{3346427E-B765-40C3-9A0F-B409ABDA74FE}" srcOrd="2" destOrd="0" parTransId="{C51FE50E-08FC-47DF-8BAF-878EF5C2295E}" sibTransId="{275F23E8-725E-4D11-9C0E-01E3CDEB89FF}"/>
    <dgm:cxn modelId="{B5215A85-912D-4DB3-89A8-D1A1274AC2FF}" type="presOf" srcId="{DC449524-4043-44E7-9ADD-9DC55BFC27AF}" destId="{280C59DB-E557-490E-915B-195143333331}" srcOrd="0" destOrd="0" presId="urn:microsoft.com/office/officeart/2005/8/layout/cycle2"/>
    <dgm:cxn modelId="{9D586391-DE5A-4850-8131-B8352FCD3C52}" type="presOf" srcId="{D266D28B-158D-48B0-A921-A9E8A6FCC58A}" destId="{C0BCB054-287F-4C28-93EA-0DB67873D0D4}" srcOrd="0" destOrd="0" presId="urn:microsoft.com/office/officeart/2005/8/layout/cycle2"/>
    <dgm:cxn modelId="{449500B2-B0BC-4C1F-8E4A-A49F7BFC714D}" srcId="{DC565D73-7401-464A-A8A3-33DC17A59E62}" destId="{D266D28B-158D-48B0-A921-A9E8A6FCC58A}" srcOrd="1" destOrd="0" parTransId="{B7BAF1F1-ABA2-42E9-BB91-77961A8D5DE8}" sibTransId="{DC449524-4043-44E7-9ADD-9DC55BFC27AF}"/>
    <dgm:cxn modelId="{28004DCE-4AA6-4040-B16F-2180571AD3BC}" srcId="{DC565D73-7401-464A-A8A3-33DC17A59E62}" destId="{7400BAAB-738E-4885-9C5D-4601C271A240}" srcOrd="0" destOrd="0" parTransId="{17248F81-E933-4C9D-8A1B-2CD3BDAE8A83}" sibTransId="{F1200180-451C-49BB-809C-A8319253B5C3}"/>
    <dgm:cxn modelId="{ABBD07D2-D629-4F79-B8BC-93F97FD69200}" type="presOf" srcId="{275F23E8-725E-4D11-9C0E-01E3CDEB89FF}" destId="{A522A8E2-A28C-4CAC-A1D7-5518AAAE0509}" srcOrd="1" destOrd="0" presId="urn:microsoft.com/office/officeart/2005/8/layout/cycle2"/>
    <dgm:cxn modelId="{61E5D1DA-E56C-4C1E-AB56-C08131EC829F}" type="presOf" srcId="{275F23E8-725E-4D11-9C0E-01E3CDEB89FF}" destId="{30606BEE-EEE8-4CF5-83AA-D2C704DB4E6A}" srcOrd="0" destOrd="0" presId="urn:microsoft.com/office/officeart/2005/8/layout/cycle2"/>
    <dgm:cxn modelId="{EA969AE7-D039-49CE-939F-CE0CE7460CC3}" type="presOf" srcId="{F1200180-451C-49BB-809C-A8319253B5C3}" destId="{3F461EB2-85A6-4CC7-95B5-7556DE099918}" srcOrd="0" destOrd="0" presId="urn:microsoft.com/office/officeart/2005/8/layout/cycle2"/>
    <dgm:cxn modelId="{1E7AA3EB-A24F-4B8C-8BC8-66612B35A057}" type="presOf" srcId="{DC449524-4043-44E7-9ADD-9DC55BFC27AF}" destId="{12ADB8A6-2997-45ED-B329-A15F7F2A3923}" srcOrd="1" destOrd="0" presId="urn:microsoft.com/office/officeart/2005/8/layout/cycle2"/>
    <dgm:cxn modelId="{526907F6-FE8F-4D61-9083-1EB64FF6575D}" type="presOf" srcId="{DC565D73-7401-464A-A8A3-33DC17A59E62}" destId="{66EC27A0-74DA-4A3F-8347-C9972A69EE4B}" srcOrd="0" destOrd="0" presId="urn:microsoft.com/office/officeart/2005/8/layout/cycle2"/>
    <dgm:cxn modelId="{DCB6A3F7-B681-408D-A06F-A38D386173AF}" type="presOf" srcId="{F1200180-451C-49BB-809C-A8319253B5C3}" destId="{09B9419D-7A6D-4741-B728-33A8D48C6F8A}" srcOrd="1" destOrd="0" presId="urn:microsoft.com/office/officeart/2005/8/layout/cycle2"/>
    <dgm:cxn modelId="{686DCBFC-28B1-472E-A519-28C5967EEFC1}" type="presOf" srcId="{7400BAAB-738E-4885-9C5D-4601C271A240}" destId="{4C8AE108-7E50-4F26-A289-3E00B6718E5C}" srcOrd="0" destOrd="0" presId="urn:microsoft.com/office/officeart/2005/8/layout/cycle2"/>
    <dgm:cxn modelId="{2AAD0162-F990-41D3-9F3A-34106CA77E84}" type="presParOf" srcId="{66EC27A0-74DA-4A3F-8347-C9972A69EE4B}" destId="{4C8AE108-7E50-4F26-A289-3E00B6718E5C}" srcOrd="0" destOrd="0" presId="urn:microsoft.com/office/officeart/2005/8/layout/cycle2"/>
    <dgm:cxn modelId="{45946002-93D8-42AB-B4AA-74898F7E5657}" type="presParOf" srcId="{66EC27A0-74DA-4A3F-8347-C9972A69EE4B}" destId="{3F461EB2-85A6-4CC7-95B5-7556DE099918}" srcOrd="1" destOrd="0" presId="urn:microsoft.com/office/officeart/2005/8/layout/cycle2"/>
    <dgm:cxn modelId="{118AB50C-24DB-4972-BCF8-A54CA002FCA5}" type="presParOf" srcId="{3F461EB2-85A6-4CC7-95B5-7556DE099918}" destId="{09B9419D-7A6D-4741-B728-33A8D48C6F8A}" srcOrd="0" destOrd="0" presId="urn:microsoft.com/office/officeart/2005/8/layout/cycle2"/>
    <dgm:cxn modelId="{75D34EDA-FB05-4386-8E25-28E6E6BF7308}" type="presParOf" srcId="{66EC27A0-74DA-4A3F-8347-C9972A69EE4B}" destId="{C0BCB054-287F-4C28-93EA-0DB67873D0D4}" srcOrd="2" destOrd="0" presId="urn:microsoft.com/office/officeart/2005/8/layout/cycle2"/>
    <dgm:cxn modelId="{31D8AA31-BAA1-49B1-BB9C-F7505DFBDCB9}" type="presParOf" srcId="{66EC27A0-74DA-4A3F-8347-C9972A69EE4B}" destId="{280C59DB-E557-490E-915B-195143333331}" srcOrd="3" destOrd="0" presId="urn:microsoft.com/office/officeart/2005/8/layout/cycle2"/>
    <dgm:cxn modelId="{53E466BA-6CE2-40E6-825F-BE7D42811287}" type="presParOf" srcId="{280C59DB-E557-490E-915B-195143333331}" destId="{12ADB8A6-2997-45ED-B329-A15F7F2A3923}" srcOrd="0" destOrd="0" presId="urn:microsoft.com/office/officeart/2005/8/layout/cycle2"/>
    <dgm:cxn modelId="{B47384F3-3828-4772-897B-777F4479CB77}" type="presParOf" srcId="{66EC27A0-74DA-4A3F-8347-C9972A69EE4B}" destId="{615B164A-F125-4B53-8EA5-0358C9A0B9B0}" srcOrd="4" destOrd="0" presId="urn:microsoft.com/office/officeart/2005/8/layout/cycle2"/>
    <dgm:cxn modelId="{D76BFB7E-5510-4A97-A6F1-95AEA22947DE}" type="presParOf" srcId="{66EC27A0-74DA-4A3F-8347-C9972A69EE4B}" destId="{30606BEE-EEE8-4CF5-83AA-D2C704DB4E6A}" srcOrd="5" destOrd="0" presId="urn:microsoft.com/office/officeart/2005/8/layout/cycle2"/>
    <dgm:cxn modelId="{91AB61C3-2244-4F50-93D5-565A71A0654D}" type="presParOf" srcId="{30606BEE-EEE8-4CF5-83AA-D2C704DB4E6A}" destId="{A522A8E2-A28C-4CAC-A1D7-5518AAAE050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9B37338-A4A7-457E-BED2-A1575445FCC4}"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fi-FI"/>
        </a:p>
      </dgm:t>
    </dgm:pt>
    <dgm:pt modelId="{1EF001A8-E367-4F4B-8284-E908EFBA20B0}">
      <dgm:prSet/>
      <dgm:spPr/>
      <dgm:t>
        <a:bodyPr/>
        <a:lstStyle/>
        <a:p>
          <a:r>
            <a:rPr lang="fi-FI" b="1"/>
            <a:t>Liiketaloudelliset kriteerit</a:t>
          </a:r>
          <a:endParaRPr lang="fi-FI"/>
        </a:p>
      </dgm:t>
    </dgm:pt>
    <dgm:pt modelId="{5E989BDA-E036-4B4E-8525-E7F7EA8B1060}" type="parTrans" cxnId="{1F26B0EE-6274-4B14-85D7-7496A5D42A4E}">
      <dgm:prSet/>
      <dgm:spPr/>
      <dgm:t>
        <a:bodyPr/>
        <a:lstStyle/>
        <a:p>
          <a:endParaRPr lang="fi-FI"/>
        </a:p>
      </dgm:t>
    </dgm:pt>
    <dgm:pt modelId="{3A024CD8-10BC-462B-9325-CFF27A2A2956}" type="sibTrans" cxnId="{1F26B0EE-6274-4B14-85D7-7496A5D42A4E}">
      <dgm:prSet/>
      <dgm:spPr/>
      <dgm:t>
        <a:bodyPr/>
        <a:lstStyle/>
        <a:p>
          <a:endParaRPr lang="fi-FI"/>
        </a:p>
      </dgm:t>
    </dgm:pt>
    <dgm:pt modelId="{14B02D24-0213-4845-8C38-61C27AA8557C}">
      <dgm:prSet/>
      <dgm:spPr/>
      <dgm:t>
        <a:bodyPr/>
        <a:lstStyle/>
        <a:p>
          <a:r>
            <a:rPr lang="en-US" b="1"/>
            <a:t>Eläkevakuutusyhtiön sosiaalinen vastuu</a:t>
          </a:r>
          <a:endParaRPr lang="fi-FI"/>
        </a:p>
      </dgm:t>
    </dgm:pt>
    <dgm:pt modelId="{D3552964-33B3-4B42-AEFE-04606BA0297E}" type="parTrans" cxnId="{ED3CEA76-FEF0-4EDD-89AF-7B4D7A898479}">
      <dgm:prSet/>
      <dgm:spPr/>
      <dgm:t>
        <a:bodyPr/>
        <a:lstStyle/>
        <a:p>
          <a:endParaRPr lang="fi-FI"/>
        </a:p>
      </dgm:t>
    </dgm:pt>
    <dgm:pt modelId="{8A71F24E-274D-4311-87FB-09327FFD36FB}" type="sibTrans" cxnId="{ED3CEA76-FEF0-4EDD-89AF-7B4D7A898479}">
      <dgm:prSet/>
      <dgm:spPr/>
      <dgm:t>
        <a:bodyPr/>
        <a:lstStyle/>
        <a:p>
          <a:endParaRPr lang="fi-FI"/>
        </a:p>
      </dgm:t>
    </dgm:pt>
    <dgm:pt modelId="{F179E8A9-E31F-480D-9FE6-48C507BB9F7C}">
      <dgm:prSet/>
      <dgm:spPr/>
      <dgm:t>
        <a:bodyPr/>
        <a:lstStyle/>
        <a:p>
          <a:r>
            <a:rPr lang="en-US" b="1"/>
            <a:t>Vastuullinen sijoittaminen</a:t>
          </a:r>
          <a:endParaRPr lang="fi-FI"/>
        </a:p>
      </dgm:t>
    </dgm:pt>
    <dgm:pt modelId="{30B180B4-8114-4DB6-93FB-505244BC7215}" type="parTrans" cxnId="{F6159961-AA2D-4A32-933F-9E981AAA8974}">
      <dgm:prSet/>
      <dgm:spPr/>
      <dgm:t>
        <a:bodyPr/>
        <a:lstStyle/>
        <a:p>
          <a:endParaRPr lang="fi-FI"/>
        </a:p>
      </dgm:t>
    </dgm:pt>
    <dgm:pt modelId="{798CD57D-543E-4F2C-8E0F-50E669817F9D}" type="sibTrans" cxnId="{F6159961-AA2D-4A32-933F-9E981AAA8974}">
      <dgm:prSet/>
      <dgm:spPr/>
      <dgm:t>
        <a:bodyPr/>
        <a:lstStyle/>
        <a:p>
          <a:endParaRPr lang="fi-FI"/>
        </a:p>
      </dgm:t>
    </dgm:pt>
    <dgm:pt modelId="{DB453635-2BF7-48F2-B305-5E737D190EDB}" type="pres">
      <dgm:prSet presAssocID="{D9B37338-A4A7-457E-BED2-A1575445FCC4}" presName="CompostProcess" presStyleCnt="0">
        <dgm:presLayoutVars>
          <dgm:dir/>
          <dgm:resizeHandles val="exact"/>
        </dgm:presLayoutVars>
      </dgm:prSet>
      <dgm:spPr/>
    </dgm:pt>
    <dgm:pt modelId="{4115C6BC-9E0F-4D2B-A66C-730BB79BF893}" type="pres">
      <dgm:prSet presAssocID="{D9B37338-A4A7-457E-BED2-A1575445FCC4}" presName="arrow" presStyleLbl="bgShp" presStyleIdx="0" presStyleCnt="1"/>
      <dgm:spPr/>
    </dgm:pt>
    <dgm:pt modelId="{78994EEA-1C7B-4ED2-974C-1F1D65B1E4CA}" type="pres">
      <dgm:prSet presAssocID="{D9B37338-A4A7-457E-BED2-A1575445FCC4}" presName="linearProcess" presStyleCnt="0"/>
      <dgm:spPr/>
    </dgm:pt>
    <dgm:pt modelId="{FDFD7515-860C-4FCD-A69A-14266AC033B0}" type="pres">
      <dgm:prSet presAssocID="{1EF001A8-E367-4F4B-8284-E908EFBA20B0}" presName="textNode" presStyleLbl="node1" presStyleIdx="0" presStyleCnt="3">
        <dgm:presLayoutVars>
          <dgm:bulletEnabled val="1"/>
        </dgm:presLayoutVars>
      </dgm:prSet>
      <dgm:spPr/>
    </dgm:pt>
    <dgm:pt modelId="{6BD8E156-AD1A-4292-8A41-8158032A615A}" type="pres">
      <dgm:prSet presAssocID="{3A024CD8-10BC-462B-9325-CFF27A2A2956}" presName="sibTrans" presStyleCnt="0"/>
      <dgm:spPr/>
    </dgm:pt>
    <dgm:pt modelId="{4876E7CB-3BFB-4118-882F-907A6CFF18DA}" type="pres">
      <dgm:prSet presAssocID="{14B02D24-0213-4845-8C38-61C27AA8557C}" presName="textNode" presStyleLbl="node1" presStyleIdx="1" presStyleCnt="3">
        <dgm:presLayoutVars>
          <dgm:bulletEnabled val="1"/>
        </dgm:presLayoutVars>
      </dgm:prSet>
      <dgm:spPr/>
    </dgm:pt>
    <dgm:pt modelId="{4EE379F0-1346-46B1-9FC5-AEDD74F3D5D6}" type="pres">
      <dgm:prSet presAssocID="{8A71F24E-274D-4311-87FB-09327FFD36FB}" presName="sibTrans" presStyleCnt="0"/>
      <dgm:spPr/>
    </dgm:pt>
    <dgm:pt modelId="{FB8C9E9D-4EEA-4166-ABB9-ACFFF84DD245}" type="pres">
      <dgm:prSet presAssocID="{F179E8A9-E31F-480D-9FE6-48C507BB9F7C}" presName="textNode" presStyleLbl="node1" presStyleIdx="2" presStyleCnt="3">
        <dgm:presLayoutVars>
          <dgm:bulletEnabled val="1"/>
        </dgm:presLayoutVars>
      </dgm:prSet>
      <dgm:spPr/>
    </dgm:pt>
  </dgm:ptLst>
  <dgm:cxnLst>
    <dgm:cxn modelId="{D1C96C02-C6FC-4FE5-8B74-AC7678672778}" type="presOf" srcId="{F179E8A9-E31F-480D-9FE6-48C507BB9F7C}" destId="{FB8C9E9D-4EEA-4166-ABB9-ACFFF84DD245}" srcOrd="0" destOrd="0" presId="urn:microsoft.com/office/officeart/2005/8/layout/hProcess9"/>
    <dgm:cxn modelId="{F6159961-AA2D-4A32-933F-9E981AAA8974}" srcId="{D9B37338-A4A7-457E-BED2-A1575445FCC4}" destId="{F179E8A9-E31F-480D-9FE6-48C507BB9F7C}" srcOrd="2" destOrd="0" parTransId="{30B180B4-8114-4DB6-93FB-505244BC7215}" sibTransId="{798CD57D-543E-4F2C-8E0F-50E669817F9D}"/>
    <dgm:cxn modelId="{ED3CEA76-FEF0-4EDD-89AF-7B4D7A898479}" srcId="{D9B37338-A4A7-457E-BED2-A1575445FCC4}" destId="{14B02D24-0213-4845-8C38-61C27AA8557C}" srcOrd="1" destOrd="0" parTransId="{D3552964-33B3-4B42-AEFE-04606BA0297E}" sibTransId="{8A71F24E-274D-4311-87FB-09327FFD36FB}"/>
    <dgm:cxn modelId="{E778DF57-F123-48A1-A518-E9587A231580}" type="presOf" srcId="{D9B37338-A4A7-457E-BED2-A1575445FCC4}" destId="{DB453635-2BF7-48F2-B305-5E737D190EDB}" srcOrd="0" destOrd="0" presId="urn:microsoft.com/office/officeart/2005/8/layout/hProcess9"/>
    <dgm:cxn modelId="{035B8AEB-1AA4-427C-BC23-BB79B5FB35AB}" type="presOf" srcId="{14B02D24-0213-4845-8C38-61C27AA8557C}" destId="{4876E7CB-3BFB-4118-882F-907A6CFF18DA}" srcOrd="0" destOrd="0" presId="urn:microsoft.com/office/officeart/2005/8/layout/hProcess9"/>
    <dgm:cxn modelId="{1F26B0EE-6274-4B14-85D7-7496A5D42A4E}" srcId="{D9B37338-A4A7-457E-BED2-A1575445FCC4}" destId="{1EF001A8-E367-4F4B-8284-E908EFBA20B0}" srcOrd="0" destOrd="0" parTransId="{5E989BDA-E036-4B4E-8525-E7F7EA8B1060}" sibTransId="{3A024CD8-10BC-462B-9325-CFF27A2A2956}"/>
    <dgm:cxn modelId="{D38544FA-47A7-46CB-ABF1-EB0546020287}" type="presOf" srcId="{1EF001A8-E367-4F4B-8284-E908EFBA20B0}" destId="{FDFD7515-860C-4FCD-A69A-14266AC033B0}" srcOrd="0" destOrd="0" presId="urn:microsoft.com/office/officeart/2005/8/layout/hProcess9"/>
    <dgm:cxn modelId="{443C215A-4D52-4C4C-9341-0860B33C29B2}" type="presParOf" srcId="{DB453635-2BF7-48F2-B305-5E737D190EDB}" destId="{4115C6BC-9E0F-4D2B-A66C-730BB79BF893}" srcOrd="0" destOrd="0" presId="urn:microsoft.com/office/officeart/2005/8/layout/hProcess9"/>
    <dgm:cxn modelId="{E06416A3-F2FC-42F7-AAB2-5BEEEE8A6208}" type="presParOf" srcId="{DB453635-2BF7-48F2-B305-5E737D190EDB}" destId="{78994EEA-1C7B-4ED2-974C-1F1D65B1E4CA}" srcOrd="1" destOrd="0" presId="urn:microsoft.com/office/officeart/2005/8/layout/hProcess9"/>
    <dgm:cxn modelId="{DB521FF3-6715-41FC-8FAC-053C25C7A731}" type="presParOf" srcId="{78994EEA-1C7B-4ED2-974C-1F1D65B1E4CA}" destId="{FDFD7515-860C-4FCD-A69A-14266AC033B0}" srcOrd="0" destOrd="0" presId="urn:microsoft.com/office/officeart/2005/8/layout/hProcess9"/>
    <dgm:cxn modelId="{DCBDACEE-F3AC-40E2-A1ED-386C43B39426}" type="presParOf" srcId="{78994EEA-1C7B-4ED2-974C-1F1D65B1E4CA}" destId="{6BD8E156-AD1A-4292-8A41-8158032A615A}" srcOrd="1" destOrd="0" presId="urn:microsoft.com/office/officeart/2005/8/layout/hProcess9"/>
    <dgm:cxn modelId="{C3D8E0A4-483F-46A0-BBCF-0051AD4C4165}" type="presParOf" srcId="{78994EEA-1C7B-4ED2-974C-1F1D65B1E4CA}" destId="{4876E7CB-3BFB-4118-882F-907A6CFF18DA}" srcOrd="2" destOrd="0" presId="urn:microsoft.com/office/officeart/2005/8/layout/hProcess9"/>
    <dgm:cxn modelId="{C4DAE3D1-E828-421E-A527-035D41BC59C6}" type="presParOf" srcId="{78994EEA-1C7B-4ED2-974C-1F1D65B1E4CA}" destId="{4EE379F0-1346-46B1-9FC5-AEDD74F3D5D6}" srcOrd="3" destOrd="0" presId="urn:microsoft.com/office/officeart/2005/8/layout/hProcess9"/>
    <dgm:cxn modelId="{18608DAC-4FDF-4CC7-9040-E77B33E464A5}" type="presParOf" srcId="{78994EEA-1C7B-4ED2-974C-1F1D65B1E4CA}" destId="{FB8C9E9D-4EEA-4166-ABB9-ACFFF84DD245}"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A1DC8E-A7BC-4063-A7CA-CF20CE0F3E47}"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fi-FI"/>
        </a:p>
      </dgm:t>
    </dgm:pt>
    <dgm:pt modelId="{BF317830-2287-4AEC-85B7-C7373C974DB9}">
      <dgm:prSet/>
      <dgm:spPr/>
      <dgm:t>
        <a:bodyPr/>
        <a:lstStyle/>
        <a:p>
          <a:pPr rtl="0"/>
          <a:r>
            <a:rPr lang="en-US" b="1" dirty="0" err="1"/>
            <a:t>Velvollisuusetiikka</a:t>
          </a:r>
          <a:r>
            <a:rPr lang="en-US" b="1" dirty="0"/>
            <a:t> (</a:t>
          </a:r>
          <a:r>
            <a:rPr lang="en-US" b="1" dirty="0" err="1"/>
            <a:t>keinot</a:t>
          </a:r>
          <a:r>
            <a:rPr lang="en-US" b="1" dirty="0"/>
            <a:t>) / - </a:t>
          </a:r>
          <a:r>
            <a:rPr lang="en-US" b="1" dirty="0" err="1"/>
            <a:t>seurausetiikka</a:t>
          </a:r>
          <a:r>
            <a:rPr lang="en-US" b="1" dirty="0"/>
            <a:t> – </a:t>
          </a:r>
          <a:r>
            <a:rPr lang="en-US" b="1" dirty="0" err="1"/>
            <a:t>hyve-etiikka</a:t>
          </a:r>
          <a:r>
            <a:rPr lang="en-US" b="1" dirty="0"/>
            <a:t>? </a:t>
          </a:r>
          <a:endParaRPr lang="fi-FI" dirty="0"/>
        </a:p>
      </dgm:t>
    </dgm:pt>
    <dgm:pt modelId="{0060D8C6-7F81-49CE-AF80-B445761070AF}" type="parTrans" cxnId="{8FB696D8-0B3B-45EF-8150-D6A504645652}">
      <dgm:prSet/>
      <dgm:spPr/>
      <dgm:t>
        <a:bodyPr/>
        <a:lstStyle/>
        <a:p>
          <a:endParaRPr lang="fi-FI"/>
        </a:p>
      </dgm:t>
    </dgm:pt>
    <dgm:pt modelId="{491E6DAE-2D4F-4B59-A998-6F1C47B1A100}" type="sibTrans" cxnId="{8FB696D8-0B3B-45EF-8150-D6A504645652}">
      <dgm:prSet/>
      <dgm:spPr/>
      <dgm:t>
        <a:bodyPr/>
        <a:lstStyle/>
        <a:p>
          <a:endParaRPr lang="fi-FI"/>
        </a:p>
      </dgm:t>
    </dgm:pt>
    <dgm:pt modelId="{9D2F358E-123C-4666-9D84-3674DB6E7213}">
      <dgm:prSet/>
      <dgm:spPr/>
      <dgm:t>
        <a:bodyPr/>
        <a:lstStyle/>
        <a:p>
          <a:pPr rtl="0"/>
          <a:r>
            <a:rPr lang="en-US" dirty="0" err="1"/>
            <a:t>Esim</a:t>
          </a:r>
          <a:r>
            <a:rPr lang="en-US" dirty="0"/>
            <a:t>. </a:t>
          </a:r>
          <a:r>
            <a:rPr lang="en-US" dirty="0" err="1"/>
            <a:t>boicotti</a:t>
          </a:r>
          <a:r>
            <a:rPr lang="en-US" dirty="0"/>
            <a:t> ja </a:t>
          </a:r>
          <a:r>
            <a:rPr lang="en-US" dirty="0" err="1"/>
            <a:t>sen</a:t>
          </a:r>
          <a:r>
            <a:rPr lang="en-US" dirty="0"/>
            <a:t> </a:t>
          </a:r>
          <a:r>
            <a:rPr lang="en-US" dirty="0" err="1"/>
            <a:t>seuraukset</a:t>
          </a:r>
          <a:endParaRPr lang="fi-FI" dirty="0"/>
        </a:p>
      </dgm:t>
    </dgm:pt>
    <dgm:pt modelId="{D2F3BE7C-DC20-4594-AA85-9DBD72E312A5}" type="parTrans" cxnId="{997C7212-E2B8-4B84-A877-468FA4E0A599}">
      <dgm:prSet/>
      <dgm:spPr/>
      <dgm:t>
        <a:bodyPr/>
        <a:lstStyle/>
        <a:p>
          <a:endParaRPr lang="fi-FI"/>
        </a:p>
      </dgm:t>
    </dgm:pt>
    <dgm:pt modelId="{3956DFC2-091C-4B9C-A147-7BAEF5526636}" type="sibTrans" cxnId="{997C7212-E2B8-4B84-A877-468FA4E0A599}">
      <dgm:prSet/>
      <dgm:spPr/>
      <dgm:t>
        <a:bodyPr/>
        <a:lstStyle/>
        <a:p>
          <a:endParaRPr lang="fi-FI"/>
        </a:p>
      </dgm:t>
    </dgm:pt>
    <dgm:pt modelId="{56A70025-F70A-40C8-942D-DC803ABF37CE}">
      <dgm:prSet/>
      <dgm:spPr/>
      <dgm:t>
        <a:bodyPr/>
        <a:lstStyle/>
        <a:p>
          <a:pPr rtl="0"/>
          <a:r>
            <a:rPr lang="en-US" b="1" dirty="0" err="1"/>
            <a:t>Liiketoiminnan</a:t>
          </a:r>
          <a:r>
            <a:rPr lang="en-US" b="1" dirty="0"/>
            <a:t> </a:t>
          </a:r>
          <a:r>
            <a:rPr lang="en-US" b="1" dirty="0" err="1"/>
            <a:t>etiikan</a:t>
          </a:r>
          <a:r>
            <a:rPr lang="en-US" b="1" dirty="0"/>
            <a:t> </a:t>
          </a:r>
          <a:r>
            <a:rPr lang="en-US" b="1" dirty="0" err="1"/>
            <a:t>kriteerejä</a:t>
          </a:r>
          <a:r>
            <a:rPr lang="en-US" b="1" dirty="0"/>
            <a:t> (L. Koskinen, </a:t>
          </a:r>
          <a:r>
            <a:rPr lang="en-US" b="1" dirty="0" err="1"/>
            <a:t>Mikä</a:t>
          </a:r>
          <a:r>
            <a:rPr lang="en-US" b="1" dirty="0"/>
            <a:t> on </a:t>
          </a:r>
          <a:r>
            <a:rPr lang="en-US" b="1" dirty="0" err="1"/>
            <a:t>oikein</a:t>
          </a:r>
          <a:r>
            <a:rPr lang="en-US" b="1" dirty="0"/>
            <a:t> 1995):</a:t>
          </a:r>
          <a:endParaRPr lang="fi-FI" dirty="0"/>
        </a:p>
      </dgm:t>
    </dgm:pt>
    <dgm:pt modelId="{DBA3E3E2-0C12-4D0F-9E8D-C02B45A8CC5A}" type="parTrans" cxnId="{D2CCAB10-4D6C-4659-8183-CF990448F44C}">
      <dgm:prSet/>
      <dgm:spPr/>
      <dgm:t>
        <a:bodyPr/>
        <a:lstStyle/>
        <a:p>
          <a:endParaRPr lang="fi-FI"/>
        </a:p>
      </dgm:t>
    </dgm:pt>
    <dgm:pt modelId="{F96BA1AF-A9D2-4504-A7F3-708502C8584F}" type="sibTrans" cxnId="{D2CCAB10-4D6C-4659-8183-CF990448F44C}">
      <dgm:prSet/>
      <dgm:spPr/>
      <dgm:t>
        <a:bodyPr/>
        <a:lstStyle/>
        <a:p>
          <a:endParaRPr lang="fi-FI"/>
        </a:p>
      </dgm:t>
    </dgm:pt>
    <dgm:pt modelId="{A8AE235A-EDB5-4490-BFE6-DB68F799515E}">
      <dgm:prSet/>
      <dgm:spPr/>
      <dgm:t>
        <a:bodyPr/>
        <a:lstStyle/>
        <a:p>
          <a:pPr rtl="0"/>
          <a:r>
            <a:rPr lang="fi-FI" dirty="0"/>
            <a:t>rehellisyys</a:t>
          </a:r>
        </a:p>
      </dgm:t>
    </dgm:pt>
    <dgm:pt modelId="{7952ABF7-B992-4874-9828-3B1485BC7801}" type="parTrans" cxnId="{5B2CE68D-6B9A-4B9D-9149-ACD7005B4A93}">
      <dgm:prSet/>
      <dgm:spPr/>
      <dgm:t>
        <a:bodyPr/>
        <a:lstStyle/>
        <a:p>
          <a:endParaRPr lang="fi-FI"/>
        </a:p>
      </dgm:t>
    </dgm:pt>
    <dgm:pt modelId="{7A2909F8-A221-4535-87C3-C18D2645E505}" type="sibTrans" cxnId="{5B2CE68D-6B9A-4B9D-9149-ACD7005B4A93}">
      <dgm:prSet/>
      <dgm:spPr/>
      <dgm:t>
        <a:bodyPr/>
        <a:lstStyle/>
        <a:p>
          <a:endParaRPr lang="fi-FI"/>
        </a:p>
      </dgm:t>
    </dgm:pt>
    <dgm:pt modelId="{90CF4AFF-AAA5-4228-AE24-FFD5302EEB3E}">
      <dgm:prSet/>
      <dgm:spPr/>
      <dgm:t>
        <a:bodyPr/>
        <a:lstStyle/>
        <a:p>
          <a:pPr rtl="0"/>
          <a:r>
            <a:rPr lang="fi-FI" dirty="0"/>
            <a:t>ympäristö</a:t>
          </a:r>
        </a:p>
      </dgm:t>
    </dgm:pt>
    <dgm:pt modelId="{4B9ACE57-6963-420F-BC5B-0B4C3F2D1E2A}" type="parTrans" cxnId="{2FB0C022-EB18-4E37-88CF-7E47227BDA6C}">
      <dgm:prSet/>
      <dgm:spPr/>
      <dgm:t>
        <a:bodyPr/>
        <a:lstStyle/>
        <a:p>
          <a:endParaRPr lang="fi-FI"/>
        </a:p>
      </dgm:t>
    </dgm:pt>
    <dgm:pt modelId="{D5D390C6-9B99-482C-BE74-B44472CF2BE3}" type="sibTrans" cxnId="{2FB0C022-EB18-4E37-88CF-7E47227BDA6C}">
      <dgm:prSet/>
      <dgm:spPr/>
      <dgm:t>
        <a:bodyPr/>
        <a:lstStyle/>
        <a:p>
          <a:endParaRPr lang="fi-FI"/>
        </a:p>
      </dgm:t>
    </dgm:pt>
    <dgm:pt modelId="{1516285D-B5D1-4776-B93F-66FF4926AE82}">
      <dgm:prSet/>
      <dgm:spPr/>
      <dgm:t>
        <a:bodyPr/>
        <a:lstStyle/>
        <a:p>
          <a:pPr rtl="0"/>
          <a:r>
            <a:rPr lang="fi-FI" dirty="0"/>
            <a:t>henkilöstöpolitiikka</a:t>
          </a:r>
        </a:p>
      </dgm:t>
    </dgm:pt>
    <dgm:pt modelId="{ACB95D2F-16B0-4A09-8B68-5B4E6882C884}" type="parTrans" cxnId="{22FC53E6-91F8-4BDE-9B0C-BFB7C4443B22}">
      <dgm:prSet/>
      <dgm:spPr/>
      <dgm:t>
        <a:bodyPr/>
        <a:lstStyle/>
        <a:p>
          <a:endParaRPr lang="fi-FI"/>
        </a:p>
      </dgm:t>
    </dgm:pt>
    <dgm:pt modelId="{923BB8F1-39A2-49DE-9F5F-33118BB2C00F}" type="sibTrans" cxnId="{22FC53E6-91F8-4BDE-9B0C-BFB7C4443B22}">
      <dgm:prSet/>
      <dgm:spPr/>
      <dgm:t>
        <a:bodyPr/>
        <a:lstStyle/>
        <a:p>
          <a:endParaRPr lang="fi-FI"/>
        </a:p>
      </dgm:t>
    </dgm:pt>
    <dgm:pt modelId="{1EDD90ED-430B-4696-9438-E77466DD070A}">
      <dgm:prSet/>
      <dgm:spPr/>
      <dgm:t>
        <a:bodyPr/>
        <a:lstStyle/>
        <a:p>
          <a:pPr rtl="0"/>
          <a:r>
            <a:rPr lang="fi-FI" dirty="0"/>
            <a:t>sosiaalinen vastuu </a:t>
          </a:r>
        </a:p>
      </dgm:t>
    </dgm:pt>
    <dgm:pt modelId="{0952E737-3785-4AF4-92AB-09A4748C3F95}" type="parTrans" cxnId="{3C1D24DD-5D2B-4EBC-83BF-5E06A46354ED}">
      <dgm:prSet/>
      <dgm:spPr/>
      <dgm:t>
        <a:bodyPr/>
        <a:lstStyle/>
        <a:p>
          <a:endParaRPr lang="fi-FI"/>
        </a:p>
      </dgm:t>
    </dgm:pt>
    <dgm:pt modelId="{D939C3CC-BF52-4661-9421-85F23116C2B2}" type="sibTrans" cxnId="{3C1D24DD-5D2B-4EBC-83BF-5E06A46354ED}">
      <dgm:prSet/>
      <dgm:spPr/>
      <dgm:t>
        <a:bodyPr/>
        <a:lstStyle/>
        <a:p>
          <a:endParaRPr lang="fi-FI"/>
        </a:p>
      </dgm:t>
    </dgm:pt>
    <dgm:pt modelId="{50062380-1D0D-45B9-B040-C8D1217991D2}">
      <dgm:prSet/>
      <dgm:spPr/>
      <dgm:t>
        <a:bodyPr/>
        <a:lstStyle/>
        <a:p>
          <a:pPr rtl="0"/>
          <a:r>
            <a:rPr lang="en-US" dirty="0" err="1"/>
            <a:t>liiketoimintaidea</a:t>
          </a:r>
          <a:r>
            <a:rPr lang="en-US" dirty="0"/>
            <a:t>  </a:t>
          </a:r>
          <a:endParaRPr lang="fi-FI" dirty="0"/>
        </a:p>
      </dgm:t>
    </dgm:pt>
    <dgm:pt modelId="{1DD5B97D-6233-463C-90F6-58853F0CAD13}" type="parTrans" cxnId="{470907B5-79D7-492D-A816-919134E505DF}">
      <dgm:prSet/>
      <dgm:spPr/>
      <dgm:t>
        <a:bodyPr/>
        <a:lstStyle/>
        <a:p>
          <a:endParaRPr lang="fi-FI"/>
        </a:p>
      </dgm:t>
    </dgm:pt>
    <dgm:pt modelId="{22A6B489-260F-4CE6-9A7B-DCC99844F47D}" type="sibTrans" cxnId="{470907B5-79D7-492D-A816-919134E505DF}">
      <dgm:prSet/>
      <dgm:spPr/>
      <dgm:t>
        <a:bodyPr/>
        <a:lstStyle/>
        <a:p>
          <a:endParaRPr lang="fi-FI"/>
        </a:p>
      </dgm:t>
    </dgm:pt>
    <dgm:pt modelId="{CC38CBDB-D803-4E45-9551-D22691D6DF97}" type="pres">
      <dgm:prSet presAssocID="{FAA1DC8E-A7BC-4063-A7CA-CF20CE0F3E47}" presName="Name0" presStyleCnt="0">
        <dgm:presLayoutVars>
          <dgm:chPref val="3"/>
          <dgm:dir/>
          <dgm:animLvl val="lvl"/>
          <dgm:resizeHandles/>
        </dgm:presLayoutVars>
      </dgm:prSet>
      <dgm:spPr/>
    </dgm:pt>
    <dgm:pt modelId="{95906418-A4C0-4DE1-8449-CA10EC235F1C}" type="pres">
      <dgm:prSet presAssocID="{BF317830-2287-4AEC-85B7-C7373C974DB9}" presName="horFlow" presStyleCnt="0"/>
      <dgm:spPr/>
    </dgm:pt>
    <dgm:pt modelId="{4155798D-BE1C-4262-A98D-7A7EE72CE2C9}" type="pres">
      <dgm:prSet presAssocID="{BF317830-2287-4AEC-85B7-C7373C974DB9}" presName="bigChev" presStyleLbl="node1" presStyleIdx="0" presStyleCnt="2"/>
      <dgm:spPr/>
    </dgm:pt>
    <dgm:pt modelId="{AD8D51F2-5148-4E19-BAAB-D8F9B8F3A3AC}" type="pres">
      <dgm:prSet presAssocID="{D2F3BE7C-DC20-4594-AA85-9DBD72E312A5}" presName="parTrans" presStyleCnt="0"/>
      <dgm:spPr/>
    </dgm:pt>
    <dgm:pt modelId="{2F75500C-D208-4598-8CD0-D03420EF949A}" type="pres">
      <dgm:prSet presAssocID="{9D2F358E-123C-4666-9D84-3674DB6E7213}" presName="node" presStyleLbl="alignAccFollowNode1" presStyleIdx="0" presStyleCnt="6">
        <dgm:presLayoutVars>
          <dgm:bulletEnabled val="1"/>
        </dgm:presLayoutVars>
      </dgm:prSet>
      <dgm:spPr/>
    </dgm:pt>
    <dgm:pt modelId="{28778AB8-0E1C-4993-8EF3-134B81727360}" type="pres">
      <dgm:prSet presAssocID="{BF317830-2287-4AEC-85B7-C7373C974DB9}" presName="vSp" presStyleCnt="0"/>
      <dgm:spPr/>
    </dgm:pt>
    <dgm:pt modelId="{EE6E1291-0646-4545-897C-2F26E2AB6D48}" type="pres">
      <dgm:prSet presAssocID="{56A70025-F70A-40C8-942D-DC803ABF37CE}" presName="horFlow" presStyleCnt="0"/>
      <dgm:spPr/>
    </dgm:pt>
    <dgm:pt modelId="{173C6345-CEDA-4535-8F1E-E464E1DD02B0}" type="pres">
      <dgm:prSet presAssocID="{56A70025-F70A-40C8-942D-DC803ABF37CE}" presName="bigChev" presStyleLbl="node1" presStyleIdx="1" presStyleCnt="2"/>
      <dgm:spPr/>
    </dgm:pt>
    <dgm:pt modelId="{FD6C28D3-1E37-429A-AA2D-E74377909C8C}" type="pres">
      <dgm:prSet presAssocID="{7952ABF7-B992-4874-9828-3B1485BC7801}" presName="parTrans" presStyleCnt="0"/>
      <dgm:spPr/>
    </dgm:pt>
    <dgm:pt modelId="{4DCAF124-CE7D-4279-89C8-3657A3C75273}" type="pres">
      <dgm:prSet presAssocID="{A8AE235A-EDB5-4490-BFE6-DB68F799515E}" presName="node" presStyleLbl="alignAccFollowNode1" presStyleIdx="1" presStyleCnt="6">
        <dgm:presLayoutVars>
          <dgm:bulletEnabled val="1"/>
        </dgm:presLayoutVars>
      </dgm:prSet>
      <dgm:spPr/>
    </dgm:pt>
    <dgm:pt modelId="{F083BAA1-BD12-41C8-9D4A-C7F3823E6708}" type="pres">
      <dgm:prSet presAssocID="{7A2909F8-A221-4535-87C3-C18D2645E505}" presName="sibTrans" presStyleCnt="0"/>
      <dgm:spPr/>
    </dgm:pt>
    <dgm:pt modelId="{8285A863-B7C1-4DF4-91ED-05394A02FB58}" type="pres">
      <dgm:prSet presAssocID="{90CF4AFF-AAA5-4228-AE24-FFD5302EEB3E}" presName="node" presStyleLbl="alignAccFollowNode1" presStyleIdx="2" presStyleCnt="6">
        <dgm:presLayoutVars>
          <dgm:bulletEnabled val="1"/>
        </dgm:presLayoutVars>
      </dgm:prSet>
      <dgm:spPr/>
    </dgm:pt>
    <dgm:pt modelId="{09C7A00B-0C60-4A7C-BF2F-06A790481A2C}" type="pres">
      <dgm:prSet presAssocID="{D5D390C6-9B99-482C-BE74-B44472CF2BE3}" presName="sibTrans" presStyleCnt="0"/>
      <dgm:spPr/>
    </dgm:pt>
    <dgm:pt modelId="{BAD9E5D6-00D9-4B35-9ECA-81E8A584AC63}" type="pres">
      <dgm:prSet presAssocID="{1516285D-B5D1-4776-B93F-66FF4926AE82}" presName="node" presStyleLbl="alignAccFollowNode1" presStyleIdx="3" presStyleCnt="6">
        <dgm:presLayoutVars>
          <dgm:bulletEnabled val="1"/>
        </dgm:presLayoutVars>
      </dgm:prSet>
      <dgm:spPr/>
    </dgm:pt>
    <dgm:pt modelId="{614A7549-32B2-47ED-BB24-E9D896AD51DC}" type="pres">
      <dgm:prSet presAssocID="{923BB8F1-39A2-49DE-9F5F-33118BB2C00F}" presName="sibTrans" presStyleCnt="0"/>
      <dgm:spPr/>
    </dgm:pt>
    <dgm:pt modelId="{C299FC45-9E55-4941-85C7-E10EDDBF44EC}" type="pres">
      <dgm:prSet presAssocID="{1EDD90ED-430B-4696-9438-E77466DD070A}" presName="node" presStyleLbl="alignAccFollowNode1" presStyleIdx="4" presStyleCnt="6">
        <dgm:presLayoutVars>
          <dgm:bulletEnabled val="1"/>
        </dgm:presLayoutVars>
      </dgm:prSet>
      <dgm:spPr/>
    </dgm:pt>
    <dgm:pt modelId="{350C4981-FC31-4D3F-B670-C9297C1A9FDA}" type="pres">
      <dgm:prSet presAssocID="{D939C3CC-BF52-4661-9421-85F23116C2B2}" presName="sibTrans" presStyleCnt="0"/>
      <dgm:spPr/>
    </dgm:pt>
    <dgm:pt modelId="{606B17FB-59C8-4EA2-B6A6-20398908C3E4}" type="pres">
      <dgm:prSet presAssocID="{50062380-1D0D-45B9-B040-C8D1217991D2}" presName="node" presStyleLbl="alignAccFollowNode1" presStyleIdx="5" presStyleCnt="6">
        <dgm:presLayoutVars>
          <dgm:bulletEnabled val="1"/>
        </dgm:presLayoutVars>
      </dgm:prSet>
      <dgm:spPr/>
    </dgm:pt>
  </dgm:ptLst>
  <dgm:cxnLst>
    <dgm:cxn modelId="{D2CCAB10-4D6C-4659-8183-CF990448F44C}" srcId="{FAA1DC8E-A7BC-4063-A7CA-CF20CE0F3E47}" destId="{56A70025-F70A-40C8-942D-DC803ABF37CE}" srcOrd="1" destOrd="0" parTransId="{DBA3E3E2-0C12-4D0F-9E8D-C02B45A8CC5A}" sibTransId="{F96BA1AF-A9D2-4504-A7F3-708502C8584F}"/>
    <dgm:cxn modelId="{997C7212-E2B8-4B84-A877-468FA4E0A599}" srcId="{BF317830-2287-4AEC-85B7-C7373C974DB9}" destId="{9D2F358E-123C-4666-9D84-3674DB6E7213}" srcOrd="0" destOrd="0" parTransId="{D2F3BE7C-DC20-4594-AA85-9DBD72E312A5}" sibTransId="{3956DFC2-091C-4B9C-A147-7BAEF5526636}"/>
    <dgm:cxn modelId="{2FB0C022-EB18-4E37-88CF-7E47227BDA6C}" srcId="{56A70025-F70A-40C8-942D-DC803ABF37CE}" destId="{90CF4AFF-AAA5-4228-AE24-FFD5302EEB3E}" srcOrd="1" destOrd="0" parTransId="{4B9ACE57-6963-420F-BC5B-0B4C3F2D1E2A}" sibTransId="{D5D390C6-9B99-482C-BE74-B44472CF2BE3}"/>
    <dgm:cxn modelId="{02F75B6D-E32D-49FA-BB51-25F415E22CBA}" type="presOf" srcId="{56A70025-F70A-40C8-942D-DC803ABF37CE}" destId="{173C6345-CEDA-4535-8F1E-E464E1DD02B0}" srcOrd="0" destOrd="0" presId="urn:microsoft.com/office/officeart/2005/8/layout/lProcess3"/>
    <dgm:cxn modelId="{1775CB78-0A08-4692-8E55-93FB37E1F306}" type="presOf" srcId="{90CF4AFF-AAA5-4228-AE24-FFD5302EEB3E}" destId="{8285A863-B7C1-4DF4-91ED-05394A02FB58}" srcOrd="0" destOrd="0" presId="urn:microsoft.com/office/officeart/2005/8/layout/lProcess3"/>
    <dgm:cxn modelId="{5B2CE68D-6B9A-4B9D-9149-ACD7005B4A93}" srcId="{56A70025-F70A-40C8-942D-DC803ABF37CE}" destId="{A8AE235A-EDB5-4490-BFE6-DB68F799515E}" srcOrd="0" destOrd="0" parTransId="{7952ABF7-B992-4874-9828-3B1485BC7801}" sibTransId="{7A2909F8-A221-4535-87C3-C18D2645E505}"/>
    <dgm:cxn modelId="{6B773D93-CFB1-488A-8D5A-73333D6BD585}" type="presOf" srcId="{A8AE235A-EDB5-4490-BFE6-DB68F799515E}" destId="{4DCAF124-CE7D-4279-89C8-3657A3C75273}" srcOrd="0" destOrd="0" presId="urn:microsoft.com/office/officeart/2005/8/layout/lProcess3"/>
    <dgm:cxn modelId="{5B062F94-9466-49EA-AE33-ECF9E8CBF7DC}" type="presOf" srcId="{1EDD90ED-430B-4696-9438-E77466DD070A}" destId="{C299FC45-9E55-4941-85C7-E10EDDBF44EC}" srcOrd="0" destOrd="0" presId="urn:microsoft.com/office/officeart/2005/8/layout/lProcess3"/>
    <dgm:cxn modelId="{F666CD9A-4156-4412-A9FE-204F61066DFE}" type="presOf" srcId="{BF317830-2287-4AEC-85B7-C7373C974DB9}" destId="{4155798D-BE1C-4262-A98D-7A7EE72CE2C9}" srcOrd="0" destOrd="0" presId="urn:microsoft.com/office/officeart/2005/8/layout/lProcess3"/>
    <dgm:cxn modelId="{7332AD9E-7B4B-4694-9F29-14C0D47776D0}" type="presOf" srcId="{FAA1DC8E-A7BC-4063-A7CA-CF20CE0F3E47}" destId="{CC38CBDB-D803-4E45-9551-D22691D6DF97}" srcOrd="0" destOrd="0" presId="urn:microsoft.com/office/officeart/2005/8/layout/lProcess3"/>
    <dgm:cxn modelId="{64A50EB2-21F5-470F-8F0F-4CB9B0FEC662}" type="presOf" srcId="{1516285D-B5D1-4776-B93F-66FF4926AE82}" destId="{BAD9E5D6-00D9-4B35-9ECA-81E8A584AC63}" srcOrd="0" destOrd="0" presId="urn:microsoft.com/office/officeart/2005/8/layout/lProcess3"/>
    <dgm:cxn modelId="{470907B5-79D7-492D-A816-919134E505DF}" srcId="{56A70025-F70A-40C8-942D-DC803ABF37CE}" destId="{50062380-1D0D-45B9-B040-C8D1217991D2}" srcOrd="4" destOrd="0" parTransId="{1DD5B97D-6233-463C-90F6-58853F0CAD13}" sibTransId="{22A6B489-260F-4CE6-9A7B-DCC99844F47D}"/>
    <dgm:cxn modelId="{78D80ABC-6D82-4B60-96D1-4B23B894564E}" type="presOf" srcId="{9D2F358E-123C-4666-9D84-3674DB6E7213}" destId="{2F75500C-D208-4598-8CD0-D03420EF949A}" srcOrd="0" destOrd="0" presId="urn:microsoft.com/office/officeart/2005/8/layout/lProcess3"/>
    <dgm:cxn modelId="{13D564CA-D91C-4496-8CA5-ECCF6A45675D}" type="presOf" srcId="{50062380-1D0D-45B9-B040-C8D1217991D2}" destId="{606B17FB-59C8-4EA2-B6A6-20398908C3E4}" srcOrd="0" destOrd="0" presId="urn:microsoft.com/office/officeart/2005/8/layout/lProcess3"/>
    <dgm:cxn modelId="{8FB696D8-0B3B-45EF-8150-D6A504645652}" srcId="{FAA1DC8E-A7BC-4063-A7CA-CF20CE0F3E47}" destId="{BF317830-2287-4AEC-85B7-C7373C974DB9}" srcOrd="0" destOrd="0" parTransId="{0060D8C6-7F81-49CE-AF80-B445761070AF}" sibTransId="{491E6DAE-2D4F-4B59-A998-6F1C47B1A100}"/>
    <dgm:cxn modelId="{3C1D24DD-5D2B-4EBC-83BF-5E06A46354ED}" srcId="{56A70025-F70A-40C8-942D-DC803ABF37CE}" destId="{1EDD90ED-430B-4696-9438-E77466DD070A}" srcOrd="3" destOrd="0" parTransId="{0952E737-3785-4AF4-92AB-09A4748C3F95}" sibTransId="{D939C3CC-BF52-4661-9421-85F23116C2B2}"/>
    <dgm:cxn modelId="{22FC53E6-91F8-4BDE-9B0C-BFB7C4443B22}" srcId="{56A70025-F70A-40C8-942D-DC803ABF37CE}" destId="{1516285D-B5D1-4776-B93F-66FF4926AE82}" srcOrd="2" destOrd="0" parTransId="{ACB95D2F-16B0-4A09-8B68-5B4E6882C884}" sibTransId="{923BB8F1-39A2-49DE-9F5F-33118BB2C00F}"/>
    <dgm:cxn modelId="{53E4D49C-2270-4F63-89CC-178EB973106B}" type="presParOf" srcId="{CC38CBDB-D803-4E45-9551-D22691D6DF97}" destId="{95906418-A4C0-4DE1-8449-CA10EC235F1C}" srcOrd="0" destOrd="0" presId="urn:microsoft.com/office/officeart/2005/8/layout/lProcess3"/>
    <dgm:cxn modelId="{952DAE81-4451-446E-8C83-D94FB3B14072}" type="presParOf" srcId="{95906418-A4C0-4DE1-8449-CA10EC235F1C}" destId="{4155798D-BE1C-4262-A98D-7A7EE72CE2C9}" srcOrd="0" destOrd="0" presId="urn:microsoft.com/office/officeart/2005/8/layout/lProcess3"/>
    <dgm:cxn modelId="{7D0BF225-3F41-446F-966D-7A613D468AA8}" type="presParOf" srcId="{95906418-A4C0-4DE1-8449-CA10EC235F1C}" destId="{AD8D51F2-5148-4E19-BAAB-D8F9B8F3A3AC}" srcOrd="1" destOrd="0" presId="urn:microsoft.com/office/officeart/2005/8/layout/lProcess3"/>
    <dgm:cxn modelId="{F46DA1BF-EF5C-464E-B823-E29E8AAB75AF}" type="presParOf" srcId="{95906418-A4C0-4DE1-8449-CA10EC235F1C}" destId="{2F75500C-D208-4598-8CD0-D03420EF949A}" srcOrd="2" destOrd="0" presId="urn:microsoft.com/office/officeart/2005/8/layout/lProcess3"/>
    <dgm:cxn modelId="{36B8F180-E8ED-449C-A97A-8FBEB63D9B60}" type="presParOf" srcId="{CC38CBDB-D803-4E45-9551-D22691D6DF97}" destId="{28778AB8-0E1C-4993-8EF3-134B81727360}" srcOrd="1" destOrd="0" presId="urn:microsoft.com/office/officeart/2005/8/layout/lProcess3"/>
    <dgm:cxn modelId="{DC973C35-5E84-4410-B782-47C35B2E1817}" type="presParOf" srcId="{CC38CBDB-D803-4E45-9551-D22691D6DF97}" destId="{EE6E1291-0646-4545-897C-2F26E2AB6D48}" srcOrd="2" destOrd="0" presId="urn:microsoft.com/office/officeart/2005/8/layout/lProcess3"/>
    <dgm:cxn modelId="{5B78555D-A8CF-4029-ADD2-3F6E6AE85009}" type="presParOf" srcId="{EE6E1291-0646-4545-897C-2F26E2AB6D48}" destId="{173C6345-CEDA-4535-8F1E-E464E1DD02B0}" srcOrd="0" destOrd="0" presId="urn:microsoft.com/office/officeart/2005/8/layout/lProcess3"/>
    <dgm:cxn modelId="{AA89C05D-C17E-4881-80E0-21EAA0EA156A}" type="presParOf" srcId="{EE6E1291-0646-4545-897C-2F26E2AB6D48}" destId="{FD6C28D3-1E37-429A-AA2D-E74377909C8C}" srcOrd="1" destOrd="0" presId="urn:microsoft.com/office/officeart/2005/8/layout/lProcess3"/>
    <dgm:cxn modelId="{13F1143E-E869-4459-ACA8-34062BE487DA}" type="presParOf" srcId="{EE6E1291-0646-4545-897C-2F26E2AB6D48}" destId="{4DCAF124-CE7D-4279-89C8-3657A3C75273}" srcOrd="2" destOrd="0" presId="urn:microsoft.com/office/officeart/2005/8/layout/lProcess3"/>
    <dgm:cxn modelId="{583DF2C9-C7F1-45A1-BEC8-D3946196D551}" type="presParOf" srcId="{EE6E1291-0646-4545-897C-2F26E2AB6D48}" destId="{F083BAA1-BD12-41C8-9D4A-C7F3823E6708}" srcOrd="3" destOrd="0" presId="urn:microsoft.com/office/officeart/2005/8/layout/lProcess3"/>
    <dgm:cxn modelId="{45D490FD-C742-411C-B360-4A2FC32CB5C8}" type="presParOf" srcId="{EE6E1291-0646-4545-897C-2F26E2AB6D48}" destId="{8285A863-B7C1-4DF4-91ED-05394A02FB58}" srcOrd="4" destOrd="0" presId="urn:microsoft.com/office/officeart/2005/8/layout/lProcess3"/>
    <dgm:cxn modelId="{782F781A-DE25-4A46-8065-308EFAD7BD14}" type="presParOf" srcId="{EE6E1291-0646-4545-897C-2F26E2AB6D48}" destId="{09C7A00B-0C60-4A7C-BF2F-06A790481A2C}" srcOrd="5" destOrd="0" presId="urn:microsoft.com/office/officeart/2005/8/layout/lProcess3"/>
    <dgm:cxn modelId="{3E42C794-FB68-498B-877A-20915CADF71D}" type="presParOf" srcId="{EE6E1291-0646-4545-897C-2F26E2AB6D48}" destId="{BAD9E5D6-00D9-4B35-9ECA-81E8A584AC63}" srcOrd="6" destOrd="0" presId="urn:microsoft.com/office/officeart/2005/8/layout/lProcess3"/>
    <dgm:cxn modelId="{94BC8DF2-3357-44F1-BE78-91062F94C522}" type="presParOf" srcId="{EE6E1291-0646-4545-897C-2F26E2AB6D48}" destId="{614A7549-32B2-47ED-BB24-E9D896AD51DC}" srcOrd="7" destOrd="0" presId="urn:microsoft.com/office/officeart/2005/8/layout/lProcess3"/>
    <dgm:cxn modelId="{43233337-CB2F-44BC-AAE0-C4655D7B46C6}" type="presParOf" srcId="{EE6E1291-0646-4545-897C-2F26E2AB6D48}" destId="{C299FC45-9E55-4941-85C7-E10EDDBF44EC}" srcOrd="8" destOrd="0" presId="urn:microsoft.com/office/officeart/2005/8/layout/lProcess3"/>
    <dgm:cxn modelId="{FFC43125-38E9-4CF8-836E-109D0463815A}" type="presParOf" srcId="{EE6E1291-0646-4545-897C-2F26E2AB6D48}" destId="{350C4981-FC31-4D3F-B670-C9297C1A9FDA}" srcOrd="9" destOrd="0" presId="urn:microsoft.com/office/officeart/2005/8/layout/lProcess3"/>
    <dgm:cxn modelId="{DB78CB91-C5FC-42CC-9A77-3FF21E3FCFE4}" type="presParOf" srcId="{EE6E1291-0646-4545-897C-2F26E2AB6D48}" destId="{606B17FB-59C8-4EA2-B6A6-20398908C3E4}"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EFF153-4160-4E5F-A75B-9F02D701BFAF}" type="doc">
      <dgm:prSet loTypeId="urn:microsoft.com/office/officeart/2005/8/layout/hList1" loCatId="list" qsTypeId="urn:microsoft.com/office/officeart/2005/8/quickstyle/simple1" qsCatId="simple" csTypeId="urn:microsoft.com/office/officeart/2005/8/colors/colorful4" csCatId="colorful"/>
      <dgm:spPr/>
      <dgm:t>
        <a:bodyPr/>
        <a:lstStyle/>
        <a:p>
          <a:endParaRPr lang="fi-FI"/>
        </a:p>
      </dgm:t>
    </dgm:pt>
    <dgm:pt modelId="{93757E34-2CC5-4ABE-AE6D-65CD76AD9106}">
      <dgm:prSet/>
      <dgm:spPr/>
      <dgm:t>
        <a:bodyPr/>
        <a:lstStyle/>
        <a:p>
          <a:r>
            <a:rPr lang="en-US" b="1" i="0" baseline="0"/>
            <a:t>OECD: velvollisuuksia valtioille </a:t>
          </a:r>
          <a:endParaRPr lang="fi-FI"/>
        </a:p>
      </dgm:t>
    </dgm:pt>
    <dgm:pt modelId="{B7564DA1-33D0-4843-9652-389F8A35C382}" type="parTrans" cxnId="{C18AAC87-F09A-4C61-AC8C-B7CCA4D4ED85}">
      <dgm:prSet/>
      <dgm:spPr/>
      <dgm:t>
        <a:bodyPr/>
        <a:lstStyle/>
        <a:p>
          <a:endParaRPr lang="fi-FI"/>
        </a:p>
      </dgm:t>
    </dgm:pt>
    <dgm:pt modelId="{16ED28B8-0F7B-4768-91E7-E66DF9E1AE1D}" type="sibTrans" cxnId="{C18AAC87-F09A-4C61-AC8C-B7CCA4D4ED85}">
      <dgm:prSet/>
      <dgm:spPr/>
      <dgm:t>
        <a:bodyPr/>
        <a:lstStyle/>
        <a:p>
          <a:endParaRPr lang="fi-FI"/>
        </a:p>
      </dgm:t>
    </dgm:pt>
    <dgm:pt modelId="{6932A12C-AA9D-42EF-A5AD-15D5E1B230E4}">
      <dgm:prSet/>
      <dgm:spPr/>
      <dgm:t>
        <a:bodyPr/>
        <a:lstStyle/>
        <a:p>
          <a:r>
            <a:rPr lang="fi-FI" b="0" i="0" baseline="0"/>
            <a:t>Teollisuusmaiden järjestö </a:t>
          </a:r>
          <a:r>
            <a:rPr lang="en-US" b="0" i="0" baseline="0"/>
            <a:t>(Suomi jäseneksi 1969)</a:t>
          </a:r>
          <a:endParaRPr lang="fi-FI"/>
        </a:p>
      </dgm:t>
    </dgm:pt>
    <dgm:pt modelId="{9AE699AA-CB36-4BB5-AE3F-B76D8D65C7F1}" type="parTrans" cxnId="{D590FFDF-0868-4F10-83F3-D4BF1F37D4CE}">
      <dgm:prSet/>
      <dgm:spPr/>
      <dgm:t>
        <a:bodyPr/>
        <a:lstStyle/>
        <a:p>
          <a:endParaRPr lang="fi-FI"/>
        </a:p>
      </dgm:t>
    </dgm:pt>
    <dgm:pt modelId="{D4CFE19C-F736-4941-BE4C-562EF5372B4D}" type="sibTrans" cxnId="{D590FFDF-0868-4F10-83F3-D4BF1F37D4CE}">
      <dgm:prSet/>
      <dgm:spPr/>
      <dgm:t>
        <a:bodyPr/>
        <a:lstStyle/>
        <a:p>
          <a:endParaRPr lang="fi-FI"/>
        </a:p>
      </dgm:t>
    </dgm:pt>
    <dgm:pt modelId="{95EF4C34-C485-420C-A61B-B8DF5CCA2906}">
      <dgm:prSet/>
      <dgm:spPr/>
      <dgm:t>
        <a:bodyPr/>
        <a:lstStyle/>
        <a:p>
          <a:r>
            <a:rPr lang="fi-FI" b="0" i="0" baseline="0"/>
            <a:t>Talouskasvu ja työllisyys</a:t>
          </a:r>
          <a:endParaRPr lang="fi-FI"/>
        </a:p>
      </dgm:t>
    </dgm:pt>
    <dgm:pt modelId="{FD20A1A7-398F-4513-9619-8E74BF57ED51}" type="parTrans" cxnId="{845E4664-0B12-4A41-B369-596F773AD2D6}">
      <dgm:prSet/>
      <dgm:spPr/>
      <dgm:t>
        <a:bodyPr/>
        <a:lstStyle/>
        <a:p>
          <a:endParaRPr lang="fi-FI"/>
        </a:p>
      </dgm:t>
    </dgm:pt>
    <dgm:pt modelId="{715A64BD-1FAE-4BF2-A318-D6D45FE481E5}" type="sibTrans" cxnId="{845E4664-0B12-4A41-B369-596F773AD2D6}">
      <dgm:prSet/>
      <dgm:spPr/>
      <dgm:t>
        <a:bodyPr/>
        <a:lstStyle/>
        <a:p>
          <a:endParaRPr lang="fi-FI"/>
        </a:p>
      </dgm:t>
    </dgm:pt>
    <dgm:pt modelId="{E048A5F2-DE88-493C-BEBA-AEE2BE2A4455}">
      <dgm:prSet/>
      <dgm:spPr/>
      <dgm:t>
        <a:bodyPr/>
        <a:lstStyle/>
        <a:p>
          <a:r>
            <a:rPr lang="fi-FI" b="0" i="0" baseline="0"/>
            <a:t>Rahoitusjärjestelmien vakaus</a:t>
          </a:r>
          <a:endParaRPr lang="fi-FI"/>
        </a:p>
      </dgm:t>
    </dgm:pt>
    <dgm:pt modelId="{45AAE202-1459-4EA5-9D9E-270274B94EDB}" type="parTrans" cxnId="{73E2614D-BE96-45D0-A473-7FBE41548CDB}">
      <dgm:prSet/>
      <dgm:spPr/>
      <dgm:t>
        <a:bodyPr/>
        <a:lstStyle/>
        <a:p>
          <a:endParaRPr lang="fi-FI"/>
        </a:p>
      </dgm:t>
    </dgm:pt>
    <dgm:pt modelId="{FA71C6C3-A18F-49C7-BF7E-F55AEA9C8701}" type="sibTrans" cxnId="{73E2614D-BE96-45D0-A473-7FBE41548CDB}">
      <dgm:prSet/>
      <dgm:spPr/>
      <dgm:t>
        <a:bodyPr/>
        <a:lstStyle/>
        <a:p>
          <a:endParaRPr lang="fi-FI"/>
        </a:p>
      </dgm:t>
    </dgm:pt>
    <dgm:pt modelId="{6ABD0F67-433B-4069-984E-D5CD9AF672EB}">
      <dgm:prSet/>
      <dgm:spPr/>
      <dgm:t>
        <a:bodyPr/>
        <a:lstStyle/>
        <a:p>
          <a:r>
            <a:rPr lang="fi-FI" b="0" i="0" baseline="0"/>
            <a:t>Ympäristö ja kehitysyhteistyö</a:t>
          </a:r>
          <a:endParaRPr lang="fi-FI"/>
        </a:p>
      </dgm:t>
    </dgm:pt>
    <dgm:pt modelId="{B8F72865-3694-4E39-80B6-A1C3C0A54D29}" type="parTrans" cxnId="{ACE567BD-6161-4DF5-B7C7-EFCD18C54893}">
      <dgm:prSet/>
      <dgm:spPr/>
      <dgm:t>
        <a:bodyPr/>
        <a:lstStyle/>
        <a:p>
          <a:endParaRPr lang="fi-FI"/>
        </a:p>
      </dgm:t>
    </dgm:pt>
    <dgm:pt modelId="{C7106541-EF29-418F-95AA-9B8044DBBE83}" type="sibTrans" cxnId="{ACE567BD-6161-4DF5-B7C7-EFCD18C54893}">
      <dgm:prSet/>
      <dgm:spPr/>
      <dgm:t>
        <a:bodyPr/>
        <a:lstStyle/>
        <a:p>
          <a:endParaRPr lang="fi-FI"/>
        </a:p>
      </dgm:t>
    </dgm:pt>
    <dgm:pt modelId="{8AF7B69B-3D0F-408E-9215-4A0068515AC3}" type="pres">
      <dgm:prSet presAssocID="{F9EFF153-4160-4E5F-A75B-9F02D701BFAF}" presName="Name0" presStyleCnt="0">
        <dgm:presLayoutVars>
          <dgm:dir/>
          <dgm:animLvl val="lvl"/>
          <dgm:resizeHandles val="exact"/>
        </dgm:presLayoutVars>
      </dgm:prSet>
      <dgm:spPr/>
    </dgm:pt>
    <dgm:pt modelId="{91F85C9C-CC36-4DC4-B8E9-3EED376EBD89}" type="pres">
      <dgm:prSet presAssocID="{93757E34-2CC5-4ABE-AE6D-65CD76AD9106}" presName="composite" presStyleCnt="0"/>
      <dgm:spPr/>
    </dgm:pt>
    <dgm:pt modelId="{DF08A478-29E5-438A-95DC-94F89828057C}" type="pres">
      <dgm:prSet presAssocID="{93757E34-2CC5-4ABE-AE6D-65CD76AD9106}" presName="parTx" presStyleLbl="alignNode1" presStyleIdx="0" presStyleCnt="1" custLinFactNeighborY="-11689">
        <dgm:presLayoutVars>
          <dgm:chMax val="0"/>
          <dgm:chPref val="0"/>
          <dgm:bulletEnabled val="1"/>
        </dgm:presLayoutVars>
      </dgm:prSet>
      <dgm:spPr/>
    </dgm:pt>
    <dgm:pt modelId="{7F9F4176-D752-4B32-9125-8644BC826754}" type="pres">
      <dgm:prSet presAssocID="{93757E34-2CC5-4ABE-AE6D-65CD76AD9106}" presName="desTx" presStyleLbl="alignAccFollowNode1" presStyleIdx="0" presStyleCnt="1">
        <dgm:presLayoutVars>
          <dgm:bulletEnabled val="1"/>
        </dgm:presLayoutVars>
      </dgm:prSet>
      <dgm:spPr/>
    </dgm:pt>
  </dgm:ptLst>
  <dgm:cxnLst>
    <dgm:cxn modelId="{9293383B-D128-41FC-990B-15ABFE7D1DDF}" type="presOf" srcId="{6932A12C-AA9D-42EF-A5AD-15D5E1B230E4}" destId="{7F9F4176-D752-4B32-9125-8644BC826754}" srcOrd="0" destOrd="0" presId="urn:microsoft.com/office/officeart/2005/8/layout/hList1"/>
    <dgm:cxn modelId="{52DBDD3D-5796-4297-A13D-CEF3733DC29B}" type="presOf" srcId="{95EF4C34-C485-420C-A61B-B8DF5CCA2906}" destId="{7F9F4176-D752-4B32-9125-8644BC826754}" srcOrd="0" destOrd="1" presId="urn:microsoft.com/office/officeart/2005/8/layout/hList1"/>
    <dgm:cxn modelId="{3E35AA5F-7A74-4AA3-836B-99EA5C04C41E}" type="presOf" srcId="{E048A5F2-DE88-493C-BEBA-AEE2BE2A4455}" destId="{7F9F4176-D752-4B32-9125-8644BC826754}" srcOrd="0" destOrd="2" presId="urn:microsoft.com/office/officeart/2005/8/layout/hList1"/>
    <dgm:cxn modelId="{845E4664-0B12-4A41-B369-596F773AD2D6}" srcId="{93757E34-2CC5-4ABE-AE6D-65CD76AD9106}" destId="{95EF4C34-C485-420C-A61B-B8DF5CCA2906}" srcOrd="1" destOrd="0" parTransId="{FD20A1A7-398F-4513-9619-8E74BF57ED51}" sibTransId="{715A64BD-1FAE-4BF2-A318-D6D45FE481E5}"/>
    <dgm:cxn modelId="{F5DC7868-B828-428B-813C-BF24CF97BF83}" type="presOf" srcId="{6ABD0F67-433B-4069-984E-D5CD9AF672EB}" destId="{7F9F4176-D752-4B32-9125-8644BC826754}" srcOrd="0" destOrd="3" presId="urn:microsoft.com/office/officeart/2005/8/layout/hList1"/>
    <dgm:cxn modelId="{73E2614D-BE96-45D0-A473-7FBE41548CDB}" srcId="{93757E34-2CC5-4ABE-AE6D-65CD76AD9106}" destId="{E048A5F2-DE88-493C-BEBA-AEE2BE2A4455}" srcOrd="2" destOrd="0" parTransId="{45AAE202-1459-4EA5-9D9E-270274B94EDB}" sibTransId="{FA71C6C3-A18F-49C7-BF7E-F55AEA9C8701}"/>
    <dgm:cxn modelId="{D966E379-C98C-4C1E-8F3E-028CADCC14A3}" type="presOf" srcId="{93757E34-2CC5-4ABE-AE6D-65CD76AD9106}" destId="{DF08A478-29E5-438A-95DC-94F89828057C}" srcOrd="0" destOrd="0" presId="urn:microsoft.com/office/officeart/2005/8/layout/hList1"/>
    <dgm:cxn modelId="{C18AAC87-F09A-4C61-AC8C-B7CCA4D4ED85}" srcId="{F9EFF153-4160-4E5F-A75B-9F02D701BFAF}" destId="{93757E34-2CC5-4ABE-AE6D-65CD76AD9106}" srcOrd="0" destOrd="0" parTransId="{B7564DA1-33D0-4843-9652-389F8A35C382}" sibTransId="{16ED28B8-0F7B-4768-91E7-E66DF9E1AE1D}"/>
    <dgm:cxn modelId="{ACE567BD-6161-4DF5-B7C7-EFCD18C54893}" srcId="{93757E34-2CC5-4ABE-AE6D-65CD76AD9106}" destId="{6ABD0F67-433B-4069-984E-D5CD9AF672EB}" srcOrd="3" destOrd="0" parTransId="{B8F72865-3694-4E39-80B6-A1C3C0A54D29}" sibTransId="{C7106541-EF29-418F-95AA-9B8044DBBE83}"/>
    <dgm:cxn modelId="{D590FFDF-0868-4F10-83F3-D4BF1F37D4CE}" srcId="{93757E34-2CC5-4ABE-AE6D-65CD76AD9106}" destId="{6932A12C-AA9D-42EF-A5AD-15D5E1B230E4}" srcOrd="0" destOrd="0" parTransId="{9AE699AA-CB36-4BB5-AE3F-B76D8D65C7F1}" sibTransId="{D4CFE19C-F736-4941-BE4C-562EF5372B4D}"/>
    <dgm:cxn modelId="{225DB2EB-60D1-4843-960B-0F7550288858}" type="presOf" srcId="{F9EFF153-4160-4E5F-A75B-9F02D701BFAF}" destId="{8AF7B69B-3D0F-408E-9215-4A0068515AC3}" srcOrd="0" destOrd="0" presId="urn:microsoft.com/office/officeart/2005/8/layout/hList1"/>
    <dgm:cxn modelId="{63275019-7F63-4CF8-B40D-D6187B4D952D}" type="presParOf" srcId="{8AF7B69B-3D0F-408E-9215-4A0068515AC3}" destId="{91F85C9C-CC36-4DC4-B8E9-3EED376EBD89}" srcOrd="0" destOrd="0" presId="urn:microsoft.com/office/officeart/2005/8/layout/hList1"/>
    <dgm:cxn modelId="{59510ED3-0E84-4607-B933-F16D359DF4F7}" type="presParOf" srcId="{91F85C9C-CC36-4DC4-B8E9-3EED376EBD89}" destId="{DF08A478-29E5-438A-95DC-94F89828057C}" srcOrd="0" destOrd="0" presId="urn:microsoft.com/office/officeart/2005/8/layout/hList1"/>
    <dgm:cxn modelId="{D0D562C8-7CBF-433D-8EAA-27B5B0DDAC28}" type="presParOf" srcId="{91F85C9C-CC36-4DC4-B8E9-3EED376EBD89}" destId="{7F9F4176-D752-4B32-9125-8644BC826754}"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16767-EF37-4ACB-8C67-2C51F07A666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703A3AF2-E4E7-47E8-A64F-E8DA247BB5A7}">
      <dgm:prSet/>
      <dgm:spPr/>
      <dgm:t>
        <a:bodyPr/>
        <a:lstStyle/>
        <a:p>
          <a:pPr rtl="0"/>
          <a:r>
            <a:rPr lang="en-US" b="1" dirty="0"/>
            <a:t>WTO</a:t>
          </a:r>
          <a:endParaRPr lang="fi-FI" dirty="0"/>
        </a:p>
      </dgm:t>
    </dgm:pt>
    <dgm:pt modelId="{E481BD1B-3F7F-46BD-B16A-ACDDE7A87DB0}" type="parTrans" cxnId="{B5A3428F-C6BC-408E-8382-E38B55C462AD}">
      <dgm:prSet/>
      <dgm:spPr/>
      <dgm:t>
        <a:bodyPr/>
        <a:lstStyle/>
        <a:p>
          <a:endParaRPr lang="fi-FI"/>
        </a:p>
      </dgm:t>
    </dgm:pt>
    <dgm:pt modelId="{9F6D8184-FBB4-42CE-A94D-B9EDB435593F}" type="sibTrans" cxnId="{B5A3428F-C6BC-408E-8382-E38B55C462AD}">
      <dgm:prSet/>
      <dgm:spPr/>
      <dgm:t>
        <a:bodyPr/>
        <a:lstStyle/>
        <a:p>
          <a:endParaRPr lang="fi-FI"/>
        </a:p>
      </dgm:t>
    </dgm:pt>
    <dgm:pt modelId="{CEE08083-1994-45DF-9715-4416F2D796C8}">
      <dgm:prSet/>
      <dgm:spPr/>
      <dgm:t>
        <a:bodyPr/>
        <a:lstStyle/>
        <a:p>
          <a:pPr rtl="0"/>
          <a:r>
            <a:rPr lang="en-US"/>
            <a:t>TRIMS: </a:t>
          </a:r>
          <a:r>
            <a:rPr lang="fi-FI"/>
            <a:t>trade related investment measures</a:t>
          </a:r>
        </a:p>
      </dgm:t>
    </dgm:pt>
    <dgm:pt modelId="{3694A5F7-B9B4-4AE5-8933-BB89E8BCE305}" type="parTrans" cxnId="{779398AE-59CF-4857-9B36-DFA27AF43BA8}">
      <dgm:prSet/>
      <dgm:spPr/>
      <dgm:t>
        <a:bodyPr/>
        <a:lstStyle/>
        <a:p>
          <a:endParaRPr lang="fi-FI"/>
        </a:p>
      </dgm:t>
    </dgm:pt>
    <dgm:pt modelId="{34B90B9C-97B5-442A-83EC-C0DD45BFFC4E}" type="sibTrans" cxnId="{779398AE-59CF-4857-9B36-DFA27AF43BA8}">
      <dgm:prSet/>
      <dgm:spPr/>
      <dgm:t>
        <a:bodyPr/>
        <a:lstStyle/>
        <a:p>
          <a:endParaRPr lang="fi-FI"/>
        </a:p>
      </dgm:t>
    </dgm:pt>
    <dgm:pt modelId="{9BD16C60-368C-4D29-B3F8-5976F3F882C8}">
      <dgm:prSet/>
      <dgm:spPr/>
      <dgm:t>
        <a:bodyPr/>
        <a:lstStyle/>
        <a:p>
          <a:pPr rtl="0"/>
          <a:r>
            <a:rPr lang="en-US" dirty="0"/>
            <a:t>TRIPS: </a:t>
          </a:r>
          <a:r>
            <a:rPr lang="fi-FI" dirty="0" err="1"/>
            <a:t>international</a:t>
          </a:r>
          <a:r>
            <a:rPr lang="fi-FI" dirty="0"/>
            <a:t> </a:t>
          </a:r>
          <a:r>
            <a:rPr lang="fi-FI" dirty="0" err="1"/>
            <a:t>protection</a:t>
          </a:r>
          <a:r>
            <a:rPr lang="fi-FI" dirty="0"/>
            <a:t> of </a:t>
          </a:r>
          <a:r>
            <a:rPr lang="fi-FI" dirty="0" err="1"/>
            <a:t>industrial</a:t>
          </a:r>
          <a:r>
            <a:rPr lang="fi-FI" dirty="0"/>
            <a:t> </a:t>
          </a:r>
          <a:r>
            <a:rPr lang="fi-FI" dirty="0" err="1"/>
            <a:t>property</a:t>
          </a:r>
          <a:r>
            <a:rPr lang="fi-FI" dirty="0"/>
            <a:t> </a:t>
          </a:r>
          <a:r>
            <a:rPr lang="fi-FI" dirty="0" err="1"/>
            <a:t>rights</a:t>
          </a:r>
          <a:endParaRPr lang="fi-FI" dirty="0"/>
        </a:p>
      </dgm:t>
    </dgm:pt>
    <dgm:pt modelId="{2ECD4CA3-036B-46BA-B905-D1B8AF78CA76}" type="parTrans" cxnId="{5089E78D-3506-4192-BF3F-BB35C2B6A83D}">
      <dgm:prSet/>
      <dgm:spPr/>
      <dgm:t>
        <a:bodyPr/>
        <a:lstStyle/>
        <a:p>
          <a:endParaRPr lang="fi-FI"/>
        </a:p>
      </dgm:t>
    </dgm:pt>
    <dgm:pt modelId="{E03E904A-1F1E-4541-A657-49BBB6502838}" type="sibTrans" cxnId="{5089E78D-3506-4192-BF3F-BB35C2B6A83D}">
      <dgm:prSet/>
      <dgm:spPr/>
      <dgm:t>
        <a:bodyPr/>
        <a:lstStyle/>
        <a:p>
          <a:endParaRPr lang="fi-FI"/>
        </a:p>
      </dgm:t>
    </dgm:pt>
    <dgm:pt modelId="{9300EA71-6591-44AC-ADEB-07B6157A384E}">
      <dgm:prSet/>
      <dgm:spPr/>
      <dgm:t>
        <a:bodyPr/>
        <a:lstStyle/>
        <a:p>
          <a:pPr rtl="0"/>
          <a:r>
            <a:rPr lang="en-US"/>
            <a:t>TBT: </a:t>
          </a:r>
          <a:r>
            <a:rPr lang="fi-FI"/>
            <a:t>technical barriers to trade (e.g. standards) </a:t>
          </a:r>
          <a:r>
            <a:rPr lang="en-US"/>
            <a:t> </a:t>
          </a:r>
          <a:endParaRPr lang="fi-FI"/>
        </a:p>
      </dgm:t>
    </dgm:pt>
    <dgm:pt modelId="{1B5BCA90-1631-45C7-BD8C-040E2363AE8A}" type="parTrans" cxnId="{1264B8B2-3C49-4D2A-8721-39FC4BBC985D}">
      <dgm:prSet/>
      <dgm:spPr/>
      <dgm:t>
        <a:bodyPr/>
        <a:lstStyle/>
        <a:p>
          <a:endParaRPr lang="fi-FI"/>
        </a:p>
      </dgm:t>
    </dgm:pt>
    <dgm:pt modelId="{7B3AF75E-BBCB-4274-AE20-A7E2FDD92A7A}" type="sibTrans" cxnId="{1264B8B2-3C49-4D2A-8721-39FC4BBC985D}">
      <dgm:prSet/>
      <dgm:spPr/>
      <dgm:t>
        <a:bodyPr/>
        <a:lstStyle/>
        <a:p>
          <a:endParaRPr lang="fi-FI"/>
        </a:p>
      </dgm:t>
    </dgm:pt>
    <dgm:pt modelId="{8C28F10D-A786-456E-B9B7-C9A5022CCCAC}">
      <dgm:prSet/>
      <dgm:spPr/>
      <dgm:t>
        <a:bodyPr/>
        <a:lstStyle/>
        <a:p>
          <a:pPr rtl="0"/>
          <a:r>
            <a:rPr lang="en-US" dirty="0"/>
            <a:t>GATS: general agreement on </a:t>
          </a:r>
          <a:r>
            <a:rPr lang="fi-FI" dirty="0" err="1"/>
            <a:t>trade</a:t>
          </a:r>
          <a:r>
            <a:rPr lang="fi-FI" dirty="0"/>
            <a:t> in </a:t>
          </a:r>
          <a:r>
            <a:rPr lang="fi-FI" dirty="0" err="1"/>
            <a:t>services</a:t>
          </a:r>
          <a:endParaRPr lang="fi-FI" dirty="0"/>
        </a:p>
      </dgm:t>
    </dgm:pt>
    <dgm:pt modelId="{57136468-40E3-4849-8444-083C08A00F4E}" type="parTrans" cxnId="{7E7CDA98-666B-4E6C-A8B6-4B897DFAFF4E}">
      <dgm:prSet/>
      <dgm:spPr/>
      <dgm:t>
        <a:bodyPr/>
        <a:lstStyle/>
        <a:p>
          <a:endParaRPr lang="fi-FI"/>
        </a:p>
      </dgm:t>
    </dgm:pt>
    <dgm:pt modelId="{4E929848-28C6-4278-8296-747ACAF731DC}" type="sibTrans" cxnId="{7E7CDA98-666B-4E6C-A8B6-4B897DFAFF4E}">
      <dgm:prSet/>
      <dgm:spPr/>
      <dgm:t>
        <a:bodyPr/>
        <a:lstStyle/>
        <a:p>
          <a:endParaRPr lang="fi-FI"/>
        </a:p>
      </dgm:t>
    </dgm:pt>
    <dgm:pt modelId="{5068FD98-7814-48D8-BD94-E451E2DC028B}">
      <dgm:prSet/>
      <dgm:spPr/>
      <dgm:t>
        <a:bodyPr/>
        <a:lstStyle/>
        <a:p>
          <a:pPr rtl="0"/>
          <a:r>
            <a:rPr lang="en-US" b="1"/>
            <a:t>UNCTAD (</a:t>
          </a:r>
          <a:r>
            <a:rPr lang="fi-FI" b="1"/>
            <a:t>duties of states</a:t>
          </a:r>
          <a:r>
            <a:rPr lang="en-US" b="1"/>
            <a:t>)</a:t>
          </a:r>
          <a:endParaRPr lang="fi-FI"/>
        </a:p>
      </dgm:t>
    </dgm:pt>
    <dgm:pt modelId="{AD2C71F2-DAFE-4A4C-B93E-42E82B52199F}" type="parTrans" cxnId="{373CC4DA-4E26-4A6F-9F87-949590B5C8F6}">
      <dgm:prSet/>
      <dgm:spPr/>
      <dgm:t>
        <a:bodyPr/>
        <a:lstStyle/>
        <a:p>
          <a:endParaRPr lang="fi-FI"/>
        </a:p>
      </dgm:t>
    </dgm:pt>
    <dgm:pt modelId="{514881FE-A04E-4EE8-8F2C-FBB004F128A7}" type="sibTrans" cxnId="{373CC4DA-4E26-4A6F-9F87-949590B5C8F6}">
      <dgm:prSet/>
      <dgm:spPr/>
      <dgm:t>
        <a:bodyPr/>
        <a:lstStyle/>
        <a:p>
          <a:endParaRPr lang="fi-FI"/>
        </a:p>
      </dgm:t>
    </dgm:pt>
    <dgm:pt modelId="{05CB3B71-7BB1-4446-84C6-26B02B9CE571}">
      <dgm:prSet/>
      <dgm:spPr/>
      <dgm:t>
        <a:bodyPr/>
        <a:lstStyle/>
        <a:p>
          <a:pPr rtl="0"/>
          <a:r>
            <a:rPr lang="fi-FI" dirty="0"/>
            <a:t>Kehittyvät ja siirtymätalousmaat</a:t>
          </a:r>
        </a:p>
      </dgm:t>
    </dgm:pt>
    <dgm:pt modelId="{2A37D0E7-D130-4DEB-B8E8-FDDDB780E138}" type="parTrans" cxnId="{E7854436-3B60-4C25-97DB-9355111661D1}">
      <dgm:prSet/>
      <dgm:spPr/>
      <dgm:t>
        <a:bodyPr/>
        <a:lstStyle/>
        <a:p>
          <a:endParaRPr lang="fi-FI"/>
        </a:p>
      </dgm:t>
    </dgm:pt>
    <dgm:pt modelId="{585C410C-FF03-45A8-ADF8-06C3FCEF4500}" type="sibTrans" cxnId="{E7854436-3B60-4C25-97DB-9355111661D1}">
      <dgm:prSet/>
      <dgm:spPr/>
      <dgm:t>
        <a:bodyPr/>
        <a:lstStyle/>
        <a:p>
          <a:endParaRPr lang="fi-FI"/>
        </a:p>
      </dgm:t>
    </dgm:pt>
    <dgm:pt modelId="{C0F6F2E8-6899-478C-8AD8-B5C4278F5C93}">
      <dgm:prSet/>
      <dgm:spPr/>
      <dgm:t>
        <a:bodyPr/>
        <a:lstStyle/>
        <a:p>
          <a:pPr rtl="0"/>
          <a:r>
            <a:rPr lang="fi-FI" dirty="0"/>
            <a:t>Tullietuudet (</a:t>
          </a:r>
          <a:r>
            <a:rPr lang="fi-FI" dirty="0" err="1"/>
            <a:t>the</a:t>
          </a:r>
          <a:r>
            <a:rPr lang="fi-FI" dirty="0"/>
            <a:t> </a:t>
          </a:r>
          <a:r>
            <a:rPr lang="fi-FI" dirty="0" err="1"/>
            <a:t>customs</a:t>
          </a:r>
          <a:r>
            <a:rPr lang="fi-FI" dirty="0"/>
            <a:t> </a:t>
          </a:r>
          <a:r>
            <a:rPr lang="fi-FI" dirty="0" err="1"/>
            <a:t>preferences</a:t>
          </a:r>
          <a:r>
            <a:rPr lang="fi-FI" dirty="0"/>
            <a:t> </a:t>
          </a:r>
          <a:r>
            <a:rPr lang="fi-FI" dirty="0" err="1"/>
            <a:t>system</a:t>
          </a:r>
          <a:r>
            <a:rPr lang="en-US" dirty="0"/>
            <a:t> GSP) </a:t>
          </a:r>
          <a:endParaRPr lang="fi-FI" dirty="0"/>
        </a:p>
      </dgm:t>
    </dgm:pt>
    <dgm:pt modelId="{59E7324E-BBA0-4BE7-BC39-6C53F1EE71CF}" type="parTrans" cxnId="{15D5FFE9-30D6-4060-A744-10BBA52612FA}">
      <dgm:prSet/>
      <dgm:spPr/>
      <dgm:t>
        <a:bodyPr/>
        <a:lstStyle/>
        <a:p>
          <a:endParaRPr lang="fi-FI"/>
        </a:p>
      </dgm:t>
    </dgm:pt>
    <dgm:pt modelId="{3545A766-444B-4CFE-A442-6072557B4571}" type="sibTrans" cxnId="{15D5FFE9-30D6-4060-A744-10BBA52612FA}">
      <dgm:prSet/>
      <dgm:spPr/>
      <dgm:t>
        <a:bodyPr/>
        <a:lstStyle/>
        <a:p>
          <a:endParaRPr lang="fi-FI"/>
        </a:p>
      </dgm:t>
    </dgm:pt>
    <dgm:pt modelId="{DE4E55F7-DA36-4669-9B59-312D1FD686F0}">
      <dgm:prSet/>
      <dgm:spPr/>
      <dgm:t>
        <a:bodyPr/>
        <a:lstStyle/>
        <a:p>
          <a:pPr rtl="0"/>
          <a:r>
            <a:rPr lang="fi-FI" dirty="0"/>
            <a:t>Raaka-aineet ja teknologia, ympäristö </a:t>
          </a:r>
        </a:p>
      </dgm:t>
    </dgm:pt>
    <dgm:pt modelId="{3BC91199-479A-4776-8D86-358CD8C993C5}" type="parTrans" cxnId="{6749783C-E6A8-4CF8-91FC-F8CAF08B3FBC}">
      <dgm:prSet/>
      <dgm:spPr/>
      <dgm:t>
        <a:bodyPr/>
        <a:lstStyle/>
        <a:p>
          <a:endParaRPr lang="fi-FI"/>
        </a:p>
      </dgm:t>
    </dgm:pt>
    <dgm:pt modelId="{DC78BBCE-B124-4EE6-89E1-89C5A1440E6E}" type="sibTrans" cxnId="{6749783C-E6A8-4CF8-91FC-F8CAF08B3FBC}">
      <dgm:prSet/>
      <dgm:spPr/>
      <dgm:t>
        <a:bodyPr/>
        <a:lstStyle/>
        <a:p>
          <a:endParaRPr lang="fi-FI"/>
        </a:p>
      </dgm:t>
    </dgm:pt>
    <dgm:pt modelId="{4A062F18-F146-4BD5-BC15-E016C87E3174}" type="pres">
      <dgm:prSet presAssocID="{E9D16767-EF37-4ACB-8C67-2C51F07A6664}" presName="vert0" presStyleCnt="0">
        <dgm:presLayoutVars>
          <dgm:dir/>
          <dgm:animOne val="branch"/>
          <dgm:animLvl val="lvl"/>
        </dgm:presLayoutVars>
      </dgm:prSet>
      <dgm:spPr/>
    </dgm:pt>
    <dgm:pt modelId="{9CD3CFF3-E36A-4E41-B4BA-8D9C97DA0BB9}" type="pres">
      <dgm:prSet presAssocID="{703A3AF2-E4E7-47E8-A64F-E8DA247BB5A7}" presName="thickLine" presStyleLbl="alignNode1" presStyleIdx="0" presStyleCnt="2"/>
      <dgm:spPr/>
    </dgm:pt>
    <dgm:pt modelId="{841ABD23-1342-4903-A869-092564AB748B}" type="pres">
      <dgm:prSet presAssocID="{703A3AF2-E4E7-47E8-A64F-E8DA247BB5A7}" presName="horz1" presStyleCnt="0"/>
      <dgm:spPr/>
    </dgm:pt>
    <dgm:pt modelId="{5B240B4F-C8E1-4F77-AFC9-CFCF6CD01A9A}" type="pres">
      <dgm:prSet presAssocID="{703A3AF2-E4E7-47E8-A64F-E8DA247BB5A7}" presName="tx1" presStyleLbl="revTx" presStyleIdx="0" presStyleCnt="9"/>
      <dgm:spPr/>
    </dgm:pt>
    <dgm:pt modelId="{B1DAE41C-C93F-4AC1-AADF-86850A977BBC}" type="pres">
      <dgm:prSet presAssocID="{703A3AF2-E4E7-47E8-A64F-E8DA247BB5A7}" presName="vert1" presStyleCnt="0"/>
      <dgm:spPr/>
    </dgm:pt>
    <dgm:pt modelId="{CACFF994-F2CF-40CD-9769-0AF289C3C2C7}" type="pres">
      <dgm:prSet presAssocID="{CEE08083-1994-45DF-9715-4416F2D796C8}" presName="vertSpace2a" presStyleCnt="0"/>
      <dgm:spPr/>
    </dgm:pt>
    <dgm:pt modelId="{E977D2A9-6AE9-4E2F-8AE1-23F355C46142}" type="pres">
      <dgm:prSet presAssocID="{CEE08083-1994-45DF-9715-4416F2D796C8}" presName="horz2" presStyleCnt="0"/>
      <dgm:spPr/>
    </dgm:pt>
    <dgm:pt modelId="{DB3B0D0E-AD89-4E08-A6E6-987A9D72F8D4}" type="pres">
      <dgm:prSet presAssocID="{CEE08083-1994-45DF-9715-4416F2D796C8}" presName="horzSpace2" presStyleCnt="0"/>
      <dgm:spPr/>
    </dgm:pt>
    <dgm:pt modelId="{FE8383D2-8875-49F7-A74C-27B71BAF12D2}" type="pres">
      <dgm:prSet presAssocID="{CEE08083-1994-45DF-9715-4416F2D796C8}" presName="tx2" presStyleLbl="revTx" presStyleIdx="1" presStyleCnt="9"/>
      <dgm:spPr/>
    </dgm:pt>
    <dgm:pt modelId="{9C4738BF-AA8D-435E-85EA-2A8A7748A93E}" type="pres">
      <dgm:prSet presAssocID="{CEE08083-1994-45DF-9715-4416F2D796C8}" presName="vert2" presStyleCnt="0"/>
      <dgm:spPr/>
    </dgm:pt>
    <dgm:pt modelId="{A7820DEA-3F3A-42E2-AE05-523E171A4AD1}" type="pres">
      <dgm:prSet presAssocID="{CEE08083-1994-45DF-9715-4416F2D796C8}" presName="thinLine2b" presStyleLbl="callout" presStyleIdx="0" presStyleCnt="7"/>
      <dgm:spPr/>
    </dgm:pt>
    <dgm:pt modelId="{F985D341-108E-43FE-A6EA-453EA0C5301B}" type="pres">
      <dgm:prSet presAssocID="{CEE08083-1994-45DF-9715-4416F2D796C8}" presName="vertSpace2b" presStyleCnt="0"/>
      <dgm:spPr/>
    </dgm:pt>
    <dgm:pt modelId="{10F3DAEB-ADC5-4A65-8259-65E62B67409C}" type="pres">
      <dgm:prSet presAssocID="{9BD16C60-368C-4D29-B3F8-5976F3F882C8}" presName="horz2" presStyleCnt="0"/>
      <dgm:spPr/>
    </dgm:pt>
    <dgm:pt modelId="{68059D34-C827-40DD-B8D5-520728D848EE}" type="pres">
      <dgm:prSet presAssocID="{9BD16C60-368C-4D29-B3F8-5976F3F882C8}" presName="horzSpace2" presStyleCnt="0"/>
      <dgm:spPr/>
    </dgm:pt>
    <dgm:pt modelId="{D802C55C-60A3-4F68-A1ED-6FBBF8516201}" type="pres">
      <dgm:prSet presAssocID="{9BD16C60-368C-4D29-B3F8-5976F3F882C8}" presName="tx2" presStyleLbl="revTx" presStyleIdx="2" presStyleCnt="9"/>
      <dgm:spPr/>
    </dgm:pt>
    <dgm:pt modelId="{27F84E6A-E2A6-49F3-90E7-30E5F04C2FDD}" type="pres">
      <dgm:prSet presAssocID="{9BD16C60-368C-4D29-B3F8-5976F3F882C8}" presName="vert2" presStyleCnt="0"/>
      <dgm:spPr/>
    </dgm:pt>
    <dgm:pt modelId="{658604E3-F2FA-4637-BC45-211BC2987BAF}" type="pres">
      <dgm:prSet presAssocID="{9BD16C60-368C-4D29-B3F8-5976F3F882C8}" presName="thinLine2b" presStyleLbl="callout" presStyleIdx="1" presStyleCnt="7"/>
      <dgm:spPr/>
    </dgm:pt>
    <dgm:pt modelId="{1A62FB23-15A5-496D-899E-5D73E2818CED}" type="pres">
      <dgm:prSet presAssocID="{9BD16C60-368C-4D29-B3F8-5976F3F882C8}" presName="vertSpace2b" presStyleCnt="0"/>
      <dgm:spPr/>
    </dgm:pt>
    <dgm:pt modelId="{ACC18351-7CB6-4CC9-9150-7AA70147EB04}" type="pres">
      <dgm:prSet presAssocID="{9300EA71-6591-44AC-ADEB-07B6157A384E}" presName="horz2" presStyleCnt="0"/>
      <dgm:spPr/>
    </dgm:pt>
    <dgm:pt modelId="{710A4CAB-B566-42BB-B5DF-36812956B811}" type="pres">
      <dgm:prSet presAssocID="{9300EA71-6591-44AC-ADEB-07B6157A384E}" presName="horzSpace2" presStyleCnt="0"/>
      <dgm:spPr/>
    </dgm:pt>
    <dgm:pt modelId="{73C41DB8-EF10-4FCD-81FD-F323E6652C94}" type="pres">
      <dgm:prSet presAssocID="{9300EA71-6591-44AC-ADEB-07B6157A384E}" presName="tx2" presStyleLbl="revTx" presStyleIdx="3" presStyleCnt="9"/>
      <dgm:spPr/>
    </dgm:pt>
    <dgm:pt modelId="{83F9DEDA-126B-4C29-A995-53AFA84AFCF3}" type="pres">
      <dgm:prSet presAssocID="{9300EA71-6591-44AC-ADEB-07B6157A384E}" presName="vert2" presStyleCnt="0"/>
      <dgm:spPr/>
    </dgm:pt>
    <dgm:pt modelId="{84B8F457-1DC9-45A2-A21F-4CABDBC8C6CC}" type="pres">
      <dgm:prSet presAssocID="{9300EA71-6591-44AC-ADEB-07B6157A384E}" presName="thinLine2b" presStyleLbl="callout" presStyleIdx="2" presStyleCnt="7"/>
      <dgm:spPr/>
    </dgm:pt>
    <dgm:pt modelId="{D14B7234-37E4-42AC-8D92-887F05FAF5AB}" type="pres">
      <dgm:prSet presAssocID="{9300EA71-6591-44AC-ADEB-07B6157A384E}" presName="vertSpace2b" presStyleCnt="0"/>
      <dgm:spPr/>
    </dgm:pt>
    <dgm:pt modelId="{0B0CC9A8-B36B-4541-8484-ECF350C841FD}" type="pres">
      <dgm:prSet presAssocID="{8C28F10D-A786-456E-B9B7-C9A5022CCCAC}" presName="horz2" presStyleCnt="0"/>
      <dgm:spPr/>
    </dgm:pt>
    <dgm:pt modelId="{6986804F-3795-46E8-9114-89E647FC9E39}" type="pres">
      <dgm:prSet presAssocID="{8C28F10D-A786-456E-B9B7-C9A5022CCCAC}" presName="horzSpace2" presStyleCnt="0"/>
      <dgm:spPr/>
    </dgm:pt>
    <dgm:pt modelId="{BEFD74A9-30BF-445F-A434-B6C11D0AC555}" type="pres">
      <dgm:prSet presAssocID="{8C28F10D-A786-456E-B9B7-C9A5022CCCAC}" presName="tx2" presStyleLbl="revTx" presStyleIdx="4" presStyleCnt="9"/>
      <dgm:spPr/>
    </dgm:pt>
    <dgm:pt modelId="{BF5BAC57-798C-42B3-B378-A3054C3FBE5E}" type="pres">
      <dgm:prSet presAssocID="{8C28F10D-A786-456E-B9B7-C9A5022CCCAC}" presName="vert2" presStyleCnt="0"/>
      <dgm:spPr/>
    </dgm:pt>
    <dgm:pt modelId="{BD12BC54-F942-4BFC-93D6-63B4B2985B48}" type="pres">
      <dgm:prSet presAssocID="{8C28F10D-A786-456E-B9B7-C9A5022CCCAC}" presName="thinLine2b" presStyleLbl="callout" presStyleIdx="3" presStyleCnt="7"/>
      <dgm:spPr/>
    </dgm:pt>
    <dgm:pt modelId="{3F41BCC6-CAB6-4BC0-A2B9-B60867B10B87}" type="pres">
      <dgm:prSet presAssocID="{8C28F10D-A786-456E-B9B7-C9A5022CCCAC}" presName="vertSpace2b" presStyleCnt="0"/>
      <dgm:spPr/>
    </dgm:pt>
    <dgm:pt modelId="{48CA85F8-D49F-439B-8C6D-604773ADAB98}" type="pres">
      <dgm:prSet presAssocID="{5068FD98-7814-48D8-BD94-E451E2DC028B}" presName="thickLine" presStyleLbl="alignNode1" presStyleIdx="1" presStyleCnt="2"/>
      <dgm:spPr/>
    </dgm:pt>
    <dgm:pt modelId="{9C732186-CF49-4228-B4B6-39071E490A46}" type="pres">
      <dgm:prSet presAssocID="{5068FD98-7814-48D8-BD94-E451E2DC028B}" presName="horz1" presStyleCnt="0"/>
      <dgm:spPr/>
    </dgm:pt>
    <dgm:pt modelId="{97EA2EAF-FC2D-427E-A693-6F0F3425AA70}" type="pres">
      <dgm:prSet presAssocID="{5068FD98-7814-48D8-BD94-E451E2DC028B}" presName="tx1" presStyleLbl="revTx" presStyleIdx="5" presStyleCnt="9"/>
      <dgm:spPr/>
    </dgm:pt>
    <dgm:pt modelId="{D8049EA1-8D57-4679-99D3-267D95DAE6A0}" type="pres">
      <dgm:prSet presAssocID="{5068FD98-7814-48D8-BD94-E451E2DC028B}" presName="vert1" presStyleCnt="0"/>
      <dgm:spPr/>
    </dgm:pt>
    <dgm:pt modelId="{FAB2C08B-FFF3-41AF-BA3A-DDF1D574838E}" type="pres">
      <dgm:prSet presAssocID="{05CB3B71-7BB1-4446-84C6-26B02B9CE571}" presName="vertSpace2a" presStyleCnt="0"/>
      <dgm:spPr/>
    </dgm:pt>
    <dgm:pt modelId="{91BE0232-1FF1-4AD8-A844-8E97067D11FC}" type="pres">
      <dgm:prSet presAssocID="{05CB3B71-7BB1-4446-84C6-26B02B9CE571}" presName="horz2" presStyleCnt="0"/>
      <dgm:spPr/>
    </dgm:pt>
    <dgm:pt modelId="{D73B40A3-DFB5-4CB1-B4AA-300A96CD48A6}" type="pres">
      <dgm:prSet presAssocID="{05CB3B71-7BB1-4446-84C6-26B02B9CE571}" presName="horzSpace2" presStyleCnt="0"/>
      <dgm:spPr/>
    </dgm:pt>
    <dgm:pt modelId="{1E05809C-7836-4CD3-92DC-5A111AD52A68}" type="pres">
      <dgm:prSet presAssocID="{05CB3B71-7BB1-4446-84C6-26B02B9CE571}" presName="tx2" presStyleLbl="revTx" presStyleIdx="6" presStyleCnt="9"/>
      <dgm:spPr/>
    </dgm:pt>
    <dgm:pt modelId="{2137F6F3-15F7-4210-8E45-AB96353F0892}" type="pres">
      <dgm:prSet presAssocID="{05CB3B71-7BB1-4446-84C6-26B02B9CE571}" presName="vert2" presStyleCnt="0"/>
      <dgm:spPr/>
    </dgm:pt>
    <dgm:pt modelId="{BE55BE9F-B003-487A-9BCD-76A7BABF630D}" type="pres">
      <dgm:prSet presAssocID="{05CB3B71-7BB1-4446-84C6-26B02B9CE571}" presName="thinLine2b" presStyleLbl="callout" presStyleIdx="4" presStyleCnt="7"/>
      <dgm:spPr/>
    </dgm:pt>
    <dgm:pt modelId="{F8AF77A0-6648-47B1-BDAD-736D9E9CA8CC}" type="pres">
      <dgm:prSet presAssocID="{05CB3B71-7BB1-4446-84C6-26B02B9CE571}" presName="vertSpace2b" presStyleCnt="0"/>
      <dgm:spPr/>
    </dgm:pt>
    <dgm:pt modelId="{ABA41ECE-A68D-4A81-BD5D-122EFE83BE1A}" type="pres">
      <dgm:prSet presAssocID="{C0F6F2E8-6899-478C-8AD8-B5C4278F5C93}" presName="horz2" presStyleCnt="0"/>
      <dgm:spPr/>
    </dgm:pt>
    <dgm:pt modelId="{4FBB42D6-0FB3-4E28-82E5-6F7EC4B0962C}" type="pres">
      <dgm:prSet presAssocID="{C0F6F2E8-6899-478C-8AD8-B5C4278F5C93}" presName="horzSpace2" presStyleCnt="0"/>
      <dgm:spPr/>
    </dgm:pt>
    <dgm:pt modelId="{3ABD9D93-C85F-4FDC-87BD-81E375B63340}" type="pres">
      <dgm:prSet presAssocID="{C0F6F2E8-6899-478C-8AD8-B5C4278F5C93}" presName="tx2" presStyleLbl="revTx" presStyleIdx="7" presStyleCnt="9"/>
      <dgm:spPr/>
    </dgm:pt>
    <dgm:pt modelId="{F0988EB7-69AC-4198-91E3-5D59C39F5E97}" type="pres">
      <dgm:prSet presAssocID="{C0F6F2E8-6899-478C-8AD8-B5C4278F5C93}" presName="vert2" presStyleCnt="0"/>
      <dgm:spPr/>
    </dgm:pt>
    <dgm:pt modelId="{C325F2E8-D201-4628-A47C-005036DAE00C}" type="pres">
      <dgm:prSet presAssocID="{C0F6F2E8-6899-478C-8AD8-B5C4278F5C93}" presName="thinLine2b" presStyleLbl="callout" presStyleIdx="5" presStyleCnt="7"/>
      <dgm:spPr/>
    </dgm:pt>
    <dgm:pt modelId="{9ED66F8C-03BD-4169-A309-CA009DA97C4D}" type="pres">
      <dgm:prSet presAssocID="{C0F6F2E8-6899-478C-8AD8-B5C4278F5C93}" presName="vertSpace2b" presStyleCnt="0"/>
      <dgm:spPr/>
    </dgm:pt>
    <dgm:pt modelId="{E59E882D-44C8-402A-A86A-1254AE5F246C}" type="pres">
      <dgm:prSet presAssocID="{DE4E55F7-DA36-4669-9B59-312D1FD686F0}" presName="horz2" presStyleCnt="0"/>
      <dgm:spPr/>
    </dgm:pt>
    <dgm:pt modelId="{1831A00A-6FC5-498F-BB89-B8CD07973E0D}" type="pres">
      <dgm:prSet presAssocID="{DE4E55F7-DA36-4669-9B59-312D1FD686F0}" presName="horzSpace2" presStyleCnt="0"/>
      <dgm:spPr/>
    </dgm:pt>
    <dgm:pt modelId="{55601AFD-6DFD-415A-842E-6669220636A8}" type="pres">
      <dgm:prSet presAssocID="{DE4E55F7-DA36-4669-9B59-312D1FD686F0}" presName="tx2" presStyleLbl="revTx" presStyleIdx="8" presStyleCnt="9"/>
      <dgm:spPr/>
    </dgm:pt>
    <dgm:pt modelId="{C2E273D8-CE60-4192-AA84-FA3FA4F590C7}" type="pres">
      <dgm:prSet presAssocID="{DE4E55F7-DA36-4669-9B59-312D1FD686F0}" presName="vert2" presStyleCnt="0"/>
      <dgm:spPr/>
    </dgm:pt>
    <dgm:pt modelId="{C3E47388-D3C7-444B-9E7F-822BFB26A52B}" type="pres">
      <dgm:prSet presAssocID="{DE4E55F7-DA36-4669-9B59-312D1FD686F0}" presName="thinLine2b" presStyleLbl="callout" presStyleIdx="6" presStyleCnt="7"/>
      <dgm:spPr/>
    </dgm:pt>
    <dgm:pt modelId="{C2FBC7A6-47F5-478F-AAD4-B5B8AA52BDCE}" type="pres">
      <dgm:prSet presAssocID="{DE4E55F7-DA36-4669-9B59-312D1FD686F0}" presName="vertSpace2b" presStyleCnt="0"/>
      <dgm:spPr/>
    </dgm:pt>
  </dgm:ptLst>
  <dgm:cxnLst>
    <dgm:cxn modelId="{76FA691D-ED82-420E-A40E-E065017B90B4}" type="presOf" srcId="{9300EA71-6591-44AC-ADEB-07B6157A384E}" destId="{73C41DB8-EF10-4FCD-81FD-F323E6652C94}" srcOrd="0" destOrd="0" presId="urn:microsoft.com/office/officeart/2008/layout/LinedList"/>
    <dgm:cxn modelId="{C2DDBB2E-A0E8-4571-A7C5-AA0A1D75DE90}" type="presOf" srcId="{E9D16767-EF37-4ACB-8C67-2C51F07A6664}" destId="{4A062F18-F146-4BD5-BC15-E016C87E3174}" srcOrd="0" destOrd="0" presId="urn:microsoft.com/office/officeart/2008/layout/LinedList"/>
    <dgm:cxn modelId="{B48B9735-EC56-4DA2-A9C6-20CB58FAD9EB}" type="presOf" srcId="{05CB3B71-7BB1-4446-84C6-26B02B9CE571}" destId="{1E05809C-7836-4CD3-92DC-5A111AD52A68}" srcOrd="0" destOrd="0" presId="urn:microsoft.com/office/officeart/2008/layout/LinedList"/>
    <dgm:cxn modelId="{E7854436-3B60-4C25-97DB-9355111661D1}" srcId="{5068FD98-7814-48D8-BD94-E451E2DC028B}" destId="{05CB3B71-7BB1-4446-84C6-26B02B9CE571}" srcOrd="0" destOrd="0" parTransId="{2A37D0E7-D130-4DEB-B8E8-FDDDB780E138}" sibTransId="{585C410C-FF03-45A8-ADF8-06C3FCEF4500}"/>
    <dgm:cxn modelId="{6749783C-E6A8-4CF8-91FC-F8CAF08B3FBC}" srcId="{5068FD98-7814-48D8-BD94-E451E2DC028B}" destId="{DE4E55F7-DA36-4669-9B59-312D1FD686F0}" srcOrd="2" destOrd="0" parTransId="{3BC91199-479A-4776-8D86-358CD8C993C5}" sibTransId="{DC78BBCE-B124-4EE6-89E1-89C5A1440E6E}"/>
    <dgm:cxn modelId="{06BAAB8A-0CAB-48FF-9480-683B12AE9037}" type="presOf" srcId="{703A3AF2-E4E7-47E8-A64F-E8DA247BB5A7}" destId="{5B240B4F-C8E1-4F77-AFC9-CFCF6CD01A9A}" srcOrd="0" destOrd="0" presId="urn:microsoft.com/office/officeart/2008/layout/LinedList"/>
    <dgm:cxn modelId="{3C1A5E8B-B45E-4713-AA38-35F5323723E0}" type="presOf" srcId="{8C28F10D-A786-456E-B9B7-C9A5022CCCAC}" destId="{BEFD74A9-30BF-445F-A434-B6C11D0AC555}" srcOrd="0" destOrd="0" presId="urn:microsoft.com/office/officeart/2008/layout/LinedList"/>
    <dgm:cxn modelId="{5089E78D-3506-4192-BF3F-BB35C2B6A83D}" srcId="{703A3AF2-E4E7-47E8-A64F-E8DA247BB5A7}" destId="{9BD16C60-368C-4D29-B3F8-5976F3F882C8}" srcOrd="1" destOrd="0" parTransId="{2ECD4CA3-036B-46BA-B905-D1B8AF78CA76}" sibTransId="{E03E904A-1F1E-4541-A657-49BBB6502838}"/>
    <dgm:cxn modelId="{B5A3428F-C6BC-408E-8382-E38B55C462AD}" srcId="{E9D16767-EF37-4ACB-8C67-2C51F07A6664}" destId="{703A3AF2-E4E7-47E8-A64F-E8DA247BB5A7}" srcOrd="0" destOrd="0" parTransId="{E481BD1B-3F7F-46BD-B16A-ACDDE7A87DB0}" sibTransId="{9F6D8184-FBB4-42CE-A94D-B9EDB435593F}"/>
    <dgm:cxn modelId="{7E7CDA98-666B-4E6C-A8B6-4B897DFAFF4E}" srcId="{703A3AF2-E4E7-47E8-A64F-E8DA247BB5A7}" destId="{8C28F10D-A786-456E-B9B7-C9A5022CCCAC}" srcOrd="3" destOrd="0" parTransId="{57136468-40E3-4849-8444-083C08A00F4E}" sibTransId="{4E929848-28C6-4278-8296-747ACAF731DC}"/>
    <dgm:cxn modelId="{98B7EA9E-5C2D-431E-A3C2-17873431CB03}" type="presOf" srcId="{DE4E55F7-DA36-4669-9B59-312D1FD686F0}" destId="{55601AFD-6DFD-415A-842E-6669220636A8}" srcOrd="0" destOrd="0" presId="urn:microsoft.com/office/officeart/2008/layout/LinedList"/>
    <dgm:cxn modelId="{DE078DA1-477E-4CA7-AE91-2B48F04E98C8}" type="presOf" srcId="{5068FD98-7814-48D8-BD94-E451E2DC028B}" destId="{97EA2EAF-FC2D-427E-A693-6F0F3425AA70}" srcOrd="0" destOrd="0" presId="urn:microsoft.com/office/officeart/2008/layout/LinedList"/>
    <dgm:cxn modelId="{779398AE-59CF-4857-9B36-DFA27AF43BA8}" srcId="{703A3AF2-E4E7-47E8-A64F-E8DA247BB5A7}" destId="{CEE08083-1994-45DF-9715-4416F2D796C8}" srcOrd="0" destOrd="0" parTransId="{3694A5F7-B9B4-4AE5-8933-BB89E8BCE305}" sibTransId="{34B90B9C-97B5-442A-83EC-C0DD45BFFC4E}"/>
    <dgm:cxn modelId="{1264B8B2-3C49-4D2A-8721-39FC4BBC985D}" srcId="{703A3AF2-E4E7-47E8-A64F-E8DA247BB5A7}" destId="{9300EA71-6591-44AC-ADEB-07B6157A384E}" srcOrd="2" destOrd="0" parTransId="{1B5BCA90-1631-45C7-BD8C-040E2363AE8A}" sibTransId="{7B3AF75E-BBCB-4274-AE20-A7E2FDD92A7A}"/>
    <dgm:cxn modelId="{011641B7-CCA3-4E02-84BD-38FA1804B64F}" type="presOf" srcId="{9BD16C60-368C-4D29-B3F8-5976F3F882C8}" destId="{D802C55C-60A3-4F68-A1ED-6FBBF8516201}" srcOrd="0" destOrd="0" presId="urn:microsoft.com/office/officeart/2008/layout/LinedList"/>
    <dgm:cxn modelId="{853AAAD1-74AB-4636-A565-66F341B0F2B5}" type="presOf" srcId="{C0F6F2E8-6899-478C-8AD8-B5C4278F5C93}" destId="{3ABD9D93-C85F-4FDC-87BD-81E375B63340}" srcOrd="0" destOrd="0" presId="urn:microsoft.com/office/officeart/2008/layout/LinedList"/>
    <dgm:cxn modelId="{373CC4DA-4E26-4A6F-9F87-949590B5C8F6}" srcId="{E9D16767-EF37-4ACB-8C67-2C51F07A6664}" destId="{5068FD98-7814-48D8-BD94-E451E2DC028B}" srcOrd="1" destOrd="0" parTransId="{AD2C71F2-DAFE-4A4C-B93E-42E82B52199F}" sibTransId="{514881FE-A04E-4EE8-8F2C-FBB004F128A7}"/>
    <dgm:cxn modelId="{15D5FFE9-30D6-4060-A744-10BBA52612FA}" srcId="{5068FD98-7814-48D8-BD94-E451E2DC028B}" destId="{C0F6F2E8-6899-478C-8AD8-B5C4278F5C93}" srcOrd="1" destOrd="0" parTransId="{59E7324E-BBA0-4BE7-BC39-6C53F1EE71CF}" sibTransId="{3545A766-444B-4CFE-A442-6072557B4571}"/>
    <dgm:cxn modelId="{0A6BB2F6-E2E4-4773-B33A-68CB726B40A5}" type="presOf" srcId="{CEE08083-1994-45DF-9715-4416F2D796C8}" destId="{FE8383D2-8875-49F7-A74C-27B71BAF12D2}" srcOrd="0" destOrd="0" presId="urn:microsoft.com/office/officeart/2008/layout/LinedList"/>
    <dgm:cxn modelId="{136037C2-C5A9-4E29-AD64-E732987B55ED}" type="presParOf" srcId="{4A062F18-F146-4BD5-BC15-E016C87E3174}" destId="{9CD3CFF3-E36A-4E41-B4BA-8D9C97DA0BB9}" srcOrd="0" destOrd="0" presId="urn:microsoft.com/office/officeart/2008/layout/LinedList"/>
    <dgm:cxn modelId="{DAFF5D71-3E12-4E62-A464-E54247BFF076}" type="presParOf" srcId="{4A062F18-F146-4BD5-BC15-E016C87E3174}" destId="{841ABD23-1342-4903-A869-092564AB748B}" srcOrd="1" destOrd="0" presId="urn:microsoft.com/office/officeart/2008/layout/LinedList"/>
    <dgm:cxn modelId="{1C1F83F0-95A8-4253-89A2-CF1EC41605B0}" type="presParOf" srcId="{841ABD23-1342-4903-A869-092564AB748B}" destId="{5B240B4F-C8E1-4F77-AFC9-CFCF6CD01A9A}" srcOrd="0" destOrd="0" presId="urn:microsoft.com/office/officeart/2008/layout/LinedList"/>
    <dgm:cxn modelId="{FF10FEBC-472C-493B-9945-E6C1A7B09E63}" type="presParOf" srcId="{841ABD23-1342-4903-A869-092564AB748B}" destId="{B1DAE41C-C93F-4AC1-AADF-86850A977BBC}" srcOrd="1" destOrd="0" presId="urn:microsoft.com/office/officeart/2008/layout/LinedList"/>
    <dgm:cxn modelId="{AA3AC3C6-C301-41A0-A7A3-3694C1C73144}" type="presParOf" srcId="{B1DAE41C-C93F-4AC1-AADF-86850A977BBC}" destId="{CACFF994-F2CF-40CD-9769-0AF289C3C2C7}" srcOrd="0" destOrd="0" presId="urn:microsoft.com/office/officeart/2008/layout/LinedList"/>
    <dgm:cxn modelId="{76E49CC8-E61A-4F2E-972D-D3665C03E08E}" type="presParOf" srcId="{B1DAE41C-C93F-4AC1-AADF-86850A977BBC}" destId="{E977D2A9-6AE9-4E2F-8AE1-23F355C46142}" srcOrd="1" destOrd="0" presId="urn:microsoft.com/office/officeart/2008/layout/LinedList"/>
    <dgm:cxn modelId="{429F40A0-3AC1-490B-BAEB-0E7785288715}" type="presParOf" srcId="{E977D2A9-6AE9-4E2F-8AE1-23F355C46142}" destId="{DB3B0D0E-AD89-4E08-A6E6-987A9D72F8D4}" srcOrd="0" destOrd="0" presId="urn:microsoft.com/office/officeart/2008/layout/LinedList"/>
    <dgm:cxn modelId="{A27F46BA-0D70-4B69-B310-B5DB0E2D4635}" type="presParOf" srcId="{E977D2A9-6AE9-4E2F-8AE1-23F355C46142}" destId="{FE8383D2-8875-49F7-A74C-27B71BAF12D2}" srcOrd="1" destOrd="0" presId="urn:microsoft.com/office/officeart/2008/layout/LinedList"/>
    <dgm:cxn modelId="{9AF21E91-3F9B-4AD7-867C-91981A223B0A}" type="presParOf" srcId="{E977D2A9-6AE9-4E2F-8AE1-23F355C46142}" destId="{9C4738BF-AA8D-435E-85EA-2A8A7748A93E}" srcOrd="2" destOrd="0" presId="urn:microsoft.com/office/officeart/2008/layout/LinedList"/>
    <dgm:cxn modelId="{38F53721-7E96-4396-BF59-377A834F3BD6}" type="presParOf" srcId="{B1DAE41C-C93F-4AC1-AADF-86850A977BBC}" destId="{A7820DEA-3F3A-42E2-AE05-523E171A4AD1}" srcOrd="2" destOrd="0" presId="urn:microsoft.com/office/officeart/2008/layout/LinedList"/>
    <dgm:cxn modelId="{E7C8418D-6188-4424-AB05-CE27978E3603}" type="presParOf" srcId="{B1DAE41C-C93F-4AC1-AADF-86850A977BBC}" destId="{F985D341-108E-43FE-A6EA-453EA0C5301B}" srcOrd="3" destOrd="0" presId="urn:microsoft.com/office/officeart/2008/layout/LinedList"/>
    <dgm:cxn modelId="{5DFC9427-6F72-4D4A-9A0D-5A9EE11640FF}" type="presParOf" srcId="{B1DAE41C-C93F-4AC1-AADF-86850A977BBC}" destId="{10F3DAEB-ADC5-4A65-8259-65E62B67409C}" srcOrd="4" destOrd="0" presId="urn:microsoft.com/office/officeart/2008/layout/LinedList"/>
    <dgm:cxn modelId="{B59BBCFE-345B-48BC-B8AE-ADB73E1467B3}" type="presParOf" srcId="{10F3DAEB-ADC5-4A65-8259-65E62B67409C}" destId="{68059D34-C827-40DD-B8D5-520728D848EE}" srcOrd="0" destOrd="0" presId="urn:microsoft.com/office/officeart/2008/layout/LinedList"/>
    <dgm:cxn modelId="{7522542C-BE7F-4942-8400-7922802F134F}" type="presParOf" srcId="{10F3DAEB-ADC5-4A65-8259-65E62B67409C}" destId="{D802C55C-60A3-4F68-A1ED-6FBBF8516201}" srcOrd="1" destOrd="0" presId="urn:microsoft.com/office/officeart/2008/layout/LinedList"/>
    <dgm:cxn modelId="{3116596C-0049-4D5B-9245-72E27AE4DC1E}" type="presParOf" srcId="{10F3DAEB-ADC5-4A65-8259-65E62B67409C}" destId="{27F84E6A-E2A6-49F3-90E7-30E5F04C2FDD}" srcOrd="2" destOrd="0" presId="urn:microsoft.com/office/officeart/2008/layout/LinedList"/>
    <dgm:cxn modelId="{34EEBBF4-7FB8-4B45-9B4B-DB22A1B3F89E}" type="presParOf" srcId="{B1DAE41C-C93F-4AC1-AADF-86850A977BBC}" destId="{658604E3-F2FA-4637-BC45-211BC2987BAF}" srcOrd="5" destOrd="0" presId="urn:microsoft.com/office/officeart/2008/layout/LinedList"/>
    <dgm:cxn modelId="{D2819A95-D272-449B-8162-4BFF82D5D692}" type="presParOf" srcId="{B1DAE41C-C93F-4AC1-AADF-86850A977BBC}" destId="{1A62FB23-15A5-496D-899E-5D73E2818CED}" srcOrd="6" destOrd="0" presId="urn:microsoft.com/office/officeart/2008/layout/LinedList"/>
    <dgm:cxn modelId="{F1C7CAAE-BBBA-4F80-BF32-93B4297026FE}" type="presParOf" srcId="{B1DAE41C-C93F-4AC1-AADF-86850A977BBC}" destId="{ACC18351-7CB6-4CC9-9150-7AA70147EB04}" srcOrd="7" destOrd="0" presId="urn:microsoft.com/office/officeart/2008/layout/LinedList"/>
    <dgm:cxn modelId="{967E8E37-577A-459C-91FB-F5D470C8F89A}" type="presParOf" srcId="{ACC18351-7CB6-4CC9-9150-7AA70147EB04}" destId="{710A4CAB-B566-42BB-B5DF-36812956B811}" srcOrd="0" destOrd="0" presId="urn:microsoft.com/office/officeart/2008/layout/LinedList"/>
    <dgm:cxn modelId="{F1F0CC6B-F2EB-44B7-A637-955C4D26F5DB}" type="presParOf" srcId="{ACC18351-7CB6-4CC9-9150-7AA70147EB04}" destId="{73C41DB8-EF10-4FCD-81FD-F323E6652C94}" srcOrd="1" destOrd="0" presId="urn:microsoft.com/office/officeart/2008/layout/LinedList"/>
    <dgm:cxn modelId="{B9E98E37-3CEE-456F-B11D-49A8A33A35AB}" type="presParOf" srcId="{ACC18351-7CB6-4CC9-9150-7AA70147EB04}" destId="{83F9DEDA-126B-4C29-A995-53AFA84AFCF3}" srcOrd="2" destOrd="0" presId="urn:microsoft.com/office/officeart/2008/layout/LinedList"/>
    <dgm:cxn modelId="{93F79F26-E657-4551-A81E-BFD64A1D9B43}" type="presParOf" srcId="{B1DAE41C-C93F-4AC1-AADF-86850A977BBC}" destId="{84B8F457-1DC9-45A2-A21F-4CABDBC8C6CC}" srcOrd="8" destOrd="0" presId="urn:microsoft.com/office/officeart/2008/layout/LinedList"/>
    <dgm:cxn modelId="{8EFD75B5-F78A-4257-B93C-9F2D5E4FE410}" type="presParOf" srcId="{B1DAE41C-C93F-4AC1-AADF-86850A977BBC}" destId="{D14B7234-37E4-42AC-8D92-887F05FAF5AB}" srcOrd="9" destOrd="0" presId="urn:microsoft.com/office/officeart/2008/layout/LinedList"/>
    <dgm:cxn modelId="{27C4BCB3-8890-4E3C-B4C6-1AC151D46F0F}" type="presParOf" srcId="{B1DAE41C-C93F-4AC1-AADF-86850A977BBC}" destId="{0B0CC9A8-B36B-4541-8484-ECF350C841FD}" srcOrd="10" destOrd="0" presId="urn:microsoft.com/office/officeart/2008/layout/LinedList"/>
    <dgm:cxn modelId="{D1ABFBE8-7DFB-4412-89A5-4B318168347B}" type="presParOf" srcId="{0B0CC9A8-B36B-4541-8484-ECF350C841FD}" destId="{6986804F-3795-46E8-9114-89E647FC9E39}" srcOrd="0" destOrd="0" presId="urn:microsoft.com/office/officeart/2008/layout/LinedList"/>
    <dgm:cxn modelId="{8E4F133C-41C3-4B3B-AAF0-2D216B02E06A}" type="presParOf" srcId="{0B0CC9A8-B36B-4541-8484-ECF350C841FD}" destId="{BEFD74A9-30BF-445F-A434-B6C11D0AC555}" srcOrd="1" destOrd="0" presId="urn:microsoft.com/office/officeart/2008/layout/LinedList"/>
    <dgm:cxn modelId="{F78E86ED-0351-4CA1-91FF-9DC07371A38E}" type="presParOf" srcId="{0B0CC9A8-B36B-4541-8484-ECF350C841FD}" destId="{BF5BAC57-798C-42B3-B378-A3054C3FBE5E}" srcOrd="2" destOrd="0" presId="urn:microsoft.com/office/officeart/2008/layout/LinedList"/>
    <dgm:cxn modelId="{21C29B04-3A06-43A7-B109-6920F2963409}" type="presParOf" srcId="{B1DAE41C-C93F-4AC1-AADF-86850A977BBC}" destId="{BD12BC54-F942-4BFC-93D6-63B4B2985B48}" srcOrd="11" destOrd="0" presId="urn:microsoft.com/office/officeart/2008/layout/LinedList"/>
    <dgm:cxn modelId="{91E1278D-FE7E-42F7-9845-9C873FCC08EE}" type="presParOf" srcId="{B1DAE41C-C93F-4AC1-AADF-86850A977BBC}" destId="{3F41BCC6-CAB6-4BC0-A2B9-B60867B10B87}" srcOrd="12" destOrd="0" presId="urn:microsoft.com/office/officeart/2008/layout/LinedList"/>
    <dgm:cxn modelId="{E25C889E-7989-49F5-A857-50357825B146}" type="presParOf" srcId="{4A062F18-F146-4BD5-BC15-E016C87E3174}" destId="{48CA85F8-D49F-439B-8C6D-604773ADAB98}" srcOrd="2" destOrd="0" presId="urn:microsoft.com/office/officeart/2008/layout/LinedList"/>
    <dgm:cxn modelId="{6C720E63-69AD-4EC5-B4E0-E3A4F26693BB}" type="presParOf" srcId="{4A062F18-F146-4BD5-BC15-E016C87E3174}" destId="{9C732186-CF49-4228-B4B6-39071E490A46}" srcOrd="3" destOrd="0" presId="urn:microsoft.com/office/officeart/2008/layout/LinedList"/>
    <dgm:cxn modelId="{2ED02CE3-6F0C-491B-9674-EBC174E93805}" type="presParOf" srcId="{9C732186-CF49-4228-B4B6-39071E490A46}" destId="{97EA2EAF-FC2D-427E-A693-6F0F3425AA70}" srcOrd="0" destOrd="0" presId="urn:microsoft.com/office/officeart/2008/layout/LinedList"/>
    <dgm:cxn modelId="{DBC60BAA-8A30-4DEB-BA89-BA60EB6EE929}" type="presParOf" srcId="{9C732186-CF49-4228-B4B6-39071E490A46}" destId="{D8049EA1-8D57-4679-99D3-267D95DAE6A0}" srcOrd="1" destOrd="0" presId="urn:microsoft.com/office/officeart/2008/layout/LinedList"/>
    <dgm:cxn modelId="{CEC78E3D-4999-44E3-B64C-2C57FB9A7DEF}" type="presParOf" srcId="{D8049EA1-8D57-4679-99D3-267D95DAE6A0}" destId="{FAB2C08B-FFF3-41AF-BA3A-DDF1D574838E}" srcOrd="0" destOrd="0" presId="urn:microsoft.com/office/officeart/2008/layout/LinedList"/>
    <dgm:cxn modelId="{CCF4E6CC-732D-476E-A46C-A483C89457A3}" type="presParOf" srcId="{D8049EA1-8D57-4679-99D3-267D95DAE6A0}" destId="{91BE0232-1FF1-4AD8-A844-8E97067D11FC}" srcOrd="1" destOrd="0" presId="urn:microsoft.com/office/officeart/2008/layout/LinedList"/>
    <dgm:cxn modelId="{B9C32841-ABFB-4D4E-B474-E67AB04B65F7}" type="presParOf" srcId="{91BE0232-1FF1-4AD8-A844-8E97067D11FC}" destId="{D73B40A3-DFB5-4CB1-B4AA-300A96CD48A6}" srcOrd="0" destOrd="0" presId="urn:microsoft.com/office/officeart/2008/layout/LinedList"/>
    <dgm:cxn modelId="{F8700886-587E-42CA-9B67-C9020226CB65}" type="presParOf" srcId="{91BE0232-1FF1-4AD8-A844-8E97067D11FC}" destId="{1E05809C-7836-4CD3-92DC-5A111AD52A68}" srcOrd="1" destOrd="0" presId="urn:microsoft.com/office/officeart/2008/layout/LinedList"/>
    <dgm:cxn modelId="{BA57B853-B51E-4DCF-91E2-49BBFD3515E1}" type="presParOf" srcId="{91BE0232-1FF1-4AD8-A844-8E97067D11FC}" destId="{2137F6F3-15F7-4210-8E45-AB96353F0892}" srcOrd="2" destOrd="0" presId="urn:microsoft.com/office/officeart/2008/layout/LinedList"/>
    <dgm:cxn modelId="{23D1CC66-F3E2-4315-A86A-0D93CFA7A232}" type="presParOf" srcId="{D8049EA1-8D57-4679-99D3-267D95DAE6A0}" destId="{BE55BE9F-B003-487A-9BCD-76A7BABF630D}" srcOrd="2" destOrd="0" presId="urn:microsoft.com/office/officeart/2008/layout/LinedList"/>
    <dgm:cxn modelId="{3C483A3D-406E-4EF0-9AE0-EBA9C375AFEE}" type="presParOf" srcId="{D8049EA1-8D57-4679-99D3-267D95DAE6A0}" destId="{F8AF77A0-6648-47B1-BDAD-736D9E9CA8CC}" srcOrd="3" destOrd="0" presId="urn:microsoft.com/office/officeart/2008/layout/LinedList"/>
    <dgm:cxn modelId="{535344FE-7A40-40F4-A18B-3A01977B62E3}" type="presParOf" srcId="{D8049EA1-8D57-4679-99D3-267D95DAE6A0}" destId="{ABA41ECE-A68D-4A81-BD5D-122EFE83BE1A}" srcOrd="4" destOrd="0" presId="urn:microsoft.com/office/officeart/2008/layout/LinedList"/>
    <dgm:cxn modelId="{57E39064-7A0C-4937-843B-A92FCE53395E}" type="presParOf" srcId="{ABA41ECE-A68D-4A81-BD5D-122EFE83BE1A}" destId="{4FBB42D6-0FB3-4E28-82E5-6F7EC4B0962C}" srcOrd="0" destOrd="0" presId="urn:microsoft.com/office/officeart/2008/layout/LinedList"/>
    <dgm:cxn modelId="{7A35CC3C-2959-4A03-A292-DF2E49D1869B}" type="presParOf" srcId="{ABA41ECE-A68D-4A81-BD5D-122EFE83BE1A}" destId="{3ABD9D93-C85F-4FDC-87BD-81E375B63340}" srcOrd="1" destOrd="0" presId="urn:microsoft.com/office/officeart/2008/layout/LinedList"/>
    <dgm:cxn modelId="{CC741E82-F493-4D12-8AE4-5589466C5E26}" type="presParOf" srcId="{ABA41ECE-A68D-4A81-BD5D-122EFE83BE1A}" destId="{F0988EB7-69AC-4198-91E3-5D59C39F5E97}" srcOrd="2" destOrd="0" presId="urn:microsoft.com/office/officeart/2008/layout/LinedList"/>
    <dgm:cxn modelId="{FB39C0EF-E77C-4EFB-9F55-341BE551263B}" type="presParOf" srcId="{D8049EA1-8D57-4679-99D3-267D95DAE6A0}" destId="{C325F2E8-D201-4628-A47C-005036DAE00C}" srcOrd="5" destOrd="0" presId="urn:microsoft.com/office/officeart/2008/layout/LinedList"/>
    <dgm:cxn modelId="{5004A78D-EE76-4404-BFBB-EC877EE6E480}" type="presParOf" srcId="{D8049EA1-8D57-4679-99D3-267D95DAE6A0}" destId="{9ED66F8C-03BD-4169-A309-CA009DA97C4D}" srcOrd="6" destOrd="0" presId="urn:microsoft.com/office/officeart/2008/layout/LinedList"/>
    <dgm:cxn modelId="{303E4D41-BC02-44FD-911A-F5727E21D97B}" type="presParOf" srcId="{D8049EA1-8D57-4679-99D3-267D95DAE6A0}" destId="{E59E882D-44C8-402A-A86A-1254AE5F246C}" srcOrd="7" destOrd="0" presId="urn:microsoft.com/office/officeart/2008/layout/LinedList"/>
    <dgm:cxn modelId="{F1CC9522-38F8-4EA7-B354-9A6332BA9EA9}" type="presParOf" srcId="{E59E882D-44C8-402A-A86A-1254AE5F246C}" destId="{1831A00A-6FC5-498F-BB89-B8CD07973E0D}" srcOrd="0" destOrd="0" presId="urn:microsoft.com/office/officeart/2008/layout/LinedList"/>
    <dgm:cxn modelId="{7E1D73A4-8CE5-4761-AFA0-8862DB1D857C}" type="presParOf" srcId="{E59E882D-44C8-402A-A86A-1254AE5F246C}" destId="{55601AFD-6DFD-415A-842E-6669220636A8}" srcOrd="1" destOrd="0" presId="urn:microsoft.com/office/officeart/2008/layout/LinedList"/>
    <dgm:cxn modelId="{D3ED01A1-800E-4121-B92B-FF27BCE7358C}" type="presParOf" srcId="{E59E882D-44C8-402A-A86A-1254AE5F246C}" destId="{C2E273D8-CE60-4192-AA84-FA3FA4F590C7}" srcOrd="2" destOrd="0" presId="urn:microsoft.com/office/officeart/2008/layout/LinedList"/>
    <dgm:cxn modelId="{C2A28B4A-8541-481D-84F3-E8C01FB0A5C8}" type="presParOf" srcId="{D8049EA1-8D57-4679-99D3-267D95DAE6A0}" destId="{C3E47388-D3C7-444B-9E7F-822BFB26A52B}" srcOrd="8" destOrd="0" presId="urn:microsoft.com/office/officeart/2008/layout/LinedList"/>
    <dgm:cxn modelId="{69FA89C2-80A9-4FA3-8DA3-0045E1E4F6C9}" type="presParOf" srcId="{D8049EA1-8D57-4679-99D3-267D95DAE6A0}" destId="{C2FBC7A6-47F5-478F-AAD4-B5B8AA52BDC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C94574-BDC1-45E7-AD58-187147CF8D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E6CF235B-0834-4293-A1AE-A38EAEE01148}">
      <dgm:prSet custT="1"/>
      <dgm:spPr/>
      <dgm:t>
        <a:bodyPr/>
        <a:lstStyle/>
        <a:p>
          <a:pPr rtl="0"/>
          <a:r>
            <a:rPr lang="fi-FI" sz="2000" dirty="0"/>
            <a:t>Muita </a:t>
          </a:r>
          <a:r>
            <a:rPr lang="fi-FI" sz="2000" dirty="0" err="1"/>
            <a:t>ympäris</a:t>
          </a:r>
          <a:r>
            <a:rPr lang="fi-FI" sz="2000" dirty="0"/>
            <a:t>-</a:t>
          </a:r>
          <a:r>
            <a:rPr lang="fi-FI" sz="2000" dirty="0" err="1"/>
            <a:t>tösopi</a:t>
          </a:r>
          <a:r>
            <a:rPr lang="fi-FI" sz="2000" dirty="0"/>
            <a:t>-muksia </a:t>
          </a:r>
        </a:p>
      </dgm:t>
    </dgm:pt>
    <dgm:pt modelId="{7E0A0400-89A9-4980-B569-622F7A621655}" type="parTrans" cxnId="{E02D6FDD-5E3B-48F3-A740-0569F7B1FF61}">
      <dgm:prSet/>
      <dgm:spPr/>
      <dgm:t>
        <a:bodyPr/>
        <a:lstStyle/>
        <a:p>
          <a:endParaRPr lang="fi-FI"/>
        </a:p>
      </dgm:t>
    </dgm:pt>
    <dgm:pt modelId="{A95A6BEC-6289-4768-9173-BE1CDE7036E2}" type="sibTrans" cxnId="{E02D6FDD-5E3B-48F3-A740-0569F7B1FF61}">
      <dgm:prSet/>
      <dgm:spPr/>
      <dgm:t>
        <a:bodyPr/>
        <a:lstStyle/>
        <a:p>
          <a:endParaRPr lang="fi-FI"/>
        </a:p>
      </dgm:t>
    </dgm:pt>
    <dgm:pt modelId="{00F89C42-16B6-4A4E-9564-2C4EC043C804}">
      <dgm:prSet/>
      <dgm:spPr/>
      <dgm:t>
        <a:bodyPr/>
        <a:lstStyle/>
        <a:p>
          <a:pPr rtl="0"/>
          <a:r>
            <a:rPr lang="en-US" dirty="0"/>
            <a:t>CITES 1973:uhanalaiset </a:t>
          </a:r>
          <a:r>
            <a:rPr lang="en-US" dirty="0" err="1"/>
            <a:t>lajit</a:t>
          </a:r>
          <a:endParaRPr lang="fi-FI" dirty="0"/>
        </a:p>
      </dgm:t>
    </dgm:pt>
    <dgm:pt modelId="{74A08D4A-9DBE-4016-AB63-6AD50DC30236}" type="parTrans" cxnId="{700CEA48-5AC4-48C7-ADC9-73D459F9199E}">
      <dgm:prSet/>
      <dgm:spPr/>
      <dgm:t>
        <a:bodyPr/>
        <a:lstStyle/>
        <a:p>
          <a:endParaRPr lang="fi-FI"/>
        </a:p>
      </dgm:t>
    </dgm:pt>
    <dgm:pt modelId="{3718CD11-EE98-4FE7-8020-B7FD6A76B164}" type="sibTrans" cxnId="{700CEA48-5AC4-48C7-ADC9-73D459F9199E}">
      <dgm:prSet/>
      <dgm:spPr/>
      <dgm:t>
        <a:bodyPr/>
        <a:lstStyle/>
        <a:p>
          <a:endParaRPr lang="fi-FI"/>
        </a:p>
      </dgm:t>
    </dgm:pt>
    <dgm:pt modelId="{03CDEE06-9494-470F-AE4F-803BE3517247}">
      <dgm:prSet/>
      <dgm:spPr/>
      <dgm:t>
        <a:bodyPr/>
        <a:lstStyle/>
        <a:p>
          <a:pPr rtl="0"/>
          <a:r>
            <a:rPr lang="en-US" dirty="0" err="1"/>
            <a:t>Montrealin</a:t>
          </a:r>
          <a:r>
            <a:rPr lang="en-US" dirty="0"/>
            <a:t> </a:t>
          </a:r>
          <a:r>
            <a:rPr lang="en-US" dirty="0" err="1"/>
            <a:t>pöytäkirja</a:t>
          </a:r>
          <a:r>
            <a:rPr lang="en-US" dirty="0"/>
            <a:t> (voimaan1988): </a:t>
          </a:r>
          <a:r>
            <a:rPr lang="en-US" dirty="0" err="1"/>
            <a:t>otsonikerrot</a:t>
          </a:r>
          <a:r>
            <a:rPr lang="en-US" dirty="0"/>
            <a:t> </a:t>
          </a:r>
          <a:endParaRPr lang="fi-FI" dirty="0"/>
        </a:p>
      </dgm:t>
    </dgm:pt>
    <dgm:pt modelId="{A3F9A465-1331-40FD-8B12-4CAD93B031F6}" type="parTrans" cxnId="{0260BD1C-87CB-47A4-BD05-3C0575408777}">
      <dgm:prSet/>
      <dgm:spPr/>
      <dgm:t>
        <a:bodyPr/>
        <a:lstStyle/>
        <a:p>
          <a:endParaRPr lang="fi-FI"/>
        </a:p>
      </dgm:t>
    </dgm:pt>
    <dgm:pt modelId="{3327F80B-8D3D-4F8E-A598-A6D6B9002C46}" type="sibTrans" cxnId="{0260BD1C-87CB-47A4-BD05-3C0575408777}">
      <dgm:prSet/>
      <dgm:spPr/>
      <dgm:t>
        <a:bodyPr/>
        <a:lstStyle/>
        <a:p>
          <a:endParaRPr lang="fi-FI"/>
        </a:p>
      </dgm:t>
    </dgm:pt>
    <dgm:pt modelId="{F6D66FB9-6C35-45DD-8EAA-4910D692C4FB}">
      <dgm:prSet/>
      <dgm:spPr/>
      <dgm:t>
        <a:bodyPr/>
        <a:lstStyle/>
        <a:p>
          <a:pPr rtl="0"/>
          <a:r>
            <a:rPr lang="en-US" dirty="0" err="1"/>
            <a:t>Baselin</a:t>
          </a:r>
          <a:r>
            <a:rPr lang="en-US" dirty="0"/>
            <a:t> </a:t>
          </a:r>
          <a:r>
            <a:rPr lang="en-US" dirty="0" err="1"/>
            <a:t>sopimus</a:t>
          </a:r>
          <a:r>
            <a:rPr lang="en-US" dirty="0"/>
            <a:t>: </a:t>
          </a:r>
          <a:r>
            <a:rPr lang="en-US" dirty="0" err="1"/>
            <a:t>vaaralliset</a:t>
          </a:r>
          <a:r>
            <a:rPr lang="en-US" dirty="0"/>
            <a:t> </a:t>
          </a:r>
          <a:r>
            <a:rPr lang="en-US" dirty="0" err="1"/>
            <a:t>jätteet</a:t>
          </a:r>
          <a:r>
            <a:rPr lang="en-US" dirty="0"/>
            <a:t>(Suomi </a:t>
          </a:r>
          <a:r>
            <a:rPr lang="en-US" dirty="0" err="1"/>
            <a:t>liittynyt</a:t>
          </a:r>
          <a:r>
            <a:rPr lang="en-US" dirty="0"/>
            <a:t>)</a:t>
          </a:r>
          <a:endParaRPr lang="fi-FI" dirty="0"/>
        </a:p>
      </dgm:t>
    </dgm:pt>
    <dgm:pt modelId="{4A38551A-C2CF-42A2-8294-1D305CD1E113}" type="parTrans" cxnId="{D71ABB42-F517-438D-8FDE-709ACD2624B0}">
      <dgm:prSet/>
      <dgm:spPr/>
      <dgm:t>
        <a:bodyPr/>
        <a:lstStyle/>
        <a:p>
          <a:endParaRPr lang="fi-FI"/>
        </a:p>
      </dgm:t>
    </dgm:pt>
    <dgm:pt modelId="{46B72438-4716-4E78-B6D8-C0572111129A}" type="sibTrans" cxnId="{D71ABB42-F517-438D-8FDE-709ACD2624B0}">
      <dgm:prSet/>
      <dgm:spPr/>
      <dgm:t>
        <a:bodyPr/>
        <a:lstStyle/>
        <a:p>
          <a:endParaRPr lang="fi-FI"/>
        </a:p>
      </dgm:t>
    </dgm:pt>
    <dgm:pt modelId="{F1D72ECF-E9FD-4C0C-B6E2-398564AD532D}" type="pres">
      <dgm:prSet presAssocID="{98C94574-BDC1-45E7-AD58-187147CF8D0F}" presName="vert0" presStyleCnt="0">
        <dgm:presLayoutVars>
          <dgm:dir/>
          <dgm:animOne val="branch"/>
          <dgm:animLvl val="lvl"/>
        </dgm:presLayoutVars>
      </dgm:prSet>
      <dgm:spPr/>
    </dgm:pt>
    <dgm:pt modelId="{25F2FCC2-2B8C-4205-A246-C4D48F5D64E2}" type="pres">
      <dgm:prSet presAssocID="{E6CF235B-0834-4293-A1AE-A38EAEE01148}" presName="thickLine" presStyleLbl="alignNode1" presStyleIdx="0" presStyleCnt="1"/>
      <dgm:spPr/>
    </dgm:pt>
    <dgm:pt modelId="{B624AFA6-1768-4F94-9AB9-E9E6AEBFD5F0}" type="pres">
      <dgm:prSet presAssocID="{E6CF235B-0834-4293-A1AE-A38EAEE01148}" presName="horz1" presStyleCnt="0"/>
      <dgm:spPr/>
    </dgm:pt>
    <dgm:pt modelId="{C5A7145B-E823-4FB4-9CA2-63327FADA5E4}" type="pres">
      <dgm:prSet presAssocID="{E6CF235B-0834-4293-A1AE-A38EAEE01148}" presName="tx1" presStyleLbl="revTx" presStyleIdx="0" presStyleCnt="4"/>
      <dgm:spPr/>
    </dgm:pt>
    <dgm:pt modelId="{C2E151AB-D912-417F-A5CA-6FA4B29428D9}" type="pres">
      <dgm:prSet presAssocID="{E6CF235B-0834-4293-A1AE-A38EAEE01148}" presName="vert1" presStyleCnt="0"/>
      <dgm:spPr/>
    </dgm:pt>
    <dgm:pt modelId="{421438A1-D6CD-4616-AAEF-44842D635165}" type="pres">
      <dgm:prSet presAssocID="{00F89C42-16B6-4A4E-9564-2C4EC043C804}" presName="vertSpace2a" presStyleCnt="0"/>
      <dgm:spPr/>
    </dgm:pt>
    <dgm:pt modelId="{C25DA0DF-25F6-4965-B072-076274EF60A2}" type="pres">
      <dgm:prSet presAssocID="{00F89C42-16B6-4A4E-9564-2C4EC043C804}" presName="horz2" presStyleCnt="0"/>
      <dgm:spPr/>
    </dgm:pt>
    <dgm:pt modelId="{B11ABA78-6417-4EA0-8E1A-F3554A7AB23B}" type="pres">
      <dgm:prSet presAssocID="{00F89C42-16B6-4A4E-9564-2C4EC043C804}" presName="horzSpace2" presStyleCnt="0"/>
      <dgm:spPr/>
    </dgm:pt>
    <dgm:pt modelId="{3F7FB46C-E908-4A55-B8C8-90ECAC422061}" type="pres">
      <dgm:prSet presAssocID="{00F89C42-16B6-4A4E-9564-2C4EC043C804}" presName="tx2" presStyleLbl="revTx" presStyleIdx="1" presStyleCnt="4"/>
      <dgm:spPr/>
    </dgm:pt>
    <dgm:pt modelId="{A93E1694-1585-4009-AAD2-23C6A46AF095}" type="pres">
      <dgm:prSet presAssocID="{00F89C42-16B6-4A4E-9564-2C4EC043C804}" presName="vert2" presStyleCnt="0"/>
      <dgm:spPr/>
    </dgm:pt>
    <dgm:pt modelId="{E9069FBC-E746-4A9A-882F-B8E754099B98}" type="pres">
      <dgm:prSet presAssocID="{00F89C42-16B6-4A4E-9564-2C4EC043C804}" presName="thinLine2b" presStyleLbl="callout" presStyleIdx="0" presStyleCnt="3"/>
      <dgm:spPr/>
    </dgm:pt>
    <dgm:pt modelId="{ED7F1704-31DA-4181-9CCD-AF502E22C67B}" type="pres">
      <dgm:prSet presAssocID="{00F89C42-16B6-4A4E-9564-2C4EC043C804}" presName="vertSpace2b" presStyleCnt="0"/>
      <dgm:spPr/>
    </dgm:pt>
    <dgm:pt modelId="{07AAD4C5-2028-459D-90E5-F119558585F8}" type="pres">
      <dgm:prSet presAssocID="{03CDEE06-9494-470F-AE4F-803BE3517247}" presName="horz2" presStyleCnt="0"/>
      <dgm:spPr/>
    </dgm:pt>
    <dgm:pt modelId="{31E33719-90CB-428D-94EE-D8B60D3D5805}" type="pres">
      <dgm:prSet presAssocID="{03CDEE06-9494-470F-AE4F-803BE3517247}" presName="horzSpace2" presStyleCnt="0"/>
      <dgm:spPr/>
    </dgm:pt>
    <dgm:pt modelId="{EC0532FD-8839-408A-AE5F-082E55FBB718}" type="pres">
      <dgm:prSet presAssocID="{03CDEE06-9494-470F-AE4F-803BE3517247}" presName="tx2" presStyleLbl="revTx" presStyleIdx="2" presStyleCnt="4"/>
      <dgm:spPr/>
    </dgm:pt>
    <dgm:pt modelId="{426A1414-966B-47DD-B7A1-6D3E88DE5449}" type="pres">
      <dgm:prSet presAssocID="{03CDEE06-9494-470F-AE4F-803BE3517247}" presName="vert2" presStyleCnt="0"/>
      <dgm:spPr/>
    </dgm:pt>
    <dgm:pt modelId="{F4DD08BE-5DFB-4F13-9C51-E64528CD7190}" type="pres">
      <dgm:prSet presAssocID="{03CDEE06-9494-470F-AE4F-803BE3517247}" presName="thinLine2b" presStyleLbl="callout" presStyleIdx="1" presStyleCnt="3"/>
      <dgm:spPr/>
    </dgm:pt>
    <dgm:pt modelId="{BFD93381-B30E-481A-994D-DD9EBD56F5EB}" type="pres">
      <dgm:prSet presAssocID="{03CDEE06-9494-470F-AE4F-803BE3517247}" presName="vertSpace2b" presStyleCnt="0"/>
      <dgm:spPr/>
    </dgm:pt>
    <dgm:pt modelId="{37A31261-6939-4BB0-9B90-9958414CC6F6}" type="pres">
      <dgm:prSet presAssocID="{F6D66FB9-6C35-45DD-8EAA-4910D692C4FB}" presName="horz2" presStyleCnt="0"/>
      <dgm:spPr/>
    </dgm:pt>
    <dgm:pt modelId="{F53934CC-53A5-4776-94BF-04BB10683B24}" type="pres">
      <dgm:prSet presAssocID="{F6D66FB9-6C35-45DD-8EAA-4910D692C4FB}" presName="horzSpace2" presStyleCnt="0"/>
      <dgm:spPr/>
    </dgm:pt>
    <dgm:pt modelId="{F29D7C31-A070-47EE-807F-BB2CF07927D8}" type="pres">
      <dgm:prSet presAssocID="{F6D66FB9-6C35-45DD-8EAA-4910D692C4FB}" presName="tx2" presStyleLbl="revTx" presStyleIdx="3" presStyleCnt="4"/>
      <dgm:spPr/>
    </dgm:pt>
    <dgm:pt modelId="{1BBE38F4-478B-41EB-8CB4-099E36D50D38}" type="pres">
      <dgm:prSet presAssocID="{F6D66FB9-6C35-45DD-8EAA-4910D692C4FB}" presName="vert2" presStyleCnt="0"/>
      <dgm:spPr/>
    </dgm:pt>
    <dgm:pt modelId="{94CBDE32-4BE2-450B-90CE-5399ECEBF2B9}" type="pres">
      <dgm:prSet presAssocID="{F6D66FB9-6C35-45DD-8EAA-4910D692C4FB}" presName="thinLine2b" presStyleLbl="callout" presStyleIdx="2" presStyleCnt="3"/>
      <dgm:spPr/>
    </dgm:pt>
    <dgm:pt modelId="{31709ACD-E96D-4F1F-935A-02D84EA2BE2F}" type="pres">
      <dgm:prSet presAssocID="{F6D66FB9-6C35-45DD-8EAA-4910D692C4FB}" presName="vertSpace2b" presStyleCnt="0"/>
      <dgm:spPr/>
    </dgm:pt>
  </dgm:ptLst>
  <dgm:cxnLst>
    <dgm:cxn modelId="{0260BD1C-87CB-47A4-BD05-3C0575408777}" srcId="{E6CF235B-0834-4293-A1AE-A38EAEE01148}" destId="{03CDEE06-9494-470F-AE4F-803BE3517247}" srcOrd="1" destOrd="0" parTransId="{A3F9A465-1331-40FD-8B12-4CAD93B031F6}" sibTransId="{3327F80B-8D3D-4F8E-A598-A6D6B9002C46}"/>
    <dgm:cxn modelId="{C5FF3620-EF83-4DBC-9957-F46250C9A842}" type="presOf" srcId="{03CDEE06-9494-470F-AE4F-803BE3517247}" destId="{EC0532FD-8839-408A-AE5F-082E55FBB718}" srcOrd="0" destOrd="0" presId="urn:microsoft.com/office/officeart/2008/layout/LinedList"/>
    <dgm:cxn modelId="{D71ABB42-F517-438D-8FDE-709ACD2624B0}" srcId="{E6CF235B-0834-4293-A1AE-A38EAEE01148}" destId="{F6D66FB9-6C35-45DD-8EAA-4910D692C4FB}" srcOrd="2" destOrd="0" parTransId="{4A38551A-C2CF-42A2-8294-1D305CD1E113}" sibTransId="{46B72438-4716-4E78-B6D8-C0572111129A}"/>
    <dgm:cxn modelId="{700CEA48-5AC4-48C7-ADC9-73D459F9199E}" srcId="{E6CF235B-0834-4293-A1AE-A38EAEE01148}" destId="{00F89C42-16B6-4A4E-9564-2C4EC043C804}" srcOrd="0" destOrd="0" parTransId="{74A08D4A-9DBE-4016-AB63-6AD50DC30236}" sibTransId="{3718CD11-EE98-4FE7-8020-B7FD6A76B164}"/>
    <dgm:cxn modelId="{85F74876-A011-42D2-A21D-25110A798ED5}" type="presOf" srcId="{F6D66FB9-6C35-45DD-8EAA-4910D692C4FB}" destId="{F29D7C31-A070-47EE-807F-BB2CF07927D8}" srcOrd="0" destOrd="0" presId="urn:microsoft.com/office/officeart/2008/layout/LinedList"/>
    <dgm:cxn modelId="{83B3829D-1F70-4E0E-B406-820136DD1C5E}" type="presOf" srcId="{00F89C42-16B6-4A4E-9564-2C4EC043C804}" destId="{3F7FB46C-E908-4A55-B8C8-90ECAC422061}" srcOrd="0" destOrd="0" presId="urn:microsoft.com/office/officeart/2008/layout/LinedList"/>
    <dgm:cxn modelId="{279927BF-D88E-47B4-84E0-7640803BE3BF}" type="presOf" srcId="{98C94574-BDC1-45E7-AD58-187147CF8D0F}" destId="{F1D72ECF-E9FD-4C0C-B6E2-398564AD532D}" srcOrd="0" destOrd="0" presId="urn:microsoft.com/office/officeart/2008/layout/LinedList"/>
    <dgm:cxn modelId="{F09278C4-C5B9-41EC-B60F-EBABB17CED9C}" type="presOf" srcId="{E6CF235B-0834-4293-A1AE-A38EAEE01148}" destId="{C5A7145B-E823-4FB4-9CA2-63327FADA5E4}" srcOrd="0" destOrd="0" presId="urn:microsoft.com/office/officeart/2008/layout/LinedList"/>
    <dgm:cxn modelId="{E02D6FDD-5E3B-48F3-A740-0569F7B1FF61}" srcId="{98C94574-BDC1-45E7-AD58-187147CF8D0F}" destId="{E6CF235B-0834-4293-A1AE-A38EAEE01148}" srcOrd="0" destOrd="0" parTransId="{7E0A0400-89A9-4980-B569-622F7A621655}" sibTransId="{A95A6BEC-6289-4768-9173-BE1CDE7036E2}"/>
    <dgm:cxn modelId="{5FDCC123-D38E-4DFD-A0DE-3015BD8F663B}" type="presParOf" srcId="{F1D72ECF-E9FD-4C0C-B6E2-398564AD532D}" destId="{25F2FCC2-2B8C-4205-A246-C4D48F5D64E2}" srcOrd="0" destOrd="0" presId="urn:microsoft.com/office/officeart/2008/layout/LinedList"/>
    <dgm:cxn modelId="{F3FB499A-3488-472A-9174-68D9961A4AB9}" type="presParOf" srcId="{F1D72ECF-E9FD-4C0C-B6E2-398564AD532D}" destId="{B624AFA6-1768-4F94-9AB9-E9E6AEBFD5F0}" srcOrd="1" destOrd="0" presId="urn:microsoft.com/office/officeart/2008/layout/LinedList"/>
    <dgm:cxn modelId="{6CFA737D-3AFE-472E-8D5A-6AE3B09A4BE2}" type="presParOf" srcId="{B624AFA6-1768-4F94-9AB9-E9E6AEBFD5F0}" destId="{C5A7145B-E823-4FB4-9CA2-63327FADA5E4}" srcOrd="0" destOrd="0" presId="urn:microsoft.com/office/officeart/2008/layout/LinedList"/>
    <dgm:cxn modelId="{10429B4B-4048-4D67-A764-60D991586657}" type="presParOf" srcId="{B624AFA6-1768-4F94-9AB9-E9E6AEBFD5F0}" destId="{C2E151AB-D912-417F-A5CA-6FA4B29428D9}" srcOrd="1" destOrd="0" presId="urn:microsoft.com/office/officeart/2008/layout/LinedList"/>
    <dgm:cxn modelId="{58C3A191-5DD3-494D-9447-352D67ACCB4C}" type="presParOf" srcId="{C2E151AB-D912-417F-A5CA-6FA4B29428D9}" destId="{421438A1-D6CD-4616-AAEF-44842D635165}" srcOrd="0" destOrd="0" presId="urn:microsoft.com/office/officeart/2008/layout/LinedList"/>
    <dgm:cxn modelId="{F8C8C1B3-666C-40F6-8F27-3344C73DD5B3}" type="presParOf" srcId="{C2E151AB-D912-417F-A5CA-6FA4B29428D9}" destId="{C25DA0DF-25F6-4965-B072-076274EF60A2}" srcOrd="1" destOrd="0" presId="urn:microsoft.com/office/officeart/2008/layout/LinedList"/>
    <dgm:cxn modelId="{A9CD874E-5D7A-4CF2-9161-9DAF615ADA93}" type="presParOf" srcId="{C25DA0DF-25F6-4965-B072-076274EF60A2}" destId="{B11ABA78-6417-4EA0-8E1A-F3554A7AB23B}" srcOrd="0" destOrd="0" presId="urn:microsoft.com/office/officeart/2008/layout/LinedList"/>
    <dgm:cxn modelId="{B9BD3BEF-9FB3-482D-98BC-E5C2C7A32F2F}" type="presParOf" srcId="{C25DA0DF-25F6-4965-B072-076274EF60A2}" destId="{3F7FB46C-E908-4A55-B8C8-90ECAC422061}" srcOrd="1" destOrd="0" presId="urn:microsoft.com/office/officeart/2008/layout/LinedList"/>
    <dgm:cxn modelId="{DCA7FDE2-7246-42D9-970E-EB79B87B91EA}" type="presParOf" srcId="{C25DA0DF-25F6-4965-B072-076274EF60A2}" destId="{A93E1694-1585-4009-AAD2-23C6A46AF095}" srcOrd="2" destOrd="0" presId="urn:microsoft.com/office/officeart/2008/layout/LinedList"/>
    <dgm:cxn modelId="{970CEEED-8DB0-4A3C-BB8B-6CE210EEADFF}" type="presParOf" srcId="{C2E151AB-D912-417F-A5CA-6FA4B29428D9}" destId="{E9069FBC-E746-4A9A-882F-B8E754099B98}" srcOrd="2" destOrd="0" presId="urn:microsoft.com/office/officeart/2008/layout/LinedList"/>
    <dgm:cxn modelId="{37CBF87A-E58F-4B16-80F4-F7C6B3544BE7}" type="presParOf" srcId="{C2E151AB-D912-417F-A5CA-6FA4B29428D9}" destId="{ED7F1704-31DA-4181-9CCD-AF502E22C67B}" srcOrd="3" destOrd="0" presId="urn:microsoft.com/office/officeart/2008/layout/LinedList"/>
    <dgm:cxn modelId="{90D41E68-6AD6-4AD3-A748-B51B42413C2B}" type="presParOf" srcId="{C2E151AB-D912-417F-A5CA-6FA4B29428D9}" destId="{07AAD4C5-2028-459D-90E5-F119558585F8}" srcOrd="4" destOrd="0" presId="urn:microsoft.com/office/officeart/2008/layout/LinedList"/>
    <dgm:cxn modelId="{528AF6C2-565E-40DD-A585-CF7C4829B4ED}" type="presParOf" srcId="{07AAD4C5-2028-459D-90E5-F119558585F8}" destId="{31E33719-90CB-428D-94EE-D8B60D3D5805}" srcOrd="0" destOrd="0" presId="urn:microsoft.com/office/officeart/2008/layout/LinedList"/>
    <dgm:cxn modelId="{8A3659E0-57E9-4287-928B-87CD8030A8DF}" type="presParOf" srcId="{07AAD4C5-2028-459D-90E5-F119558585F8}" destId="{EC0532FD-8839-408A-AE5F-082E55FBB718}" srcOrd="1" destOrd="0" presId="urn:microsoft.com/office/officeart/2008/layout/LinedList"/>
    <dgm:cxn modelId="{120B579F-60D5-4BC5-8426-5B6B03CBFD66}" type="presParOf" srcId="{07AAD4C5-2028-459D-90E5-F119558585F8}" destId="{426A1414-966B-47DD-B7A1-6D3E88DE5449}" srcOrd="2" destOrd="0" presId="urn:microsoft.com/office/officeart/2008/layout/LinedList"/>
    <dgm:cxn modelId="{6B431B04-9213-4A57-B716-DDE84FA3A5E1}" type="presParOf" srcId="{C2E151AB-D912-417F-A5CA-6FA4B29428D9}" destId="{F4DD08BE-5DFB-4F13-9C51-E64528CD7190}" srcOrd="5" destOrd="0" presId="urn:microsoft.com/office/officeart/2008/layout/LinedList"/>
    <dgm:cxn modelId="{EEF1FB2E-A595-48E8-9D01-BC2E1EAAFA9E}" type="presParOf" srcId="{C2E151AB-D912-417F-A5CA-6FA4B29428D9}" destId="{BFD93381-B30E-481A-994D-DD9EBD56F5EB}" srcOrd="6" destOrd="0" presId="urn:microsoft.com/office/officeart/2008/layout/LinedList"/>
    <dgm:cxn modelId="{9AED8637-3613-4477-A420-47F6BAD18D96}" type="presParOf" srcId="{C2E151AB-D912-417F-A5CA-6FA4B29428D9}" destId="{37A31261-6939-4BB0-9B90-9958414CC6F6}" srcOrd="7" destOrd="0" presId="urn:microsoft.com/office/officeart/2008/layout/LinedList"/>
    <dgm:cxn modelId="{F672873E-24E6-43A9-848F-DE6456DC797E}" type="presParOf" srcId="{37A31261-6939-4BB0-9B90-9958414CC6F6}" destId="{F53934CC-53A5-4776-94BF-04BB10683B24}" srcOrd="0" destOrd="0" presId="urn:microsoft.com/office/officeart/2008/layout/LinedList"/>
    <dgm:cxn modelId="{06B10039-232B-4828-8E52-0AB9B566CAEF}" type="presParOf" srcId="{37A31261-6939-4BB0-9B90-9958414CC6F6}" destId="{F29D7C31-A070-47EE-807F-BB2CF07927D8}" srcOrd="1" destOrd="0" presId="urn:microsoft.com/office/officeart/2008/layout/LinedList"/>
    <dgm:cxn modelId="{710BC59B-02F0-4410-A14E-38B7E40A952E}" type="presParOf" srcId="{37A31261-6939-4BB0-9B90-9958414CC6F6}" destId="{1BBE38F4-478B-41EB-8CB4-099E36D50D38}" srcOrd="2" destOrd="0" presId="urn:microsoft.com/office/officeart/2008/layout/LinedList"/>
    <dgm:cxn modelId="{B3B7509E-386B-44FC-9B42-7D03E17E76BF}" type="presParOf" srcId="{C2E151AB-D912-417F-A5CA-6FA4B29428D9}" destId="{94CBDE32-4BE2-450B-90CE-5399ECEBF2B9}" srcOrd="8" destOrd="0" presId="urn:microsoft.com/office/officeart/2008/layout/LinedList"/>
    <dgm:cxn modelId="{6C5C370B-4E1B-4CCA-AF96-F5F38B46785C}" type="presParOf" srcId="{C2E151AB-D912-417F-A5CA-6FA4B29428D9}" destId="{31709ACD-E96D-4F1F-935A-02D84EA2BE2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17606F-217A-4664-8B23-C355A7F0A6B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i-FI"/>
        </a:p>
      </dgm:t>
    </dgm:pt>
    <dgm:pt modelId="{436660D5-FA81-4C2F-9B3E-0CA08B5DC512}">
      <dgm:prSet/>
      <dgm:spPr/>
      <dgm:t>
        <a:bodyPr/>
        <a:lstStyle/>
        <a:p>
          <a:pPr rtl="0"/>
          <a:r>
            <a:rPr lang="en-US" b="1" dirty="0"/>
            <a:t>OECD, UNCTAD, </a:t>
          </a:r>
          <a:r>
            <a:rPr lang="en-US" b="1" dirty="0" err="1"/>
            <a:t>ympäristösopimukset</a:t>
          </a:r>
          <a:endParaRPr lang="fi-FI" dirty="0"/>
        </a:p>
      </dgm:t>
    </dgm:pt>
    <dgm:pt modelId="{44822D50-C045-4DA5-A2BE-FC5853E49FBC}" type="parTrans" cxnId="{1138CB95-87B3-4848-B1A4-372DF544AF33}">
      <dgm:prSet/>
      <dgm:spPr/>
      <dgm:t>
        <a:bodyPr/>
        <a:lstStyle/>
        <a:p>
          <a:endParaRPr lang="fi-FI"/>
        </a:p>
      </dgm:t>
    </dgm:pt>
    <dgm:pt modelId="{5B476B87-8C56-4B62-835D-8FC80F62969E}" type="sibTrans" cxnId="{1138CB95-87B3-4848-B1A4-372DF544AF33}">
      <dgm:prSet/>
      <dgm:spPr/>
      <dgm:t>
        <a:bodyPr/>
        <a:lstStyle/>
        <a:p>
          <a:endParaRPr lang="fi-FI"/>
        </a:p>
      </dgm:t>
    </dgm:pt>
    <dgm:pt modelId="{E779B92F-9274-4BC2-9093-8FE0D713BE22}">
      <dgm:prSet/>
      <dgm:spPr/>
      <dgm:t>
        <a:bodyPr/>
        <a:lstStyle/>
        <a:p>
          <a:pPr rtl="0"/>
          <a:r>
            <a:rPr lang="fi-FI" dirty="0"/>
            <a:t>Vaikuttavat jäsenvaltioiden lainsäädäntöön</a:t>
          </a:r>
        </a:p>
      </dgm:t>
    </dgm:pt>
    <dgm:pt modelId="{7AAAB026-D52D-4E4F-8E52-5FB9B1BB6605}" type="parTrans" cxnId="{8FC4154A-F764-4E4F-AE8D-2E40CA52DBB8}">
      <dgm:prSet/>
      <dgm:spPr/>
      <dgm:t>
        <a:bodyPr/>
        <a:lstStyle/>
        <a:p>
          <a:endParaRPr lang="fi-FI"/>
        </a:p>
      </dgm:t>
    </dgm:pt>
    <dgm:pt modelId="{AD6A8FCD-4E2E-4F1D-9961-1C361A27A513}" type="sibTrans" cxnId="{8FC4154A-F764-4E4F-AE8D-2E40CA52DBB8}">
      <dgm:prSet/>
      <dgm:spPr/>
      <dgm:t>
        <a:bodyPr/>
        <a:lstStyle/>
        <a:p>
          <a:endParaRPr lang="fi-FI"/>
        </a:p>
      </dgm:t>
    </dgm:pt>
    <dgm:pt modelId="{329C491F-3A2F-412F-9DD5-D435EF48A10E}">
      <dgm:prSet/>
      <dgm:spPr/>
      <dgm:t>
        <a:bodyPr/>
        <a:lstStyle/>
        <a:p>
          <a:pPr rtl="0"/>
          <a:r>
            <a:rPr lang="en-US" dirty="0"/>
            <a:t>OECD: </a:t>
          </a:r>
          <a:r>
            <a:rPr lang="en-US" dirty="0" err="1"/>
            <a:t>esim</a:t>
          </a:r>
          <a:r>
            <a:rPr lang="en-US" dirty="0"/>
            <a:t>. </a:t>
          </a:r>
          <a:r>
            <a:rPr lang="en-US" dirty="0" err="1"/>
            <a:t>lahjonnan</a:t>
          </a:r>
          <a:r>
            <a:rPr lang="en-US" dirty="0"/>
            <a:t> </a:t>
          </a:r>
          <a:r>
            <a:rPr lang="en-US" dirty="0" err="1"/>
            <a:t>kriminalisointi</a:t>
          </a:r>
          <a:r>
            <a:rPr lang="en-US" dirty="0"/>
            <a:t> </a:t>
          </a:r>
          <a:endParaRPr lang="fi-FI" dirty="0"/>
        </a:p>
      </dgm:t>
    </dgm:pt>
    <dgm:pt modelId="{73E7F309-D472-47B5-9D11-603529EF96BE}" type="parTrans" cxnId="{D44C4CE4-6D7F-4632-8FED-985B6C3829DC}">
      <dgm:prSet/>
      <dgm:spPr/>
      <dgm:t>
        <a:bodyPr/>
        <a:lstStyle/>
        <a:p>
          <a:endParaRPr lang="fi-FI"/>
        </a:p>
      </dgm:t>
    </dgm:pt>
    <dgm:pt modelId="{71649DCF-BF62-49B4-A6FF-6EA48EAAA638}" type="sibTrans" cxnId="{D44C4CE4-6D7F-4632-8FED-985B6C3829DC}">
      <dgm:prSet/>
      <dgm:spPr/>
      <dgm:t>
        <a:bodyPr/>
        <a:lstStyle/>
        <a:p>
          <a:endParaRPr lang="fi-FI"/>
        </a:p>
      </dgm:t>
    </dgm:pt>
    <dgm:pt modelId="{275B4CDC-FB50-4E81-BE62-BEDEFE2ECB4D}">
      <dgm:prSet/>
      <dgm:spPr/>
      <dgm:t>
        <a:bodyPr/>
        <a:lstStyle/>
        <a:p>
          <a:pPr rtl="0"/>
          <a:r>
            <a:rPr lang="fi-FI" b="1" dirty="0"/>
            <a:t>Kansainvälinen kilpailu- ja markkinointioikeus </a:t>
          </a:r>
          <a:r>
            <a:rPr lang="en-US" b="1" dirty="0"/>
            <a:t>(EU)</a:t>
          </a:r>
          <a:endParaRPr lang="fi-FI" dirty="0"/>
        </a:p>
      </dgm:t>
    </dgm:pt>
    <dgm:pt modelId="{C0248902-9E55-4318-8419-48E2E3BB06EA}" type="parTrans" cxnId="{535609DE-4FA6-4911-B316-7524F69D383E}">
      <dgm:prSet/>
      <dgm:spPr/>
      <dgm:t>
        <a:bodyPr/>
        <a:lstStyle/>
        <a:p>
          <a:endParaRPr lang="fi-FI"/>
        </a:p>
      </dgm:t>
    </dgm:pt>
    <dgm:pt modelId="{0A38B451-8FB6-4DF4-A027-4A1891A4A74C}" type="sibTrans" cxnId="{535609DE-4FA6-4911-B316-7524F69D383E}">
      <dgm:prSet/>
      <dgm:spPr/>
      <dgm:t>
        <a:bodyPr/>
        <a:lstStyle/>
        <a:p>
          <a:endParaRPr lang="fi-FI"/>
        </a:p>
      </dgm:t>
    </dgm:pt>
    <dgm:pt modelId="{4AFEAD4A-437A-4989-93F6-86F3B9198955}">
      <dgm:prSet/>
      <dgm:spPr/>
      <dgm:t>
        <a:bodyPr/>
        <a:lstStyle/>
        <a:p>
          <a:pPr rtl="0"/>
          <a:r>
            <a:rPr lang="fi-FI" dirty="0"/>
            <a:t>Kansallisten sääntöjen harmonisointi</a:t>
          </a:r>
          <a:r>
            <a:rPr lang="en-US" dirty="0"/>
            <a:t>: </a:t>
          </a:r>
          <a:r>
            <a:rPr lang="en-US" dirty="0" err="1"/>
            <a:t>kansallinen</a:t>
          </a:r>
          <a:r>
            <a:rPr lang="en-US" dirty="0"/>
            <a:t> </a:t>
          </a:r>
          <a:r>
            <a:rPr lang="en-US" dirty="0" err="1"/>
            <a:t>valvonta</a:t>
          </a:r>
          <a:endParaRPr lang="fi-FI" dirty="0"/>
        </a:p>
      </dgm:t>
    </dgm:pt>
    <dgm:pt modelId="{46BA033E-DF1F-465C-B280-35B9E2E9E88A}" type="parTrans" cxnId="{1D4210D5-8B6E-4948-AF96-E7C892E9361F}">
      <dgm:prSet/>
      <dgm:spPr/>
      <dgm:t>
        <a:bodyPr/>
        <a:lstStyle/>
        <a:p>
          <a:endParaRPr lang="fi-FI"/>
        </a:p>
      </dgm:t>
    </dgm:pt>
    <dgm:pt modelId="{11BF3FAA-C300-454F-9CF1-47C0E63BDBE3}" type="sibTrans" cxnId="{1D4210D5-8B6E-4948-AF96-E7C892E9361F}">
      <dgm:prSet/>
      <dgm:spPr/>
      <dgm:t>
        <a:bodyPr/>
        <a:lstStyle/>
        <a:p>
          <a:endParaRPr lang="fi-FI"/>
        </a:p>
      </dgm:t>
    </dgm:pt>
    <dgm:pt modelId="{763A71F5-C817-4A55-8442-4053BF8DF268}">
      <dgm:prSet/>
      <dgm:spPr/>
      <dgm:t>
        <a:bodyPr/>
        <a:lstStyle/>
        <a:p>
          <a:pPr rtl="0"/>
          <a:r>
            <a:rPr lang="fi-FI" dirty="0"/>
            <a:t>Ylikansalliset viranomaiset </a:t>
          </a:r>
          <a:r>
            <a:rPr lang="en-US" dirty="0"/>
            <a:t>(</a:t>
          </a:r>
          <a:r>
            <a:rPr lang="en-US" dirty="0" err="1"/>
            <a:t>EU:n</a:t>
          </a:r>
          <a:r>
            <a:rPr lang="en-US" dirty="0"/>
            <a:t> </a:t>
          </a:r>
          <a:r>
            <a:rPr lang="en-US" dirty="0" err="1"/>
            <a:t>kilpailusäännöt</a:t>
          </a:r>
          <a:r>
            <a:rPr lang="en-US" dirty="0"/>
            <a:t>)</a:t>
          </a:r>
          <a:endParaRPr lang="fi-FI" dirty="0"/>
        </a:p>
      </dgm:t>
    </dgm:pt>
    <dgm:pt modelId="{74225858-EEDF-4F2E-A3F6-930D6847077D}" type="parTrans" cxnId="{9A1F0D9A-6034-4A93-BE0B-2BDD2E54B6E9}">
      <dgm:prSet/>
      <dgm:spPr/>
      <dgm:t>
        <a:bodyPr/>
        <a:lstStyle/>
        <a:p>
          <a:endParaRPr lang="fi-FI"/>
        </a:p>
      </dgm:t>
    </dgm:pt>
    <dgm:pt modelId="{FCF2D80D-D992-4971-B51F-285D8A363BBB}" type="sibTrans" cxnId="{9A1F0D9A-6034-4A93-BE0B-2BDD2E54B6E9}">
      <dgm:prSet/>
      <dgm:spPr/>
      <dgm:t>
        <a:bodyPr/>
        <a:lstStyle/>
        <a:p>
          <a:endParaRPr lang="fi-FI"/>
        </a:p>
      </dgm:t>
    </dgm:pt>
    <dgm:pt modelId="{3CB1E3A9-5350-4536-8EF6-A3D08F2B2B73}" type="pres">
      <dgm:prSet presAssocID="{DC17606F-217A-4664-8B23-C355A7F0A6BA}" presName="linear" presStyleCnt="0">
        <dgm:presLayoutVars>
          <dgm:animLvl val="lvl"/>
          <dgm:resizeHandles val="exact"/>
        </dgm:presLayoutVars>
      </dgm:prSet>
      <dgm:spPr/>
    </dgm:pt>
    <dgm:pt modelId="{657097AF-A9C0-4AD5-8788-673C32FB0636}" type="pres">
      <dgm:prSet presAssocID="{436660D5-FA81-4C2F-9B3E-0CA08B5DC512}" presName="parentText" presStyleLbl="node1" presStyleIdx="0" presStyleCnt="2">
        <dgm:presLayoutVars>
          <dgm:chMax val="0"/>
          <dgm:bulletEnabled val="1"/>
        </dgm:presLayoutVars>
      </dgm:prSet>
      <dgm:spPr/>
    </dgm:pt>
    <dgm:pt modelId="{9896F5B4-BBEB-4279-8042-EA213D185FE6}" type="pres">
      <dgm:prSet presAssocID="{436660D5-FA81-4C2F-9B3E-0CA08B5DC512}" presName="childText" presStyleLbl="revTx" presStyleIdx="0" presStyleCnt="2">
        <dgm:presLayoutVars>
          <dgm:bulletEnabled val="1"/>
        </dgm:presLayoutVars>
      </dgm:prSet>
      <dgm:spPr/>
    </dgm:pt>
    <dgm:pt modelId="{159CB441-0975-41B5-8D4A-B760435DF410}" type="pres">
      <dgm:prSet presAssocID="{275B4CDC-FB50-4E81-BE62-BEDEFE2ECB4D}" presName="parentText" presStyleLbl="node1" presStyleIdx="1" presStyleCnt="2">
        <dgm:presLayoutVars>
          <dgm:chMax val="0"/>
          <dgm:bulletEnabled val="1"/>
        </dgm:presLayoutVars>
      </dgm:prSet>
      <dgm:spPr/>
    </dgm:pt>
    <dgm:pt modelId="{D10EFACB-BCA2-44A4-86C9-5C71B30D6566}" type="pres">
      <dgm:prSet presAssocID="{275B4CDC-FB50-4E81-BE62-BEDEFE2ECB4D}" presName="childText" presStyleLbl="revTx" presStyleIdx="1" presStyleCnt="2">
        <dgm:presLayoutVars>
          <dgm:bulletEnabled val="1"/>
        </dgm:presLayoutVars>
      </dgm:prSet>
      <dgm:spPr/>
    </dgm:pt>
  </dgm:ptLst>
  <dgm:cxnLst>
    <dgm:cxn modelId="{4A948506-1321-4C4E-BADE-2A8433BEC827}" type="presOf" srcId="{E779B92F-9274-4BC2-9093-8FE0D713BE22}" destId="{9896F5B4-BBEB-4279-8042-EA213D185FE6}" srcOrd="0" destOrd="0" presId="urn:microsoft.com/office/officeart/2005/8/layout/vList2"/>
    <dgm:cxn modelId="{86B4461E-4420-4963-8AC3-4731EA1DDFFC}" type="presOf" srcId="{DC17606F-217A-4664-8B23-C355A7F0A6BA}" destId="{3CB1E3A9-5350-4536-8EF6-A3D08F2B2B73}" srcOrd="0" destOrd="0" presId="urn:microsoft.com/office/officeart/2005/8/layout/vList2"/>
    <dgm:cxn modelId="{3BB4975C-E634-4845-88F3-210D6CEA0B01}" type="presOf" srcId="{329C491F-3A2F-412F-9DD5-D435EF48A10E}" destId="{9896F5B4-BBEB-4279-8042-EA213D185FE6}" srcOrd="0" destOrd="1" presId="urn:microsoft.com/office/officeart/2005/8/layout/vList2"/>
    <dgm:cxn modelId="{8FC4154A-F764-4E4F-AE8D-2E40CA52DBB8}" srcId="{436660D5-FA81-4C2F-9B3E-0CA08B5DC512}" destId="{E779B92F-9274-4BC2-9093-8FE0D713BE22}" srcOrd="0" destOrd="0" parTransId="{7AAAB026-D52D-4E4F-8E52-5FB9B1BB6605}" sibTransId="{AD6A8FCD-4E2E-4F1D-9961-1C361A27A513}"/>
    <dgm:cxn modelId="{0836A04D-E682-4ACB-8FB5-D01E22B2C01C}" type="presOf" srcId="{763A71F5-C817-4A55-8442-4053BF8DF268}" destId="{D10EFACB-BCA2-44A4-86C9-5C71B30D6566}" srcOrd="0" destOrd="1" presId="urn:microsoft.com/office/officeart/2005/8/layout/vList2"/>
    <dgm:cxn modelId="{1138CB95-87B3-4848-B1A4-372DF544AF33}" srcId="{DC17606F-217A-4664-8B23-C355A7F0A6BA}" destId="{436660D5-FA81-4C2F-9B3E-0CA08B5DC512}" srcOrd="0" destOrd="0" parTransId="{44822D50-C045-4DA5-A2BE-FC5853E49FBC}" sibTransId="{5B476B87-8C56-4B62-835D-8FC80F62969E}"/>
    <dgm:cxn modelId="{6EFC4997-D1B2-4676-A0AA-95BFAFFD1E82}" type="presOf" srcId="{436660D5-FA81-4C2F-9B3E-0CA08B5DC512}" destId="{657097AF-A9C0-4AD5-8788-673C32FB0636}" srcOrd="0" destOrd="0" presId="urn:microsoft.com/office/officeart/2005/8/layout/vList2"/>
    <dgm:cxn modelId="{9A1F0D9A-6034-4A93-BE0B-2BDD2E54B6E9}" srcId="{275B4CDC-FB50-4E81-BE62-BEDEFE2ECB4D}" destId="{763A71F5-C817-4A55-8442-4053BF8DF268}" srcOrd="1" destOrd="0" parTransId="{74225858-EEDF-4F2E-A3F6-930D6847077D}" sibTransId="{FCF2D80D-D992-4971-B51F-285D8A363BBB}"/>
    <dgm:cxn modelId="{3B25CAAF-EACA-4A04-8789-1D43F8BABD8B}" type="presOf" srcId="{4AFEAD4A-437A-4989-93F6-86F3B9198955}" destId="{D10EFACB-BCA2-44A4-86C9-5C71B30D6566}" srcOrd="0" destOrd="0" presId="urn:microsoft.com/office/officeart/2005/8/layout/vList2"/>
    <dgm:cxn modelId="{1D4210D5-8B6E-4948-AF96-E7C892E9361F}" srcId="{275B4CDC-FB50-4E81-BE62-BEDEFE2ECB4D}" destId="{4AFEAD4A-437A-4989-93F6-86F3B9198955}" srcOrd="0" destOrd="0" parTransId="{46BA033E-DF1F-465C-B280-35B9E2E9E88A}" sibTransId="{11BF3FAA-C300-454F-9CF1-47C0E63BDBE3}"/>
    <dgm:cxn modelId="{535609DE-4FA6-4911-B316-7524F69D383E}" srcId="{DC17606F-217A-4664-8B23-C355A7F0A6BA}" destId="{275B4CDC-FB50-4E81-BE62-BEDEFE2ECB4D}" srcOrd="1" destOrd="0" parTransId="{C0248902-9E55-4318-8419-48E2E3BB06EA}" sibTransId="{0A38B451-8FB6-4DF4-A027-4A1891A4A74C}"/>
    <dgm:cxn modelId="{B442F5DF-C1F8-4727-A73F-E4EF62A0B894}" type="presOf" srcId="{275B4CDC-FB50-4E81-BE62-BEDEFE2ECB4D}" destId="{159CB441-0975-41B5-8D4A-B760435DF410}" srcOrd="0" destOrd="0" presId="urn:microsoft.com/office/officeart/2005/8/layout/vList2"/>
    <dgm:cxn modelId="{D44C4CE4-6D7F-4632-8FED-985B6C3829DC}" srcId="{436660D5-FA81-4C2F-9B3E-0CA08B5DC512}" destId="{329C491F-3A2F-412F-9DD5-D435EF48A10E}" srcOrd="1" destOrd="0" parTransId="{73E7F309-D472-47B5-9D11-603529EF96BE}" sibTransId="{71649DCF-BF62-49B4-A6FF-6EA48EAAA638}"/>
    <dgm:cxn modelId="{77DBEDAF-26AD-404D-B07A-0D4926416150}" type="presParOf" srcId="{3CB1E3A9-5350-4536-8EF6-A3D08F2B2B73}" destId="{657097AF-A9C0-4AD5-8788-673C32FB0636}" srcOrd="0" destOrd="0" presId="urn:microsoft.com/office/officeart/2005/8/layout/vList2"/>
    <dgm:cxn modelId="{9C0F1CFF-95C1-4570-9F54-E52BB7D16C02}" type="presParOf" srcId="{3CB1E3A9-5350-4536-8EF6-A3D08F2B2B73}" destId="{9896F5B4-BBEB-4279-8042-EA213D185FE6}" srcOrd="1" destOrd="0" presId="urn:microsoft.com/office/officeart/2005/8/layout/vList2"/>
    <dgm:cxn modelId="{9962D66C-D757-4D93-BF1A-0DFF4DD7908F}" type="presParOf" srcId="{3CB1E3A9-5350-4536-8EF6-A3D08F2B2B73}" destId="{159CB441-0975-41B5-8D4A-B760435DF410}" srcOrd="2" destOrd="0" presId="urn:microsoft.com/office/officeart/2005/8/layout/vList2"/>
    <dgm:cxn modelId="{C6682A9E-1DA3-4D84-9014-BD0EC76299F7}" type="presParOf" srcId="{3CB1E3A9-5350-4536-8EF6-A3D08F2B2B73}" destId="{D10EFACB-BCA2-44A4-86C9-5C71B30D656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70FAD1-A093-4C75-8DF4-3D25E3DDA9CD}"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fi-FI"/>
        </a:p>
      </dgm:t>
    </dgm:pt>
    <dgm:pt modelId="{8D9634FE-37DB-4142-9E33-B2343CBCA7D2}">
      <dgm:prSet/>
      <dgm:spPr/>
      <dgm:t>
        <a:bodyPr/>
        <a:lstStyle/>
        <a:p>
          <a:r>
            <a:rPr lang="fi-FI" b="1"/>
            <a:t>Ei ole kansainvälistä oikeusjärjestystä eikä -järjestelmää samassa mielessä kuin kansalliset oikeudet </a:t>
          </a:r>
          <a:endParaRPr lang="fi-FI"/>
        </a:p>
      </dgm:t>
    </dgm:pt>
    <dgm:pt modelId="{6DBDE28B-18CB-4942-BA4C-D1C8B456E992}" type="parTrans" cxnId="{4ED03F67-ECBC-4F22-93BD-FA2CF4B7EFBB}">
      <dgm:prSet/>
      <dgm:spPr/>
      <dgm:t>
        <a:bodyPr/>
        <a:lstStyle/>
        <a:p>
          <a:endParaRPr lang="fi-FI"/>
        </a:p>
      </dgm:t>
    </dgm:pt>
    <dgm:pt modelId="{1E72112D-F465-43EF-822F-C15EE998549F}" type="sibTrans" cxnId="{4ED03F67-ECBC-4F22-93BD-FA2CF4B7EFBB}">
      <dgm:prSet/>
      <dgm:spPr/>
      <dgm:t>
        <a:bodyPr/>
        <a:lstStyle/>
        <a:p>
          <a:endParaRPr lang="fi-FI"/>
        </a:p>
      </dgm:t>
    </dgm:pt>
    <dgm:pt modelId="{52A71D47-B587-4660-BC90-A3C31D9B18CF}">
      <dgm:prSet/>
      <dgm:spPr/>
      <dgm:t>
        <a:bodyPr/>
        <a:lstStyle/>
        <a:p>
          <a:r>
            <a:rPr lang="fi-FI" b="1"/>
            <a:t>(Erityisesti) kehittyvässä oikeusjärjestelmässä oikeus ja moraali vaikuttavat toisiinsa</a:t>
          </a:r>
          <a:endParaRPr lang="fi-FI"/>
        </a:p>
      </dgm:t>
    </dgm:pt>
    <dgm:pt modelId="{7A4CFC2F-389A-4B7B-B176-73CFF3AF2D88}" type="parTrans" cxnId="{08A10049-B4F7-40D6-B01C-16D5849D0155}">
      <dgm:prSet/>
      <dgm:spPr/>
      <dgm:t>
        <a:bodyPr/>
        <a:lstStyle/>
        <a:p>
          <a:endParaRPr lang="fi-FI"/>
        </a:p>
      </dgm:t>
    </dgm:pt>
    <dgm:pt modelId="{43BCDD41-764C-41FA-B6A6-02D83B3E145B}" type="sibTrans" cxnId="{08A10049-B4F7-40D6-B01C-16D5849D0155}">
      <dgm:prSet/>
      <dgm:spPr/>
      <dgm:t>
        <a:bodyPr/>
        <a:lstStyle/>
        <a:p>
          <a:endParaRPr lang="fi-FI"/>
        </a:p>
      </dgm:t>
    </dgm:pt>
    <dgm:pt modelId="{E866B7C1-FA35-4520-A854-C2243F66BC33}">
      <dgm:prSet/>
      <dgm:spPr/>
      <dgm:t>
        <a:bodyPr/>
        <a:lstStyle/>
        <a:p>
          <a:r>
            <a:rPr lang="fi-FI"/>
            <a:t>Kansalaisjärjestöjen ja –keskustelun vaikutus: huom. esim.  ehdotettujen </a:t>
          </a:r>
          <a:r>
            <a:rPr lang="en-US"/>
            <a:t>MAI</a:t>
          </a:r>
          <a:r>
            <a:rPr lang="fi-FI"/>
            <a:t> and TTIP-sopimusten kohtala </a:t>
          </a:r>
        </a:p>
      </dgm:t>
    </dgm:pt>
    <dgm:pt modelId="{AFAB4F42-7C83-4BF6-B8F8-3C7913F148DF}" type="parTrans" cxnId="{826033D8-C1DC-4192-89EE-9A58485EE401}">
      <dgm:prSet/>
      <dgm:spPr/>
      <dgm:t>
        <a:bodyPr/>
        <a:lstStyle/>
        <a:p>
          <a:endParaRPr lang="fi-FI"/>
        </a:p>
      </dgm:t>
    </dgm:pt>
    <dgm:pt modelId="{DF1C9E17-8CD1-4DAF-9D68-6522B74DBB73}" type="sibTrans" cxnId="{826033D8-C1DC-4192-89EE-9A58485EE401}">
      <dgm:prSet/>
      <dgm:spPr/>
      <dgm:t>
        <a:bodyPr/>
        <a:lstStyle/>
        <a:p>
          <a:endParaRPr lang="fi-FI"/>
        </a:p>
      </dgm:t>
    </dgm:pt>
    <dgm:pt modelId="{88AEA780-0FD2-45D0-BF11-993BA3BD7827}">
      <dgm:prSet/>
      <dgm:spPr/>
      <dgm:t>
        <a:bodyPr/>
        <a:lstStyle/>
        <a:p>
          <a:r>
            <a:rPr lang="fi-FI" b="1"/>
            <a:t>Moraalin rooli</a:t>
          </a:r>
          <a:endParaRPr lang="fi-FI"/>
        </a:p>
      </dgm:t>
    </dgm:pt>
    <dgm:pt modelId="{7480535E-17DA-443F-B732-872F47E41C53}" type="parTrans" cxnId="{3FA3D563-8BB1-4FEC-BCB7-B0F95A8CF776}">
      <dgm:prSet/>
      <dgm:spPr/>
      <dgm:t>
        <a:bodyPr/>
        <a:lstStyle/>
        <a:p>
          <a:endParaRPr lang="fi-FI"/>
        </a:p>
      </dgm:t>
    </dgm:pt>
    <dgm:pt modelId="{00CED06D-6977-41A7-847A-F87BFFF685AA}" type="sibTrans" cxnId="{3FA3D563-8BB1-4FEC-BCB7-B0F95A8CF776}">
      <dgm:prSet/>
      <dgm:spPr/>
      <dgm:t>
        <a:bodyPr/>
        <a:lstStyle/>
        <a:p>
          <a:endParaRPr lang="fi-FI"/>
        </a:p>
      </dgm:t>
    </dgm:pt>
    <dgm:pt modelId="{672F6D2A-72BF-44EF-A210-5C5CB3478F93}">
      <dgm:prSet/>
      <dgm:spPr/>
      <dgm:t>
        <a:bodyPr/>
        <a:lstStyle/>
        <a:p>
          <a:r>
            <a:rPr lang="fi-FI" i="1"/>
            <a:t>Onko voitontuottamisella itseisarvoa vai vain välinearvo </a:t>
          </a:r>
          <a:endParaRPr lang="fi-FI"/>
        </a:p>
      </dgm:t>
    </dgm:pt>
    <dgm:pt modelId="{5E3FFBE6-B4A0-41F7-B6B2-D6A1470A8CE7}" type="parTrans" cxnId="{BC8953B7-60AB-40F1-A007-B5E8ABB8A45A}">
      <dgm:prSet/>
      <dgm:spPr/>
      <dgm:t>
        <a:bodyPr/>
        <a:lstStyle/>
        <a:p>
          <a:endParaRPr lang="fi-FI"/>
        </a:p>
      </dgm:t>
    </dgm:pt>
    <dgm:pt modelId="{FB1F6CBD-6B9C-49D4-984F-A5D6CDC50D54}" type="sibTrans" cxnId="{BC8953B7-60AB-40F1-A007-B5E8ABB8A45A}">
      <dgm:prSet/>
      <dgm:spPr/>
      <dgm:t>
        <a:bodyPr/>
        <a:lstStyle/>
        <a:p>
          <a:endParaRPr lang="fi-FI"/>
        </a:p>
      </dgm:t>
    </dgm:pt>
    <dgm:pt modelId="{ECD09FBF-F376-414D-82BE-F689571E40D0}">
      <dgm:prSet/>
      <dgm:spPr/>
      <dgm:t>
        <a:bodyPr/>
        <a:lstStyle/>
        <a:p>
          <a:r>
            <a:rPr lang="fi-FI" i="1"/>
            <a:t>Entä ESG-arvot (ESG imagoarvona / itseisarvona)? </a:t>
          </a:r>
          <a:endParaRPr lang="fi-FI"/>
        </a:p>
      </dgm:t>
    </dgm:pt>
    <dgm:pt modelId="{D65D53CA-D300-46F8-A3F6-E9A49890F1FD}" type="parTrans" cxnId="{9E699BBD-2275-43DF-8EC7-3CB1989AE76D}">
      <dgm:prSet/>
      <dgm:spPr/>
      <dgm:t>
        <a:bodyPr/>
        <a:lstStyle/>
        <a:p>
          <a:endParaRPr lang="fi-FI"/>
        </a:p>
      </dgm:t>
    </dgm:pt>
    <dgm:pt modelId="{0D942FA4-733D-45E1-AFE4-54DAAEE51B57}" type="sibTrans" cxnId="{9E699BBD-2275-43DF-8EC7-3CB1989AE76D}">
      <dgm:prSet/>
      <dgm:spPr/>
      <dgm:t>
        <a:bodyPr/>
        <a:lstStyle/>
        <a:p>
          <a:endParaRPr lang="fi-FI"/>
        </a:p>
      </dgm:t>
    </dgm:pt>
    <dgm:pt modelId="{81408CBE-5731-470E-AF9B-4D4CE1D370C7}">
      <dgm:prSet/>
      <dgm:spPr/>
      <dgm:t>
        <a:bodyPr/>
        <a:lstStyle/>
        <a:p>
          <a:r>
            <a:rPr lang="fi-FI" dirty="0"/>
            <a:t>Hyve-etiikka ja laki: normit / toiminnan seuraukset / hyveet motiiveina (vrt. Sokrates: hyve on tietoa eli kun ihminen tietää, mikä on oikein, hän toimii niin) </a:t>
          </a:r>
        </a:p>
      </dgm:t>
    </dgm:pt>
    <dgm:pt modelId="{0E193CDA-5416-477B-9031-ADFB68C7C339}" type="parTrans" cxnId="{7AC0F850-7EB7-4A6E-8B04-E67D42B82B9C}">
      <dgm:prSet/>
      <dgm:spPr/>
      <dgm:t>
        <a:bodyPr/>
        <a:lstStyle/>
        <a:p>
          <a:endParaRPr lang="fi-FI"/>
        </a:p>
      </dgm:t>
    </dgm:pt>
    <dgm:pt modelId="{BF39F2C7-4517-4E09-A0C3-E749758247C5}" type="sibTrans" cxnId="{7AC0F850-7EB7-4A6E-8B04-E67D42B82B9C}">
      <dgm:prSet/>
      <dgm:spPr/>
      <dgm:t>
        <a:bodyPr/>
        <a:lstStyle/>
        <a:p>
          <a:endParaRPr lang="fi-FI"/>
        </a:p>
      </dgm:t>
    </dgm:pt>
    <dgm:pt modelId="{DDEEEBE2-176B-499E-A079-0BFAC168CC77}">
      <dgm:prSet/>
      <dgm:spPr/>
      <dgm:t>
        <a:bodyPr/>
        <a:lstStyle/>
        <a:p>
          <a:r>
            <a:rPr lang="fi-FI"/>
            <a:t>Sääntelyteoria </a:t>
          </a:r>
        </a:p>
      </dgm:t>
    </dgm:pt>
    <dgm:pt modelId="{9CBC6110-8A83-4D4A-BB80-8BE21F83C922}" type="parTrans" cxnId="{A534A118-A07F-42E2-A581-841ADE9F5736}">
      <dgm:prSet/>
      <dgm:spPr/>
      <dgm:t>
        <a:bodyPr/>
        <a:lstStyle/>
        <a:p>
          <a:endParaRPr lang="fi-FI"/>
        </a:p>
      </dgm:t>
    </dgm:pt>
    <dgm:pt modelId="{2A06CA8F-4B77-4A3E-8F4B-078262968B7E}" type="sibTrans" cxnId="{A534A118-A07F-42E2-A581-841ADE9F5736}">
      <dgm:prSet/>
      <dgm:spPr/>
      <dgm:t>
        <a:bodyPr/>
        <a:lstStyle/>
        <a:p>
          <a:endParaRPr lang="fi-FI"/>
        </a:p>
      </dgm:t>
    </dgm:pt>
    <dgm:pt modelId="{974BF8A6-D23F-4F36-83AE-635250EFCE5F}" type="pres">
      <dgm:prSet presAssocID="{EF70FAD1-A093-4C75-8DF4-3D25E3DDA9CD}" presName="Name0" presStyleCnt="0">
        <dgm:presLayoutVars>
          <dgm:chPref val="3"/>
          <dgm:dir/>
          <dgm:animLvl val="lvl"/>
          <dgm:resizeHandles/>
        </dgm:presLayoutVars>
      </dgm:prSet>
      <dgm:spPr/>
    </dgm:pt>
    <dgm:pt modelId="{B9132B56-02C7-46B2-9DF1-3353C3CE23EA}" type="pres">
      <dgm:prSet presAssocID="{8D9634FE-37DB-4142-9E33-B2343CBCA7D2}" presName="horFlow" presStyleCnt="0"/>
      <dgm:spPr/>
    </dgm:pt>
    <dgm:pt modelId="{8C9593A5-2263-44B4-9A4D-CE95FAB9F33A}" type="pres">
      <dgm:prSet presAssocID="{8D9634FE-37DB-4142-9E33-B2343CBCA7D2}" presName="bigChev" presStyleLbl="node1" presStyleIdx="0" presStyleCnt="3"/>
      <dgm:spPr/>
    </dgm:pt>
    <dgm:pt modelId="{18BA0C6B-AE2F-4710-B612-A84D0414CC2F}" type="pres">
      <dgm:prSet presAssocID="{8D9634FE-37DB-4142-9E33-B2343CBCA7D2}" presName="vSp" presStyleCnt="0"/>
      <dgm:spPr/>
    </dgm:pt>
    <dgm:pt modelId="{70921921-20C0-49C3-B1DE-F44842F2E437}" type="pres">
      <dgm:prSet presAssocID="{52A71D47-B587-4660-BC90-A3C31D9B18CF}" presName="horFlow" presStyleCnt="0"/>
      <dgm:spPr/>
    </dgm:pt>
    <dgm:pt modelId="{8F83B1A4-C687-4B75-BCD0-76D1FB3FDA4F}" type="pres">
      <dgm:prSet presAssocID="{52A71D47-B587-4660-BC90-A3C31D9B18CF}" presName="bigChev" presStyleLbl="node1" presStyleIdx="1" presStyleCnt="3"/>
      <dgm:spPr/>
    </dgm:pt>
    <dgm:pt modelId="{E9FA6280-2529-4CBB-9554-89E0E34F0DDB}" type="pres">
      <dgm:prSet presAssocID="{AFAB4F42-7C83-4BF6-B8F8-3C7913F148DF}" presName="parTrans" presStyleCnt="0"/>
      <dgm:spPr/>
    </dgm:pt>
    <dgm:pt modelId="{689980CA-2741-46E6-B0D8-3CFFE1140DC6}" type="pres">
      <dgm:prSet presAssocID="{E866B7C1-FA35-4520-A854-C2243F66BC33}" presName="node" presStyleLbl="alignAccFollowNode1" presStyleIdx="0" presStyleCnt="5">
        <dgm:presLayoutVars>
          <dgm:bulletEnabled val="1"/>
        </dgm:presLayoutVars>
      </dgm:prSet>
      <dgm:spPr/>
    </dgm:pt>
    <dgm:pt modelId="{EFEE4E09-89C0-442C-AAD7-0165BD708ED4}" type="pres">
      <dgm:prSet presAssocID="{52A71D47-B587-4660-BC90-A3C31D9B18CF}" presName="vSp" presStyleCnt="0"/>
      <dgm:spPr/>
    </dgm:pt>
    <dgm:pt modelId="{293129F5-135C-4BD2-8EB7-1797A51B2355}" type="pres">
      <dgm:prSet presAssocID="{88AEA780-0FD2-45D0-BF11-993BA3BD7827}" presName="horFlow" presStyleCnt="0"/>
      <dgm:spPr/>
    </dgm:pt>
    <dgm:pt modelId="{0061DDA7-1CC5-4616-9033-FB14B3B910C4}" type="pres">
      <dgm:prSet presAssocID="{88AEA780-0FD2-45D0-BF11-993BA3BD7827}" presName="bigChev" presStyleLbl="node1" presStyleIdx="2" presStyleCnt="3"/>
      <dgm:spPr/>
    </dgm:pt>
    <dgm:pt modelId="{D26F5827-CB83-4D13-A4A6-07E2D7950C5E}" type="pres">
      <dgm:prSet presAssocID="{5E3FFBE6-B4A0-41F7-B6B2-D6A1470A8CE7}" presName="parTrans" presStyleCnt="0"/>
      <dgm:spPr/>
    </dgm:pt>
    <dgm:pt modelId="{1886EA91-3401-415F-95ED-36DFE6082E62}" type="pres">
      <dgm:prSet presAssocID="{672F6D2A-72BF-44EF-A210-5C5CB3478F93}" presName="node" presStyleLbl="alignAccFollowNode1" presStyleIdx="1" presStyleCnt="5">
        <dgm:presLayoutVars>
          <dgm:bulletEnabled val="1"/>
        </dgm:presLayoutVars>
      </dgm:prSet>
      <dgm:spPr/>
    </dgm:pt>
    <dgm:pt modelId="{DECDF0ED-CB8C-44A0-BA50-4EB9FD79D75C}" type="pres">
      <dgm:prSet presAssocID="{FB1F6CBD-6B9C-49D4-984F-A5D6CDC50D54}" presName="sibTrans" presStyleCnt="0"/>
      <dgm:spPr/>
    </dgm:pt>
    <dgm:pt modelId="{770076E3-6CDA-49B0-A3B5-57F953383484}" type="pres">
      <dgm:prSet presAssocID="{ECD09FBF-F376-414D-82BE-F689571E40D0}" presName="node" presStyleLbl="alignAccFollowNode1" presStyleIdx="2" presStyleCnt="5">
        <dgm:presLayoutVars>
          <dgm:bulletEnabled val="1"/>
        </dgm:presLayoutVars>
      </dgm:prSet>
      <dgm:spPr/>
    </dgm:pt>
    <dgm:pt modelId="{7DC3DA86-20A7-4A69-BAA5-7447EB48F9A7}" type="pres">
      <dgm:prSet presAssocID="{0D942FA4-733D-45E1-AFE4-54DAAEE51B57}" presName="sibTrans" presStyleCnt="0"/>
      <dgm:spPr/>
    </dgm:pt>
    <dgm:pt modelId="{C8AE69A3-8F59-4FCD-B091-D2A7F71D97B0}" type="pres">
      <dgm:prSet presAssocID="{81408CBE-5731-470E-AF9B-4D4CE1D370C7}" presName="node" presStyleLbl="alignAccFollowNode1" presStyleIdx="3" presStyleCnt="5">
        <dgm:presLayoutVars>
          <dgm:bulletEnabled val="1"/>
        </dgm:presLayoutVars>
      </dgm:prSet>
      <dgm:spPr/>
    </dgm:pt>
    <dgm:pt modelId="{A19FD10D-33AA-4A5D-9E1B-FA097A99EFD2}" type="pres">
      <dgm:prSet presAssocID="{BF39F2C7-4517-4E09-A0C3-E749758247C5}" presName="sibTrans" presStyleCnt="0"/>
      <dgm:spPr/>
    </dgm:pt>
    <dgm:pt modelId="{43FC5E40-5015-4ECE-882F-AB70AAD12428}" type="pres">
      <dgm:prSet presAssocID="{DDEEEBE2-176B-499E-A079-0BFAC168CC77}" presName="node" presStyleLbl="alignAccFollowNode1" presStyleIdx="4" presStyleCnt="5">
        <dgm:presLayoutVars>
          <dgm:bulletEnabled val="1"/>
        </dgm:presLayoutVars>
      </dgm:prSet>
      <dgm:spPr/>
    </dgm:pt>
  </dgm:ptLst>
  <dgm:cxnLst>
    <dgm:cxn modelId="{F79E480F-BDC9-4579-9311-1B3DC2433742}" type="presOf" srcId="{EF70FAD1-A093-4C75-8DF4-3D25E3DDA9CD}" destId="{974BF8A6-D23F-4F36-83AE-635250EFCE5F}" srcOrd="0" destOrd="0" presId="urn:microsoft.com/office/officeart/2005/8/layout/lProcess3"/>
    <dgm:cxn modelId="{A534A118-A07F-42E2-A581-841ADE9F5736}" srcId="{88AEA780-0FD2-45D0-BF11-993BA3BD7827}" destId="{DDEEEBE2-176B-499E-A079-0BFAC168CC77}" srcOrd="3" destOrd="0" parTransId="{9CBC6110-8A83-4D4A-BB80-8BE21F83C922}" sibTransId="{2A06CA8F-4B77-4A3E-8F4B-078262968B7E}"/>
    <dgm:cxn modelId="{1EC6AB1E-2C56-4D4B-9B7F-9D9450A633D7}" type="presOf" srcId="{81408CBE-5731-470E-AF9B-4D4CE1D370C7}" destId="{C8AE69A3-8F59-4FCD-B091-D2A7F71D97B0}" srcOrd="0" destOrd="0" presId="urn:microsoft.com/office/officeart/2005/8/layout/lProcess3"/>
    <dgm:cxn modelId="{CFF8DB3B-C02A-4EE1-8A65-784DACD59451}" type="presOf" srcId="{52A71D47-B587-4660-BC90-A3C31D9B18CF}" destId="{8F83B1A4-C687-4B75-BCD0-76D1FB3FDA4F}" srcOrd="0" destOrd="0" presId="urn:microsoft.com/office/officeart/2005/8/layout/lProcess3"/>
    <dgm:cxn modelId="{13F2BF5B-EDEA-4275-B681-261CB0BC3E51}" type="presOf" srcId="{672F6D2A-72BF-44EF-A210-5C5CB3478F93}" destId="{1886EA91-3401-415F-95ED-36DFE6082E62}" srcOrd="0" destOrd="0" presId="urn:microsoft.com/office/officeart/2005/8/layout/lProcess3"/>
    <dgm:cxn modelId="{3FA3D563-8BB1-4FEC-BCB7-B0F95A8CF776}" srcId="{EF70FAD1-A093-4C75-8DF4-3D25E3DDA9CD}" destId="{88AEA780-0FD2-45D0-BF11-993BA3BD7827}" srcOrd="2" destOrd="0" parTransId="{7480535E-17DA-443F-B732-872F47E41C53}" sibTransId="{00CED06D-6977-41A7-847A-F87BFFF685AA}"/>
    <dgm:cxn modelId="{4ED03F67-ECBC-4F22-93BD-FA2CF4B7EFBB}" srcId="{EF70FAD1-A093-4C75-8DF4-3D25E3DDA9CD}" destId="{8D9634FE-37DB-4142-9E33-B2343CBCA7D2}" srcOrd="0" destOrd="0" parTransId="{6DBDE28B-18CB-4942-BA4C-D1C8B456E992}" sibTransId="{1E72112D-F465-43EF-822F-C15EE998549F}"/>
    <dgm:cxn modelId="{975AAF67-270F-4CC0-869A-DC9827A99998}" type="presOf" srcId="{E866B7C1-FA35-4520-A854-C2243F66BC33}" destId="{689980CA-2741-46E6-B0D8-3CFFE1140DC6}" srcOrd="0" destOrd="0" presId="urn:microsoft.com/office/officeart/2005/8/layout/lProcess3"/>
    <dgm:cxn modelId="{08A10049-B4F7-40D6-B01C-16D5849D0155}" srcId="{EF70FAD1-A093-4C75-8DF4-3D25E3DDA9CD}" destId="{52A71D47-B587-4660-BC90-A3C31D9B18CF}" srcOrd="1" destOrd="0" parTransId="{7A4CFC2F-389A-4B7B-B176-73CFF3AF2D88}" sibTransId="{43BCDD41-764C-41FA-B6A6-02D83B3E145B}"/>
    <dgm:cxn modelId="{7AC0F850-7EB7-4A6E-8B04-E67D42B82B9C}" srcId="{88AEA780-0FD2-45D0-BF11-993BA3BD7827}" destId="{81408CBE-5731-470E-AF9B-4D4CE1D370C7}" srcOrd="2" destOrd="0" parTransId="{0E193CDA-5416-477B-9031-ADFB68C7C339}" sibTransId="{BF39F2C7-4517-4E09-A0C3-E749758247C5}"/>
    <dgm:cxn modelId="{5C8E0E7F-3008-4897-92EB-F4A2D85A4FD4}" type="presOf" srcId="{8D9634FE-37DB-4142-9E33-B2343CBCA7D2}" destId="{8C9593A5-2263-44B4-9A4D-CE95FAB9F33A}" srcOrd="0" destOrd="0" presId="urn:microsoft.com/office/officeart/2005/8/layout/lProcess3"/>
    <dgm:cxn modelId="{4869E190-4246-4AD4-A39F-DE6D71AD70E9}" type="presOf" srcId="{ECD09FBF-F376-414D-82BE-F689571E40D0}" destId="{770076E3-6CDA-49B0-A3B5-57F953383484}" srcOrd="0" destOrd="0" presId="urn:microsoft.com/office/officeart/2005/8/layout/lProcess3"/>
    <dgm:cxn modelId="{3E46CDA4-4D13-4642-A6DC-25C465A51E2D}" type="presOf" srcId="{DDEEEBE2-176B-499E-A079-0BFAC168CC77}" destId="{43FC5E40-5015-4ECE-882F-AB70AAD12428}" srcOrd="0" destOrd="0" presId="urn:microsoft.com/office/officeart/2005/8/layout/lProcess3"/>
    <dgm:cxn modelId="{BC8953B7-60AB-40F1-A007-B5E8ABB8A45A}" srcId="{88AEA780-0FD2-45D0-BF11-993BA3BD7827}" destId="{672F6D2A-72BF-44EF-A210-5C5CB3478F93}" srcOrd="0" destOrd="0" parTransId="{5E3FFBE6-B4A0-41F7-B6B2-D6A1470A8CE7}" sibTransId="{FB1F6CBD-6B9C-49D4-984F-A5D6CDC50D54}"/>
    <dgm:cxn modelId="{9E699BBD-2275-43DF-8EC7-3CB1989AE76D}" srcId="{88AEA780-0FD2-45D0-BF11-993BA3BD7827}" destId="{ECD09FBF-F376-414D-82BE-F689571E40D0}" srcOrd="1" destOrd="0" parTransId="{D65D53CA-D300-46F8-A3F6-E9A49890F1FD}" sibTransId="{0D942FA4-733D-45E1-AFE4-54DAAEE51B57}"/>
    <dgm:cxn modelId="{70FD2DCB-C24F-46EF-A6A3-67A430715AAB}" type="presOf" srcId="{88AEA780-0FD2-45D0-BF11-993BA3BD7827}" destId="{0061DDA7-1CC5-4616-9033-FB14B3B910C4}" srcOrd="0" destOrd="0" presId="urn:microsoft.com/office/officeart/2005/8/layout/lProcess3"/>
    <dgm:cxn modelId="{826033D8-C1DC-4192-89EE-9A58485EE401}" srcId="{52A71D47-B587-4660-BC90-A3C31D9B18CF}" destId="{E866B7C1-FA35-4520-A854-C2243F66BC33}" srcOrd="0" destOrd="0" parTransId="{AFAB4F42-7C83-4BF6-B8F8-3C7913F148DF}" sibTransId="{DF1C9E17-8CD1-4DAF-9D68-6522B74DBB73}"/>
    <dgm:cxn modelId="{9AF67D56-3C8E-47FE-9AB1-67C6B0407A57}" type="presParOf" srcId="{974BF8A6-D23F-4F36-83AE-635250EFCE5F}" destId="{B9132B56-02C7-46B2-9DF1-3353C3CE23EA}" srcOrd="0" destOrd="0" presId="urn:microsoft.com/office/officeart/2005/8/layout/lProcess3"/>
    <dgm:cxn modelId="{78FCB040-8D12-4174-99EE-3A92E251BD71}" type="presParOf" srcId="{B9132B56-02C7-46B2-9DF1-3353C3CE23EA}" destId="{8C9593A5-2263-44B4-9A4D-CE95FAB9F33A}" srcOrd="0" destOrd="0" presId="urn:microsoft.com/office/officeart/2005/8/layout/lProcess3"/>
    <dgm:cxn modelId="{55D15E64-9031-4509-8877-A11B91681254}" type="presParOf" srcId="{974BF8A6-D23F-4F36-83AE-635250EFCE5F}" destId="{18BA0C6B-AE2F-4710-B612-A84D0414CC2F}" srcOrd="1" destOrd="0" presId="urn:microsoft.com/office/officeart/2005/8/layout/lProcess3"/>
    <dgm:cxn modelId="{6EAEB624-A7BB-4313-8DE3-51D1FE6E7969}" type="presParOf" srcId="{974BF8A6-D23F-4F36-83AE-635250EFCE5F}" destId="{70921921-20C0-49C3-B1DE-F44842F2E437}" srcOrd="2" destOrd="0" presId="urn:microsoft.com/office/officeart/2005/8/layout/lProcess3"/>
    <dgm:cxn modelId="{CEBA291D-CF53-4014-B7C2-66A9FC9B1EC5}" type="presParOf" srcId="{70921921-20C0-49C3-B1DE-F44842F2E437}" destId="{8F83B1A4-C687-4B75-BCD0-76D1FB3FDA4F}" srcOrd="0" destOrd="0" presId="urn:microsoft.com/office/officeart/2005/8/layout/lProcess3"/>
    <dgm:cxn modelId="{680FB29D-50F5-4485-AD3E-421BB2EFFBEB}" type="presParOf" srcId="{70921921-20C0-49C3-B1DE-F44842F2E437}" destId="{E9FA6280-2529-4CBB-9554-89E0E34F0DDB}" srcOrd="1" destOrd="0" presId="urn:microsoft.com/office/officeart/2005/8/layout/lProcess3"/>
    <dgm:cxn modelId="{B3C092F0-F79D-4C65-A402-2AB51DA8BD04}" type="presParOf" srcId="{70921921-20C0-49C3-B1DE-F44842F2E437}" destId="{689980CA-2741-46E6-B0D8-3CFFE1140DC6}" srcOrd="2" destOrd="0" presId="urn:microsoft.com/office/officeart/2005/8/layout/lProcess3"/>
    <dgm:cxn modelId="{8FB3670A-DFC9-4043-A2EA-09F65B7F411C}" type="presParOf" srcId="{974BF8A6-D23F-4F36-83AE-635250EFCE5F}" destId="{EFEE4E09-89C0-442C-AAD7-0165BD708ED4}" srcOrd="3" destOrd="0" presId="urn:microsoft.com/office/officeart/2005/8/layout/lProcess3"/>
    <dgm:cxn modelId="{69A97361-9308-4D9B-B1FC-8CF54974CBC0}" type="presParOf" srcId="{974BF8A6-D23F-4F36-83AE-635250EFCE5F}" destId="{293129F5-135C-4BD2-8EB7-1797A51B2355}" srcOrd="4" destOrd="0" presId="urn:microsoft.com/office/officeart/2005/8/layout/lProcess3"/>
    <dgm:cxn modelId="{A842BC2D-CC45-4C6B-8BEF-29E64C267629}" type="presParOf" srcId="{293129F5-135C-4BD2-8EB7-1797A51B2355}" destId="{0061DDA7-1CC5-4616-9033-FB14B3B910C4}" srcOrd="0" destOrd="0" presId="urn:microsoft.com/office/officeart/2005/8/layout/lProcess3"/>
    <dgm:cxn modelId="{DF12D979-52A8-4CCF-8898-9B801866A09E}" type="presParOf" srcId="{293129F5-135C-4BD2-8EB7-1797A51B2355}" destId="{D26F5827-CB83-4D13-A4A6-07E2D7950C5E}" srcOrd="1" destOrd="0" presId="urn:microsoft.com/office/officeart/2005/8/layout/lProcess3"/>
    <dgm:cxn modelId="{1C63EE89-6F90-478C-8437-EEE5AE2137B4}" type="presParOf" srcId="{293129F5-135C-4BD2-8EB7-1797A51B2355}" destId="{1886EA91-3401-415F-95ED-36DFE6082E62}" srcOrd="2" destOrd="0" presId="urn:microsoft.com/office/officeart/2005/8/layout/lProcess3"/>
    <dgm:cxn modelId="{50E74CDE-D29F-4803-9F9B-5F7775F5C0EB}" type="presParOf" srcId="{293129F5-135C-4BD2-8EB7-1797A51B2355}" destId="{DECDF0ED-CB8C-44A0-BA50-4EB9FD79D75C}" srcOrd="3" destOrd="0" presId="urn:microsoft.com/office/officeart/2005/8/layout/lProcess3"/>
    <dgm:cxn modelId="{498598F6-FFCB-4937-836B-6EDD59DEDCFA}" type="presParOf" srcId="{293129F5-135C-4BD2-8EB7-1797A51B2355}" destId="{770076E3-6CDA-49B0-A3B5-57F953383484}" srcOrd="4" destOrd="0" presId="urn:microsoft.com/office/officeart/2005/8/layout/lProcess3"/>
    <dgm:cxn modelId="{387F4BEB-03DC-47C1-85CA-627ACE1A4F61}" type="presParOf" srcId="{293129F5-135C-4BD2-8EB7-1797A51B2355}" destId="{7DC3DA86-20A7-4A69-BAA5-7447EB48F9A7}" srcOrd="5" destOrd="0" presId="urn:microsoft.com/office/officeart/2005/8/layout/lProcess3"/>
    <dgm:cxn modelId="{DF4E348C-D271-4F1F-BE05-CD784E1BEC73}" type="presParOf" srcId="{293129F5-135C-4BD2-8EB7-1797A51B2355}" destId="{C8AE69A3-8F59-4FCD-B091-D2A7F71D97B0}" srcOrd="6" destOrd="0" presId="urn:microsoft.com/office/officeart/2005/8/layout/lProcess3"/>
    <dgm:cxn modelId="{51BAE7B9-6FF4-4711-B974-AEB76239CCBB}" type="presParOf" srcId="{293129F5-135C-4BD2-8EB7-1797A51B2355}" destId="{A19FD10D-33AA-4A5D-9E1B-FA097A99EFD2}" srcOrd="7" destOrd="0" presId="urn:microsoft.com/office/officeart/2005/8/layout/lProcess3"/>
    <dgm:cxn modelId="{FB4785AC-1996-4E46-950E-380B1DCE766B}" type="presParOf" srcId="{293129F5-135C-4BD2-8EB7-1797A51B2355}" destId="{43FC5E40-5015-4ECE-882F-AB70AAD12428}"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DC55AD-1C88-428F-A143-888B95EF90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5497850-54AA-4547-84B7-525BC6132C9B}">
      <dgm:prSet/>
      <dgm:spPr/>
      <dgm:t>
        <a:bodyPr/>
        <a:lstStyle/>
        <a:p>
          <a:pPr rtl="0"/>
          <a:r>
            <a:rPr lang="fi-FI" b="1" dirty="0"/>
            <a:t>Välinearvona</a:t>
          </a:r>
          <a:endParaRPr lang="fi-FI" dirty="0"/>
        </a:p>
      </dgm:t>
    </dgm:pt>
    <dgm:pt modelId="{5BAF6BAE-7064-4338-B8C9-3D7D7AE6121F}" type="parTrans" cxnId="{66082190-6102-4C55-9C82-41F882C6AEE1}">
      <dgm:prSet/>
      <dgm:spPr/>
      <dgm:t>
        <a:bodyPr/>
        <a:lstStyle/>
        <a:p>
          <a:endParaRPr lang="en-US"/>
        </a:p>
      </dgm:t>
    </dgm:pt>
    <dgm:pt modelId="{DDA37390-749F-450D-A8BC-106D949E01C2}" type="sibTrans" cxnId="{66082190-6102-4C55-9C82-41F882C6AEE1}">
      <dgm:prSet/>
      <dgm:spPr/>
      <dgm:t>
        <a:bodyPr/>
        <a:lstStyle/>
        <a:p>
          <a:endParaRPr lang="en-US"/>
        </a:p>
      </dgm:t>
    </dgm:pt>
    <dgm:pt modelId="{3A142F82-8156-4B64-9AB8-FD1C2D18883B}">
      <dgm:prSet/>
      <dgm:spPr/>
      <dgm:t>
        <a:bodyPr/>
        <a:lstStyle/>
        <a:p>
          <a:pPr rtl="0"/>
          <a:r>
            <a:rPr lang="fi-FI" dirty="0"/>
            <a:t>Kansantalous: talouskasvu, työllisyys </a:t>
          </a:r>
        </a:p>
      </dgm:t>
    </dgm:pt>
    <dgm:pt modelId="{A38A5FAA-1C89-418A-BAF0-14BB599BB210}" type="parTrans" cxnId="{30B01DCF-4C45-424E-A277-008F3BDAB5B3}">
      <dgm:prSet/>
      <dgm:spPr/>
      <dgm:t>
        <a:bodyPr/>
        <a:lstStyle/>
        <a:p>
          <a:endParaRPr lang="en-US"/>
        </a:p>
      </dgm:t>
    </dgm:pt>
    <dgm:pt modelId="{098CBF24-3436-4C95-86F0-C0809BFED1EB}" type="sibTrans" cxnId="{30B01DCF-4C45-424E-A277-008F3BDAB5B3}">
      <dgm:prSet/>
      <dgm:spPr/>
      <dgm:t>
        <a:bodyPr/>
        <a:lstStyle/>
        <a:p>
          <a:endParaRPr lang="en-US"/>
        </a:p>
      </dgm:t>
    </dgm:pt>
    <dgm:pt modelId="{0FA6225D-D0B3-435E-98E9-F153F408E896}">
      <dgm:prSet/>
      <dgm:spPr/>
      <dgm:t>
        <a:bodyPr/>
        <a:lstStyle/>
        <a:p>
          <a:pPr rtl="0"/>
          <a:r>
            <a:rPr lang="fi-FI" dirty="0"/>
            <a:t>Voitto </a:t>
          </a:r>
          <a:r>
            <a:rPr lang="fi-FI" dirty="0" err="1"/>
            <a:t>insentiivinä</a:t>
          </a:r>
          <a:r>
            <a:rPr lang="fi-FI" dirty="0"/>
            <a:t>: esim. tekninen kehitys </a:t>
          </a:r>
          <a:r>
            <a:rPr lang="en-US" dirty="0"/>
            <a:t>(</a:t>
          </a:r>
          <a:r>
            <a:rPr lang="en-US" dirty="0" err="1"/>
            <a:t>vrt</a:t>
          </a:r>
          <a:r>
            <a:rPr lang="en-US" dirty="0"/>
            <a:t>. </a:t>
          </a:r>
          <a:r>
            <a:rPr lang="en-US" dirty="0" err="1"/>
            <a:t>kommunismi</a:t>
          </a:r>
          <a:r>
            <a:rPr lang="en-US" dirty="0"/>
            <a:t>)</a:t>
          </a:r>
          <a:endParaRPr lang="fi-FI" dirty="0"/>
        </a:p>
      </dgm:t>
    </dgm:pt>
    <dgm:pt modelId="{0A9B6CC6-6DDD-439A-BFD4-1CDA836A1D2A}" type="parTrans" cxnId="{B2052FF6-6082-45CA-94B0-F3447E84E49A}">
      <dgm:prSet/>
      <dgm:spPr/>
      <dgm:t>
        <a:bodyPr/>
        <a:lstStyle/>
        <a:p>
          <a:endParaRPr lang="en-US"/>
        </a:p>
      </dgm:t>
    </dgm:pt>
    <dgm:pt modelId="{98DE3C40-782F-469F-AD4F-CA3D1A95E147}" type="sibTrans" cxnId="{B2052FF6-6082-45CA-94B0-F3447E84E49A}">
      <dgm:prSet/>
      <dgm:spPr/>
      <dgm:t>
        <a:bodyPr/>
        <a:lstStyle/>
        <a:p>
          <a:endParaRPr lang="en-US"/>
        </a:p>
      </dgm:t>
    </dgm:pt>
    <dgm:pt modelId="{EEE86E18-A263-45AE-94DD-C3739B3CCA3F}">
      <dgm:prSet/>
      <dgm:spPr/>
      <dgm:t>
        <a:bodyPr/>
        <a:lstStyle/>
        <a:p>
          <a:pPr rtl="0"/>
          <a:r>
            <a:rPr lang="fi-FI" dirty="0"/>
            <a:t>Sivutuotteita</a:t>
          </a:r>
        </a:p>
      </dgm:t>
    </dgm:pt>
    <dgm:pt modelId="{42231AB3-F322-4122-8796-7AFEE454F266}" type="parTrans" cxnId="{A89E7662-43E5-4A26-9FE7-DCD346B13671}">
      <dgm:prSet/>
      <dgm:spPr/>
      <dgm:t>
        <a:bodyPr/>
        <a:lstStyle/>
        <a:p>
          <a:endParaRPr lang="en-US"/>
        </a:p>
      </dgm:t>
    </dgm:pt>
    <dgm:pt modelId="{1B6AAE8D-E208-414C-99C8-13662865096F}" type="sibTrans" cxnId="{A89E7662-43E5-4A26-9FE7-DCD346B13671}">
      <dgm:prSet/>
      <dgm:spPr/>
      <dgm:t>
        <a:bodyPr/>
        <a:lstStyle/>
        <a:p>
          <a:endParaRPr lang="en-US"/>
        </a:p>
      </dgm:t>
    </dgm:pt>
    <dgm:pt modelId="{13763953-68E2-4BF0-B04F-27E99F7A963B}">
      <dgm:prSet/>
      <dgm:spPr/>
      <dgm:t>
        <a:bodyPr/>
        <a:lstStyle/>
        <a:p>
          <a:pPr rtl="0"/>
          <a:r>
            <a:rPr lang="fi-FI" dirty="0"/>
            <a:t>Hyvä liikeidea ehkäisee omistajien ja työntekijöiden vieraantumista</a:t>
          </a:r>
        </a:p>
      </dgm:t>
    </dgm:pt>
    <dgm:pt modelId="{2727B29E-3F2E-4BE0-B878-2078BDDBC7B6}" type="parTrans" cxnId="{77B2BBF7-FD7D-4BCC-B2F3-C712BD3A1195}">
      <dgm:prSet/>
      <dgm:spPr/>
      <dgm:t>
        <a:bodyPr/>
        <a:lstStyle/>
        <a:p>
          <a:endParaRPr lang="en-US"/>
        </a:p>
      </dgm:t>
    </dgm:pt>
    <dgm:pt modelId="{B9416BCE-8CF8-4538-89EA-B3C898E9E637}" type="sibTrans" cxnId="{77B2BBF7-FD7D-4BCC-B2F3-C712BD3A1195}">
      <dgm:prSet/>
      <dgm:spPr/>
      <dgm:t>
        <a:bodyPr/>
        <a:lstStyle/>
        <a:p>
          <a:endParaRPr lang="en-US"/>
        </a:p>
      </dgm:t>
    </dgm:pt>
    <dgm:pt modelId="{639322DC-B497-44AB-9BDF-E617AB7706F9}">
      <dgm:prSet/>
      <dgm:spPr/>
      <dgm:t>
        <a:bodyPr/>
        <a:lstStyle/>
        <a:p>
          <a:pPr rtl="0"/>
          <a:r>
            <a:rPr lang="fi-FI" dirty="0"/>
            <a:t>Shoppailu kokemuksena</a:t>
          </a:r>
          <a:r>
            <a:rPr lang="en-US" dirty="0"/>
            <a:t> </a:t>
          </a:r>
          <a:endParaRPr lang="fi-FI" dirty="0"/>
        </a:p>
      </dgm:t>
    </dgm:pt>
    <dgm:pt modelId="{689C58F4-99B0-44AB-A633-B5FA70979DCF}" type="parTrans" cxnId="{70A39E95-8D7D-403D-A25C-779D0D8217A7}">
      <dgm:prSet/>
      <dgm:spPr/>
      <dgm:t>
        <a:bodyPr/>
        <a:lstStyle/>
        <a:p>
          <a:endParaRPr lang="en-US"/>
        </a:p>
      </dgm:t>
    </dgm:pt>
    <dgm:pt modelId="{936A9C7D-F84D-4BA7-BD28-52CB4B27CF58}" type="sibTrans" cxnId="{70A39E95-8D7D-403D-A25C-779D0D8217A7}">
      <dgm:prSet/>
      <dgm:spPr/>
      <dgm:t>
        <a:bodyPr/>
        <a:lstStyle/>
        <a:p>
          <a:endParaRPr lang="en-US"/>
        </a:p>
      </dgm:t>
    </dgm:pt>
    <dgm:pt modelId="{E0B64C99-EDCC-4F03-8F06-7D0E74F8502F}" type="pres">
      <dgm:prSet presAssocID="{E8DC55AD-1C88-428F-A143-888B95EF904F}" presName="vert0" presStyleCnt="0">
        <dgm:presLayoutVars>
          <dgm:dir/>
          <dgm:animOne val="branch"/>
          <dgm:animLvl val="lvl"/>
        </dgm:presLayoutVars>
      </dgm:prSet>
      <dgm:spPr/>
    </dgm:pt>
    <dgm:pt modelId="{42B993E7-A5F6-4783-BDB7-976FD8C10F1D}" type="pres">
      <dgm:prSet presAssocID="{F5497850-54AA-4547-84B7-525BC6132C9B}" presName="thickLine" presStyleLbl="alignNode1" presStyleIdx="0" presStyleCnt="2"/>
      <dgm:spPr/>
    </dgm:pt>
    <dgm:pt modelId="{E8DF2302-7073-4C78-B3D2-2F6B986E6CC5}" type="pres">
      <dgm:prSet presAssocID="{F5497850-54AA-4547-84B7-525BC6132C9B}" presName="horz1" presStyleCnt="0"/>
      <dgm:spPr/>
    </dgm:pt>
    <dgm:pt modelId="{9CCF392A-184B-4A2B-9657-C58764665723}" type="pres">
      <dgm:prSet presAssocID="{F5497850-54AA-4547-84B7-525BC6132C9B}" presName="tx1" presStyleLbl="revTx" presStyleIdx="0" presStyleCnt="6"/>
      <dgm:spPr/>
    </dgm:pt>
    <dgm:pt modelId="{5E80EFE6-43DD-40A1-A307-B6760917EFDC}" type="pres">
      <dgm:prSet presAssocID="{F5497850-54AA-4547-84B7-525BC6132C9B}" presName="vert1" presStyleCnt="0"/>
      <dgm:spPr/>
    </dgm:pt>
    <dgm:pt modelId="{7FBD95D2-131F-433E-985D-BC90DF5D73E0}" type="pres">
      <dgm:prSet presAssocID="{3A142F82-8156-4B64-9AB8-FD1C2D18883B}" presName="vertSpace2a" presStyleCnt="0"/>
      <dgm:spPr/>
    </dgm:pt>
    <dgm:pt modelId="{3EAAE8F9-632F-408B-A94C-99D077B458BA}" type="pres">
      <dgm:prSet presAssocID="{3A142F82-8156-4B64-9AB8-FD1C2D18883B}" presName="horz2" presStyleCnt="0"/>
      <dgm:spPr/>
    </dgm:pt>
    <dgm:pt modelId="{8EF005A5-FAC3-4118-8FB0-B0114EB5A70A}" type="pres">
      <dgm:prSet presAssocID="{3A142F82-8156-4B64-9AB8-FD1C2D18883B}" presName="horzSpace2" presStyleCnt="0"/>
      <dgm:spPr/>
    </dgm:pt>
    <dgm:pt modelId="{786E8B85-4A77-41EB-8A09-C033B8B1CE76}" type="pres">
      <dgm:prSet presAssocID="{3A142F82-8156-4B64-9AB8-FD1C2D18883B}" presName="tx2" presStyleLbl="revTx" presStyleIdx="1" presStyleCnt="6"/>
      <dgm:spPr/>
    </dgm:pt>
    <dgm:pt modelId="{DBC0C8DE-3D56-470C-910F-813DC8D44C2A}" type="pres">
      <dgm:prSet presAssocID="{3A142F82-8156-4B64-9AB8-FD1C2D18883B}" presName="vert2" presStyleCnt="0"/>
      <dgm:spPr/>
    </dgm:pt>
    <dgm:pt modelId="{6DD8D70D-76D0-4BF0-8960-6804B8D17F20}" type="pres">
      <dgm:prSet presAssocID="{3A142F82-8156-4B64-9AB8-FD1C2D18883B}" presName="thinLine2b" presStyleLbl="callout" presStyleIdx="0" presStyleCnt="4"/>
      <dgm:spPr/>
    </dgm:pt>
    <dgm:pt modelId="{7EE98EEA-2C56-45D2-9459-D1CCF558AE17}" type="pres">
      <dgm:prSet presAssocID="{3A142F82-8156-4B64-9AB8-FD1C2D18883B}" presName="vertSpace2b" presStyleCnt="0"/>
      <dgm:spPr/>
    </dgm:pt>
    <dgm:pt modelId="{FFDBA646-4881-4E08-84AF-9BE7079F4BB2}" type="pres">
      <dgm:prSet presAssocID="{0FA6225D-D0B3-435E-98E9-F153F408E896}" presName="horz2" presStyleCnt="0"/>
      <dgm:spPr/>
    </dgm:pt>
    <dgm:pt modelId="{E20D66C4-34B6-4DB4-82FD-813D26C5DCE9}" type="pres">
      <dgm:prSet presAssocID="{0FA6225D-D0B3-435E-98E9-F153F408E896}" presName="horzSpace2" presStyleCnt="0"/>
      <dgm:spPr/>
    </dgm:pt>
    <dgm:pt modelId="{F6763601-54D0-4132-AA75-DD5F5B99B7E2}" type="pres">
      <dgm:prSet presAssocID="{0FA6225D-D0B3-435E-98E9-F153F408E896}" presName="tx2" presStyleLbl="revTx" presStyleIdx="2" presStyleCnt="6"/>
      <dgm:spPr/>
    </dgm:pt>
    <dgm:pt modelId="{600E53C0-ADCA-426F-8796-C669A98C0DE7}" type="pres">
      <dgm:prSet presAssocID="{0FA6225D-D0B3-435E-98E9-F153F408E896}" presName="vert2" presStyleCnt="0"/>
      <dgm:spPr/>
    </dgm:pt>
    <dgm:pt modelId="{2BB918E5-AA70-42CB-9BEE-CFFDAC64B1D2}" type="pres">
      <dgm:prSet presAssocID="{0FA6225D-D0B3-435E-98E9-F153F408E896}" presName="thinLine2b" presStyleLbl="callout" presStyleIdx="1" presStyleCnt="4"/>
      <dgm:spPr/>
    </dgm:pt>
    <dgm:pt modelId="{639A5139-72A1-4EC0-B9E8-62D1B3FE3808}" type="pres">
      <dgm:prSet presAssocID="{0FA6225D-D0B3-435E-98E9-F153F408E896}" presName="vertSpace2b" presStyleCnt="0"/>
      <dgm:spPr/>
    </dgm:pt>
    <dgm:pt modelId="{C73CAEFB-89D2-4B2D-A3D0-F528AF27B9A3}" type="pres">
      <dgm:prSet presAssocID="{EEE86E18-A263-45AE-94DD-C3739B3CCA3F}" presName="thickLine" presStyleLbl="alignNode1" presStyleIdx="1" presStyleCnt="2"/>
      <dgm:spPr/>
    </dgm:pt>
    <dgm:pt modelId="{97571785-8EE0-40CD-A4E8-ABF864C05BDB}" type="pres">
      <dgm:prSet presAssocID="{EEE86E18-A263-45AE-94DD-C3739B3CCA3F}" presName="horz1" presStyleCnt="0"/>
      <dgm:spPr/>
    </dgm:pt>
    <dgm:pt modelId="{49D1D88B-0EBE-45F4-8ECE-16776B631E24}" type="pres">
      <dgm:prSet presAssocID="{EEE86E18-A263-45AE-94DD-C3739B3CCA3F}" presName="tx1" presStyleLbl="revTx" presStyleIdx="3" presStyleCnt="6"/>
      <dgm:spPr/>
    </dgm:pt>
    <dgm:pt modelId="{6B854F77-37EF-4082-8F01-12526E2D75A9}" type="pres">
      <dgm:prSet presAssocID="{EEE86E18-A263-45AE-94DD-C3739B3CCA3F}" presName="vert1" presStyleCnt="0"/>
      <dgm:spPr/>
    </dgm:pt>
    <dgm:pt modelId="{F8AF2C13-3946-4744-943A-70F8BE5F61B7}" type="pres">
      <dgm:prSet presAssocID="{13763953-68E2-4BF0-B04F-27E99F7A963B}" presName="vertSpace2a" presStyleCnt="0"/>
      <dgm:spPr/>
    </dgm:pt>
    <dgm:pt modelId="{56B4C107-3DF2-4689-89B8-1AEF229C36BB}" type="pres">
      <dgm:prSet presAssocID="{13763953-68E2-4BF0-B04F-27E99F7A963B}" presName="horz2" presStyleCnt="0"/>
      <dgm:spPr/>
    </dgm:pt>
    <dgm:pt modelId="{E31D7306-93FA-4FDF-9BEC-2E4A53BA60F2}" type="pres">
      <dgm:prSet presAssocID="{13763953-68E2-4BF0-B04F-27E99F7A963B}" presName="horzSpace2" presStyleCnt="0"/>
      <dgm:spPr/>
    </dgm:pt>
    <dgm:pt modelId="{FAE13A07-6E4F-4CEB-8A9F-64C7C713489C}" type="pres">
      <dgm:prSet presAssocID="{13763953-68E2-4BF0-B04F-27E99F7A963B}" presName="tx2" presStyleLbl="revTx" presStyleIdx="4" presStyleCnt="6"/>
      <dgm:spPr/>
    </dgm:pt>
    <dgm:pt modelId="{6FD93E21-B259-403B-9F35-F1E6E4BF3830}" type="pres">
      <dgm:prSet presAssocID="{13763953-68E2-4BF0-B04F-27E99F7A963B}" presName="vert2" presStyleCnt="0"/>
      <dgm:spPr/>
    </dgm:pt>
    <dgm:pt modelId="{FA541FDB-D11F-4565-BD5D-3AC1FEA5F9FB}" type="pres">
      <dgm:prSet presAssocID="{13763953-68E2-4BF0-B04F-27E99F7A963B}" presName="thinLine2b" presStyleLbl="callout" presStyleIdx="2" presStyleCnt="4"/>
      <dgm:spPr/>
    </dgm:pt>
    <dgm:pt modelId="{58275FC6-C5B4-405C-A71E-C7869667ED6E}" type="pres">
      <dgm:prSet presAssocID="{13763953-68E2-4BF0-B04F-27E99F7A963B}" presName="vertSpace2b" presStyleCnt="0"/>
      <dgm:spPr/>
    </dgm:pt>
    <dgm:pt modelId="{F04ACA1F-102B-4184-9110-1158005724E0}" type="pres">
      <dgm:prSet presAssocID="{639322DC-B497-44AB-9BDF-E617AB7706F9}" presName="horz2" presStyleCnt="0"/>
      <dgm:spPr/>
    </dgm:pt>
    <dgm:pt modelId="{412AADDE-E818-4288-B25B-0154AC87BE3D}" type="pres">
      <dgm:prSet presAssocID="{639322DC-B497-44AB-9BDF-E617AB7706F9}" presName="horzSpace2" presStyleCnt="0"/>
      <dgm:spPr/>
    </dgm:pt>
    <dgm:pt modelId="{10592002-0DA8-4548-8CB1-A0C696198F1D}" type="pres">
      <dgm:prSet presAssocID="{639322DC-B497-44AB-9BDF-E617AB7706F9}" presName="tx2" presStyleLbl="revTx" presStyleIdx="5" presStyleCnt="6"/>
      <dgm:spPr/>
    </dgm:pt>
    <dgm:pt modelId="{AAB8D34E-0236-4E1A-9FA3-BA4DB8D398D0}" type="pres">
      <dgm:prSet presAssocID="{639322DC-B497-44AB-9BDF-E617AB7706F9}" presName="vert2" presStyleCnt="0"/>
      <dgm:spPr/>
    </dgm:pt>
    <dgm:pt modelId="{DBE30F20-FE5B-4674-A2E0-A80150F2DF3D}" type="pres">
      <dgm:prSet presAssocID="{639322DC-B497-44AB-9BDF-E617AB7706F9}" presName="thinLine2b" presStyleLbl="callout" presStyleIdx="3" presStyleCnt="4"/>
      <dgm:spPr/>
    </dgm:pt>
    <dgm:pt modelId="{AFED3952-845C-4356-A91A-82EC583F1C6C}" type="pres">
      <dgm:prSet presAssocID="{639322DC-B497-44AB-9BDF-E617AB7706F9}" presName="vertSpace2b" presStyleCnt="0"/>
      <dgm:spPr/>
    </dgm:pt>
  </dgm:ptLst>
  <dgm:cxnLst>
    <dgm:cxn modelId="{F40D6331-BE75-4CDF-91B3-C189CBB3775A}" type="presOf" srcId="{F5497850-54AA-4547-84B7-525BC6132C9B}" destId="{9CCF392A-184B-4A2B-9657-C58764665723}" srcOrd="0" destOrd="0" presId="urn:microsoft.com/office/officeart/2008/layout/LinedList"/>
    <dgm:cxn modelId="{A89E7662-43E5-4A26-9FE7-DCD346B13671}" srcId="{E8DC55AD-1C88-428F-A143-888B95EF904F}" destId="{EEE86E18-A263-45AE-94DD-C3739B3CCA3F}" srcOrd="1" destOrd="0" parTransId="{42231AB3-F322-4122-8796-7AFEE454F266}" sibTransId="{1B6AAE8D-E208-414C-99C8-13662865096F}"/>
    <dgm:cxn modelId="{5CB6D564-9330-45C7-8C49-F8DE68814E9F}" type="presOf" srcId="{E8DC55AD-1C88-428F-A143-888B95EF904F}" destId="{E0B64C99-EDCC-4F03-8F06-7D0E74F8502F}" srcOrd="0" destOrd="0" presId="urn:microsoft.com/office/officeart/2008/layout/LinedList"/>
    <dgm:cxn modelId="{66082190-6102-4C55-9C82-41F882C6AEE1}" srcId="{E8DC55AD-1C88-428F-A143-888B95EF904F}" destId="{F5497850-54AA-4547-84B7-525BC6132C9B}" srcOrd="0" destOrd="0" parTransId="{5BAF6BAE-7064-4338-B8C9-3D7D7AE6121F}" sibTransId="{DDA37390-749F-450D-A8BC-106D949E01C2}"/>
    <dgm:cxn modelId="{70A39E95-8D7D-403D-A25C-779D0D8217A7}" srcId="{EEE86E18-A263-45AE-94DD-C3739B3CCA3F}" destId="{639322DC-B497-44AB-9BDF-E617AB7706F9}" srcOrd="1" destOrd="0" parTransId="{689C58F4-99B0-44AB-A633-B5FA70979DCF}" sibTransId="{936A9C7D-F84D-4BA7-BD28-52CB4B27CF58}"/>
    <dgm:cxn modelId="{16EE36AC-7DB2-4320-9172-664FF815022A}" type="presOf" srcId="{3A142F82-8156-4B64-9AB8-FD1C2D18883B}" destId="{786E8B85-4A77-41EB-8A09-C033B8B1CE76}" srcOrd="0" destOrd="0" presId="urn:microsoft.com/office/officeart/2008/layout/LinedList"/>
    <dgm:cxn modelId="{30B01DCF-4C45-424E-A277-008F3BDAB5B3}" srcId="{F5497850-54AA-4547-84B7-525BC6132C9B}" destId="{3A142F82-8156-4B64-9AB8-FD1C2D18883B}" srcOrd="0" destOrd="0" parTransId="{A38A5FAA-1C89-418A-BAF0-14BB599BB210}" sibTransId="{098CBF24-3436-4C95-86F0-C0809BFED1EB}"/>
    <dgm:cxn modelId="{4D3A6ED9-83F9-4A23-8494-D62DAE2F2F13}" type="presOf" srcId="{0FA6225D-D0B3-435E-98E9-F153F408E896}" destId="{F6763601-54D0-4132-AA75-DD5F5B99B7E2}" srcOrd="0" destOrd="0" presId="urn:microsoft.com/office/officeart/2008/layout/LinedList"/>
    <dgm:cxn modelId="{64B256E1-D077-46D7-8080-41AD23489D01}" type="presOf" srcId="{639322DC-B497-44AB-9BDF-E617AB7706F9}" destId="{10592002-0DA8-4548-8CB1-A0C696198F1D}" srcOrd="0" destOrd="0" presId="urn:microsoft.com/office/officeart/2008/layout/LinedList"/>
    <dgm:cxn modelId="{6162D3E3-5175-4045-A345-A7DC8D1C9C31}" type="presOf" srcId="{EEE86E18-A263-45AE-94DD-C3739B3CCA3F}" destId="{49D1D88B-0EBE-45F4-8ECE-16776B631E24}" srcOrd="0" destOrd="0" presId="urn:microsoft.com/office/officeart/2008/layout/LinedList"/>
    <dgm:cxn modelId="{B2052FF6-6082-45CA-94B0-F3447E84E49A}" srcId="{F5497850-54AA-4547-84B7-525BC6132C9B}" destId="{0FA6225D-D0B3-435E-98E9-F153F408E896}" srcOrd="1" destOrd="0" parTransId="{0A9B6CC6-6DDD-439A-BFD4-1CDA836A1D2A}" sibTransId="{98DE3C40-782F-469F-AD4F-CA3D1A95E147}"/>
    <dgm:cxn modelId="{77B2BBF7-FD7D-4BCC-B2F3-C712BD3A1195}" srcId="{EEE86E18-A263-45AE-94DD-C3739B3CCA3F}" destId="{13763953-68E2-4BF0-B04F-27E99F7A963B}" srcOrd="0" destOrd="0" parTransId="{2727B29E-3F2E-4BE0-B878-2078BDDBC7B6}" sibTransId="{B9416BCE-8CF8-4538-89EA-B3C898E9E637}"/>
    <dgm:cxn modelId="{A30761FC-9974-4C99-A1C0-7B611C4B7037}" type="presOf" srcId="{13763953-68E2-4BF0-B04F-27E99F7A963B}" destId="{FAE13A07-6E4F-4CEB-8A9F-64C7C713489C}" srcOrd="0" destOrd="0" presId="urn:microsoft.com/office/officeart/2008/layout/LinedList"/>
    <dgm:cxn modelId="{61639983-27D8-42C5-92A1-E37C2DF36156}" type="presParOf" srcId="{E0B64C99-EDCC-4F03-8F06-7D0E74F8502F}" destId="{42B993E7-A5F6-4783-BDB7-976FD8C10F1D}" srcOrd="0" destOrd="0" presId="urn:microsoft.com/office/officeart/2008/layout/LinedList"/>
    <dgm:cxn modelId="{BDC34848-8DE3-4855-96DE-97C439BCB33C}" type="presParOf" srcId="{E0B64C99-EDCC-4F03-8F06-7D0E74F8502F}" destId="{E8DF2302-7073-4C78-B3D2-2F6B986E6CC5}" srcOrd="1" destOrd="0" presId="urn:microsoft.com/office/officeart/2008/layout/LinedList"/>
    <dgm:cxn modelId="{D21DE9C6-EF96-4D0A-8A85-5445B835FB95}" type="presParOf" srcId="{E8DF2302-7073-4C78-B3D2-2F6B986E6CC5}" destId="{9CCF392A-184B-4A2B-9657-C58764665723}" srcOrd="0" destOrd="0" presId="urn:microsoft.com/office/officeart/2008/layout/LinedList"/>
    <dgm:cxn modelId="{E94C1418-478F-446A-8756-7C82A44268F8}" type="presParOf" srcId="{E8DF2302-7073-4C78-B3D2-2F6B986E6CC5}" destId="{5E80EFE6-43DD-40A1-A307-B6760917EFDC}" srcOrd="1" destOrd="0" presId="urn:microsoft.com/office/officeart/2008/layout/LinedList"/>
    <dgm:cxn modelId="{320D2123-7DB1-4048-9245-88AF63FBA8B6}" type="presParOf" srcId="{5E80EFE6-43DD-40A1-A307-B6760917EFDC}" destId="{7FBD95D2-131F-433E-985D-BC90DF5D73E0}" srcOrd="0" destOrd="0" presId="urn:microsoft.com/office/officeart/2008/layout/LinedList"/>
    <dgm:cxn modelId="{77E98B86-761E-4951-AE07-8857168FB19A}" type="presParOf" srcId="{5E80EFE6-43DD-40A1-A307-B6760917EFDC}" destId="{3EAAE8F9-632F-408B-A94C-99D077B458BA}" srcOrd="1" destOrd="0" presId="urn:microsoft.com/office/officeart/2008/layout/LinedList"/>
    <dgm:cxn modelId="{783E4F45-9F88-430E-817C-EE802FD6712B}" type="presParOf" srcId="{3EAAE8F9-632F-408B-A94C-99D077B458BA}" destId="{8EF005A5-FAC3-4118-8FB0-B0114EB5A70A}" srcOrd="0" destOrd="0" presId="urn:microsoft.com/office/officeart/2008/layout/LinedList"/>
    <dgm:cxn modelId="{7611689C-096B-4B00-A213-E2A5505A05B1}" type="presParOf" srcId="{3EAAE8F9-632F-408B-A94C-99D077B458BA}" destId="{786E8B85-4A77-41EB-8A09-C033B8B1CE76}" srcOrd="1" destOrd="0" presId="urn:microsoft.com/office/officeart/2008/layout/LinedList"/>
    <dgm:cxn modelId="{078C1683-8666-4759-A7C1-FFD831C8F861}" type="presParOf" srcId="{3EAAE8F9-632F-408B-A94C-99D077B458BA}" destId="{DBC0C8DE-3D56-470C-910F-813DC8D44C2A}" srcOrd="2" destOrd="0" presId="urn:microsoft.com/office/officeart/2008/layout/LinedList"/>
    <dgm:cxn modelId="{1E6EE386-64A3-426F-8B39-D9BF00A23FB6}" type="presParOf" srcId="{5E80EFE6-43DD-40A1-A307-B6760917EFDC}" destId="{6DD8D70D-76D0-4BF0-8960-6804B8D17F20}" srcOrd="2" destOrd="0" presId="urn:microsoft.com/office/officeart/2008/layout/LinedList"/>
    <dgm:cxn modelId="{9F5DF33F-26D4-4552-997C-A7C632272FE9}" type="presParOf" srcId="{5E80EFE6-43DD-40A1-A307-B6760917EFDC}" destId="{7EE98EEA-2C56-45D2-9459-D1CCF558AE17}" srcOrd="3" destOrd="0" presId="urn:microsoft.com/office/officeart/2008/layout/LinedList"/>
    <dgm:cxn modelId="{D421F488-0A25-4281-9CA0-F9EB3E1EFDAF}" type="presParOf" srcId="{5E80EFE6-43DD-40A1-A307-B6760917EFDC}" destId="{FFDBA646-4881-4E08-84AF-9BE7079F4BB2}" srcOrd="4" destOrd="0" presId="urn:microsoft.com/office/officeart/2008/layout/LinedList"/>
    <dgm:cxn modelId="{52239212-97D3-4B03-87CE-8963EEBE0AC3}" type="presParOf" srcId="{FFDBA646-4881-4E08-84AF-9BE7079F4BB2}" destId="{E20D66C4-34B6-4DB4-82FD-813D26C5DCE9}" srcOrd="0" destOrd="0" presId="urn:microsoft.com/office/officeart/2008/layout/LinedList"/>
    <dgm:cxn modelId="{FAD24179-7904-456F-93BD-F3ED8CA0E03B}" type="presParOf" srcId="{FFDBA646-4881-4E08-84AF-9BE7079F4BB2}" destId="{F6763601-54D0-4132-AA75-DD5F5B99B7E2}" srcOrd="1" destOrd="0" presId="urn:microsoft.com/office/officeart/2008/layout/LinedList"/>
    <dgm:cxn modelId="{BEE2C551-393A-40C4-96B5-546B3FC2C5B2}" type="presParOf" srcId="{FFDBA646-4881-4E08-84AF-9BE7079F4BB2}" destId="{600E53C0-ADCA-426F-8796-C669A98C0DE7}" srcOrd="2" destOrd="0" presId="urn:microsoft.com/office/officeart/2008/layout/LinedList"/>
    <dgm:cxn modelId="{0956EFDF-5C67-409D-8685-84FBCBE928BC}" type="presParOf" srcId="{5E80EFE6-43DD-40A1-A307-B6760917EFDC}" destId="{2BB918E5-AA70-42CB-9BEE-CFFDAC64B1D2}" srcOrd="5" destOrd="0" presId="urn:microsoft.com/office/officeart/2008/layout/LinedList"/>
    <dgm:cxn modelId="{FDE2D60E-65CA-472A-8121-336F187C2BA5}" type="presParOf" srcId="{5E80EFE6-43DD-40A1-A307-B6760917EFDC}" destId="{639A5139-72A1-4EC0-B9E8-62D1B3FE3808}" srcOrd="6" destOrd="0" presId="urn:microsoft.com/office/officeart/2008/layout/LinedList"/>
    <dgm:cxn modelId="{C92CAB02-E56F-48B6-86B4-EF19C43B16E2}" type="presParOf" srcId="{E0B64C99-EDCC-4F03-8F06-7D0E74F8502F}" destId="{C73CAEFB-89D2-4B2D-A3D0-F528AF27B9A3}" srcOrd="2" destOrd="0" presId="urn:microsoft.com/office/officeart/2008/layout/LinedList"/>
    <dgm:cxn modelId="{D1178508-B2DF-4493-94BE-5A5674B35364}" type="presParOf" srcId="{E0B64C99-EDCC-4F03-8F06-7D0E74F8502F}" destId="{97571785-8EE0-40CD-A4E8-ABF864C05BDB}" srcOrd="3" destOrd="0" presId="urn:microsoft.com/office/officeart/2008/layout/LinedList"/>
    <dgm:cxn modelId="{50BD6C44-170D-412F-86FD-086AC69C11B4}" type="presParOf" srcId="{97571785-8EE0-40CD-A4E8-ABF864C05BDB}" destId="{49D1D88B-0EBE-45F4-8ECE-16776B631E24}" srcOrd="0" destOrd="0" presId="urn:microsoft.com/office/officeart/2008/layout/LinedList"/>
    <dgm:cxn modelId="{CE8F38CE-9B52-472B-BE33-B6825F5D1CF5}" type="presParOf" srcId="{97571785-8EE0-40CD-A4E8-ABF864C05BDB}" destId="{6B854F77-37EF-4082-8F01-12526E2D75A9}" srcOrd="1" destOrd="0" presId="urn:microsoft.com/office/officeart/2008/layout/LinedList"/>
    <dgm:cxn modelId="{3133A68F-EEB7-4BEA-9D62-B6A601BCC35F}" type="presParOf" srcId="{6B854F77-37EF-4082-8F01-12526E2D75A9}" destId="{F8AF2C13-3946-4744-943A-70F8BE5F61B7}" srcOrd="0" destOrd="0" presId="urn:microsoft.com/office/officeart/2008/layout/LinedList"/>
    <dgm:cxn modelId="{1FE5F7F3-1830-41C7-8864-91BCECE4FEDD}" type="presParOf" srcId="{6B854F77-37EF-4082-8F01-12526E2D75A9}" destId="{56B4C107-3DF2-4689-89B8-1AEF229C36BB}" srcOrd="1" destOrd="0" presId="urn:microsoft.com/office/officeart/2008/layout/LinedList"/>
    <dgm:cxn modelId="{17C26476-9192-499C-BDF2-043CFE93EE68}" type="presParOf" srcId="{56B4C107-3DF2-4689-89B8-1AEF229C36BB}" destId="{E31D7306-93FA-4FDF-9BEC-2E4A53BA60F2}" srcOrd="0" destOrd="0" presId="urn:microsoft.com/office/officeart/2008/layout/LinedList"/>
    <dgm:cxn modelId="{2ADA93AF-2BE9-446E-A504-6222517F5479}" type="presParOf" srcId="{56B4C107-3DF2-4689-89B8-1AEF229C36BB}" destId="{FAE13A07-6E4F-4CEB-8A9F-64C7C713489C}" srcOrd="1" destOrd="0" presId="urn:microsoft.com/office/officeart/2008/layout/LinedList"/>
    <dgm:cxn modelId="{29FE7D45-B5E2-40C8-9C40-35F8A48B4550}" type="presParOf" srcId="{56B4C107-3DF2-4689-89B8-1AEF229C36BB}" destId="{6FD93E21-B259-403B-9F35-F1E6E4BF3830}" srcOrd="2" destOrd="0" presId="urn:microsoft.com/office/officeart/2008/layout/LinedList"/>
    <dgm:cxn modelId="{FA21D0A8-5D3F-488E-93A0-2927AAA8225B}" type="presParOf" srcId="{6B854F77-37EF-4082-8F01-12526E2D75A9}" destId="{FA541FDB-D11F-4565-BD5D-3AC1FEA5F9FB}" srcOrd="2" destOrd="0" presId="urn:microsoft.com/office/officeart/2008/layout/LinedList"/>
    <dgm:cxn modelId="{723D4AAF-7401-435E-998F-45F913B70650}" type="presParOf" srcId="{6B854F77-37EF-4082-8F01-12526E2D75A9}" destId="{58275FC6-C5B4-405C-A71E-C7869667ED6E}" srcOrd="3" destOrd="0" presId="urn:microsoft.com/office/officeart/2008/layout/LinedList"/>
    <dgm:cxn modelId="{985751C1-BC55-40F6-AB9D-8DA20143E9A4}" type="presParOf" srcId="{6B854F77-37EF-4082-8F01-12526E2D75A9}" destId="{F04ACA1F-102B-4184-9110-1158005724E0}" srcOrd="4" destOrd="0" presId="urn:microsoft.com/office/officeart/2008/layout/LinedList"/>
    <dgm:cxn modelId="{7994A254-7F48-4A49-B6FA-2D85597FEB66}" type="presParOf" srcId="{F04ACA1F-102B-4184-9110-1158005724E0}" destId="{412AADDE-E818-4288-B25B-0154AC87BE3D}" srcOrd="0" destOrd="0" presId="urn:microsoft.com/office/officeart/2008/layout/LinedList"/>
    <dgm:cxn modelId="{B6A557AF-3EAA-4FF3-8CF5-14E730944F5F}" type="presParOf" srcId="{F04ACA1F-102B-4184-9110-1158005724E0}" destId="{10592002-0DA8-4548-8CB1-A0C696198F1D}" srcOrd="1" destOrd="0" presId="urn:microsoft.com/office/officeart/2008/layout/LinedList"/>
    <dgm:cxn modelId="{4364A233-3B8A-495F-9328-A3F03E4F6E39}" type="presParOf" srcId="{F04ACA1F-102B-4184-9110-1158005724E0}" destId="{AAB8D34E-0236-4E1A-9FA3-BA4DB8D398D0}" srcOrd="2" destOrd="0" presId="urn:microsoft.com/office/officeart/2008/layout/LinedList"/>
    <dgm:cxn modelId="{269A0A35-7AA3-4CE0-B3E6-189DDFD705E5}" type="presParOf" srcId="{6B854F77-37EF-4082-8F01-12526E2D75A9}" destId="{DBE30F20-FE5B-4674-A2E0-A80150F2DF3D}" srcOrd="5" destOrd="0" presId="urn:microsoft.com/office/officeart/2008/layout/LinedList"/>
    <dgm:cxn modelId="{33E04E3A-E765-4458-BBA4-61FE94EF3B08}" type="presParOf" srcId="{6B854F77-37EF-4082-8F01-12526E2D75A9}" destId="{AFED3952-845C-4356-A91A-82EC583F1C6C}"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549F25-A2CA-41DB-9B0C-5FC0916684BA}" type="doc">
      <dgm:prSet loTypeId="urn:microsoft.com/office/officeart/2005/8/layout/vList5" loCatId="list" qsTypeId="urn:microsoft.com/office/officeart/2005/8/quickstyle/simple3" qsCatId="simple" csTypeId="urn:microsoft.com/office/officeart/2005/8/colors/accent3_1" csCatId="accent3" phldr="1"/>
      <dgm:spPr/>
      <dgm:t>
        <a:bodyPr/>
        <a:lstStyle/>
        <a:p>
          <a:endParaRPr lang="fi-FI"/>
        </a:p>
      </dgm:t>
    </dgm:pt>
    <dgm:pt modelId="{9BD7CDAD-6946-408B-9F62-71A91716F583}">
      <dgm:prSet/>
      <dgm:spPr/>
      <dgm:t>
        <a:bodyPr/>
        <a:lstStyle/>
        <a:p>
          <a:pPr rtl="0"/>
          <a:r>
            <a:rPr lang="fi-FI" b="1" dirty="0"/>
            <a:t>Oikeuskehityksen ja erilaisten oikeusjärjestelmien tuntemus antaa tuntumaa moraalijärjestelmien kehitykseen </a:t>
          </a:r>
          <a:r>
            <a:rPr lang="en-US" b="1" dirty="0"/>
            <a:t>(ja </a:t>
          </a:r>
          <a:r>
            <a:rPr lang="en-US" b="1" dirty="0" err="1"/>
            <a:t>toisin</a:t>
          </a:r>
          <a:r>
            <a:rPr lang="en-US" b="1" dirty="0"/>
            <a:t> </a:t>
          </a:r>
          <a:r>
            <a:rPr lang="en-US" b="1" dirty="0" err="1"/>
            <a:t>päin</a:t>
          </a:r>
          <a:r>
            <a:rPr lang="en-US" b="1" dirty="0"/>
            <a:t>)</a:t>
          </a:r>
          <a:endParaRPr lang="fi-FI" dirty="0"/>
        </a:p>
      </dgm:t>
    </dgm:pt>
    <dgm:pt modelId="{029025DC-3075-4FAB-9878-5D7A653509BE}" type="parTrans" cxnId="{FBE9D7A6-923F-4571-A6FF-43308684F031}">
      <dgm:prSet/>
      <dgm:spPr/>
      <dgm:t>
        <a:bodyPr/>
        <a:lstStyle/>
        <a:p>
          <a:endParaRPr lang="fi-FI"/>
        </a:p>
      </dgm:t>
    </dgm:pt>
    <dgm:pt modelId="{7FAAA226-D5AD-45D2-8548-F42495CAA67B}" type="sibTrans" cxnId="{FBE9D7A6-923F-4571-A6FF-43308684F031}">
      <dgm:prSet/>
      <dgm:spPr/>
      <dgm:t>
        <a:bodyPr/>
        <a:lstStyle/>
        <a:p>
          <a:endParaRPr lang="fi-FI"/>
        </a:p>
      </dgm:t>
    </dgm:pt>
    <dgm:pt modelId="{43E1C190-7DA9-4B59-A63E-F656B9E097D4}">
      <dgm:prSet/>
      <dgm:spPr/>
      <dgm:t>
        <a:bodyPr/>
        <a:lstStyle/>
        <a:p>
          <a:pPr rtl="0"/>
          <a:r>
            <a:rPr lang="fi-FI" b="1" dirty="0"/>
            <a:t>Laki liiketaloudellisen suunnittelun välineenä</a:t>
          </a:r>
          <a:endParaRPr lang="fi-FI" dirty="0"/>
        </a:p>
      </dgm:t>
    </dgm:pt>
    <dgm:pt modelId="{CBD37217-ACEF-48E0-8FCB-90EC26E1284B}" type="parTrans" cxnId="{C8E39F0E-48F8-4718-A2DF-28D981E91518}">
      <dgm:prSet/>
      <dgm:spPr/>
      <dgm:t>
        <a:bodyPr/>
        <a:lstStyle/>
        <a:p>
          <a:endParaRPr lang="fi-FI"/>
        </a:p>
      </dgm:t>
    </dgm:pt>
    <dgm:pt modelId="{B62FB585-7780-4879-A9A7-8351B5848D75}" type="sibTrans" cxnId="{C8E39F0E-48F8-4718-A2DF-28D981E91518}">
      <dgm:prSet/>
      <dgm:spPr/>
      <dgm:t>
        <a:bodyPr/>
        <a:lstStyle/>
        <a:p>
          <a:endParaRPr lang="fi-FI"/>
        </a:p>
      </dgm:t>
    </dgm:pt>
    <dgm:pt modelId="{971B127F-6A18-459B-92DB-E55038EB983F}">
      <dgm:prSet/>
      <dgm:spPr/>
      <dgm:t>
        <a:bodyPr/>
        <a:lstStyle/>
        <a:p>
          <a:pPr rtl="0"/>
          <a:r>
            <a:rPr lang="fi-FI" i="1" dirty="0"/>
            <a:t>Erityisesti kansainvälisessä kaupassa: </a:t>
          </a:r>
          <a:endParaRPr lang="fi-FI" dirty="0"/>
        </a:p>
      </dgm:t>
    </dgm:pt>
    <dgm:pt modelId="{58AB7137-BAC7-48DF-8C32-D636809ED64F}" type="parTrans" cxnId="{1286E976-150E-4E93-BC35-9F66B490FE8A}">
      <dgm:prSet/>
      <dgm:spPr/>
      <dgm:t>
        <a:bodyPr/>
        <a:lstStyle/>
        <a:p>
          <a:endParaRPr lang="fi-FI"/>
        </a:p>
      </dgm:t>
    </dgm:pt>
    <dgm:pt modelId="{FFA0B02C-2132-48AE-88D8-AF3F34037B88}" type="sibTrans" cxnId="{1286E976-150E-4E93-BC35-9F66B490FE8A}">
      <dgm:prSet/>
      <dgm:spPr/>
      <dgm:t>
        <a:bodyPr/>
        <a:lstStyle/>
        <a:p>
          <a:endParaRPr lang="fi-FI"/>
        </a:p>
      </dgm:t>
    </dgm:pt>
    <dgm:pt modelId="{53CB452A-61D1-4076-A4B5-E1B6E4BB86C5}">
      <dgm:prSet/>
      <dgm:spPr/>
      <dgm:t>
        <a:bodyPr/>
        <a:lstStyle/>
        <a:p>
          <a:pPr rtl="0"/>
          <a:r>
            <a:rPr lang="fi-FI" i="1" dirty="0"/>
            <a:t>Sopimussuhteet ja verosuunnittelu</a:t>
          </a:r>
          <a:endParaRPr lang="fi-FI" dirty="0"/>
        </a:p>
      </dgm:t>
    </dgm:pt>
    <dgm:pt modelId="{F8EBE38B-D143-4E63-B9CD-60C18DA9C9E0}" type="parTrans" cxnId="{B2B7F3AF-1359-4CA7-A8FB-6831A70F7F2E}">
      <dgm:prSet/>
      <dgm:spPr/>
      <dgm:t>
        <a:bodyPr/>
        <a:lstStyle/>
        <a:p>
          <a:endParaRPr lang="fi-FI"/>
        </a:p>
      </dgm:t>
    </dgm:pt>
    <dgm:pt modelId="{7DCF274F-598A-4A67-B1F3-A4436CF618B2}" type="sibTrans" cxnId="{B2B7F3AF-1359-4CA7-A8FB-6831A70F7F2E}">
      <dgm:prSet/>
      <dgm:spPr/>
      <dgm:t>
        <a:bodyPr/>
        <a:lstStyle/>
        <a:p>
          <a:endParaRPr lang="fi-FI"/>
        </a:p>
      </dgm:t>
    </dgm:pt>
    <dgm:pt modelId="{9B5CD1F3-C725-45F3-805F-82C17D31B6F9}">
      <dgm:prSet/>
      <dgm:spPr/>
      <dgm:t>
        <a:bodyPr/>
        <a:lstStyle/>
        <a:p>
          <a:pPr rtl="0"/>
          <a:r>
            <a:rPr lang="fi-FI" i="1" dirty="0"/>
            <a:t>Markkinointi, rahoitus</a:t>
          </a:r>
          <a:endParaRPr lang="fi-FI" dirty="0"/>
        </a:p>
      </dgm:t>
    </dgm:pt>
    <dgm:pt modelId="{17A82BCA-BB80-4073-950D-45CD5776B659}" type="parTrans" cxnId="{BED64E18-CABE-4496-AE1F-C12F780DFEC2}">
      <dgm:prSet/>
      <dgm:spPr/>
      <dgm:t>
        <a:bodyPr/>
        <a:lstStyle/>
        <a:p>
          <a:endParaRPr lang="fi-FI"/>
        </a:p>
      </dgm:t>
    </dgm:pt>
    <dgm:pt modelId="{EFB203BF-34D3-4933-A44B-7A89182A0788}" type="sibTrans" cxnId="{BED64E18-CABE-4496-AE1F-C12F780DFEC2}">
      <dgm:prSet/>
      <dgm:spPr/>
      <dgm:t>
        <a:bodyPr/>
        <a:lstStyle/>
        <a:p>
          <a:endParaRPr lang="fi-FI"/>
        </a:p>
      </dgm:t>
    </dgm:pt>
    <dgm:pt modelId="{63DEEC17-41F2-4C06-A06B-904885FB7CC4}">
      <dgm:prSet/>
      <dgm:spPr/>
      <dgm:t>
        <a:bodyPr/>
        <a:lstStyle/>
        <a:p>
          <a:pPr rtl="0"/>
          <a:r>
            <a:rPr lang="fi-FI" i="1" dirty="0"/>
            <a:t>Työsuhteet ja ympäristöjohtaminen ym.</a:t>
          </a:r>
          <a:endParaRPr lang="fi-FI" dirty="0"/>
        </a:p>
      </dgm:t>
    </dgm:pt>
    <dgm:pt modelId="{25B25657-6B03-4673-93DF-9B4EB826C00B}" type="parTrans" cxnId="{40EBDD23-F9A8-4708-A700-99610A3B3E28}">
      <dgm:prSet/>
      <dgm:spPr/>
      <dgm:t>
        <a:bodyPr/>
        <a:lstStyle/>
        <a:p>
          <a:endParaRPr lang="fi-FI"/>
        </a:p>
      </dgm:t>
    </dgm:pt>
    <dgm:pt modelId="{5DC1CAC5-DBD4-4087-A63B-2DDD70B022DA}" type="sibTrans" cxnId="{40EBDD23-F9A8-4708-A700-99610A3B3E28}">
      <dgm:prSet/>
      <dgm:spPr/>
      <dgm:t>
        <a:bodyPr/>
        <a:lstStyle/>
        <a:p>
          <a:endParaRPr lang="fi-FI"/>
        </a:p>
      </dgm:t>
    </dgm:pt>
    <dgm:pt modelId="{444006AD-3342-483C-A47F-8A0A09BFB826}" type="pres">
      <dgm:prSet presAssocID="{53549F25-A2CA-41DB-9B0C-5FC0916684BA}" presName="Name0" presStyleCnt="0">
        <dgm:presLayoutVars>
          <dgm:dir/>
          <dgm:animLvl val="lvl"/>
          <dgm:resizeHandles val="exact"/>
        </dgm:presLayoutVars>
      </dgm:prSet>
      <dgm:spPr/>
    </dgm:pt>
    <dgm:pt modelId="{8059EDDA-F55D-4CD1-A0E1-A0810FD82689}" type="pres">
      <dgm:prSet presAssocID="{9BD7CDAD-6946-408B-9F62-71A91716F583}" presName="linNode" presStyleCnt="0"/>
      <dgm:spPr/>
    </dgm:pt>
    <dgm:pt modelId="{936FFE6B-0CE5-4227-8A7E-654C50741A31}" type="pres">
      <dgm:prSet presAssocID="{9BD7CDAD-6946-408B-9F62-71A91716F583}" presName="parentText" presStyleLbl="node1" presStyleIdx="0" presStyleCnt="2">
        <dgm:presLayoutVars>
          <dgm:chMax val="1"/>
          <dgm:bulletEnabled val="1"/>
        </dgm:presLayoutVars>
      </dgm:prSet>
      <dgm:spPr/>
    </dgm:pt>
    <dgm:pt modelId="{71D7458C-0054-4EE3-816C-31094A19532D}" type="pres">
      <dgm:prSet presAssocID="{7FAAA226-D5AD-45D2-8548-F42495CAA67B}" presName="sp" presStyleCnt="0"/>
      <dgm:spPr/>
    </dgm:pt>
    <dgm:pt modelId="{7217C3E9-57E3-4686-8C7D-77BCBB1E9C93}" type="pres">
      <dgm:prSet presAssocID="{43E1C190-7DA9-4B59-A63E-F656B9E097D4}" presName="linNode" presStyleCnt="0"/>
      <dgm:spPr/>
    </dgm:pt>
    <dgm:pt modelId="{350EC4E2-9846-429D-9FB9-AE9BDD552BF4}" type="pres">
      <dgm:prSet presAssocID="{43E1C190-7DA9-4B59-A63E-F656B9E097D4}" presName="parentText" presStyleLbl="node1" presStyleIdx="1" presStyleCnt="2">
        <dgm:presLayoutVars>
          <dgm:chMax val="1"/>
          <dgm:bulletEnabled val="1"/>
        </dgm:presLayoutVars>
      </dgm:prSet>
      <dgm:spPr/>
    </dgm:pt>
    <dgm:pt modelId="{E49050D5-1FD2-46D1-A8C4-96B6A97C217E}" type="pres">
      <dgm:prSet presAssocID="{43E1C190-7DA9-4B59-A63E-F656B9E097D4}" presName="descendantText" presStyleLbl="alignAccFollowNode1" presStyleIdx="0" presStyleCnt="1">
        <dgm:presLayoutVars>
          <dgm:bulletEnabled val="1"/>
        </dgm:presLayoutVars>
      </dgm:prSet>
      <dgm:spPr/>
    </dgm:pt>
  </dgm:ptLst>
  <dgm:cxnLst>
    <dgm:cxn modelId="{C8E39F0E-48F8-4718-A2DF-28D981E91518}" srcId="{53549F25-A2CA-41DB-9B0C-5FC0916684BA}" destId="{43E1C190-7DA9-4B59-A63E-F656B9E097D4}" srcOrd="1" destOrd="0" parTransId="{CBD37217-ACEF-48E0-8FCB-90EC26E1284B}" sibTransId="{B62FB585-7780-4879-A9A7-8351B5848D75}"/>
    <dgm:cxn modelId="{BED64E18-CABE-4496-AE1F-C12F780DFEC2}" srcId="{43E1C190-7DA9-4B59-A63E-F656B9E097D4}" destId="{9B5CD1F3-C725-45F3-805F-82C17D31B6F9}" srcOrd="2" destOrd="0" parTransId="{17A82BCA-BB80-4073-950D-45CD5776B659}" sibTransId="{EFB203BF-34D3-4933-A44B-7A89182A0788}"/>
    <dgm:cxn modelId="{40EBDD23-F9A8-4708-A700-99610A3B3E28}" srcId="{43E1C190-7DA9-4B59-A63E-F656B9E097D4}" destId="{63DEEC17-41F2-4C06-A06B-904885FB7CC4}" srcOrd="3" destOrd="0" parTransId="{25B25657-6B03-4673-93DF-9B4EB826C00B}" sibTransId="{5DC1CAC5-DBD4-4087-A63B-2DDD70B022DA}"/>
    <dgm:cxn modelId="{D6BBE935-1829-4714-8F23-1C7506060FA0}" type="presOf" srcId="{53CB452A-61D1-4076-A4B5-E1B6E4BB86C5}" destId="{E49050D5-1FD2-46D1-A8C4-96B6A97C217E}" srcOrd="0" destOrd="1" presId="urn:microsoft.com/office/officeart/2005/8/layout/vList5"/>
    <dgm:cxn modelId="{FF47B53D-0CA8-4EEE-A4D3-DF2D022B09BE}" type="presOf" srcId="{9B5CD1F3-C725-45F3-805F-82C17D31B6F9}" destId="{E49050D5-1FD2-46D1-A8C4-96B6A97C217E}" srcOrd="0" destOrd="2" presId="urn:microsoft.com/office/officeart/2005/8/layout/vList5"/>
    <dgm:cxn modelId="{1286E976-150E-4E93-BC35-9F66B490FE8A}" srcId="{43E1C190-7DA9-4B59-A63E-F656B9E097D4}" destId="{971B127F-6A18-459B-92DB-E55038EB983F}" srcOrd="0" destOrd="0" parTransId="{58AB7137-BAC7-48DF-8C32-D636809ED64F}" sibTransId="{FFA0B02C-2132-48AE-88D8-AF3F34037B88}"/>
    <dgm:cxn modelId="{158FC0A1-B13B-42A9-A9C9-B14AFE896633}" type="presOf" srcId="{53549F25-A2CA-41DB-9B0C-5FC0916684BA}" destId="{444006AD-3342-483C-A47F-8A0A09BFB826}" srcOrd="0" destOrd="0" presId="urn:microsoft.com/office/officeart/2005/8/layout/vList5"/>
    <dgm:cxn modelId="{B99AC7A6-F31A-46D5-B24D-91DAE8D405A7}" type="presOf" srcId="{63DEEC17-41F2-4C06-A06B-904885FB7CC4}" destId="{E49050D5-1FD2-46D1-A8C4-96B6A97C217E}" srcOrd="0" destOrd="3" presId="urn:microsoft.com/office/officeart/2005/8/layout/vList5"/>
    <dgm:cxn modelId="{FBE9D7A6-923F-4571-A6FF-43308684F031}" srcId="{53549F25-A2CA-41DB-9B0C-5FC0916684BA}" destId="{9BD7CDAD-6946-408B-9F62-71A91716F583}" srcOrd="0" destOrd="0" parTransId="{029025DC-3075-4FAB-9878-5D7A653509BE}" sibTransId="{7FAAA226-D5AD-45D2-8548-F42495CAA67B}"/>
    <dgm:cxn modelId="{B2B7F3AF-1359-4CA7-A8FB-6831A70F7F2E}" srcId="{43E1C190-7DA9-4B59-A63E-F656B9E097D4}" destId="{53CB452A-61D1-4076-A4B5-E1B6E4BB86C5}" srcOrd="1" destOrd="0" parTransId="{F8EBE38B-D143-4E63-B9CD-60C18DA9C9E0}" sibTransId="{7DCF274F-598A-4A67-B1F3-A4436CF618B2}"/>
    <dgm:cxn modelId="{126D2DB7-2DB5-4738-931E-8F16AA4AE3F4}" type="presOf" srcId="{9BD7CDAD-6946-408B-9F62-71A91716F583}" destId="{936FFE6B-0CE5-4227-8A7E-654C50741A31}" srcOrd="0" destOrd="0" presId="urn:microsoft.com/office/officeart/2005/8/layout/vList5"/>
    <dgm:cxn modelId="{CBCDB5C6-8DDF-4F30-A2C0-84E10827E125}" type="presOf" srcId="{971B127F-6A18-459B-92DB-E55038EB983F}" destId="{E49050D5-1FD2-46D1-A8C4-96B6A97C217E}" srcOrd="0" destOrd="0" presId="urn:microsoft.com/office/officeart/2005/8/layout/vList5"/>
    <dgm:cxn modelId="{8859EDF7-2360-465C-A63F-962BDAF41B6E}" type="presOf" srcId="{43E1C190-7DA9-4B59-A63E-F656B9E097D4}" destId="{350EC4E2-9846-429D-9FB9-AE9BDD552BF4}" srcOrd="0" destOrd="0" presId="urn:microsoft.com/office/officeart/2005/8/layout/vList5"/>
    <dgm:cxn modelId="{BAF3613C-82BF-4F93-93A5-7CB1FC100271}" type="presParOf" srcId="{444006AD-3342-483C-A47F-8A0A09BFB826}" destId="{8059EDDA-F55D-4CD1-A0E1-A0810FD82689}" srcOrd="0" destOrd="0" presId="urn:microsoft.com/office/officeart/2005/8/layout/vList5"/>
    <dgm:cxn modelId="{CBEE5C31-A773-43B9-9C2B-91F9BB9C98F5}" type="presParOf" srcId="{8059EDDA-F55D-4CD1-A0E1-A0810FD82689}" destId="{936FFE6B-0CE5-4227-8A7E-654C50741A31}" srcOrd="0" destOrd="0" presId="urn:microsoft.com/office/officeart/2005/8/layout/vList5"/>
    <dgm:cxn modelId="{4B9ECCC6-2E09-46BB-910F-5E6E77A4274E}" type="presParOf" srcId="{444006AD-3342-483C-A47F-8A0A09BFB826}" destId="{71D7458C-0054-4EE3-816C-31094A19532D}" srcOrd="1" destOrd="0" presId="urn:microsoft.com/office/officeart/2005/8/layout/vList5"/>
    <dgm:cxn modelId="{B7A47662-DA45-45AD-9AE5-A96BE8CBF76C}" type="presParOf" srcId="{444006AD-3342-483C-A47F-8A0A09BFB826}" destId="{7217C3E9-57E3-4686-8C7D-77BCBB1E9C93}" srcOrd="2" destOrd="0" presId="urn:microsoft.com/office/officeart/2005/8/layout/vList5"/>
    <dgm:cxn modelId="{4A7F8EF7-22F4-4424-B961-D48F84745079}" type="presParOf" srcId="{7217C3E9-57E3-4686-8C7D-77BCBB1E9C93}" destId="{350EC4E2-9846-429D-9FB9-AE9BDD552BF4}" srcOrd="0" destOrd="0" presId="urn:microsoft.com/office/officeart/2005/8/layout/vList5"/>
    <dgm:cxn modelId="{9E60D314-D5C3-4EBB-99EB-6255B4421DB7}" type="presParOf" srcId="{7217C3E9-57E3-4686-8C7D-77BCBB1E9C93}" destId="{E49050D5-1FD2-46D1-A8C4-96B6A97C21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79A1C-FEF6-44BB-BE4C-4188DDA1E7E4}">
      <dsp:nvSpPr>
        <dsp:cNvPr id="0" name=""/>
        <dsp:cNvSpPr/>
      </dsp:nvSpPr>
      <dsp:spPr>
        <a:xfrm>
          <a:off x="0" y="39203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a:t>EPNAs (EU) 2019/2088 kestävyyteen liittyvien tietojen antamisesta rahoituspalvelusektorilla 27.11.2019 (tiedonantoasetus): </a:t>
          </a:r>
          <a:r>
            <a:rPr lang="fi-FI" sz="1200" b="1" kern="1200">
              <a:hlinkClick xmlns:r="http://schemas.openxmlformats.org/officeDocument/2006/relationships" r:id="rId1"/>
            </a:rPr>
            <a:t>https://www.edilex.fi/eu-lainsaadanto/32019R2088</a:t>
          </a:r>
          <a:r>
            <a:rPr lang="fi-FI" sz="1200" b="1" kern="1200"/>
            <a:t> </a:t>
          </a:r>
          <a:endParaRPr lang="fi-FI" sz="1200" kern="1200"/>
        </a:p>
      </dsp:txBody>
      <dsp:txXfrm>
        <a:off x="23388" y="415421"/>
        <a:ext cx="10734023" cy="432338"/>
      </dsp:txXfrm>
    </dsp:sp>
    <dsp:sp modelId="{9700A16D-5D93-45B0-B827-F088E852742A}">
      <dsp:nvSpPr>
        <dsp:cNvPr id="0" name=""/>
        <dsp:cNvSpPr/>
      </dsp:nvSpPr>
      <dsp:spPr>
        <a:xfrm>
          <a:off x="0" y="90570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a:t>EPNAs (EU) 2020/852 kestävää sijoittamista helpottavasta kehyksestä ja asetuksen (EU) 2019/2088 muuttamisesta 18.6.2020 (taksonomia-asetus): </a:t>
          </a:r>
          <a:r>
            <a:rPr lang="fi-FI" sz="1200" b="1" kern="1200">
              <a:hlinkClick xmlns:r="http://schemas.openxmlformats.org/officeDocument/2006/relationships" r:id="rId2"/>
            </a:rPr>
            <a:t>https://www.edilex.fi/eu-lainsaadanto/32020R0852</a:t>
          </a:r>
          <a:r>
            <a:rPr lang="fi-FI" sz="1200" b="1" kern="1200"/>
            <a:t> </a:t>
          </a:r>
          <a:endParaRPr lang="fi-FI" sz="1200" kern="1200"/>
        </a:p>
      </dsp:txBody>
      <dsp:txXfrm>
        <a:off x="23388" y="929096"/>
        <a:ext cx="10734023" cy="432338"/>
      </dsp:txXfrm>
    </dsp:sp>
    <dsp:sp modelId="{D8DA6448-4766-458E-A44F-D1ACE1D8D2ED}">
      <dsp:nvSpPr>
        <dsp:cNvPr id="0" name=""/>
        <dsp:cNvSpPr/>
      </dsp:nvSpPr>
      <dsp:spPr>
        <a:xfrm>
          <a:off x="0" y="141938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a:hlinkClick xmlns:r="http://schemas.openxmlformats.org/officeDocument/2006/relationships" r:id="rId3"/>
            </a:rPr>
            <a:t>Direktiivi muiden kuin taloudellisten tietojen raportoinnista 2014/95</a:t>
          </a:r>
          <a:r>
            <a:rPr lang="fi-FI" sz="1200" b="0" i="0" kern="1200"/>
            <a:t> ja kaksi komission ohjetta: </a:t>
          </a:r>
          <a:r>
            <a:rPr lang="fi-FI" sz="1200" b="0" i="0" kern="1200">
              <a:hlinkClick xmlns:r="http://schemas.openxmlformats.org/officeDocument/2006/relationships" r:id="rId4"/>
            </a:rPr>
            <a:t>Muiden kuin taloudellisten tietojen raportointia koskevat suuntaviivat2017/C 215/01</a:t>
          </a:r>
          <a:r>
            <a:rPr lang="fi-FI" sz="1200" b="0" i="0" kern="1200"/>
            <a:t> ja </a:t>
          </a:r>
          <a:r>
            <a:rPr lang="fi-FI" sz="1200" b="0" i="0" u="sng" kern="1200">
              <a:hlinkClick xmlns:r="http://schemas.openxmlformats.org/officeDocument/2006/relationships" r:id="rId5"/>
            </a:rPr>
            <a:t>Ilmastoon liittyvien tietojen raportointia koskeva täydennysosa 2019/C 209/01</a:t>
          </a:r>
          <a:r>
            <a:rPr lang="fi-FI" sz="1200" b="0" i="0" u="sng" kern="1200"/>
            <a:t> </a:t>
          </a:r>
          <a:endParaRPr lang="fi-FI" sz="1200" kern="1200"/>
        </a:p>
      </dsp:txBody>
      <dsp:txXfrm>
        <a:off x="23388" y="1442771"/>
        <a:ext cx="10734023" cy="432338"/>
      </dsp:txXfrm>
    </dsp:sp>
    <dsp:sp modelId="{E8D27A26-F289-4E08-902D-F7E52F5B14E7}">
      <dsp:nvSpPr>
        <dsp:cNvPr id="0" name=""/>
        <dsp:cNvSpPr/>
      </dsp:nvSpPr>
      <dsp:spPr>
        <a:xfrm>
          <a:off x="0" y="193305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a:hlinkClick xmlns:r="http://schemas.openxmlformats.org/officeDocument/2006/relationships" r:id="rId6"/>
            </a:rPr>
            <a:t>EUROOPAN PARLAMENTIN JA NEUVOSTON ASETUS (EU) 2016/ 1011, - annettu 8 päivänä kesäkuuta 2016, - rahoitusvälineissä ja rahoitussopimuksissa vertailuarvoina tai sijoitusrahastojen arvonkehityksen mittaamisessa käytettävistä indekseistä ja direktiivien 2008/ 48/ EY ja 2014/ 17/ EU sekä asetuksen (EU) N:o 596/ 2014 muuttamisesta (europa.eu)</a:t>
          </a:r>
          <a:endParaRPr lang="fi-FI" sz="1200" kern="1200"/>
        </a:p>
      </dsp:txBody>
      <dsp:txXfrm>
        <a:off x="23388" y="1956446"/>
        <a:ext cx="10734023" cy="432338"/>
      </dsp:txXfrm>
    </dsp:sp>
    <dsp:sp modelId="{7E847327-550B-44A7-8031-217BB78146DD}">
      <dsp:nvSpPr>
        <dsp:cNvPr id="0" name=""/>
        <dsp:cNvSpPr/>
      </dsp:nvSpPr>
      <dsp:spPr>
        <a:xfrm>
          <a:off x="0" y="244673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baseline="0"/>
            <a:t>EPNAs 2019/2089 asetuksen (EU) 2016/1011 muuttamisesta EU:n ilmastosiirtymää koskevien vertailuarvojen, EU:n Pariisin sopimuksen mukaisten vertailuarvojen ja vertailuarvojen kestävyyteen liittyvien tietojen antamisen osalta </a:t>
          </a:r>
          <a:r>
            <a:rPr lang="fi-FI" sz="1200" b="1" i="0" kern="1200" baseline="0"/>
            <a:t>(</a:t>
          </a:r>
          <a:r>
            <a:rPr lang="fi-FI" sz="1200" b="0" i="0" kern="1200">
              <a:hlinkClick xmlns:r="http://schemas.openxmlformats.org/officeDocument/2006/relationships" r:id="rId7"/>
            </a:rPr>
            <a:t>Euroopan parlamentin ja neuvoston asetus (EU) 2019/2089 vertailuarvojen kestävyyteen liittyvien tietojen antamisen osalta</a:t>
          </a:r>
          <a:r>
            <a:rPr lang="fi-FI" sz="1200" b="0" i="0" kern="1200"/>
            <a:t> )</a:t>
          </a:r>
          <a:endParaRPr lang="fi-FI" sz="1200" kern="1200"/>
        </a:p>
      </dsp:txBody>
      <dsp:txXfrm>
        <a:off x="23388" y="2470121"/>
        <a:ext cx="10734023" cy="432338"/>
      </dsp:txXfrm>
    </dsp:sp>
    <dsp:sp modelId="{E9D9D3AF-0BAC-4100-9033-FA6AD1F1D310}">
      <dsp:nvSpPr>
        <dsp:cNvPr id="0" name=""/>
        <dsp:cNvSpPr/>
      </dsp:nvSpPr>
      <dsp:spPr>
        <a:xfrm>
          <a:off x="0" y="296040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a:t>EU Emissions Trading System (EU ETS): </a:t>
          </a:r>
          <a:r>
            <a:rPr lang="fr-FR" sz="1200" b="1" kern="1200">
              <a:hlinkClick xmlns:r="http://schemas.openxmlformats.org/officeDocument/2006/relationships" r:id="rId8"/>
            </a:rPr>
            <a:t>EU Emissions Trading System (EU ETS) | Climate Action (europa.eu)</a:t>
          </a:r>
          <a:endParaRPr lang="fi-FI" sz="1200" kern="1200"/>
        </a:p>
      </dsp:txBody>
      <dsp:txXfrm>
        <a:off x="23388" y="2983796"/>
        <a:ext cx="10734023" cy="4323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34711-7166-412C-88DA-CB0B80798B3C}">
      <dsp:nvSpPr>
        <dsp:cNvPr id="0" name=""/>
        <dsp:cNvSpPr/>
      </dsp:nvSpPr>
      <dsp:spPr>
        <a:xfrm>
          <a:off x="0" y="0"/>
          <a:ext cx="3831557" cy="3831557"/>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ED01085-F822-478D-A8A9-E38949592CF8}">
      <dsp:nvSpPr>
        <dsp:cNvPr id="0" name=""/>
        <dsp:cNvSpPr/>
      </dsp:nvSpPr>
      <dsp:spPr>
        <a:xfrm>
          <a:off x="1915778" y="0"/>
          <a:ext cx="8865020" cy="383155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i-FI" sz="3300" b="1" kern="1200"/>
            <a:t>Esim. liikesuhteiden oikeudenmukainen suunnittelu: sopimusoikeus </a:t>
          </a:r>
          <a:endParaRPr lang="fi-FI" sz="3300" kern="1200"/>
        </a:p>
      </dsp:txBody>
      <dsp:txXfrm>
        <a:off x="1915778" y="0"/>
        <a:ext cx="4432510" cy="1819989"/>
      </dsp:txXfrm>
    </dsp:sp>
    <dsp:sp modelId="{6D70DC98-1C1D-42FF-BCF1-456E68944708}">
      <dsp:nvSpPr>
        <dsp:cNvPr id="0" name=""/>
        <dsp:cNvSpPr/>
      </dsp:nvSpPr>
      <dsp:spPr>
        <a:xfrm>
          <a:off x="1005783" y="1819989"/>
          <a:ext cx="1819989" cy="1819989"/>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8884CE0-2B91-4FC4-BF7F-6CCFC7ADC981}">
      <dsp:nvSpPr>
        <dsp:cNvPr id="0" name=""/>
        <dsp:cNvSpPr/>
      </dsp:nvSpPr>
      <dsp:spPr>
        <a:xfrm>
          <a:off x="1915778" y="1819989"/>
          <a:ext cx="8865020" cy="181998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i-FI" sz="3300" b="1" kern="1200"/>
            <a:t>Vrt. tehokkuus: </a:t>
          </a:r>
          <a:endParaRPr lang="fi-FI" sz="3300" kern="1200"/>
        </a:p>
      </dsp:txBody>
      <dsp:txXfrm>
        <a:off x="1915778" y="1819989"/>
        <a:ext cx="4432510" cy="1819989"/>
      </dsp:txXfrm>
    </dsp:sp>
    <dsp:sp modelId="{FADB9971-990C-43FA-8778-DEE5905E6656}">
      <dsp:nvSpPr>
        <dsp:cNvPr id="0" name=""/>
        <dsp:cNvSpPr/>
      </dsp:nvSpPr>
      <dsp:spPr>
        <a:xfrm>
          <a:off x="6348288" y="0"/>
          <a:ext cx="4432510" cy="1819989"/>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fi-FI" sz="1900" kern="1200"/>
            <a:t>Voi tuoda esiin etiikan ja erilaisia arvoulottuvuuksia</a:t>
          </a:r>
          <a:r>
            <a:rPr lang="en-US" sz="1900" kern="1200"/>
            <a:t> </a:t>
          </a:r>
          <a:endParaRPr lang="fi-FI" sz="1900" kern="1200"/>
        </a:p>
        <a:p>
          <a:pPr marL="171450" lvl="1" indent="-171450" algn="l" defTabSz="844550">
            <a:lnSpc>
              <a:spcPct val="90000"/>
            </a:lnSpc>
            <a:spcBef>
              <a:spcPct val="0"/>
            </a:spcBef>
            <a:spcAft>
              <a:spcPct val="15000"/>
            </a:spcAft>
            <a:buChar char="•"/>
          </a:pPr>
          <a:r>
            <a:rPr lang="fi-FI" sz="1900" kern="1200"/>
            <a:t>Kohtuus, tasa-arvo ja tulonjako (esim. työn ja pääoman osuudet)</a:t>
          </a:r>
          <a:r>
            <a:rPr lang="en-US" sz="1900" kern="1200"/>
            <a:t> </a:t>
          </a:r>
          <a:endParaRPr lang="fi-FI" sz="1900" kern="1200"/>
        </a:p>
      </dsp:txBody>
      <dsp:txXfrm>
        <a:off x="6348288" y="0"/>
        <a:ext cx="4432510" cy="1819989"/>
      </dsp:txXfrm>
    </dsp:sp>
    <dsp:sp modelId="{6F1D6963-7FD6-448C-B7F8-DACEE39723C1}">
      <dsp:nvSpPr>
        <dsp:cNvPr id="0" name=""/>
        <dsp:cNvSpPr/>
      </dsp:nvSpPr>
      <dsp:spPr>
        <a:xfrm>
          <a:off x="6348288" y="1819989"/>
          <a:ext cx="4432510" cy="1819989"/>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t>Pareto</a:t>
          </a:r>
          <a:r>
            <a:rPr lang="fi-FI" sz="1900" kern="1200"/>
            <a:t>-tyyppinen: </a:t>
          </a:r>
          <a:r>
            <a:rPr lang="en-US" sz="1900" kern="1200"/>
            <a:t>kenenkään hyvinvointi ei vähene muutoksessa, mutta keskinäinen riippuvuus vallitsee</a:t>
          </a:r>
          <a:r>
            <a:rPr lang="fi-FI" sz="1900" kern="1200"/>
            <a:t> </a:t>
          </a:r>
        </a:p>
        <a:p>
          <a:pPr marL="171450" lvl="1" indent="-171450" algn="l" defTabSz="844550">
            <a:lnSpc>
              <a:spcPct val="90000"/>
            </a:lnSpc>
            <a:spcBef>
              <a:spcPct val="0"/>
            </a:spcBef>
            <a:spcAft>
              <a:spcPct val="15000"/>
            </a:spcAft>
            <a:buChar char="•"/>
          </a:pPr>
          <a:r>
            <a:rPr lang="fi-FI" sz="1900" kern="1200"/>
            <a:t>Vrt. </a:t>
          </a:r>
          <a:r>
            <a:rPr lang="en-US" sz="1900" kern="1200"/>
            <a:t>Kaldor-Hicks -tehokkuus</a:t>
          </a:r>
          <a:r>
            <a:rPr lang="fi-FI" sz="1900" kern="1200"/>
            <a:t>: </a:t>
          </a:r>
          <a:r>
            <a:rPr lang="en-US" sz="1900" kern="1200"/>
            <a:t>hypot</a:t>
          </a:r>
          <a:r>
            <a:rPr lang="fi-FI" sz="1900" kern="1200"/>
            <a:t>eettinen kompensaatio riittää oikeuttamaan muutoksen </a:t>
          </a:r>
          <a:r>
            <a:rPr lang="en-US" sz="1900" kern="1200"/>
            <a:t> </a:t>
          </a:r>
          <a:endParaRPr lang="fi-FI" sz="1900" kern="1200"/>
        </a:p>
      </dsp:txBody>
      <dsp:txXfrm>
        <a:off x="6348288" y="1819989"/>
        <a:ext cx="4432510" cy="18199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6F477-DCE4-42C1-BE10-AAC291971635}">
      <dsp:nvSpPr>
        <dsp:cNvPr id="0" name=""/>
        <dsp:cNvSpPr/>
      </dsp:nvSpPr>
      <dsp:spPr>
        <a:xfrm>
          <a:off x="0" y="1917"/>
          <a:ext cx="3881087" cy="92234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fi-FI" sz="1700" b="1" kern="1200" dirty="0"/>
            <a:t>Markkinaehtoistuminen (yksityistäminen)</a:t>
          </a:r>
          <a:endParaRPr lang="fi-FI" sz="1700" kern="1200" dirty="0"/>
        </a:p>
      </dsp:txBody>
      <dsp:txXfrm>
        <a:off x="45025" y="46942"/>
        <a:ext cx="3791037" cy="832292"/>
      </dsp:txXfrm>
    </dsp:sp>
    <dsp:sp modelId="{04F3A983-74C8-454B-9CEC-4F517446A83A}">
      <dsp:nvSpPr>
        <dsp:cNvPr id="0" name=""/>
        <dsp:cNvSpPr/>
      </dsp:nvSpPr>
      <dsp:spPr>
        <a:xfrm>
          <a:off x="0" y="970377"/>
          <a:ext cx="3881087" cy="92234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fi-FI" sz="1700" b="1" kern="1200" dirty="0"/>
            <a:t>Monikansalliset yritykset ottavat yhä enemmän </a:t>
          </a:r>
          <a:r>
            <a:rPr lang="en-US" sz="1700" b="1" kern="1200" dirty="0" err="1"/>
            <a:t>globaleja</a:t>
          </a:r>
          <a:r>
            <a:rPr lang="en-US" sz="1700" b="1" kern="1200" dirty="0"/>
            <a:t> </a:t>
          </a:r>
          <a:r>
            <a:rPr lang="en-US" sz="1700" b="1" kern="1200" dirty="0" err="1"/>
            <a:t>toimintoja</a:t>
          </a:r>
          <a:r>
            <a:rPr lang="en-US" sz="1700" b="1" kern="1200" dirty="0"/>
            <a:t> </a:t>
          </a:r>
          <a:r>
            <a:rPr lang="en-US" sz="1700" b="1" kern="1200" dirty="0" err="1"/>
            <a:t>valtioilta</a:t>
          </a:r>
          <a:r>
            <a:rPr lang="en-US" sz="1700" b="1" kern="1200" dirty="0"/>
            <a:t> </a:t>
          </a:r>
          <a:r>
            <a:rPr lang="en-US" sz="1700" b="1" kern="1200" dirty="0" err="1"/>
            <a:t>eli</a:t>
          </a:r>
          <a:r>
            <a:rPr lang="en-US" sz="1700" b="1" kern="1200" dirty="0"/>
            <a:t> </a:t>
          </a:r>
          <a:r>
            <a:rPr lang="en-US" sz="1700" b="1" kern="1200" dirty="0" err="1"/>
            <a:t>saavat</a:t>
          </a:r>
          <a:r>
            <a:rPr lang="en-US" sz="1700" b="1" kern="1200" dirty="0"/>
            <a:t> </a:t>
          </a:r>
          <a:r>
            <a:rPr lang="en-US" sz="1700" b="1" kern="1200" dirty="0" err="1"/>
            <a:t>poliittista</a:t>
          </a:r>
          <a:r>
            <a:rPr lang="en-US" sz="1700" b="1" kern="1200" dirty="0"/>
            <a:t> </a:t>
          </a:r>
          <a:r>
            <a:rPr lang="en-US" sz="1700" b="1" kern="1200" dirty="0" err="1"/>
            <a:t>valtaa</a:t>
          </a:r>
          <a:r>
            <a:rPr lang="en-US" sz="1700" b="1" kern="1200" dirty="0"/>
            <a:t> </a:t>
          </a:r>
          <a:endParaRPr lang="fi-FI" sz="1700" kern="1200" dirty="0"/>
        </a:p>
      </dsp:txBody>
      <dsp:txXfrm>
        <a:off x="45025" y="1015402"/>
        <a:ext cx="3791037" cy="832292"/>
      </dsp:txXfrm>
    </dsp:sp>
    <dsp:sp modelId="{F4FE4085-5CA8-4575-ABE2-7B9CC818A9C2}">
      <dsp:nvSpPr>
        <dsp:cNvPr id="0" name=""/>
        <dsp:cNvSpPr/>
      </dsp:nvSpPr>
      <dsp:spPr>
        <a:xfrm rot="5400000">
          <a:off x="6962006" y="-1049847"/>
          <a:ext cx="737874" cy="6899711"/>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fi-FI" sz="1900" kern="1200" dirty="0"/>
            <a:t>ESG</a:t>
          </a:r>
        </a:p>
        <a:p>
          <a:pPr marL="171450" lvl="1" indent="-171450" algn="l" defTabSz="844550" rtl="0">
            <a:lnSpc>
              <a:spcPct val="90000"/>
            </a:lnSpc>
            <a:spcBef>
              <a:spcPct val="0"/>
            </a:spcBef>
            <a:spcAft>
              <a:spcPct val="15000"/>
            </a:spcAft>
            <a:buChar char="•"/>
          </a:pPr>
          <a:r>
            <a:rPr lang="fi-FI" sz="1900" kern="1200" dirty="0"/>
            <a:t>Tasa-arvo, tulonjako, työelämän arvot, ihmisoikeudet </a:t>
          </a:r>
        </a:p>
      </dsp:txBody>
      <dsp:txXfrm rot="-5400000">
        <a:off x="3881088" y="2067091"/>
        <a:ext cx="6863691" cy="665834"/>
      </dsp:txXfrm>
    </dsp:sp>
    <dsp:sp modelId="{3F52C8DC-B9DB-41E5-A8EC-42F0394A7828}">
      <dsp:nvSpPr>
        <dsp:cNvPr id="0" name=""/>
        <dsp:cNvSpPr/>
      </dsp:nvSpPr>
      <dsp:spPr>
        <a:xfrm>
          <a:off x="0" y="1938837"/>
          <a:ext cx="3881087" cy="92234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fi-FI" sz="1700" b="1" kern="1200" dirty="0"/>
            <a:t>Kehitys korostaa yritysten päätöksenteon sisältökontrollia, myös moraalista</a:t>
          </a:r>
          <a:endParaRPr lang="fi-FI" sz="1700" kern="1200" dirty="0"/>
        </a:p>
      </dsp:txBody>
      <dsp:txXfrm>
        <a:off x="45025" y="1983862"/>
        <a:ext cx="3791037" cy="832292"/>
      </dsp:txXfrm>
    </dsp:sp>
    <dsp:sp modelId="{24D8C467-4BF6-4435-8393-77F05B0B3BD2}">
      <dsp:nvSpPr>
        <dsp:cNvPr id="0" name=""/>
        <dsp:cNvSpPr/>
      </dsp:nvSpPr>
      <dsp:spPr>
        <a:xfrm>
          <a:off x="0" y="2907296"/>
          <a:ext cx="3881087" cy="92234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fi-FI" sz="1700" kern="1200" dirty="0"/>
            <a:t>Yritysten arvot</a:t>
          </a:r>
        </a:p>
      </dsp:txBody>
      <dsp:txXfrm>
        <a:off x="45025" y="2952321"/>
        <a:ext cx="3791037" cy="8322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1A4A2-4FA7-49EB-83C3-2EACD39001FE}">
      <dsp:nvSpPr>
        <dsp:cNvPr id="0" name=""/>
        <dsp:cNvSpPr/>
      </dsp:nvSpPr>
      <dsp:spPr>
        <a:xfrm>
          <a:off x="0" y="63983"/>
          <a:ext cx="10780799" cy="8783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a:t>Monikansallinen yritys käyttää trooppisen sademetsän puuta raaka-aineena, jota jalostetaan muualla</a:t>
          </a:r>
          <a:endParaRPr lang="fi-FI" sz="2200" kern="1200"/>
        </a:p>
      </dsp:txBody>
      <dsp:txXfrm>
        <a:off x="42879" y="106862"/>
        <a:ext cx="10695041" cy="792619"/>
      </dsp:txXfrm>
    </dsp:sp>
    <dsp:sp modelId="{E2D98841-DF56-4AAB-A866-5A25DFD8FA13}">
      <dsp:nvSpPr>
        <dsp:cNvPr id="0" name=""/>
        <dsp:cNvSpPr/>
      </dsp:nvSpPr>
      <dsp:spPr>
        <a:xfrm>
          <a:off x="0" y="1005720"/>
          <a:ext cx="10780799" cy="8783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a:t>raaka-aineen alkuperämaan hallitus tukee yritystä, koska se tuo rahaa tavaroiden (ja muiden, jopa epävirallisten) maksujen hintana ja parantaa työllisyyttä</a:t>
          </a:r>
          <a:endParaRPr lang="fi-FI" sz="2200" kern="1200"/>
        </a:p>
      </dsp:txBody>
      <dsp:txXfrm>
        <a:off x="42879" y="1048599"/>
        <a:ext cx="10695041" cy="792619"/>
      </dsp:txXfrm>
    </dsp:sp>
    <dsp:sp modelId="{079307D0-40A2-4CF5-B097-D20DD56D17AF}">
      <dsp:nvSpPr>
        <dsp:cNvPr id="0" name=""/>
        <dsp:cNvSpPr/>
      </dsp:nvSpPr>
      <dsp:spPr>
        <a:xfrm>
          <a:off x="0" y="1947458"/>
          <a:ext cx="10780799" cy="8783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a:t>hallituksen väitetään rikkovan vähemmistön ihmisoikeuksia</a:t>
          </a:r>
          <a:endParaRPr lang="fi-FI" sz="2200" kern="1200"/>
        </a:p>
      </dsp:txBody>
      <dsp:txXfrm>
        <a:off x="42879" y="1990337"/>
        <a:ext cx="10695041" cy="792619"/>
      </dsp:txXfrm>
    </dsp:sp>
    <dsp:sp modelId="{5DE3D87A-8F84-4AF3-A64E-C4B5A7C8691A}">
      <dsp:nvSpPr>
        <dsp:cNvPr id="0" name=""/>
        <dsp:cNvSpPr/>
      </dsp:nvSpPr>
      <dsp:spPr>
        <a:xfrm>
          <a:off x="0" y="2889196"/>
          <a:ext cx="10780799" cy="87837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a:t>sademetsien hakkaaminen on aiheuttanut väestön evakuoinnin</a:t>
          </a:r>
          <a:endParaRPr lang="fi-FI" sz="2200" kern="1200"/>
        </a:p>
      </dsp:txBody>
      <dsp:txXfrm>
        <a:off x="42879" y="2932075"/>
        <a:ext cx="10695041" cy="7926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899EC-5DB1-47AF-8FC7-5540686B5C05}">
      <dsp:nvSpPr>
        <dsp:cNvPr id="0" name=""/>
        <dsp:cNvSpPr/>
      </dsp:nvSpPr>
      <dsp:spPr>
        <a:xfrm>
          <a:off x="0" y="14978"/>
          <a:ext cx="10780799" cy="1853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i-FI" sz="3300" b="1" kern="1200" dirty="0"/>
            <a:t>Yrityksen A ulkomainen liikekumppani voi käyttää lapsityövoimaa, minkä vuoksi kansalaisjärjestöt ovat vaatineet liikekumppanin boikotointia</a:t>
          </a:r>
          <a:endParaRPr lang="fi-FI" sz="3300" kern="1200" dirty="0"/>
        </a:p>
      </dsp:txBody>
      <dsp:txXfrm>
        <a:off x="90470" y="105448"/>
        <a:ext cx="10599859" cy="1672340"/>
      </dsp:txXfrm>
    </dsp:sp>
    <dsp:sp modelId="{A4F5998A-3127-4D62-8336-7B4FA2534D5F}">
      <dsp:nvSpPr>
        <dsp:cNvPr id="0" name=""/>
        <dsp:cNvSpPr/>
      </dsp:nvSpPr>
      <dsp:spPr>
        <a:xfrm>
          <a:off x="0" y="1963298"/>
          <a:ext cx="10780799" cy="1853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i-FI" sz="3300" b="1" kern="1200"/>
            <a:t>yrityksellä on toimintaa "roistovaltiossa" X, joka on myös kansalaisjärjestöjen mustalla listalla ja on vaarassa joutua "kansainvälisen yhteisön" boikotoimaksi</a:t>
          </a:r>
          <a:endParaRPr lang="fi-FI" sz="3300" kern="1200"/>
        </a:p>
      </dsp:txBody>
      <dsp:txXfrm>
        <a:off x="90470" y="2053768"/>
        <a:ext cx="10599859" cy="16723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62606-6911-481A-B95D-35FF68C977D9}">
      <dsp:nvSpPr>
        <dsp:cNvPr id="0" name=""/>
        <dsp:cNvSpPr/>
      </dsp:nvSpPr>
      <dsp:spPr>
        <a:xfrm>
          <a:off x="0" y="14978"/>
          <a:ext cx="10780799" cy="1853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i-FI" sz="3300" b="1" kern="1200"/>
            <a:t>Yrityksen tekemää kansainvälistä kulutustavaroiden markkinointia pidetään loukkaavana maissa, joissa vallitsee erilainen näkemys tasa-arvosta</a:t>
          </a:r>
          <a:endParaRPr lang="fi-FI" sz="3300" kern="1200"/>
        </a:p>
      </dsp:txBody>
      <dsp:txXfrm>
        <a:off x="90470" y="105448"/>
        <a:ext cx="10599859" cy="1672340"/>
      </dsp:txXfrm>
    </dsp:sp>
    <dsp:sp modelId="{761DF278-2F69-46F2-AA01-A4C64450C6B0}">
      <dsp:nvSpPr>
        <dsp:cNvPr id="0" name=""/>
        <dsp:cNvSpPr/>
      </dsp:nvSpPr>
      <dsp:spPr>
        <a:xfrm>
          <a:off x="0" y="1963298"/>
          <a:ext cx="10780799" cy="1853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i-FI" sz="3300" b="1" kern="1200"/>
            <a:t>Ympäristöjohtamiseen investoiva yritys on luvannut osan kampanjan voitoista uhanalaisten lajien hyväksi</a:t>
          </a:r>
          <a:endParaRPr lang="fi-FI" sz="3300" kern="1200"/>
        </a:p>
      </dsp:txBody>
      <dsp:txXfrm>
        <a:off x="90470" y="2053768"/>
        <a:ext cx="10599859" cy="16723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50C97-6D98-459A-AA5F-4CA6580CD5A1}">
      <dsp:nvSpPr>
        <dsp:cNvPr id="0" name=""/>
        <dsp:cNvSpPr/>
      </dsp:nvSpPr>
      <dsp:spPr>
        <a:xfrm>
          <a:off x="0" y="347348"/>
          <a:ext cx="10780799" cy="151515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i-FI" sz="3700" b="1" kern="1200" dirty="0"/>
            <a:t>Sijoitusrahaston markkinoimat rahastot sijoittavat mm. tupakka- ja aseteollisuuteen</a:t>
          </a:r>
          <a:endParaRPr lang="fi-FI" sz="3700" kern="1200" dirty="0"/>
        </a:p>
      </dsp:txBody>
      <dsp:txXfrm>
        <a:off x="73964" y="421312"/>
        <a:ext cx="10632871" cy="1367222"/>
      </dsp:txXfrm>
    </dsp:sp>
    <dsp:sp modelId="{4A9EC07A-88A2-4E45-9CE1-8E462DB79740}">
      <dsp:nvSpPr>
        <dsp:cNvPr id="0" name=""/>
        <dsp:cNvSpPr/>
      </dsp:nvSpPr>
      <dsp:spPr>
        <a:xfrm>
          <a:off x="0" y="1969058"/>
          <a:ext cx="10780799" cy="151515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fi-FI" sz="3700" b="1" kern="1200" dirty="0"/>
            <a:t>Eläkevakuutusyhtiö harkitsee rahasto-osuuksien ostamista, koska se on </a:t>
          </a:r>
          <a:r>
            <a:rPr lang="fi-FI" sz="3700" b="1" kern="1200" dirty="0" err="1"/>
            <a:t>järkevnä</a:t>
          </a:r>
          <a:r>
            <a:rPr lang="fi-FI" sz="3700" b="1" kern="1200" dirty="0"/>
            <a:t> sijoitustoiminnan kannalta perusteltua</a:t>
          </a:r>
          <a:endParaRPr lang="fi-FI" sz="3700" kern="1200" dirty="0"/>
        </a:p>
      </dsp:txBody>
      <dsp:txXfrm>
        <a:off x="73964" y="2043022"/>
        <a:ext cx="10632871" cy="13672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51A5A-58FB-446B-BA1C-668FFF8D809B}">
      <dsp:nvSpPr>
        <dsp:cNvPr id="0" name=""/>
        <dsp:cNvSpPr/>
      </dsp:nvSpPr>
      <dsp:spPr>
        <a:xfrm rot="16200000">
          <a:off x="-633089" y="635750"/>
          <a:ext cx="3831557" cy="2560056"/>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8313" bIns="0" numCol="1" spcCol="1270" anchor="ctr" anchorCtr="0">
          <a:noAutofit/>
        </a:bodyPr>
        <a:lstStyle/>
        <a:p>
          <a:pPr marL="0" lvl="0" indent="0" algn="ctr" defTabSz="977900" rtl="0">
            <a:lnSpc>
              <a:spcPct val="90000"/>
            </a:lnSpc>
            <a:spcBef>
              <a:spcPct val="0"/>
            </a:spcBef>
            <a:spcAft>
              <a:spcPct val="35000"/>
            </a:spcAft>
            <a:buNone/>
          </a:pPr>
          <a:r>
            <a:rPr lang="en-US" sz="2200" b="1" kern="1200" dirty="0" err="1"/>
            <a:t>Vaikutus</a:t>
          </a:r>
          <a:r>
            <a:rPr lang="en-US" sz="2200" b="1" kern="1200" dirty="0"/>
            <a:t> </a:t>
          </a:r>
          <a:r>
            <a:rPr lang="en-US" sz="2200" b="1" kern="1200" dirty="0" err="1"/>
            <a:t>kohdemaan</a:t>
          </a:r>
          <a:r>
            <a:rPr lang="en-US" sz="2200" b="1" kern="1200" dirty="0"/>
            <a:t> </a:t>
          </a:r>
          <a:r>
            <a:rPr lang="en-US" sz="2200" b="1" kern="1200" dirty="0" err="1"/>
            <a:t>työllisyyteen</a:t>
          </a:r>
          <a:r>
            <a:rPr lang="en-US" sz="2200" b="1" kern="1200" dirty="0"/>
            <a:t> ja </a:t>
          </a:r>
          <a:r>
            <a:rPr lang="en-US" sz="2200" b="1" kern="1200" dirty="0" err="1"/>
            <a:t>hyvinvointiin</a:t>
          </a:r>
          <a:endParaRPr lang="fi-FI" sz="2200" kern="1200" dirty="0"/>
        </a:p>
      </dsp:txBody>
      <dsp:txXfrm rot="5400000">
        <a:off x="2662" y="766310"/>
        <a:ext cx="2560056" cy="2298935"/>
      </dsp:txXfrm>
    </dsp:sp>
    <dsp:sp modelId="{7544B4D1-3833-48DD-9E38-526B9FD370CE}">
      <dsp:nvSpPr>
        <dsp:cNvPr id="0" name=""/>
        <dsp:cNvSpPr/>
      </dsp:nvSpPr>
      <dsp:spPr>
        <a:xfrm rot="16200000">
          <a:off x="2118971" y="635750"/>
          <a:ext cx="3831557" cy="2560056"/>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8313" bIns="0" numCol="1" spcCol="1270" anchor="ctr" anchorCtr="0">
          <a:noAutofit/>
        </a:bodyPr>
        <a:lstStyle/>
        <a:p>
          <a:pPr marL="0" lvl="0" indent="0" algn="ctr" defTabSz="977900" rtl="0">
            <a:lnSpc>
              <a:spcPct val="90000"/>
            </a:lnSpc>
            <a:spcBef>
              <a:spcPct val="0"/>
            </a:spcBef>
            <a:spcAft>
              <a:spcPct val="35000"/>
            </a:spcAft>
            <a:buNone/>
          </a:pPr>
          <a:r>
            <a:rPr lang="en-US" sz="2200" b="1" kern="1200" dirty="0"/>
            <a:t>Rawls: </a:t>
          </a:r>
          <a:r>
            <a:rPr lang="en-US" sz="2200" b="1" kern="1200" dirty="0" err="1"/>
            <a:t>prosessi</a:t>
          </a:r>
          <a:r>
            <a:rPr lang="en-US" sz="2200" b="1" kern="1200" dirty="0"/>
            <a:t> on </a:t>
          </a:r>
          <a:r>
            <a:rPr lang="en-US" sz="2200" b="1" kern="1200" dirty="0" err="1"/>
            <a:t>oikeudenmukainen</a:t>
          </a:r>
          <a:r>
            <a:rPr lang="en-US" sz="2200" b="1" kern="1200" dirty="0"/>
            <a:t>, </a:t>
          </a:r>
          <a:r>
            <a:rPr lang="en-US" sz="2200" b="1" kern="1200" dirty="0" err="1"/>
            <a:t>jos</a:t>
          </a:r>
          <a:r>
            <a:rPr lang="en-US" sz="2200" b="1" kern="1200" dirty="0"/>
            <a:t> se </a:t>
          </a:r>
          <a:r>
            <a:rPr lang="en-US" sz="2200" b="1" kern="1200" dirty="0" err="1"/>
            <a:t>parantaa</a:t>
          </a:r>
          <a:r>
            <a:rPr lang="en-US" sz="2200" b="1" kern="1200" dirty="0"/>
            <a:t> </a:t>
          </a:r>
          <a:r>
            <a:rPr lang="en-US" sz="2200" b="1" kern="1200" dirty="0" err="1"/>
            <a:t>heikoimmassa</a:t>
          </a:r>
          <a:r>
            <a:rPr lang="en-US" sz="2200" b="1" kern="1200" dirty="0"/>
            <a:t> </a:t>
          </a:r>
          <a:r>
            <a:rPr lang="en-US" sz="2200" b="1" kern="1200" dirty="0" err="1"/>
            <a:t>asemassa</a:t>
          </a:r>
          <a:r>
            <a:rPr lang="en-US" sz="2200" b="1" kern="1200" dirty="0"/>
            <a:t> </a:t>
          </a:r>
          <a:r>
            <a:rPr lang="en-US" sz="2200" b="1" kern="1200" dirty="0" err="1"/>
            <a:t>olevien</a:t>
          </a:r>
          <a:r>
            <a:rPr lang="en-US" sz="2200" b="1" kern="1200" dirty="0"/>
            <a:t> </a:t>
          </a:r>
          <a:r>
            <a:rPr lang="en-US" sz="2200" b="1" kern="1200" dirty="0" err="1"/>
            <a:t>asemaa</a:t>
          </a:r>
          <a:r>
            <a:rPr lang="en-US" sz="2200" b="1" kern="1200" dirty="0"/>
            <a:t>, </a:t>
          </a:r>
          <a:r>
            <a:rPr lang="en-US" sz="2200" b="1" kern="1200" dirty="0" err="1"/>
            <a:t>vaikka</a:t>
          </a:r>
          <a:r>
            <a:rPr lang="en-US" sz="2200" b="1" kern="1200" dirty="0"/>
            <a:t> </a:t>
          </a:r>
          <a:r>
            <a:rPr lang="en-US" sz="2200" b="1" kern="1200" dirty="0" err="1"/>
            <a:t>tuloerot</a:t>
          </a:r>
          <a:r>
            <a:rPr lang="en-US" sz="2200" b="1" kern="1200" dirty="0"/>
            <a:t> </a:t>
          </a:r>
          <a:r>
            <a:rPr lang="en-US" sz="2200" b="1" kern="1200" dirty="0" err="1"/>
            <a:t>kasvaisivatkin</a:t>
          </a:r>
          <a:endParaRPr lang="fi-FI" sz="2200" kern="1200" dirty="0"/>
        </a:p>
      </dsp:txBody>
      <dsp:txXfrm rot="5400000">
        <a:off x="2754722" y="766310"/>
        <a:ext cx="2560056" cy="22989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8F585-5527-4281-BB75-48614BA2AB68}">
      <dsp:nvSpPr>
        <dsp:cNvPr id="0" name=""/>
        <dsp:cNvSpPr/>
      </dsp:nvSpPr>
      <dsp:spPr>
        <a:xfrm>
          <a:off x="0" y="3469"/>
          <a:ext cx="5317438" cy="81081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fi-FI" sz="3300" kern="1200" dirty="0"/>
            <a:t>Vaikutus ilmastoon </a:t>
          </a:r>
        </a:p>
      </dsp:txBody>
      <dsp:txXfrm>
        <a:off x="39580" y="43049"/>
        <a:ext cx="5238278" cy="731650"/>
      </dsp:txXfrm>
    </dsp:sp>
    <dsp:sp modelId="{E88E413C-5AFE-4605-AE88-7830B94F37F6}">
      <dsp:nvSpPr>
        <dsp:cNvPr id="0" name=""/>
        <dsp:cNvSpPr/>
      </dsp:nvSpPr>
      <dsp:spPr>
        <a:xfrm>
          <a:off x="0" y="814279"/>
          <a:ext cx="5317438"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29"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err="1"/>
            <a:t>Oikeussäännöt</a:t>
          </a:r>
          <a:r>
            <a:rPr lang="en-US" sz="2600" kern="1200" dirty="0"/>
            <a:t> : </a:t>
          </a:r>
          <a:r>
            <a:rPr lang="en-US" sz="2600" kern="1200" dirty="0" err="1"/>
            <a:t>Pariisi</a:t>
          </a:r>
          <a:r>
            <a:rPr lang="en-US" sz="2600" kern="1200" dirty="0"/>
            <a:t>, CITES (</a:t>
          </a:r>
          <a:r>
            <a:rPr lang="en-US" sz="2600" kern="1200" dirty="0" err="1"/>
            <a:t>biodiversiteetti</a:t>
          </a:r>
          <a:r>
            <a:rPr lang="en-US" sz="2600" kern="1200" dirty="0"/>
            <a:t>)</a:t>
          </a:r>
          <a:endParaRPr lang="fi-FI" sz="2600" kern="1200" dirty="0"/>
        </a:p>
        <a:p>
          <a:pPr marL="228600" lvl="1" indent="-228600" algn="l" defTabSz="1155700" rtl="0">
            <a:lnSpc>
              <a:spcPct val="90000"/>
            </a:lnSpc>
            <a:spcBef>
              <a:spcPct val="0"/>
            </a:spcBef>
            <a:spcAft>
              <a:spcPct val="20000"/>
            </a:spcAft>
            <a:buChar char="•"/>
          </a:pPr>
          <a:r>
            <a:rPr lang="en-US" sz="2600" kern="1200" dirty="0" err="1"/>
            <a:t>Vrt</a:t>
          </a:r>
          <a:r>
            <a:rPr lang="en-US" sz="2600" kern="1200" dirty="0"/>
            <a:t>. MAI-</a:t>
          </a:r>
          <a:r>
            <a:rPr lang="en-US" sz="2600" kern="1200" dirty="0" err="1"/>
            <a:t>projekti</a:t>
          </a:r>
          <a:r>
            <a:rPr lang="en-US" sz="2600" kern="1200" dirty="0"/>
            <a:t> </a:t>
          </a:r>
          <a:endParaRPr lang="fi-FI" sz="2600" kern="1200" dirty="0"/>
        </a:p>
      </dsp:txBody>
      <dsp:txXfrm>
        <a:off x="0" y="814279"/>
        <a:ext cx="5317438" cy="1297890"/>
      </dsp:txXfrm>
    </dsp:sp>
    <dsp:sp modelId="{1BF1F8E8-C825-42C2-A4B7-AD61A489D1A6}">
      <dsp:nvSpPr>
        <dsp:cNvPr id="0" name=""/>
        <dsp:cNvSpPr/>
      </dsp:nvSpPr>
      <dsp:spPr>
        <a:xfrm>
          <a:off x="0" y="2112169"/>
          <a:ext cx="5317438" cy="810810"/>
        </a:xfrm>
        <a:prstGeom prst="roundRect">
          <a:avLst/>
        </a:prstGeom>
        <a:gradFill rotWithShape="0">
          <a:gsLst>
            <a:gs pos="0">
              <a:schemeClr val="accent5">
                <a:hueOff val="1574762"/>
                <a:satOff val="9757"/>
                <a:lumOff val="2156"/>
                <a:alphaOff val="0"/>
                <a:lumMod val="110000"/>
                <a:satMod val="105000"/>
                <a:tint val="67000"/>
              </a:schemeClr>
            </a:gs>
            <a:gs pos="50000">
              <a:schemeClr val="accent5">
                <a:hueOff val="1574762"/>
                <a:satOff val="9757"/>
                <a:lumOff val="2156"/>
                <a:alphaOff val="0"/>
                <a:lumMod val="105000"/>
                <a:satMod val="103000"/>
                <a:tint val="73000"/>
              </a:schemeClr>
            </a:gs>
            <a:gs pos="100000">
              <a:schemeClr val="accent5">
                <a:hueOff val="1574762"/>
                <a:satOff val="9757"/>
                <a:lumOff val="21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kern="1200" dirty="0" err="1"/>
            <a:t>Kohdemaan</a:t>
          </a:r>
          <a:r>
            <a:rPr lang="en-US" sz="3300" b="1" kern="1200" dirty="0"/>
            <a:t> </a:t>
          </a:r>
          <a:r>
            <a:rPr lang="en-US" sz="3300" b="1" kern="1200" dirty="0" err="1"/>
            <a:t>sosiaalinen</a:t>
          </a:r>
          <a:r>
            <a:rPr lang="en-US" sz="3300" b="1" kern="1200" dirty="0"/>
            <a:t> </a:t>
          </a:r>
          <a:r>
            <a:rPr lang="en-US" sz="3300" b="1" kern="1200" dirty="0" err="1"/>
            <a:t>rakenne</a:t>
          </a:r>
          <a:endParaRPr lang="fi-FI" sz="3300" kern="1200" dirty="0"/>
        </a:p>
      </dsp:txBody>
      <dsp:txXfrm>
        <a:off x="39580" y="2151749"/>
        <a:ext cx="5238278" cy="731650"/>
      </dsp:txXfrm>
    </dsp:sp>
    <dsp:sp modelId="{A9F3F651-F50D-4B2E-8138-A8CE30F5B03B}">
      <dsp:nvSpPr>
        <dsp:cNvPr id="0" name=""/>
        <dsp:cNvSpPr/>
      </dsp:nvSpPr>
      <dsp:spPr>
        <a:xfrm>
          <a:off x="0" y="2922979"/>
          <a:ext cx="5317438" cy="90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29"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err="1"/>
            <a:t>Hallintojärjestelmät</a:t>
          </a:r>
          <a:endParaRPr lang="fi-FI" sz="2600" kern="1200" dirty="0"/>
        </a:p>
        <a:p>
          <a:pPr marL="228600" lvl="1" indent="-228600" algn="l" defTabSz="1155700" rtl="0">
            <a:lnSpc>
              <a:spcPct val="90000"/>
            </a:lnSpc>
            <a:spcBef>
              <a:spcPct val="0"/>
            </a:spcBef>
            <a:spcAft>
              <a:spcPct val="20000"/>
            </a:spcAft>
            <a:buChar char="•"/>
          </a:pPr>
          <a:r>
            <a:rPr lang="fi-FI" sz="2600" kern="1200" dirty="0"/>
            <a:t>Ihmisoikeudet </a:t>
          </a:r>
        </a:p>
      </dsp:txBody>
      <dsp:txXfrm>
        <a:off x="0" y="2922979"/>
        <a:ext cx="5317438" cy="9051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7AA93-FF40-41A0-85B0-18A084162A4B}">
      <dsp:nvSpPr>
        <dsp:cNvPr id="0" name=""/>
        <dsp:cNvSpPr/>
      </dsp:nvSpPr>
      <dsp:spPr>
        <a:xfrm>
          <a:off x="808559" y="0"/>
          <a:ext cx="9163679" cy="3831557"/>
        </a:xfrm>
        <a:prstGeom prst="rightArrow">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118BC8F-813F-4F87-8074-2473A7AFD7E3}">
      <dsp:nvSpPr>
        <dsp:cNvPr id="0" name=""/>
        <dsp:cNvSpPr/>
      </dsp:nvSpPr>
      <dsp:spPr>
        <a:xfrm>
          <a:off x="5461" y="1149467"/>
          <a:ext cx="3457304" cy="1532622"/>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Kansainvälinen tulonjako </a:t>
          </a:r>
          <a:endParaRPr lang="fi-FI" sz="2600" kern="1200"/>
        </a:p>
        <a:p>
          <a:pPr marL="228600" lvl="1" indent="-228600" algn="l" defTabSz="889000">
            <a:lnSpc>
              <a:spcPct val="90000"/>
            </a:lnSpc>
            <a:spcBef>
              <a:spcPct val="0"/>
            </a:spcBef>
            <a:spcAft>
              <a:spcPct val="15000"/>
            </a:spcAft>
            <a:buChar char="•"/>
          </a:pPr>
          <a:r>
            <a:rPr lang="en-US" sz="2000" kern="1200"/>
            <a:t>raaka-aineet / jalostuksen lisäarvo) </a:t>
          </a:r>
          <a:endParaRPr lang="fi-FI" sz="2000" kern="1200"/>
        </a:p>
      </dsp:txBody>
      <dsp:txXfrm>
        <a:off x="80277" y="1224283"/>
        <a:ext cx="3307672" cy="1382990"/>
      </dsp:txXfrm>
    </dsp:sp>
    <dsp:sp modelId="{61B7D75C-7074-4511-BABB-1DBD195D3ED8}">
      <dsp:nvSpPr>
        <dsp:cNvPr id="0" name=""/>
        <dsp:cNvSpPr/>
      </dsp:nvSpPr>
      <dsp:spPr>
        <a:xfrm>
          <a:off x="3661747" y="1149467"/>
          <a:ext cx="3457304" cy="1532622"/>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a:t>Transaktiokustannukset </a:t>
          </a:r>
          <a:endParaRPr lang="fi-FI" sz="2600" kern="1200"/>
        </a:p>
      </dsp:txBody>
      <dsp:txXfrm>
        <a:off x="3736563" y="1224283"/>
        <a:ext cx="3307672" cy="1382990"/>
      </dsp:txXfrm>
    </dsp:sp>
    <dsp:sp modelId="{DCA21BDF-34EC-4C95-99F7-54F977C44954}">
      <dsp:nvSpPr>
        <dsp:cNvPr id="0" name=""/>
        <dsp:cNvSpPr/>
      </dsp:nvSpPr>
      <dsp:spPr>
        <a:xfrm>
          <a:off x="7318033" y="1149467"/>
          <a:ext cx="3457304" cy="1532622"/>
        </a:xfrm>
        <a:prstGeom prst="roundRect">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a:t>Logististen ratkaisujen ympäristövaiktukset </a:t>
          </a:r>
          <a:endParaRPr lang="fi-FI" sz="2600" kern="1200"/>
        </a:p>
      </dsp:txBody>
      <dsp:txXfrm>
        <a:off x="7392849" y="1224283"/>
        <a:ext cx="3307672" cy="13829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3E5D1-F585-4C20-AA08-4BC3225A4626}">
      <dsp:nvSpPr>
        <dsp:cNvPr id="0" name=""/>
        <dsp:cNvSpPr/>
      </dsp:nvSpPr>
      <dsp:spPr>
        <a:xfrm>
          <a:off x="0" y="0"/>
          <a:ext cx="5036935" cy="9477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+voitto </a:t>
          </a:r>
          <a:endParaRPr lang="en-US" sz="1700" kern="1200"/>
        </a:p>
      </dsp:txBody>
      <dsp:txXfrm>
        <a:off x="27759" y="27759"/>
        <a:ext cx="3903340" cy="892242"/>
      </dsp:txXfrm>
    </dsp:sp>
    <dsp:sp modelId="{718594D0-71DE-4AA1-B9FF-1ED45079D906}">
      <dsp:nvSpPr>
        <dsp:cNvPr id="0" name=""/>
        <dsp:cNvSpPr/>
      </dsp:nvSpPr>
      <dsp:spPr>
        <a:xfrm>
          <a:off x="376134" y="1079393"/>
          <a:ext cx="5036935" cy="947760"/>
        </a:xfrm>
        <a:prstGeom prst="roundRect">
          <a:avLst>
            <a:gd name="adj" fmla="val 10000"/>
          </a:avLst>
        </a:prstGeom>
        <a:solidFill>
          <a:schemeClr val="accent2">
            <a:hueOff val="-4644676"/>
            <a:satOff val="-39"/>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 muu liiketaloudellinen lisäarvo</a:t>
          </a:r>
          <a:endParaRPr lang="en-US" sz="1700" kern="1200"/>
        </a:p>
      </dsp:txBody>
      <dsp:txXfrm>
        <a:off x="403893" y="1107152"/>
        <a:ext cx="3989238" cy="892242"/>
      </dsp:txXfrm>
    </dsp:sp>
    <dsp:sp modelId="{CC3C4483-96BB-44F8-8747-E8194EE4FD40}">
      <dsp:nvSpPr>
        <dsp:cNvPr id="0" name=""/>
        <dsp:cNvSpPr/>
      </dsp:nvSpPr>
      <dsp:spPr>
        <a:xfrm>
          <a:off x="752269" y="2158787"/>
          <a:ext cx="5036935" cy="947760"/>
        </a:xfrm>
        <a:prstGeom prst="roundRect">
          <a:avLst>
            <a:gd name="adj" fmla="val 10000"/>
          </a:avLst>
        </a:prstGeom>
        <a:solidFill>
          <a:schemeClr val="accent2">
            <a:hueOff val="-9289352"/>
            <a:satOff val="-78"/>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 Oikeusseuraamukset: toteutumisen todennäköisyys (esim. valvonnan tehokkuus) x arvioitu rahallinen arvo (x aikatekijä) ym. </a:t>
          </a:r>
          <a:endParaRPr lang="en-US" sz="1700" kern="1200"/>
        </a:p>
      </dsp:txBody>
      <dsp:txXfrm>
        <a:off x="780028" y="2186546"/>
        <a:ext cx="3989238" cy="892242"/>
      </dsp:txXfrm>
    </dsp:sp>
    <dsp:sp modelId="{2EE71E69-6ECD-40C3-AEF2-418BCF618F98}">
      <dsp:nvSpPr>
        <dsp:cNvPr id="0" name=""/>
        <dsp:cNvSpPr/>
      </dsp:nvSpPr>
      <dsp:spPr>
        <a:xfrm>
          <a:off x="1128404" y="3238181"/>
          <a:ext cx="5036935" cy="947760"/>
        </a:xfrm>
        <a:prstGeom prst="roundRect">
          <a:avLst>
            <a:gd name="adj" fmla="val 10000"/>
          </a:avLst>
        </a:prstGeom>
        <a:solidFill>
          <a:schemeClr val="accent2">
            <a:hueOff val="-13934029"/>
            <a:satOff val="-116"/>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 Moraalisen reaction eksakti arviointi on vaikeaa</a:t>
          </a:r>
          <a:endParaRPr lang="en-US" sz="1700" kern="1200"/>
        </a:p>
      </dsp:txBody>
      <dsp:txXfrm>
        <a:off x="1156163" y="3265940"/>
        <a:ext cx="3989238" cy="892242"/>
      </dsp:txXfrm>
    </dsp:sp>
    <dsp:sp modelId="{16A0EC8A-A25B-463D-A225-72C9B1C641C2}">
      <dsp:nvSpPr>
        <dsp:cNvPr id="0" name=""/>
        <dsp:cNvSpPr/>
      </dsp:nvSpPr>
      <dsp:spPr>
        <a:xfrm>
          <a:off x="1504539" y="4317575"/>
          <a:ext cx="5036935" cy="947760"/>
        </a:xfrm>
        <a:prstGeom prst="roundRect">
          <a:avLst>
            <a:gd name="adj" fmla="val 10000"/>
          </a:avLst>
        </a:prstGeom>
        <a:solidFill>
          <a:schemeClr val="accent2">
            <a:hueOff val="-18578705"/>
            <a:satOff val="-155"/>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 Sosiaalisten vaikutusten kuten ihmisoikeustilanteen kehittymisen arviointi voi olla mahdotonta </a:t>
          </a:r>
          <a:endParaRPr lang="en-US" sz="1700" kern="1200"/>
        </a:p>
      </dsp:txBody>
      <dsp:txXfrm>
        <a:off x="1532298" y="4345334"/>
        <a:ext cx="3989238" cy="892242"/>
      </dsp:txXfrm>
    </dsp:sp>
    <dsp:sp modelId="{E2E94F1E-FF0C-491A-9C27-9CD3431B6123}">
      <dsp:nvSpPr>
        <dsp:cNvPr id="0" name=""/>
        <dsp:cNvSpPr/>
      </dsp:nvSpPr>
      <dsp:spPr>
        <a:xfrm>
          <a:off x="4420891" y="692391"/>
          <a:ext cx="616044" cy="6160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559501" y="692391"/>
        <a:ext cx="338824" cy="463573"/>
      </dsp:txXfrm>
    </dsp:sp>
    <dsp:sp modelId="{0D946589-5048-4A63-84D2-3D0D6C35262A}">
      <dsp:nvSpPr>
        <dsp:cNvPr id="0" name=""/>
        <dsp:cNvSpPr/>
      </dsp:nvSpPr>
      <dsp:spPr>
        <a:xfrm>
          <a:off x="4797026" y="1771785"/>
          <a:ext cx="616044" cy="616044"/>
        </a:xfrm>
        <a:prstGeom prst="downArrow">
          <a:avLst>
            <a:gd name="adj1" fmla="val 55000"/>
            <a:gd name="adj2" fmla="val 45000"/>
          </a:avLst>
        </a:prstGeom>
        <a:solidFill>
          <a:schemeClr val="accent2">
            <a:tint val="40000"/>
            <a:alpha val="90000"/>
            <a:hueOff val="-6286861"/>
            <a:satOff val="-446"/>
            <a:lumOff val="-471"/>
            <a:alphaOff val="0"/>
          </a:schemeClr>
        </a:solidFill>
        <a:ln w="12700" cap="flat" cmpd="sng" algn="ctr">
          <a:solidFill>
            <a:schemeClr val="accent2">
              <a:tint val="40000"/>
              <a:alpha val="90000"/>
              <a:hueOff val="-6286861"/>
              <a:satOff val="-446"/>
              <a:lumOff val="-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935636" y="1771785"/>
        <a:ext cx="338824" cy="463573"/>
      </dsp:txXfrm>
    </dsp:sp>
    <dsp:sp modelId="{52D8F540-6313-4EBC-ADEA-ADE82E91AF61}">
      <dsp:nvSpPr>
        <dsp:cNvPr id="0" name=""/>
        <dsp:cNvSpPr/>
      </dsp:nvSpPr>
      <dsp:spPr>
        <a:xfrm>
          <a:off x="5173161" y="2835383"/>
          <a:ext cx="616044" cy="616044"/>
        </a:xfrm>
        <a:prstGeom prst="downArrow">
          <a:avLst>
            <a:gd name="adj1" fmla="val 55000"/>
            <a:gd name="adj2" fmla="val 45000"/>
          </a:avLst>
        </a:prstGeom>
        <a:solidFill>
          <a:schemeClr val="accent2">
            <a:tint val="40000"/>
            <a:alpha val="90000"/>
            <a:hueOff val="-12573723"/>
            <a:satOff val="-893"/>
            <a:lumOff val="-941"/>
            <a:alphaOff val="0"/>
          </a:schemeClr>
        </a:solidFill>
        <a:ln w="12700" cap="flat" cmpd="sng" algn="ctr">
          <a:solidFill>
            <a:schemeClr val="accent2">
              <a:tint val="40000"/>
              <a:alpha val="90000"/>
              <a:hueOff val="-12573723"/>
              <a:satOff val="-893"/>
              <a:lumOff val="-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311771" y="2835383"/>
        <a:ext cx="338824" cy="463573"/>
      </dsp:txXfrm>
    </dsp:sp>
    <dsp:sp modelId="{C8BB6E75-31B7-4788-81BE-6A1437F0CE66}">
      <dsp:nvSpPr>
        <dsp:cNvPr id="0" name=""/>
        <dsp:cNvSpPr/>
      </dsp:nvSpPr>
      <dsp:spPr>
        <a:xfrm>
          <a:off x="5549295" y="3925307"/>
          <a:ext cx="616044" cy="616044"/>
        </a:xfrm>
        <a:prstGeom prst="downArrow">
          <a:avLst>
            <a:gd name="adj1" fmla="val 55000"/>
            <a:gd name="adj2" fmla="val 45000"/>
          </a:avLst>
        </a:prstGeom>
        <a:solidFill>
          <a:schemeClr val="accent2">
            <a:tint val="40000"/>
            <a:alpha val="90000"/>
            <a:hueOff val="-18860583"/>
            <a:satOff val="-1339"/>
            <a:lumOff val="-1412"/>
            <a:alphaOff val="0"/>
          </a:schemeClr>
        </a:solidFill>
        <a:ln w="12700" cap="flat" cmpd="sng" algn="ctr">
          <a:solidFill>
            <a:schemeClr val="accent2">
              <a:tint val="40000"/>
              <a:alpha val="90000"/>
              <a:hueOff val="-18860583"/>
              <a:satOff val="-1339"/>
              <a:lumOff val="-1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687905" y="3925307"/>
        <a:ext cx="338824" cy="463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038B6-1BCA-4D68-A946-1FE4ECAA208B}">
      <dsp:nvSpPr>
        <dsp:cNvPr id="0" name=""/>
        <dsp:cNvSpPr/>
      </dsp:nvSpPr>
      <dsp:spPr>
        <a:xfrm>
          <a:off x="0" y="76732"/>
          <a:ext cx="5181600"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WTO: </a:t>
          </a:r>
          <a:r>
            <a:rPr lang="en-US" sz="2900" kern="1200"/>
            <a:t>velvollisuuksia valtioille </a:t>
          </a:r>
          <a:endParaRPr lang="fi-FI" sz="2900" kern="1200"/>
        </a:p>
      </dsp:txBody>
      <dsp:txXfrm>
        <a:off x="0" y="76732"/>
        <a:ext cx="5181600" cy="835200"/>
      </dsp:txXfrm>
    </dsp:sp>
    <dsp:sp modelId="{1E1599C6-2849-4C16-B8DE-6CDF6B81ACB8}">
      <dsp:nvSpPr>
        <dsp:cNvPr id="0" name=""/>
        <dsp:cNvSpPr/>
      </dsp:nvSpPr>
      <dsp:spPr>
        <a:xfrm>
          <a:off x="0" y="911932"/>
          <a:ext cx="5181600" cy="32638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fi-FI" sz="2900" kern="1200"/>
            <a:t>Suosituimmuusperiaate (mfn)</a:t>
          </a:r>
        </a:p>
        <a:p>
          <a:pPr marL="285750" lvl="1" indent="-285750" algn="l" defTabSz="1289050">
            <a:lnSpc>
              <a:spcPct val="90000"/>
            </a:lnSpc>
            <a:spcBef>
              <a:spcPct val="0"/>
            </a:spcBef>
            <a:spcAft>
              <a:spcPct val="15000"/>
            </a:spcAft>
            <a:buChar char="•"/>
          </a:pPr>
          <a:r>
            <a:rPr lang="fi-FI" sz="2900" kern="1200"/>
            <a:t>Syrjintäkielto</a:t>
          </a:r>
        </a:p>
        <a:p>
          <a:pPr marL="285750" lvl="1" indent="-285750" algn="l" defTabSz="1289050">
            <a:lnSpc>
              <a:spcPct val="90000"/>
            </a:lnSpc>
            <a:spcBef>
              <a:spcPct val="0"/>
            </a:spcBef>
            <a:spcAft>
              <a:spcPct val="15000"/>
            </a:spcAft>
            <a:buChar char="•"/>
          </a:pPr>
          <a:r>
            <a:rPr lang="fi-FI" sz="2900" kern="1200"/>
            <a:t>Kansallinen kohtelu </a:t>
          </a:r>
        </a:p>
        <a:p>
          <a:pPr marL="285750" lvl="1" indent="-285750" algn="l" defTabSz="1289050">
            <a:lnSpc>
              <a:spcPct val="90000"/>
            </a:lnSpc>
            <a:spcBef>
              <a:spcPct val="0"/>
            </a:spcBef>
            <a:spcAft>
              <a:spcPct val="15000"/>
            </a:spcAft>
            <a:buChar char="•"/>
          </a:pPr>
          <a:r>
            <a:rPr lang="fi-FI" sz="2900" kern="1200"/>
            <a:t>Suojautuminen markkinahäiriöiltä</a:t>
          </a:r>
        </a:p>
        <a:p>
          <a:pPr marL="285750" lvl="1" indent="-285750" algn="l" defTabSz="1289050">
            <a:lnSpc>
              <a:spcPct val="90000"/>
            </a:lnSpc>
            <a:spcBef>
              <a:spcPct val="0"/>
            </a:spcBef>
            <a:spcAft>
              <a:spcPct val="15000"/>
            </a:spcAft>
            <a:buChar char="•"/>
          </a:pPr>
          <a:r>
            <a:rPr lang="fi-FI" sz="2900" kern="1200" dirty="0"/>
            <a:t>Riidanratkaisujärjestelmä </a:t>
          </a:r>
        </a:p>
        <a:p>
          <a:pPr marL="285750" lvl="1" indent="-285750" algn="l" defTabSz="1289050">
            <a:lnSpc>
              <a:spcPct val="90000"/>
            </a:lnSpc>
            <a:spcBef>
              <a:spcPct val="0"/>
            </a:spcBef>
            <a:spcAft>
              <a:spcPct val="15000"/>
            </a:spcAft>
            <a:buChar char="•"/>
          </a:pPr>
          <a:r>
            <a:rPr lang="fi-FI" sz="2900" kern="1200" dirty="0"/>
            <a:t>erityissopimukset</a:t>
          </a:r>
        </a:p>
      </dsp:txBody>
      <dsp:txXfrm>
        <a:off x="0" y="911932"/>
        <a:ext cx="5181600" cy="32638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8BD00-EED1-4936-B121-71B020EF5190}">
      <dsp:nvSpPr>
        <dsp:cNvPr id="0" name=""/>
        <dsp:cNvSpPr/>
      </dsp:nvSpPr>
      <dsp:spPr>
        <a:xfrm>
          <a:off x="0" y="135398"/>
          <a:ext cx="5317438" cy="17199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b="1" kern="1200" dirty="0" err="1"/>
            <a:t>Työllisyyden</a:t>
          </a:r>
          <a:r>
            <a:rPr lang="en-US" sz="4200" b="1" kern="1200" dirty="0"/>
            <a:t> </a:t>
          </a:r>
          <a:r>
            <a:rPr lang="en-US" sz="4200" b="1" kern="1200" dirty="0" err="1"/>
            <a:t>sosiaalinen</a:t>
          </a:r>
          <a:r>
            <a:rPr lang="en-US" sz="4200" b="1" kern="1200" dirty="0"/>
            <a:t> </a:t>
          </a:r>
          <a:r>
            <a:rPr lang="en-US" sz="4200" b="1" kern="1200" dirty="0" err="1"/>
            <a:t>merkitys</a:t>
          </a:r>
          <a:endParaRPr lang="fi-FI" sz="4200" kern="1200" dirty="0"/>
        </a:p>
      </dsp:txBody>
      <dsp:txXfrm>
        <a:off x="83959" y="219357"/>
        <a:ext cx="5149520" cy="1551982"/>
      </dsp:txXfrm>
    </dsp:sp>
    <dsp:sp modelId="{2E65D359-3B8B-45CB-A494-5CE427EE6F6D}">
      <dsp:nvSpPr>
        <dsp:cNvPr id="0" name=""/>
        <dsp:cNvSpPr/>
      </dsp:nvSpPr>
      <dsp:spPr>
        <a:xfrm>
          <a:off x="0" y="1976258"/>
          <a:ext cx="5317438" cy="17199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b="1" kern="1200" dirty="0" err="1"/>
            <a:t>Hallinto</a:t>
          </a:r>
          <a:r>
            <a:rPr lang="en-US" sz="4200" b="1" kern="1200" dirty="0"/>
            <a:t>- ja CG-</a:t>
          </a:r>
          <a:r>
            <a:rPr lang="en-US" sz="4200" b="1" kern="1200" dirty="0" err="1"/>
            <a:t>kulttuuriin</a:t>
          </a:r>
          <a:r>
            <a:rPr lang="en-US" sz="4200" b="1" kern="1200" dirty="0"/>
            <a:t> </a:t>
          </a:r>
          <a:r>
            <a:rPr lang="en-US" sz="4200" b="1" kern="1200" dirty="0" err="1"/>
            <a:t>vaikuttaminen</a:t>
          </a:r>
          <a:endParaRPr lang="fi-FI" sz="4200" kern="1200" dirty="0"/>
        </a:p>
      </dsp:txBody>
      <dsp:txXfrm>
        <a:off x="83959" y="2060217"/>
        <a:ext cx="5149520" cy="155198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9638B-54D3-4ED9-9E93-F5186FD47F91}">
      <dsp:nvSpPr>
        <dsp:cNvPr id="0" name=""/>
        <dsp:cNvSpPr/>
      </dsp:nvSpPr>
      <dsp:spPr>
        <a:xfrm>
          <a:off x="0" y="68168"/>
          <a:ext cx="5317438" cy="98279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err="1"/>
            <a:t>Leimautuminen</a:t>
          </a:r>
          <a:r>
            <a:rPr lang="en-US" sz="2400" b="1" kern="1200" dirty="0"/>
            <a:t> </a:t>
          </a:r>
          <a:r>
            <a:rPr lang="en-US" sz="2400" b="1" kern="1200" dirty="0" err="1"/>
            <a:t>sosiaalista</a:t>
          </a:r>
          <a:r>
            <a:rPr lang="en-US" sz="2400" b="1" kern="1200" dirty="0"/>
            <a:t> </a:t>
          </a:r>
          <a:r>
            <a:rPr lang="en-US" sz="2400" b="1" kern="1200" dirty="0" err="1"/>
            <a:t>dumppausta</a:t>
          </a:r>
          <a:r>
            <a:rPr lang="en-US" sz="2400" b="1" kern="1200" dirty="0"/>
            <a:t> </a:t>
          </a:r>
          <a:r>
            <a:rPr lang="en-US" sz="2400" b="1" kern="1200" dirty="0" err="1"/>
            <a:t>käyttäväksi</a:t>
          </a:r>
          <a:r>
            <a:rPr lang="en-US" sz="2400" b="1" kern="1200" dirty="0"/>
            <a:t> </a:t>
          </a:r>
          <a:r>
            <a:rPr lang="en-US" sz="2400" b="1" kern="1200" dirty="0" err="1"/>
            <a:t>hyödyntavoittelijaksi</a:t>
          </a:r>
          <a:r>
            <a:rPr lang="en-US" sz="2400" b="1" kern="1200" dirty="0"/>
            <a:t> </a:t>
          </a:r>
          <a:endParaRPr lang="fi-FI" sz="2400" kern="1200" dirty="0"/>
        </a:p>
      </dsp:txBody>
      <dsp:txXfrm>
        <a:off x="47976" y="116144"/>
        <a:ext cx="5221486" cy="886847"/>
      </dsp:txXfrm>
    </dsp:sp>
    <dsp:sp modelId="{A5D82FDD-C27A-42E3-BFAB-D661F9F94B5B}">
      <dsp:nvSpPr>
        <dsp:cNvPr id="0" name=""/>
        <dsp:cNvSpPr/>
      </dsp:nvSpPr>
      <dsp:spPr>
        <a:xfrm>
          <a:off x="0" y="1120088"/>
          <a:ext cx="5317438" cy="98279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err="1"/>
            <a:t>Valtioboikotin</a:t>
          </a:r>
          <a:r>
            <a:rPr lang="en-US" sz="2400" b="1" kern="1200" dirty="0"/>
            <a:t> </a:t>
          </a:r>
          <a:r>
            <a:rPr lang="en-US" sz="2400" b="1" kern="1200" dirty="0" err="1"/>
            <a:t>mahdollisuus</a:t>
          </a:r>
          <a:r>
            <a:rPr lang="en-US" sz="2400" b="1" kern="1200" dirty="0"/>
            <a:t> </a:t>
          </a:r>
          <a:r>
            <a:rPr lang="en-US" sz="2400" b="1" kern="1200" dirty="0" err="1"/>
            <a:t>voi</a:t>
          </a:r>
          <a:r>
            <a:rPr lang="en-US" sz="2400" b="1" kern="1200" dirty="0"/>
            <a:t> olla </a:t>
          </a:r>
          <a:r>
            <a:rPr lang="en-US" sz="2400" b="1" kern="1200" dirty="0" err="1"/>
            <a:t>aihe</a:t>
          </a:r>
          <a:r>
            <a:rPr lang="en-US" sz="2400" b="1" kern="1200" dirty="0"/>
            <a:t> </a:t>
          </a:r>
          <a:r>
            <a:rPr lang="en-US" sz="2400" b="1" kern="1200" dirty="0" err="1"/>
            <a:t>vetäytyä</a:t>
          </a:r>
          <a:r>
            <a:rPr lang="en-US" sz="2400" b="1" kern="1200" dirty="0"/>
            <a:t> </a:t>
          </a:r>
          <a:r>
            <a:rPr lang="en-US" sz="2400" b="1" kern="1200" dirty="0" err="1"/>
            <a:t>pikaisesti</a:t>
          </a:r>
          <a:r>
            <a:rPr lang="en-US" sz="2400" b="1" kern="1200" dirty="0"/>
            <a:t> </a:t>
          </a:r>
          <a:endParaRPr lang="fi-FI" sz="2400" kern="1200" dirty="0"/>
        </a:p>
      </dsp:txBody>
      <dsp:txXfrm>
        <a:off x="47976" y="1168064"/>
        <a:ext cx="5221486" cy="886847"/>
      </dsp:txXfrm>
    </dsp:sp>
    <dsp:sp modelId="{F0DC017C-034D-4D0E-8146-79A5C7F0B34E}">
      <dsp:nvSpPr>
        <dsp:cNvPr id="0" name=""/>
        <dsp:cNvSpPr/>
      </dsp:nvSpPr>
      <dsp:spPr>
        <a:xfrm>
          <a:off x="0" y="2172008"/>
          <a:ext cx="5317438" cy="98279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err="1"/>
            <a:t>Boikotti</a:t>
          </a:r>
          <a:r>
            <a:rPr lang="en-US" sz="2400" b="1" kern="1200" dirty="0"/>
            <a:t> </a:t>
          </a:r>
          <a:r>
            <a:rPr lang="en-US" sz="2400" b="1" kern="1200" dirty="0" err="1"/>
            <a:t>voi</a:t>
          </a:r>
          <a:r>
            <a:rPr lang="en-US" sz="2400" b="1" kern="1200" dirty="0"/>
            <a:t> </a:t>
          </a:r>
          <a:r>
            <a:rPr lang="en-US" sz="2400" b="1" kern="1200" dirty="0" err="1"/>
            <a:t>toisaalta</a:t>
          </a:r>
          <a:r>
            <a:rPr lang="en-US" sz="2400" b="1" kern="1200" dirty="0"/>
            <a:t> </a:t>
          </a:r>
          <a:r>
            <a:rPr lang="en-US" sz="2400" b="1" kern="1200" dirty="0" err="1"/>
            <a:t>heikentää</a:t>
          </a:r>
          <a:r>
            <a:rPr lang="en-US" sz="2400" b="1" kern="1200" dirty="0"/>
            <a:t> </a:t>
          </a:r>
          <a:r>
            <a:rPr lang="en-US" sz="2400" b="1" kern="1200" dirty="0" err="1"/>
            <a:t>pahiten</a:t>
          </a:r>
          <a:r>
            <a:rPr lang="en-US" sz="2400" b="1" kern="1200" dirty="0"/>
            <a:t> </a:t>
          </a:r>
          <a:r>
            <a:rPr lang="en-US" sz="2400" b="1" kern="1200" dirty="0" err="1"/>
            <a:t>heikoimpien</a:t>
          </a:r>
          <a:r>
            <a:rPr lang="en-US" sz="2400" b="1" kern="1200" dirty="0"/>
            <a:t> </a:t>
          </a:r>
          <a:r>
            <a:rPr lang="en-US" sz="2400" b="1" kern="1200" dirty="0" err="1"/>
            <a:t>asemaa</a:t>
          </a:r>
          <a:endParaRPr lang="fi-FI" sz="2400" kern="1200" dirty="0"/>
        </a:p>
      </dsp:txBody>
      <dsp:txXfrm>
        <a:off x="47976" y="2219984"/>
        <a:ext cx="5221486" cy="886847"/>
      </dsp:txXfrm>
    </dsp:sp>
    <dsp:sp modelId="{55256DA3-E5C4-427E-86B5-211B9BC3D6CB}">
      <dsp:nvSpPr>
        <dsp:cNvPr id="0" name=""/>
        <dsp:cNvSpPr/>
      </dsp:nvSpPr>
      <dsp:spPr>
        <a:xfrm>
          <a:off x="0" y="3154808"/>
          <a:ext cx="5317438"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2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Huom. </a:t>
          </a:r>
          <a:r>
            <a:rPr lang="en-US" sz="1900" kern="1200" dirty="0" err="1"/>
            <a:t>Kilpailuviranomaisten</a:t>
          </a:r>
          <a:r>
            <a:rPr lang="en-US" sz="1900" kern="1200" dirty="0"/>
            <a:t> </a:t>
          </a:r>
          <a:r>
            <a:rPr lang="en-US" sz="1900" kern="1200" dirty="0" err="1"/>
            <a:t>mahdollinen</a:t>
          </a:r>
          <a:r>
            <a:rPr lang="en-US" sz="1900" kern="1200" dirty="0"/>
            <a:t> </a:t>
          </a:r>
          <a:r>
            <a:rPr lang="en-US" sz="1900" kern="1200" dirty="0" err="1"/>
            <a:t>puuttuminen</a:t>
          </a:r>
          <a:r>
            <a:rPr lang="en-US" sz="1900" kern="1200" dirty="0"/>
            <a:t> </a:t>
          </a:r>
          <a:r>
            <a:rPr lang="en-US" sz="1900" kern="1200" dirty="0" err="1"/>
            <a:t>boikottiin</a:t>
          </a:r>
          <a:r>
            <a:rPr lang="en-US" sz="1900" kern="1200" dirty="0"/>
            <a:t> </a:t>
          </a:r>
          <a:endParaRPr lang="fi-FI" sz="1900" kern="1200" dirty="0"/>
        </a:p>
      </dsp:txBody>
      <dsp:txXfrm>
        <a:off x="0" y="3154808"/>
        <a:ext cx="5317438" cy="6085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AAE7E-438F-44FB-B28C-4535A584DFA9}">
      <dsp:nvSpPr>
        <dsp:cNvPr id="0" name=""/>
        <dsp:cNvSpPr/>
      </dsp:nvSpPr>
      <dsp:spPr>
        <a:xfrm>
          <a:off x="4439300" y="1664"/>
          <a:ext cx="1215274" cy="12152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i="0" kern="1200" baseline="0" dirty="0" err="1"/>
            <a:t>Markkinointikam-panjan</a:t>
          </a:r>
          <a:r>
            <a:rPr lang="en-US" sz="1000" b="1" i="0" kern="1200" baseline="0" dirty="0"/>
            <a:t> </a:t>
          </a:r>
          <a:r>
            <a:rPr lang="en-US" sz="1000" b="1" i="0" kern="1200" baseline="0" dirty="0" err="1"/>
            <a:t>tulos</a:t>
          </a:r>
          <a:r>
            <a:rPr lang="en-US" sz="1000" b="1" i="0" kern="1200" baseline="0" dirty="0"/>
            <a:t> ja </a:t>
          </a:r>
          <a:r>
            <a:rPr lang="en-US" sz="1000" b="1" i="0" kern="1200" baseline="0" dirty="0" err="1"/>
            <a:t>reaktioiden</a:t>
          </a:r>
          <a:r>
            <a:rPr lang="en-US" sz="1000" b="1" i="0" kern="1200" baseline="0" dirty="0"/>
            <a:t> </a:t>
          </a:r>
          <a:r>
            <a:rPr lang="en-US" sz="1000" b="1" i="0" kern="1200" baseline="0" dirty="0" err="1"/>
            <a:t>vaikutus</a:t>
          </a:r>
          <a:r>
            <a:rPr lang="en-US" sz="1000" b="1" i="0" kern="1200" baseline="0" dirty="0"/>
            <a:t> </a:t>
          </a:r>
          <a:endParaRPr lang="fi-FI" sz="1000" kern="1200" dirty="0"/>
        </a:p>
      </dsp:txBody>
      <dsp:txXfrm>
        <a:off x="4617273" y="179637"/>
        <a:ext cx="859328" cy="859328"/>
      </dsp:txXfrm>
    </dsp:sp>
    <dsp:sp modelId="{635AC0DF-2AAC-47C9-A72D-D163731768A5}">
      <dsp:nvSpPr>
        <dsp:cNvPr id="0" name=""/>
        <dsp:cNvSpPr/>
      </dsp:nvSpPr>
      <dsp:spPr>
        <a:xfrm rot="2160000">
          <a:off x="5615976" y="934726"/>
          <a:ext cx="322270" cy="410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625208" y="988343"/>
        <a:ext cx="225589" cy="246093"/>
      </dsp:txXfrm>
    </dsp:sp>
    <dsp:sp modelId="{2AEDC62C-55C2-4459-8C89-E2D597D6B2AC}">
      <dsp:nvSpPr>
        <dsp:cNvPr id="0" name=""/>
        <dsp:cNvSpPr/>
      </dsp:nvSpPr>
      <dsp:spPr>
        <a:xfrm>
          <a:off x="5914407" y="1073392"/>
          <a:ext cx="1215274" cy="12152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i="0" kern="1200" baseline="0" dirty="0" err="1"/>
            <a:t>Mahdollisuus</a:t>
          </a:r>
          <a:r>
            <a:rPr lang="en-US" sz="700" b="1" i="0" kern="1200" baseline="0" dirty="0"/>
            <a:t> </a:t>
          </a:r>
          <a:r>
            <a:rPr lang="en-US" sz="1000" b="1" i="0" kern="1200" baseline="0" dirty="0" err="1"/>
            <a:t>vaikutttaa</a:t>
          </a:r>
          <a:r>
            <a:rPr lang="en-US" sz="1000" b="1" i="0" kern="1200" baseline="0" dirty="0"/>
            <a:t> </a:t>
          </a:r>
          <a:r>
            <a:rPr lang="en-US" sz="1000" b="1" i="0" kern="1200" baseline="0" dirty="0" err="1"/>
            <a:t>sosiaalisesti</a:t>
          </a:r>
          <a:r>
            <a:rPr lang="en-US" sz="1000" b="1" i="0" kern="1200" baseline="0" dirty="0"/>
            <a:t> ja </a:t>
          </a:r>
          <a:r>
            <a:rPr lang="en-US" sz="1000" b="1" i="0" kern="1200" baseline="0" dirty="0" err="1"/>
            <a:t>kulttuurisesti</a:t>
          </a:r>
          <a:endParaRPr lang="fi-FI" sz="1000" kern="1200" dirty="0"/>
        </a:p>
      </dsp:txBody>
      <dsp:txXfrm>
        <a:off x="6092380" y="1251365"/>
        <a:ext cx="859328" cy="859328"/>
      </dsp:txXfrm>
    </dsp:sp>
    <dsp:sp modelId="{BFD9179D-43C0-45B9-8CC2-81FFAEFA6114}">
      <dsp:nvSpPr>
        <dsp:cNvPr id="0" name=""/>
        <dsp:cNvSpPr/>
      </dsp:nvSpPr>
      <dsp:spPr>
        <a:xfrm rot="6480000">
          <a:off x="6082007" y="2334324"/>
          <a:ext cx="322270" cy="410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6145286" y="2370380"/>
        <a:ext cx="225589" cy="246093"/>
      </dsp:txXfrm>
    </dsp:sp>
    <dsp:sp modelId="{97963F5E-8C57-42F0-9FCE-DDABD21C80AA}">
      <dsp:nvSpPr>
        <dsp:cNvPr id="0" name=""/>
        <dsp:cNvSpPr/>
      </dsp:nvSpPr>
      <dsp:spPr>
        <a:xfrm>
          <a:off x="5350966" y="2807485"/>
          <a:ext cx="1215274" cy="12152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i="0" kern="1200" baseline="0"/>
            <a:t>Kenen moraalisesta reaktiosta on kysymys? </a:t>
          </a:r>
          <a:endParaRPr lang="fi-FI" sz="1000" kern="1200"/>
        </a:p>
      </dsp:txBody>
      <dsp:txXfrm>
        <a:off x="5528939" y="2985458"/>
        <a:ext cx="859328" cy="859328"/>
      </dsp:txXfrm>
    </dsp:sp>
    <dsp:sp modelId="{4D3B4362-0158-4830-8384-FE70135900C8}">
      <dsp:nvSpPr>
        <dsp:cNvPr id="0" name=""/>
        <dsp:cNvSpPr/>
      </dsp:nvSpPr>
      <dsp:spPr>
        <a:xfrm rot="10800000">
          <a:off x="4894923" y="3210044"/>
          <a:ext cx="322270" cy="410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4991604" y="3292075"/>
        <a:ext cx="225589" cy="246093"/>
      </dsp:txXfrm>
    </dsp:sp>
    <dsp:sp modelId="{49CD8F50-2463-40A0-98C5-0233CB6627B4}">
      <dsp:nvSpPr>
        <dsp:cNvPr id="0" name=""/>
        <dsp:cNvSpPr/>
      </dsp:nvSpPr>
      <dsp:spPr>
        <a:xfrm>
          <a:off x="3527633" y="2807485"/>
          <a:ext cx="1215274" cy="12152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fi-FI" sz="1000" b="0" i="0" kern="1200" baseline="0"/>
            <a:t>Imagokysymykset </a:t>
          </a:r>
          <a:endParaRPr lang="fi-FI" sz="1000" kern="1200"/>
        </a:p>
        <a:p>
          <a:pPr marL="57150" lvl="1" indent="-57150" algn="l" defTabSz="444500">
            <a:lnSpc>
              <a:spcPct val="90000"/>
            </a:lnSpc>
            <a:spcBef>
              <a:spcPct val="0"/>
            </a:spcBef>
            <a:spcAft>
              <a:spcPct val="15000"/>
            </a:spcAft>
            <a:buChar char="•"/>
          </a:pPr>
          <a:r>
            <a:rPr lang="fi-FI" sz="1000" b="0" i="0" kern="1200" baseline="0"/>
            <a:t>Tasa-arvo </a:t>
          </a:r>
          <a:endParaRPr lang="fi-FI" sz="1000" kern="1200"/>
        </a:p>
        <a:p>
          <a:pPr marL="57150" lvl="1" indent="-57150" algn="l" defTabSz="444500">
            <a:lnSpc>
              <a:spcPct val="90000"/>
            </a:lnSpc>
            <a:spcBef>
              <a:spcPct val="0"/>
            </a:spcBef>
            <a:spcAft>
              <a:spcPct val="15000"/>
            </a:spcAft>
            <a:buChar char="•"/>
          </a:pPr>
          <a:r>
            <a:rPr lang="en-US" sz="1000" b="0" i="0" kern="1200" baseline="0"/>
            <a:t>Vrt. toisaalta “kulttuuri-imperialismin” vaara </a:t>
          </a:r>
          <a:endParaRPr lang="fi-FI" sz="1000" kern="1200"/>
        </a:p>
      </dsp:txBody>
      <dsp:txXfrm>
        <a:off x="3705606" y="2985458"/>
        <a:ext cx="859328" cy="859328"/>
      </dsp:txXfrm>
    </dsp:sp>
    <dsp:sp modelId="{D3D89F4B-4EAB-4DC9-ADD1-FBC986122240}">
      <dsp:nvSpPr>
        <dsp:cNvPr id="0" name=""/>
        <dsp:cNvSpPr/>
      </dsp:nvSpPr>
      <dsp:spPr>
        <a:xfrm rot="15120000">
          <a:off x="3757651" y="2421069"/>
          <a:ext cx="242532" cy="410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3805273" y="2537699"/>
        <a:ext cx="169772" cy="246093"/>
      </dsp:txXfrm>
    </dsp:sp>
    <dsp:sp modelId="{D3E7E027-5D57-4CEF-AAEC-42CB44DCE607}">
      <dsp:nvSpPr>
        <dsp:cNvPr id="0" name=""/>
        <dsp:cNvSpPr/>
      </dsp:nvSpPr>
      <dsp:spPr>
        <a:xfrm>
          <a:off x="2776317" y="926593"/>
          <a:ext cx="1591025" cy="15088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b="1" i="0" kern="1200" baseline="0" dirty="0" err="1"/>
            <a:t>Sovellettavien</a:t>
          </a:r>
          <a:r>
            <a:rPr lang="en-US" sz="1000" b="1" i="0" kern="1200" baseline="0" dirty="0"/>
            <a:t> </a:t>
          </a:r>
          <a:r>
            <a:rPr lang="en-US" sz="1000" b="1" i="0" kern="1200" baseline="0" dirty="0" err="1"/>
            <a:t>markkinointinormien</a:t>
          </a:r>
          <a:r>
            <a:rPr lang="en-US" sz="1000" b="1" i="0" kern="1200" baseline="0" dirty="0"/>
            <a:t> </a:t>
          </a:r>
          <a:r>
            <a:rPr lang="en-US" sz="1000" b="1" i="0" kern="1200" baseline="0" dirty="0" err="1"/>
            <a:t>sisältö</a:t>
          </a:r>
          <a:endParaRPr lang="fi-FI" sz="1000" kern="1200" dirty="0"/>
        </a:p>
        <a:p>
          <a:pPr marL="57150" lvl="1" indent="-57150" algn="l" defTabSz="355600">
            <a:lnSpc>
              <a:spcPct val="90000"/>
            </a:lnSpc>
            <a:spcBef>
              <a:spcPct val="0"/>
            </a:spcBef>
            <a:spcAft>
              <a:spcPct val="15000"/>
            </a:spcAft>
            <a:buChar char="•"/>
          </a:pPr>
          <a:r>
            <a:rPr lang="en-US" sz="800" b="0" i="0" kern="1200" baseline="0" dirty="0" err="1"/>
            <a:t>Kansalliset</a:t>
          </a:r>
          <a:r>
            <a:rPr lang="en-US" sz="800" b="0" i="0" kern="1200" baseline="0" dirty="0"/>
            <a:t> / </a:t>
          </a:r>
          <a:r>
            <a:rPr lang="en-US" sz="800" b="0" i="0" kern="1200" baseline="0" dirty="0" err="1"/>
            <a:t>ylikansalliset</a:t>
          </a:r>
          <a:r>
            <a:rPr lang="en-US" sz="800" b="0" i="0" kern="1200" baseline="0" dirty="0"/>
            <a:t> (EU)</a:t>
          </a:r>
          <a:endParaRPr lang="fi-FI" sz="800" kern="1200" dirty="0"/>
        </a:p>
        <a:p>
          <a:pPr marL="57150" lvl="1" indent="-57150" algn="l" defTabSz="355600">
            <a:lnSpc>
              <a:spcPct val="90000"/>
            </a:lnSpc>
            <a:spcBef>
              <a:spcPct val="0"/>
            </a:spcBef>
            <a:spcAft>
              <a:spcPct val="15000"/>
            </a:spcAft>
            <a:buChar char="•"/>
          </a:pPr>
          <a:r>
            <a:rPr lang="en-US" sz="800" b="0" i="0" kern="1200" baseline="0" dirty="0" err="1"/>
            <a:t>Kaupan</a:t>
          </a:r>
          <a:r>
            <a:rPr lang="en-US" sz="800" b="0" i="0" kern="1200" baseline="0" dirty="0"/>
            <a:t> </a:t>
          </a:r>
          <a:r>
            <a:rPr lang="en-US" sz="800" b="0" i="0" kern="1200" baseline="0" dirty="0" err="1"/>
            <a:t>itsesääntely</a:t>
          </a:r>
          <a:r>
            <a:rPr lang="en-US" sz="800" b="0" i="0" kern="1200" baseline="0" dirty="0"/>
            <a:t>: </a:t>
          </a:r>
          <a:r>
            <a:rPr lang="en-US" sz="800" b="0" i="0" kern="1200" baseline="0" dirty="0" err="1"/>
            <a:t>markkinoinnin</a:t>
          </a:r>
          <a:r>
            <a:rPr lang="en-US" sz="800" b="0" i="0" kern="1200" baseline="0" dirty="0"/>
            <a:t> </a:t>
          </a:r>
          <a:r>
            <a:rPr lang="en-US" sz="800" b="0" i="0" kern="1200" baseline="0" dirty="0" err="1"/>
            <a:t>kansainväliset</a:t>
          </a:r>
          <a:r>
            <a:rPr lang="en-US" sz="800" b="0" i="0" kern="1200" baseline="0" dirty="0"/>
            <a:t> </a:t>
          </a:r>
          <a:r>
            <a:rPr lang="en-US" sz="800" b="0" i="0" kern="1200" baseline="0" dirty="0" err="1"/>
            <a:t>perussäännöt</a:t>
          </a:r>
          <a:r>
            <a:rPr lang="en-US" sz="800" b="0" i="0" kern="1200" baseline="0" dirty="0"/>
            <a:t> (ICC) </a:t>
          </a:r>
          <a:endParaRPr lang="fi-FI" sz="800" kern="1200" dirty="0"/>
        </a:p>
      </dsp:txBody>
      <dsp:txXfrm>
        <a:off x="3009317" y="1147562"/>
        <a:ext cx="1125025" cy="1066934"/>
      </dsp:txXfrm>
    </dsp:sp>
    <dsp:sp modelId="{02DCEBF0-2512-4EBC-86D4-0CC85FB83422}">
      <dsp:nvSpPr>
        <dsp:cNvPr id="0" name=""/>
        <dsp:cNvSpPr/>
      </dsp:nvSpPr>
      <dsp:spPr>
        <a:xfrm rot="19440000">
          <a:off x="4258749" y="893099"/>
          <a:ext cx="230615" cy="410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4265355" y="995463"/>
        <a:ext cx="161431" cy="2460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AE108-7E50-4F26-A289-3E00B6718E5C}">
      <dsp:nvSpPr>
        <dsp:cNvPr id="0" name=""/>
        <dsp:cNvSpPr/>
      </dsp:nvSpPr>
      <dsp:spPr>
        <a:xfrm>
          <a:off x="1826571" y="519"/>
          <a:ext cx="1664296" cy="166429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fi-FI" sz="1400" kern="1200" dirty="0"/>
            <a:t>Ei laillisia esteitä </a:t>
          </a:r>
        </a:p>
      </dsp:txBody>
      <dsp:txXfrm>
        <a:off x="2070302" y="244250"/>
        <a:ext cx="1176834" cy="1176834"/>
      </dsp:txXfrm>
    </dsp:sp>
    <dsp:sp modelId="{3F461EB2-85A6-4CC7-95B5-7556DE099918}">
      <dsp:nvSpPr>
        <dsp:cNvPr id="0" name=""/>
        <dsp:cNvSpPr/>
      </dsp:nvSpPr>
      <dsp:spPr>
        <a:xfrm rot="3600000">
          <a:off x="3055960" y="1624055"/>
          <a:ext cx="443632" cy="56169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3089233" y="1678765"/>
        <a:ext cx="310542" cy="337019"/>
      </dsp:txXfrm>
    </dsp:sp>
    <dsp:sp modelId="{C0BCB054-287F-4C28-93EA-0DB67873D0D4}">
      <dsp:nvSpPr>
        <dsp:cNvPr id="0" name=""/>
        <dsp:cNvSpPr/>
      </dsp:nvSpPr>
      <dsp:spPr>
        <a:xfrm>
          <a:off x="3077240" y="2166741"/>
          <a:ext cx="1664296" cy="166429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fi-FI" sz="1400" kern="1200" dirty="0"/>
            <a:t>Imagokysymykset</a:t>
          </a:r>
        </a:p>
      </dsp:txBody>
      <dsp:txXfrm>
        <a:off x="3320971" y="2410472"/>
        <a:ext cx="1176834" cy="1176834"/>
      </dsp:txXfrm>
    </dsp:sp>
    <dsp:sp modelId="{280C59DB-E557-490E-915B-195143333331}">
      <dsp:nvSpPr>
        <dsp:cNvPr id="0" name=""/>
        <dsp:cNvSpPr/>
      </dsp:nvSpPr>
      <dsp:spPr>
        <a:xfrm rot="10800000">
          <a:off x="2449459" y="2718039"/>
          <a:ext cx="443632" cy="56169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10800000">
        <a:off x="2582549" y="2830379"/>
        <a:ext cx="310542" cy="337019"/>
      </dsp:txXfrm>
    </dsp:sp>
    <dsp:sp modelId="{615B164A-F125-4B53-8EA5-0358C9A0B9B0}">
      <dsp:nvSpPr>
        <dsp:cNvPr id="0" name=""/>
        <dsp:cNvSpPr/>
      </dsp:nvSpPr>
      <dsp:spPr>
        <a:xfrm>
          <a:off x="575902" y="2166741"/>
          <a:ext cx="1664296" cy="166429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t>“</a:t>
          </a:r>
          <a:r>
            <a:rPr lang="en-US" sz="1400" b="1" kern="1200" dirty="0" err="1"/>
            <a:t>Piispan</a:t>
          </a:r>
          <a:r>
            <a:rPr lang="en-US" sz="1400" b="1" kern="1200" dirty="0"/>
            <a:t> </a:t>
          </a:r>
          <a:r>
            <a:rPr lang="en-US" sz="1400" b="1" kern="1200" dirty="0" err="1"/>
            <a:t>pulma</a:t>
          </a:r>
          <a:r>
            <a:rPr lang="en-US" sz="1400" b="1" kern="1200" dirty="0"/>
            <a:t>” (Ahlfors) </a:t>
          </a:r>
          <a:endParaRPr lang="fi-FI" sz="1400" kern="1200" dirty="0"/>
        </a:p>
      </dsp:txBody>
      <dsp:txXfrm>
        <a:off x="819633" y="2410472"/>
        <a:ext cx="1176834" cy="1176834"/>
      </dsp:txXfrm>
    </dsp:sp>
    <dsp:sp modelId="{30606BEE-EEE8-4CF5-83AA-D2C704DB4E6A}">
      <dsp:nvSpPr>
        <dsp:cNvPr id="0" name=""/>
        <dsp:cNvSpPr/>
      </dsp:nvSpPr>
      <dsp:spPr>
        <a:xfrm rot="18000000">
          <a:off x="1805291" y="1645802"/>
          <a:ext cx="443632" cy="56169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1838564" y="1815772"/>
        <a:ext cx="310542" cy="33701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5C6BC-9E0F-4D2B-A66C-730BB79BF893}">
      <dsp:nvSpPr>
        <dsp:cNvPr id="0" name=""/>
        <dsp:cNvSpPr/>
      </dsp:nvSpPr>
      <dsp:spPr>
        <a:xfrm>
          <a:off x="398807" y="0"/>
          <a:ext cx="4519823" cy="38315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D7515-860C-4FCD-A69A-14266AC033B0}">
      <dsp:nvSpPr>
        <dsp:cNvPr id="0" name=""/>
        <dsp:cNvSpPr/>
      </dsp:nvSpPr>
      <dsp:spPr>
        <a:xfrm>
          <a:off x="5712" y="1149467"/>
          <a:ext cx="1711550" cy="1532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kern="1200"/>
            <a:t>Liiketaloudelliset kriteerit</a:t>
          </a:r>
          <a:endParaRPr lang="fi-FI" sz="1500" kern="1200"/>
        </a:p>
      </dsp:txBody>
      <dsp:txXfrm>
        <a:off x="80528" y="1224283"/>
        <a:ext cx="1561918" cy="1382990"/>
      </dsp:txXfrm>
    </dsp:sp>
    <dsp:sp modelId="{4876E7CB-3BFB-4118-882F-907A6CFF18DA}">
      <dsp:nvSpPr>
        <dsp:cNvPr id="0" name=""/>
        <dsp:cNvSpPr/>
      </dsp:nvSpPr>
      <dsp:spPr>
        <a:xfrm>
          <a:off x="1802944" y="1149467"/>
          <a:ext cx="1711550" cy="153262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Eläkevakuutusyhtiön sosiaalinen vastuu</a:t>
          </a:r>
          <a:endParaRPr lang="fi-FI" sz="1500" kern="1200"/>
        </a:p>
      </dsp:txBody>
      <dsp:txXfrm>
        <a:off x="1877760" y="1224283"/>
        <a:ext cx="1561918" cy="1382990"/>
      </dsp:txXfrm>
    </dsp:sp>
    <dsp:sp modelId="{FB8C9E9D-4EEA-4166-ABB9-ACFFF84DD245}">
      <dsp:nvSpPr>
        <dsp:cNvPr id="0" name=""/>
        <dsp:cNvSpPr/>
      </dsp:nvSpPr>
      <dsp:spPr>
        <a:xfrm>
          <a:off x="3600176" y="1149467"/>
          <a:ext cx="1711550" cy="153262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Vastuullinen sijoittaminen</a:t>
          </a:r>
          <a:endParaRPr lang="fi-FI" sz="1500" kern="1200"/>
        </a:p>
      </dsp:txBody>
      <dsp:txXfrm>
        <a:off x="3674992" y="1224283"/>
        <a:ext cx="1561918" cy="138299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5798D-BE1C-4262-A98D-7A7EE72CE2C9}">
      <dsp:nvSpPr>
        <dsp:cNvPr id="0" name=""/>
        <dsp:cNvSpPr/>
      </dsp:nvSpPr>
      <dsp:spPr>
        <a:xfrm>
          <a:off x="1151" y="903046"/>
          <a:ext cx="2366195" cy="9464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t>Velvollisuusetiikka</a:t>
          </a:r>
          <a:r>
            <a:rPr lang="en-US" sz="1600" b="1" kern="1200" dirty="0"/>
            <a:t> (</a:t>
          </a:r>
          <a:r>
            <a:rPr lang="en-US" sz="1600" b="1" kern="1200" dirty="0" err="1"/>
            <a:t>keinot</a:t>
          </a:r>
          <a:r>
            <a:rPr lang="en-US" sz="1600" b="1" kern="1200" dirty="0"/>
            <a:t>) / - </a:t>
          </a:r>
          <a:r>
            <a:rPr lang="en-US" sz="1600" b="1" kern="1200" dirty="0" err="1"/>
            <a:t>seurausetiikka</a:t>
          </a:r>
          <a:r>
            <a:rPr lang="en-US" sz="1600" b="1" kern="1200" dirty="0"/>
            <a:t> – </a:t>
          </a:r>
          <a:r>
            <a:rPr lang="en-US" sz="1600" b="1" kern="1200" dirty="0" err="1"/>
            <a:t>hyve-etiikka</a:t>
          </a:r>
          <a:r>
            <a:rPr lang="en-US" sz="1600" b="1" kern="1200" dirty="0"/>
            <a:t>? </a:t>
          </a:r>
          <a:endParaRPr lang="fi-FI" sz="1600" kern="1200" dirty="0"/>
        </a:p>
      </dsp:txBody>
      <dsp:txXfrm>
        <a:off x="474390" y="903046"/>
        <a:ext cx="1419717" cy="946478"/>
      </dsp:txXfrm>
    </dsp:sp>
    <dsp:sp modelId="{2F75500C-D208-4598-8CD0-D03420EF949A}">
      <dsp:nvSpPr>
        <dsp:cNvPr id="0" name=""/>
        <dsp:cNvSpPr/>
      </dsp:nvSpPr>
      <dsp:spPr>
        <a:xfrm>
          <a:off x="2059742" y="983497"/>
          <a:ext cx="1963942" cy="78557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err="1"/>
            <a:t>Esim</a:t>
          </a:r>
          <a:r>
            <a:rPr lang="en-US" sz="1300" kern="1200" dirty="0"/>
            <a:t>. </a:t>
          </a:r>
          <a:r>
            <a:rPr lang="en-US" sz="1300" kern="1200" dirty="0" err="1"/>
            <a:t>boicotti</a:t>
          </a:r>
          <a:r>
            <a:rPr lang="en-US" sz="1300" kern="1200" dirty="0"/>
            <a:t> ja </a:t>
          </a:r>
          <a:r>
            <a:rPr lang="en-US" sz="1300" kern="1200" dirty="0" err="1"/>
            <a:t>sen</a:t>
          </a:r>
          <a:r>
            <a:rPr lang="en-US" sz="1300" kern="1200" dirty="0"/>
            <a:t> </a:t>
          </a:r>
          <a:r>
            <a:rPr lang="en-US" sz="1300" kern="1200" dirty="0" err="1"/>
            <a:t>seuraukset</a:t>
          </a:r>
          <a:endParaRPr lang="fi-FI" sz="1300" kern="1200" dirty="0"/>
        </a:p>
      </dsp:txBody>
      <dsp:txXfrm>
        <a:off x="2452531" y="983497"/>
        <a:ext cx="1178365" cy="785577"/>
      </dsp:txXfrm>
    </dsp:sp>
    <dsp:sp modelId="{173C6345-CEDA-4535-8F1E-E464E1DD02B0}">
      <dsp:nvSpPr>
        <dsp:cNvPr id="0" name=""/>
        <dsp:cNvSpPr/>
      </dsp:nvSpPr>
      <dsp:spPr>
        <a:xfrm>
          <a:off x="1151" y="1982031"/>
          <a:ext cx="2366195" cy="9464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US" sz="1600" b="1" kern="1200" dirty="0" err="1"/>
            <a:t>Liiketoiminnan</a:t>
          </a:r>
          <a:r>
            <a:rPr lang="en-US" sz="1600" b="1" kern="1200" dirty="0"/>
            <a:t> </a:t>
          </a:r>
          <a:r>
            <a:rPr lang="en-US" sz="1600" b="1" kern="1200" dirty="0" err="1"/>
            <a:t>etiikan</a:t>
          </a:r>
          <a:r>
            <a:rPr lang="en-US" sz="1600" b="1" kern="1200" dirty="0"/>
            <a:t> </a:t>
          </a:r>
          <a:r>
            <a:rPr lang="en-US" sz="1600" b="1" kern="1200" dirty="0" err="1"/>
            <a:t>kriteerejä</a:t>
          </a:r>
          <a:r>
            <a:rPr lang="en-US" sz="1600" b="1" kern="1200" dirty="0"/>
            <a:t> (L. Koskinen, </a:t>
          </a:r>
          <a:r>
            <a:rPr lang="en-US" sz="1600" b="1" kern="1200" dirty="0" err="1"/>
            <a:t>Mikä</a:t>
          </a:r>
          <a:r>
            <a:rPr lang="en-US" sz="1600" b="1" kern="1200" dirty="0"/>
            <a:t> on </a:t>
          </a:r>
          <a:r>
            <a:rPr lang="en-US" sz="1600" b="1" kern="1200" dirty="0" err="1"/>
            <a:t>oikein</a:t>
          </a:r>
          <a:r>
            <a:rPr lang="en-US" sz="1600" b="1" kern="1200" dirty="0"/>
            <a:t> 1995):</a:t>
          </a:r>
          <a:endParaRPr lang="fi-FI" sz="1600" kern="1200" dirty="0"/>
        </a:p>
      </dsp:txBody>
      <dsp:txXfrm>
        <a:off x="474390" y="1982031"/>
        <a:ext cx="1419717" cy="946478"/>
      </dsp:txXfrm>
    </dsp:sp>
    <dsp:sp modelId="{4DCAF124-CE7D-4279-89C8-3657A3C75273}">
      <dsp:nvSpPr>
        <dsp:cNvPr id="0" name=""/>
        <dsp:cNvSpPr/>
      </dsp:nvSpPr>
      <dsp:spPr>
        <a:xfrm>
          <a:off x="2059742" y="2062482"/>
          <a:ext cx="1963942" cy="78557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rtl="0">
            <a:lnSpc>
              <a:spcPct val="90000"/>
            </a:lnSpc>
            <a:spcBef>
              <a:spcPct val="0"/>
            </a:spcBef>
            <a:spcAft>
              <a:spcPct val="35000"/>
            </a:spcAft>
            <a:buNone/>
          </a:pPr>
          <a:r>
            <a:rPr lang="fi-FI" sz="1300" kern="1200" dirty="0"/>
            <a:t>rehellisyys</a:t>
          </a:r>
        </a:p>
      </dsp:txBody>
      <dsp:txXfrm>
        <a:off x="2452531" y="2062482"/>
        <a:ext cx="1178365" cy="785577"/>
      </dsp:txXfrm>
    </dsp:sp>
    <dsp:sp modelId="{8285A863-B7C1-4DF4-91ED-05394A02FB58}">
      <dsp:nvSpPr>
        <dsp:cNvPr id="0" name=""/>
        <dsp:cNvSpPr/>
      </dsp:nvSpPr>
      <dsp:spPr>
        <a:xfrm>
          <a:off x="3748732" y="2062482"/>
          <a:ext cx="1963942" cy="78557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rtl="0">
            <a:lnSpc>
              <a:spcPct val="90000"/>
            </a:lnSpc>
            <a:spcBef>
              <a:spcPct val="0"/>
            </a:spcBef>
            <a:spcAft>
              <a:spcPct val="35000"/>
            </a:spcAft>
            <a:buNone/>
          </a:pPr>
          <a:r>
            <a:rPr lang="fi-FI" sz="1300" kern="1200" dirty="0"/>
            <a:t>ympäristö</a:t>
          </a:r>
        </a:p>
      </dsp:txBody>
      <dsp:txXfrm>
        <a:off x="4141521" y="2062482"/>
        <a:ext cx="1178365" cy="785577"/>
      </dsp:txXfrm>
    </dsp:sp>
    <dsp:sp modelId="{BAD9E5D6-00D9-4B35-9ECA-81E8A584AC63}">
      <dsp:nvSpPr>
        <dsp:cNvPr id="0" name=""/>
        <dsp:cNvSpPr/>
      </dsp:nvSpPr>
      <dsp:spPr>
        <a:xfrm>
          <a:off x="5437723" y="2062482"/>
          <a:ext cx="1963942" cy="78557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rtl="0">
            <a:lnSpc>
              <a:spcPct val="90000"/>
            </a:lnSpc>
            <a:spcBef>
              <a:spcPct val="0"/>
            </a:spcBef>
            <a:spcAft>
              <a:spcPct val="35000"/>
            </a:spcAft>
            <a:buNone/>
          </a:pPr>
          <a:r>
            <a:rPr lang="fi-FI" sz="1300" kern="1200" dirty="0"/>
            <a:t>henkilöstöpolitiikka</a:t>
          </a:r>
        </a:p>
      </dsp:txBody>
      <dsp:txXfrm>
        <a:off x="5830512" y="2062482"/>
        <a:ext cx="1178365" cy="785577"/>
      </dsp:txXfrm>
    </dsp:sp>
    <dsp:sp modelId="{C299FC45-9E55-4941-85C7-E10EDDBF44EC}">
      <dsp:nvSpPr>
        <dsp:cNvPr id="0" name=""/>
        <dsp:cNvSpPr/>
      </dsp:nvSpPr>
      <dsp:spPr>
        <a:xfrm>
          <a:off x="7126714" y="2062482"/>
          <a:ext cx="1963942" cy="78557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rtl="0">
            <a:lnSpc>
              <a:spcPct val="90000"/>
            </a:lnSpc>
            <a:spcBef>
              <a:spcPct val="0"/>
            </a:spcBef>
            <a:spcAft>
              <a:spcPct val="35000"/>
            </a:spcAft>
            <a:buNone/>
          </a:pPr>
          <a:r>
            <a:rPr lang="fi-FI" sz="1300" kern="1200" dirty="0"/>
            <a:t>sosiaalinen vastuu </a:t>
          </a:r>
        </a:p>
      </dsp:txBody>
      <dsp:txXfrm>
        <a:off x="7519503" y="2062482"/>
        <a:ext cx="1178365" cy="785577"/>
      </dsp:txXfrm>
    </dsp:sp>
    <dsp:sp modelId="{606B17FB-59C8-4EA2-B6A6-20398908C3E4}">
      <dsp:nvSpPr>
        <dsp:cNvPr id="0" name=""/>
        <dsp:cNvSpPr/>
      </dsp:nvSpPr>
      <dsp:spPr>
        <a:xfrm>
          <a:off x="8815704" y="2062482"/>
          <a:ext cx="1963942" cy="78557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err="1"/>
            <a:t>liiketoimintaidea</a:t>
          </a:r>
          <a:r>
            <a:rPr lang="en-US" sz="1300" kern="1200" dirty="0"/>
            <a:t>  </a:t>
          </a:r>
          <a:endParaRPr lang="fi-FI" sz="1300" kern="1200" dirty="0"/>
        </a:p>
      </dsp:txBody>
      <dsp:txXfrm>
        <a:off x="9208493" y="2062482"/>
        <a:ext cx="1178365" cy="785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8A478-29E5-438A-95DC-94F89828057C}">
      <dsp:nvSpPr>
        <dsp:cNvPr id="0" name=""/>
        <dsp:cNvSpPr/>
      </dsp:nvSpPr>
      <dsp:spPr>
        <a:xfrm>
          <a:off x="0" y="0"/>
          <a:ext cx="5181600" cy="950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i="0" kern="1200" baseline="0"/>
            <a:t>OECD: velvollisuuksia valtioille </a:t>
          </a:r>
          <a:endParaRPr lang="fi-FI" sz="3300" kern="1200"/>
        </a:p>
      </dsp:txBody>
      <dsp:txXfrm>
        <a:off x="0" y="0"/>
        <a:ext cx="5181600" cy="950400"/>
      </dsp:txXfrm>
    </dsp:sp>
    <dsp:sp modelId="{7F9F4176-D752-4B32-9125-8644BC826754}">
      <dsp:nvSpPr>
        <dsp:cNvPr id="0" name=""/>
        <dsp:cNvSpPr/>
      </dsp:nvSpPr>
      <dsp:spPr>
        <a:xfrm>
          <a:off x="0" y="1061489"/>
          <a:ext cx="5181600" cy="307989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fi-FI" sz="3300" b="0" i="0" kern="1200" baseline="0"/>
            <a:t>Teollisuusmaiden järjestö </a:t>
          </a:r>
          <a:r>
            <a:rPr lang="en-US" sz="3300" b="0" i="0" kern="1200" baseline="0"/>
            <a:t>(Suomi jäseneksi 1969)</a:t>
          </a:r>
          <a:endParaRPr lang="fi-FI" sz="3300" kern="1200"/>
        </a:p>
        <a:p>
          <a:pPr marL="285750" lvl="1" indent="-285750" algn="l" defTabSz="1466850">
            <a:lnSpc>
              <a:spcPct val="90000"/>
            </a:lnSpc>
            <a:spcBef>
              <a:spcPct val="0"/>
            </a:spcBef>
            <a:spcAft>
              <a:spcPct val="15000"/>
            </a:spcAft>
            <a:buChar char="•"/>
          </a:pPr>
          <a:r>
            <a:rPr lang="fi-FI" sz="3300" b="0" i="0" kern="1200" baseline="0"/>
            <a:t>Talouskasvu ja työllisyys</a:t>
          </a:r>
          <a:endParaRPr lang="fi-FI" sz="3300" kern="1200"/>
        </a:p>
        <a:p>
          <a:pPr marL="285750" lvl="1" indent="-285750" algn="l" defTabSz="1466850">
            <a:lnSpc>
              <a:spcPct val="90000"/>
            </a:lnSpc>
            <a:spcBef>
              <a:spcPct val="0"/>
            </a:spcBef>
            <a:spcAft>
              <a:spcPct val="15000"/>
            </a:spcAft>
            <a:buChar char="•"/>
          </a:pPr>
          <a:r>
            <a:rPr lang="fi-FI" sz="3300" b="0" i="0" kern="1200" baseline="0"/>
            <a:t>Rahoitusjärjestelmien vakaus</a:t>
          </a:r>
          <a:endParaRPr lang="fi-FI" sz="3300" kern="1200"/>
        </a:p>
        <a:p>
          <a:pPr marL="285750" lvl="1" indent="-285750" algn="l" defTabSz="1466850">
            <a:lnSpc>
              <a:spcPct val="90000"/>
            </a:lnSpc>
            <a:spcBef>
              <a:spcPct val="0"/>
            </a:spcBef>
            <a:spcAft>
              <a:spcPct val="15000"/>
            </a:spcAft>
            <a:buChar char="•"/>
          </a:pPr>
          <a:r>
            <a:rPr lang="fi-FI" sz="3300" b="0" i="0" kern="1200" baseline="0"/>
            <a:t>Ympäristö ja kehitysyhteistyö</a:t>
          </a:r>
          <a:endParaRPr lang="fi-FI" sz="3300" kern="1200"/>
        </a:p>
      </dsp:txBody>
      <dsp:txXfrm>
        <a:off x="0" y="1061489"/>
        <a:ext cx="5181600" cy="3079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3CFF3-E36A-4E41-B4BA-8D9C97DA0BB9}">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40B4F-C8E1-4F77-AFC9-CFCF6CD01A9A}">
      <dsp:nvSpPr>
        <dsp:cNvPr id="0" name=""/>
        <dsp:cNvSpPr/>
      </dsp:nvSpPr>
      <dsp:spPr>
        <a:xfrm>
          <a:off x="0" y="0"/>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b="1" kern="1200" dirty="0"/>
            <a:t>WTO</a:t>
          </a:r>
          <a:endParaRPr lang="fi-FI" sz="3800" kern="1200" dirty="0"/>
        </a:p>
      </dsp:txBody>
      <dsp:txXfrm>
        <a:off x="0" y="0"/>
        <a:ext cx="2156159" cy="1915778"/>
      </dsp:txXfrm>
    </dsp:sp>
    <dsp:sp modelId="{FE8383D2-8875-49F7-A74C-27B71BAF12D2}">
      <dsp:nvSpPr>
        <dsp:cNvPr id="0" name=""/>
        <dsp:cNvSpPr/>
      </dsp:nvSpPr>
      <dsp:spPr>
        <a:xfrm>
          <a:off x="2317871" y="22520"/>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TRIMS: </a:t>
          </a:r>
          <a:r>
            <a:rPr lang="fi-FI" sz="2000" kern="1200"/>
            <a:t>trade related investment measures</a:t>
          </a:r>
        </a:p>
      </dsp:txBody>
      <dsp:txXfrm>
        <a:off x="2317871" y="22520"/>
        <a:ext cx="8462927" cy="450413"/>
      </dsp:txXfrm>
    </dsp:sp>
    <dsp:sp modelId="{A7820DEA-3F3A-42E2-AE05-523E171A4AD1}">
      <dsp:nvSpPr>
        <dsp:cNvPr id="0" name=""/>
        <dsp:cNvSpPr/>
      </dsp:nvSpPr>
      <dsp:spPr>
        <a:xfrm>
          <a:off x="2156159" y="47293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02C55C-60A3-4F68-A1ED-6FBBF8516201}">
      <dsp:nvSpPr>
        <dsp:cNvPr id="0" name=""/>
        <dsp:cNvSpPr/>
      </dsp:nvSpPr>
      <dsp:spPr>
        <a:xfrm>
          <a:off x="2317871" y="495455"/>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TRIPS: </a:t>
          </a:r>
          <a:r>
            <a:rPr lang="fi-FI" sz="2000" kern="1200" dirty="0" err="1"/>
            <a:t>international</a:t>
          </a:r>
          <a:r>
            <a:rPr lang="fi-FI" sz="2000" kern="1200" dirty="0"/>
            <a:t> </a:t>
          </a:r>
          <a:r>
            <a:rPr lang="fi-FI" sz="2000" kern="1200" dirty="0" err="1"/>
            <a:t>protection</a:t>
          </a:r>
          <a:r>
            <a:rPr lang="fi-FI" sz="2000" kern="1200" dirty="0"/>
            <a:t> of </a:t>
          </a:r>
          <a:r>
            <a:rPr lang="fi-FI" sz="2000" kern="1200" dirty="0" err="1"/>
            <a:t>industrial</a:t>
          </a:r>
          <a:r>
            <a:rPr lang="fi-FI" sz="2000" kern="1200" dirty="0"/>
            <a:t> </a:t>
          </a:r>
          <a:r>
            <a:rPr lang="fi-FI" sz="2000" kern="1200" dirty="0" err="1"/>
            <a:t>property</a:t>
          </a:r>
          <a:r>
            <a:rPr lang="fi-FI" sz="2000" kern="1200" dirty="0"/>
            <a:t> </a:t>
          </a:r>
          <a:r>
            <a:rPr lang="fi-FI" sz="2000" kern="1200" dirty="0" err="1"/>
            <a:t>rights</a:t>
          </a:r>
          <a:endParaRPr lang="fi-FI" sz="2000" kern="1200" dirty="0"/>
        </a:p>
      </dsp:txBody>
      <dsp:txXfrm>
        <a:off x="2317871" y="495455"/>
        <a:ext cx="8462927" cy="450413"/>
      </dsp:txXfrm>
    </dsp:sp>
    <dsp:sp modelId="{658604E3-F2FA-4637-BC45-211BC2987BAF}">
      <dsp:nvSpPr>
        <dsp:cNvPr id="0" name=""/>
        <dsp:cNvSpPr/>
      </dsp:nvSpPr>
      <dsp:spPr>
        <a:xfrm>
          <a:off x="2156159" y="94586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C41DB8-EF10-4FCD-81FD-F323E6652C94}">
      <dsp:nvSpPr>
        <dsp:cNvPr id="0" name=""/>
        <dsp:cNvSpPr/>
      </dsp:nvSpPr>
      <dsp:spPr>
        <a:xfrm>
          <a:off x="2317871" y="968389"/>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TBT: </a:t>
          </a:r>
          <a:r>
            <a:rPr lang="fi-FI" sz="2000" kern="1200"/>
            <a:t>technical barriers to trade (e.g. standards) </a:t>
          </a:r>
          <a:r>
            <a:rPr lang="en-US" sz="2000" kern="1200"/>
            <a:t> </a:t>
          </a:r>
          <a:endParaRPr lang="fi-FI" sz="2000" kern="1200"/>
        </a:p>
      </dsp:txBody>
      <dsp:txXfrm>
        <a:off x="2317871" y="968389"/>
        <a:ext cx="8462927" cy="450413"/>
      </dsp:txXfrm>
    </dsp:sp>
    <dsp:sp modelId="{84B8F457-1DC9-45A2-A21F-4CABDBC8C6CC}">
      <dsp:nvSpPr>
        <dsp:cNvPr id="0" name=""/>
        <dsp:cNvSpPr/>
      </dsp:nvSpPr>
      <dsp:spPr>
        <a:xfrm>
          <a:off x="2156159" y="141880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D74A9-30BF-445F-A434-B6C11D0AC555}">
      <dsp:nvSpPr>
        <dsp:cNvPr id="0" name=""/>
        <dsp:cNvSpPr/>
      </dsp:nvSpPr>
      <dsp:spPr>
        <a:xfrm>
          <a:off x="2317871" y="1441323"/>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GATS: general agreement on </a:t>
          </a:r>
          <a:r>
            <a:rPr lang="fi-FI" sz="2000" kern="1200" dirty="0" err="1"/>
            <a:t>trade</a:t>
          </a:r>
          <a:r>
            <a:rPr lang="fi-FI" sz="2000" kern="1200" dirty="0"/>
            <a:t> in </a:t>
          </a:r>
          <a:r>
            <a:rPr lang="fi-FI" sz="2000" kern="1200" dirty="0" err="1"/>
            <a:t>services</a:t>
          </a:r>
          <a:endParaRPr lang="fi-FI" sz="2000" kern="1200" dirty="0"/>
        </a:p>
      </dsp:txBody>
      <dsp:txXfrm>
        <a:off x="2317871" y="1441323"/>
        <a:ext cx="8462927" cy="450413"/>
      </dsp:txXfrm>
    </dsp:sp>
    <dsp:sp modelId="{BD12BC54-F942-4BFC-93D6-63B4B2985B48}">
      <dsp:nvSpPr>
        <dsp:cNvPr id="0" name=""/>
        <dsp:cNvSpPr/>
      </dsp:nvSpPr>
      <dsp:spPr>
        <a:xfrm>
          <a:off x="2156159" y="189173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CA85F8-D49F-439B-8C6D-604773ADAB98}">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A2EAF-FC2D-427E-A693-6F0F3425AA70}">
      <dsp:nvSpPr>
        <dsp:cNvPr id="0" name=""/>
        <dsp:cNvSpPr/>
      </dsp:nvSpPr>
      <dsp:spPr>
        <a:xfrm>
          <a:off x="0" y="1915778"/>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b="1" kern="1200"/>
            <a:t>UNCTAD (</a:t>
          </a:r>
          <a:r>
            <a:rPr lang="fi-FI" sz="3800" b="1" kern="1200"/>
            <a:t>duties of states</a:t>
          </a:r>
          <a:r>
            <a:rPr lang="en-US" sz="3800" b="1" kern="1200"/>
            <a:t>)</a:t>
          </a:r>
          <a:endParaRPr lang="fi-FI" sz="3800" kern="1200"/>
        </a:p>
      </dsp:txBody>
      <dsp:txXfrm>
        <a:off x="0" y="1915778"/>
        <a:ext cx="2156159" cy="1915778"/>
      </dsp:txXfrm>
    </dsp:sp>
    <dsp:sp modelId="{1E05809C-7836-4CD3-92DC-5A111AD52A68}">
      <dsp:nvSpPr>
        <dsp:cNvPr id="0" name=""/>
        <dsp:cNvSpPr/>
      </dsp:nvSpPr>
      <dsp:spPr>
        <a:xfrm>
          <a:off x="2317871" y="1945712"/>
          <a:ext cx="8462927"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fi-FI" sz="2000" kern="1200" dirty="0"/>
            <a:t>Kehittyvät ja siirtymätalousmaat</a:t>
          </a:r>
        </a:p>
      </dsp:txBody>
      <dsp:txXfrm>
        <a:off x="2317871" y="1945712"/>
        <a:ext cx="8462927" cy="598680"/>
      </dsp:txXfrm>
    </dsp:sp>
    <dsp:sp modelId="{BE55BE9F-B003-487A-9BCD-76A7BABF630D}">
      <dsp:nvSpPr>
        <dsp:cNvPr id="0" name=""/>
        <dsp:cNvSpPr/>
      </dsp:nvSpPr>
      <dsp:spPr>
        <a:xfrm>
          <a:off x="2156159" y="254439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BD9D93-C85F-4FDC-87BD-81E375B63340}">
      <dsp:nvSpPr>
        <dsp:cNvPr id="0" name=""/>
        <dsp:cNvSpPr/>
      </dsp:nvSpPr>
      <dsp:spPr>
        <a:xfrm>
          <a:off x="2317871" y="2574327"/>
          <a:ext cx="8462927"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fi-FI" sz="2000" kern="1200" dirty="0"/>
            <a:t>Tullietuudet (</a:t>
          </a:r>
          <a:r>
            <a:rPr lang="fi-FI" sz="2000" kern="1200" dirty="0" err="1"/>
            <a:t>the</a:t>
          </a:r>
          <a:r>
            <a:rPr lang="fi-FI" sz="2000" kern="1200" dirty="0"/>
            <a:t> </a:t>
          </a:r>
          <a:r>
            <a:rPr lang="fi-FI" sz="2000" kern="1200" dirty="0" err="1"/>
            <a:t>customs</a:t>
          </a:r>
          <a:r>
            <a:rPr lang="fi-FI" sz="2000" kern="1200" dirty="0"/>
            <a:t> </a:t>
          </a:r>
          <a:r>
            <a:rPr lang="fi-FI" sz="2000" kern="1200" dirty="0" err="1"/>
            <a:t>preferences</a:t>
          </a:r>
          <a:r>
            <a:rPr lang="fi-FI" sz="2000" kern="1200" dirty="0"/>
            <a:t> </a:t>
          </a:r>
          <a:r>
            <a:rPr lang="fi-FI" sz="2000" kern="1200" dirty="0" err="1"/>
            <a:t>system</a:t>
          </a:r>
          <a:r>
            <a:rPr lang="en-US" sz="2000" kern="1200" dirty="0"/>
            <a:t> GSP) </a:t>
          </a:r>
          <a:endParaRPr lang="fi-FI" sz="2000" kern="1200" dirty="0"/>
        </a:p>
      </dsp:txBody>
      <dsp:txXfrm>
        <a:off x="2317871" y="2574327"/>
        <a:ext cx="8462927" cy="598680"/>
      </dsp:txXfrm>
    </dsp:sp>
    <dsp:sp modelId="{C325F2E8-D201-4628-A47C-005036DAE00C}">
      <dsp:nvSpPr>
        <dsp:cNvPr id="0" name=""/>
        <dsp:cNvSpPr/>
      </dsp:nvSpPr>
      <dsp:spPr>
        <a:xfrm>
          <a:off x="2156159" y="317300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601AFD-6DFD-415A-842E-6669220636A8}">
      <dsp:nvSpPr>
        <dsp:cNvPr id="0" name=""/>
        <dsp:cNvSpPr/>
      </dsp:nvSpPr>
      <dsp:spPr>
        <a:xfrm>
          <a:off x="2317871" y="3202942"/>
          <a:ext cx="8462927"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fi-FI" sz="2000" kern="1200" dirty="0"/>
            <a:t>Raaka-aineet ja teknologia, ympäristö </a:t>
          </a:r>
        </a:p>
      </dsp:txBody>
      <dsp:txXfrm>
        <a:off x="2317871" y="3202942"/>
        <a:ext cx="8462927" cy="598680"/>
      </dsp:txXfrm>
    </dsp:sp>
    <dsp:sp modelId="{C3E47388-D3C7-444B-9E7F-822BFB26A52B}">
      <dsp:nvSpPr>
        <dsp:cNvPr id="0" name=""/>
        <dsp:cNvSpPr/>
      </dsp:nvSpPr>
      <dsp:spPr>
        <a:xfrm>
          <a:off x="2156159" y="380162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2FCC2-2B8C-4205-A246-C4D48F5D64E2}">
      <dsp:nvSpPr>
        <dsp:cNvPr id="0" name=""/>
        <dsp:cNvSpPr/>
      </dsp:nvSpPr>
      <dsp:spPr>
        <a:xfrm>
          <a:off x="0" y="0"/>
          <a:ext cx="53174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7145B-E823-4FB4-9CA2-63327FADA5E4}">
      <dsp:nvSpPr>
        <dsp:cNvPr id="0" name=""/>
        <dsp:cNvSpPr/>
      </dsp:nvSpPr>
      <dsp:spPr>
        <a:xfrm>
          <a:off x="0" y="0"/>
          <a:ext cx="1063487"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fi-FI" sz="2000" kern="1200" dirty="0"/>
            <a:t>Muita </a:t>
          </a:r>
          <a:r>
            <a:rPr lang="fi-FI" sz="2000" kern="1200" dirty="0" err="1"/>
            <a:t>ympäris</a:t>
          </a:r>
          <a:r>
            <a:rPr lang="fi-FI" sz="2000" kern="1200" dirty="0"/>
            <a:t>-</a:t>
          </a:r>
          <a:r>
            <a:rPr lang="fi-FI" sz="2000" kern="1200" dirty="0" err="1"/>
            <a:t>tösopi</a:t>
          </a:r>
          <a:r>
            <a:rPr lang="fi-FI" sz="2000" kern="1200" dirty="0"/>
            <a:t>-muksia </a:t>
          </a:r>
        </a:p>
      </dsp:txBody>
      <dsp:txXfrm>
        <a:off x="0" y="0"/>
        <a:ext cx="1063487" cy="3831557"/>
      </dsp:txXfrm>
    </dsp:sp>
    <dsp:sp modelId="{3F7FB46C-E908-4A55-B8C8-90ECAC422061}">
      <dsp:nvSpPr>
        <dsp:cNvPr id="0" name=""/>
        <dsp:cNvSpPr/>
      </dsp:nvSpPr>
      <dsp:spPr>
        <a:xfrm>
          <a:off x="1143249" y="59868"/>
          <a:ext cx="417418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t>CITES 1973:uhanalaiset </a:t>
          </a:r>
          <a:r>
            <a:rPr lang="en-US" sz="3000" kern="1200" dirty="0" err="1"/>
            <a:t>lajit</a:t>
          </a:r>
          <a:endParaRPr lang="fi-FI" sz="3000" kern="1200" dirty="0"/>
        </a:p>
      </dsp:txBody>
      <dsp:txXfrm>
        <a:off x="1143249" y="59868"/>
        <a:ext cx="4174189" cy="1197361"/>
      </dsp:txXfrm>
    </dsp:sp>
    <dsp:sp modelId="{E9069FBC-E746-4A9A-882F-B8E754099B98}">
      <dsp:nvSpPr>
        <dsp:cNvPr id="0" name=""/>
        <dsp:cNvSpPr/>
      </dsp:nvSpPr>
      <dsp:spPr>
        <a:xfrm>
          <a:off x="1063487" y="1257229"/>
          <a:ext cx="42539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532FD-8839-408A-AE5F-082E55FBB718}">
      <dsp:nvSpPr>
        <dsp:cNvPr id="0" name=""/>
        <dsp:cNvSpPr/>
      </dsp:nvSpPr>
      <dsp:spPr>
        <a:xfrm>
          <a:off x="1143249" y="1317097"/>
          <a:ext cx="417418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err="1"/>
            <a:t>Montrealin</a:t>
          </a:r>
          <a:r>
            <a:rPr lang="en-US" sz="3000" kern="1200" dirty="0"/>
            <a:t> </a:t>
          </a:r>
          <a:r>
            <a:rPr lang="en-US" sz="3000" kern="1200" dirty="0" err="1"/>
            <a:t>pöytäkirja</a:t>
          </a:r>
          <a:r>
            <a:rPr lang="en-US" sz="3000" kern="1200" dirty="0"/>
            <a:t> (voimaan1988): </a:t>
          </a:r>
          <a:r>
            <a:rPr lang="en-US" sz="3000" kern="1200" dirty="0" err="1"/>
            <a:t>otsonikerrot</a:t>
          </a:r>
          <a:r>
            <a:rPr lang="en-US" sz="3000" kern="1200" dirty="0"/>
            <a:t> </a:t>
          </a:r>
          <a:endParaRPr lang="fi-FI" sz="3000" kern="1200" dirty="0"/>
        </a:p>
      </dsp:txBody>
      <dsp:txXfrm>
        <a:off x="1143249" y="1317097"/>
        <a:ext cx="4174189" cy="1197361"/>
      </dsp:txXfrm>
    </dsp:sp>
    <dsp:sp modelId="{F4DD08BE-5DFB-4F13-9C51-E64528CD7190}">
      <dsp:nvSpPr>
        <dsp:cNvPr id="0" name=""/>
        <dsp:cNvSpPr/>
      </dsp:nvSpPr>
      <dsp:spPr>
        <a:xfrm>
          <a:off x="1063487" y="2514459"/>
          <a:ext cx="42539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9D7C31-A070-47EE-807F-BB2CF07927D8}">
      <dsp:nvSpPr>
        <dsp:cNvPr id="0" name=""/>
        <dsp:cNvSpPr/>
      </dsp:nvSpPr>
      <dsp:spPr>
        <a:xfrm>
          <a:off x="1143249" y="2574327"/>
          <a:ext cx="417418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err="1"/>
            <a:t>Baselin</a:t>
          </a:r>
          <a:r>
            <a:rPr lang="en-US" sz="3000" kern="1200" dirty="0"/>
            <a:t> </a:t>
          </a:r>
          <a:r>
            <a:rPr lang="en-US" sz="3000" kern="1200" dirty="0" err="1"/>
            <a:t>sopimus</a:t>
          </a:r>
          <a:r>
            <a:rPr lang="en-US" sz="3000" kern="1200" dirty="0"/>
            <a:t>: </a:t>
          </a:r>
          <a:r>
            <a:rPr lang="en-US" sz="3000" kern="1200" dirty="0" err="1"/>
            <a:t>vaaralliset</a:t>
          </a:r>
          <a:r>
            <a:rPr lang="en-US" sz="3000" kern="1200" dirty="0"/>
            <a:t> </a:t>
          </a:r>
          <a:r>
            <a:rPr lang="en-US" sz="3000" kern="1200" dirty="0" err="1"/>
            <a:t>jätteet</a:t>
          </a:r>
          <a:r>
            <a:rPr lang="en-US" sz="3000" kern="1200" dirty="0"/>
            <a:t>(Suomi </a:t>
          </a:r>
          <a:r>
            <a:rPr lang="en-US" sz="3000" kern="1200" dirty="0" err="1"/>
            <a:t>liittynyt</a:t>
          </a:r>
          <a:r>
            <a:rPr lang="en-US" sz="3000" kern="1200" dirty="0"/>
            <a:t>)</a:t>
          </a:r>
          <a:endParaRPr lang="fi-FI" sz="3000" kern="1200" dirty="0"/>
        </a:p>
      </dsp:txBody>
      <dsp:txXfrm>
        <a:off x="1143249" y="2574327"/>
        <a:ext cx="4174189" cy="1197361"/>
      </dsp:txXfrm>
    </dsp:sp>
    <dsp:sp modelId="{94CBDE32-4BE2-450B-90CE-5399ECEBF2B9}">
      <dsp:nvSpPr>
        <dsp:cNvPr id="0" name=""/>
        <dsp:cNvSpPr/>
      </dsp:nvSpPr>
      <dsp:spPr>
        <a:xfrm>
          <a:off x="1063487" y="3771688"/>
          <a:ext cx="42539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097AF-A9C0-4AD5-8788-673C32FB0636}">
      <dsp:nvSpPr>
        <dsp:cNvPr id="0" name=""/>
        <dsp:cNvSpPr/>
      </dsp:nvSpPr>
      <dsp:spPr>
        <a:xfrm>
          <a:off x="0" y="43868"/>
          <a:ext cx="10780799" cy="8845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t>OECD, UNCTAD, </a:t>
          </a:r>
          <a:r>
            <a:rPr lang="en-US" sz="3600" b="1" kern="1200" dirty="0" err="1"/>
            <a:t>ympäristösopimukset</a:t>
          </a:r>
          <a:endParaRPr lang="fi-FI" sz="3600" kern="1200" dirty="0"/>
        </a:p>
      </dsp:txBody>
      <dsp:txXfrm>
        <a:off x="43179" y="87047"/>
        <a:ext cx="10694441" cy="798162"/>
      </dsp:txXfrm>
    </dsp:sp>
    <dsp:sp modelId="{9896F5B4-BBEB-4279-8042-EA213D185FE6}">
      <dsp:nvSpPr>
        <dsp:cNvPr id="0" name=""/>
        <dsp:cNvSpPr/>
      </dsp:nvSpPr>
      <dsp:spPr>
        <a:xfrm>
          <a:off x="0" y="928388"/>
          <a:ext cx="10780799" cy="98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fi-FI" sz="2800" kern="1200" dirty="0"/>
            <a:t>Vaikuttavat jäsenvaltioiden lainsäädäntöön</a:t>
          </a:r>
        </a:p>
        <a:p>
          <a:pPr marL="285750" lvl="1" indent="-285750" algn="l" defTabSz="1244600" rtl="0">
            <a:lnSpc>
              <a:spcPct val="90000"/>
            </a:lnSpc>
            <a:spcBef>
              <a:spcPct val="0"/>
            </a:spcBef>
            <a:spcAft>
              <a:spcPct val="20000"/>
            </a:spcAft>
            <a:buChar char="•"/>
          </a:pPr>
          <a:r>
            <a:rPr lang="en-US" sz="2800" kern="1200" dirty="0"/>
            <a:t>OECD: </a:t>
          </a:r>
          <a:r>
            <a:rPr lang="en-US" sz="2800" kern="1200" dirty="0" err="1"/>
            <a:t>esim</a:t>
          </a:r>
          <a:r>
            <a:rPr lang="en-US" sz="2800" kern="1200" dirty="0"/>
            <a:t>. </a:t>
          </a:r>
          <a:r>
            <a:rPr lang="en-US" sz="2800" kern="1200" dirty="0" err="1"/>
            <a:t>lahjonnan</a:t>
          </a:r>
          <a:r>
            <a:rPr lang="en-US" sz="2800" kern="1200" dirty="0"/>
            <a:t> </a:t>
          </a:r>
          <a:r>
            <a:rPr lang="en-US" sz="2800" kern="1200" dirty="0" err="1"/>
            <a:t>kriminalisointi</a:t>
          </a:r>
          <a:r>
            <a:rPr lang="en-US" sz="2800" kern="1200" dirty="0"/>
            <a:t> </a:t>
          </a:r>
          <a:endParaRPr lang="fi-FI" sz="2800" kern="1200" dirty="0"/>
        </a:p>
      </dsp:txBody>
      <dsp:txXfrm>
        <a:off x="0" y="928388"/>
        <a:ext cx="10780799" cy="987390"/>
      </dsp:txXfrm>
    </dsp:sp>
    <dsp:sp modelId="{159CB441-0975-41B5-8D4A-B760435DF410}">
      <dsp:nvSpPr>
        <dsp:cNvPr id="0" name=""/>
        <dsp:cNvSpPr/>
      </dsp:nvSpPr>
      <dsp:spPr>
        <a:xfrm>
          <a:off x="0" y="1915778"/>
          <a:ext cx="10780799" cy="8845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fi-FI" sz="3600" b="1" kern="1200" dirty="0"/>
            <a:t>Kansainvälinen kilpailu- ja markkinointioikeus </a:t>
          </a:r>
          <a:r>
            <a:rPr lang="en-US" sz="3600" b="1" kern="1200" dirty="0"/>
            <a:t>(EU)</a:t>
          </a:r>
          <a:endParaRPr lang="fi-FI" sz="3600" kern="1200" dirty="0"/>
        </a:p>
      </dsp:txBody>
      <dsp:txXfrm>
        <a:off x="43179" y="1958957"/>
        <a:ext cx="10694441" cy="798162"/>
      </dsp:txXfrm>
    </dsp:sp>
    <dsp:sp modelId="{D10EFACB-BCA2-44A4-86C9-5C71B30D6566}">
      <dsp:nvSpPr>
        <dsp:cNvPr id="0" name=""/>
        <dsp:cNvSpPr/>
      </dsp:nvSpPr>
      <dsp:spPr>
        <a:xfrm>
          <a:off x="0" y="2800298"/>
          <a:ext cx="10780799" cy="98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fi-FI" sz="2800" kern="1200" dirty="0"/>
            <a:t>Kansallisten sääntöjen harmonisointi</a:t>
          </a:r>
          <a:r>
            <a:rPr lang="en-US" sz="2800" kern="1200" dirty="0"/>
            <a:t>: </a:t>
          </a:r>
          <a:r>
            <a:rPr lang="en-US" sz="2800" kern="1200" dirty="0" err="1"/>
            <a:t>kansallinen</a:t>
          </a:r>
          <a:r>
            <a:rPr lang="en-US" sz="2800" kern="1200" dirty="0"/>
            <a:t> </a:t>
          </a:r>
          <a:r>
            <a:rPr lang="en-US" sz="2800" kern="1200" dirty="0" err="1"/>
            <a:t>valvonta</a:t>
          </a:r>
          <a:endParaRPr lang="fi-FI" sz="2800" kern="1200" dirty="0"/>
        </a:p>
        <a:p>
          <a:pPr marL="285750" lvl="1" indent="-285750" algn="l" defTabSz="1244600" rtl="0">
            <a:lnSpc>
              <a:spcPct val="90000"/>
            </a:lnSpc>
            <a:spcBef>
              <a:spcPct val="0"/>
            </a:spcBef>
            <a:spcAft>
              <a:spcPct val="20000"/>
            </a:spcAft>
            <a:buChar char="•"/>
          </a:pPr>
          <a:r>
            <a:rPr lang="fi-FI" sz="2800" kern="1200" dirty="0"/>
            <a:t>Ylikansalliset viranomaiset </a:t>
          </a:r>
          <a:r>
            <a:rPr lang="en-US" sz="2800" kern="1200" dirty="0"/>
            <a:t>(</a:t>
          </a:r>
          <a:r>
            <a:rPr lang="en-US" sz="2800" kern="1200" dirty="0" err="1"/>
            <a:t>EU:n</a:t>
          </a:r>
          <a:r>
            <a:rPr lang="en-US" sz="2800" kern="1200" dirty="0"/>
            <a:t> </a:t>
          </a:r>
          <a:r>
            <a:rPr lang="en-US" sz="2800" kern="1200" dirty="0" err="1"/>
            <a:t>kilpailusäännöt</a:t>
          </a:r>
          <a:r>
            <a:rPr lang="en-US" sz="2800" kern="1200" dirty="0"/>
            <a:t>)</a:t>
          </a:r>
          <a:endParaRPr lang="fi-FI" sz="2800" kern="1200" dirty="0"/>
        </a:p>
      </dsp:txBody>
      <dsp:txXfrm>
        <a:off x="0" y="2800298"/>
        <a:ext cx="10780799" cy="987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593A5-2263-44B4-9A4D-CE95FAB9F33A}">
      <dsp:nvSpPr>
        <dsp:cNvPr id="0" name=""/>
        <dsp:cNvSpPr/>
      </dsp:nvSpPr>
      <dsp:spPr>
        <a:xfrm>
          <a:off x="1404" y="75209"/>
          <a:ext cx="2805745" cy="1122298"/>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i-FI" sz="1500" b="1" kern="1200"/>
            <a:t>Ei ole kansainvälistä oikeusjärjestystä eikä -järjestelmää samassa mielessä kuin kansalliset oikeudet </a:t>
          </a:r>
          <a:endParaRPr lang="fi-FI" sz="1500" kern="1200"/>
        </a:p>
      </dsp:txBody>
      <dsp:txXfrm>
        <a:off x="562553" y="75209"/>
        <a:ext cx="1683447" cy="1122298"/>
      </dsp:txXfrm>
    </dsp:sp>
    <dsp:sp modelId="{8F83B1A4-C687-4B75-BCD0-76D1FB3FDA4F}">
      <dsp:nvSpPr>
        <dsp:cNvPr id="0" name=""/>
        <dsp:cNvSpPr/>
      </dsp:nvSpPr>
      <dsp:spPr>
        <a:xfrm>
          <a:off x="1404" y="1354629"/>
          <a:ext cx="2805745" cy="1122298"/>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i-FI" sz="1500" b="1" kern="1200"/>
            <a:t>(Erityisesti) kehittyvässä oikeusjärjestelmässä oikeus ja moraali vaikuttavat toisiinsa</a:t>
          </a:r>
          <a:endParaRPr lang="fi-FI" sz="1500" kern="1200"/>
        </a:p>
      </dsp:txBody>
      <dsp:txXfrm>
        <a:off x="562553" y="1354629"/>
        <a:ext cx="1683447" cy="1122298"/>
      </dsp:txXfrm>
    </dsp:sp>
    <dsp:sp modelId="{689980CA-2741-46E6-B0D8-3CFFE1140DC6}">
      <dsp:nvSpPr>
        <dsp:cNvPr id="0" name=""/>
        <dsp:cNvSpPr/>
      </dsp:nvSpPr>
      <dsp:spPr>
        <a:xfrm>
          <a:off x="2442403" y="1450024"/>
          <a:ext cx="2328768" cy="93150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fi-FI" sz="1000" kern="1200"/>
            <a:t>Kansalaisjärjestöjen ja –keskustelun vaikutus: huom. esim.  ehdotettujen </a:t>
          </a:r>
          <a:r>
            <a:rPr lang="en-US" sz="1000" kern="1200"/>
            <a:t>MAI</a:t>
          </a:r>
          <a:r>
            <a:rPr lang="fi-FI" sz="1000" kern="1200"/>
            <a:t> and TTIP-sopimusten kohtala </a:t>
          </a:r>
        </a:p>
      </dsp:txBody>
      <dsp:txXfrm>
        <a:off x="2908157" y="1450024"/>
        <a:ext cx="1397261" cy="931507"/>
      </dsp:txXfrm>
    </dsp:sp>
    <dsp:sp modelId="{0061DDA7-1CC5-4616-9033-FB14B3B910C4}">
      <dsp:nvSpPr>
        <dsp:cNvPr id="0" name=""/>
        <dsp:cNvSpPr/>
      </dsp:nvSpPr>
      <dsp:spPr>
        <a:xfrm>
          <a:off x="1404" y="2634049"/>
          <a:ext cx="2805745" cy="1122298"/>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i-FI" sz="1500" b="1" kern="1200"/>
            <a:t>Moraalin rooli</a:t>
          </a:r>
          <a:endParaRPr lang="fi-FI" sz="1500" kern="1200"/>
        </a:p>
      </dsp:txBody>
      <dsp:txXfrm>
        <a:off x="562553" y="2634049"/>
        <a:ext cx="1683447" cy="1122298"/>
      </dsp:txXfrm>
    </dsp:sp>
    <dsp:sp modelId="{1886EA91-3401-415F-95ED-36DFE6082E62}">
      <dsp:nvSpPr>
        <dsp:cNvPr id="0" name=""/>
        <dsp:cNvSpPr/>
      </dsp:nvSpPr>
      <dsp:spPr>
        <a:xfrm>
          <a:off x="2442403" y="2729444"/>
          <a:ext cx="2328768" cy="93150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fi-FI" sz="1000" i="1" kern="1200"/>
            <a:t>Onko voitontuottamisella itseisarvoa vai vain välinearvo </a:t>
          </a:r>
          <a:endParaRPr lang="fi-FI" sz="1000" kern="1200"/>
        </a:p>
      </dsp:txBody>
      <dsp:txXfrm>
        <a:off x="2908157" y="2729444"/>
        <a:ext cx="1397261" cy="931507"/>
      </dsp:txXfrm>
    </dsp:sp>
    <dsp:sp modelId="{770076E3-6CDA-49B0-A3B5-57F953383484}">
      <dsp:nvSpPr>
        <dsp:cNvPr id="0" name=""/>
        <dsp:cNvSpPr/>
      </dsp:nvSpPr>
      <dsp:spPr>
        <a:xfrm>
          <a:off x="4445143" y="2729444"/>
          <a:ext cx="2328768" cy="93150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fi-FI" sz="1000" i="1" kern="1200"/>
            <a:t>Entä ESG-arvot (ESG imagoarvona / itseisarvona)? </a:t>
          </a:r>
          <a:endParaRPr lang="fi-FI" sz="1000" kern="1200"/>
        </a:p>
      </dsp:txBody>
      <dsp:txXfrm>
        <a:off x="4910897" y="2729444"/>
        <a:ext cx="1397261" cy="931507"/>
      </dsp:txXfrm>
    </dsp:sp>
    <dsp:sp modelId="{C8AE69A3-8F59-4FCD-B091-D2A7F71D97B0}">
      <dsp:nvSpPr>
        <dsp:cNvPr id="0" name=""/>
        <dsp:cNvSpPr/>
      </dsp:nvSpPr>
      <dsp:spPr>
        <a:xfrm>
          <a:off x="6447884" y="2729444"/>
          <a:ext cx="2328768" cy="93150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fi-FI" sz="1000" kern="1200" dirty="0"/>
            <a:t>Hyve-etiikka ja laki: normit / toiminnan seuraukset / hyveet motiiveina (vrt. Sokrates: hyve on tietoa eli kun ihminen tietää, mikä on oikein, hän toimii niin) </a:t>
          </a:r>
        </a:p>
      </dsp:txBody>
      <dsp:txXfrm>
        <a:off x="6913638" y="2729444"/>
        <a:ext cx="1397261" cy="931507"/>
      </dsp:txXfrm>
    </dsp:sp>
    <dsp:sp modelId="{43FC5E40-5015-4ECE-882F-AB70AAD12428}">
      <dsp:nvSpPr>
        <dsp:cNvPr id="0" name=""/>
        <dsp:cNvSpPr/>
      </dsp:nvSpPr>
      <dsp:spPr>
        <a:xfrm>
          <a:off x="8450625" y="2729444"/>
          <a:ext cx="2328768" cy="931507"/>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fi-FI" sz="1000" kern="1200"/>
            <a:t>Sääntelyteoria </a:t>
          </a:r>
        </a:p>
      </dsp:txBody>
      <dsp:txXfrm>
        <a:off x="8916379" y="2729444"/>
        <a:ext cx="1397261" cy="9315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993E7-A5F6-4783-BDB7-976FD8C10F1D}">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F392A-184B-4A2B-9657-C58764665723}">
      <dsp:nvSpPr>
        <dsp:cNvPr id="0" name=""/>
        <dsp:cNvSpPr/>
      </dsp:nvSpPr>
      <dsp:spPr>
        <a:xfrm>
          <a:off x="0" y="0"/>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fi-FI" sz="3100" b="1" kern="1200" dirty="0"/>
            <a:t>Välinearvona</a:t>
          </a:r>
          <a:endParaRPr lang="fi-FI" sz="3100" kern="1200" dirty="0"/>
        </a:p>
      </dsp:txBody>
      <dsp:txXfrm>
        <a:off x="0" y="0"/>
        <a:ext cx="2156159" cy="1915778"/>
      </dsp:txXfrm>
    </dsp:sp>
    <dsp:sp modelId="{786E8B85-4A77-41EB-8A09-C033B8B1CE76}">
      <dsp:nvSpPr>
        <dsp:cNvPr id="0" name=""/>
        <dsp:cNvSpPr/>
      </dsp:nvSpPr>
      <dsp:spPr>
        <a:xfrm>
          <a:off x="2317871" y="44526"/>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fi-FI" sz="2600" kern="1200" dirty="0"/>
            <a:t>Kansantalous: talouskasvu, työllisyys </a:t>
          </a:r>
        </a:p>
      </dsp:txBody>
      <dsp:txXfrm>
        <a:off x="2317871" y="44526"/>
        <a:ext cx="8462927" cy="890537"/>
      </dsp:txXfrm>
    </dsp:sp>
    <dsp:sp modelId="{6DD8D70D-76D0-4BF0-8960-6804B8D17F20}">
      <dsp:nvSpPr>
        <dsp:cNvPr id="0" name=""/>
        <dsp:cNvSpPr/>
      </dsp:nvSpPr>
      <dsp:spPr>
        <a:xfrm>
          <a:off x="2156159" y="93506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63601-54D0-4132-AA75-DD5F5B99B7E2}">
      <dsp:nvSpPr>
        <dsp:cNvPr id="0" name=""/>
        <dsp:cNvSpPr/>
      </dsp:nvSpPr>
      <dsp:spPr>
        <a:xfrm>
          <a:off x="2317871" y="979591"/>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fi-FI" sz="2600" kern="1200" dirty="0"/>
            <a:t>Voitto </a:t>
          </a:r>
          <a:r>
            <a:rPr lang="fi-FI" sz="2600" kern="1200" dirty="0" err="1"/>
            <a:t>insentiivinä</a:t>
          </a:r>
          <a:r>
            <a:rPr lang="fi-FI" sz="2600" kern="1200" dirty="0"/>
            <a:t>: esim. tekninen kehitys </a:t>
          </a:r>
          <a:r>
            <a:rPr lang="en-US" sz="2600" kern="1200" dirty="0"/>
            <a:t>(</a:t>
          </a:r>
          <a:r>
            <a:rPr lang="en-US" sz="2600" kern="1200" dirty="0" err="1"/>
            <a:t>vrt</a:t>
          </a:r>
          <a:r>
            <a:rPr lang="en-US" sz="2600" kern="1200" dirty="0"/>
            <a:t>. </a:t>
          </a:r>
          <a:r>
            <a:rPr lang="en-US" sz="2600" kern="1200" dirty="0" err="1"/>
            <a:t>kommunismi</a:t>
          </a:r>
          <a:r>
            <a:rPr lang="en-US" sz="2600" kern="1200" dirty="0"/>
            <a:t>)</a:t>
          </a:r>
          <a:endParaRPr lang="fi-FI" sz="2600" kern="1200" dirty="0"/>
        </a:p>
      </dsp:txBody>
      <dsp:txXfrm>
        <a:off x="2317871" y="979591"/>
        <a:ext cx="8462927" cy="890537"/>
      </dsp:txXfrm>
    </dsp:sp>
    <dsp:sp modelId="{2BB918E5-AA70-42CB-9BEE-CFFDAC64B1D2}">
      <dsp:nvSpPr>
        <dsp:cNvPr id="0" name=""/>
        <dsp:cNvSpPr/>
      </dsp:nvSpPr>
      <dsp:spPr>
        <a:xfrm>
          <a:off x="2156159" y="1870129"/>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3CAEFB-89D2-4B2D-A3D0-F528AF27B9A3}">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1D88B-0EBE-45F4-8ECE-16776B631E24}">
      <dsp:nvSpPr>
        <dsp:cNvPr id="0" name=""/>
        <dsp:cNvSpPr/>
      </dsp:nvSpPr>
      <dsp:spPr>
        <a:xfrm>
          <a:off x="0" y="1915778"/>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fi-FI" sz="3100" kern="1200" dirty="0"/>
            <a:t>Sivutuotteita</a:t>
          </a:r>
        </a:p>
      </dsp:txBody>
      <dsp:txXfrm>
        <a:off x="0" y="1915778"/>
        <a:ext cx="2156159" cy="1915778"/>
      </dsp:txXfrm>
    </dsp:sp>
    <dsp:sp modelId="{FAE13A07-6E4F-4CEB-8A9F-64C7C713489C}">
      <dsp:nvSpPr>
        <dsp:cNvPr id="0" name=""/>
        <dsp:cNvSpPr/>
      </dsp:nvSpPr>
      <dsp:spPr>
        <a:xfrm>
          <a:off x="2317871" y="1960305"/>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fi-FI" sz="2600" kern="1200" dirty="0"/>
            <a:t>Hyvä liikeidea ehkäisee omistajien ja työntekijöiden vieraantumista</a:t>
          </a:r>
        </a:p>
      </dsp:txBody>
      <dsp:txXfrm>
        <a:off x="2317871" y="1960305"/>
        <a:ext cx="8462927" cy="890537"/>
      </dsp:txXfrm>
    </dsp:sp>
    <dsp:sp modelId="{FA541FDB-D11F-4565-BD5D-3AC1FEA5F9FB}">
      <dsp:nvSpPr>
        <dsp:cNvPr id="0" name=""/>
        <dsp:cNvSpPr/>
      </dsp:nvSpPr>
      <dsp:spPr>
        <a:xfrm>
          <a:off x="2156159" y="285084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592002-0DA8-4548-8CB1-A0C696198F1D}">
      <dsp:nvSpPr>
        <dsp:cNvPr id="0" name=""/>
        <dsp:cNvSpPr/>
      </dsp:nvSpPr>
      <dsp:spPr>
        <a:xfrm>
          <a:off x="2317871" y="2895369"/>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fi-FI" sz="2600" kern="1200" dirty="0"/>
            <a:t>Shoppailu kokemuksena</a:t>
          </a:r>
          <a:r>
            <a:rPr lang="en-US" sz="2600" kern="1200" dirty="0"/>
            <a:t> </a:t>
          </a:r>
          <a:endParaRPr lang="fi-FI" sz="2600" kern="1200" dirty="0"/>
        </a:p>
      </dsp:txBody>
      <dsp:txXfrm>
        <a:off x="2317871" y="2895369"/>
        <a:ext cx="8462927" cy="890537"/>
      </dsp:txXfrm>
    </dsp:sp>
    <dsp:sp modelId="{DBE30F20-FE5B-4674-A2E0-A80150F2DF3D}">
      <dsp:nvSpPr>
        <dsp:cNvPr id="0" name=""/>
        <dsp:cNvSpPr/>
      </dsp:nvSpPr>
      <dsp:spPr>
        <a:xfrm>
          <a:off x="2156159" y="378590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FFE6B-0CE5-4227-8A7E-654C50741A31}">
      <dsp:nvSpPr>
        <dsp:cNvPr id="0" name=""/>
        <dsp:cNvSpPr/>
      </dsp:nvSpPr>
      <dsp:spPr>
        <a:xfrm>
          <a:off x="0" y="46"/>
          <a:ext cx="3881087" cy="1869006"/>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fi-FI" sz="2200" b="1" kern="1200" dirty="0"/>
            <a:t>Oikeuskehityksen ja erilaisten oikeusjärjestelmien tuntemus antaa tuntumaa moraalijärjestelmien kehitykseen </a:t>
          </a:r>
          <a:r>
            <a:rPr lang="en-US" sz="2200" b="1" kern="1200" dirty="0"/>
            <a:t>(ja </a:t>
          </a:r>
          <a:r>
            <a:rPr lang="en-US" sz="2200" b="1" kern="1200" dirty="0" err="1"/>
            <a:t>toisin</a:t>
          </a:r>
          <a:r>
            <a:rPr lang="en-US" sz="2200" b="1" kern="1200" dirty="0"/>
            <a:t> </a:t>
          </a:r>
          <a:r>
            <a:rPr lang="en-US" sz="2200" b="1" kern="1200" dirty="0" err="1"/>
            <a:t>päin</a:t>
          </a:r>
          <a:r>
            <a:rPr lang="en-US" sz="2200" b="1" kern="1200" dirty="0"/>
            <a:t>)</a:t>
          </a:r>
          <a:endParaRPr lang="fi-FI" sz="2200" kern="1200" dirty="0"/>
        </a:p>
      </dsp:txBody>
      <dsp:txXfrm>
        <a:off x="91237" y="91283"/>
        <a:ext cx="3698613" cy="1686532"/>
      </dsp:txXfrm>
    </dsp:sp>
    <dsp:sp modelId="{E49050D5-1FD2-46D1-A8C4-96B6A97C217E}">
      <dsp:nvSpPr>
        <dsp:cNvPr id="0" name=""/>
        <dsp:cNvSpPr/>
      </dsp:nvSpPr>
      <dsp:spPr>
        <a:xfrm rot="5400000">
          <a:off x="6583340" y="-552848"/>
          <a:ext cx="1495205" cy="6899711"/>
        </a:xfrm>
        <a:prstGeom prst="round2SameRect">
          <a:avLst/>
        </a:prstGeom>
        <a:solidFill>
          <a:schemeClr val="lt1">
            <a:alpha val="90000"/>
            <a:tint val="40000"/>
            <a:hueOff val="0"/>
            <a:satOff val="0"/>
            <a:lumOff val="0"/>
            <a:alphaOff val="0"/>
          </a:schemeClr>
        </a:solidFill>
        <a:ln w="6350" cap="flat" cmpd="sng" algn="ctr">
          <a:solidFill>
            <a:schemeClr val="accent3">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fi-FI" sz="1900" i="1" kern="1200" dirty="0"/>
            <a:t>Erityisesti kansainvälisessä kaupassa: </a:t>
          </a:r>
          <a:endParaRPr lang="fi-FI" sz="1900" kern="1200" dirty="0"/>
        </a:p>
        <a:p>
          <a:pPr marL="171450" lvl="1" indent="-171450" algn="l" defTabSz="844550" rtl="0">
            <a:lnSpc>
              <a:spcPct val="90000"/>
            </a:lnSpc>
            <a:spcBef>
              <a:spcPct val="0"/>
            </a:spcBef>
            <a:spcAft>
              <a:spcPct val="15000"/>
            </a:spcAft>
            <a:buChar char="•"/>
          </a:pPr>
          <a:r>
            <a:rPr lang="fi-FI" sz="1900" i="1" kern="1200" dirty="0"/>
            <a:t>Sopimussuhteet ja verosuunnittelu</a:t>
          </a:r>
          <a:endParaRPr lang="fi-FI" sz="1900" kern="1200" dirty="0"/>
        </a:p>
        <a:p>
          <a:pPr marL="171450" lvl="1" indent="-171450" algn="l" defTabSz="844550" rtl="0">
            <a:lnSpc>
              <a:spcPct val="90000"/>
            </a:lnSpc>
            <a:spcBef>
              <a:spcPct val="0"/>
            </a:spcBef>
            <a:spcAft>
              <a:spcPct val="15000"/>
            </a:spcAft>
            <a:buChar char="•"/>
          </a:pPr>
          <a:r>
            <a:rPr lang="fi-FI" sz="1900" i="1" kern="1200" dirty="0"/>
            <a:t>Markkinointi, rahoitus</a:t>
          </a:r>
          <a:endParaRPr lang="fi-FI" sz="1900" kern="1200" dirty="0"/>
        </a:p>
        <a:p>
          <a:pPr marL="171450" lvl="1" indent="-171450" algn="l" defTabSz="844550" rtl="0">
            <a:lnSpc>
              <a:spcPct val="90000"/>
            </a:lnSpc>
            <a:spcBef>
              <a:spcPct val="0"/>
            </a:spcBef>
            <a:spcAft>
              <a:spcPct val="15000"/>
            </a:spcAft>
            <a:buChar char="•"/>
          </a:pPr>
          <a:r>
            <a:rPr lang="fi-FI" sz="1900" i="1" kern="1200" dirty="0"/>
            <a:t>Työsuhteet ja ympäristöjohtaminen ym.</a:t>
          </a:r>
          <a:endParaRPr lang="fi-FI" sz="1900" kern="1200" dirty="0"/>
        </a:p>
      </dsp:txBody>
      <dsp:txXfrm rot="-5400000">
        <a:off x="3881087" y="2222395"/>
        <a:ext cx="6826721" cy="1349225"/>
      </dsp:txXfrm>
    </dsp:sp>
    <dsp:sp modelId="{350EC4E2-9846-429D-9FB9-AE9BDD552BF4}">
      <dsp:nvSpPr>
        <dsp:cNvPr id="0" name=""/>
        <dsp:cNvSpPr/>
      </dsp:nvSpPr>
      <dsp:spPr>
        <a:xfrm>
          <a:off x="0" y="1962503"/>
          <a:ext cx="3881087" cy="1869006"/>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fi-FI" sz="2200" b="1" kern="1200" dirty="0"/>
            <a:t>Laki liiketaloudellisen suunnittelun välineenä</a:t>
          </a:r>
          <a:endParaRPr lang="fi-FI" sz="2200" kern="1200" dirty="0"/>
        </a:p>
      </dsp:txBody>
      <dsp:txXfrm>
        <a:off x="91237" y="2053740"/>
        <a:ext cx="3698613" cy="16865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929F2-18E7-452C-B788-4C963222D0AC}" type="datetimeFigureOut">
              <a:rPr lang="fi-FI" smtClean="0"/>
              <a:t>13.1.2021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EBFF0-3B0B-4E81-AD6A-41C60670CF1A}" type="slidenum">
              <a:rPr lang="fi-FI" smtClean="0"/>
              <a:t>‹#›</a:t>
            </a:fld>
            <a:endParaRPr lang="fi-FI"/>
          </a:p>
        </p:txBody>
      </p:sp>
    </p:spTree>
    <p:extLst>
      <p:ext uri="{BB962C8B-B14F-4D97-AF65-F5344CB8AC3E}">
        <p14:creationId xmlns:p14="http://schemas.microsoft.com/office/powerpoint/2010/main" val="382853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2C0F62E5-1DEB-498D-A99B-952466E89804}" type="slidenum">
              <a:rPr lang="fi-FI" smtClean="0"/>
              <a:t>11</a:t>
            </a:fld>
            <a:endParaRPr lang="fi-FI"/>
          </a:p>
        </p:txBody>
      </p:sp>
    </p:spTree>
    <p:extLst>
      <p:ext uri="{BB962C8B-B14F-4D97-AF65-F5344CB8AC3E}">
        <p14:creationId xmlns:p14="http://schemas.microsoft.com/office/powerpoint/2010/main" val="67095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0F911734-2261-446F-B633-DE6B71D4C57D}" type="datetime1">
              <a:rPr lang="fi-FI" smtClean="0"/>
              <a:t>13.1.2021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a:t>Kansainväliset sopimukset Luento 2</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2460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4F4DF6FD-3E6E-4F1A-9C14-541E1F17A5F8}" type="datetime1">
              <a:rPr lang="fi-FI" smtClean="0"/>
              <a:t>13.1.2021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r>
              <a:rPr lang="en-US"/>
              <a:t>Kansainväliset sopimukset Luento 2</a:t>
            </a:r>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3656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52B33473-7D53-4B69-A77E-D2823C6C6229}" type="datetime1">
              <a:rPr lang="fi-FI" smtClean="0"/>
              <a:t>13.1.2021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r>
              <a:rPr lang="en-US"/>
              <a:t>Kansainväliset sopimukset Luento 2</a:t>
            </a:r>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0286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2" y="1685676"/>
            <a:ext cx="107807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5A8DC305-B75D-41A6-A1BD-1FC0DC9AF537}" type="datetime1">
              <a:rPr lang="fi-FI" smtClean="0">
                <a:solidFill>
                  <a:prstClr val="black">
                    <a:tint val="75000"/>
                  </a:prstClr>
                </a:solidFill>
              </a:rPr>
              <a:t>13.1.2021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Kansainväliset sopimukset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7"/>
            <a:ext cx="3767459" cy="1196423"/>
          </a:xfrm>
          <a:prstGeom prst="rect">
            <a:avLst/>
          </a:prstGeom>
        </p:spPr>
      </p:pic>
    </p:spTree>
    <p:extLst>
      <p:ext uri="{BB962C8B-B14F-4D97-AF65-F5344CB8AC3E}">
        <p14:creationId xmlns:p14="http://schemas.microsoft.com/office/powerpoint/2010/main" val="48259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2" y="1685676"/>
            <a:ext cx="531743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09E88A48-FA91-40D5-BB77-DE7AC74A5E0D}" type="datetime1">
              <a:rPr lang="fi-FI" smtClean="0">
                <a:solidFill>
                  <a:prstClr val="black">
                    <a:tint val="75000"/>
                  </a:prstClr>
                </a:solidFill>
              </a:rPr>
              <a:t>13.1.2021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Kansainväliset sopimukset Luento 2</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7"/>
            <a:ext cx="3767459" cy="1196423"/>
          </a:xfrm>
          <a:prstGeom prst="rect">
            <a:avLst/>
          </a:prstGeom>
        </p:spPr>
      </p:pic>
    </p:spTree>
    <p:extLst>
      <p:ext uri="{BB962C8B-B14F-4D97-AF65-F5344CB8AC3E}">
        <p14:creationId xmlns:p14="http://schemas.microsoft.com/office/powerpoint/2010/main" val="3142051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A01CAE-26EE-4759-80B7-447314DD8CD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623C258-13F8-4AC2-B184-9053A0D3E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C028755-6159-4C68-9E29-DB0A618CD04F}"/>
              </a:ext>
            </a:extLst>
          </p:cNvPr>
          <p:cNvSpPr>
            <a:spLocks noGrp="1"/>
          </p:cNvSpPr>
          <p:nvPr>
            <p:ph type="dt" sz="half" idx="10"/>
          </p:nvPr>
        </p:nvSpPr>
        <p:spPr/>
        <p:txBody>
          <a:bodyPr/>
          <a:lstStyle/>
          <a:p>
            <a:fld id="{02DA525A-07E3-4872-94B9-981783D90556}" type="datetime1">
              <a:rPr lang="fi-FI" smtClean="0"/>
              <a:t>13.1.2021</a:t>
            </a:fld>
            <a:endParaRPr lang="fi-FI"/>
          </a:p>
        </p:txBody>
      </p:sp>
      <p:sp>
        <p:nvSpPr>
          <p:cNvPr id="5" name="Alatunnisteen paikkamerkki 4">
            <a:extLst>
              <a:ext uri="{FF2B5EF4-FFF2-40B4-BE49-F238E27FC236}">
                <a16:creationId xmlns:a16="http://schemas.microsoft.com/office/drawing/2014/main" id="{FAEFF0EF-F319-484B-822F-FAB9197BBC8F}"/>
              </a:ext>
            </a:extLst>
          </p:cNvPr>
          <p:cNvSpPr>
            <a:spLocks noGrp="1"/>
          </p:cNvSpPr>
          <p:nvPr>
            <p:ph type="ftr" sz="quarter" idx="11"/>
          </p:nvPr>
        </p:nvSpPr>
        <p:spPr/>
        <p:txBody>
          <a:bodyPr/>
          <a:lstStyle/>
          <a:p>
            <a:r>
              <a:rPr lang="fi-FI"/>
              <a:t>Kansainväliset sopimukset Luento 2</a:t>
            </a:r>
          </a:p>
        </p:txBody>
      </p:sp>
      <p:sp>
        <p:nvSpPr>
          <p:cNvPr id="6" name="Dian numeron paikkamerkki 5">
            <a:extLst>
              <a:ext uri="{FF2B5EF4-FFF2-40B4-BE49-F238E27FC236}">
                <a16:creationId xmlns:a16="http://schemas.microsoft.com/office/drawing/2014/main" id="{59E2AF7C-AF8C-40DB-A750-3193947EDFE6}"/>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0458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D6882-535F-48B9-85B9-9D08DC72139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1331AA5-7EE8-49B5-B364-212F796CE8D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99E9E6-3D9B-4119-8C2F-CC6852E9DE49}"/>
              </a:ext>
            </a:extLst>
          </p:cNvPr>
          <p:cNvSpPr>
            <a:spLocks noGrp="1"/>
          </p:cNvSpPr>
          <p:nvPr>
            <p:ph type="dt" sz="half" idx="10"/>
          </p:nvPr>
        </p:nvSpPr>
        <p:spPr/>
        <p:txBody>
          <a:bodyPr/>
          <a:lstStyle/>
          <a:p>
            <a:fld id="{8CFDBDEB-4296-41F4-915F-EB3B70FDF49B}" type="datetime1">
              <a:rPr lang="fi-FI" smtClean="0"/>
              <a:t>13.1.2021</a:t>
            </a:fld>
            <a:endParaRPr lang="fi-FI"/>
          </a:p>
        </p:txBody>
      </p:sp>
      <p:sp>
        <p:nvSpPr>
          <p:cNvPr id="5" name="Alatunnisteen paikkamerkki 4">
            <a:extLst>
              <a:ext uri="{FF2B5EF4-FFF2-40B4-BE49-F238E27FC236}">
                <a16:creationId xmlns:a16="http://schemas.microsoft.com/office/drawing/2014/main" id="{EF83F6F7-130D-4BF5-8C8D-40DBD4E98FAF}"/>
              </a:ext>
            </a:extLst>
          </p:cNvPr>
          <p:cNvSpPr>
            <a:spLocks noGrp="1"/>
          </p:cNvSpPr>
          <p:nvPr>
            <p:ph type="ftr" sz="quarter" idx="11"/>
          </p:nvPr>
        </p:nvSpPr>
        <p:spPr/>
        <p:txBody>
          <a:bodyPr/>
          <a:lstStyle/>
          <a:p>
            <a:r>
              <a:rPr lang="fi-FI"/>
              <a:t>Kansainväliset sopimukset Luento 2</a:t>
            </a:r>
          </a:p>
        </p:txBody>
      </p:sp>
      <p:sp>
        <p:nvSpPr>
          <p:cNvPr id="6" name="Dian numeron paikkamerkki 5">
            <a:extLst>
              <a:ext uri="{FF2B5EF4-FFF2-40B4-BE49-F238E27FC236}">
                <a16:creationId xmlns:a16="http://schemas.microsoft.com/office/drawing/2014/main" id="{8E6B59E9-4FB6-43E4-A5C6-8852CEDDA3F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067845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F06029-390B-4DDF-9A78-D45B1D51FD9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F1C26E6-5CB5-4841-936C-1E78EB201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703D715-8198-404A-9070-E1990596367B}"/>
              </a:ext>
            </a:extLst>
          </p:cNvPr>
          <p:cNvSpPr>
            <a:spLocks noGrp="1"/>
          </p:cNvSpPr>
          <p:nvPr>
            <p:ph type="dt" sz="half" idx="10"/>
          </p:nvPr>
        </p:nvSpPr>
        <p:spPr/>
        <p:txBody>
          <a:bodyPr/>
          <a:lstStyle/>
          <a:p>
            <a:fld id="{068C246F-E572-4B7B-8C3B-F48B29FCEBA5}" type="datetime1">
              <a:rPr lang="fi-FI" smtClean="0"/>
              <a:t>13.1.2021</a:t>
            </a:fld>
            <a:endParaRPr lang="fi-FI"/>
          </a:p>
        </p:txBody>
      </p:sp>
      <p:sp>
        <p:nvSpPr>
          <p:cNvPr id="5" name="Alatunnisteen paikkamerkki 4">
            <a:extLst>
              <a:ext uri="{FF2B5EF4-FFF2-40B4-BE49-F238E27FC236}">
                <a16:creationId xmlns:a16="http://schemas.microsoft.com/office/drawing/2014/main" id="{1A9E2C74-53A7-4F4A-9FC5-FC905A2B7B3E}"/>
              </a:ext>
            </a:extLst>
          </p:cNvPr>
          <p:cNvSpPr>
            <a:spLocks noGrp="1"/>
          </p:cNvSpPr>
          <p:nvPr>
            <p:ph type="ftr" sz="quarter" idx="11"/>
          </p:nvPr>
        </p:nvSpPr>
        <p:spPr/>
        <p:txBody>
          <a:bodyPr/>
          <a:lstStyle/>
          <a:p>
            <a:r>
              <a:rPr lang="fi-FI"/>
              <a:t>Kansainväliset sopimukset Luento 2</a:t>
            </a:r>
          </a:p>
        </p:txBody>
      </p:sp>
      <p:sp>
        <p:nvSpPr>
          <p:cNvPr id="6" name="Dian numeron paikkamerkki 5">
            <a:extLst>
              <a:ext uri="{FF2B5EF4-FFF2-40B4-BE49-F238E27FC236}">
                <a16:creationId xmlns:a16="http://schemas.microsoft.com/office/drawing/2014/main" id="{E160A132-CC0B-4E0D-A390-D055F679518D}"/>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38838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322CA-BD75-42DC-995B-58A31534248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21B5075-90B1-4EB7-9BF6-F36718E8809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9199B0C-FF14-446E-A1F2-8E45D23C923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04A7F7B-64E1-483D-B62D-116491ED67D0}"/>
              </a:ext>
            </a:extLst>
          </p:cNvPr>
          <p:cNvSpPr>
            <a:spLocks noGrp="1"/>
          </p:cNvSpPr>
          <p:nvPr>
            <p:ph type="dt" sz="half" idx="10"/>
          </p:nvPr>
        </p:nvSpPr>
        <p:spPr/>
        <p:txBody>
          <a:bodyPr/>
          <a:lstStyle/>
          <a:p>
            <a:fld id="{5C24CC23-80FA-4570-93E3-4F53991BB080}" type="datetime1">
              <a:rPr lang="fi-FI" smtClean="0"/>
              <a:t>13.1.2021</a:t>
            </a:fld>
            <a:endParaRPr lang="fi-FI"/>
          </a:p>
        </p:txBody>
      </p:sp>
      <p:sp>
        <p:nvSpPr>
          <p:cNvPr id="6" name="Alatunnisteen paikkamerkki 5">
            <a:extLst>
              <a:ext uri="{FF2B5EF4-FFF2-40B4-BE49-F238E27FC236}">
                <a16:creationId xmlns:a16="http://schemas.microsoft.com/office/drawing/2014/main" id="{0C1A3AA1-E0B9-427C-94BA-73D4712C2370}"/>
              </a:ext>
            </a:extLst>
          </p:cNvPr>
          <p:cNvSpPr>
            <a:spLocks noGrp="1"/>
          </p:cNvSpPr>
          <p:nvPr>
            <p:ph type="ftr" sz="quarter" idx="11"/>
          </p:nvPr>
        </p:nvSpPr>
        <p:spPr/>
        <p:txBody>
          <a:bodyPr/>
          <a:lstStyle/>
          <a:p>
            <a:r>
              <a:rPr lang="fi-FI"/>
              <a:t>Kansainväliset sopimukset Luento 2</a:t>
            </a:r>
          </a:p>
        </p:txBody>
      </p:sp>
      <p:sp>
        <p:nvSpPr>
          <p:cNvPr id="7" name="Dian numeron paikkamerkki 6">
            <a:extLst>
              <a:ext uri="{FF2B5EF4-FFF2-40B4-BE49-F238E27FC236}">
                <a16:creationId xmlns:a16="http://schemas.microsoft.com/office/drawing/2014/main" id="{C334C263-43EF-4B1D-9574-6333C93BE6C1}"/>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957139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CC91A-AF68-4CD6-8513-CE7E66B2284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898CC35-FFDD-46AE-8D34-5AA9721F1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69CE4DF-2631-411A-8533-E802F3A28BE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C109210-8A0B-433B-A896-EE7C81FCE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A3341E3-4F69-4D36-A27F-48EBE20B623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C9DBD1A-761D-4F4F-8027-3CB44A81890C}"/>
              </a:ext>
            </a:extLst>
          </p:cNvPr>
          <p:cNvSpPr>
            <a:spLocks noGrp="1"/>
          </p:cNvSpPr>
          <p:nvPr>
            <p:ph type="dt" sz="half" idx="10"/>
          </p:nvPr>
        </p:nvSpPr>
        <p:spPr/>
        <p:txBody>
          <a:bodyPr/>
          <a:lstStyle/>
          <a:p>
            <a:fld id="{372D06C3-8733-41E8-B48C-22FEE0C24C4D}" type="datetime1">
              <a:rPr lang="fi-FI" smtClean="0"/>
              <a:t>13.1.2021</a:t>
            </a:fld>
            <a:endParaRPr lang="fi-FI"/>
          </a:p>
        </p:txBody>
      </p:sp>
      <p:sp>
        <p:nvSpPr>
          <p:cNvPr id="8" name="Alatunnisteen paikkamerkki 7">
            <a:extLst>
              <a:ext uri="{FF2B5EF4-FFF2-40B4-BE49-F238E27FC236}">
                <a16:creationId xmlns:a16="http://schemas.microsoft.com/office/drawing/2014/main" id="{1A49EB00-E0B3-4F8F-AE72-EEFB439EFBEC}"/>
              </a:ext>
            </a:extLst>
          </p:cNvPr>
          <p:cNvSpPr>
            <a:spLocks noGrp="1"/>
          </p:cNvSpPr>
          <p:nvPr>
            <p:ph type="ftr" sz="quarter" idx="11"/>
          </p:nvPr>
        </p:nvSpPr>
        <p:spPr/>
        <p:txBody>
          <a:bodyPr/>
          <a:lstStyle/>
          <a:p>
            <a:r>
              <a:rPr lang="fi-FI"/>
              <a:t>Kansainväliset sopimukset Luento 2</a:t>
            </a:r>
          </a:p>
        </p:txBody>
      </p:sp>
      <p:sp>
        <p:nvSpPr>
          <p:cNvPr id="9" name="Dian numeron paikkamerkki 8">
            <a:extLst>
              <a:ext uri="{FF2B5EF4-FFF2-40B4-BE49-F238E27FC236}">
                <a16:creationId xmlns:a16="http://schemas.microsoft.com/office/drawing/2014/main" id="{2E05F08F-461D-4828-A753-A775C569F8D5}"/>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00948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3983E4-8BF2-48BF-87EA-7570454554C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72ECE3-21ED-413D-9F33-F46312B6D185}"/>
              </a:ext>
            </a:extLst>
          </p:cNvPr>
          <p:cNvSpPr>
            <a:spLocks noGrp="1"/>
          </p:cNvSpPr>
          <p:nvPr>
            <p:ph type="dt" sz="half" idx="10"/>
          </p:nvPr>
        </p:nvSpPr>
        <p:spPr/>
        <p:txBody>
          <a:bodyPr/>
          <a:lstStyle/>
          <a:p>
            <a:fld id="{28616BDA-7D82-4263-A558-AEDD2641CE97}" type="datetime1">
              <a:rPr lang="fi-FI" smtClean="0"/>
              <a:t>13.1.2021</a:t>
            </a:fld>
            <a:endParaRPr lang="fi-FI"/>
          </a:p>
        </p:txBody>
      </p:sp>
      <p:sp>
        <p:nvSpPr>
          <p:cNvPr id="4" name="Alatunnisteen paikkamerkki 3">
            <a:extLst>
              <a:ext uri="{FF2B5EF4-FFF2-40B4-BE49-F238E27FC236}">
                <a16:creationId xmlns:a16="http://schemas.microsoft.com/office/drawing/2014/main" id="{83564B9F-56F0-408D-B138-4C4A5F0E1A52}"/>
              </a:ext>
            </a:extLst>
          </p:cNvPr>
          <p:cNvSpPr>
            <a:spLocks noGrp="1"/>
          </p:cNvSpPr>
          <p:nvPr>
            <p:ph type="ftr" sz="quarter" idx="11"/>
          </p:nvPr>
        </p:nvSpPr>
        <p:spPr/>
        <p:txBody>
          <a:bodyPr/>
          <a:lstStyle/>
          <a:p>
            <a:r>
              <a:rPr lang="fi-FI"/>
              <a:t>Kansainväliset sopimukset Luento 2</a:t>
            </a:r>
          </a:p>
        </p:txBody>
      </p:sp>
      <p:sp>
        <p:nvSpPr>
          <p:cNvPr id="5" name="Dian numeron paikkamerkki 4">
            <a:extLst>
              <a:ext uri="{FF2B5EF4-FFF2-40B4-BE49-F238E27FC236}">
                <a16:creationId xmlns:a16="http://schemas.microsoft.com/office/drawing/2014/main" id="{2DDA18BE-0604-4292-B44A-0BDE8C8FA724}"/>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224954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9B7FA4A8-C080-4131-A193-E17B29208709}" type="datetime1">
              <a:rPr lang="fi-FI" smtClean="0"/>
              <a:t>13.1.2021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Kansainväliset sopimukset Luento 2</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75953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A1BECD6-3428-48FD-8685-07DF4DBA0A3F}"/>
              </a:ext>
            </a:extLst>
          </p:cNvPr>
          <p:cNvSpPr>
            <a:spLocks noGrp="1"/>
          </p:cNvSpPr>
          <p:nvPr>
            <p:ph type="dt" sz="half" idx="10"/>
          </p:nvPr>
        </p:nvSpPr>
        <p:spPr/>
        <p:txBody>
          <a:bodyPr/>
          <a:lstStyle/>
          <a:p>
            <a:fld id="{F4D16E96-A114-4777-8FFC-73ECC16A130A}" type="datetime1">
              <a:rPr lang="fi-FI" smtClean="0"/>
              <a:t>13.1.2021</a:t>
            </a:fld>
            <a:endParaRPr lang="fi-FI"/>
          </a:p>
        </p:txBody>
      </p:sp>
      <p:sp>
        <p:nvSpPr>
          <p:cNvPr id="3" name="Alatunnisteen paikkamerkki 2">
            <a:extLst>
              <a:ext uri="{FF2B5EF4-FFF2-40B4-BE49-F238E27FC236}">
                <a16:creationId xmlns:a16="http://schemas.microsoft.com/office/drawing/2014/main" id="{F3F4FF9C-983E-4327-AC16-650741DDD0D3}"/>
              </a:ext>
            </a:extLst>
          </p:cNvPr>
          <p:cNvSpPr>
            <a:spLocks noGrp="1"/>
          </p:cNvSpPr>
          <p:nvPr>
            <p:ph type="ftr" sz="quarter" idx="11"/>
          </p:nvPr>
        </p:nvSpPr>
        <p:spPr/>
        <p:txBody>
          <a:bodyPr/>
          <a:lstStyle/>
          <a:p>
            <a:r>
              <a:rPr lang="fi-FI"/>
              <a:t>Kansainväliset sopimukset Luento 2</a:t>
            </a:r>
          </a:p>
        </p:txBody>
      </p:sp>
      <p:sp>
        <p:nvSpPr>
          <p:cNvPr id="4" name="Dian numeron paikkamerkki 3">
            <a:extLst>
              <a:ext uri="{FF2B5EF4-FFF2-40B4-BE49-F238E27FC236}">
                <a16:creationId xmlns:a16="http://schemas.microsoft.com/office/drawing/2014/main" id="{AB9ADBBF-3EA5-4497-A1C5-6E51FC1FF49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769483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BD5D2-EFA2-4476-9E6C-EAF95BDCC1D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33B715B-9073-40E2-B217-8D8FC4178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F04E322-9EE2-4802-8D6C-B7FFB769C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52603B-19B0-4CDF-BDED-FB4027A58EAC}"/>
              </a:ext>
            </a:extLst>
          </p:cNvPr>
          <p:cNvSpPr>
            <a:spLocks noGrp="1"/>
          </p:cNvSpPr>
          <p:nvPr>
            <p:ph type="dt" sz="half" idx="10"/>
          </p:nvPr>
        </p:nvSpPr>
        <p:spPr/>
        <p:txBody>
          <a:bodyPr/>
          <a:lstStyle/>
          <a:p>
            <a:fld id="{D7306493-660C-4137-B59A-BC74707E63FC}" type="datetime1">
              <a:rPr lang="fi-FI" smtClean="0"/>
              <a:t>13.1.2021</a:t>
            </a:fld>
            <a:endParaRPr lang="fi-FI"/>
          </a:p>
        </p:txBody>
      </p:sp>
      <p:sp>
        <p:nvSpPr>
          <p:cNvPr id="6" name="Alatunnisteen paikkamerkki 5">
            <a:extLst>
              <a:ext uri="{FF2B5EF4-FFF2-40B4-BE49-F238E27FC236}">
                <a16:creationId xmlns:a16="http://schemas.microsoft.com/office/drawing/2014/main" id="{5A7F9BF2-24DB-4FDD-8E59-37F6B1018AC0}"/>
              </a:ext>
            </a:extLst>
          </p:cNvPr>
          <p:cNvSpPr>
            <a:spLocks noGrp="1"/>
          </p:cNvSpPr>
          <p:nvPr>
            <p:ph type="ftr" sz="quarter" idx="11"/>
          </p:nvPr>
        </p:nvSpPr>
        <p:spPr/>
        <p:txBody>
          <a:bodyPr/>
          <a:lstStyle/>
          <a:p>
            <a:r>
              <a:rPr lang="fi-FI"/>
              <a:t>Kansainväliset sopimukset Luento 2</a:t>
            </a:r>
          </a:p>
        </p:txBody>
      </p:sp>
      <p:sp>
        <p:nvSpPr>
          <p:cNvPr id="7" name="Dian numeron paikkamerkki 6">
            <a:extLst>
              <a:ext uri="{FF2B5EF4-FFF2-40B4-BE49-F238E27FC236}">
                <a16:creationId xmlns:a16="http://schemas.microsoft.com/office/drawing/2014/main" id="{D68702A0-D77D-4376-AAFC-DB26AF094F5C}"/>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2807116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2743F6-33D2-418B-8EF3-5889DD30850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7818BC6-461B-4E1D-AF13-8EB5D3924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73C656-9BCF-49E1-BA42-786C64212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9ECB89-AF56-4092-B0F1-44192BBE8715}"/>
              </a:ext>
            </a:extLst>
          </p:cNvPr>
          <p:cNvSpPr>
            <a:spLocks noGrp="1"/>
          </p:cNvSpPr>
          <p:nvPr>
            <p:ph type="dt" sz="half" idx="10"/>
          </p:nvPr>
        </p:nvSpPr>
        <p:spPr/>
        <p:txBody>
          <a:bodyPr/>
          <a:lstStyle/>
          <a:p>
            <a:fld id="{4740B14F-EFD9-4B75-A72B-A142C7F4EC41}" type="datetime1">
              <a:rPr lang="fi-FI" smtClean="0"/>
              <a:t>13.1.2021</a:t>
            </a:fld>
            <a:endParaRPr lang="fi-FI"/>
          </a:p>
        </p:txBody>
      </p:sp>
      <p:sp>
        <p:nvSpPr>
          <p:cNvPr id="6" name="Alatunnisteen paikkamerkki 5">
            <a:extLst>
              <a:ext uri="{FF2B5EF4-FFF2-40B4-BE49-F238E27FC236}">
                <a16:creationId xmlns:a16="http://schemas.microsoft.com/office/drawing/2014/main" id="{D49D1262-A84A-44EC-8D6A-57A66D288157}"/>
              </a:ext>
            </a:extLst>
          </p:cNvPr>
          <p:cNvSpPr>
            <a:spLocks noGrp="1"/>
          </p:cNvSpPr>
          <p:nvPr>
            <p:ph type="ftr" sz="quarter" idx="11"/>
          </p:nvPr>
        </p:nvSpPr>
        <p:spPr/>
        <p:txBody>
          <a:bodyPr/>
          <a:lstStyle/>
          <a:p>
            <a:r>
              <a:rPr lang="fi-FI"/>
              <a:t>Kansainväliset sopimukset Luento 2</a:t>
            </a:r>
          </a:p>
        </p:txBody>
      </p:sp>
      <p:sp>
        <p:nvSpPr>
          <p:cNvPr id="7" name="Dian numeron paikkamerkki 6">
            <a:extLst>
              <a:ext uri="{FF2B5EF4-FFF2-40B4-BE49-F238E27FC236}">
                <a16:creationId xmlns:a16="http://schemas.microsoft.com/office/drawing/2014/main" id="{E44E5566-B71D-46C6-B77B-A7254AC4D2CE}"/>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55659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52A998-674A-4365-A48A-E336CDB4832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E9C9EE0-7177-4F9F-9511-912EA7FF40B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FB87820-7E27-4FEB-B535-F1B28F668E70}"/>
              </a:ext>
            </a:extLst>
          </p:cNvPr>
          <p:cNvSpPr>
            <a:spLocks noGrp="1"/>
          </p:cNvSpPr>
          <p:nvPr>
            <p:ph type="dt" sz="half" idx="10"/>
          </p:nvPr>
        </p:nvSpPr>
        <p:spPr/>
        <p:txBody>
          <a:bodyPr/>
          <a:lstStyle/>
          <a:p>
            <a:fld id="{72944D6B-D7B4-4725-8AFA-B548AF51D22E}" type="datetime1">
              <a:rPr lang="fi-FI" smtClean="0"/>
              <a:t>13.1.2021</a:t>
            </a:fld>
            <a:endParaRPr lang="fi-FI"/>
          </a:p>
        </p:txBody>
      </p:sp>
      <p:sp>
        <p:nvSpPr>
          <p:cNvPr id="5" name="Alatunnisteen paikkamerkki 4">
            <a:extLst>
              <a:ext uri="{FF2B5EF4-FFF2-40B4-BE49-F238E27FC236}">
                <a16:creationId xmlns:a16="http://schemas.microsoft.com/office/drawing/2014/main" id="{DDAF3295-BA40-4C34-A1F5-AF10D983FE75}"/>
              </a:ext>
            </a:extLst>
          </p:cNvPr>
          <p:cNvSpPr>
            <a:spLocks noGrp="1"/>
          </p:cNvSpPr>
          <p:nvPr>
            <p:ph type="ftr" sz="quarter" idx="11"/>
          </p:nvPr>
        </p:nvSpPr>
        <p:spPr/>
        <p:txBody>
          <a:bodyPr/>
          <a:lstStyle/>
          <a:p>
            <a:r>
              <a:rPr lang="fi-FI"/>
              <a:t>Kansainväliset sopimukset Luento 2</a:t>
            </a:r>
          </a:p>
        </p:txBody>
      </p:sp>
      <p:sp>
        <p:nvSpPr>
          <p:cNvPr id="6" name="Dian numeron paikkamerkki 5">
            <a:extLst>
              <a:ext uri="{FF2B5EF4-FFF2-40B4-BE49-F238E27FC236}">
                <a16:creationId xmlns:a16="http://schemas.microsoft.com/office/drawing/2014/main" id="{BD0C15E6-9959-43CD-8D9A-23A37EF30CA3}"/>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2682067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F6CCBF9-C14F-448E-A21E-DE6F3C8896F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832AA73-4070-4B58-B4CF-CF5A63DAC60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687641-6C6E-4C19-87A6-1462BAA84F08}"/>
              </a:ext>
            </a:extLst>
          </p:cNvPr>
          <p:cNvSpPr>
            <a:spLocks noGrp="1"/>
          </p:cNvSpPr>
          <p:nvPr>
            <p:ph type="dt" sz="half" idx="10"/>
          </p:nvPr>
        </p:nvSpPr>
        <p:spPr/>
        <p:txBody>
          <a:bodyPr/>
          <a:lstStyle/>
          <a:p>
            <a:fld id="{8B2B35E0-822D-43E0-8713-6AFE7A56FEA2}" type="datetime1">
              <a:rPr lang="fi-FI" smtClean="0"/>
              <a:t>13.1.2021</a:t>
            </a:fld>
            <a:endParaRPr lang="fi-FI"/>
          </a:p>
        </p:txBody>
      </p:sp>
      <p:sp>
        <p:nvSpPr>
          <p:cNvPr id="5" name="Alatunnisteen paikkamerkki 4">
            <a:extLst>
              <a:ext uri="{FF2B5EF4-FFF2-40B4-BE49-F238E27FC236}">
                <a16:creationId xmlns:a16="http://schemas.microsoft.com/office/drawing/2014/main" id="{BA32E878-999B-4E5F-A53C-3A4D1FE3894A}"/>
              </a:ext>
            </a:extLst>
          </p:cNvPr>
          <p:cNvSpPr>
            <a:spLocks noGrp="1"/>
          </p:cNvSpPr>
          <p:nvPr>
            <p:ph type="ftr" sz="quarter" idx="11"/>
          </p:nvPr>
        </p:nvSpPr>
        <p:spPr/>
        <p:txBody>
          <a:bodyPr/>
          <a:lstStyle/>
          <a:p>
            <a:r>
              <a:rPr lang="fi-FI"/>
              <a:t>Kansainväliset sopimukset Luento 2</a:t>
            </a:r>
          </a:p>
        </p:txBody>
      </p:sp>
      <p:sp>
        <p:nvSpPr>
          <p:cNvPr id="6" name="Dian numeron paikkamerkki 5">
            <a:extLst>
              <a:ext uri="{FF2B5EF4-FFF2-40B4-BE49-F238E27FC236}">
                <a16:creationId xmlns:a16="http://schemas.microsoft.com/office/drawing/2014/main" id="{FFBF4411-A2D8-4457-88EB-D913B50DB839}"/>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326148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ACDB8CD6-90AD-4F9D-BBA2-1956746C395C}" type="datetime1">
              <a:rPr lang="fi-FI" smtClean="0">
                <a:solidFill>
                  <a:prstClr val="black">
                    <a:tint val="75000"/>
                  </a:prstClr>
                </a:solidFill>
              </a:rPr>
              <a:t>13.1.2021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Kansainväliset sopimukset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90303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25252DC9-41E2-4B45-BF53-43F8DB5F44A1}" type="datetime1">
              <a:rPr lang="fi-FI" smtClean="0"/>
              <a:t>13.1.2021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a:t>Kansainväliset sopimukset Luento 2</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9294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A8FE79DC-521E-4D02-869B-140C39917254}" type="datetime1">
              <a:rPr lang="fi-FI" smtClean="0"/>
              <a:t>13.1.2021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a:t>Kansainväliset sopimukset Luento 2</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3227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86844E5-3CCA-4B50-BEC5-6F30C2FFCD2E}" type="datetime1">
              <a:rPr lang="fi-FI" smtClean="0"/>
              <a:t>13.1.2021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a:t>Kansainväliset sopimukset Luento 2</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9939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EDE22942-E8DF-487D-8EFC-5AA810C3A7AC}" type="datetime1">
              <a:rPr lang="fi-FI" smtClean="0"/>
              <a:t>13.1.2021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a:t>Kansainväliset sopimukset Luento 2</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0099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4ADE720-3AB2-4F72-889F-365CCCEE8C36}" type="datetime1">
              <a:rPr lang="fi-FI" smtClean="0"/>
              <a:t>13.1.2021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Kansainväliset sopimukset Luento 2</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1874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3FA2B35-CD2B-4EC2-B280-F0FA0CB29B80}" type="datetime1">
              <a:rPr lang="fi-FI" smtClean="0"/>
              <a:t>13.1.2021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a:t>Kansainväliset sopimukset Luento 2</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045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33D707CF-F0BF-4217-8158-6FD3CCB41E7E}" type="datetime1">
              <a:rPr lang="fi-FI" smtClean="0"/>
              <a:t>13.1.2021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a:t>Kansainväliset sopimukset Luento 2</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306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E7E6FB8C-9053-4EB3-8A46-21C3C0485B20}" type="datetime1">
              <a:rPr lang="fi-FI" smtClean="0"/>
              <a:t>13.1.2021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a:t>Kansainväliset sopimukset Luento 2</a:t>
            </a:r>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3249598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3" r:id="rId6"/>
    <p:sldLayoutId id="2147483729" r:id="rId7"/>
    <p:sldLayoutId id="2147483730" r:id="rId8"/>
    <p:sldLayoutId id="2147483731" r:id="rId9"/>
    <p:sldLayoutId id="2147483732" r:id="rId10"/>
    <p:sldLayoutId id="2147483734" r:id="rId11"/>
    <p:sldLayoutId id="2147483739" r:id="rId12"/>
    <p:sldLayoutId id="2147483740" r:id="rId13"/>
  </p:sldLayoutIdLst>
  <p:hf hdr="0" dt="0"/>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9E9904E-27B1-45DE-8EAD-3EEE922CA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429925D-F780-4D9B-AA08-7A19CA774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4C0E6B-AAD4-4731-9114-4B567268A2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5964F-6EB6-4438-A7DE-546B5655C9F4}" type="datetime1">
              <a:rPr lang="fi-FI" smtClean="0"/>
              <a:t>13.1.2021</a:t>
            </a:fld>
            <a:endParaRPr lang="fi-FI"/>
          </a:p>
        </p:txBody>
      </p:sp>
      <p:sp>
        <p:nvSpPr>
          <p:cNvPr id="5" name="Alatunnisteen paikkamerkki 4">
            <a:extLst>
              <a:ext uri="{FF2B5EF4-FFF2-40B4-BE49-F238E27FC236}">
                <a16:creationId xmlns:a16="http://schemas.microsoft.com/office/drawing/2014/main" id="{9E534A2D-BF9A-47B4-83CC-FFCB0A189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Kansainväliset sopimukset Luento 2</a:t>
            </a:r>
          </a:p>
        </p:txBody>
      </p:sp>
      <p:sp>
        <p:nvSpPr>
          <p:cNvPr id="6" name="Dian numeron paikkamerkki 5">
            <a:extLst>
              <a:ext uri="{FF2B5EF4-FFF2-40B4-BE49-F238E27FC236}">
                <a16:creationId xmlns:a16="http://schemas.microsoft.com/office/drawing/2014/main" id="{5DC9E021-3FFA-45A4-919D-536FFC900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1F527-EF3E-4A96-9405-17F8F7A98057}" type="slidenum">
              <a:rPr lang="fi-FI" smtClean="0"/>
              <a:t>‹#›</a:t>
            </a:fld>
            <a:endParaRPr lang="fi-FI"/>
          </a:p>
        </p:txBody>
      </p:sp>
    </p:spTree>
    <p:extLst>
      <p:ext uri="{BB962C8B-B14F-4D97-AF65-F5344CB8AC3E}">
        <p14:creationId xmlns:p14="http://schemas.microsoft.com/office/powerpoint/2010/main" val="42270399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insif.fi/mita-se-on/"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commission/presscorner/detail/fi/IP_18_3729"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7" Type="http://schemas.openxmlformats.org/officeDocument/2006/relationships/hyperlink" Target="http://eur-lex.europa.eu/legal-content/FI/TXT/?uri=CELEX:52018DC0097" TargetMode="External"/><Relationship Id="rId2" Type="http://schemas.openxmlformats.org/officeDocument/2006/relationships/hyperlink" Target="https://ec.europa.eu/clima/policies/international/negotiations/paris_en" TargetMode="External"/><Relationship Id="rId1" Type="http://schemas.openxmlformats.org/officeDocument/2006/relationships/slideLayout" Target="../slideLayouts/slideLayout25.xml"/><Relationship Id="rId6" Type="http://schemas.openxmlformats.org/officeDocument/2006/relationships/hyperlink" Target="https://ec.europa.eu/commission/presscorner/detail/fi/IP_18_3729" TargetMode="External"/><Relationship Id="rId5" Type="http://schemas.openxmlformats.org/officeDocument/2006/relationships/hyperlink" Target="http://ec.europa.eu/environment/circular-economy/index_en.htm" TargetMode="External"/><Relationship Id="rId4" Type="http://schemas.openxmlformats.org/officeDocument/2006/relationships/hyperlink" Target="https://ec.europa.eu/energy/en/topics/energy-strategy-and-energy-union/2030-energy-strategy"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eu2019.fi/taustoitukset/kestava-rahoitus"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430C7F-953E-40E5-8E93-68083BE3616A}"/>
              </a:ext>
            </a:extLst>
          </p:cNvPr>
          <p:cNvPicPr>
            <a:picLocks noChangeAspect="1"/>
          </p:cNvPicPr>
          <p:nvPr/>
        </p:nvPicPr>
        <p:blipFill rotWithShape="1">
          <a:blip r:embed="rId2"/>
          <a:srcRect l="10012" r="4051" b="-1"/>
          <a:stretch/>
        </p:blipFill>
        <p:spPr>
          <a:xfrm>
            <a:off x="20" y="10"/>
            <a:ext cx="9137156" cy="6857989"/>
          </a:xfrm>
          <a:prstGeom prst="rect">
            <a:avLst/>
          </a:prstGeom>
        </p:spPr>
      </p:pic>
      <p:sp>
        <p:nvSpPr>
          <p:cNvPr id="26"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620B28D-DA67-4EF4-98EC-D543DAB73FC6}"/>
              </a:ext>
            </a:extLst>
          </p:cNvPr>
          <p:cNvSpPr>
            <a:spLocks noGrp="1"/>
          </p:cNvSpPr>
          <p:nvPr>
            <p:ph type="ctrTitle"/>
          </p:nvPr>
        </p:nvSpPr>
        <p:spPr>
          <a:xfrm>
            <a:off x="8504880" y="3025587"/>
            <a:ext cx="3153720" cy="2985247"/>
          </a:xfrm>
        </p:spPr>
        <p:txBody>
          <a:bodyPr>
            <a:normAutofit/>
          </a:bodyPr>
          <a:lstStyle/>
          <a:p>
            <a:pPr algn="r"/>
            <a:r>
              <a:rPr lang="fi-FI" sz="2400"/>
              <a:t>Kansainväliset sopimukset</a:t>
            </a:r>
          </a:p>
        </p:txBody>
      </p:sp>
      <p:sp>
        <p:nvSpPr>
          <p:cNvPr id="3" name="Alaotsikko 2">
            <a:extLst>
              <a:ext uri="{FF2B5EF4-FFF2-40B4-BE49-F238E27FC236}">
                <a16:creationId xmlns:a16="http://schemas.microsoft.com/office/drawing/2014/main" id="{3361099A-80CE-4CC1-969A-AFE9F92A66CD}"/>
              </a:ext>
            </a:extLst>
          </p:cNvPr>
          <p:cNvSpPr>
            <a:spLocks noGrp="1"/>
          </p:cNvSpPr>
          <p:nvPr>
            <p:ph type="subTitle" idx="1"/>
          </p:nvPr>
        </p:nvSpPr>
        <p:spPr>
          <a:xfrm>
            <a:off x="9137176" y="1116873"/>
            <a:ext cx="2521424" cy="1520669"/>
          </a:xfrm>
        </p:spPr>
        <p:txBody>
          <a:bodyPr>
            <a:normAutofit/>
          </a:bodyPr>
          <a:lstStyle/>
          <a:p>
            <a:pPr algn="r"/>
            <a:r>
              <a:rPr lang="fi-FI" sz="1600" dirty="0"/>
              <a:t>Luento 2 Yhteiskunta-vastuu (CSR) ja yritysetiikka</a:t>
            </a:r>
          </a:p>
        </p:txBody>
      </p:sp>
      <p:cxnSp>
        <p:nvCxnSpPr>
          <p:cNvPr id="28" name="Straight Connector 27">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4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875627-5C5F-40F4-B4D7-3A76B44F288B}"/>
              </a:ext>
            </a:extLst>
          </p:cNvPr>
          <p:cNvSpPr>
            <a:spLocks noGrp="1"/>
          </p:cNvSpPr>
          <p:nvPr>
            <p:ph type="ctrTitle"/>
          </p:nvPr>
        </p:nvSpPr>
        <p:spPr/>
        <p:txBody>
          <a:bodyPr/>
          <a:lstStyle/>
          <a:p>
            <a:pPr algn="ctr"/>
            <a:r>
              <a:rPr lang="fi-FI" dirty="0"/>
              <a:t>Vastuullinen sijoittaminen: esimerkkejä </a:t>
            </a:r>
            <a:br>
              <a:rPr lang="fi-FI" dirty="0"/>
            </a:br>
            <a:r>
              <a:rPr lang="fi-FI" sz="2000" dirty="0">
                <a:hlinkClick r:id="rId2"/>
              </a:rPr>
              <a:t>Vastuullinen sijoittaminen – mitä se on? - </a:t>
            </a:r>
            <a:r>
              <a:rPr lang="fi-FI" sz="2000" dirty="0" err="1">
                <a:hlinkClick r:id="rId2"/>
              </a:rPr>
              <a:t>Finsif</a:t>
            </a:r>
            <a:endParaRPr lang="fi-FI" sz="2000" dirty="0"/>
          </a:p>
        </p:txBody>
      </p:sp>
      <p:sp>
        <p:nvSpPr>
          <p:cNvPr id="4" name="Alatunnisteen paikkamerkki 3">
            <a:extLst>
              <a:ext uri="{FF2B5EF4-FFF2-40B4-BE49-F238E27FC236}">
                <a16:creationId xmlns:a16="http://schemas.microsoft.com/office/drawing/2014/main" id="{AA18D0FF-0949-403F-849A-2E3C9E17117A}"/>
              </a:ext>
            </a:extLst>
          </p:cNvPr>
          <p:cNvSpPr>
            <a:spLocks noGrp="1"/>
          </p:cNvSpPr>
          <p:nvPr>
            <p:ph type="ftr" sz="quarter" idx="16"/>
          </p:nvPr>
        </p:nvSpPr>
        <p:spPr/>
        <p:txBody>
          <a:bodyPr/>
          <a:lstStyle/>
          <a:p>
            <a:pPr>
              <a:defRPr/>
            </a:pPr>
            <a:r>
              <a:rPr lang="fi-FI">
                <a:solidFill>
                  <a:prstClr val="black">
                    <a:tint val="75000"/>
                  </a:prstClr>
                </a:solidFill>
              </a:rPr>
              <a:t>Kansainväliset sopimukset Luento 2</a:t>
            </a:r>
          </a:p>
        </p:txBody>
      </p:sp>
      <p:sp>
        <p:nvSpPr>
          <p:cNvPr id="5" name="Dian numeron paikkamerkki 4">
            <a:extLst>
              <a:ext uri="{FF2B5EF4-FFF2-40B4-BE49-F238E27FC236}">
                <a16:creationId xmlns:a16="http://schemas.microsoft.com/office/drawing/2014/main" id="{0FCEE3AF-AEC4-4350-A6E1-B4A24D44E388}"/>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10</a:t>
            </a:fld>
            <a:endParaRPr lang="fi-FI">
              <a:solidFill>
                <a:prstClr val="black">
                  <a:tint val="75000"/>
                </a:prstClr>
              </a:solidFill>
            </a:endParaRPr>
          </a:p>
        </p:txBody>
      </p:sp>
      <p:pic>
        <p:nvPicPr>
          <p:cNvPr id="1026" name="Picture 2">
            <a:extLst>
              <a:ext uri="{FF2B5EF4-FFF2-40B4-BE49-F238E27FC236}">
                <a16:creationId xmlns:a16="http://schemas.microsoft.com/office/drawing/2014/main" id="{AECF3148-4CA4-4E73-BC04-14AF80484879}"/>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946000" y="1685925"/>
            <a:ext cx="10330162" cy="383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7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fi-FI" altLang="fi-FI" dirty="0"/>
              <a:t>ESG-vastuiden jakaantuminen </a:t>
            </a:r>
            <a:endParaRPr lang="en-US" altLang="fi-FI" dirty="0"/>
          </a:p>
        </p:txBody>
      </p:sp>
      <p:graphicFrame>
        <p:nvGraphicFramePr>
          <p:cNvPr id="7" name="Sisällön paikkamerkki 6">
            <a:extLst>
              <a:ext uri="{FF2B5EF4-FFF2-40B4-BE49-F238E27FC236}">
                <a16:creationId xmlns:a16="http://schemas.microsoft.com/office/drawing/2014/main" id="{4DE469FE-BB41-48CF-8585-87222809618B}"/>
              </a:ext>
            </a:extLst>
          </p:cNvPr>
          <p:cNvGraphicFramePr>
            <a:graphicFrameLocks noGrp="1"/>
          </p:cNvGraphicFramePr>
          <p:nvPr>
            <p:ph sz="half" idx="1"/>
            <p:extLst>
              <p:ext uri="{D42A27DB-BD31-4B8C-83A1-F6EECF244321}">
                <p14:modId xmlns:p14="http://schemas.microsoft.com/office/powerpoint/2010/main" val="4154698970"/>
              </p:ext>
            </p:extLst>
          </p:nvPr>
        </p:nvGraphicFramePr>
        <p:xfrm>
          <a:off x="838200" y="1924493"/>
          <a:ext cx="5181600" cy="4252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isällön paikkamerkki 9">
            <a:extLst>
              <a:ext uri="{FF2B5EF4-FFF2-40B4-BE49-F238E27FC236}">
                <a16:creationId xmlns:a16="http://schemas.microsoft.com/office/drawing/2014/main" id="{0EB862B7-74E4-4C89-8524-A23A6B9993AA}"/>
              </a:ext>
            </a:extLst>
          </p:cNvPr>
          <p:cNvGraphicFramePr>
            <a:graphicFrameLocks noGrp="1"/>
          </p:cNvGraphicFramePr>
          <p:nvPr>
            <p:ph sz="half" idx="2"/>
            <p:extLst>
              <p:ext uri="{D42A27DB-BD31-4B8C-83A1-F6EECF244321}">
                <p14:modId xmlns:p14="http://schemas.microsoft.com/office/powerpoint/2010/main" val="2689404080"/>
              </p:ext>
            </p:extLst>
          </p:nvPr>
        </p:nvGraphicFramePr>
        <p:xfrm>
          <a:off x="6172200" y="1924493"/>
          <a:ext cx="5181600" cy="42524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p:cNvSpPr>
            <a:spLocks noGrp="1"/>
          </p:cNvSpPr>
          <p:nvPr>
            <p:ph type="ftr" sz="quarter" idx="11"/>
          </p:nvPr>
        </p:nvSpPr>
        <p:spPr/>
        <p:txBody>
          <a:bodyPr/>
          <a:lstStyle/>
          <a:p>
            <a:r>
              <a:rPr lang="en-US"/>
              <a:t>Kansainväliset sopimukset Luento 2</a:t>
            </a:r>
          </a:p>
        </p:txBody>
      </p:sp>
      <p:sp>
        <p:nvSpPr>
          <p:cNvPr id="5" name="Slide Number Placeholder 6"/>
          <p:cNvSpPr>
            <a:spLocks noGrp="1"/>
          </p:cNvSpPr>
          <p:nvPr>
            <p:ph type="sldNum" sz="quarter" idx="12"/>
          </p:nvPr>
        </p:nvSpPr>
        <p:spPr/>
        <p:txBody>
          <a:bodyPr/>
          <a:lstStyle/>
          <a:p>
            <a:fld id="{3EE4E035-6963-49D7-9A39-D629569CC61F}" type="slidenum">
              <a:rPr lang="en-US" altLang="fi-FI" smtClean="0"/>
              <a:pPr/>
              <a:t>11</a:t>
            </a:fld>
            <a:endParaRPr lang="en-US" altLang="fi-FI"/>
          </a:p>
        </p:txBody>
      </p:sp>
      <p:sp>
        <p:nvSpPr>
          <p:cNvPr id="3" name="Suorakulmio 2">
            <a:extLst>
              <a:ext uri="{FF2B5EF4-FFF2-40B4-BE49-F238E27FC236}">
                <a16:creationId xmlns:a16="http://schemas.microsoft.com/office/drawing/2014/main" id="{77824176-C710-4DCE-AA82-47CEF8EA6ED8}"/>
              </a:ext>
            </a:extLst>
          </p:cNvPr>
          <p:cNvSpPr/>
          <p:nvPr/>
        </p:nvSpPr>
        <p:spPr>
          <a:xfrm>
            <a:off x="6969125" y="1582738"/>
            <a:ext cx="5222875" cy="4135437"/>
          </a:xfrm>
          <a:prstGeom prst="rect">
            <a:avLst/>
          </a:prstGeom>
        </p:spPr>
        <p:txBody>
          <a:bodyPr/>
          <a:lstStyle/>
          <a:p>
            <a:pPr lvl="0" rtl="0">
              <a:buChar char="•"/>
            </a:pPr>
            <a:endParaRPr lang="fi-FI" dirty="0"/>
          </a:p>
        </p:txBody>
      </p:sp>
    </p:spTree>
    <p:extLst>
      <p:ext uri="{BB962C8B-B14F-4D97-AF65-F5344CB8AC3E}">
        <p14:creationId xmlns:p14="http://schemas.microsoft.com/office/powerpoint/2010/main" val="90226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algn="ctr"/>
            <a:r>
              <a:rPr lang="en-US" altLang="fi-FI" dirty="0" err="1"/>
              <a:t>Erityissopimuksia</a:t>
            </a:r>
            <a:r>
              <a:rPr lang="en-US" altLang="fi-FI" dirty="0"/>
              <a:t> </a:t>
            </a: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442455207"/>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B4EB709F-2EF8-41D1-9870-F24357A1F2EA}" type="slidenum">
              <a:rPr lang="en-US" altLang="fi-FI"/>
              <a:pPr/>
              <a:t>12</a:t>
            </a:fld>
            <a:endParaRPr lang="en-US" altLang="fi-FI"/>
          </a:p>
        </p:txBody>
      </p:sp>
    </p:spTree>
    <p:extLst>
      <p:ext uri="{BB962C8B-B14F-4D97-AF65-F5344CB8AC3E}">
        <p14:creationId xmlns:p14="http://schemas.microsoft.com/office/powerpoint/2010/main" val="35591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CD3CFF3-E36A-4E41-B4BA-8D9C97DA0BB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5B240B4F-C8E1-4F77-AFC9-CFCF6CD01A9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A7820DEA-3F3A-42E2-AE05-523E171A4AD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FE8383D2-8875-49F7-A74C-27B71BAF12D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58604E3-F2FA-4637-BC45-211BC2987BA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D802C55C-60A3-4F68-A1ED-6FBBF851620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84B8F457-1DC9-45A2-A21F-4CABDBC8C6C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73C41DB8-EF10-4FCD-81FD-F323E6652C9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BD12BC54-F942-4BFC-93D6-63B4B2985B4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BEFD74A9-30BF-445F-A434-B6C11D0AC55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graphicEl>
                                              <a:dgm id="{48CA85F8-D49F-439B-8C6D-604773ADAB9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97EA2EAF-FC2D-427E-A693-6F0F3425AA7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dgm id="{BE55BE9F-B003-487A-9BCD-76A7BABF630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graphicEl>
                                              <a:dgm id="{1E05809C-7836-4CD3-92DC-5A111AD52A68}"/>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graphicEl>
                                              <a:dgm id="{C325F2E8-D201-4628-A47C-005036DAE00C}"/>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graphicEl>
                                              <a:dgm id="{3ABD9D93-C85F-4FDC-87BD-81E375B6334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graphicEl>
                                              <a:dgm id="{C3E47388-D3C7-444B-9E7F-822BFB26A52B}"/>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graphicEl>
                                              <a:dgm id="{55601AFD-6DFD-415A-842E-6669220636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algn="ctr"/>
            <a:r>
              <a:rPr lang="en-US" altLang="fi-FI" dirty="0" err="1"/>
              <a:t>Ilmasto</a:t>
            </a:r>
            <a:r>
              <a:rPr lang="en-US" altLang="fi-FI" dirty="0"/>
              <a:t>- ja </a:t>
            </a:r>
            <a:r>
              <a:rPr lang="en-US" altLang="fi-FI" dirty="0" err="1"/>
              <a:t>ympäristösopimuksia</a:t>
            </a:r>
            <a:endParaRPr lang="en-US" altLang="fi-FI" dirty="0"/>
          </a:p>
        </p:txBody>
      </p:sp>
      <p:graphicFrame>
        <p:nvGraphicFramePr>
          <p:cNvPr id="4" name="Content Placeholder 3"/>
          <p:cNvGraphicFramePr>
            <a:graphicFrameLocks noGrp="1"/>
          </p:cNvGraphicFramePr>
          <p:nvPr>
            <p:ph sz="quarter" idx="18"/>
            <p:extLst>
              <p:ext uri="{D42A27DB-BD31-4B8C-83A1-F6EECF244321}">
                <p14:modId xmlns:p14="http://schemas.microsoft.com/office/powerpoint/2010/main" val="1316473434"/>
              </p:ext>
            </p:extLst>
          </p:nvPr>
        </p:nvGraphicFramePr>
        <p:xfrm>
          <a:off x="6183362" y="1685676"/>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20"/>
          </p:nvPr>
        </p:nvSpPr>
        <p:spPr/>
        <p:txBody>
          <a:bodyPr/>
          <a:lstStyle/>
          <a:p>
            <a:pPr>
              <a:defRPr/>
            </a:pPr>
            <a:r>
              <a:rPr lang="en-US"/>
              <a:t>Kansainväliset sopimukset Luento 2</a:t>
            </a:r>
          </a:p>
        </p:txBody>
      </p:sp>
      <p:sp>
        <p:nvSpPr>
          <p:cNvPr id="5" name="Slide Number Placeholder 6"/>
          <p:cNvSpPr>
            <a:spLocks noGrp="1"/>
          </p:cNvSpPr>
          <p:nvPr>
            <p:ph type="sldNum" sz="quarter" idx="21"/>
          </p:nvPr>
        </p:nvSpPr>
        <p:spPr/>
        <p:txBody>
          <a:bodyPr/>
          <a:lstStyle/>
          <a:p>
            <a:fld id="{1F229E06-8074-452C-991C-A4D9E3CAE654}" type="slidenum">
              <a:rPr lang="en-US" altLang="fi-FI"/>
              <a:pPr/>
              <a:t>13</a:t>
            </a:fld>
            <a:endParaRPr lang="en-US" altLang="fi-FI"/>
          </a:p>
        </p:txBody>
      </p:sp>
      <p:sp>
        <p:nvSpPr>
          <p:cNvPr id="6" name="Sisällön paikkamerkki 5">
            <a:extLst>
              <a:ext uri="{FF2B5EF4-FFF2-40B4-BE49-F238E27FC236}">
                <a16:creationId xmlns:a16="http://schemas.microsoft.com/office/drawing/2014/main" id="{9BE7669F-C7B5-42BE-9EA2-C04E2541DB7C}"/>
              </a:ext>
            </a:extLst>
          </p:cNvPr>
          <p:cNvSpPr>
            <a:spLocks noGrp="1"/>
          </p:cNvSpPr>
          <p:nvPr>
            <p:ph sz="quarter" idx="14"/>
          </p:nvPr>
        </p:nvSpPr>
        <p:spPr/>
        <p:txBody>
          <a:bodyPr>
            <a:normAutofit fontScale="85000" lnSpcReduction="10000"/>
          </a:bodyPr>
          <a:lstStyle/>
          <a:p>
            <a:pPr lvl="0" rtl="0"/>
            <a:r>
              <a:rPr lang="fi-FI" dirty="0"/>
              <a:t>Pariisin ilmastosopimus (2015, voimaan 2016): tavoitteet </a:t>
            </a:r>
          </a:p>
          <a:p>
            <a:pPr lvl="1"/>
            <a:r>
              <a:rPr lang="fi-FI" b="0" i="0" dirty="0">
                <a:solidFill>
                  <a:srgbClr val="0F0F0F"/>
                </a:solidFill>
                <a:effectLst/>
                <a:latin typeface="Barlow"/>
              </a:rPr>
              <a:t>pitää maapallon keskilämpötilan nousu selvästi alle kahdessa asteessa suhteessa esiteolliseen aikaan ja pyrkiä toimiin, joilla lämpeneminen saataisiin rajattua alle 1,5 asteen</a:t>
            </a:r>
          </a:p>
          <a:p>
            <a:pPr lvl="1"/>
            <a:r>
              <a:rPr lang="fi-FI" b="0" i="0" dirty="0">
                <a:solidFill>
                  <a:srgbClr val="0F0F0F"/>
                </a:solidFill>
                <a:effectLst/>
                <a:latin typeface="Barlow"/>
              </a:rPr>
              <a:t>saavuttaa maailmanlaajuisten kasvihuonekaasujen päästöjen huippu mahdollisimman pian sekä vähentää päästöjä nopeasti sen jälkeen siten, että ihmisen aiheuttamat kasvihuonekaasujen päästöt ja nielut ovat tasapainossa tämän vuosisadan jälkipuoliskolla.</a:t>
            </a:r>
          </a:p>
          <a:p>
            <a:pPr lvl="1"/>
            <a:r>
              <a:rPr lang="fi-FI" b="0" i="0" dirty="0">
                <a:solidFill>
                  <a:srgbClr val="0F0F0F"/>
                </a:solidFill>
                <a:effectLst/>
                <a:latin typeface="Barlow"/>
              </a:rPr>
              <a:t>pitkän aikavälin tavoite ilmastonmuutokseen sopeutumiselle sekä tavoite sovittaa rahoitusvirrat kohti vähähiilistä ja ilmastokestävää kehitystä.</a:t>
            </a:r>
          </a:p>
          <a:p>
            <a:pPr lvl="1"/>
            <a:r>
              <a:rPr lang="fi-FI" dirty="0">
                <a:solidFill>
                  <a:srgbClr val="0F0F0F"/>
                </a:solidFill>
                <a:latin typeface="Barlow"/>
              </a:rPr>
              <a:t>Yhdysvallat?</a:t>
            </a:r>
            <a:endParaRPr lang="fi-FI" b="0" i="0" dirty="0">
              <a:solidFill>
                <a:srgbClr val="0F0F0F"/>
              </a:solidFill>
              <a:effectLst/>
              <a:latin typeface="Barlow"/>
            </a:endParaRPr>
          </a:p>
          <a:p>
            <a:pPr lvl="0" rtl="0"/>
            <a:endParaRPr lang="fi-FI" dirty="0"/>
          </a:p>
        </p:txBody>
      </p:sp>
    </p:spTree>
    <p:extLst>
      <p:ext uri="{BB962C8B-B14F-4D97-AF65-F5344CB8AC3E}">
        <p14:creationId xmlns:p14="http://schemas.microsoft.com/office/powerpoint/2010/main" val="36976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5F2FCC2-2B8C-4205-A246-C4D48F5D64E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5A7145B-E823-4FB4-9CA2-63327FADA5E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9069FBC-E746-4A9A-882F-B8E754099B9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3F7FB46C-E908-4A55-B8C8-90ECAC42206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4DD08BE-5DFB-4F13-9C51-E64528CD719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EC0532FD-8839-408A-AE5F-082E55FBB71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94CBDE32-4BE2-450B-90CE-5399ECEBF2B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F29D7C31-A070-47EE-807F-BB2CF07927D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algn="ctr"/>
            <a:r>
              <a:rPr lang="fi-FI" altLang="fi-FI" dirty="0"/>
              <a:t>Sääntelyn vaikutusten ulottuminen yrityksiin</a:t>
            </a:r>
            <a:endParaRPr lang="en-US" altLang="fi-FI" dirty="0"/>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1199318376"/>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F4C350CF-AEB6-46A5-882A-539ECF373D4B}" type="slidenum">
              <a:rPr lang="en-US" altLang="fi-FI"/>
              <a:pPr/>
              <a:t>14</a:t>
            </a:fld>
            <a:endParaRPr lang="en-US" altLang="fi-FI"/>
          </a:p>
        </p:txBody>
      </p:sp>
    </p:spTree>
    <p:extLst>
      <p:ext uri="{BB962C8B-B14F-4D97-AF65-F5344CB8AC3E}">
        <p14:creationId xmlns:p14="http://schemas.microsoft.com/office/powerpoint/2010/main" val="15766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57097AF-A9C0-4AD5-8788-673C32FB063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896F5B4-BBEB-4279-8042-EA213D185FE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159CB441-0975-41B5-8D4A-B760435DF41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D10EFACB-BCA2-44A4-86C9-5C71B30D656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algn="ctr"/>
            <a:r>
              <a:rPr lang="fi-FI" altLang="fi-FI" dirty="0"/>
              <a:t>Laki ja moraali</a:t>
            </a:r>
            <a:endParaRPr lang="en-US" altLang="fi-FI" dirty="0"/>
          </a:p>
        </p:txBody>
      </p:sp>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FD9B6F7F-20AA-4BFC-847B-3CBE0E3DE594}" type="slidenum">
              <a:rPr lang="en-US" altLang="fi-FI"/>
              <a:pPr/>
              <a:t>15</a:t>
            </a:fld>
            <a:endParaRPr lang="en-US" altLang="fi-FI"/>
          </a:p>
        </p:txBody>
      </p:sp>
      <p:graphicFrame>
        <p:nvGraphicFramePr>
          <p:cNvPr id="6" name="Sisällön paikkamerkki 5">
            <a:extLst>
              <a:ext uri="{FF2B5EF4-FFF2-40B4-BE49-F238E27FC236}">
                <a16:creationId xmlns:a16="http://schemas.microsoft.com/office/drawing/2014/main" id="{3AAE997C-C992-432B-8F78-A34FA6B8B923}"/>
              </a:ext>
            </a:extLst>
          </p:cNvPr>
          <p:cNvGraphicFramePr>
            <a:graphicFrameLocks noGrp="1"/>
          </p:cNvGraphicFramePr>
          <p:nvPr>
            <p:ph sz="quarter" idx="14"/>
            <p:extLst>
              <p:ext uri="{D42A27DB-BD31-4B8C-83A1-F6EECF244321}">
                <p14:modId xmlns:p14="http://schemas.microsoft.com/office/powerpoint/2010/main" val="3273797406"/>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9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C9593A5-2263-44B4-9A4D-CE95FAB9F33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F83B1A4-C687-4B75-BCD0-76D1FB3FDA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89980CA-2741-46E6-B0D8-3CFFE1140DC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061DDA7-1CC5-4616-9033-FB14B3B910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886EA91-3401-415F-95ED-36DFE6082E6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770076E3-6CDA-49B0-A3B5-57F95338348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C8AE69A3-8F59-4FCD-B091-D2A7F71D97B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43FC5E40-5015-4ECE-882F-AB70AAD124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algn="ctr"/>
            <a:r>
              <a:rPr lang="fi-FI" altLang="fi-FI" dirty="0"/>
              <a:t>KANNATTAVUUS M</a:t>
            </a:r>
            <a:r>
              <a:rPr lang="en-US" altLang="fi-FI" dirty="0" err="1"/>
              <a:t>ora</a:t>
            </a:r>
            <a:r>
              <a:rPr lang="fi-FI" altLang="fi-FI" dirty="0"/>
              <a:t>ALIARVONA</a:t>
            </a:r>
            <a:endParaRPr lang="en-US" altLang="fi-FI" dirty="0"/>
          </a:p>
        </p:txBody>
      </p:sp>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4B0E3E35-F3A7-4CCE-AA7E-DAFBB169C283}" type="slidenum">
              <a:rPr lang="en-US" altLang="fi-FI"/>
              <a:pPr/>
              <a:t>16</a:t>
            </a:fld>
            <a:endParaRPr lang="en-US" altLang="fi-FI"/>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115020372"/>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86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2B993E7-A5F6-4783-BDB7-976FD8C10F1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9CCF392A-184B-4A2B-9657-C5876466572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6DD8D70D-76D0-4BF0-8960-6804B8D17F2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786E8B85-4A77-41EB-8A09-C033B8B1CE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BB918E5-AA70-42CB-9BEE-CFFDAC64B1D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F6763601-54D0-4132-AA75-DD5F5B99B7E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C73CAEFB-89D2-4B2D-A3D0-F528AF27B9A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49D1D88B-0EBE-45F4-8ECE-16776B631E2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FA541FDB-D11F-4565-BD5D-3AC1FEA5F9F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FAE13A07-6E4F-4CEB-8A9F-64C7C713489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DBE30F20-FE5B-4674-A2E0-A80150F2DF3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10592002-0DA8-4548-8CB1-A0C696198F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algn="ctr"/>
            <a:r>
              <a:rPr lang="en-US" altLang="fi-FI" dirty="0" err="1"/>
              <a:t>Laki</a:t>
            </a:r>
            <a:r>
              <a:rPr lang="en-US" altLang="fi-FI" dirty="0"/>
              <a:t> ja </a:t>
            </a:r>
            <a:r>
              <a:rPr lang="en-US" altLang="fi-FI" dirty="0" err="1"/>
              <a:t>moraali</a:t>
            </a:r>
            <a:r>
              <a:rPr lang="en-US" altLang="fi-FI" dirty="0"/>
              <a:t> 2</a:t>
            </a: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1572355517"/>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227B13F6-2515-4A5E-B5CA-AFF74D8425B6}" type="slidenum">
              <a:rPr lang="en-US" altLang="fi-FI"/>
              <a:pPr/>
              <a:t>17</a:t>
            </a:fld>
            <a:endParaRPr lang="en-US" altLang="fi-FI"/>
          </a:p>
        </p:txBody>
      </p:sp>
    </p:spTree>
    <p:extLst>
      <p:ext uri="{BB962C8B-B14F-4D97-AF65-F5344CB8AC3E}">
        <p14:creationId xmlns:p14="http://schemas.microsoft.com/office/powerpoint/2010/main" val="17881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36FFE6B-0CE5-4227-8A7E-654C50741A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50EC4E2-9846-429D-9FB9-AE9BDD552BF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49050D5-1FD2-46D1-A8C4-96B6A97C21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pPr algn="ctr"/>
            <a:r>
              <a:rPr lang="fi-FI" altLang="fi-FI" dirty="0"/>
              <a:t>Oikeudelliset välineet </a:t>
            </a:r>
            <a:r>
              <a:rPr lang="fi-FI" altLang="fi-FI"/>
              <a:t>oikeudenmukaisuuden välineinä</a:t>
            </a:r>
            <a:endParaRPr lang="en-US" altLang="fi-FI" dirty="0"/>
          </a:p>
        </p:txBody>
      </p:sp>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83ACD188-0F8A-4C5E-971F-E9B71EA00901}" type="slidenum">
              <a:rPr lang="en-US" altLang="fi-FI"/>
              <a:pPr/>
              <a:t>18</a:t>
            </a:fld>
            <a:endParaRPr lang="en-US" altLang="fi-FI"/>
          </a:p>
        </p:txBody>
      </p:sp>
      <p:graphicFrame>
        <p:nvGraphicFramePr>
          <p:cNvPr id="6" name="Sisällön paikkamerkki 5">
            <a:extLst>
              <a:ext uri="{FF2B5EF4-FFF2-40B4-BE49-F238E27FC236}">
                <a16:creationId xmlns:a16="http://schemas.microsoft.com/office/drawing/2014/main" id="{D118FCC3-ED29-45FE-9582-CB123C4BDA2C}"/>
              </a:ext>
            </a:extLst>
          </p:cNvPr>
          <p:cNvGraphicFramePr>
            <a:graphicFrameLocks noGrp="1"/>
          </p:cNvGraphicFramePr>
          <p:nvPr>
            <p:ph sz="quarter" idx="14"/>
            <p:extLst>
              <p:ext uri="{D42A27DB-BD31-4B8C-83A1-F6EECF244321}">
                <p14:modId xmlns:p14="http://schemas.microsoft.com/office/powerpoint/2010/main" val="3597742207"/>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9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B934711-7166-412C-88DA-CB0B80798B3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DED01085-F822-478D-A8A9-E38949592CF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FADB9971-990C-43FA-8778-DEE5905E665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D70DC98-1C1D-42FF-BCF1-456E6894470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8884CE0-2B91-4FC4-BF7F-6CCFC7ADC98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F1D6963-7FD6-448C-B7F8-DACEE39723C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algn="ctr"/>
            <a:r>
              <a:rPr lang="en-US" altLang="fi-FI" dirty="0" err="1"/>
              <a:t>Yritysten</a:t>
            </a:r>
            <a:r>
              <a:rPr lang="en-US" altLang="fi-FI" dirty="0"/>
              <a:t> </a:t>
            </a:r>
            <a:r>
              <a:rPr lang="en-US" altLang="fi-FI" dirty="0" err="1"/>
              <a:t>muuttuva</a:t>
            </a:r>
            <a:r>
              <a:rPr lang="en-US" altLang="fi-FI" dirty="0"/>
              <a:t> </a:t>
            </a:r>
            <a:r>
              <a:rPr lang="en-US" altLang="fi-FI" dirty="0" err="1"/>
              <a:t>rooli</a:t>
            </a:r>
            <a:endParaRPr lang="en-US" altLang="fi-FI" dirty="0"/>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2006063573"/>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CB46C18B-5018-4C10-B5CD-25116AB3CE4A}" type="slidenum">
              <a:rPr lang="en-US" altLang="fi-FI"/>
              <a:pPr/>
              <a:t>19</a:t>
            </a:fld>
            <a:endParaRPr lang="en-US" altLang="fi-FI"/>
          </a:p>
        </p:txBody>
      </p:sp>
    </p:spTree>
    <p:extLst>
      <p:ext uri="{BB962C8B-B14F-4D97-AF65-F5344CB8AC3E}">
        <p14:creationId xmlns:p14="http://schemas.microsoft.com/office/powerpoint/2010/main" val="29582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256F477-DCE4-42C1-BE10-AAC29197163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4F3A983-74C8-454B-9CEC-4F517446A83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F52C8DC-B9DB-41E5-A8EC-42F0394A78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4FE4085-5CA8-4575-ABE2-7B9CC818A9C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24D8C467-4BF6-4435-8393-77F05B0B3B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367AB98-8B27-400A-B355-2309C16824D7}"/>
              </a:ext>
            </a:extLst>
          </p:cNvPr>
          <p:cNvSpPr>
            <a:spLocks noGrp="1"/>
          </p:cNvSpPr>
          <p:nvPr>
            <p:ph type="title"/>
          </p:nvPr>
        </p:nvSpPr>
        <p:spPr/>
        <p:txBody>
          <a:bodyPr/>
          <a:lstStyle/>
          <a:p>
            <a:pPr algn="ctr"/>
            <a:r>
              <a:rPr lang="fi-FI" dirty="0"/>
              <a:t>Kestävät Kansainväliset sopimukset</a:t>
            </a:r>
          </a:p>
        </p:txBody>
      </p:sp>
      <p:sp>
        <p:nvSpPr>
          <p:cNvPr id="3" name="Sisällön paikkamerkki 2">
            <a:extLst>
              <a:ext uri="{FF2B5EF4-FFF2-40B4-BE49-F238E27FC236}">
                <a16:creationId xmlns:a16="http://schemas.microsoft.com/office/drawing/2014/main" id="{1E6D7244-DBFA-443F-9CF1-39B0124CB167}"/>
              </a:ext>
            </a:extLst>
          </p:cNvPr>
          <p:cNvSpPr>
            <a:spLocks noGrp="1"/>
          </p:cNvSpPr>
          <p:nvPr>
            <p:ph sz="half" idx="1"/>
          </p:nvPr>
        </p:nvSpPr>
        <p:spPr/>
        <p:txBody>
          <a:bodyPr>
            <a:normAutofit fontScale="92500" lnSpcReduction="20000"/>
          </a:body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kumimoji="0" lang="fi-FI" sz="2000" b="1" i="0" u="none" strike="noStrike" kern="1200" cap="none" spc="0" normalizeH="0" baseline="0" noProof="0" dirty="0">
                <a:ln>
                  <a:noFill/>
                </a:ln>
                <a:solidFill>
                  <a:srgbClr val="212529"/>
                </a:solidFill>
                <a:effectLst/>
                <a:uLnTx/>
                <a:uFillTx/>
                <a:latin typeface="Lato"/>
                <a:ea typeface="+mn-ea"/>
                <a:cs typeface="+mn-cs"/>
              </a:rPr>
              <a:t>YK:n kestävän kehityksen tavoitteet 2015 (Agenda 2030), esim.</a:t>
            </a:r>
            <a:endParaRPr kumimoji="0" lang="fi-FI" sz="2000" b="0" i="0" u="none" strike="noStrike" kern="1200" cap="none" spc="0" normalizeH="0" baseline="0" noProof="0" dirty="0">
              <a:ln>
                <a:noFill/>
              </a:ln>
              <a:solidFill>
                <a:srgbClr val="212529"/>
              </a:solidFill>
              <a:effectLst/>
              <a:uLnTx/>
              <a:uFillTx/>
              <a:latin typeface="Lato"/>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kumimoji="0" lang="fi-FI" sz="1400" b="0" i="0" u="none" strike="noStrike" kern="1200" cap="none" spc="0" normalizeH="0" baseline="0" noProof="0" dirty="0">
                <a:ln>
                  <a:noFill/>
                </a:ln>
                <a:solidFill>
                  <a:srgbClr val="212529"/>
                </a:solidFill>
                <a:effectLst/>
                <a:uLnTx/>
                <a:uFillTx/>
                <a:latin typeface="Lato"/>
              </a:rPr>
              <a:t>Rauha, oikeudenmukaisuus ja hyvä hallinto. Edistää rauhanomaisia yhteiskuntia ja taata kaikille pääsy oikeuspalveluiden pariin; rakentaa tehokkaita ja vastuullisia instituutioita kaikilla tasoilla.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Saavuttaa sukupuolten välinen tasa-arvo sekä vahvistaa naisten ja tyttöjen oikeuksia ja mahdollisuuksia.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Edistää kaikkia koskevaa kestävää talouskasvua, täyttä ja tuottavaa työllisyyttä sekä säällisiä työpaikkoja.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Vähentää eriarvoisuutta maiden sisällä ja niiden välillä.</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Toimia kiireellisesti ilmastonmuutosta ja sen vaikutuksia vastaan.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Säilyttää meret ja merten tarjoamat luonnonvarat sekä edistää niiden kestävää käyttöä.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Suojella maaekosysteemejä, palauttaa niitä ennalleen ja edistää niiden kestävää käyttöä; edistää metsien kestävää käyttöä; taistella aavikoitumista vastaan; pysäyttää maaperän köyhtyminen ja luonnon monimuotoisuuden häviäminen.</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lang="fi-FI" sz="1600" b="0" i="0" dirty="0">
              <a:solidFill>
                <a:srgbClr val="333333"/>
              </a:solidFill>
              <a:effectLst/>
              <a:latin typeface="georgia" panose="02040502050405020303" pitchFamily="18" charset="0"/>
            </a:endParaRPr>
          </a:p>
          <a:p>
            <a:pPr marL="0" indent="0" algn="l">
              <a:buNone/>
            </a:pPr>
            <a:endParaRPr lang="fi-FI" sz="1600" b="0" i="0" dirty="0">
              <a:solidFill>
                <a:srgbClr val="333333"/>
              </a:solidFill>
              <a:effectLst/>
              <a:latin typeface="georgia" panose="02040502050405020303" pitchFamily="18" charset="0"/>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fi-FI" sz="2000" b="1" i="0" u="none" strike="noStrike" kern="1200" cap="none" spc="0" normalizeH="0" baseline="0" noProof="0" dirty="0">
              <a:ln>
                <a:noFill/>
              </a:ln>
              <a:solidFill>
                <a:srgbClr val="212529"/>
              </a:solidFill>
              <a:effectLst/>
              <a:uLnTx/>
              <a:uFillTx/>
              <a:latin typeface="Lato"/>
              <a:ea typeface="+mn-ea"/>
              <a:cs typeface="+mn-cs"/>
            </a:endParaRPr>
          </a:p>
          <a:p>
            <a:endParaRPr lang="fi-FI" dirty="0"/>
          </a:p>
          <a:p>
            <a:endParaRPr lang="fi-FI" dirty="0"/>
          </a:p>
        </p:txBody>
      </p:sp>
      <p:sp>
        <p:nvSpPr>
          <p:cNvPr id="7" name="Sisällön paikkamerkki 6">
            <a:extLst>
              <a:ext uri="{FF2B5EF4-FFF2-40B4-BE49-F238E27FC236}">
                <a16:creationId xmlns:a16="http://schemas.microsoft.com/office/drawing/2014/main" id="{91818A93-BEF0-4B08-8860-1959AC5FA2AB}"/>
              </a:ext>
            </a:extLst>
          </p:cNvPr>
          <p:cNvSpPr>
            <a:spLocks noGrp="1"/>
          </p:cNvSpPr>
          <p:nvPr>
            <p:ph sz="half" idx="2"/>
          </p:nvPr>
        </p:nvSpPr>
        <p:spPr/>
        <p:txBody>
          <a:bodyPr>
            <a:normAutofit fontScale="92500" lnSpcReduction="20000"/>
          </a:bodyPr>
          <a:lstStyle/>
          <a:p>
            <a:endParaRPr lang="fi-FI" dirty="0"/>
          </a:p>
        </p:txBody>
      </p:sp>
      <p:sp>
        <p:nvSpPr>
          <p:cNvPr id="4" name="Alatunnisteen paikkamerkki 3">
            <a:extLst>
              <a:ext uri="{FF2B5EF4-FFF2-40B4-BE49-F238E27FC236}">
                <a16:creationId xmlns:a16="http://schemas.microsoft.com/office/drawing/2014/main" id="{6A71CE97-C3B3-4952-A737-789375BDC690}"/>
              </a:ext>
            </a:extLst>
          </p:cNvPr>
          <p:cNvSpPr>
            <a:spLocks noGrp="1"/>
          </p:cNvSpPr>
          <p:nvPr>
            <p:ph type="ftr" sz="quarter" idx="11"/>
          </p:nvPr>
        </p:nvSpPr>
        <p:spPr/>
        <p:txBody>
          <a:bodyPr/>
          <a:lstStyle/>
          <a:p>
            <a:pPr>
              <a:defRPr/>
            </a:pPr>
            <a:r>
              <a:rPr lang="fi-FI">
                <a:solidFill>
                  <a:prstClr val="black">
                    <a:tint val="75000"/>
                  </a:prstClr>
                </a:solidFill>
              </a:rPr>
              <a:t>Kansainväliset sopimukset Luento 2</a:t>
            </a:r>
          </a:p>
        </p:txBody>
      </p:sp>
      <p:sp>
        <p:nvSpPr>
          <p:cNvPr id="5" name="Dian numeron paikkamerkki 4">
            <a:extLst>
              <a:ext uri="{FF2B5EF4-FFF2-40B4-BE49-F238E27FC236}">
                <a16:creationId xmlns:a16="http://schemas.microsoft.com/office/drawing/2014/main" id="{8E91AADD-D3D4-43B5-AD1D-7A2755798433}"/>
              </a:ext>
            </a:extLst>
          </p:cNvPr>
          <p:cNvSpPr>
            <a:spLocks noGrp="1"/>
          </p:cNvSpPr>
          <p:nvPr>
            <p:ph type="sldNum" sz="quarter" idx="12"/>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pic>
        <p:nvPicPr>
          <p:cNvPr id="2050" name="Picture 2" descr="Kestävän kehityksen tavoitteet">
            <a:extLst>
              <a:ext uri="{FF2B5EF4-FFF2-40B4-BE49-F238E27FC236}">
                <a16:creationId xmlns:a16="http://schemas.microsoft.com/office/drawing/2014/main" id="{47794FBF-B6DF-45DF-9413-95685E36A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15557"/>
            <a:ext cx="4497315" cy="456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altLang="fi-FI" dirty="0"/>
              <a:t>Case 1</a:t>
            </a:r>
          </a:p>
        </p:txBody>
      </p:sp>
      <p:graphicFrame>
        <p:nvGraphicFramePr>
          <p:cNvPr id="6" name="Sisällön paikkamerkki 5">
            <a:extLst>
              <a:ext uri="{FF2B5EF4-FFF2-40B4-BE49-F238E27FC236}">
                <a16:creationId xmlns:a16="http://schemas.microsoft.com/office/drawing/2014/main" id="{1C1699FA-E91A-4D04-901D-DF508A9251C8}"/>
              </a:ext>
            </a:extLst>
          </p:cNvPr>
          <p:cNvGraphicFramePr>
            <a:graphicFrameLocks noGrp="1"/>
          </p:cNvGraphicFramePr>
          <p:nvPr>
            <p:ph sz="quarter" idx="14"/>
            <p:extLst>
              <p:ext uri="{D42A27DB-BD31-4B8C-83A1-F6EECF244321}">
                <p14:modId xmlns:p14="http://schemas.microsoft.com/office/powerpoint/2010/main" val="1746391888"/>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BD4A67E3-3BEC-4969-9E61-55F60BD11895}" type="slidenum">
              <a:rPr lang="en-US" altLang="fi-FI"/>
              <a:pPr/>
              <a:t>20</a:t>
            </a:fld>
            <a:endParaRPr lang="en-US" altLang="fi-FI"/>
          </a:p>
        </p:txBody>
      </p:sp>
    </p:spTree>
    <p:extLst>
      <p:ext uri="{BB962C8B-B14F-4D97-AF65-F5344CB8AC3E}">
        <p14:creationId xmlns:p14="http://schemas.microsoft.com/office/powerpoint/2010/main" val="261982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301A4A2-4FA7-49EB-83C3-2EACD39001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2D98841-DF56-4AAB-A866-5A25DFD8FA1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79307D0-40A2-4CF5-B097-D20DD56D17A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DE3D87A-8F84-4AF3-A64E-C4B5A7C869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US" altLang="fi-FI"/>
              <a:t>Case 2</a:t>
            </a:r>
          </a:p>
        </p:txBody>
      </p:sp>
      <p:graphicFrame>
        <p:nvGraphicFramePr>
          <p:cNvPr id="3" name="Sisällön paikkamerkki 2">
            <a:extLst>
              <a:ext uri="{FF2B5EF4-FFF2-40B4-BE49-F238E27FC236}">
                <a16:creationId xmlns:a16="http://schemas.microsoft.com/office/drawing/2014/main" id="{6E47ADA0-031D-4B56-B6A7-AADD46EEB91A}"/>
              </a:ext>
            </a:extLst>
          </p:cNvPr>
          <p:cNvGraphicFramePr>
            <a:graphicFrameLocks noGrp="1"/>
          </p:cNvGraphicFramePr>
          <p:nvPr>
            <p:ph sz="quarter" idx="14"/>
            <p:extLst>
              <p:ext uri="{D42A27DB-BD31-4B8C-83A1-F6EECF244321}">
                <p14:modId xmlns:p14="http://schemas.microsoft.com/office/powerpoint/2010/main" val="2928504817"/>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0755D0D5-EA7E-4663-840E-A0C3B6B0E8EC}" type="slidenum">
              <a:rPr lang="en-US" altLang="fi-FI"/>
              <a:pPr/>
              <a:t>21</a:t>
            </a:fld>
            <a:endParaRPr lang="en-US" altLang="fi-FI"/>
          </a:p>
        </p:txBody>
      </p:sp>
    </p:spTree>
    <p:extLst>
      <p:ext uri="{BB962C8B-B14F-4D97-AF65-F5344CB8AC3E}">
        <p14:creationId xmlns:p14="http://schemas.microsoft.com/office/powerpoint/2010/main" val="38260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7E899EC-5DB1-47AF-8FC7-5540686B5C0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A4F5998A-3127-4D62-8336-7B4FA2534D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lstStyle/>
          <a:p>
            <a:r>
              <a:rPr lang="en-US" altLang="fi-FI"/>
              <a:t>Case 3</a:t>
            </a:r>
          </a:p>
        </p:txBody>
      </p:sp>
      <p:graphicFrame>
        <p:nvGraphicFramePr>
          <p:cNvPr id="3" name="Sisällön paikkamerkki 2">
            <a:extLst>
              <a:ext uri="{FF2B5EF4-FFF2-40B4-BE49-F238E27FC236}">
                <a16:creationId xmlns:a16="http://schemas.microsoft.com/office/drawing/2014/main" id="{D7ED6015-3BBE-4AEC-84D4-6B7A1F3EA598}"/>
              </a:ext>
            </a:extLst>
          </p:cNvPr>
          <p:cNvGraphicFramePr>
            <a:graphicFrameLocks noGrp="1"/>
          </p:cNvGraphicFramePr>
          <p:nvPr>
            <p:ph sz="quarter" idx="14"/>
            <p:extLst>
              <p:ext uri="{D42A27DB-BD31-4B8C-83A1-F6EECF244321}">
                <p14:modId xmlns:p14="http://schemas.microsoft.com/office/powerpoint/2010/main" val="4279672652"/>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E90C6068-C31E-4403-8046-A6460C675873}" type="slidenum">
              <a:rPr lang="en-US" altLang="fi-FI"/>
              <a:pPr/>
              <a:t>22</a:t>
            </a:fld>
            <a:endParaRPr lang="en-US" altLang="fi-FI"/>
          </a:p>
        </p:txBody>
      </p:sp>
    </p:spTree>
    <p:extLst>
      <p:ext uri="{BB962C8B-B14F-4D97-AF65-F5344CB8AC3E}">
        <p14:creationId xmlns:p14="http://schemas.microsoft.com/office/powerpoint/2010/main" val="25832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1762606-6911-481A-B95D-35FF68C977D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761DF278-2F69-46F2-AA01-A4C64450C6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r>
              <a:rPr lang="en-US" altLang="fi-FI"/>
              <a:t>Case 4</a:t>
            </a:r>
          </a:p>
        </p:txBody>
      </p:sp>
      <p:graphicFrame>
        <p:nvGraphicFramePr>
          <p:cNvPr id="3" name="Sisällön paikkamerkki 2">
            <a:extLst>
              <a:ext uri="{FF2B5EF4-FFF2-40B4-BE49-F238E27FC236}">
                <a16:creationId xmlns:a16="http://schemas.microsoft.com/office/drawing/2014/main" id="{CA3F31A8-AB9E-4E2E-8B1F-F937B1303789}"/>
              </a:ext>
            </a:extLst>
          </p:cNvPr>
          <p:cNvGraphicFramePr>
            <a:graphicFrameLocks noGrp="1"/>
          </p:cNvGraphicFramePr>
          <p:nvPr>
            <p:ph sz="quarter" idx="14"/>
            <p:extLst>
              <p:ext uri="{D42A27DB-BD31-4B8C-83A1-F6EECF244321}">
                <p14:modId xmlns:p14="http://schemas.microsoft.com/office/powerpoint/2010/main" val="1935091696"/>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D636D897-2440-40E6-998A-6DB79966A667}" type="slidenum">
              <a:rPr lang="en-US" altLang="fi-FI"/>
              <a:pPr/>
              <a:t>23</a:t>
            </a:fld>
            <a:endParaRPr lang="en-US" altLang="fi-FI"/>
          </a:p>
        </p:txBody>
      </p:sp>
    </p:spTree>
    <p:extLst>
      <p:ext uri="{BB962C8B-B14F-4D97-AF65-F5344CB8AC3E}">
        <p14:creationId xmlns:p14="http://schemas.microsoft.com/office/powerpoint/2010/main" val="21145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12C50C97-6D98-459A-AA5F-4CA6580CD5A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A9EC07A-88A2-4E45-9CE1-8E462DB797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altLang="fi-FI" dirty="0" err="1"/>
              <a:t>Argumentteja</a:t>
            </a:r>
            <a:r>
              <a:rPr lang="en-US" altLang="fi-FI" dirty="0"/>
              <a:t>, case 1</a:t>
            </a: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4254025131"/>
              </p:ext>
            </p:extLst>
          </p:nvPr>
        </p:nvGraphicFramePr>
        <p:xfrm>
          <a:off x="720002" y="1685676"/>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sz="quarter" idx="18"/>
            <p:extLst>
              <p:ext uri="{D42A27DB-BD31-4B8C-83A1-F6EECF244321}">
                <p14:modId xmlns:p14="http://schemas.microsoft.com/office/powerpoint/2010/main" val="4197156947"/>
              </p:ext>
            </p:extLst>
          </p:nvPr>
        </p:nvGraphicFramePr>
        <p:xfrm>
          <a:off x="6183362" y="1685676"/>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p:cNvSpPr>
            <a:spLocks noGrp="1"/>
          </p:cNvSpPr>
          <p:nvPr>
            <p:ph type="ftr" sz="quarter" idx="20"/>
          </p:nvPr>
        </p:nvSpPr>
        <p:spPr/>
        <p:txBody>
          <a:bodyPr/>
          <a:lstStyle/>
          <a:p>
            <a:pPr>
              <a:defRPr/>
            </a:pPr>
            <a:r>
              <a:rPr lang="en-US"/>
              <a:t>Kansainväliset sopimukset Luento 2</a:t>
            </a:r>
          </a:p>
        </p:txBody>
      </p:sp>
      <p:sp>
        <p:nvSpPr>
          <p:cNvPr id="5" name="Slide Number Placeholder 6"/>
          <p:cNvSpPr>
            <a:spLocks noGrp="1"/>
          </p:cNvSpPr>
          <p:nvPr>
            <p:ph type="sldNum" sz="quarter" idx="21"/>
          </p:nvPr>
        </p:nvSpPr>
        <p:spPr/>
        <p:txBody>
          <a:bodyPr/>
          <a:lstStyle/>
          <a:p>
            <a:fld id="{41CD8DBA-D959-4BC9-B6C1-29BB44359BE0}" type="slidenum">
              <a:rPr lang="en-US" altLang="fi-FI"/>
              <a:pPr/>
              <a:t>24</a:t>
            </a:fld>
            <a:endParaRPr lang="en-US" altLang="fi-FI"/>
          </a:p>
        </p:txBody>
      </p:sp>
    </p:spTree>
    <p:extLst>
      <p:ext uri="{BB962C8B-B14F-4D97-AF65-F5344CB8AC3E}">
        <p14:creationId xmlns:p14="http://schemas.microsoft.com/office/powerpoint/2010/main" val="8234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DC51A5A-58FB-446B-BA1C-668FFF8D80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7544B4D1-3833-48DD-9E38-526B9FD370C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D78F585-5527-4281-BB75-48614BA2AB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88E413C-5AFE-4605-AE88-7830B94F37F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BF1F8E8-C825-42C2-A4B7-AD61A489D1A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A9F3F651-F50D-4B2E-8138-A8CE30F5B0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r>
              <a:rPr lang="en-US" altLang="fi-FI" dirty="0" err="1"/>
              <a:t>Argumentteja</a:t>
            </a:r>
            <a:r>
              <a:rPr lang="en-US" altLang="fi-FI" dirty="0"/>
              <a:t> 2, Case 1 </a:t>
            </a:r>
          </a:p>
        </p:txBody>
      </p:sp>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06B75EA2-A2FD-437D-8D20-7B461B173B6B}" type="slidenum">
              <a:rPr lang="en-US" altLang="fi-FI"/>
              <a:pPr/>
              <a:t>25</a:t>
            </a:fld>
            <a:endParaRPr lang="en-US" altLang="fi-FI"/>
          </a:p>
        </p:txBody>
      </p:sp>
      <p:graphicFrame>
        <p:nvGraphicFramePr>
          <p:cNvPr id="6" name="Sisällön paikkamerkki 5">
            <a:extLst>
              <a:ext uri="{FF2B5EF4-FFF2-40B4-BE49-F238E27FC236}">
                <a16:creationId xmlns:a16="http://schemas.microsoft.com/office/drawing/2014/main" id="{00F10EA6-3197-42F4-939C-FB7E7250C2AA}"/>
              </a:ext>
            </a:extLst>
          </p:cNvPr>
          <p:cNvGraphicFramePr>
            <a:graphicFrameLocks noGrp="1"/>
          </p:cNvGraphicFramePr>
          <p:nvPr>
            <p:ph sz="quarter" idx="14"/>
            <p:extLst>
              <p:ext uri="{D42A27DB-BD31-4B8C-83A1-F6EECF244321}">
                <p14:modId xmlns:p14="http://schemas.microsoft.com/office/powerpoint/2010/main" val="3073284283"/>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2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3D7AA93-FF40-41A0-85B0-18A084162A4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118BC8F-813F-4F87-8074-2473A7AFD7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1B7D75C-7074-4511-BABB-1DBD195D3ED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CA21BDF-34EC-4C95-99F7-54F977C4495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75A5BB70-1673-4097-A7F8-BCF5F4F19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3">
            <a:extLst>
              <a:ext uri="{FF2B5EF4-FFF2-40B4-BE49-F238E27FC236}">
                <a16:creationId xmlns:a16="http://schemas.microsoft.com/office/drawing/2014/main" id="{7AA72C55-67D2-47FE-9C0B-01A954C8B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4307196"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784" h="6857998">
                <a:moveTo>
                  <a:pt x="2034528" y="0"/>
                </a:moveTo>
                <a:lnTo>
                  <a:pt x="5839784" y="0"/>
                </a:lnTo>
                <a:lnTo>
                  <a:pt x="5839784" y="6857998"/>
                </a:lnTo>
                <a:lnTo>
                  <a:pt x="0" y="6856093"/>
                </a:lnTo>
                <a:lnTo>
                  <a:pt x="203452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38" name="Rectangle 2"/>
          <p:cNvSpPr>
            <a:spLocks noGrp="1" noChangeArrowheads="1"/>
          </p:cNvSpPr>
          <p:nvPr>
            <p:ph type="ctrTitle"/>
          </p:nvPr>
        </p:nvSpPr>
        <p:spPr>
          <a:xfrm>
            <a:off x="668908" y="657225"/>
            <a:ext cx="2965938" cy="2921385"/>
          </a:xfrm>
        </p:spPr>
        <p:txBody>
          <a:bodyPr vert="horz" lIns="91440" tIns="45720" rIns="91440" bIns="45720" rtlCol="0" anchor="t">
            <a:normAutofit/>
          </a:bodyPr>
          <a:lstStyle/>
          <a:p>
            <a:pPr>
              <a:lnSpc>
                <a:spcPct val="90000"/>
              </a:lnSpc>
            </a:pPr>
            <a:r>
              <a:rPr lang="en-US" altLang="fi-FI" sz="2800">
                <a:solidFill>
                  <a:schemeClr val="tx2"/>
                </a:solidFill>
              </a:rPr>
              <a:t>Ratkaisumalli</a:t>
            </a:r>
          </a:p>
        </p:txBody>
      </p:sp>
      <p:sp>
        <p:nvSpPr>
          <p:cNvPr id="2" name="Footer Placeholder 1"/>
          <p:cNvSpPr>
            <a:spLocks noGrp="1"/>
          </p:cNvSpPr>
          <p:nvPr>
            <p:ph type="ftr" sz="quarter" idx="16"/>
          </p:nvPr>
        </p:nvSpPr>
        <p:spPr>
          <a:xfrm>
            <a:off x="154429" y="6398878"/>
            <a:ext cx="4497315" cy="365125"/>
          </a:xfrm>
        </p:spPr>
        <p:txBody>
          <a:bodyPr vert="horz" lIns="91440" tIns="45720" rIns="91440" bIns="45720" rtlCol="0" anchor="ctr">
            <a:normAutofit/>
          </a:bodyPr>
          <a:lstStyle/>
          <a:p>
            <a:pPr>
              <a:spcAft>
                <a:spcPts val="600"/>
              </a:spcAft>
              <a:defRPr/>
            </a:pPr>
            <a:r>
              <a:rPr lang="en-US" b="1" kern="1200" spc="30" baseline="0">
                <a:solidFill>
                  <a:schemeClr val="tx2"/>
                </a:solidFill>
                <a:latin typeface="+mj-lt"/>
                <a:ea typeface="+mn-ea"/>
                <a:cs typeface="+mn-cs"/>
              </a:rPr>
              <a:t>Kansainväliset sopimukset Luento 2</a:t>
            </a:r>
          </a:p>
        </p:txBody>
      </p:sp>
      <p:cxnSp>
        <p:nvCxnSpPr>
          <p:cNvPr id="90" name="Straight Connector 89">
            <a:extLst>
              <a:ext uri="{FF2B5EF4-FFF2-40B4-BE49-F238E27FC236}">
                <a16:creationId xmlns:a16="http://schemas.microsoft.com/office/drawing/2014/main" id="{CED23ACC-C318-4DEB-B776-570408C7FB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20896" y="4496637"/>
            <a:ext cx="3764149" cy="2361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5D9BE15-6B66-4F4C-B41A-B2A4C3049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884066"/>
            <a:ext cx="3140110" cy="49739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17"/>
          </p:nvPr>
        </p:nvSpPr>
        <p:spPr>
          <a:xfrm>
            <a:off x="11602477" y="6398878"/>
            <a:ext cx="470887" cy="365125"/>
          </a:xfrm>
        </p:spPr>
        <p:txBody>
          <a:bodyPr vert="horz" lIns="91440" tIns="45720" rIns="91440" bIns="45720" rtlCol="0" anchor="ctr">
            <a:normAutofit/>
          </a:bodyPr>
          <a:lstStyle/>
          <a:p>
            <a:pPr>
              <a:spcAft>
                <a:spcPts val="600"/>
              </a:spcAft>
            </a:pPr>
            <a:fld id="{E550FCAF-5A76-43AB-B034-955FBD82945A}" type="slidenum">
              <a:rPr lang="en-US" altLang="fi-FI"/>
              <a:pPr>
                <a:spcAft>
                  <a:spcPts val="600"/>
                </a:spcAft>
              </a:pPr>
              <a:t>26</a:t>
            </a:fld>
            <a:endParaRPr lang="en-US" altLang="fi-FI"/>
          </a:p>
        </p:txBody>
      </p:sp>
      <p:graphicFrame>
        <p:nvGraphicFramePr>
          <p:cNvPr id="39940" name="Sisällön paikkamerkki 4">
            <a:extLst>
              <a:ext uri="{FF2B5EF4-FFF2-40B4-BE49-F238E27FC236}">
                <a16:creationId xmlns:a16="http://schemas.microsoft.com/office/drawing/2014/main" id="{817B6F74-686B-4213-AEB0-DD058D016664}"/>
              </a:ext>
            </a:extLst>
          </p:cNvPr>
          <p:cNvGraphicFramePr>
            <a:graphicFrameLocks noGrp="1"/>
          </p:cNvGraphicFramePr>
          <p:nvPr>
            <p:ph sz="quarter" idx="14"/>
            <p:extLst>
              <p:ext uri="{D42A27DB-BD31-4B8C-83A1-F6EECF244321}">
                <p14:modId xmlns:p14="http://schemas.microsoft.com/office/powerpoint/2010/main" val="2670149856"/>
              </p:ext>
            </p:extLst>
          </p:nvPr>
        </p:nvGraphicFramePr>
        <p:xfrm>
          <a:off x="4788040" y="728505"/>
          <a:ext cx="6541475" cy="526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71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graphicEl>
                                              <a:dgm id="{D793E5D1-F585-4C20-AA08-4BC3225A462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graphicEl>
                                              <a:dgm id="{E2E94F1E-FF0C-491A-9C27-9CD3431B612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0">
                                            <p:graphicEl>
                                              <a:dgm id="{718594D0-71DE-4AA1-B9FF-1ED45079D90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40">
                                            <p:graphicEl>
                                              <a:dgm id="{0D946589-5048-4A63-84D2-3D0D6C35262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40">
                                            <p:graphicEl>
                                              <a:dgm id="{CC3C4483-96BB-44F8-8747-E8194EE4FD4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0">
                                            <p:graphicEl>
                                              <a:dgm id="{52D8F540-6313-4EBC-ADEA-ADE82E91AF6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40">
                                            <p:graphicEl>
                                              <a:dgm id="{2EE71E69-6ECD-40C3-AEF2-418BCF618F9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940">
                                            <p:graphicEl>
                                              <a:dgm id="{C8BB6E75-31B7-4788-81BE-6A1437F0CE6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40">
                                            <p:graphicEl>
                                              <a:dgm id="{16A0EC8A-A25B-463D-A225-72C9B1C641C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940"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r>
              <a:rPr lang="en-US" altLang="fi-FI" dirty="0" err="1"/>
              <a:t>Argumentteja</a:t>
            </a:r>
            <a:r>
              <a:rPr lang="en-US" altLang="fi-FI" dirty="0"/>
              <a:t>, case 2</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381559586"/>
              </p:ext>
            </p:extLst>
          </p:nvPr>
        </p:nvGraphicFramePr>
        <p:xfrm>
          <a:off x="720002" y="1685676"/>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quarter" idx="18"/>
            <p:extLst>
              <p:ext uri="{D42A27DB-BD31-4B8C-83A1-F6EECF244321}">
                <p14:modId xmlns:p14="http://schemas.microsoft.com/office/powerpoint/2010/main" val="3438865551"/>
              </p:ext>
            </p:extLst>
          </p:nvPr>
        </p:nvGraphicFramePr>
        <p:xfrm>
          <a:off x="6183362" y="1685676"/>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p:cNvSpPr>
            <a:spLocks noGrp="1"/>
          </p:cNvSpPr>
          <p:nvPr>
            <p:ph type="ftr" sz="quarter" idx="20"/>
          </p:nvPr>
        </p:nvSpPr>
        <p:spPr/>
        <p:txBody>
          <a:bodyPr/>
          <a:lstStyle/>
          <a:p>
            <a:pPr>
              <a:defRPr/>
            </a:pPr>
            <a:r>
              <a:rPr lang="en-US"/>
              <a:t>Kansainväliset sopimukset Luento 2</a:t>
            </a:r>
          </a:p>
        </p:txBody>
      </p:sp>
      <p:sp>
        <p:nvSpPr>
          <p:cNvPr id="5" name="Slide Number Placeholder 6"/>
          <p:cNvSpPr>
            <a:spLocks noGrp="1"/>
          </p:cNvSpPr>
          <p:nvPr>
            <p:ph type="sldNum" sz="quarter" idx="21"/>
          </p:nvPr>
        </p:nvSpPr>
        <p:spPr/>
        <p:txBody>
          <a:bodyPr/>
          <a:lstStyle/>
          <a:p>
            <a:fld id="{77D9A0D5-8853-4EAF-93AC-3B506A60ECBF}" type="slidenum">
              <a:rPr lang="en-US" altLang="fi-FI"/>
              <a:pPr/>
              <a:t>27</a:t>
            </a:fld>
            <a:endParaRPr lang="en-US" altLang="fi-FI"/>
          </a:p>
        </p:txBody>
      </p:sp>
    </p:spTree>
    <p:extLst>
      <p:ext uri="{BB962C8B-B14F-4D97-AF65-F5344CB8AC3E}">
        <p14:creationId xmlns:p14="http://schemas.microsoft.com/office/powerpoint/2010/main" val="41401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598BD00-EED1-4936-B121-71B020EF51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E65D359-3B8B-45CB-A494-5CE427EE6F6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929638B-54D3-4ED9-9E93-F5186FD47F9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5D82FDD-C27A-42E3-BFAB-D661F9F94B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F0DC017C-034D-4D0E-8146-79A5C7F0B34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55256DA3-E5C4-427E-86B5-211B9BC3D6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fi-FI" dirty="0" err="1"/>
              <a:t>Argumentteja</a:t>
            </a:r>
            <a:r>
              <a:rPr lang="en-US" altLang="fi-FI" dirty="0"/>
              <a:t>, case 3</a:t>
            </a:r>
          </a:p>
        </p:txBody>
      </p:sp>
      <p:graphicFrame>
        <p:nvGraphicFramePr>
          <p:cNvPr id="9" name="Sisällön paikkamerkki 8">
            <a:extLst>
              <a:ext uri="{FF2B5EF4-FFF2-40B4-BE49-F238E27FC236}">
                <a16:creationId xmlns:a16="http://schemas.microsoft.com/office/drawing/2014/main" id="{2BCEAC90-E2C4-40CD-B244-A7B0354FB77D}"/>
              </a:ext>
            </a:extLst>
          </p:cNvPr>
          <p:cNvGraphicFramePr>
            <a:graphicFrameLocks noGrp="1"/>
          </p:cNvGraphicFramePr>
          <p:nvPr>
            <p:ph idx="1"/>
            <p:extLst>
              <p:ext uri="{D42A27DB-BD31-4B8C-83A1-F6EECF244321}">
                <p14:modId xmlns:p14="http://schemas.microsoft.com/office/powerpoint/2010/main" val="1875151046"/>
              </p:ext>
            </p:extLst>
          </p:nvPr>
        </p:nvGraphicFramePr>
        <p:xfrm>
          <a:off x="1143000" y="2009554"/>
          <a:ext cx="9906000" cy="4024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pPr>
              <a:defRPr/>
            </a:pPr>
            <a:r>
              <a:rPr lang="en-US"/>
              <a:t>Kansainväliset sopimukset Luento 2</a:t>
            </a:r>
          </a:p>
        </p:txBody>
      </p:sp>
      <p:sp>
        <p:nvSpPr>
          <p:cNvPr id="5" name="Slide Number Placeholder 6"/>
          <p:cNvSpPr>
            <a:spLocks noGrp="1"/>
          </p:cNvSpPr>
          <p:nvPr>
            <p:ph type="sldNum" sz="quarter" idx="12"/>
          </p:nvPr>
        </p:nvSpPr>
        <p:spPr/>
        <p:txBody>
          <a:bodyPr/>
          <a:lstStyle/>
          <a:p>
            <a:fld id="{05E74F80-71AA-436E-A7C2-CEF8F52A6861}" type="slidenum">
              <a:rPr lang="en-US" altLang="fi-FI"/>
              <a:pPr/>
              <a:t>28</a:t>
            </a:fld>
            <a:endParaRPr lang="en-US" altLang="fi-FI"/>
          </a:p>
        </p:txBody>
      </p:sp>
    </p:spTree>
    <p:extLst>
      <p:ext uri="{BB962C8B-B14F-4D97-AF65-F5344CB8AC3E}">
        <p14:creationId xmlns:p14="http://schemas.microsoft.com/office/powerpoint/2010/main" val="153929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US" altLang="fi-FI" dirty="0" err="1"/>
              <a:t>Argumentteja</a:t>
            </a:r>
            <a:r>
              <a:rPr lang="en-US" altLang="fi-FI" dirty="0"/>
              <a:t>, case 4</a:t>
            </a:r>
          </a:p>
        </p:txBody>
      </p:sp>
      <p:graphicFrame>
        <p:nvGraphicFramePr>
          <p:cNvPr id="4" name="Content Placeholder 3"/>
          <p:cNvGraphicFramePr>
            <a:graphicFrameLocks noGrp="1"/>
          </p:cNvGraphicFramePr>
          <p:nvPr>
            <p:ph sz="quarter" idx="18"/>
            <p:extLst>
              <p:ext uri="{D42A27DB-BD31-4B8C-83A1-F6EECF244321}">
                <p14:modId xmlns:p14="http://schemas.microsoft.com/office/powerpoint/2010/main" val="3841080048"/>
              </p:ext>
            </p:extLst>
          </p:nvPr>
        </p:nvGraphicFramePr>
        <p:xfrm>
          <a:off x="6183362" y="1685676"/>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20"/>
          </p:nvPr>
        </p:nvSpPr>
        <p:spPr/>
        <p:txBody>
          <a:bodyPr/>
          <a:lstStyle/>
          <a:p>
            <a:pPr>
              <a:defRPr/>
            </a:pPr>
            <a:r>
              <a:rPr lang="en-US"/>
              <a:t>Kansainväliset sopimukset Luento 2</a:t>
            </a:r>
          </a:p>
        </p:txBody>
      </p:sp>
      <p:sp>
        <p:nvSpPr>
          <p:cNvPr id="5" name="Slide Number Placeholder 6"/>
          <p:cNvSpPr>
            <a:spLocks noGrp="1"/>
          </p:cNvSpPr>
          <p:nvPr>
            <p:ph type="sldNum" sz="quarter" idx="21"/>
          </p:nvPr>
        </p:nvSpPr>
        <p:spPr/>
        <p:txBody>
          <a:bodyPr/>
          <a:lstStyle/>
          <a:p>
            <a:fld id="{C34108BA-1E30-42E9-943D-8CB1E12786D9}" type="slidenum">
              <a:rPr lang="en-US" altLang="fi-FI"/>
              <a:pPr/>
              <a:t>29</a:t>
            </a:fld>
            <a:endParaRPr lang="en-US" altLang="fi-FI"/>
          </a:p>
        </p:txBody>
      </p:sp>
      <p:graphicFrame>
        <p:nvGraphicFramePr>
          <p:cNvPr id="7" name="Sisällön paikkamerkki 6">
            <a:extLst>
              <a:ext uri="{FF2B5EF4-FFF2-40B4-BE49-F238E27FC236}">
                <a16:creationId xmlns:a16="http://schemas.microsoft.com/office/drawing/2014/main" id="{153560D8-36FC-4523-8C8F-2D51D1429DE3}"/>
              </a:ext>
            </a:extLst>
          </p:cNvPr>
          <p:cNvGraphicFramePr>
            <a:graphicFrameLocks noGrp="1"/>
          </p:cNvGraphicFramePr>
          <p:nvPr>
            <p:ph sz="quarter" idx="14"/>
            <p:extLst>
              <p:ext uri="{D42A27DB-BD31-4B8C-83A1-F6EECF244321}">
                <p14:modId xmlns:p14="http://schemas.microsoft.com/office/powerpoint/2010/main" val="527421186"/>
              </p:ext>
            </p:extLst>
          </p:nvPr>
        </p:nvGraphicFramePr>
        <p:xfrm>
          <a:off x="720002" y="1685676"/>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135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C8AE108-7E50-4F26-A289-3E00B6718E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F461EB2-85A6-4CC7-95B5-7556DE09991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0BCB054-287F-4C28-93EA-0DB67873D0D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280C59DB-E557-490E-915B-19514333333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15B164A-F125-4B53-8EA5-0358C9A0B9B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30606BEE-EEE8-4CF5-83AA-D2C704DB4E6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4115C6BC-9E0F-4D2B-A66C-730BB79BF89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FDFD7515-860C-4FCD-A69A-14266AC033B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4876E7CB-3BFB-4118-882F-907A6CFF18D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FB8C9E9D-4EEA-4166-ABB9-ACFFF84DD2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BD68C07-3DA2-4F2B-BDF8-6441F072717F}"/>
              </a:ext>
            </a:extLst>
          </p:cNvPr>
          <p:cNvSpPr>
            <a:spLocks noGrp="1"/>
          </p:cNvSpPr>
          <p:nvPr>
            <p:ph type="title"/>
          </p:nvPr>
        </p:nvSpPr>
        <p:spPr/>
        <p:txBody>
          <a:bodyPr/>
          <a:lstStyle/>
          <a:p>
            <a:pPr algn="ctr"/>
            <a:r>
              <a:rPr lang="fi-FI" dirty="0"/>
              <a:t>Kestävät ratkaisut sääntelyssä</a:t>
            </a:r>
          </a:p>
        </p:txBody>
      </p:sp>
      <p:sp>
        <p:nvSpPr>
          <p:cNvPr id="3" name="Sisällön paikkamerkki 2">
            <a:extLst>
              <a:ext uri="{FF2B5EF4-FFF2-40B4-BE49-F238E27FC236}">
                <a16:creationId xmlns:a16="http://schemas.microsoft.com/office/drawing/2014/main" id="{E1FF41A2-AA61-4BD3-ABFA-2F3DD2CCF1E0}"/>
              </a:ext>
            </a:extLst>
          </p:cNvPr>
          <p:cNvSpPr>
            <a:spLocks noGrp="1"/>
          </p:cNvSpPr>
          <p:nvPr>
            <p:ph sz="half" idx="1"/>
          </p:nvPr>
        </p:nvSpPr>
        <p:spPr>
          <a:xfrm>
            <a:off x="838200" y="1924493"/>
            <a:ext cx="4293637" cy="4252470"/>
          </a:xfrm>
        </p:spPr>
        <p:txBody>
          <a:bodyPr>
            <a:normAutofit/>
          </a:bodyPr>
          <a:lstStyle/>
          <a:p>
            <a:endParaRPr lang="fi-FI" dirty="0"/>
          </a:p>
          <a:p>
            <a:r>
              <a:rPr lang="fi-FI" dirty="0"/>
              <a:t>Kestävä sopimusoikeus </a:t>
            </a:r>
          </a:p>
          <a:p>
            <a:r>
              <a:rPr lang="fi-FI" dirty="0"/>
              <a:t>Kestävä kuljetusoikeus </a:t>
            </a:r>
          </a:p>
          <a:p>
            <a:r>
              <a:rPr lang="fi-FI" dirty="0"/>
              <a:t>Kestävä rahoitus </a:t>
            </a:r>
          </a:p>
          <a:p>
            <a:r>
              <a:rPr lang="fi-FI" dirty="0"/>
              <a:t>Kestävä yhtiöoikeus: </a:t>
            </a:r>
          </a:p>
          <a:p>
            <a:pPr lvl="1"/>
            <a:r>
              <a:rPr lang="fi-FI" dirty="0"/>
              <a:t>Yhtiön tarkoitus muukin kuin voiton tuottaminen (vrt. OYL 1:5)</a:t>
            </a:r>
          </a:p>
          <a:p>
            <a:r>
              <a:rPr lang="fi-FI" dirty="0"/>
              <a:t>jne. </a:t>
            </a:r>
          </a:p>
          <a:p>
            <a:endParaRPr lang="fi-FI" dirty="0"/>
          </a:p>
          <a:p>
            <a:endParaRPr lang="fi-FI" dirty="0"/>
          </a:p>
          <a:p>
            <a:endParaRPr lang="fi-FI" dirty="0"/>
          </a:p>
        </p:txBody>
      </p:sp>
      <p:sp>
        <p:nvSpPr>
          <p:cNvPr id="4" name="Alatunnisteen paikkamerkki 3">
            <a:extLst>
              <a:ext uri="{FF2B5EF4-FFF2-40B4-BE49-F238E27FC236}">
                <a16:creationId xmlns:a16="http://schemas.microsoft.com/office/drawing/2014/main" id="{DAD53E78-8720-496C-AE40-1DBBD52B776F}"/>
              </a:ext>
            </a:extLst>
          </p:cNvPr>
          <p:cNvSpPr>
            <a:spLocks noGrp="1"/>
          </p:cNvSpPr>
          <p:nvPr>
            <p:ph type="ftr" sz="quarter" idx="11"/>
          </p:nvPr>
        </p:nvSpPr>
        <p:spPr/>
        <p:txBody>
          <a:bodyPr/>
          <a:lstStyle/>
          <a:p>
            <a:pPr>
              <a:defRPr/>
            </a:pPr>
            <a:r>
              <a:rPr lang="fi-FI">
                <a:solidFill>
                  <a:prstClr val="black">
                    <a:tint val="75000"/>
                  </a:prstClr>
                </a:solidFill>
              </a:rPr>
              <a:t>Kansainväliset sopimukset Luento 2</a:t>
            </a:r>
          </a:p>
        </p:txBody>
      </p:sp>
      <p:sp>
        <p:nvSpPr>
          <p:cNvPr id="5" name="Dian numeron paikkamerkki 4">
            <a:extLst>
              <a:ext uri="{FF2B5EF4-FFF2-40B4-BE49-F238E27FC236}">
                <a16:creationId xmlns:a16="http://schemas.microsoft.com/office/drawing/2014/main" id="{CBF599D5-1FDD-44B4-AF79-0920B3D5F7E2}"/>
              </a:ext>
            </a:extLst>
          </p:cNvPr>
          <p:cNvSpPr>
            <a:spLocks noGrp="1"/>
          </p:cNvSpPr>
          <p:nvPr>
            <p:ph type="sldNum" sz="quarter" idx="12"/>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pic>
        <p:nvPicPr>
          <p:cNvPr id="1028" name="Picture 4">
            <a:extLst>
              <a:ext uri="{FF2B5EF4-FFF2-40B4-BE49-F238E27FC236}">
                <a16:creationId xmlns:a16="http://schemas.microsoft.com/office/drawing/2014/main" id="{97E23A54-6D82-488A-BB48-17DF71D8B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603" y="2466063"/>
            <a:ext cx="3055690" cy="2659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hreä logistiikka ja kestävä kehitys – Logistiikan Maailma">
            <a:extLst>
              <a:ext uri="{FF2B5EF4-FFF2-40B4-BE49-F238E27FC236}">
                <a16:creationId xmlns:a16="http://schemas.microsoft.com/office/drawing/2014/main" id="{FCBBDA89-70B6-4127-B39C-CC2E4BC6DBC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89696" y="2466063"/>
            <a:ext cx="2940938" cy="278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6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r>
              <a:rPr lang="en-US" altLang="fi-FI" dirty="0" err="1"/>
              <a:t>Moraaliarviot</a:t>
            </a:r>
            <a:r>
              <a:rPr lang="en-US" altLang="fi-FI" dirty="0"/>
              <a:t> </a:t>
            </a:r>
            <a:r>
              <a:rPr lang="en-US" altLang="fi-FI" dirty="0" err="1"/>
              <a:t>maailmankaupassa</a:t>
            </a:r>
            <a:r>
              <a:rPr lang="en-US" altLang="fi-FI" dirty="0"/>
              <a:t> 1</a:t>
            </a: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1760814415"/>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4" name="Slide Number Placeholder 5"/>
          <p:cNvSpPr>
            <a:spLocks noGrp="1"/>
          </p:cNvSpPr>
          <p:nvPr>
            <p:ph type="sldNum" sz="quarter" idx="17"/>
          </p:nvPr>
        </p:nvSpPr>
        <p:spPr/>
        <p:txBody>
          <a:bodyPr/>
          <a:lstStyle/>
          <a:p>
            <a:fld id="{424B3F50-1F17-4994-9771-707366188632}" type="slidenum">
              <a:rPr lang="en-US" altLang="fi-FI"/>
              <a:pPr/>
              <a:t>30</a:t>
            </a:fld>
            <a:endParaRPr lang="en-US" altLang="fi-FI"/>
          </a:p>
        </p:txBody>
      </p:sp>
    </p:spTree>
    <p:extLst>
      <p:ext uri="{BB962C8B-B14F-4D97-AF65-F5344CB8AC3E}">
        <p14:creationId xmlns:p14="http://schemas.microsoft.com/office/powerpoint/2010/main" val="16165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155798D-BE1C-4262-A98D-7A7EE72CE2C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F75500C-D208-4598-8CD0-D03420EF949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173C6345-CEDA-4535-8F1E-E464E1DD02B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4DCAF124-CE7D-4279-89C8-3657A3C7527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8285A863-B7C1-4DF4-91ED-05394A02FB5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BAD9E5D6-00D9-4B35-9ECA-81E8A584AC6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C299FC45-9E55-4941-85C7-E10EDDBF44E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606B17FB-59C8-4EA2-B6A6-20398908C3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r>
              <a:rPr kumimoji="0" lang="en-US" altLang="fi-FI" sz="3600" b="1" i="1" u="none" strike="noStrike" kern="1200" cap="all" spc="-100" normalizeH="0" baseline="0" noProof="0" dirty="0" err="1">
                <a:ln>
                  <a:noFill/>
                </a:ln>
                <a:solidFill>
                  <a:srgbClr val="BA827F"/>
                </a:solidFill>
                <a:effectLst/>
                <a:uLnTx/>
                <a:uFillTx/>
                <a:latin typeface="Walbaum Display Light"/>
                <a:ea typeface="+mj-ea"/>
                <a:cs typeface="+mj-cs"/>
              </a:rPr>
              <a:t>Moraaliarviot</a:t>
            </a:r>
            <a:r>
              <a:rPr kumimoji="0" lang="en-US" altLang="fi-FI" sz="3600" b="1" i="1" u="none" strike="noStrike" kern="1200" cap="all" spc="-100" normalizeH="0" baseline="0" noProof="0" dirty="0">
                <a:ln>
                  <a:noFill/>
                </a:ln>
                <a:solidFill>
                  <a:srgbClr val="BA827F"/>
                </a:solidFill>
                <a:effectLst/>
                <a:uLnTx/>
                <a:uFillTx/>
                <a:latin typeface="Walbaum Display Light"/>
                <a:ea typeface="+mj-ea"/>
                <a:cs typeface="+mj-cs"/>
              </a:rPr>
              <a:t> </a:t>
            </a:r>
            <a:r>
              <a:rPr kumimoji="0" lang="en-US" altLang="fi-FI" sz="3600" b="1" i="1" u="none" strike="noStrike" kern="1200" cap="all" spc="-100" normalizeH="0" baseline="0" noProof="0" dirty="0" err="1">
                <a:ln>
                  <a:noFill/>
                </a:ln>
                <a:solidFill>
                  <a:srgbClr val="BA827F"/>
                </a:solidFill>
                <a:effectLst/>
                <a:uLnTx/>
                <a:uFillTx/>
                <a:latin typeface="Walbaum Display Light"/>
                <a:ea typeface="+mj-ea"/>
                <a:cs typeface="+mj-cs"/>
              </a:rPr>
              <a:t>maailmankaupassa</a:t>
            </a:r>
            <a:r>
              <a:rPr kumimoji="0" lang="en-US" altLang="fi-FI" sz="3600" b="1" i="1" u="none" strike="noStrike" kern="1200" cap="all" spc="-100" normalizeH="0" baseline="0" noProof="0" dirty="0">
                <a:ln>
                  <a:noFill/>
                </a:ln>
                <a:solidFill>
                  <a:srgbClr val="BA827F"/>
                </a:solidFill>
                <a:effectLst/>
                <a:uLnTx/>
                <a:uFillTx/>
                <a:latin typeface="Walbaum Display Light"/>
                <a:ea typeface="+mj-ea"/>
                <a:cs typeface="+mj-cs"/>
              </a:rPr>
              <a:t> 2</a:t>
            </a:r>
            <a:endParaRPr lang="en-US" altLang="fi-FI" dirty="0"/>
          </a:p>
        </p:txBody>
      </p:sp>
      <p:sp>
        <p:nvSpPr>
          <p:cNvPr id="45059" name="Rectangle 3"/>
          <p:cNvSpPr>
            <a:spLocks noGrp="1" noChangeArrowheads="1"/>
          </p:cNvSpPr>
          <p:nvPr>
            <p:ph sz="quarter" idx="14"/>
          </p:nvPr>
        </p:nvSpPr>
        <p:spPr/>
        <p:txBody>
          <a:bodyPr/>
          <a:lstStyle/>
          <a:p>
            <a:r>
              <a:rPr lang="en-US" altLang="fi-FI" dirty="0" err="1"/>
              <a:t>Arviointiasteikko</a:t>
            </a:r>
            <a:endParaRPr lang="en-US" altLang="fi-FI" dirty="0"/>
          </a:p>
        </p:txBody>
      </p:sp>
      <p:sp>
        <p:nvSpPr>
          <p:cNvPr id="2" name="Footer Placeholder 1"/>
          <p:cNvSpPr>
            <a:spLocks noGrp="1"/>
          </p:cNvSpPr>
          <p:nvPr>
            <p:ph type="ftr" sz="quarter" idx="16"/>
          </p:nvPr>
        </p:nvSpPr>
        <p:spPr/>
        <p:txBody>
          <a:bodyPr/>
          <a:lstStyle/>
          <a:p>
            <a:pPr>
              <a:defRPr/>
            </a:pPr>
            <a:r>
              <a:rPr lang="en-US"/>
              <a:t>Kansainväliset sopimukset Luento 2</a:t>
            </a:r>
          </a:p>
        </p:txBody>
      </p:sp>
      <p:sp>
        <p:nvSpPr>
          <p:cNvPr id="23" name="Slide Number Placeholder 5"/>
          <p:cNvSpPr>
            <a:spLocks noGrp="1"/>
          </p:cNvSpPr>
          <p:nvPr>
            <p:ph type="sldNum" sz="quarter" idx="17"/>
          </p:nvPr>
        </p:nvSpPr>
        <p:spPr/>
        <p:txBody>
          <a:bodyPr/>
          <a:lstStyle/>
          <a:p>
            <a:fld id="{3411EB08-6ACB-4381-8D91-ACCC585A8628}" type="slidenum">
              <a:rPr lang="en-US" altLang="fi-FI"/>
              <a:pPr/>
              <a:t>31</a:t>
            </a:fld>
            <a:endParaRPr lang="en-US" altLang="fi-FI"/>
          </a:p>
        </p:txBody>
      </p:sp>
      <p:sp>
        <p:nvSpPr>
          <p:cNvPr id="45061" name="Line 5"/>
          <p:cNvSpPr>
            <a:spLocks noChangeShapeType="1"/>
          </p:cNvSpPr>
          <p:nvPr/>
        </p:nvSpPr>
        <p:spPr bwMode="auto">
          <a:xfrm>
            <a:off x="3124200" y="2743200"/>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45062" name="Line 6"/>
          <p:cNvSpPr>
            <a:spLocks noChangeShapeType="1"/>
          </p:cNvSpPr>
          <p:nvPr/>
        </p:nvSpPr>
        <p:spPr bwMode="auto">
          <a:xfrm>
            <a:off x="30480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45063" name="Line 7"/>
          <p:cNvSpPr>
            <a:spLocks noChangeShapeType="1"/>
          </p:cNvSpPr>
          <p:nvPr/>
        </p:nvSpPr>
        <p:spPr bwMode="auto">
          <a:xfrm>
            <a:off x="3048000" y="5791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45064" name="Line 8"/>
          <p:cNvSpPr>
            <a:spLocks noChangeShapeType="1"/>
          </p:cNvSpPr>
          <p:nvPr/>
        </p:nvSpPr>
        <p:spPr bwMode="auto">
          <a:xfrm>
            <a:off x="2971800" y="335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45065" name="Line 9"/>
          <p:cNvSpPr>
            <a:spLocks noChangeShapeType="1"/>
          </p:cNvSpPr>
          <p:nvPr/>
        </p:nvSpPr>
        <p:spPr bwMode="auto">
          <a:xfrm>
            <a:off x="2971800" y="3962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45066" name="Line 10"/>
          <p:cNvSpPr>
            <a:spLocks noChangeShapeType="1"/>
          </p:cNvSpPr>
          <p:nvPr/>
        </p:nvSpPr>
        <p:spPr bwMode="auto">
          <a:xfrm>
            <a:off x="2971800" y="4648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45067" name="Line 11"/>
          <p:cNvSpPr>
            <a:spLocks noChangeShapeType="1"/>
          </p:cNvSpPr>
          <p:nvPr/>
        </p:nvSpPr>
        <p:spPr bwMode="auto">
          <a:xfrm>
            <a:off x="2971800" y="5257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45068" name="Text Box 12"/>
          <p:cNvSpPr txBox="1">
            <a:spLocks noChangeArrowheads="1"/>
          </p:cNvSpPr>
          <p:nvPr/>
        </p:nvSpPr>
        <p:spPr bwMode="auto">
          <a:xfrm>
            <a:off x="2422526" y="2555876"/>
            <a:ext cx="6206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a:t> +3</a:t>
            </a:r>
          </a:p>
        </p:txBody>
      </p:sp>
      <p:sp>
        <p:nvSpPr>
          <p:cNvPr id="45069" name="Text Box 13"/>
          <p:cNvSpPr txBox="1">
            <a:spLocks noChangeArrowheads="1"/>
          </p:cNvSpPr>
          <p:nvPr/>
        </p:nvSpPr>
        <p:spPr bwMode="auto">
          <a:xfrm>
            <a:off x="2438401" y="3124201"/>
            <a:ext cx="6206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a:t> +2</a:t>
            </a:r>
          </a:p>
        </p:txBody>
      </p:sp>
      <p:sp>
        <p:nvSpPr>
          <p:cNvPr id="45070" name="Text Box 14"/>
          <p:cNvSpPr txBox="1">
            <a:spLocks noChangeArrowheads="1"/>
          </p:cNvSpPr>
          <p:nvPr/>
        </p:nvSpPr>
        <p:spPr bwMode="auto">
          <a:xfrm>
            <a:off x="2498725" y="3698876"/>
            <a:ext cx="535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a:t>+1</a:t>
            </a:r>
          </a:p>
        </p:txBody>
      </p:sp>
      <p:sp>
        <p:nvSpPr>
          <p:cNvPr id="45071" name="Text Box 15"/>
          <p:cNvSpPr txBox="1">
            <a:spLocks noChangeArrowheads="1"/>
          </p:cNvSpPr>
          <p:nvPr/>
        </p:nvSpPr>
        <p:spPr bwMode="auto">
          <a:xfrm>
            <a:off x="2498725" y="4384676"/>
            <a:ext cx="5261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a:t>  0</a:t>
            </a:r>
          </a:p>
        </p:txBody>
      </p:sp>
      <p:sp>
        <p:nvSpPr>
          <p:cNvPr id="45073" name="Text Box 17"/>
          <p:cNvSpPr txBox="1">
            <a:spLocks noChangeArrowheads="1"/>
          </p:cNvSpPr>
          <p:nvPr/>
        </p:nvSpPr>
        <p:spPr bwMode="auto">
          <a:xfrm>
            <a:off x="2498725" y="4918076"/>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a:t>-1</a:t>
            </a:r>
          </a:p>
        </p:txBody>
      </p:sp>
      <p:sp>
        <p:nvSpPr>
          <p:cNvPr id="45074" name="Text Box 18"/>
          <p:cNvSpPr txBox="1">
            <a:spLocks noChangeArrowheads="1"/>
          </p:cNvSpPr>
          <p:nvPr/>
        </p:nvSpPr>
        <p:spPr bwMode="auto">
          <a:xfrm>
            <a:off x="2498725" y="5451476"/>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a:t>-2</a:t>
            </a:r>
          </a:p>
        </p:txBody>
      </p:sp>
      <p:sp>
        <p:nvSpPr>
          <p:cNvPr id="45075" name="Text Box 19"/>
          <p:cNvSpPr txBox="1">
            <a:spLocks noChangeArrowheads="1"/>
          </p:cNvSpPr>
          <p:nvPr/>
        </p:nvSpPr>
        <p:spPr bwMode="auto">
          <a:xfrm>
            <a:off x="3870326" y="2555876"/>
            <a:ext cx="4336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dirty="0" err="1"/>
              <a:t>Innovaatioita</a:t>
            </a:r>
            <a:r>
              <a:rPr lang="en-US" altLang="fi-FI" sz="2400" dirty="0"/>
              <a:t>, </a:t>
            </a:r>
            <a:r>
              <a:rPr lang="en-US" altLang="fi-FI" sz="2400" dirty="0" err="1"/>
              <a:t>eettinen</a:t>
            </a:r>
            <a:r>
              <a:rPr lang="en-US" altLang="fi-FI" sz="2400" dirty="0"/>
              <a:t> </a:t>
            </a:r>
            <a:r>
              <a:rPr lang="en-US" altLang="fi-FI" sz="2400" dirty="0" err="1"/>
              <a:t>edelläkävijyys</a:t>
            </a:r>
            <a:endParaRPr lang="en-US" altLang="fi-FI" sz="2400" dirty="0"/>
          </a:p>
        </p:txBody>
      </p:sp>
      <p:sp>
        <p:nvSpPr>
          <p:cNvPr id="45077" name="Text Box 21"/>
          <p:cNvSpPr txBox="1">
            <a:spLocks noChangeArrowheads="1"/>
          </p:cNvSpPr>
          <p:nvPr/>
        </p:nvSpPr>
        <p:spPr bwMode="auto">
          <a:xfrm>
            <a:off x="3870326" y="3013076"/>
            <a:ext cx="54168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dirty="0" err="1"/>
              <a:t>Esimerkillinen</a:t>
            </a:r>
            <a:r>
              <a:rPr lang="en-US" altLang="fi-FI" sz="2400" dirty="0"/>
              <a:t> </a:t>
            </a:r>
            <a:r>
              <a:rPr lang="en-US" altLang="fi-FI" sz="2400" dirty="0" err="1"/>
              <a:t>toiminta</a:t>
            </a:r>
            <a:r>
              <a:rPr lang="en-US" altLang="fi-FI" sz="2400" dirty="0"/>
              <a:t>, </a:t>
            </a:r>
            <a:r>
              <a:rPr lang="en-US" altLang="fi-FI" sz="2400" dirty="0" err="1"/>
              <a:t>aktiivisia</a:t>
            </a:r>
            <a:r>
              <a:rPr lang="en-US" altLang="fi-FI" sz="2400" dirty="0"/>
              <a:t> </a:t>
            </a:r>
            <a:r>
              <a:rPr lang="en-US" altLang="fi-FI" sz="2400" dirty="0" err="1"/>
              <a:t>parannuksia</a:t>
            </a:r>
            <a:endParaRPr lang="en-US" altLang="fi-FI" sz="2400" dirty="0"/>
          </a:p>
        </p:txBody>
      </p:sp>
      <p:sp>
        <p:nvSpPr>
          <p:cNvPr id="45079" name="Text Box 23"/>
          <p:cNvSpPr txBox="1">
            <a:spLocks noChangeArrowheads="1"/>
          </p:cNvSpPr>
          <p:nvPr/>
        </p:nvSpPr>
        <p:spPr bwMode="auto">
          <a:xfrm>
            <a:off x="3946525" y="3546476"/>
            <a:ext cx="4416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dirty="0" err="1"/>
              <a:t>Panostus</a:t>
            </a:r>
            <a:r>
              <a:rPr lang="en-US" altLang="fi-FI" sz="2400" dirty="0"/>
              <a:t> lain </a:t>
            </a:r>
            <a:r>
              <a:rPr lang="en-US" altLang="fi-FI" sz="2400" dirty="0" err="1"/>
              <a:t>hengen</a:t>
            </a:r>
            <a:r>
              <a:rPr lang="en-US" altLang="fi-FI" sz="2400" dirty="0"/>
              <a:t> </a:t>
            </a:r>
            <a:r>
              <a:rPr lang="en-US" altLang="fi-FI" sz="2400" dirty="0" err="1"/>
              <a:t>noudattamiseen</a:t>
            </a:r>
            <a:endParaRPr lang="en-US" altLang="fi-FI" sz="2400" dirty="0"/>
          </a:p>
        </p:txBody>
      </p:sp>
      <p:sp>
        <p:nvSpPr>
          <p:cNvPr id="45081" name="Text Box 25"/>
          <p:cNvSpPr txBox="1">
            <a:spLocks noChangeArrowheads="1"/>
          </p:cNvSpPr>
          <p:nvPr/>
        </p:nvSpPr>
        <p:spPr bwMode="auto">
          <a:xfrm>
            <a:off x="3946525" y="4156076"/>
            <a:ext cx="8194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dirty="0"/>
              <a:t>Lain </a:t>
            </a:r>
            <a:r>
              <a:rPr lang="en-US" altLang="fi-FI" sz="2400" dirty="0" err="1"/>
              <a:t>kirjaimen</a:t>
            </a:r>
            <a:r>
              <a:rPr lang="en-US" altLang="fi-FI" sz="2400" dirty="0"/>
              <a:t> </a:t>
            </a:r>
            <a:r>
              <a:rPr lang="en-US" altLang="fi-FI" sz="2400" dirty="0" err="1"/>
              <a:t>noudattaminen</a:t>
            </a:r>
            <a:r>
              <a:rPr lang="en-US" altLang="fi-FI" sz="2400" dirty="0"/>
              <a:t>, </a:t>
            </a:r>
            <a:r>
              <a:rPr lang="en-US" altLang="fi-FI" sz="2400" dirty="0" err="1"/>
              <a:t>oikeudellisten</a:t>
            </a:r>
            <a:r>
              <a:rPr lang="en-US" altLang="fi-FI" sz="2400" dirty="0"/>
              <a:t> </a:t>
            </a:r>
            <a:r>
              <a:rPr lang="en-US" altLang="fi-FI" sz="2400" dirty="0" err="1"/>
              <a:t>seuraamusten</a:t>
            </a:r>
            <a:r>
              <a:rPr lang="en-US" altLang="fi-FI" sz="2400" dirty="0"/>
              <a:t> </a:t>
            </a:r>
            <a:r>
              <a:rPr lang="en-US" altLang="fi-FI" sz="2400" dirty="0" err="1"/>
              <a:t>välttäminen</a:t>
            </a:r>
            <a:endParaRPr lang="en-US" altLang="fi-FI" sz="2400" dirty="0"/>
          </a:p>
        </p:txBody>
      </p:sp>
      <p:sp>
        <p:nvSpPr>
          <p:cNvPr id="45082" name="Text Box 26"/>
          <p:cNvSpPr txBox="1">
            <a:spLocks noChangeArrowheads="1"/>
          </p:cNvSpPr>
          <p:nvPr/>
        </p:nvSpPr>
        <p:spPr bwMode="auto">
          <a:xfrm>
            <a:off x="3962400" y="4953001"/>
            <a:ext cx="44566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dirty="0" err="1"/>
              <a:t>Toistuvia</a:t>
            </a:r>
            <a:r>
              <a:rPr lang="en-US" altLang="fi-FI" sz="2400" dirty="0"/>
              <a:t> </a:t>
            </a:r>
            <a:r>
              <a:rPr lang="en-US" altLang="fi-FI" sz="2400" dirty="0" err="1"/>
              <a:t>huomautuksia</a:t>
            </a:r>
            <a:r>
              <a:rPr lang="en-US" altLang="fi-FI" sz="2400" dirty="0"/>
              <a:t> </a:t>
            </a:r>
            <a:r>
              <a:rPr lang="en-US" altLang="fi-FI" sz="2400" dirty="0" err="1"/>
              <a:t>viranomaisilta</a:t>
            </a:r>
            <a:endParaRPr lang="en-US" altLang="fi-FI" sz="2400" dirty="0"/>
          </a:p>
        </p:txBody>
      </p:sp>
      <p:sp>
        <p:nvSpPr>
          <p:cNvPr id="45083" name="Text Box 27"/>
          <p:cNvSpPr txBox="1">
            <a:spLocks noChangeArrowheads="1"/>
          </p:cNvSpPr>
          <p:nvPr/>
        </p:nvSpPr>
        <p:spPr bwMode="auto">
          <a:xfrm>
            <a:off x="3946526" y="5375276"/>
            <a:ext cx="40495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i-FI" sz="2400" dirty="0" err="1"/>
              <a:t>Tuomioita</a:t>
            </a:r>
            <a:r>
              <a:rPr lang="en-US" altLang="fi-FI" sz="2400" dirty="0"/>
              <a:t> </a:t>
            </a:r>
            <a:r>
              <a:rPr lang="en-US" altLang="fi-FI" sz="2400" dirty="0" err="1"/>
              <a:t>ympäristörikoksista</a:t>
            </a:r>
            <a:r>
              <a:rPr lang="en-US" altLang="fi-FI" sz="2400" dirty="0"/>
              <a:t> </a:t>
            </a:r>
            <a:r>
              <a:rPr lang="en-US" altLang="fi-FI" sz="2400" dirty="0" err="1"/>
              <a:t>ym</a:t>
            </a:r>
            <a:r>
              <a:rPr lang="en-US" altLang="fi-FI" sz="2400" dirty="0"/>
              <a:t>. </a:t>
            </a:r>
          </a:p>
        </p:txBody>
      </p:sp>
    </p:spTree>
    <p:extLst>
      <p:ext uri="{BB962C8B-B14F-4D97-AF65-F5344CB8AC3E}">
        <p14:creationId xmlns:p14="http://schemas.microsoft.com/office/powerpoint/2010/main" val="11461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4699F-A930-4EEB-8F42-9E73D5C6D4FA}"/>
              </a:ext>
            </a:extLst>
          </p:cNvPr>
          <p:cNvSpPr>
            <a:spLocks noGrp="1"/>
          </p:cNvSpPr>
          <p:nvPr>
            <p:ph type="title"/>
          </p:nvPr>
        </p:nvSpPr>
        <p:spPr/>
        <p:txBody>
          <a:bodyPr/>
          <a:lstStyle/>
          <a:p>
            <a:r>
              <a:rPr lang="fi-FI" dirty="0" err="1"/>
              <a:t>Triple</a:t>
            </a:r>
            <a:r>
              <a:rPr lang="fi-FI" dirty="0"/>
              <a:t> </a:t>
            </a:r>
            <a:r>
              <a:rPr lang="fi-FI" dirty="0" err="1"/>
              <a:t>bottom</a:t>
            </a:r>
            <a:r>
              <a:rPr lang="fi-FI" dirty="0"/>
              <a:t> </a:t>
            </a:r>
            <a:r>
              <a:rPr lang="fi-FI" dirty="0" err="1"/>
              <a:t>line</a:t>
            </a:r>
            <a:endParaRPr lang="fi-FI" dirty="0"/>
          </a:p>
        </p:txBody>
      </p:sp>
      <p:sp>
        <p:nvSpPr>
          <p:cNvPr id="4" name="Sisällön paikkamerkki 3">
            <a:extLst>
              <a:ext uri="{FF2B5EF4-FFF2-40B4-BE49-F238E27FC236}">
                <a16:creationId xmlns:a16="http://schemas.microsoft.com/office/drawing/2014/main" id="{EAF06794-A75A-4804-86FE-30A7B8F3C86B}"/>
              </a:ext>
            </a:extLst>
          </p:cNvPr>
          <p:cNvSpPr>
            <a:spLocks noGrp="1"/>
          </p:cNvSpPr>
          <p:nvPr>
            <p:ph sz="half" idx="2"/>
          </p:nvPr>
        </p:nvSpPr>
        <p:spPr/>
        <p:txBody>
          <a:bodyPr/>
          <a:lstStyle/>
          <a:p>
            <a:r>
              <a:rPr lang="fi-FI" dirty="0"/>
              <a:t>ESG</a:t>
            </a:r>
          </a:p>
          <a:p>
            <a:pPr lvl="1"/>
            <a:r>
              <a:rPr lang="fi-FI" dirty="0" err="1"/>
              <a:t>Ecological</a:t>
            </a:r>
            <a:r>
              <a:rPr lang="fi-FI" dirty="0"/>
              <a:t> </a:t>
            </a:r>
          </a:p>
          <a:p>
            <a:pPr lvl="1"/>
            <a:r>
              <a:rPr lang="fi-FI" dirty="0" err="1"/>
              <a:t>Social</a:t>
            </a:r>
            <a:r>
              <a:rPr lang="fi-FI" dirty="0"/>
              <a:t> </a:t>
            </a:r>
          </a:p>
          <a:p>
            <a:pPr lvl="1"/>
            <a:r>
              <a:rPr lang="fi-FI" dirty="0" err="1"/>
              <a:t>Governance</a:t>
            </a:r>
            <a:r>
              <a:rPr lang="fi-FI" dirty="0"/>
              <a:t> </a:t>
            </a:r>
          </a:p>
        </p:txBody>
      </p:sp>
      <p:sp>
        <p:nvSpPr>
          <p:cNvPr id="5" name="Alatunnisteen paikkamerkki 4">
            <a:extLst>
              <a:ext uri="{FF2B5EF4-FFF2-40B4-BE49-F238E27FC236}">
                <a16:creationId xmlns:a16="http://schemas.microsoft.com/office/drawing/2014/main" id="{22B6D59E-A8F9-4DB3-B7EB-A7666AC7232F}"/>
              </a:ext>
            </a:extLst>
          </p:cNvPr>
          <p:cNvSpPr>
            <a:spLocks noGrp="1"/>
          </p:cNvSpPr>
          <p:nvPr>
            <p:ph type="ftr" sz="quarter" idx="11"/>
          </p:nvPr>
        </p:nvSpPr>
        <p:spPr/>
        <p:txBody>
          <a:bodyPr/>
          <a:lstStyle/>
          <a:p>
            <a:r>
              <a:rPr lang="en-US"/>
              <a:t>Kansainväliset sopimukset Luento 2</a:t>
            </a:r>
          </a:p>
        </p:txBody>
      </p:sp>
      <p:sp>
        <p:nvSpPr>
          <p:cNvPr id="6" name="Dian numeron paikkamerkki 5">
            <a:extLst>
              <a:ext uri="{FF2B5EF4-FFF2-40B4-BE49-F238E27FC236}">
                <a16:creationId xmlns:a16="http://schemas.microsoft.com/office/drawing/2014/main" id="{59568D49-2559-4F81-AE58-94FD56EC99CE}"/>
              </a:ext>
            </a:extLst>
          </p:cNvPr>
          <p:cNvSpPr>
            <a:spLocks noGrp="1"/>
          </p:cNvSpPr>
          <p:nvPr>
            <p:ph type="sldNum" sz="quarter" idx="12"/>
          </p:nvPr>
        </p:nvSpPr>
        <p:spPr/>
        <p:txBody>
          <a:bodyPr/>
          <a:lstStyle/>
          <a:p>
            <a:fld id="{312CC964-A50B-4C29-B4E4-2C30BB34CCF3}" type="slidenum">
              <a:rPr lang="en-US" smtClean="0"/>
              <a:t>4</a:t>
            </a:fld>
            <a:endParaRPr lang="en-US"/>
          </a:p>
        </p:txBody>
      </p:sp>
      <p:pic>
        <p:nvPicPr>
          <p:cNvPr id="3074" name="Picture 2">
            <a:extLst>
              <a:ext uri="{FF2B5EF4-FFF2-40B4-BE49-F238E27FC236}">
                <a16:creationId xmlns:a16="http://schemas.microsoft.com/office/drawing/2014/main" id="{F4627C2D-BAA0-4C99-9F19-84D24D8820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80540" y="2030761"/>
            <a:ext cx="4227547" cy="425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8FBA9E-A72C-407E-B76E-816389123B2E}"/>
              </a:ext>
            </a:extLst>
          </p:cNvPr>
          <p:cNvSpPr>
            <a:spLocks noGrp="1"/>
          </p:cNvSpPr>
          <p:nvPr>
            <p:ph type="ctrTitle"/>
          </p:nvPr>
        </p:nvSpPr>
        <p:spPr/>
        <p:txBody>
          <a:bodyPr/>
          <a:lstStyle/>
          <a:p>
            <a:pPr algn="ctr"/>
            <a:r>
              <a:rPr lang="fi-FI" dirty="0"/>
              <a:t>Kestävä rahoitus: Säädöskehitys </a:t>
            </a:r>
          </a:p>
        </p:txBody>
      </p:sp>
      <p:sp>
        <p:nvSpPr>
          <p:cNvPr id="4" name="Alatunnisteen paikkamerkki 3">
            <a:extLst>
              <a:ext uri="{FF2B5EF4-FFF2-40B4-BE49-F238E27FC236}">
                <a16:creationId xmlns:a16="http://schemas.microsoft.com/office/drawing/2014/main" id="{6253EA5F-AAE8-4179-AB33-78515396BC82}"/>
              </a:ext>
            </a:extLst>
          </p:cNvPr>
          <p:cNvSpPr>
            <a:spLocks noGrp="1"/>
          </p:cNvSpPr>
          <p:nvPr>
            <p:ph type="ftr" sz="quarter" idx="16"/>
          </p:nvPr>
        </p:nvSpPr>
        <p:spPr/>
        <p:txBody>
          <a:bodyPr/>
          <a:lstStyle/>
          <a:p>
            <a:pPr>
              <a:defRPr/>
            </a:pPr>
            <a:r>
              <a:rPr lang="fi-FI">
                <a:solidFill>
                  <a:prstClr val="black">
                    <a:tint val="75000"/>
                  </a:prstClr>
                </a:solidFill>
              </a:rPr>
              <a:t>Kansainväliset sopimukset Luento 2</a:t>
            </a:r>
          </a:p>
        </p:txBody>
      </p:sp>
      <p:sp>
        <p:nvSpPr>
          <p:cNvPr id="5" name="Dian numeron paikkamerkki 4">
            <a:extLst>
              <a:ext uri="{FF2B5EF4-FFF2-40B4-BE49-F238E27FC236}">
                <a16:creationId xmlns:a16="http://schemas.microsoft.com/office/drawing/2014/main" id="{29399FA6-B8BF-46AE-A34A-EE2DDD82036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EE9406BA-2069-4033-896A-F109CAC09C78}"/>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15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4144B70C-AD1C-49DD-884A-021A0A2AE958}"/>
              </a:ext>
            </a:extLst>
          </p:cNvPr>
          <p:cNvSpPr>
            <a:spLocks noGrp="1"/>
          </p:cNvSpPr>
          <p:nvPr>
            <p:ph type="ctrTitle"/>
          </p:nvPr>
        </p:nvSpPr>
        <p:spPr>
          <a:xfrm>
            <a:off x="883920" y="800849"/>
            <a:ext cx="4065767" cy="3510553"/>
          </a:xfrm>
        </p:spPr>
        <p:txBody>
          <a:bodyPr vert="horz" lIns="91440" tIns="45720" rIns="91440" bIns="45720" rtlCol="0" anchor="t">
            <a:normAutofit/>
          </a:bodyPr>
          <a:lstStyle/>
          <a:p>
            <a:pPr>
              <a:lnSpc>
                <a:spcPct val="90000"/>
              </a:lnSpc>
            </a:pPr>
            <a:r>
              <a:rPr lang="en-US" sz="3100">
                <a:solidFill>
                  <a:schemeClr val="tx2"/>
                </a:solidFill>
              </a:rPr>
              <a:t>Yksityisten investointien välttämättömyys </a:t>
            </a:r>
          </a:p>
        </p:txBody>
      </p:sp>
      <p:sp>
        <p:nvSpPr>
          <p:cNvPr id="3" name="Sisällön paikkamerkki 2">
            <a:extLst>
              <a:ext uri="{FF2B5EF4-FFF2-40B4-BE49-F238E27FC236}">
                <a16:creationId xmlns:a16="http://schemas.microsoft.com/office/drawing/2014/main" id="{07BB79FF-8299-4C24-AF96-51A6998A618A}"/>
              </a:ext>
            </a:extLst>
          </p:cNvPr>
          <p:cNvSpPr>
            <a:spLocks noGrp="1"/>
          </p:cNvSpPr>
          <p:nvPr>
            <p:ph sz="quarter" idx="14"/>
          </p:nvPr>
        </p:nvSpPr>
        <p:spPr>
          <a:xfrm>
            <a:off x="5895753" y="533400"/>
            <a:ext cx="5458046" cy="5791200"/>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a:latin typeface="+mn-lt"/>
              </a:rPr>
              <a:t>Työllisyydestä, kasvusta, investoinneista ja kilpailukyvystä vastaavan Euroopan komission varapuheenjohtajan Jyrki Kataisen mukaan energiatehokkuuteen ja uusiutuvaan energiaan on investoitava lisää vuosittain noin 180 miljardin euron edestä, jotta EU:n ilmastotavoitteet vuodelle 2030 voidaan saavuttaa. ”On olennaisen tärkeää mobilisoida yksityistä pääomaa kestävien investointien rahoittamista varten. Euroopan strategisten investointien rahastossa (ESIR) käytetään jo yksityisiä investointeja näiden tavoitteiden saavuttamiseksi. Tämänpäiväiset ehdotukset lisäävät kestävän rahoituksen ja sen tarjoamien investointimahdollisuuksien läpinäkyvyyttä. Näin investoijat saavat luotettavaa tietoa, mikä puolestaan helpottaa siirtymistä vähähiiliseen ja resurssitehokkaaseen kiertotalouteen. ”</a:t>
            </a:r>
          </a:p>
          <a:p>
            <a:pPr marL="0" marR="0" lvl="0" indent="-228600" fontAlgn="auto">
              <a:lnSpc>
                <a:spcPct val="90000"/>
              </a:lnSpc>
              <a:spcBef>
                <a:spcPts val="1000"/>
              </a:spcBef>
              <a:spcAft>
                <a:spcPts val="0"/>
              </a:spcAft>
              <a:buClrTx/>
              <a:buFont typeface="Arial" panose="020B0604020202020204" pitchFamily="34" charset="0"/>
              <a:buChar char="•"/>
              <a:tabLst/>
              <a:defRPr/>
            </a:pPr>
            <a:r>
              <a:rPr kumimoji="0" lang="en-US" b="0" i="0" u="none" strike="noStrike" cap="none" spc="0" normalizeH="0" baseline="0" noProof="0">
                <a:ln>
                  <a:noFill/>
                </a:ln>
                <a:effectLst/>
                <a:uLnTx/>
                <a:uFillTx/>
                <a:latin typeface="+mn-lt"/>
              </a:rPr>
              <a:t>(</a:t>
            </a:r>
            <a:r>
              <a:rPr kumimoji="0" lang="en-US" b="1" i="0" u="none" strike="noStrike" cap="none" spc="0" normalizeH="0" baseline="0" noProof="0">
                <a:ln>
                  <a:noFill/>
                </a:ln>
                <a:effectLst/>
                <a:uLnTx/>
                <a:uFillTx/>
                <a:latin typeface="+mn-lt"/>
                <a:hlinkClick r:id="rId2"/>
              </a:rPr>
              <a:t>Kestävä rahoitus: Rahoitusalasta tärkeä toimija ilmastonmuutoksen torjunnassa (europa.eu)</a:t>
            </a:r>
            <a:endParaRPr kumimoji="0" lang="en-US" b="0" i="0" u="none" strike="noStrike" cap="none" spc="0" normalizeH="0" baseline="0" noProof="0">
              <a:ln>
                <a:noFill/>
              </a:ln>
              <a:effectLst/>
              <a:uLnTx/>
              <a:uFillTx/>
              <a:latin typeface="+mn-lt"/>
            </a:endParaRPr>
          </a:p>
        </p:txBody>
      </p:sp>
      <p:sp>
        <p:nvSpPr>
          <p:cNvPr id="4" name="Alatunnisteen paikkamerkki 3">
            <a:extLst>
              <a:ext uri="{FF2B5EF4-FFF2-40B4-BE49-F238E27FC236}">
                <a16:creationId xmlns:a16="http://schemas.microsoft.com/office/drawing/2014/main" id="{614CD149-C226-4202-86E3-CC27E5DC4CB3}"/>
              </a:ext>
            </a:extLst>
          </p:cNvPr>
          <p:cNvSpPr>
            <a:spLocks noGrp="1"/>
          </p:cNvSpPr>
          <p:nvPr>
            <p:ph type="ftr" sz="quarter" idx="16"/>
          </p:nvPr>
        </p:nvSpPr>
        <p:spPr>
          <a:xfrm>
            <a:off x="154429" y="6398878"/>
            <a:ext cx="4497315" cy="365125"/>
          </a:xfrm>
        </p:spPr>
        <p:txBody>
          <a:bodyPr vert="horz" lIns="91440" tIns="45720" rIns="91440" bIns="45720" rtlCol="0" anchor="ctr">
            <a:normAutofit/>
          </a:bodyPr>
          <a:lstStyle/>
          <a:p>
            <a:pPr>
              <a:spcAft>
                <a:spcPts val="600"/>
              </a:spcAft>
              <a:defRPr/>
            </a:pPr>
            <a:r>
              <a:rPr lang="en-US" b="1" kern="1200" spc="30" baseline="0">
                <a:solidFill>
                  <a:schemeClr val="tx2"/>
                </a:solidFill>
                <a:latin typeface="+mj-lt"/>
                <a:ea typeface="+mn-ea"/>
                <a:cs typeface="+mn-cs"/>
              </a:rPr>
              <a:t>Kansainväliset sopimukset Luento 2</a:t>
            </a:r>
          </a:p>
        </p:txBody>
      </p:sp>
      <p:cxnSp>
        <p:nvCxnSpPr>
          <p:cNvPr id="28" name="Straight Connector 27">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633CE52D-FAC4-4EAC-BD48-39132137CA2A}"/>
              </a:ext>
            </a:extLst>
          </p:cNvPr>
          <p:cNvSpPr>
            <a:spLocks noGrp="1"/>
          </p:cNvSpPr>
          <p:nvPr>
            <p:ph type="sldNum" sz="quarter" idx="17"/>
          </p:nvPr>
        </p:nvSpPr>
        <p:spPr>
          <a:xfrm>
            <a:off x="11602477" y="6398878"/>
            <a:ext cx="470887" cy="365125"/>
          </a:xfrm>
        </p:spPr>
        <p:txBody>
          <a:bodyPr vert="horz" lIns="91440" tIns="45720" rIns="91440" bIns="45720" rtlCol="0" anchor="ctr">
            <a:normAutofit/>
          </a:bodyPr>
          <a:lstStyle/>
          <a:p>
            <a:pPr>
              <a:spcAft>
                <a:spcPts val="600"/>
              </a:spcAft>
              <a:defRPr/>
            </a:pPr>
            <a:fld id="{1C07628F-9402-FB47-93B5-FC3C3BFEEBE0}" type="slidenum">
              <a:rPr lang="en-US"/>
              <a:pPr>
                <a:spcAft>
                  <a:spcPts val="600"/>
                </a:spcAft>
                <a:defRPr/>
              </a:pPr>
              <a:t>6</a:t>
            </a:fld>
            <a:endParaRPr lang="en-US"/>
          </a:p>
        </p:txBody>
      </p:sp>
    </p:spTree>
    <p:extLst>
      <p:ext uri="{BB962C8B-B14F-4D97-AF65-F5344CB8AC3E}">
        <p14:creationId xmlns:p14="http://schemas.microsoft.com/office/powerpoint/2010/main" val="306472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Otsikko 1">
            <a:extLst>
              <a:ext uri="{FF2B5EF4-FFF2-40B4-BE49-F238E27FC236}">
                <a16:creationId xmlns:a16="http://schemas.microsoft.com/office/drawing/2014/main" id="{5199E35A-59CD-44D3-83DD-D44800FBC7EF}"/>
              </a:ext>
            </a:extLst>
          </p:cNvPr>
          <p:cNvSpPr>
            <a:spLocks noGrp="1"/>
          </p:cNvSpPr>
          <p:nvPr>
            <p:ph type="ctrTitle"/>
          </p:nvPr>
        </p:nvSpPr>
        <p:spPr>
          <a:xfrm>
            <a:off x="1098468" y="885651"/>
            <a:ext cx="3229803" cy="4624603"/>
          </a:xfrm>
        </p:spPr>
        <p:txBody>
          <a:bodyPr vert="horz" lIns="91440" tIns="45720" rIns="91440" bIns="45720" rtlCol="0" anchor="ctr">
            <a:normAutofit/>
          </a:bodyPr>
          <a:lstStyle/>
          <a:p>
            <a:pPr>
              <a:lnSpc>
                <a:spcPct val="90000"/>
              </a:lnSpc>
            </a:pPr>
            <a:r>
              <a:rPr lang="en-US" sz="4400" kern="1200" dirty="0" err="1">
                <a:solidFill>
                  <a:srgbClr val="FFFFFF"/>
                </a:solidFill>
                <a:latin typeface="+mj-lt"/>
                <a:ea typeface="+mj-ea"/>
                <a:cs typeface="+mj-cs"/>
              </a:rPr>
              <a:t>Ilmaston-muutoksen</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torjuntaa</a:t>
            </a:r>
            <a:r>
              <a:rPr lang="en-US" sz="4400" kern="1200" dirty="0">
                <a:solidFill>
                  <a:srgbClr val="FFFFFF"/>
                </a:solidFill>
                <a:latin typeface="+mj-lt"/>
                <a:ea typeface="+mj-ea"/>
                <a:cs typeface="+mj-cs"/>
              </a:rPr>
              <a:t> ja </a:t>
            </a:r>
            <a:r>
              <a:rPr lang="en-US" sz="4400" kern="1200" dirty="0" err="1">
                <a:solidFill>
                  <a:srgbClr val="FFFFFF"/>
                </a:solidFill>
                <a:latin typeface="+mj-lt"/>
                <a:ea typeface="+mj-ea"/>
                <a:cs typeface="+mj-cs"/>
              </a:rPr>
              <a:t>kestävää</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kehitystä</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koskevat</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toimet</a:t>
            </a:r>
            <a:endParaRPr lang="en-US" sz="4400" kern="1200" dirty="0">
              <a:solidFill>
                <a:srgbClr val="FFFFFF"/>
              </a:solidFill>
              <a:latin typeface="+mj-lt"/>
              <a:ea typeface="+mj-ea"/>
              <a:cs typeface="+mj-cs"/>
            </a:endParaRPr>
          </a:p>
        </p:txBody>
      </p:sp>
      <p:sp>
        <p:nvSpPr>
          <p:cNvPr id="3" name="Sisällön paikkamerkki 2">
            <a:extLst>
              <a:ext uri="{FF2B5EF4-FFF2-40B4-BE49-F238E27FC236}">
                <a16:creationId xmlns:a16="http://schemas.microsoft.com/office/drawing/2014/main" id="{658FB8BC-763E-4B28-A038-4EF74D2D6AF6}"/>
              </a:ext>
            </a:extLst>
          </p:cNvPr>
          <p:cNvSpPr>
            <a:spLocks noGrp="1"/>
          </p:cNvSpPr>
          <p:nvPr>
            <p:ph sz="quarter" idx="14"/>
          </p:nvPr>
        </p:nvSpPr>
        <p:spPr>
          <a:xfrm>
            <a:off x="4978708" y="885651"/>
            <a:ext cx="6525220" cy="4616849"/>
          </a:xfrm>
        </p:spPr>
        <p:txBody>
          <a:bodyPr vert="horz" lIns="91440" tIns="45720" rIns="91440" bIns="45720" rtlCol="0" anchor="ctr">
            <a:normAutofit/>
          </a:bodyPr>
          <a:lstStyle/>
          <a:p>
            <a:pPr indent="-228600">
              <a:buFont typeface="Arial" panose="020B0604020202020204" pitchFamily="34" charset="0"/>
              <a:buChar char="•"/>
            </a:pPr>
            <a:r>
              <a:rPr lang="en-US" sz="1100" b="0" i="0" dirty="0">
                <a:effectLst/>
                <a:latin typeface="+mn-lt"/>
              </a:rPr>
              <a:t>EU ja </a:t>
            </a:r>
            <a:r>
              <a:rPr lang="en-US" sz="1100" b="0" i="0" dirty="0" err="1">
                <a:effectLst/>
                <a:latin typeface="+mn-lt"/>
              </a:rPr>
              <a:t>hallitukset</a:t>
            </a:r>
            <a:r>
              <a:rPr lang="en-US" sz="1100" b="0" i="0" dirty="0">
                <a:effectLst/>
                <a:latin typeface="+mn-lt"/>
              </a:rPr>
              <a:t> </a:t>
            </a:r>
            <a:r>
              <a:rPr lang="en-US" sz="1100" b="0" i="0" dirty="0" err="1">
                <a:effectLst/>
                <a:latin typeface="+mn-lt"/>
              </a:rPr>
              <a:t>ympäri</a:t>
            </a:r>
            <a:r>
              <a:rPr lang="en-US" sz="1100" b="0" i="0" dirty="0">
                <a:effectLst/>
                <a:latin typeface="+mn-lt"/>
              </a:rPr>
              <a:t> </a:t>
            </a:r>
            <a:r>
              <a:rPr lang="en-US" sz="1100" b="0" i="0" dirty="0" err="1">
                <a:effectLst/>
                <a:latin typeface="+mn-lt"/>
              </a:rPr>
              <a:t>maailman</a:t>
            </a:r>
            <a:r>
              <a:rPr lang="en-US" sz="1100" b="0" i="0" dirty="0">
                <a:effectLst/>
                <a:latin typeface="+mn-lt"/>
              </a:rPr>
              <a:t> </a:t>
            </a:r>
            <a:r>
              <a:rPr lang="en-US" sz="1100" b="0" i="0" dirty="0" err="1">
                <a:effectLst/>
                <a:latin typeface="+mn-lt"/>
              </a:rPr>
              <a:t>sitoutuivat</a:t>
            </a:r>
            <a:r>
              <a:rPr lang="en-US" sz="1100" b="0" i="0" dirty="0">
                <a:effectLst/>
                <a:latin typeface="+mn-lt"/>
              </a:rPr>
              <a:t> </a:t>
            </a:r>
            <a:r>
              <a:rPr lang="en-US" sz="1100" b="0" i="0" dirty="0" err="1">
                <a:effectLst/>
                <a:latin typeface="+mn-lt"/>
              </a:rPr>
              <a:t>kestävämmän</a:t>
            </a:r>
            <a:r>
              <a:rPr lang="en-US" sz="1100" b="0" i="0" dirty="0">
                <a:effectLst/>
                <a:latin typeface="+mn-lt"/>
              </a:rPr>
              <a:t> </a:t>
            </a:r>
            <a:r>
              <a:rPr lang="en-US" sz="1100" b="0" i="0" dirty="0" err="1">
                <a:effectLst/>
                <a:latin typeface="+mn-lt"/>
              </a:rPr>
              <a:t>talouden</a:t>
            </a:r>
            <a:r>
              <a:rPr lang="en-US" sz="1100" b="0" i="0" dirty="0">
                <a:effectLst/>
                <a:latin typeface="+mn-lt"/>
              </a:rPr>
              <a:t> ja </a:t>
            </a:r>
            <a:r>
              <a:rPr lang="en-US" sz="1100" b="0" i="0" dirty="0" err="1">
                <a:effectLst/>
                <a:latin typeface="+mn-lt"/>
              </a:rPr>
              <a:t>yhteiskunnan</a:t>
            </a:r>
            <a:r>
              <a:rPr lang="en-US" sz="1100" b="0" i="0" dirty="0">
                <a:effectLst/>
                <a:latin typeface="+mn-lt"/>
              </a:rPr>
              <a:t> </a:t>
            </a:r>
            <a:r>
              <a:rPr lang="en-US" sz="1100" b="0" i="0" dirty="0" err="1">
                <a:effectLst/>
                <a:latin typeface="+mn-lt"/>
              </a:rPr>
              <a:t>tavoitteeseen</a:t>
            </a:r>
            <a:r>
              <a:rPr lang="en-US" sz="1100" b="0" i="0" dirty="0">
                <a:effectLst/>
                <a:latin typeface="+mn-lt"/>
              </a:rPr>
              <a:t>, </a:t>
            </a:r>
            <a:r>
              <a:rPr lang="en-US" sz="1100" b="0" i="0" dirty="0" err="1">
                <a:effectLst/>
                <a:latin typeface="+mn-lt"/>
              </a:rPr>
              <a:t>kun</a:t>
            </a:r>
            <a:r>
              <a:rPr lang="en-US" sz="1100" b="0" i="0" dirty="0">
                <a:effectLst/>
                <a:latin typeface="+mn-lt"/>
              </a:rPr>
              <a:t> ne </a:t>
            </a:r>
            <a:r>
              <a:rPr lang="en-US" sz="1100" b="0" i="0" dirty="0" err="1">
                <a:effectLst/>
                <a:latin typeface="+mn-lt"/>
              </a:rPr>
              <a:t>hyväksyivät</a:t>
            </a:r>
            <a:r>
              <a:rPr lang="en-US" sz="1100" b="0" i="0" dirty="0">
                <a:effectLst/>
                <a:latin typeface="+mn-lt"/>
              </a:rPr>
              <a:t> </a:t>
            </a:r>
            <a:r>
              <a:rPr lang="en-US" sz="1100" b="0" i="0" dirty="0" err="1">
                <a:effectLst/>
                <a:latin typeface="+mn-lt"/>
                <a:hlinkClick r:id="rId2"/>
              </a:rPr>
              <a:t>Pariisin</a:t>
            </a:r>
            <a:r>
              <a:rPr lang="en-US" sz="1100" b="0" i="0" dirty="0">
                <a:effectLst/>
                <a:latin typeface="+mn-lt"/>
                <a:hlinkClick r:id="rId2"/>
              </a:rPr>
              <a:t> </a:t>
            </a:r>
            <a:r>
              <a:rPr lang="en-US" sz="1100" b="0" i="0" dirty="0" err="1">
                <a:effectLst/>
                <a:latin typeface="+mn-lt"/>
                <a:hlinkClick r:id="rId2"/>
              </a:rPr>
              <a:t>ilmastosopimuksen</a:t>
            </a:r>
            <a:r>
              <a:rPr lang="en-US" sz="1100" b="0" i="0" dirty="0">
                <a:effectLst/>
                <a:latin typeface="+mn-lt"/>
              </a:rPr>
              <a:t> (2015) ja </a:t>
            </a:r>
            <a:r>
              <a:rPr lang="en-US" sz="1100" b="0" i="0" dirty="0" err="1">
                <a:effectLst/>
                <a:latin typeface="+mn-lt"/>
                <a:hlinkClick r:id="rId3"/>
              </a:rPr>
              <a:t>YK:n</a:t>
            </a:r>
            <a:r>
              <a:rPr lang="en-US" sz="1100" b="0" i="0" dirty="0">
                <a:effectLst/>
                <a:latin typeface="+mn-lt"/>
                <a:hlinkClick r:id="rId3"/>
              </a:rPr>
              <a:t> </a:t>
            </a:r>
            <a:r>
              <a:rPr lang="en-US" sz="1100" b="0" i="0" dirty="0" err="1">
                <a:effectLst/>
                <a:latin typeface="+mn-lt"/>
                <a:hlinkClick r:id="rId3"/>
              </a:rPr>
              <a:t>kestävän</a:t>
            </a:r>
            <a:r>
              <a:rPr lang="en-US" sz="1100" b="0" i="0" dirty="0">
                <a:effectLst/>
                <a:latin typeface="+mn-lt"/>
                <a:hlinkClick r:id="rId3"/>
              </a:rPr>
              <a:t> </a:t>
            </a:r>
            <a:r>
              <a:rPr lang="en-US" sz="1100" b="0" i="0" dirty="0" err="1">
                <a:effectLst/>
                <a:latin typeface="+mn-lt"/>
                <a:hlinkClick r:id="rId3"/>
              </a:rPr>
              <a:t>kehityksen</a:t>
            </a:r>
            <a:r>
              <a:rPr lang="en-US" sz="1100" b="0" i="0" dirty="0">
                <a:effectLst/>
                <a:latin typeface="+mn-lt"/>
                <a:hlinkClick r:id="rId3"/>
              </a:rPr>
              <a:t> Agenda 2030-toimintaohjelman</a:t>
            </a:r>
            <a:r>
              <a:rPr lang="en-US" sz="1100" b="0" i="0" dirty="0">
                <a:effectLst/>
                <a:latin typeface="+mn-lt"/>
              </a:rPr>
              <a:t> (2015). </a:t>
            </a:r>
          </a:p>
          <a:p>
            <a:pPr indent="-228600">
              <a:buFont typeface="Arial" panose="020B0604020202020204" pitchFamily="34" charset="0"/>
              <a:buChar char="•"/>
            </a:pPr>
            <a:r>
              <a:rPr lang="en-US" sz="1100" b="0" i="0" dirty="0" err="1">
                <a:effectLst/>
                <a:latin typeface="+mn-lt"/>
                <a:hlinkClick r:id="rId4"/>
              </a:rPr>
              <a:t>EU:n</a:t>
            </a:r>
            <a:r>
              <a:rPr lang="en-US" sz="1100" b="0" i="0" dirty="0">
                <a:effectLst/>
                <a:latin typeface="+mn-lt"/>
                <a:hlinkClick r:id="rId4"/>
              </a:rPr>
              <a:t> </a:t>
            </a:r>
            <a:r>
              <a:rPr lang="en-US" sz="1100" b="0" i="0" dirty="0" err="1">
                <a:effectLst/>
                <a:latin typeface="+mn-lt"/>
                <a:hlinkClick r:id="rId4"/>
              </a:rPr>
              <a:t>vuoden</a:t>
            </a:r>
            <a:r>
              <a:rPr lang="en-US" sz="1100" b="0" i="0" dirty="0">
                <a:effectLst/>
                <a:latin typeface="+mn-lt"/>
                <a:hlinkClick r:id="rId4"/>
              </a:rPr>
              <a:t> 2030 </a:t>
            </a:r>
            <a:r>
              <a:rPr lang="en-US" sz="1100" b="0" i="0" dirty="0" err="1">
                <a:effectLst/>
                <a:latin typeface="+mn-lt"/>
                <a:hlinkClick r:id="rId4"/>
              </a:rPr>
              <a:t>energia</a:t>
            </a:r>
            <a:r>
              <a:rPr lang="en-US" sz="1100" b="0" i="0" dirty="0">
                <a:effectLst/>
                <a:latin typeface="+mn-lt"/>
                <a:hlinkClick r:id="rId4"/>
              </a:rPr>
              <a:t>- ja </a:t>
            </a:r>
            <a:r>
              <a:rPr lang="en-US" sz="1100" b="0" i="0" dirty="0" err="1">
                <a:effectLst/>
                <a:latin typeface="+mn-lt"/>
                <a:hlinkClick r:id="rId4"/>
              </a:rPr>
              <a:t>ilmastopolitiikan</a:t>
            </a:r>
            <a:r>
              <a:rPr lang="en-US" sz="1100" b="0" i="0" dirty="0">
                <a:effectLst/>
                <a:latin typeface="+mn-lt"/>
                <a:hlinkClick r:id="rId4"/>
              </a:rPr>
              <a:t> </a:t>
            </a:r>
            <a:r>
              <a:rPr lang="en-US" sz="1100" b="0" i="0" dirty="0" err="1">
                <a:effectLst/>
                <a:latin typeface="+mn-lt"/>
                <a:hlinkClick r:id="rId4"/>
              </a:rPr>
              <a:t>puitteiden</a:t>
            </a:r>
            <a:r>
              <a:rPr lang="en-US" sz="1100" b="0" i="0" dirty="0">
                <a:effectLst/>
                <a:latin typeface="+mn-lt"/>
                <a:hlinkClick r:id="rId4"/>
              </a:rPr>
              <a:t>, </a:t>
            </a:r>
            <a:r>
              <a:rPr lang="en-US" sz="1100" b="0" i="0" dirty="0" err="1">
                <a:effectLst/>
                <a:latin typeface="+mn-lt"/>
                <a:hlinkClick r:id="rId4"/>
              </a:rPr>
              <a:t>energiaunionin</a:t>
            </a:r>
            <a:r>
              <a:rPr lang="en-US" sz="1100" b="0" i="0" dirty="0">
                <a:effectLst/>
                <a:latin typeface="+mn-lt"/>
              </a:rPr>
              <a:t>, </a:t>
            </a:r>
            <a:r>
              <a:rPr lang="en-US" sz="1100" b="0" dirty="0" err="1">
                <a:latin typeface="+mn-lt"/>
                <a:hlinkClick r:id="rId5"/>
              </a:rPr>
              <a:t>kiertotaloutta</a:t>
            </a:r>
            <a:r>
              <a:rPr lang="en-US" sz="1100" b="0" dirty="0">
                <a:latin typeface="+mn-lt"/>
                <a:hlinkClick r:id="rId5"/>
              </a:rPr>
              <a:t> </a:t>
            </a:r>
            <a:r>
              <a:rPr lang="en-US" sz="1100" b="0" dirty="0" err="1">
                <a:latin typeface="+mn-lt"/>
                <a:hlinkClick r:id="rId5"/>
              </a:rPr>
              <a:t>koskeva</a:t>
            </a:r>
            <a:r>
              <a:rPr lang="en-US" sz="1100" b="0" dirty="0">
                <a:latin typeface="+mn-lt"/>
                <a:hlinkClick r:id="rId5"/>
              </a:rPr>
              <a:t> </a:t>
            </a:r>
            <a:r>
              <a:rPr lang="en-US" sz="1100" b="0" dirty="0" err="1">
                <a:latin typeface="+mn-lt"/>
                <a:hlinkClick r:id="rId5"/>
              </a:rPr>
              <a:t>toimintasuunnitelma</a:t>
            </a:r>
            <a:r>
              <a:rPr lang="en-US" sz="1100" b="0" i="0" dirty="0">
                <a:effectLst/>
                <a:latin typeface="+mn-lt"/>
              </a:rPr>
              <a:t> ja </a:t>
            </a:r>
            <a:r>
              <a:rPr lang="en-US" sz="1100" b="0" dirty="0" err="1">
                <a:latin typeface="+mn-lt"/>
              </a:rPr>
              <a:t>täytäntöönpantu</a:t>
            </a:r>
            <a:r>
              <a:rPr lang="en-US" sz="1100" b="0" dirty="0">
                <a:latin typeface="+mn-lt"/>
              </a:rPr>
              <a:t> </a:t>
            </a:r>
            <a:r>
              <a:rPr lang="en-US" sz="1100" b="0" dirty="0" err="1">
                <a:latin typeface="+mn-lt"/>
              </a:rPr>
              <a:t>kestävän</a:t>
            </a:r>
            <a:r>
              <a:rPr lang="en-US" sz="1100" b="0" dirty="0">
                <a:latin typeface="+mn-lt"/>
              </a:rPr>
              <a:t> </a:t>
            </a:r>
            <a:r>
              <a:rPr lang="en-US" sz="1100" b="0" dirty="0" err="1">
                <a:latin typeface="+mn-lt"/>
              </a:rPr>
              <a:t>kehityksen</a:t>
            </a:r>
            <a:r>
              <a:rPr lang="en-US" sz="1100" b="0" dirty="0">
                <a:latin typeface="+mn-lt"/>
              </a:rPr>
              <a:t> Agenda 2030 –</a:t>
            </a:r>
            <a:r>
              <a:rPr lang="en-US" sz="1100" b="0" dirty="0" err="1">
                <a:latin typeface="+mn-lt"/>
              </a:rPr>
              <a:t>toimintaohjelma</a:t>
            </a:r>
            <a:r>
              <a:rPr lang="en-US" sz="1100" b="0" dirty="0">
                <a:latin typeface="+mn-lt"/>
              </a:rPr>
              <a:t> </a:t>
            </a:r>
            <a:r>
              <a:rPr lang="en-US" sz="1100" b="0" i="0" dirty="0" err="1">
                <a:effectLst/>
                <a:latin typeface="+mn-lt"/>
              </a:rPr>
              <a:t>ovat</a:t>
            </a:r>
            <a:r>
              <a:rPr lang="en-US" sz="1100" b="0" i="0" dirty="0">
                <a:effectLst/>
                <a:latin typeface="+mn-lt"/>
              </a:rPr>
              <a:t> </a:t>
            </a:r>
            <a:r>
              <a:rPr lang="en-US" sz="1100" b="0" i="0" dirty="0" err="1">
                <a:effectLst/>
                <a:latin typeface="+mn-lt"/>
              </a:rPr>
              <a:t>keskeisessä</a:t>
            </a:r>
            <a:r>
              <a:rPr lang="en-US" sz="1100" b="0" i="0" dirty="0">
                <a:effectLst/>
                <a:latin typeface="+mn-lt"/>
              </a:rPr>
              <a:t> </a:t>
            </a:r>
            <a:r>
              <a:rPr lang="en-US" sz="1100" b="0" i="0" dirty="0" err="1">
                <a:effectLst/>
                <a:latin typeface="+mn-lt"/>
              </a:rPr>
              <a:t>asemassa</a:t>
            </a:r>
            <a:r>
              <a:rPr lang="en-US" sz="1100" b="0" i="0" dirty="0">
                <a:effectLst/>
                <a:latin typeface="+mn-lt"/>
              </a:rPr>
              <a:t> </a:t>
            </a:r>
            <a:r>
              <a:rPr lang="en-US" sz="1100" b="0" i="0" dirty="0" err="1">
                <a:effectLst/>
                <a:latin typeface="+mn-lt"/>
              </a:rPr>
              <a:t>myös</a:t>
            </a:r>
            <a:r>
              <a:rPr lang="en-US" sz="1100" b="0" i="0" dirty="0">
                <a:effectLst/>
                <a:latin typeface="+mn-lt"/>
              </a:rPr>
              <a:t> </a:t>
            </a:r>
            <a:r>
              <a:rPr lang="en-US" sz="1100" b="0" i="0" dirty="0" err="1">
                <a:effectLst/>
                <a:latin typeface="+mn-lt"/>
              </a:rPr>
              <a:t>EU:n</a:t>
            </a:r>
            <a:r>
              <a:rPr lang="en-US" sz="1100" b="0" i="0" dirty="0">
                <a:effectLst/>
                <a:latin typeface="+mn-lt"/>
              </a:rPr>
              <a:t> </a:t>
            </a:r>
            <a:r>
              <a:rPr lang="en-US" sz="1100" b="0" i="0" dirty="0" err="1">
                <a:effectLst/>
                <a:latin typeface="+mn-lt"/>
              </a:rPr>
              <a:t>pääomamarkkinaunionia</a:t>
            </a:r>
            <a:r>
              <a:rPr lang="en-US" sz="1100" b="0" i="0" dirty="0">
                <a:effectLst/>
                <a:latin typeface="+mn-lt"/>
              </a:rPr>
              <a:t> </a:t>
            </a:r>
            <a:r>
              <a:rPr lang="en-US" sz="1100" b="0" i="0" dirty="0" err="1">
                <a:effectLst/>
                <a:latin typeface="+mn-lt"/>
              </a:rPr>
              <a:t>koskevassa</a:t>
            </a:r>
            <a:r>
              <a:rPr lang="en-US" sz="1100" b="0" i="0" dirty="0">
                <a:effectLst/>
                <a:latin typeface="+mn-lt"/>
              </a:rPr>
              <a:t> </a:t>
            </a:r>
            <a:r>
              <a:rPr lang="en-US" sz="1100" b="0" i="0" dirty="0" err="1">
                <a:effectLst/>
                <a:latin typeface="+mn-lt"/>
              </a:rPr>
              <a:t>hankkeessa</a:t>
            </a:r>
            <a:r>
              <a:rPr lang="en-US" sz="1100" b="0" i="0" dirty="0">
                <a:effectLst/>
                <a:latin typeface="+mn-lt"/>
              </a:rPr>
              <a:t>.</a:t>
            </a:r>
          </a:p>
          <a:p>
            <a:pPr indent="-228600">
              <a:buFont typeface="Arial" panose="020B0604020202020204" pitchFamily="34" charset="0"/>
              <a:buChar char="•"/>
            </a:pPr>
            <a:r>
              <a:rPr lang="en-US" sz="1100" b="0" i="0" dirty="0" err="1">
                <a:effectLst/>
                <a:latin typeface="+mn-lt"/>
              </a:rPr>
              <a:t>Nykyinen</a:t>
            </a:r>
            <a:r>
              <a:rPr lang="en-US" sz="1100" b="0" i="0" dirty="0">
                <a:effectLst/>
                <a:latin typeface="+mn-lt"/>
              </a:rPr>
              <a:t> </a:t>
            </a:r>
            <a:r>
              <a:rPr lang="en-US" sz="1100" b="0" i="0" dirty="0" err="1">
                <a:effectLst/>
                <a:latin typeface="+mn-lt"/>
              </a:rPr>
              <a:t>investointitaso</a:t>
            </a:r>
            <a:r>
              <a:rPr lang="en-US" sz="1100" b="0" i="0" dirty="0">
                <a:effectLst/>
                <a:latin typeface="+mn-lt"/>
              </a:rPr>
              <a:t> </a:t>
            </a:r>
            <a:r>
              <a:rPr lang="en-US" sz="1100" b="0" i="0" dirty="0" err="1">
                <a:effectLst/>
                <a:latin typeface="+mn-lt"/>
              </a:rPr>
              <a:t>ei</a:t>
            </a:r>
            <a:r>
              <a:rPr lang="en-US" sz="1100" b="0" i="0" dirty="0">
                <a:effectLst/>
                <a:latin typeface="+mn-lt"/>
              </a:rPr>
              <a:t> </a:t>
            </a:r>
            <a:r>
              <a:rPr lang="en-US" sz="1100" b="0" i="0" dirty="0" err="1">
                <a:effectLst/>
                <a:latin typeface="+mn-lt"/>
              </a:rPr>
              <a:t>riitä</a:t>
            </a:r>
            <a:r>
              <a:rPr lang="en-US" sz="1100" b="0" i="0" dirty="0">
                <a:effectLst/>
                <a:latin typeface="+mn-lt"/>
              </a:rPr>
              <a:t> </a:t>
            </a:r>
            <a:r>
              <a:rPr lang="en-US" sz="1100" b="0" i="0" dirty="0" err="1">
                <a:effectLst/>
                <a:latin typeface="+mn-lt"/>
              </a:rPr>
              <a:t>tukemaan</a:t>
            </a:r>
            <a:r>
              <a:rPr lang="en-US" sz="1100" b="0" i="0" dirty="0">
                <a:effectLst/>
                <a:latin typeface="+mn-lt"/>
              </a:rPr>
              <a:t> </a:t>
            </a:r>
            <a:r>
              <a:rPr lang="en-US" sz="1100" b="0" i="0" dirty="0" err="1">
                <a:effectLst/>
                <a:latin typeface="+mn-lt"/>
              </a:rPr>
              <a:t>ympäristön</a:t>
            </a:r>
            <a:r>
              <a:rPr lang="en-US" sz="1100" b="0" i="0" dirty="0">
                <a:effectLst/>
                <a:latin typeface="+mn-lt"/>
              </a:rPr>
              <a:t> </a:t>
            </a:r>
            <a:r>
              <a:rPr lang="en-US" sz="1100" b="0" i="0" dirty="0" err="1">
                <a:effectLst/>
                <a:latin typeface="+mn-lt"/>
              </a:rPr>
              <a:t>kannalta</a:t>
            </a:r>
            <a:r>
              <a:rPr lang="en-US" sz="1100" b="0" i="0" dirty="0">
                <a:effectLst/>
                <a:latin typeface="+mn-lt"/>
              </a:rPr>
              <a:t> </a:t>
            </a:r>
            <a:r>
              <a:rPr lang="en-US" sz="1100" b="0" i="0" dirty="0" err="1">
                <a:effectLst/>
                <a:latin typeface="+mn-lt"/>
              </a:rPr>
              <a:t>kestävää</a:t>
            </a:r>
            <a:r>
              <a:rPr lang="en-US" sz="1100" b="0" i="0" dirty="0">
                <a:effectLst/>
                <a:latin typeface="+mn-lt"/>
              </a:rPr>
              <a:t> </a:t>
            </a:r>
            <a:r>
              <a:rPr lang="en-US" sz="1100" b="0" i="0" dirty="0" err="1">
                <a:effectLst/>
                <a:latin typeface="+mn-lt"/>
              </a:rPr>
              <a:t>talousjärjestelmää</a:t>
            </a:r>
            <a:r>
              <a:rPr lang="en-US" sz="1100" b="0" i="0" dirty="0">
                <a:effectLst/>
                <a:latin typeface="+mn-lt"/>
              </a:rPr>
              <a:t>, </a:t>
            </a:r>
            <a:r>
              <a:rPr lang="en-US" sz="1100" b="0" i="0" dirty="0" err="1">
                <a:effectLst/>
                <a:latin typeface="+mn-lt"/>
              </a:rPr>
              <a:t>jolla</a:t>
            </a:r>
            <a:r>
              <a:rPr lang="en-US" sz="1100" b="0" i="0" dirty="0">
                <a:effectLst/>
                <a:latin typeface="+mn-lt"/>
              </a:rPr>
              <a:t> </a:t>
            </a:r>
            <a:r>
              <a:rPr lang="en-US" sz="1100" b="0" i="0" dirty="0" err="1">
                <a:effectLst/>
                <a:latin typeface="+mn-lt"/>
              </a:rPr>
              <a:t>voidaan</a:t>
            </a:r>
            <a:r>
              <a:rPr lang="en-US" sz="1100" b="0" i="0" dirty="0">
                <a:effectLst/>
                <a:latin typeface="+mn-lt"/>
              </a:rPr>
              <a:t> </a:t>
            </a:r>
            <a:r>
              <a:rPr lang="en-US" sz="1100" b="0" i="0" dirty="0" err="1">
                <a:effectLst/>
                <a:latin typeface="+mn-lt"/>
              </a:rPr>
              <a:t>torjua</a:t>
            </a:r>
            <a:r>
              <a:rPr lang="en-US" sz="1100" b="0" i="0" dirty="0">
                <a:effectLst/>
                <a:latin typeface="+mn-lt"/>
              </a:rPr>
              <a:t> </a:t>
            </a:r>
            <a:r>
              <a:rPr lang="en-US" sz="1100" b="0" i="0" dirty="0" err="1">
                <a:effectLst/>
                <a:latin typeface="+mn-lt"/>
              </a:rPr>
              <a:t>ilmastonmuutosta</a:t>
            </a:r>
            <a:r>
              <a:rPr lang="en-US" sz="1100" b="0" i="0" dirty="0">
                <a:effectLst/>
                <a:latin typeface="+mn-lt"/>
              </a:rPr>
              <a:t> ja </a:t>
            </a:r>
            <a:r>
              <a:rPr lang="en-US" sz="1100" b="0" i="0" dirty="0" err="1">
                <a:effectLst/>
                <a:latin typeface="+mn-lt"/>
              </a:rPr>
              <a:t>luonnonvarojen</a:t>
            </a:r>
            <a:r>
              <a:rPr lang="en-US" sz="1100" b="0" i="0" dirty="0">
                <a:effectLst/>
                <a:latin typeface="+mn-lt"/>
              </a:rPr>
              <a:t> </a:t>
            </a:r>
            <a:r>
              <a:rPr lang="en-US" sz="1100" b="0" i="0" dirty="0" err="1">
                <a:effectLst/>
                <a:latin typeface="+mn-lt"/>
              </a:rPr>
              <a:t>ehtymistä</a:t>
            </a:r>
            <a:r>
              <a:rPr lang="en-US" sz="1100" b="0" i="0" dirty="0">
                <a:effectLst/>
                <a:latin typeface="+mn-lt"/>
              </a:rPr>
              <a:t>. On </a:t>
            </a:r>
            <a:r>
              <a:rPr lang="en-US" sz="1100" b="0" i="0" dirty="0" err="1">
                <a:effectLst/>
                <a:latin typeface="+mn-lt"/>
              </a:rPr>
              <a:t>lisättävä</a:t>
            </a:r>
            <a:r>
              <a:rPr lang="en-US" sz="1100" b="0" i="0" dirty="0">
                <a:effectLst/>
                <a:latin typeface="+mn-lt"/>
              </a:rPr>
              <a:t> </a:t>
            </a:r>
            <a:r>
              <a:rPr lang="en-US" sz="1100" b="0" i="0" dirty="0" err="1">
                <a:effectLst/>
                <a:latin typeface="+mn-lt"/>
              </a:rPr>
              <a:t>yksityisten</a:t>
            </a:r>
            <a:r>
              <a:rPr lang="en-US" sz="1100" b="0" i="0" dirty="0">
                <a:effectLst/>
                <a:latin typeface="+mn-lt"/>
              </a:rPr>
              <a:t> </a:t>
            </a:r>
            <a:r>
              <a:rPr lang="en-US" sz="1100" b="0" i="0" dirty="0" err="1">
                <a:effectLst/>
                <a:latin typeface="+mn-lt"/>
              </a:rPr>
              <a:t>pääomavirtojen</a:t>
            </a:r>
            <a:r>
              <a:rPr lang="en-US" sz="1100" b="0" i="0" dirty="0">
                <a:effectLst/>
                <a:latin typeface="+mn-lt"/>
              </a:rPr>
              <a:t> </a:t>
            </a:r>
            <a:r>
              <a:rPr lang="en-US" sz="1100" b="0" i="0" dirty="0" err="1">
                <a:effectLst/>
                <a:latin typeface="+mn-lt"/>
              </a:rPr>
              <a:t>suuntaamista</a:t>
            </a:r>
            <a:r>
              <a:rPr lang="en-US" sz="1100" b="0" i="0" dirty="0">
                <a:effectLst/>
                <a:latin typeface="+mn-lt"/>
              </a:rPr>
              <a:t> </a:t>
            </a:r>
            <a:r>
              <a:rPr lang="en-US" sz="1100" b="0" i="0" dirty="0" err="1">
                <a:effectLst/>
                <a:latin typeface="+mn-lt"/>
              </a:rPr>
              <a:t>kestäviin</a:t>
            </a:r>
            <a:r>
              <a:rPr lang="en-US" sz="1100" b="0" i="0" dirty="0">
                <a:effectLst/>
                <a:latin typeface="+mn-lt"/>
              </a:rPr>
              <a:t> </a:t>
            </a:r>
            <a:r>
              <a:rPr lang="en-US" sz="1100" b="0" i="0" dirty="0" err="1">
                <a:effectLst/>
                <a:latin typeface="+mn-lt"/>
              </a:rPr>
              <a:t>investointeihin</a:t>
            </a:r>
            <a:r>
              <a:rPr lang="en-US" sz="1100" b="0" i="0" dirty="0">
                <a:effectLst/>
                <a:latin typeface="+mn-lt"/>
              </a:rPr>
              <a:t>, </a:t>
            </a:r>
            <a:r>
              <a:rPr lang="en-US" sz="1100" b="0" i="0" dirty="0" err="1">
                <a:effectLst/>
                <a:latin typeface="+mn-lt"/>
              </a:rPr>
              <a:t>jotta</a:t>
            </a:r>
            <a:r>
              <a:rPr lang="en-US" sz="1100" b="0" i="0" dirty="0">
                <a:effectLst/>
                <a:latin typeface="+mn-lt"/>
              </a:rPr>
              <a:t> </a:t>
            </a:r>
            <a:r>
              <a:rPr lang="en-US" sz="1100" b="0" i="0" dirty="0" err="1">
                <a:effectLst/>
                <a:latin typeface="+mn-lt"/>
              </a:rPr>
              <a:t>voidaan</a:t>
            </a:r>
            <a:r>
              <a:rPr lang="en-US" sz="1100" b="0" i="0" dirty="0">
                <a:effectLst/>
                <a:latin typeface="+mn-lt"/>
              </a:rPr>
              <a:t> </a:t>
            </a:r>
            <a:r>
              <a:rPr lang="en-US" sz="1100" b="0" i="0" dirty="0" err="1">
                <a:effectLst/>
                <a:latin typeface="+mn-lt"/>
              </a:rPr>
              <a:t>kuroa</a:t>
            </a:r>
            <a:r>
              <a:rPr lang="en-US" sz="1100" b="0" i="0" dirty="0">
                <a:effectLst/>
                <a:latin typeface="+mn-lt"/>
              </a:rPr>
              <a:t> </a:t>
            </a:r>
            <a:r>
              <a:rPr lang="en-US" sz="1100" b="0" i="0" dirty="0" err="1">
                <a:effectLst/>
                <a:latin typeface="+mn-lt"/>
              </a:rPr>
              <a:t>umpeen</a:t>
            </a:r>
            <a:r>
              <a:rPr lang="en-US" sz="1100" b="0" i="0" dirty="0">
                <a:effectLst/>
                <a:latin typeface="+mn-lt"/>
              </a:rPr>
              <a:t> 180 </a:t>
            </a:r>
            <a:r>
              <a:rPr lang="en-US" sz="1100" b="0" i="0" dirty="0" err="1">
                <a:effectLst/>
                <a:latin typeface="+mn-lt"/>
              </a:rPr>
              <a:t>miljardin</a:t>
            </a:r>
            <a:r>
              <a:rPr lang="en-US" sz="1100" b="0" i="0" dirty="0">
                <a:effectLst/>
                <a:latin typeface="+mn-lt"/>
              </a:rPr>
              <a:t> </a:t>
            </a:r>
            <a:r>
              <a:rPr lang="en-US" sz="1100" b="0" i="0" dirty="0" err="1">
                <a:effectLst/>
                <a:latin typeface="+mn-lt"/>
              </a:rPr>
              <a:t>euron</a:t>
            </a:r>
            <a:r>
              <a:rPr lang="en-US" sz="1100" b="0" i="0" dirty="0">
                <a:effectLst/>
                <a:latin typeface="+mn-lt"/>
              </a:rPr>
              <a:t> </a:t>
            </a:r>
            <a:r>
              <a:rPr lang="en-US" sz="1100" b="0" i="0" dirty="0" err="1">
                <a:effectLst/>
                <a:latin typeface="+mn-lt"/>
              </a:rPr>
              <a:t>lisäinvestointivaje</a:t>
            </a:r>
            <a:r>
              <a:rPr lang="en-US" sz="1100" b="0" i="0" dirty="0">
                <a:effectLst/>
                <a:latin typeface="+mn-lt"/>
              </a:rPr>
              <a:t> ja </a:t>
            </a:r>
            <a:r>
              <a:rPr lang="en-US" sz="1100" b="0" i="0" dirty="0" err="1">
                <a:effectLst/>
                <a:latin typeface="+mn-lt"/>
              </a:rPr>
              <a:t>saavuttaa</a:t>
            </a:r>
            <a:r>
              <a:rPr lang="en-US" sz="1100" b="0" i="0" dirty="0">
                <a:effectLst/>
                <a:latin typeface="+mn-lt"/>
              </a:rPr>
              <a:t> </a:t>
            </a:r>
            <a:r>
              <a:rPr lang="en-US" sz="1100" b="0" i="0" dirty="0" err="1">
                <a:effectLst/>
                <a:latin typeface="+mn-lt"/>
                <a:hlinkClick r:id="rId2"/>
              </a:rPr>
              <a:t>Pariisin</a:t>
            </a:r>
            <a:r>
              <a:rPr lang="en-US" sz="1100" b="0" i="0" dirty="0">
                <a:effectLst/>
                <a:latin typeface="+mn-lt"/>
                <a:hlinkClick r:id="rId2"/>
              </a:rPr>
              <a:t> </a:t>
            </a:r>
            <a:r>
              <a:rPr lang="en-US" sz="1100" b="0" i="0" dirty="0" err="1">
                <a:effectLst/>
                <a:latin typeface="+mn-lt"/>
                <a:hlinkClick r:id="rId2"/>
              </a:rPr>
              <a:t>sopimuksessa</a:t>
            </a:r>
            <a:r>
              <a:rPr lang="en-US" sz="1100" b="0" i="0" dirty="0">
                <a:effectLst/>
                <a:latin typeface="+mn-lt"/>
              </a:rPr>
              <a:t> </a:t>
            </a:r>
            <a:r>
              <a:rPr lang="en-US" sz="1100" b="0" i="0" dirty="0" err="1">
                <a:effectLst/>
                <a:latin typeface="+mn-lt"/>
              </a:rPr>
              <a:t>vahvistetut</a:t>
            </a:r>
            <a:r>
              <a:rPr lang="en-US" sz="1100" b="0" i="0" dirty="0">
                <a:effectLst/>
                <a:latin typeface="+mn-lt"/>
              </a:rPr>
              <a:t> </a:t>
            </a:r>
            <a:r>
              <a:rPr lang="en-US" sz="1100" b="0" i="0" dirty="0" err="1">
                <a:effectLst/>
                <a:latin typeface="+mn-lt"/>
              </a:rPr>
              <a:t>EU:n</a:t>
            </a:r>
            <a:r>
              <a:rPr lang="en-US" sz="1100" b="0" i="0" dirty="0">
                <a:effectLst/>
                <a:latin typeface="+mn-lt"/>
              </a:rPr>
              <a:t> </a:t>
            </a:r>
            <a:r>
              <a:rPr lang="en-US" sz="1100" b="0" i="0" dirty="0" err="1">
                <a:effectLst/>
                <a:latin typeface="+mn-lt"/>
              </a:rPr>
              <a:t>tavoitteet</a:t>
            </a:r>
            <a:r>
              <a:rPr lang="en-US" sz="1100" b="0" i="0" dirty="0">
                <a:effectLst/>
                <a:latin typeface="+mn-lt"/>
              </a:rPr>
              <a:t> </a:t>
            </a:r>
            <a:r>
              <a:rPr lang="en-US" sz="1100" b="0" i="0" dirty="0" err="1">
                <a:effectLst/>
                <a:latin typeface="+mn-lt"/>
              </a:rPr>
              <a:t>vuodelle</a:t>
            </a:r>
            <a:r>
              <a:rPr lang="en-US" sz="1100" b="0" i="0" dirty="0">
                <a:effectLst/>
                <a:latin typeface="+mn-lt"/>
              </a:rPr>
              <a:t> 2030, </a:t>
            </a:r>
            <a:r>
              <a:rPr lang="en-US" sz="1100" b="0" i="0" dirty="0" err="1">
                <a:effectLst/>
                <a:latin typeface="+mn-lt"/>
              </a:rPr>
              <a:t>muun</a:t>
            </a:r>
            <a:r>
              <a:rPr lang="en-US" sz="1100" b="0" i="0" dirty="0">
                <a:effectLst/>
                <a:latin typeface="+mn-lt"/>
              </a:rPr>
              <a:t> </a:t>
            </a:r>
            <a:r>
              <a:rPr lang="en-US" sz="1100" b="0" i="0" dirty="0" err="1">
                <a:effectLst/>
                <a:latin typeface="+mn-lt"/>
              </a:rPr>
              <a:t>muassa</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kasvihuonekaasupäästöjen</a:t>
            </a:r>
            <a:r>
              <a:rPr kumimoji="0" lang="en-US" sz="1100" b="0" i="0" u="none" strike="noStrike" cap="none" spc="0" normalizeH="0" baseline="0" noProof="0" dirty="0">
                <a:ln>
                  <a:noFill/>
                </a:ln>
                <a:effectLst/>
                <a:uLnTx/>
                <a:uFillTx/>
                <a:latin typeface="+mn-lt"/>
              </a:rPr>
              <a:t> 40 %:n </a:t>
            </a:r>
            <a:r>
              <a:rPr kumimoji="0" lang="en-US" sz="1100" b="0" i="0" u="none" strike="noStrike" cap="none" spc="0" normalizeH="0" baseline="0" noProof="0" dirty="0" err="1">
                <a:ln>
                  <a:noFill/>
                </a:ln>
                <a:effectLst/>
                <a:uLnTx/>
                <a:uFillTx/>
                <a:latin typeface="+mn-lt"/>
              </a:rPr>
              <a:t>leikkaus</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Tämä</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ylittää</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suuruusluokaltaan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julkisen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sektorin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kapasiteetin</a:t>
            </a:r>
            <a:r>
              <a:rPr kumimoji="0" lang="en-US" sz="1100" b="0" i="0" u="none" strike="noStrike" cap="none" spc="0" normalizeH="0" baseline="0" noProof="0" dirty="0">
                <a:ln>
                  <a:noFill/>
                </a:ln>
                <a:effectLst/>
                <a:uLnTx/>
                <a:uFillTx/>
                <a:latin typeface="+mn-lt"/>
              </a:rPr>
              <a:t>. (</a:t>
            </a:r>
            <a:r>
              <a:rPr lang="fi-FI" sz="1100" dirty="0">
                <a:hlinkClick r:id="rId6"/>
              </a:rPr>
              <a:t>Kestävä rahoitus: Rahoitusalasta tärkeä toimija ilmastonmuutoksen torjunnassa (europa.eu)</a:t>
            </a:r>
            <a:endParaRPr kumimoji="0" lang="en-US" sz="1100" b="0" i="0" u="none" strike="noStrike" cap="none" spc="0" normalizeH="0" baseline="0" noProof="0" dirty="0">
              <a:ln>
                <a:noFill/>
              </a:ln>
              <a:effectLst/>
              <a:uLnTx/>
              <a:uFillTx/>
              <a:latin typeface="+mn-lt"/>
            </a:endParaRPr>
          </a:p>
          <a:p>
            <a:pPr indent="-228600">
              <a:buFont typeface="Arial" panose="020B0604020202020204" pitchFamily="34" charset="0"/>
              <a:buChar char="•"/>
            </a:pPr>
            <a:r>
              <a:rPr kumimoji="0" lang="en-US" sz="1100" b="0" i="0" u="none" strike="noStrike" cap="none" spc="0" normalizeH="0" baseline="0" noProof="0" dirty="0" err="1">
                <a:ln>
                  <a:noFill/>
                </a:ln>
                <a:effectLst/>
                <a:uLnTx/>
                <a:uFillTx/>
                <a:latin typeface="+mn-lt"/>
              </a:rPr>
              <a:t>Rahoitussektorilla</a:t>
            </a:r>
            <a:r>
              <a:rPr kumimoji="0" lang="en-US" sz="1100" b="0" i="0" u="none" strike="noStrike" cap="none" spc="0" normalizeH="0" baseline="0" noProof="0" dirty="0">
                <a:ln>
                  <a:noFill/>
                </a:ln>
                <a:effectLst/>
                <a:uLnTx/>
                <a:uFillTx/>
                <a:latin typeface="+mn-lt"/>
              </a:rPr>
              <a:t> on </a:t>
            </a:r>
            <a:r>
              <a:rPr kumimoji="0" lang="en-US" sz="1100" b="0" i="0" u="none" strike="noStrike" cap="none" spc="0" normalizeH="0" baseline="0" noProof="0" dirty="0" err="1">
                <a:ln>
                  <a:noFill/>
                </a:ln>
                <a:effectLst/>
                <a:uLnTx/>
                <a:uFillTx/>
                <a:latin typeface="+mn-lt"/>
              </a:rPr>
              <a:t>näiden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tavoitteiden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saavuttamisessa</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avainasema</a:t>
            </a:r>
            <a:r>
              <a:rPr kumimoji="0" lang="en-US" sz="1100" b="0" i="0" u="none" strike="noStrike" cap="none" spc="0" normalizeH="0" baseline="0" noProof="0" dirty="0">
                <a:ln>
                  <a:noFill/>
                </a:ln>
                <a:effectLst/>
                <a:uLnTx/>
                <a:uFillTx/>
                <a:latin typeface="+mn-lt"/>
              </a:rPr>
              <a:t>. </a:t>
            </a:r>
          </a:p>
          <a:p>
            <a:pPr marL="0" marR="0" lvl="0" indent="-228600" fontAlgn="auto">
              <a:spcBef>
                <a:spcPts val="1000"/>
              </a:spcBef>
              <a:spcAft>
                <a:spcPts val="0"/>
              </a:spcAft>
              <a:buClrTx/>
              <a:buSzTx/>
              <a:buFont typeface="Arial" panose="020B0604020202020204" pitchFamily="34" charset="0"/>
              <a:buChar char="•"/>
              <a:tabLst/>
              <a:defRPr/>
            </a:pPr>
            <a:r>
              <a:rPr kumimoji="0" lang="en-US" sz="1100" b="0" i="0" u="none" strike="noStrike" cap="none" spc="0" normalizeH="0" baseline="0" noProof="0" dirty="0" err="1">
                <a:ln>
                  <a:noFill/>
                </a:ln>
                <a:effectLst/>
                <a:uLnTx/>
                <a:uFillTx/>
                <a:latin typeface="+mn-lt"/>
                <a:hlinkClick r:id="rId7"/>
              </a:rPr>
              <a:t>Kestävän</a:t>
            </a:r>
            <a:r>
              <a:rPr kumimoji="0" lang="en-US" sz="1100" b="0" i="0" u="none" strike="noStrike" cap="none" spc="0" normalizeH="0" baseline="0" noProof="0" dirty="0">
                <a:ln>
                  <a:noFill/>
                </a:ln>
                <a:effectLst/>
                <a:uLnTx/>
                <a:uFillTx/>
                <a:latin typeface="+mn-lt"/>
                <a:hlinkClick r:id="rId7"/>
              </a:rPr>
              <a:t> </a:t>
            </a:r>
            <a:r>
              <a:rPr kumimoji="0" lang="en-US" sz="1100" b="0" i="0" u="none" strike="noStrike" cap="none" spc="0" normalizeH="0" baseline="0" noProof="0" dirty="0" err="1">
                <a:ln>
                  <a:noFill/>
                </a:ln>
                <a:effectLst/>
                <a:uLnTx/>
                <a:uFillTx/>
                <a:latin typeface="+mn-lt"/>
                <a:hlinkClick r:id="rId7"/>
              </a:rPr>
              <a:t>kasvun</a:t>
            </a:r>
            <a:r>
              <a:rPr kumimoji="0" lang="en-US" sz="1100" b="0" i="0" u="none" strike="noStrike" cap="none" spc="0" normalizeH="0" baseline="0" noProof="0" dirty="0">
                <a:ln>
                  <a:noFill/>
                </a:ln>
                <a:effectLst/>
                <a:uLnTx/>
                <a:uFillTx/>
                <a:latin typeface="+mn-lt"/>
                <a:hlinkClick r:id="rId7"/>
              </a:rPr>
              <a:t> </a:t>
            </a:r>
            <a:r>
              <a:rPr kumimoji="0" lang="en-US" sz="1100" b="0" i="0" u="none" strike="noStrike" cap="none" spc="0" normalizeH="0" baseline="0" noProof="0" dirty="0" err="1">
                <a:ln>
                  <a:noFill/>
                </a:ln>
                <a:effectLst/>
                <a:uLnTx/>
                <a:uFillTx/>
                <a:latin typeface="+mn-lt"/>
                <a:hlinkClick r:id="rId7"/>
              </a:rPr>
              <a:t>rahoitusta</a:t>
            </a:r>
            <a:r>
              <a:rPr kumimoji="0" lang="en-US" sz="1100" b="0" i="0" u="none" strike="noStrike" cap="none" spc="0" normalizeH="0" baseline="0" noProof="0" dirty="0">
                <a:ln>
                  <a:noFill/>
                </a:ln>
                <a:effectLst/>
                <a:uLnTx/>
                <a:uFillTx/>
                <a:latin typeface="+mn-lt"/>
                <a:hlinkClick r:id="rId7"/>
              </a:rPr>
              <a:t> </a:t>
            </a:r>
            <a:r>
              <a:rPr kumimoji="0" lang="en-US" sz="1100" b="0" i="0" u="none" strike="noStrike" cap="none" spc="0" normalizeH="0" baseline="0" noProof="0" dirty="0" err="1">
                <a:ln>
                  <a:noFill/>
                </a:ln>
                <a:effectLst/>
                <a:uLnTx/>
                <a:uFillTx/>
                <a:latin typeface="+mn-lt"/>
                <a:hlinkClick r:id="rId7"/>
              </a:rPr>
              <a:t>koskeva</a:t>
            </a:r>
            <a:r>
              <a:rPr kumimoji="0" lang="en-US" sz="1100" b="0" i="0" u="none" strike="noStrike" cap="none" spc="0" normalizeH="0" baseline="0" noProof="0" dirty="0">
                <a:ln>
                  <a:noFill/>
                </a:ln>
                <a:effectLst/>
                <a:uLnTx/>
                <a:uFillTx/>
                <a:latin typeface="+mn-lt"/>
                <a:hlinkClick r:id="rId7"/>
              </a:rPr>
              <a:t> </a:t>
            </a:r>
            <a:r>
              <a:rPr kumimoji="0" lang="en-US" sz="1100" b="0" i="0" u="none" strike="noStrike" cap="none" spc="0" normalizeH="0" baseline="0" noProof="0" dirty="0" err="1">
                <a:ln>
                  <a:noFill/>
                </a:ln>
                <a:effectLst/>
                <a:uLnTx/>
                <a:uFillTx/>
                <a:latin typeface="+mn-lt"/>
                <a:hlinkClick r:id="rId7"/>
              </a:rPr>
              <a:t>toimintasuunnitelma</a:t>
            </a:r>
            <a:r>
              <a:rPr kumimoji="0" lang="en-US" sz="1100" b="0" i="0" u="none" strike="noStrike" cap="none" spc="0" normalizeH="0" baseline="0" noProof="0" dirty="0">
                <a:ln>
                  <a:noFill/>
                </a:ln>
                <a:effectLst/>
                <a:uLnTx/>
                <a:uFillTx/>
                <a:latin typeface="+mn-lt"/>
              </a:rPr>
              <a:t> (EU;8.3.2018); </a:t>
            </a:r>
            <a:r>
              <a:rPr kumimoji="0" lang="en-US" sz="1100" b="0" i="0" u="none" strike="noStrike" cap="none" spc="0" normalizeH="0" baseline="0" noProof="0" dirty="0" err="1">
                <a:ln>
                  <a:noFill/>
                </a:ln>
                <a:effectLst/>
                <a:uLnTx/>
                <a:uFillTx/>
                <a:latin typeface="+mn-lt"/>
              </a:rPr>
              <a:t>tavoitteet</a:t>
            </a:r>
            <a:r>
              <a:rPr kumimoji="0" lang="en-US" sz="1100" b="0" i="0" u="none" strike="noStrike" cap="none" spc="0" normalizeH="0" baseline="0" noProof="0" dirty="0">
                <a:ln>
                  <a:noFill/>
                </a:ln>
                <a:effectLst/>
                <a:uLnTx/>
                <a:uFillTx/>
                <a:latin typeface="+mn-lt"/>
              </a:rPr>
              <a:t>: </a:t>
            </a:r>
          </a:p>
          <a:p>
            <a:pPr lvl="1"/>
            <a:r>
              <a:rPr lang="fi-FI" sz="1025" dirty="0"/>
              <a:t>1. ohjata pääomavirrat kestäviin investointeihin kestävän ja osallistavan kasvun saavuttamiseksi; </a:t>
            </a:r>
          </a:p>
          <a:p>
            <a:pPr lvl="1"/>
            <a:r>
              <a:rPr lang="fi-FI" sz="1025" dirty="0"/>
              <a:t>2. hallita rahoitusriskejä, jotka aiheutuvat ilmastonmuutoksesta, luonnonvarojen ehtymisestä, ympäristön pilaantumisesta ja yhteiskunnallisista ongelmista; ja </a:t>
            </a:r>
          </a:p>
          <a:p>
            <a:pPr lvl="1"/>
            <a:r>
              <a:rPr lang="fi-FI" sz="1025" dirty="0"/>
              <a:t>3. suosia taloudellisessa ja rahoitustoiminnassa läpinäkyvyyttä ja pitkäjänteisyyttä. </a:t>
            </a:r>
          </a:p>
        </p:txBody>
      </p:sp>
      <p:sp>
        <p:nvSpPr>
          <p:cNvPr id="4" name="Alatunnisteen paikkamerkki 3">
            <a:extLst>
              <a:ext uri="{FF2B5EF4-FFF2-40B4-BE49-F238E27FC236}">
                <a16:creationId xmlns:a16="http://schemas.microsoft.com/office/drawing/2014/main" id="{363CFC3A-43BA-43CB-84AD-A9497B3AFCD0}"/>
              </a:ext>
            </a:extLst>
          </p:cNvPr>
          <p:cNvSpPr>
            <a:spLocks noGrp="1"/>
          </p:cNvSpPr>
          <p:nvPr>
            <p:ph type="ftr" sz="quarter" idx="16"/>
          </p:nvPr>
        </p:nvSpPr>
        <p:spPr>
          <a:xfrm>
            <a:off x="795528" y="6382512"/>
            <a:ext cx="6757416" cy="3200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Kansainväliset sopimukset Luento 2</a:t>
            </a:r>
          </a:p>
        </p:txBody>
      </p:sp>
      <p:sp>
        <p:nvSpPr>
          <p:cNvPr id="5" name="Dian numeron paikkamerkki 4">
            <a:extLst>
              <a:ext uri="{FF2B5EF4-FFF2-40B4-BE49-F238E27FC236}">
                <a16:creationId xmlns:a16="http://schemas.microsoft.com/office/drawing/2014/main" id="{8CA59520-D1C0-425C-8825-CB5AE86F231D}"/>
              </a:ext>
            </a:extLst>
          </p:cNvPr>
          <p:cNvSpPr>
            <a:spLocks noGrp="1"/>
          </p:cNvSpPr>
          <p:nvPr>
            <p:ph type="sldNum" sz="quarter" idx="17"/>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07628F-9402-FB47-93B5-FC3C3BFEEBE0}"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8A7DAF-421C-4693-987E-56241F8E654D}"/>
              </a:ext>
            </a:extLst>
          </p:cNvPr>
          <p:cNvSpPr>
            <a:spLocks noGrp="1"/>
          </p:cNvSpPr>
          <p:nvPr>
            <p:ph type="ctrTitle"/>
          </p:nvPr>
        </p:nvSpPr>
        <p:spPr>
          <a:xfrm>
            <a:off x="838200" y="963877"/>
            <a:ext cx="3494362" cy="4930246"/>
          </a:xfrm>
        </p:spPr>
        <p:txBody>
          <a:bodyPr vert="horz" lIns="91440" tIns="45720" rIns="91440" bIns="45720" rtlCol="0" anchor="ctr">
            <a:normAutofit fontScale="90000"/>
          </a:bodyPr>
          <a:lstStyle/>
          <a:p>
            <a:pPr algn="r">
              <a:lnSpc>
                <a:spcPct val="90000"/>
              </a:lnSpc>
            </a:pPr>
            <a:r>
              <a:rPr lang="en-US" sz="3100" b="0" i="0" kern="1200" cap="all">
                <a:effectLst/>
                <a:latin typeface="+mj-lt"/>
                <a:ea typeface="+mj-ea"/>
                <a:cs typeface="+mj-cs"/>
              </a:rPr>
              <a:t>KESTÄVÄ RAHOITUS: SIJOITUSTEN KESTÄVYYDEN LUOKITTELU </a:t>
            </a:r>
            <a:br>
              <a:rPr lang="en-US" sz="3100" b="0" i="0" kern="1200" cap="all">
                <a:effectLst/>
                <a:latin typeface="+mj-lt"/>
                <a:ea typeface="+mj-ea"/>
                <a:cs typeface="+mj-cs"/>
              </a:rPr>
            </a:br>
            <a:r>
              <a:rPr lang="en-US" sz="3100" kern="1200">
                <a:latin typeface="+mj-lt"/>
                <a:ea typeface="+mj-ea"/>
                <a:cs typeface="+mj-cs"/>
                <a:hlinkClick r:id="rId2"/>
              </a:rPr>
              <a:t>Kestävä rahoitus: sijoitusten kestävyyden luokittelu - EU2019FI</a:t>
            </a:r>
            <a:br>
              <a:rPr lang="en-US" sz="3100" kern="1200">
                <a:latin typeface="+mj-lt"/>
                <a:ea typeface="+mj-ea"/>
                <a:cs typeface="+mj-cs"/>
              </a:rPr>
            </a:br>
            <a:br>
              <a:rPr lang="en-US" sz="3100" b="0" i="0" kern="1200" cap="all">
                <a:effectLst/>
                <a:latin typeface="+mj-lt"/>
                <a:ea typeface="+mj-ea"/>
                <a:cs typeface="+mj-cs"/>
              </a:rPr>
            </a:br>
            <a:endParaRPr lang="en-US" sz="3100" kern="1200">
              <a:latin typeface="+mj-lt"/>
              <a:ea typeface="+mj-ea"/>
              <a:cs typeface="+mj-cs"/>
            </a:endParaRPr>
          </a:p>
        </p:txBody>
      </p:sp>
      <p:sp>
        <p:nvSpPr>
          <p:cNvPr id="3" name="Sisällön paikkamerkki 2">
            <a:extLst>
              <a:ext uri="{FF2B5EF4-FFF2-40B4-BE49-F238E27FC236}">
                <a16:creationId xmlns:a16="http://schemas.microsoft.com/office/drawing/2014/main" id="{2CF17DB4-DC12-4780-9EC9-AE2B2FD59B53}"/>
              </a:ext>
            </a:extLst>
          </p:cNvPr>
          <p:cNvSpPr>
            <a:spLocks noGrp="1"/>
          </p:cNvSpPr>
          <p:nvPr>
            <p:ph sz="quarter" idx="14"/>
          </p:nvPr>
        </p:nvSpPr>
        <p:spPr>
          <a:xfrm>
            <a:off x="4976031" y="963877"/>
            <a:ext cx="6377769" cy="4930246"/>
          </a:xfrm>
        </p:spPr>
        <p:txBody>
          <a:bodyPr vert="horz" lIns="91440" tIns="45720" rIns="91440" bIns="45720" rtlCol="0" anchor="ctr">
            <a:normAutofit/>
          </a:bodyPr>
          <a:lstStyle/>
          <a:p>
            <a:pPr indent="-228600">
              <a:buFont typeface="Arial" panose="020B0604020202020204" pitchFamily="34" charset="0"/>
              <a:buChar char="•"/>
            </a:pPr>
            <a:r>
              <a:rPr lang="en-US" sz="2000" b="0" i="0" dirty="0">
                <a:effectLst/>
                <a:latin typeface="+mn-lt"/>
              </a:rPr>
              <a:t>EU </a:t>
            </a:r>
            <a:r>
              <a:rPr lang="en-US" sz="2000" b="0" i="0" dirty="0" err="1">
                <a:effectLst/>
                <a:latin typeface="+mn-lt"/>
              </a:rPr>
              <a:t>luo</a:t>
            </a:r>
            <a:r>
              <a:rPr lang="en-US" sz="2000" b="0" i="0" dirty="0">
                <a:effectLst/>
                <a:latin typeface="+mn-lt"/>
              </a:rPr>
              <a:t> </a:t>
            </a:r>
            <a:r>
              <a:rPr lang="en-US" sz="2000" b="0" i="0" dirty="0" err="1">
                <a:effectLst/>
                <a:latin typeface="+mn-lt"/>
              </a:rPr>
              <a:t>yhtenäisen</a:t>
            </a:r>
            <a:r>
              <a:rPr lang="en-US" sz="2000" b="0" i="0" dirty="0">
                <a:effectLst/>
                <a:latin typeface="+mn-lt"/>
              </a:rPr>
              <a:t> </a:t>
            </a:r>
            <a:r>
              <a:rPr lang="en-US" sz="2000" b="0" i="0" dirty="0" err="1">
                <a:effectLst/>
                <a:latin typeface="+mn-lt"/>
              </a:rPr>
              <a:t>luokitusjärjestelmän</a:t>
            </a:r>
            <a:r>
              <a:rPr lang="en-US" sz="2000" b="0" i="0" dirty="0">
                <a:effectLst/>
                <a:latin typeface="+mn-lt"/>
              </a:rPr>
              <a:t> </a:t>
            </a:r>
            <a:r>
              <a:rPr lang="en-US" sz="2000" b="0" i="0" dirty="0" err="1">
                <a:effectLst/>
                <a:latin typeface="+mn-lt"/>
              </a:rPr>
              <a:t>sille</a:t>
            </a:r>
            <a:r>
              <a:rPr lang="en-US" sz="2000" b="0" i="0" dirty="0">
                <a:effectLst/>
                <a:latin typeface="+mn-lt"/>
              </a:rPr>
              <a:t>, </a:t>
            </a:r>
            <a:r>
              <a:rPr lang="en-US" sz="2000" b="0" i="0" dirty="0" err="1">
                <a:effectLst/>
                <a:latin typeface="+mn-lt"/>
              </a:rPr>
              <a:t>onko</a:t>
            </a:r>
            <a:r>
              <a:rPr lang="en-US" sz="2000" b="0" i="0" dirty="0">
                <a:effectLst/>
                <a:latin typeface="+mn-lt"/>
              </a:rPr>
              <a:t> </a:t>
            </a:r>
            <a:r>
              <a:rPr lang="en-US" sz="2000" b="0" i="0" dirty="0" err="1">
                <a:effectLst/>
                <a:latin typeface="+mn-lt"/>
              </a:rPr>
              <a:t>jokin</a:t>
            </a:r>
            <a:r>
              <a:rPr lang="en-US" sz="2000" b="0" i="0" dirty="0">
                <a:effectLst/>
                <a:latin typeface="+mn-lt"/>
              </a:rPr>
              <a:t> </a:t>
            </a:r>
            <a:r>
              <a:rPr lang="en-US" sz="2000" b="0" i="0" dirty="0" err="1">
                <a:effectLst/>
                <a:latin typeface="+mn-lt"/>
              </a:rPr>
              <a:t>investointi</a:t>
            </a:r>
            <a:r>
              <a:rPr lang="en-US" sz="2000" b="0" i="0" dirty="0">
                <a:effectLst/>
                <a:latin typeface="+mn-lt"/>
              </a:rPr>
              <a:t> </a:t>
            </a:r>
            <a:r>
              <a:rPr lang="en-US" sz="2000" b="0" i="0" dirty="0" err="1">
                <a:effectLst/>
                <a:latin typeface="+mn-lt"/>
              </a:rPr>
              <a:t>ympäristön</a:t>
            </a:r>
            <a:r>
              <a:rPr lang="en-US" sz="2000" b="0" i="0" dirty="0">
                <a:effectLst/>
                <a:latin typeface="+mn-lt"/>
              </a:rPr>
              <a:t> </a:t>
            </a:r>
            <a:r>
              <a:rPr lang="en-US" sz="2000" b="0" i="0" dirty="0" err="1">
                <a:effectLst/>
                <a:latin typeface="+mn-lt"/>
              </a:rPr>
              <a:t>kannalta</a:t>
            </a:r>
            <a:r>
              <a:rPr lang="en-US" sz="2000" b="0" i="0" dirty="0">
                <a:effectLst/>
                <a:latin typeface="+mn-lt"/>
              </a:rPr>
              <a:t> </a:t>
            </a:r>
            <a:r>
              <a:rPr lang="en-US" sz="2000" b="0" i="0" dirty="0" err="1">
                <a:effectLst/>
                <a:latin typeface="+mn-lt"/>
              </a:rPr>
              <a:t>kestävä</a:t>
            </a:r>
            <a:r>
              <a:rPr lang="en-US" sz="2000" b="0" i="0" dirty="0">
                <a:effectLst/>
                <a:latin typeface="+mn-lt"/>
              </a:rPr>
              <a:t>. </a:t>
            </a:r>
            <a:r>
              <a:rPr lang="en-US" sz="2000" b="0" i="0" dirty="0" err="1">
                <a:effectLst/>
                <a:latin typeface="+mn-lt"/>
              </a:rPr>
              <a:t>Yhtenäiset</a:t>
            </a:r>
            <a:r>
              <a:rPr lang="en-US" sz="2000" b="0" i="0" dirty="0">
                <a:effectLst/>
                <a:latin typeface="+mn-lt"/>
              </a:rPr>
              <a:t> </a:t>
            </a:r>
            <a:r>
              <a:rPr lang="en-US" sz="2000" b="0" i="0" dirty="0" err="1">
                <a:effectLst/>
                <a:latin typeface="+mn-lt"/>
              </a:rPr>
              <a:t>kriteerit</a:t>
            </a:r>
            <a:r>
              <a:rPr lang="en-US" sz="2000" b="0" i="0" dirty="0">
                <a:effectLst/>
                <a:latin typeface="+mn-lt"/>
              </a:rPr>
              <a:t> </a:t>
            </a:r>
            <a:r>
              <a:rPr lang="en-US" sz="2000" b="0" i="0" dirty="0" err="1">
                <a:effectLst/>
                <a:latin typeface="+mn-lt"/>
              </a:rPr>
              <a:t>helpottavat</a:t>
            </a:r>
            <a:r>
              <a:rPr lang="en-US" sz="2000" b="0" i="0" dirty="0">
                <a:effectLst/>
                <a:latin typeface="+mn-lt"/>
              </a:rPr>
              <a:t> </a:t>
            </a:r>
            <a:r>
              <a:rPr lang="en-US" sz="2000" b="0" i="0" dirty="0" err="1">
                <a:effectLst/>
                <a:latin typeface="+mn-lt"/>
              </a:rPr>
              <a:t>vastuullista</a:t>
            </a:r>
            <a:r>
              <a:rPr lang="en-US" sz="2000" b="0" i="0" dirty="0">
                <a:effectLst/>
                <a:latin typeface="+mn-lt"/>
              </a:rPr>
              <a:t> </a:t>
            </a:r>
            <a:r>
              <a:rPr lang="en-US" sz="2000" b="0" i="0" dirty="0" err="1">
                <a:effectLst/>
                <a:latin typeface="+mn-lt"/>
              </a:rPr>
              <a:t>sijoittamista</a:t>
            </a:r>
            <a:r>
              <a:rPr lang="en-US" sz="2000" b="0" i="0" dirty="0">
                <a:effectLst/>
                <a:latin typeface="+mn-lt"/>
              </a:rPr>
              <a:t>, </a:t>
            </a:r>
            <a:r>
              <a:rPr lang="en-US" sz="2000" b="0" i="0" dirty="0" err="1">
                <a:effectLst/>
                <a:latin typeface="+mn-lt"/>
              </a:rPr>
              <a:t>sillä</a:t>
            </a:r>
            <a:r>
              <a:rPr lang="en-US" sz="2000" b="0" i="0" dirty="0">
                <a:effectLst/>
                <a:latin typeface="+mn-lt"/>
              </a:rPr>
              <a:t> </a:t>
            </a:r>
            <a:r>
              <a:rPr lang="en-US" sz="2000" b="0" i="0" dirty="0" err="1">
                <a:effectLst/>
                <a:latin typeface="+mn-lt"/>
              </a:rPr>
              <a:t>sijoittaja</a:t>
            </a:r>
            <a:r>
              <a:rPr lang="en-US" sz="2000" b="0" i="0" dirty="0">
                <a:effectLst/>
                <a:latin typeface="+mn-lt"/>
              </a:rPr>
              <a:t> </a:t>
            </a:r>
            <a:r>
              <a:rPr lang="en-US" sz="2000" b="0" i="0" dirty="0" err="1">
                <a:effectLst/>
                <a:latin typeface="+mn-lt"/>
              </a:rPr>
              <a:t>saa</a:t>
            </a:r>
            <a:r>
              <a:rPr lang="en-US" sz="2000" b="0" i="0" dirty="0">
                <a:effectLst/>
                <a:latin typeface="+mn-lt"/>
              </a:rPr>
              <a:t> </a:t>
            </a:r>
            <a:r>
              <a:rPr lang="en-US" sz="2000" b="0" i="0" dirty="0" err="1">
                <a:effectLst/>
                <a:latin typeface="+mn-lt"/>
              </a:rPr>
              <a:t>jatkossa</a:t>
            </a:r>
            <a:r>
              <a:rPr lang="en-US" sz="2000" b="0" i="0" dirty="0">
                <a:effectLst/>
                <a:latin typeface="+mn-lt"/>
              </a:rPr>
              <a:t> </a:t>
            </a:r>
            <a:r>
              <a:rPr lang="en-US" sz="2000" b="0" i="0" dirty="0" err="1">
                <a:effectLst/>
                <a:latin typeface="+mn-lt"/>
              </a:rPr>
              <a:t>paremmin</a:t>
            </a:r>
            <a:r>
              <a:rPr lang="en-US" sz="2000" b="0" i="0" dirty="0">
                <a:effectLst/>
                <a:latin typeface="+mn-lt"/>
              </a:rPr>
              <a:t> </a:t>
            </a:r>
            <a:r>
              <a:rPr lang="en-US" sz="2000" b="0" i="0" dirty="0" err="1">
                <a:effectLst/>
                <a:latin typeface="+mn-lt"/>
              </a:rPr>
              <a:t>tietoa</a:t>
            </a:r>
            <a:r>
              <a:rPr lang="en-US" sz="2000" b="0" i="0" dirty="0">
                <a:effectLst/>
                <a:latin typeface="+mn-lt"/>
              </a:rPr>
              <a:t> </a:t>
            </a:r>
            <a:r>
              <a:rPr lang="en-US" sz="2000" b="0" i="0" dirty="0" err="1">
                <a:effectLst/>
                <a:latin typeface="+mn-lt"/>
              </a:rPr>
              <a:t>eri</a:t>
            </a:r>
            <a:r>
              <a:rPr lang="en-US" sz="2000" b="0" i="0" dirty="0">
                <a:effectLst/>
                <a:latin typeface="+mn-lt"/>
              </a:rPr>
              <a:t> </a:t>
            </a:r>
            <a:r>
              <a:rPr lang="en-US" sz="2000" b="0" i="0" dirty="0" err="1">
                <a:effectLst/>
                <a:latin typeface="+mn-lt"/>
              </a:rPr>
              <a:t>sijoitustuotteiden</a:t>
            </a:r>
            <a:r>
              <a:rPr lang="en-US" sz="2000" b="0" i="0" dirty="0">
                <a:effectLst/>
                <a:latin typeface="+mn-lt"/>
              </a:rPr>
              <a:t> </a:t>
            </a:r>
            <a:r>
              <a:rPr lang="en-US" sz="2000" b="0" i="0" dirty="0" err="1">
                <a:effectLst/>
                <a:latin typeface="+mn-lt"/>
              </a:rPr>
              <a:t>kestävyydestä</a:t>
            </a:r>
            <a:r>
              <a:rPr lang="en-US" sz="2000" b="0" i="0" dirty="0">
                <a:effectLst/>
                <a:latin typeface="+mn-lt"/>
              </a:rPr>
              <a:t> ja </a:t>
            </a:r>
            <a:r>
              <a:rPr lang="en-US" sz="2000" b="0" i="0" dirty="0" err="1">
                <a:effectLst/>
                <a:latin typeface="+mn-lt"/>
              </a:rPr>
              <a:t>pystyy</a:t>
            </a:r>
            <a:r>
              <a:rPr lang="en-US" sz="2000" b="0" i="0" dirty="0">
                <a:effectLst/>
                <a:latin typeface="+mn-lt"/>
              </a:rPr>
              <a:t> </a:t>
            </a:r>
            <a:r>
              <a:rPr lang="en-US" sz="2000" b="0" i="0" dirty="0" err="1">
                <a:effectLst/>
                <a:latin typeface="+mn-lt"/>
              </a:rPr>
              <a:t>paremmin</a:t>
            </a:r>
            <a:r>
              <a:rPr lang="en-US" sz="2000" b="0" i="0" dirty="0">
                <a:effectLst/>
                <a:latin typeface="+mn-lt"/>
              </a:rPr>
              <a:t> </a:t>
            </a:r>
            <a:r>
              <a:rPr lang="en-US" sz="2000" b="0" i="0" dirty="0" err="1">
                <a:effectLst/>
                <a:latin typeface="+mn-lt"/>
              </a:rPr>
              <a:t>vertailemaan</a:t>
            </a:r>
            <a:r>
              <a:rPr lang="en-US" sz="2000" b="0" i="0" dirty="0">
                <a:effectLst/>
                <a:latin typeface="+mn-lt"/>
              </a:rPr>
              <a:t> </a:t>
            </a:r>
            <a:r>
              <a:rPr lang="en-US" sz="2000" b="0" i="0" dirty="0" err="1">
                <a:effectLst/>
                <a:latin typeface="+mn-lt"/>
              </a:rPr>
              <a:t>niitä</a:t>
            </a:r>
            <a:r>
              <a:rPr lang="en-US" sz="2000" b="0" i="0" dirty="0">
                <a:effectLst/>
                <a:latin typeface="+mn-lt"/>
              </a:rPr>
              <a:t>. </a:t>
            </a:r>
            <a:r>
              <a:rPr lang="en-US" sz="2000" b="0" i="0" dirty="0" err="1">
                <a:effectLst/>
                <a:latin typeface="+mn-lt"/>
              </a:rPr>
              <a:t>Nykyisin</a:t>
            </a:r>
            <a:r>
              <a:rPr lang="en-US" sz="2000" b="0" i="0" dirty="0">
                <a:effectLst/>
                <a:latin typeface="+mn-lt"/>
              </a:rPr>
              <a:t> </a:t>
            </a:r>
            <a:r>
              <a:rPr lang="en-US" sz="2000" b="0" i="0" dirty="0" err="1">
                <a:effectLst/>
                <a:latin typeface="+mn-lt"/>
              </a:rPr>
              <a:t>eri</a:t>
            </a:r>
            <a:r>
              <a:rPr lang="en-US" sz="2000" b="0" i="0" dirty="0">
                <a:effectLst/>
                <a:latin typeface="+mn-lt"/>
              </a:rPr>
              <a:t> </a:t>
            </a:r>
            <a:r>
              <a:rPr lang="en-US" sz="2000" b="0" i="0" dirty="0" err="1">
                <a:effectLst/>
                <a:latin typeface="+mn-lt"/>
              </a:rPr>
              <a:t>palveluntarjoajat</a:t>
            </a:r>
            <a:r>
              <a:rPr lang="en-US" sz="2000" b="0" i="0" dirty="0">
                <a:effectLst/>
                <a:latin typeface="+mn-lt"/>
              </a:rPr>
              <a:t> </a:t>
            </a:r>
            <a:r>
              <a:rPr lang="en-US" sz="2000" b="0" i="0" dirty="0" err="1">
                <a:effectLst/>
                <a:latin typeface="+mn-lt"/>
              </a:rPr>
              <a:t>käyttävät</a:t>
            </a:r>
            <a:r>
              <a:rPr lang="en-US" sz="2000" b="0" i="0" dirty="0">
                <a:effectLst/>
                <a:latin typeface="+mn-lt"/>
              </a:rPr>
              <a:t> </a:t>
            </a:r>
            <a:r>
              <a:rPr lang="en-US" sz="2000" b="0" i="0" dirty="0" err="1">
                <a:effectLst/>
                <a:latin typeface="+mn-lt"/>
              </a:rPr>
              <a:t>erilaisia</a:t>
            </a:r>
            <a:r>
              <a:rPr lang="en-US" sz="2000" b="0" i="0" dirty="0">
                <a:effectLst/>
                <a:latin typeface="+mn-lt"/>
              </a:rPr>
              <a:t> </a:t>
            </a:r>
            <a:r>
              <a:rPr lang="en-US" sz="2000" b="0" i="0" dirty="0" err="1">
                <a:effectLst/>
                <a:latin typeface="+mn-lt"/>
              </a:rPr>
              <a:t>menetelmiä</a:t>
            </a:r>
            <a:r>
              <a:rPr lang="en-US" sz="2000" b="0" i="0" dirty="0">
                <a:effectLst/>
                <a:latin typeface="+mn-lt"/>
              </a:rPr>
              <a:t> </a:t>
            </a:r>
            <a:r>
              <a:rPr lang="en-US" sz="2000" b="0" i="0" dirty="0" err="1">
                <a:effectLst/>
                <a:latin typeface="+mn-lt"/>
              </a:rPr>
              <a:t>rahoitustuotteen</a:t>
            </a:r>
            <a:r>
              <a:rPr lang="en-US" sz="2000" b="0" i="0" dirty="0">
                <a:effectLst/>
                <a:latin typeface="+mn-lt"/>
              </a:rPr>
              <a:t> </a:t>
            </a:r>
            <a:r>
              <a:rPr lang="en-US" sz="2000" b="0" i="0" dirty="0" err="1">
                <a:effectLst/>
                <a:latin typeface="+mn-lt"/>
              </a:rPr>
              <a:t>kestävyyden</a:t>
            </a:r>
            <a:r>
              <a:rPr lang="en-US" sz="2000" b="0" i="0" dirty="0">
                <a:effectLst/>
                <a:latin typeface="+mn-lt"/>
              </a:rPr>
              <a:t> </a:t>
            </a:r>
            <a:r>
              <a:rPr lang="en-US" sz="2000" b="0" i="0" dirty="0" err="1">
                <a:effectLst/>
                <a:latin typeface="+mn-lt"/>
              </a:rPr>
              <a:t>määrittämiseen</a:t>
            </a:r>
            <a:r>
              <a:rPr lang="en-US" sz="2000" b="0" i="0" dirty="0">
                <a:effectLst/>
                <a:latin typeface="+mn-lt"/>
              </a:rPr>
              <a:t>, </a:t>
            </a:r>
            <a:r>
              <a:rPr lang="en-US" sz="2000" b="0" i="0" dirty="0" err="1">
                <a:effectLst/>
                <a:latin typeface="+mn-lt"/>
              </a:rPr>
              <a:t>joten</a:t>
            </a:r>
            <a:r>
              <a:rPr lang="en-US" sz="2000" b="0" i="0" dirty="0">
                <a:effectLst/>
                <a:latin typeface="+mn-lt"/>
              </a:rPr>
              <a:t> </a:t>
            </a:r>
            <a:r>
              <a:rPr lang="en-US" sz="2000" b="0" i="0" dirty="0" err="1">
                <a:effectLst/>
                <a:latin typeface="+mn-lt"/>
              </a:rPr>
              <a:t>etenkin</a:t>
            </a:r>
            <a:r>
              <a:rPr lang="en-US" sz="2000" b="0" i="0" dirty="0">
                <a:effectLst/>
                <a:latin typeface="+mn-lt"/>
              </a:rPr>
              <a:t> </a:t>
            </a:r>
            <a:r>
              <a:rPr lang="en-US" sz="2000" b="0" i="0" dirty="0" err="1">
                <a:effectLst/>
                <a:latin typeface="+mn-lt"/>
              </a:rPr>
              <a:t>kuluttajasijoittajan</a:t>
            </a:r>
            <a:r>
              <a:rPr lang="en-US" sz="2000" b="0" i="0" dirty="0">
                <a:effectLst/>
                <a:latin typeface="+mn-lt"/>
              </a:rPr>
              <a:t> ja </a:t>
            </a:r>
            <a:r>
              <a:rPr lang="en-US" sz="2000" b="0" i="0" dirty="0" err="1">
                <a:effectLst/>
                <a:latin typeface="+mn-lt"/>
              </a:rPr>
              <a:t>pienten</a:t>
            </a:r>
            <a:r>
              <a:rPr lang="en-US" sz="2000" b="0" i="0" dirty="0">
                <a:effectLst/>
                <a:latin typeface="+mn-lt"/>
              </a:rPr>
              <a:t> </a:t>
            </a:r>
            <a:r>
              <a:rPr lang="en-US" sz="2000" b="0" i="0" dirty="0" err="1">
                <a:effectLst/>
                <a:latin typeface="+mn-lt"/>
              </a:rPr>
              <a:t>instituutionaalisten</a:t>
            </a:r>
            <a:r>
              <a:rPr lang="en-US" sz="2000" b="0" i="0" dirty="0">
                <a:effectLst/>
                <a:latin typeface="+mn-lt"/>
              </a:rPr>
              <a:t> </a:t>
            </a:r>
            <a:r>
              <a:rPr lang="en-US" sz="2000" b="0" i="0" dirty="0" err="1">
                <a:effectLst/>
                <a:latin typeface="+mn-lt"/>
              </a:rPr>
              <a:t>sijoittajien</a:t>
            </a:r>
            <a:r>
              <a:rPr lang="en-US" sz="2000" b="0" i="0" dirty="0">
                <a:effectLst/>
                <a:latin typeface="+mn-lt"/>
              </a:rPr>
              <a:t> on </a:t>
            </a:r>
            <a:r>
              <a:rPr lang="en-US" sz="2000" b="0" i="0" dirty="0" err="1">
                <a:effectLst/>
                <a:latin typeface="+mn-lt"/>
              </a:rPr>
              <a:t>vaikea</a:t>
            </a:r>
            <a:r>
              <a:rPr lang="en-US" sz="2000" b="0" i="0" dirty="0">
                <a:effectLst/>
                <a:latin typeface="+mn-lt"/>
              </a:rPr>
              <a:t> </a:t>
            </a:r>
            <a:r>
              <a:rPr lang="en-US" sz="2000" b="0" i="0" dirty="0" err="1">
                <a:effectLst/>
                <a:latin typeface="+mn-lt"/>
              </a:rPr>
              <a:t>itse</a:t>
            </a:r>
            <a:r>
              <a:rPr lang="en-US" sz="2000" b="0" i="0" dirty="0">
                <a:effectLst/>
                <a:latin typeface="+mn-lt"/>
              </a:rPr>
              <a:t> </a:t>
            </a:r>
            <a:r>
              <a:rPr lang="en-US" sz="2000" b="0" i="0" dirty="0" err="1">
                <a:effectLst/>
                <a:latin typeface="+mn-lt"/>
              </a:rPr>
              <a:t>arvioida</a:t>
            </a:r>
            <a:r>
              <a:rPr lang="en-US" sz="2000" b="0" i="0" dirty="0">
                <a:effectLst/>
                <a:latin typeface="+mn-lt"/>
              </a:rPr>
              <a:t> </a:t>
            </a:r>
            <a:r>
              <a:rPr lang="en-US" sz="2000" b="0" i="0" dirty="0" err="1">
                <a:effectLst/>
                <a:latin typeface="+mn-lt"/>
              </a:rPr>
              <a:t>sijoituskohteen</a:t>
            </a:r>
            <a:r>
              <a:rPr lang="en-US" sz="2000" b="0" i="0" dirty="0">
                <a:effectLst/>
                <a:latin typeface="+mn-lt"/>
              </a:rPr>
              <a:t> </a:t>
            </a:r>
            <a:r>
              <a:rPr lang="en-US" sz="2000" b="0" i="0" dirty="0" err="1">
                <a:effectLst/>
                <a:latin typeface="+mn-lt"/>
              </a:rPr>
              <a:t>kestävyyttä</a:t>
            </a:r>
            <a:r>
              <a:rPr lang="en-US" sz="2000" b="0" i="0" dirty="0">
                <a:effectLst/>
                <a:latin typeface="+mn-lt"/>
              </a:rPr>
              <a:t>.</a:t>
            </a:r>
          </a:p>
          <a:p>
            <a:pPr indent="-228600">
              <a:buFont typeface="Arial" panose="020B0604020202020204" pitchFamily="34" charset="0"/>
              <a:buChar char="•"/>
            </a:pPr>
            <a:r>
              <a:rPr lang="en-US" sz="2000" b="0" i="0" dirty="0" err="1">
                <a:effectLst/>
                <a:latin typeface="+mn-lt"/>
              </a:rPr>
              <a:t>Luokitusjärjestelmän</a:t>
            </a:r>
            <a:r>
              <a:rPr lang="en-US" sz="2000" b="0" i="0" dirty="0">
                <a:effectLst/>
                <a:latin typeface="+mn-lt"/>
              </a:rPr>
              <a:t> </a:t>
            </a:r>
            <a:r>
              <a:rPr lang="en-US" sz="2000" b="0" i="0" dirty="0" err="1">
                <a:effectLst/>
                <a:latin typeface="+mn-lt"/>
              </a:rPr>
              <a:t>luominen</a:t>
            </a:r>
            <a:r>
              <a:rPr lang="en-US" sz="2000" b="0" i="0" dirty="0">
                <a:effectLst/>
                <a:latin typeface="+mn-lt"/>
              </a:rPr>
              <a:t> </a:t>
            </a:r>
            <a:r>
              <a:rPr lang="en-US" sz="2000" b="0" i="0" dirty="0" err="1">
                <a:effectLst/>
                <a:latin typeface="+mn-lt"/>
              </a:rPr>
              <a:t>alkaa</a:t>
            </a:r>
            <a:r>
              <a:rPr lang="en-US" sz="2000" b="0" i="0" dirty="0">
                <a:effectLst/>
                <a:latin typeface="+mn-lt"/>
              </a:rPr>
              <a:t> </a:t>
            </a:r>
            <a:r>
              <a:rPr lang="en-US" sz="2000" b="0" i="0" dirty="0" err="1">
                <a:effectLst/>
                <a:latin typeface="+mn-lt"/>
              </a:rPr>
              <a:t>ilmasto</a:t>
            </a:r>
            <a:r>
              <a:rPr lang="en-US" sz="2000" b="0" i="0" dirty="0">
                <a:effectLst/>
                <a:latin typeface="+mn-lt"/>
              </a:rPr>
              <a:t>- ja </a:t>
            </a:r>
            <a:r>
              <a:rPr lang="en-US" sz="2000" b="0" i="0" dirty="0" err="1">
                <a:effectLst/>
                <a:latin typeface="+mn-lt"/>
              </a:rPr>
              <a:t>muilla</a:t>
            </a:r>
            <a:r>
              <a:rPr lang="en-US" sz="2000" b="0" i="0" dirty="0">
                <a:effectLst/>
                <a:latin typeface="+mn-lt"/>
              </a:rPr>
              <a:t> </a:t>
            </a:r>
            <a:r>
              <a:rPr lang="en-US" sz="2000" b="0" i="0" dirty="0" err="1">
                <a:effectLst/>
                <a:latin typeface="+mn-lt"/>
              </a:rPr>
              <a:t>ympäristötavoitteilla</a:t>
            </a:r>
            <a:r>
              <a:rPr lang="en-US" sz="2000" b="0" i="0" dirty="0">
                <a:effectLst/>
                <a:latin typeface="+mn-lt"/>
              </a:rPr>
              <a:t>. </a:t>
            </a:r>
            <a:r>
              <a:rPr lang="en-US" sz="2000" b="0" i="0" dirty="0" err="1">
                <a:effectLst/>
                <a:latin typeface="+mn-lt"/>
              </a:rPr>
              <a:t>Luokitusjärjestelmää</a:t>
            </a:r>
            <a:r>
              <a:rPr lang="en-US" sz="2000" b="0" i="0" dirty="0">
                <a:effectLst/>
                <a:latin typeface="+mn-lt"/>
              </a:rPr>
              <a:t> on </a:t>
            </a:r>
            <a:r>
              <a:rPr lang="en-US" sz="2000" b="0" i="0" dirty="0" err="1">
                <a:effectLst/>
                <a:latin typeface="+mn-lt"/>
              </a:rPr>
              <a:t>tarkoitus</a:t>
            </a:r>
            <a:r>
              <a:rPr lang="en-US" sz="2000" b="0" i="0" dirty="0">
                <a:effectLst/>
                <a:latin typeface="+mn-lt"/>
              </a:rPr>
              <a:t> </a:t>
            </a:r>
            <a:r>
              <a:rPr lang="en-US" sz="2000" b="0" i="0" dirty="0" err="1">
                <a:effectLst/>
                <a:latin typeface="+mn-lt"/>
              </a:rPr>
              <a:t>myöhemmin</a:t>
            </a:r>
            <a:r>
              <a:rPr lang="en-US" sz="2000" b="0" i="0" dirty="0">
                <a:effectLst/>
                <a:latin typeface="+mn-lt"/>
              </a:rPr>
              <a:t> </a:t>
            </a:r>
            <a:r>
              <a:rPr lang="en-US" sz="2000" b="0" i="0" dirty="0" err="1">
                <a:effectLst/>
                <a:latin typeface="+mn-lt"/>
              </a:rPr>
              <a:t>laajentaa</a:t>
            </a:r>
            <a:r>
              <a:rPr lang="en-US" sz="2000" b="0" i="0" dirty="0">
                <a:effectLst/>
                <a:latin typeface="+mn-lt"/>
              </a:rPr>
              <a:t> </a:t>
            </a:r>
            <a:r>
              <a:rPr lang="en-US" sz="2000" b="0" i="0" dirty="0" err="1">
                <a:effectLst/>
                <a:latin typeface="+mn-lt"/>
              </a:rPr>
              <a:t>liiketoiminnan</a:t>
            </a:r>
            <a:r>
              <a:rPr lang="en-US" sz="2000" b="0" i="0" dirty="0">
                <a:effectLst/>
                <a:latin typeface="+mn-lt"/>
              </a:rPr>
              <a:t> </a:t>
            </a:r>
            <a:r>
              <a:rPr lang="en-US" sz="2000" b="0" i="0" dirty="0" err="1">
                <a:effectLst/>
                <a:latin typeface="+mn-lt"/>
              </a:rPr>
              <a:t>sosiaalisiin</a:t>
            </a:r>
            <a:r>
              <a:rPr lang="en-US" sz="2000" b="0" i="0" dirty="0">
                <a:effectLst/>
                <a:latin typeface="+mn-lt"/>
              </a:rPr>
              <a:t> </a:t>
            </a:r>
            <a:r>
              <a:rPr lang="en-US" sz="2000" b="0" i="0" dirty="0" err="1">
                <a:effectLst/>
                <a:latin typeface="+mn-lt"/>
              </a:rPr>
              <a:t>tavoitteisiin</a:t>
            </a:r>
            <a:r>
              <a:rPr lang="en-US" sz="2000" b="0" i="0" dirty="0">
                <a:effectLst/>
                <a:latin typeface="+mn-lt"/>
              </a:rPr>
              <a:t> ja </a:t>
            </a:r>
            <a:r>
              <a:rPr lang="en-US" sz="2000" b="0" i="0" dirty="0" err="1">
                <a:effectLst/>
                <a:latin typeface="+mn-lt"/>
              </a:rPr>
              <a:t>hyvään</a:t>
            </a:r>
            <a:r>
              <a:rPr lang="en-US" sz="2000" b="0" i="0" dirty="0">
                <a:effectLst/>
                <a:latin typeface="+mn-lt"/>
              </a:rPr>
              <a:t> </a:t>
            </a:r>
            <a:r>
              <a:rPr lang="en-US" sz="2000" b="0" i="0" dirty="0" err="1">
                <a:effectLst/>
                <a:latin typeface="+mn-lt"/>
              </a:rPr>
              <a:t>hallintotapaan</a:t>
            </a:r>
            <a:r>
              <a:rPr lang="en-US" sz="2000" b="0" i="0" dirty="0">
                <a:effectLst/>
                <a:latin typeface="+mn-lt"/>
              </a:rPr>
              <a:t>. </a:t>
            </a:r>
          </a:p>
          <a:p>
            <a:pPr indent="-228600">
              <a:buFont typeface="Arial" panose="020B0604020202020204" pitchFamily="34" charset="0"/>
              <a:buChar char="•"/>
            </a:pPr>
            <a:r>
              <a:rPr lang="en-US" sz="2000" b="0" dirty="0" err="1">
                <a:latin typeface="+mn-lt"/>
              </a:rPr>
              <a:t>Linkitys</a:t>
            </a:r>
            <a:r>
              <a:rPr lang="en-US" sz="2000" b="0" dirty="0">
                <a:latin typeface="+mn-lt"/>
              </a:rPr>
              <a:t> </a:t>
            </a:r>
            <a:r>
              <a:rPr lang="en-US" sz="2000" b="0" dirty="0" err="1">
                <a:latin typeface="+mn-lt"/>
              </a:rPr>
              <a:t>vastuulliseen</a:t>
            </a:r>
            <a:r>
              <a:rPr lang="en-US" sz="2000" b="0" dirty="0">
                <a:latin typeface="+mn-lt"/>
              </a:rPr>
              <a:t> </a:t>
            </a:r>
            <a:r>
              <a:rPr lang="en-US" sz="2000" b="0" dirty="0" err="1">
                <a:latin typeface="+mn-lt"/>
              </a:rPr>
              <a:t>sijoittamiseen</a:t>
            </a:r>
            <a:r>
              <a:rPr lang="en-US" sz="2000" b="0" dirty="0">
                <a:latin typeface="+mn-lt"/>
              </a:rPr>
              <a:t> ja </a:t>
            </a:r>
            <a:r>
              <a:rPr lang="en-US" sz="2000" b="0" dirty="0" err="1">
                <a:latin typeface="+mn-lt"/>
              </a:rPr>
              <a:t>yhteiskuntavastuuseen</a:t>
            </a:r>
            <a:r>
              <a:rPr lang="en-US" sz="2000" b="0" dirty="0">
                <a:latin typeface="+mn-lt"/>
              </a:rPr>
              <a:t> </a:t>
            </a:r>
            <a:endParaRPr lang="en-US" sz="2000" b="0" i="0" dirty="0">
              <a:effectLst/>
              <a:latin typeface="+mn-lt"/>
            </a:endParaRPr>
          </a:p>
          <a:p>
            <a:pPr indent="-228600">
              <a:buFont typeface="Arial" panose="020B0604020202020204" pitchFamily="34" charset="0"/>
              <a:buChar char="•"/>
            </a:pPr>
            <a:endParaRPr lang="en-US" sz="2000" dirty="0">
              <a:latin typeface="+mn-lt"/>
            </a:endParaRPr>
          </a:p>
        </p:txBody>
      </p:sp>
      <p:sp>
        <p:nvSpPr>
          <p:cNvPr id="4" name="Alatunnisteen paikkamerkki 3">
            <a:extLst>
              <a:ext uri="{FF2B5EF4-FFF2-40B4-BE49-F238E27FC236}">
                <a16:creationId xmlns:a16="http://schemas.microsoft.com/office/drawing/2014/main" id="{5307AF4E-CF73-48D1-AA87-13A40565831A}"/>
              </a:ext>
            </a:extLst>
          </p:cNvPr>
          <p:cNvSpPr>
            <a:spLocks noGrp="1"/>
          </p:cNvSpPr>
          <p:nvPr>
            <p:ph type="ftr" sz="quarter" idx="16"/>
          </p:nvPr>
        </p:nvSpPr>
        <p:spPr>
          <a:xfrm>
            <a:off x="4976031" y="6033479"/>
            <a:ext cx="5259985" cy="365125"/>
          </a:xfrm>
        </p:spPr>
        <p:txBody>
          <a:bodyPr vert="horz" lIns="91440" tIns="45720" rIns="91440" bIns="45720" rtlCol="0" anchor="ctr">
            <a:normAutofit/>
          </a:bodyPr>
          <a:lstStyle/>
          <a:p>
            <a:pPr algn="l">
              <a:spcAft>
                <a:spcPts val="600"/>
              </a:spcAft>
              <a:defRPr/>
            </a:pPr>
            <a:r>
              <a:rPr lang="en-US" sz="1050" kern="1200">
                <a:solidFill>
                  <a:schemeClr val="tx1">
                    <a:alpha val="80000"/>
                  </a:schemeClr>
                </a:solidFill>
                <a:latin typeface="+mn-lt"/>
                <a:ea typeface="+mn-ea"/>
                <a:cs typeface="+mn-cs"/>
              </a:rPr>
              <a:t>Kansainväliset sopimukset Luento 2</a:t>
            </a:r>
          </a:p>
        </p:txBody>
      </p:sp>
      <p:sp>
        <p:nvSpPr>
          <p:cNvPr id="5" name="Dian numeron paikkamerkki 4">
            <a:extLst>
              <a:ext uri="{FF2B5EF4-FFF2-40B4-BE49-F238E27FC236}">
                <a16:creationId xmlns:a16="http://schemas.microsoft.com/office/drawing/2014/main" id="{9911829A-7B88-4A2E-9F53-815132C1FA0D}"/>
              </a:ext>
            </a:extLst>
          </p:cNvPr>
          <p:cNvSpPr>
            <a:spLocks noGrp="1"/>
          </p:cNvSpPr>
          <p:nvPr>
            <p:ph type="sldNum" sz="quarter" idx="17"/>
          </p:nvPr>
        </p:nvSpPr>
        <p:spPr>
          <a:xfrm>
            <a:off x="10571516" y="6033479"/>
            <a:ext cx="782283" cy="365125"/>
          </a:xfrm>
        </p:spPr>
        <p:txBody>
          <a:bodyPr vert="horz" lIns="91440" tIns="45720" rIns="91440" bIns="45720" rtlCol="0" anchor="ctr">
            <a:normAutofit/>
          </a:bodyPr>
          <a:lstStyle/>
          <a:p>
            <a:pPr>
              <a:spcAft>
                <a:spcPts val="600"/>
              </a:spcAft>
              <a:defRPr/>
            </a:pPr>
            <a:fld id="{1C07628F-9402-FB47-93B5-FC3C3BFEEBE0}" type="slidenum">
              <a:rPr lang="en-US" sz="1050">
                <a:solidFill>
                  <a:schemeClr val="tx1">
                    <a:alpha val="80000"/>
                  </a:schemeClr>
                </a:solidFill>
              </a:rPr>
              <a:pPr>
                <a:spcAft>
                  <a:spcPts val="600"/>
                </a:spcAft>
                <a:defRPr/>
              </a:pPr>
              <a:t>8</a:t>
            </a:fld>
            <a:endParaRPr lang="en-US" sz="1050">
              <a:solidFill>
                <a:schemeClr val="tx1">
                  <a:alpha val="80000"/>
                </a:schemeClr>
              </a:solidFill>
            </a:endParaRPr>
          </a:p>
        </p:txBody>
      </p:sp>
    </p:spTree>
    <p:extLst>
      <p:ext uri="{BB962C8B-B14F-4D97-AF65-F5344CB8AC3E}">
        <p14:creationId xmlns:p14="http://schemas.microsoft.com/office/powerpoint/2010/main" val="426284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DD40124B-23EE-4580-A4A2-3C5825E1EB7F}"/>
              </a:ext>
            </a:extLst>
          </p:cNvPr>
          <p:cNvSpPr>
            <a:spLocks noGrp="1"/>
          </p:cNvSpPr>
          <p:nvPr>
            <p:ph type="ctrTitle"/>
          </p:nvPr>
        </p:nvSpPr>
        <p:spPr>
          <a:xfrm>
            <a:off x="680484" y="675167"/>
            <a:ext cx="3971261" cy="4064174"/>
          </a:xfrm>
        </p:spPr>
        <p:txBody>
          <a:bodyPr vert="horz" lIns="91440" tIns="45720" rIns="91440" bIns="45720" rtlCol="0" anchor="t">
            <a:normAutofit/>
          </a:bodyPr>
          <a:lstStyle/>
          <a:p>
            <a:pPr>
              <a:lnSpc>
                <a:spcPct val="90000"/>
              </a:lnSpc>
            </a:pPr>
            <a:r>
              <a:rPr lang="en-US" sz="3700">
                <a:solidFill>
                  <a:schemeClr val="tx2"/>
                </a:solidFill>
              </a:rPr>
              <a:t>Vastuullinen sijoittaminen</a:t>
            </a:r>
          </a:p>
        </p:txBody>
      </p:sp>
      <p:sp>
        <p:nvSpPr>
          <p:cNvPr id="3" name="Sisällön paikkamerkki 2">
            <a:extLst>
              <a:ext uri="{FF2B5EF4-FFF2-40B4-BE49-F238E27FC236}">
                <a16:creationId xmlns:a16="http://schemas.microsoft.com/office/drawing/2014/main" id="{F2C7B9B0-1228-405E-AC04-115220AB930C}"/>
              </a:ext>
            </a:extLst>
          </p:cNvPr>
          <p:cNvSpPr>
            <a:spLocks noGrp="1"/>
          </p:cNvSpPr>
          <p:nvPr>
            <p:ph sz="quarter" idx="14"/>
          </p:nvPr>
        </p:nvSpPr>
        <p:spPr>
          <a:xfrm>
            <a:off x="5493026" y="533400"/>
            <a:ext cx="5883964" cy="5771481"/>
          </a:xfrm>
        </p:spPr>
        <p:txBody>
          <a:bodyPr vert="horz" lIns="91440" tIns="45720" rIns="91440" bIns="45720" rtlCol="0" anchor="ctr">
            <a:normAutofit/>
          </a:bodyPr>
          <a:lstStyle/>
          <a:p>
            <a:pPr indent="-228600">
              <a:buFont typeface="Arial" panose="020B0604020202020204" pitchFamily="34" charset="0"/>
              <a:buChar char="•"/>
            </a:pPr>
            <a:r>
              <a:rPr lang="en-US" b="0" i="0" dirty="0" err="1">
                <a:effectLst/>
                <a:latin typeface="+mn-lt"/>
              </a:rPr>
              <a:t>Vastuullisella</a:t>
            </a:r>
            <a:r>
              <a:rPr lang="en-US" b="0" i="0" dirty="0">
                <a:effectLst/>
                <a:latin typeface="+mn-lt"/>
              </a:rPr>
              <a:t> </a:t>
            </a:r>
            <a:r>
              <a:rPr lang="en-US" b="0" i="0" dirty="0" err="1">
                <a:effectLst/>
                <a:latin typeface="+mn-lt"/>
              </a:rPr>
              <a:t>sijoittamisella</a:t>
            </a:r>
            <a:r>
              <a:rPr lang="en-US" b="0" i="0" dirty="0">
                <a:effectLst/>
                <a:latin typeface="+mn-lt"/>
              </a:rPr>
              <a:t> </a:t>
            </a:r>
            <a:r>
              <a:rPr lang="en-US" b="0" i="0" dirty="0" err="1">
                <a:effectLst/>
                <a:latin typeface="+mn-lt"/>
              </a:rPr>
              <a:t>tarkoitetaan</a:t>
            </a:r>
            <a:r>
              <a:rPr lang="en-US" b="0" i="0" dirty="0">
                <a:effectLst/>
                <a:latin typeface="+mn-lt"/>
              </a:rPr>
              <a:t> </a:t>
            </a:r>
            <a:r>
              <a:rPr lang="en-US" b="0" i="0" dirty="0" err="1">
                <a:effectLst/>
                <a:latin typeface="+mn-lt"/>
              </a:rPr>
              <a:t>ympäristöasioiden</a:t>
            </a:r>
            <a:r>
              <a:rPr lang="en-US" b="0" i="0" dirty="0">
                <a:effectLst/>
                <a:latin typeface="+mn-lt"/>
              </a:rPr>
              <a:t>, </a:t>
            </a:r>
            <a:r>
              <a:rPr lang="en-US" b="0" i="0" dirty="0" err="1">
                <a:effectLst/>
                <a:latin typeface="+mn-lt"/>
              </a:rPr>
              <a:t>sosiaaliseen</a:t>
            </a:r>
            <a:r>
              <a:rPr lang="en-US" b="0" i="0" dirty="0">
                <a:effectLst/>
                <a:latin typeface="+mn-lt"/>
              </a:rPr>
              <a:t> </a:t>
            </a:r>
            <a:r>
              <a:rPr lang="en-US" b="0" i="0" dirty="0" err="1">
                <a:effectLst/>
                <a:latin typeface="+mn-lt"/>
              </a:rPr>
              <a:t>vastuuseen</a:t>
            </a:r>
            <a:r>
              <a:rPr lang="en-US" b="0" i="0" dirty="0">
                <a:effectLst/>
                <a:latin typeface="+mn-lt"/>
              </a:rPr>
              <a:t> </a:t>
            </a:r>
            <a:r>
              <a:rPr lang="en-US" b="0" i="0" dirty="0" err="1">
                <a:effectLst/>
                <a:latin typeface="+mn-lt"/>
              </a:rPr>
              <a:t>liittyvien</a:t>
            </a:r>
            <a:r>
              <a:rPr lang="en-US" b="0" i="0" dirty="0">
                <a:effectLst/>
                <a:latin typeface="+mn-lt"/>
              </a:rPr>
              <a:t> </a:t>
            </a:r>
            <a:r>
              <a:rPr lang="en-US" b="0" i="0" dirty="0" err="1">
                <a:effectLst/>
                <a:latin typeface="+mn-lt"/>
              </a:rPr>
              <a:t>tekijöiden</a:t>
            </a:r>
            <a:r>
              <a:rPr lang="en-US" b="0" i="0" dirty="0">
                <a:effectLst/>
                <a:latin typeface="+mn-lt"/>
              </a:rPr>
              <a:t> </a:t>
            </a:r>
            <a:r>
              <a:rPr lang="en-US" b="0" i="0" dirty="0" err="1">
                <a:effectLst/>
                <a:latin typeface="+mn-lt"/>
              </a:rPr>
              <a:t>sekä</a:t>
            </a:r>
            <a:r>
              <a:rPr lang="en-US" b="0" i="0" dirty="0">
                <a:effectLst/>
                <a:latin typeface="+mn-lt"/>
              </a:rPr>
              <a:t> </a:t>
            </a:r>
            <a:r>
              <a:rPr lang="en-US" b="0" i="0" dirty="0" err="1">
                <a:effectLst/>
                <a:latin typeface="+mn-lt"/>
              </a:rPr>
              <a:t>hallintotapa-asioiden</a:t>
            </a:r>
            <a:r>
              <a:rPr lang="en-US" b="0" i="0" dirty="0">
                <a:effectLst/>
                <a:latin typeface="+mn-lt"/>
              </a:rPr>
              <a:t> </a:t>
            </a:r>
            <a:r>
              <a:rPr lang="en-US" b="0" i="0" dirty="0" err="1">
                <a:effectLst/>
                <a:latin typeface="+mn-lt"/>
              </a:rPr>
              <a:t>eli</a:t>
            </a:r>
            <a:r>
              <a:rPr lang="en-US" b="0" i="0" dirty="0">
                <a:effectLst/>
                <a:latin typeface="+mn-lt"/>
              </a:rPr>
              <a:t> ns. ESG-</a:t>
            </a:r>
            <a:r>
              <a:rPr lang="en-US" b="0" i="0" dirty="0" err="1">
                <a:effectLst/>
                <a:latin typeface="+mn-lt"/>
              </a:rPr>
              <a:t>asioiden</a:t>
            </a:r>
            <a:r>
              <a:rPr lang="en-US" b="0" i="0" dirty="0">
                <a:effectLst/>
                <a:latin typeface="+mn-lt"/>
              </a:rPr>
              <a:t> (Environment, Social and Governance) </a:t>
            </a:r>
            <a:r>
              <a:rPr lang="en-US" b="0" i="0" dirty="0" err="1">
                <a:effectLst/>
                <a:latin typeface="+mn-lt"/>
              </a:rPr>
              <a:t>huomioon</a:t>
            </a:r>
            <a:r>
              <a:rPr lang="en-US" b="0" i="0" dirty="0">
                <a:effectLst/>
                <a:latin typeface="+mn-lt"/>
              </a:rPr>
              <a:t> </a:t>
            </a:r>
            <a:r>
              <a:rPr lang="en-US" b="0" i="0" dirty="0" err="1">
                <a:effectLst/>
                <a:latin typeface="+mn-lt"/>
              </a:rPr>
              <a:t>ottamista</a:t>
            </a:r>
            <a:r>
              <a:rPr lang="en-US" b="0" i="0" dirty="0">
                <a:effectLst/>
                <a:latin typeface="+mn-lt"/>
              </a:rPr>
              <a:t> </a:t>
            </a:r>
            <a:r>
              <a:rPr lang="en-US" b="0" i="0" dirty="0" err="1">
                <a:effectLst/>
                <a:latin typeface="+mn-lt"/>
              </a:rPr>
              <a:t>sijoitustoiminnassa</a:t>
            </a:r>
            <a:r>
              <a:rPr lang="en-US" b="0" i="0" dirty="0">
                <a:effectLst/>
                <a:latin typeface="+mn-lt"/>
              </a:rPr>
              <a:t> </a:t>
            </a:r>
            <a:r>
              <a:rPr lang="en-US" b="0" i="0" dirty="0" err="1">
                <a:effectLst/>
                <a:latin typeface="+mn-lt"/>
              </a:rPr>
              <a:t>siten</a:t>
            </a:r>
            <a:r>
              <a:rPr lang="en-US" b="0" i="0" dirty="0">
                <a:effectLst/>
                <a:latin typeface="+mn-lt"/>
              </a:rPr>
              <a:t>, </a:t>
            </a:r>
            <a:r>
              <a:rPr lang="en-US" b="0" i="0" dirty="0" err="1">
                <a:effectLst/>
                <a:latin typeface="+mn-lt"/>
              </a:rPr>
              <a:t>että</a:t>
            </a:r>
            <a:r>
              <a:rPr lang="en-US" b="0" i="0" dirty="0">
                <a:effectLst/>
                <a:latin typeface="+mn-lt"/>
              </a:rPr>
              <a:t> </a:t>
            </a:r>
            <a:r>
              <a:rPr lang="en-US" b="0" i="0" dirty="0" err="1">
                <a:effectLst/>
                <a:latin typeface="+mn-lt"/>
              </a:rPr>
              <a:t>salkun</a:t>
            </a:r>
            <a:r>
              <a:rPr lang="en-US" b="0" i="0" dirty="0">
                <a:effectLst/>
                <a:latin typeface="+mn-lt"/>
              </a:rPr>
              <a:t> </a:t>
            </a:r>
            <a:r>
              <a:rPr lang="en-US" b="0" i="0" dirty="0" err="1">
                <a:effectLst/>
                <a:latin typeface="+mn-lt"/>
              </a:rPr>
              <a:t>tuotto</a:t>
            </a:r>
            <a:r>
              <a:rPr lang="en-US" b="0" i="0" dirty="0">
                <a:effectLst/>
                <a:latin typeface="+mn-lt"/>
              </a:rPr>
              <a:t>- ja </a:t>
            </a:r>
            <a:r>
              <a:rPr lang="en-US" b="0" i="0" dirty="0" err="1">
                <a:effectLst/>
                <a:latin typeface="+mn-lt"/>
              </a:rPr>
              <a:t>riskiprofiili</a:t>
            </a:r>
            <a:r>
              <a:rPr lang="en-US" b="0" i="0" dirty="0">
                <a:effectLst/>
                <a:latin typeface="+mn-lt"/>
              </a:rPr>
              <a:t> </a:t>
            </a:r>
            <a:r>
              <a:rPr lang="en-US" b="0" i="0" dirty="0" err="1">
                <a:effectLst/>
                <a:latin typeface="+mn-lt"/>
              </a:rPr>
              <a:t>paranevat</a:t>
            </a:r>
            <a:r>
              <a:rPr lang="en-US" b="0" i="0" dirty="0">
                <a:effectLst/>
                <a:latin typeface="+mn-lt"/>
              </a:rPr>
              <a:t>.</a:t>
            </a:r>
            <a:endParaRPr lang="en-US" dirty="0">
              <a:latin typeface="+mn-lt"/>
            </a:endParaRPr>
          </a:p>
        </p:txBody>
      </p:sp>
      <p:sp>
        <p:nvSpPr>
          <p:cNvPr id="4" name="Alatunnisteen paikkamerkki 3">
            <a:extLst>
              <a:ext uri="{FF2B5EF4-FFF2-40B4-BE49-F238E27FC236}">
                <a16:creationId xmlns:a16="http://schemas.microsoft.com/office/drawing/2014/main" id="{6B098AF6-BC16-4C46-ABE9-9D8935E6C0C6}"/>
              </a:ext>
            </a:extLst>
          </p:cNvPr>
          <p:cNvSpPr>
            <a:spLocks noGrp="1"/>
          </p:cNvSpPr>
          <p:nvPr>
            <p:ph type="ftr" sz="quarter" idx="16"/>
          </p:nvPr>
        </p:nvSpPr>
        <p:spPr>
          <a:xfrm>
            <a:off x="154429" y="6398878"/>
            <a:ext cx="4497315" cy="365125"/>
          </a:xfrm>
        </p:spPr>
        <p:txBody>
          <a:bodyPr vert="horz" lIns="91440" tIns="45720" rIns="91440" bIns="45720" rtlCol="0" anchor="ctr">
            <a:normAutofit/>
          </a:bodyPr>
          <a:lstStyle/>
          <a:p>
            <a:pPr>
              <a:spcAft>
                <a:spcPts val="600"/>
              </a:spcAft>
              <a:defRPr/>
            </a:pPr>
            <a:r>
              <a:rPr lang="en-US" b="1" kern="1200" spc="30" baseline="0">
                <a:solidFill>
                  <a:schemeClr val="tx2"/>
                </a:solidFill>
                <a:latin typeface="+mj-lt"/>
                <a:ea typeface="+mn-ea"/>
                <a:cs typeface="+mn-cs"/>
              </a:rPr>
              <a:t>Kansainväliset sopimukset Luento 2</a:t>
            </a:r>
          </a:p>
        </p:txBody>
      </p:sp>
      <p:cxnSp>
        <p:nvCxnSpPr>
          <p:cNvPr id="28" name="Straight Connector 27">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A65CF1E6-E9FF-43C2-BA25-459B95CD015B}"/>
              </a:ext>
            </a:extLst>
          </p:cNvPr>
          <p:cNvSpPr>
            <a:spLocks noGrp="1"/>
          </p:cNvSpPr>
          <p:nvPr>
            <p:ph type="sldNum" sz="quarter" idx="17"/>
          </p:nvPr>
        </p:nvSpPr>
        <p:spPr>
          <a:xfrm>
            <a:off x="11602477" y="6398878"/>
            <a:ext cx="470887" cy="365125"/>
          </a:xfrm>
        </p:spPr>
        <p:txBody>
          <a:bodyPr vert="horz" lIns="91440" tIns="45720" rIns="91440" bIns="45720" rtlCol="0" anchor="ctr">
            <a:normAutofit/>
          </a:bodyPr>
          <a:lstStyle/>
          <a:p>
            <a:pPr>
              <a:spcAft>
                <a:spcPts val="600"/>
              </a:spcAft>
              <a:defRPr/>
            </a:pPr>
            <a:fld id="{1C07628F-9402-FB47-93B5-FC3C3BFEEBE0}" type="slidenum">
              <a:rPr lang="en-US" smtClean="0"/>
              <a:pPr>
                <a:spcAft>
                  <a:spcPts val="600"/>
                </a:spcAft>
                <a:defRPr/>
              </a:pPr>
              <a:t>9</a:t>
            </a:fld>
            <a:endParaRPr lang="en-US"/>
          </a:p>
        </p:txBody>
      </p:sp>
    </p:spTree>
    <p:extLst>
      <p:ext uri="{BB962C8B-B14F-4D97-AF65-F5344CB8AC3E}">
        <p14:creationId xmlns:p14="http://schemas.microsoft.com/office/powerpoint/2010/main" val="3892357492"/>
      </p:ext>
    </p:extLst>
  </p:cSld>
  <p:clrMapOvr>
    <a:masterClrMapping/>
  </p:clrMapOvr>
</p:sld>
</file>

<file path=ppt/theme/theme1.xml><?xml version="1.0" encoding="utf-8"?>
<a:theme xmlns:a="http://schemas.openxmlformats.org/drawingml/2006/main" name="AngleLinesVTI">
  <a:themeElements>
    <a:clrScheme name="AnalogousFromLightSeed_2SEEDS">
      <a:dk1>
        <a:srgbClr val="000000"/>
      </a:dk1>
      <a:lt1>
        <a:srgbClr val="FFFFFF"/>
      </a:lt1>
      <a:dk2>
        <a:srgbClr val="412624"/>
      </a:dk2>
      <a:lt2>
        <a:srgbClr val="E2E8E8"/>
      </a:lt2>
      <a:accent1>
        <a:srgbClr val="BA827F"/>
      </a:accent1>
      <a:accent2>
        <a:srgbClr val="C696A8"/>
      </a:accent2>
      <a:accent3>
        <a:srgbClr val="BC9E84"/>
      </a:accent3>
      <a:accent4>
        <a:srgbClr val="77AE95"/>
      </a:accent4>
      <a:accent5>
        <a:srgbClr val="82ACAA"/>
      </a:accent5>
      <a:accent6>
        <a:srgbClr val="7FA3BA"/>
      </a:accent6>
      <a:hlink>
        <a:srgbClr val="578D90"/>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1930</Words>
  <Application>Microsoft Office PowerPoint</Application>
  <PresentationFormat>Laajakuva</PresentationFormat>
  <Paragraphs>273</Paragraphs>
  <Slides>31</Slides>
  <Notes>1</Notes>
  <HiddenSlides>0</HiddenSlides>
  <MMClips>0</MMClips>
  <ScaleCrop>false</ScaleCrop>
  <HeadingPairs>
    <vt:vector size="6" baseType="variant">
      <vt:variant>
        <vt:lpstr>Käytetyt fontit</vt:lpstr>
      </vt:variant>
      <vt:variant>
        <vt:i4>11</vt:i4>
      </vt:variant>
      <vt:variant>
        <vt:lpstr>Teema</vt:lpstr>
      </vt:variant>
      <vt:variant>
        <vt:i4>2</vt:i4>
      </vt:variant>
      <vt:variant>
        <vt:lpstr>Dian otsikot</vt:lpstr>
      </vt:variant>
      <vt:variant>
        <vt:i4>31</vt:i4>
      </vt:variant>
    </vt:vector>
  </HeadingPairs>
  <TitlesOfParts>
    <vt:vector size="44" baseType="lpstr">
      <vt:lpstr>Arial</vt:lpstr>
      <vt:lpstr>Barlow</vt:lpstr>
      <vt:lpstr>Calibri</vt:lpstr>
      <vt:lpstr>Calibri Light</vt:lpstr>
      <vt:lpstr>Courier New</vt:lpstr>
      <vt:lpstr>Georgia</vt:lpstr>
      <vt:lpstr>Georgia</vt:lpstr>
      <vt:lpstr>Lato</vt:lpstr>
      <vt:lpstr>Lucida Grande</vt:lpstr>
      <vt:lpstr>Univers Condensed Light</vt:lpstr>
      <vt:lpstr>Walbaum Display Light</vt:lpstr>
      <vt:lpstr>AngleLinesVTI</vt:lpstr>
      <vt:lpstr>Office-teema</vt:lpstr>
      <vt:lpstr>Kansainväliset sopimukset</vt:lpstr>
      <vt:lpstr>Kestävät Kansainväliset sopimukset</vt:lpstr>
      <vt:lpstr>Kestävät ratkaisut sääntelyssä</vt:lpstr>
      <vt:lpstr>Triple bottom line</vt:lpstr>
      <vt:lpstr>Kestävä rahoitus: Säädöskehitys </vt:lpstr>
      <vt:lpstr>Yksityisten investointien välttämättömyys </vt:lpstr>
      <vt:lpstr>Ilmaston-muutoksen torjuntaa ja kestävää kehitystä koskevat toimet</vt:lpstr>
      <vt:lpstr>KESTÄVÄ RAHOITUS: SIJOITUSTEN KESTÄVYYDEN LUOKITTELU  Kestävä rahoitus: sijoitusten kestävyyden luokittelu - EU2019FI  </vt:lpstr>
      <vt:lpstr>Vastuullinen sijoittaminen</vt:lpstr>
      <vt:lpstr>Vastuullinen sijoittaminen: esimerkkejä  Vastuullinen sijoittaminen – mitä se on? - Finsif</vt:lpstr>
      <vt:lpstr>ESG-vastuiden jakaantuminen </vt:lpstr>
      <vt:lpstr>Erityissopimuksia </vt:lpstr>
      <vt:lpstr>Ilmasto- ja ympäristösopimuksia</vt:lpstr>
      <vt:lpstr>Sääntelyn vaikutusten ulottuminen yrityksiin</vt:lpstr>
      <vt:lpstr>Laki ja moraali</vt:lpstr>
      <vt:lpstr>KANNATTAVUUS MoraALIARVONA</vt:lpstr>
      <vt:lpstr>Laki ja moraali 2</vt:lpstr>
      <vt:lpstr>Oikeudelliset välineet oikeudenmukaisuuden välineinä</vt:lpstr>
      <vt:lpstr>Yritysten muuttuva rooli</vt:lpstr>
      <vt:lpstr>Case 1</vt:lpstr>
      <vt:lpstr>Case 2</vt:lpstr>
      <vt:lpstr>Case 3</vt:lpstr>
      <vt:lpstr>Case 4</vt:lpstr>
      <vt:lpstr>Argumentteja, case 1</vt:lpstr>
      <vt:lpstr>Argumentteja 2, Case 1 </vt:lpstr>
      <vt:lpstr>Ratkaisumalli</vt:lpstr>
      <vt:lpstr>Argumentteja, case 2</vt:lpstr>
      <vt:lpstr>Argumentteja, case 3</vt:lpstr>
      <vt:lpstr>Argumentteja, case 4</vt:lpstr>
      <vt:lpstr>Moraaliarviot maailmankaupassa 1</vt:lpstr>
      <vt:lpstr>Moraaliarviot maailmankaupassa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Kansainväliset sopimukset</dc:title>
  <dc:creator>Matti Rudanko</dc:creator>
  <cp:lastModifiedBy>Matti Rudanko</cp:lastModifiedBy>
  <cp:revision>5</cp:revision>
  <dcterms:created xsi:type="dcterms:W3CDTF">2021-01-13T08:33:50Z</dcterms:created>
  <dcterms:modified xsi:type="dcterms:W3CDTF">2021-01-13T08:42:57Z</dcterms:modified>
</cp:coreProperties>
</file>