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3"/>
  </p:notesMasterIdLst>
  <p:sldIdLst>
    <p:sldId id="304" r:id="rId2"/>
  </p:sldIdLst>
  <p:sldSz cx="27435175" cy="5715000"/>
  <p:notesSz cx="6742113" cy="98742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ttä Marketta" initials="KM" lastIdx="1" clrIdx="0">
    <p:extLst>
      <p:ext uri="{19B8F6BF-5375-455C-9EA6-DF929625EA0E}">
        <p15:presenceInfo xmlns:p15="http://schemas.microsoft.com/office/powerpoint/2012/main" userId="S-1-5-21-2413826791-1553473826-2432194272-69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6A3"/>
    <a:srgbClr val="A51390"/>
    <a:srgbClr val="FFFFFF"/>
    <a:srgbClr val="15AB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1"/>
    <p:restoredTop sz="93871"/>
  </p:normalViewPr>
  <p:slideViewPr>
    <p:cSldViewPr snapToGrid="0">
      <p:cViewPr>
        <p:scale>
          <a:sx n="60" d="100"/>
          <a:sy n="60" d="100"/>
        </p:scale>
        <p:origin x="67" y="15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21581" cy="493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18970" y="0"/>
            <a:ext cx="2921581" cy="493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-5513388" y="741363"/>
            <a:ext cx="17768888" cy="37020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4212" y="4690269"/>
            <a:ext cx="5393689" cy="44434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1" y="9378824"/>
            <a:ext cx="2921581" cy="4937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18970" y="9378824"/>
            <a:ext cx="2921581" cy="493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20006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1371600" y="5297487"/>
            <a:ext cx="6402387" cy="30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9374188" y="5297487"/>
            <a:ext cx="8686800" cy="30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19661187" y="5297487"/>
            <a:ext cx="6402387" cy="3032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0" y="534600"/>
            <a:ext cx="9144000" cy="518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3"/>
          </p:nvPr>
        </p:nvSpPr>
        <p:spPr>
          <a:xfrm>
            <a:off x="18291175" y="0"/>
            <a:ext cx="9144000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4"/>
          </p:nvPr>
        </p:nvSpPr>
        <p:spPr>
          <a:xfrm>
            <a:off x="18291175" y="534600"/>
            <a:ext cx="9144000" cy="518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5"/>
          </p:nvPr>
        </p:nvSpPr>
        <p:spPr>
          <a:xfrm>
            <a:off x="9145586" y="0"/>
            <a:ext cx="9144000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6"/>
          </p:nvPr>
        </p:nvSpPr>
        <p:spPr>
          <a:xfrm>
            <a:off x="9145586" y="534600"/>
            <a:ext cx="9144000" cy="518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Layou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pic" idx="2"/>
          </p:nvPr>
        </p:nvSpPr>
        <p:spPr>
          <a:xfrm>
            <a:off x="0" y="0"/>
            <a:ext cx="27435175" cy="571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9602786" y="1774825"/>
            <a:ext cx="8229600" cy="1225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10517186" y="3238500"/>
            <a:ext cx="6400799" cy="1460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1371600" y="5297487"/>
            <a:ext cx="6402387" cy="30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9374188" y="5297487"/>
            <a:ext cx="8686800" cy="30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9661187" y="5297487"/>
            <a:ext cx="6402387" cy="3032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>
            <a:off x="1371600" y="5297487"/>
            <a:ext cx="6402387" cy="30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xfrm>
            <a:off x="9374188" y="5297487"/>
            <a:ext cx="8686800" cy="30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9661187" y="5297487"/>
            <a:ext cx="6402387" cy="3032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24691975" cy="95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1371600" y="1333500"/>
            <a:ext cx="24691975" cy="377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137979FA-E002-46AC-9E15-5498D58D5C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i-FI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fi-FI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F6DBDF3-D43D-46BA-886E-1BFC116C7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3C803E0-2931-48E3-BDBB-D0618620EF87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4B43ED1-2009-4314-9ADD-3E8773C442D1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EA27C754-2447-41D6-BC87-9D1A774FA413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4113CC76-92B1-4606-9F44-8E56E0DB1E59}"/>
              </a:ext>
            </a:extLst>
          </p:cNvPr>
          <p:cNvSpPr>
            <a:spLocks noGrp="1"/>
          </p:cNvSpPr>
          <p:nvPr>
            <p:ph type="body" idx="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9D953492-9AE8-4102-BD35-C0523B3C2436}"/>
              </a:ext>
            </a:extLst>
          </p:cNvPr>
          <p:cNvSpPr>
            <a:spLocks noGrp="1"/>
          </p:cNvSpPr>
          <p:nvPr>
            <p:ph type="body" idx="6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7354004"/>
      </p:ext>
    </p:extLst>
  </p:cSld>
  <p:clrMapOvr>
    <a:masterClrMapping/>
  </p:clrMapOvr>
</p:sld>
</file>

<file path=ppt/theme/theme1.xml><?xml version="1.0" encoding="utf-8"?>
<a:theme xmlns:a="http://schemas.openxmlformats.org/drawingml/2006/main" name="AB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1</Words>
  <Application>Microsoft Office PowerPoint</Application>
  <PresentationFormat>Mukautettu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ABE Theme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Kyttä Marketta</dc:creator>
  <cp:lastModifiedBy>Kyttä Marketta</cp:lastModifiedBy>
  <cp:revision>97</cp:revision>
  <dcterms:modified xsi:type="dcterms:W3CDTF">2020-01-03T08:51:06Z</dcterms:modified>
</cp:coreProperties>
</file>